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0" y="-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C35-A86D-4ADF-BBD2-C65C67232FD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1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C35-A86D-4ADF-BBD2-C65C67232FD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07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C35-A86D-4ADF-BBD2-C65C67232FD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52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C35-A86D-4ADF-BBD2-C65C67232FD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C35-A86D-4ADF-BBD2-C65C67232FD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78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C35-A86D-4ADF-BBD2-C65C67232FD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08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C35-A86D-4ADF-BBD2-C65C67232FD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3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C35-A86D-4ADF-BBD2-C65C67232FD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93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C35-A86D-4ADF-BBD2-C65C67232FD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9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C35-A86D-4ADF-BBD2-C65C67232FD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3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6C35-A86D-4ADF-BBD2-C65C67232FD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56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76C35-A86D-4ADF-BBD2-C65C67232FD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D38A7-21D2-4172-8ADC-2420EED62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2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학원소스\어플개발\downdown_first_app\end_game_b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43007"/>
            <a:ext cx="24765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5243682" y="908720"/>
            <a:ext cx="2476800" cy="810000"/>
          </a:xfrm>
          <a:prstGeom prst="rect">
            <a:avLst/>
          </a:prstGeom>
          <a:solidFill>
            <a:srgbClr val="ACEDF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전체 등수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43608" y="638600"/>
            <a:ext cx="3902696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</a:rPr>
              <a:t>전체 등수 표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>
            <a:spLocks noChangeAspect="1"/>
          </p:cNvSpPr>
          <p:nvPr/>
        </p:nvSpPr>
        <p:spPr>
          <a:xfrm>
            <a:off x="5508104" y="1916832"/>
            <a:ext cx="2476800" cy="810000"/>
          </a:xfrm>
          <a:prstGeom prst="rect">
            <a:avLst/>
          </a:prstGeom>
          <a:solidFill>
            <a:srgbClr val="ACEDF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다시 하기</a:t>
            </a:r>
            <a:endParaRPr lang="en-US" altLang="ko-KR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5660504" y="3444165"/>
            <a:ext cx="2476800" cy="810000"/>
          </a:xfrm>
          <a:prstGeom prst="rect">
            <a:avLst/>
          </a:prstGeom>
          <a:solidFill>
            <a:srgbClr val="ACEDF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게임 종료</a:t>
            </a:r>
            <a:endParaRPr lang="en-US" altLang="ko-KR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2" descr="H:\git\study\App_code\downdown_first_app\start_b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56271"/>
            <a:ext cx="1493837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>
            <a:spLocks noChangeAspect="1"/>
          </p:cNvSpPr>
          <p:nvPr/>
        </p:nvSpPr>
        <p:spPr>
          <a:xfrm>
            <a:off x="5148064" y="5733256"/>
            <a:ext cx="2476800" cy="810000"/>
          </a:xfrm>
          <a:prstGeom prst="rect">
            <a:avLst/>
          </a:prstGeom>
          <a:solidFill>
            <a:srgbClr val="ACEDF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게임 시작</a:t>
            </a:r>
            <a:endParaRPr lang="en-US" altLang="ko-KR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1756556" y="4725144"/>
            <a:ext cx="2476800" cy="810000"/>
          </a:xfrm>
          <a:prstGeom prst="rect">
            <a:avLst/>
          </a:prstGeom>
          <a:solidFill>
            <a:srgbClr val="ACEDF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회원 가입</a:t>
            </a:r>
            <a:endParaRPr lang="en-US" altLang="ko-KR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30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13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XP R2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2019-07-03T11:01:40Z</dcterms:created>
  <dcterms:modified xsi:type="dcterms:W3CDTF">2019-10-10T12:19:29Z</dcterms:modified>
</cp:coreProperties>
</file>