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046037-F81B-41A4-95C7-22DC1D58E709}" v="52" dt="2024-02-29T19:03:23.4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Gachihi Waithaka" userId="a0a3911e-76e6-4a73-94ed-950ec9630c30" providerId="ADAL" clId="{C6046037-F81B-41A4-95C7-22DC1D58E709}"/>
    <pc:docChg chg="undo redo custSel modSld">
      <pc:chgData name="John Gachihi Waithaka" userId="a0a3911e-76e6-4a73-94ed-950ec9630c30" providerId="ADAL" clId="{C6046037-F81B-41A4-95C7-22DC1D58E709}" dt="2024-02-29T19:03:23.491" v="640"/>
      <pc:docMkLst>
        <pc:docMk/>
      </pc:docMkLst>
      <pc:sldChg chg="delSp modTransition modAnim">
        <pc:chgData name="John Gachihi Waithaka" userId="a0a3911e-76e6-4a73-94ed-950ec9630c30" providerId="ADAL" clId="{C6046037-F81B-41A4-95C7-22DC1D58E709}" dt="2024-02-29T19:03:23.491" v="640"/>
        <pc:sldMkLst>
          <pc:docMk/>
          <pc:sldMk cId="2785023897" sldId="256"/>
        </pc:sldMkLst>
        <pc:picChg chg="del">
          <ac:chgData name="John Gachihi Waithaka" userId="a0a3911e-76e6-4a73-94ed-950ec9630c30" providerId="ADAL" clId="{C6046037-F81B-41A4-95C7-22DC1D58E709}" dt="2024-02-29T19:03:23.491" v="640"/>
          <ac:picMkLst>
            <pc:docMk/>
            <pc:sldMk cId="2785023897" sldId="256"/>
            <ac:picMk id="5" creationId="{5AD02D65-EE57-F4AD-9F09-CC76828B26AE}"/>
          </ac:picMkLst>
        </pc:picChg>
      </pc:sldChg>
      <pc:sldChg chg="delSp modSp mod modTransition modAnim">
        <pc:chgData name="John Gachihi Waithaka" userId="a0a3911e-76e6-4a73-94ed-950ec9630c30" providerId="ADAL" clId="{C6046037-F81B-41A4-95C7-22DC1D58E709}" dt="2024-02-29T19:03:23.491" v="640"/>
        <pc:sldMkLst>
          <pc:docMk/>
          <pc:sldMk cId="2357632565" sldId="257"/>
        </pc:sldMkLst>
        <pc:spChg chg="mod">
          <ac:chgData name="John Gachihi Waithaka" userId="a0a3911e-76e6-4a73-94ed-950ec9630c30" providerId="ADAL" clId="{C6046037-F81B-41A4-95C7-22DC1D58E709}" dt="2024-02-29T18:08:24.133" v="5" actId="20577"/>
          <ac:spMkLst>
            <pc:docMk/>
            <pc:sldMk cId="2357632565" sldId="257"/>
            <ac:spMk id="2" creationId="{90A444D4-1A45-0A79-2080-7B7509FB57CF}"/>
          </ac:spMkLst>
        </pc:spChg>
        <pc:spChg chg="mod">
          <ac:chgData name="John Gachihi Waithaka" userId="a0a3911e-76e6-4a73-94ed-950ec9630c30" providerId="ADAL" clId="{C6046037-F81B-41A4-95C7-22DC1D58E709}" dt="2024-02-29T18:31:59.671" v="341" actId="20577"/>
          <ac:spMkLst>
            <pc:docMk/>
            <pc:sldMk cId="2357632565" sldId="257"/>
            <ac:spMk id="3" creationId="{52096A2C-7235-E2A2-3650-7AC19DC9F0FD}"/>
          </ac:spMkLst>
        </pc:spChg>
        <pc:picChg chg="del">
          <ac:chgData name="John Gachihi Waithaka" userId="a0a3911e-76e6-4a73-94ed-950ec9630c30" providerId="ADAL" clId="{C6046037-F81B-41A4-95C7-22DC1D58E709}" dt="2024-02-29T19:03:23.491" v="640"/>
          <ac:picMkLst>
            <pc:docMk/>
            <pc:sldMk cId="2357632565" sldId="257"/>
            <ac:picMk id="7" creationId="{FDC486DD-88CE-F52F-4CC9-368ECAEB1773}"/>
          </ac:picMkLst>
        </pc:picChg>
      </pc:sldChg>
      <pc:sldChg chg="delSp modTransition modAnim">
        <pc:chgData name="John Gachihi Waithaka" userId="a0a3911e-76e6-4a73-94ed-950ec9630c30" providerId="ADAL" clId="{C6046037-F81B-41A4-95C7-22DC1D58E709}" dt="2024-02-29T19:03:23.491" v="640"/>
        <pc:sldMkLst>
          <pc:docMk/>
          <pc:sldMk cId="2523971050" sldId="258"/>
        </pc:sldMkLst>
        <pc:picChg chg="del">
          <ac:chgData name="John Gachihi Waithaka" userId="a0a3911e-76e6-4a73-94ed-950ec9630c30" providerId="ADAL" clId="{C6046037-F81B-41A4-95C7-22DC1D58E709}" dt="2024-02-29T19:03:23.491" v="640"/>
          <ac:picMkLst>
            <pc:docMk/>
            <pc:sldMk cId="2523971050" sldId="258"/>
            <ac:picMk id="11" creationId="{31F3A3E7-066D-FFD7-FE3D-9C1573206DA9}"/>
          </ac:picMkLst>
        </pc:picChg>
      </pc:sldChg>
      <pc:sldChg chg="delSp modTransition modAnim">
        <pc:chgData name="John Gachihi Waithaka" userId="a0a3911e-76e6-4a73-94ed-950ec9630c30" providerId="ADAL" clId="{C6046037-F81B-41A4-95C7-22DC1D58E709}" dt="2024-02-29T19:03:23.491" v="640"/>
        <pc:sldMkLst>
          <pc:docMk/>
          <pc:sldMk cId="3655646008" sldId="259"/>
        </pc:sldMkLst>
        <pc:picChg chg="del">
          <ac:chgData name="John Gachihi Waithaka" userId="a0a3911e-76e6-4a73-94ed-950ec9630c30" providerId="ADAL" clId="{C6046037-F81B-41A4-95C7-22DC1D58E709}" dt="2024-02-29T19:03:23.491" v="640"/>
          <ac:picMkLst>
            <pc:docMk/>
            <pc:sldMk cId="3655646008" sldId="259"/>
            <ac:picMk id="22" creationId="{57386543-2AC3-6B0D-F577-7F1155B03022}"/>
          </ac:picMkLst>
        </pc:picChg>
      </pc:sldChg>
      <pc:sldChg chg="delSp modTransition modAnim">
        <pc:chgData name="John Gachihi Waithaka" userId="a0a3911e-76e6-4a73-94ed-950ec9630c30" providerId="ADAL" clId="{C6046037-F81B-41A4-95C7-22DC1D58E709}" dt="2024-02-29T19:03:23.491" v="640"/>
        <pc:sldMkLst>
          <pc:docMk/>
          <pc:sldMk cId="2490760898" sldId="260"/>
        </pc:sldMkLst>
        <pc:picChg chg="del">
          <ac:chgData name="John Gachihi Waithaka" userId="a0a3911e-76e6-4a73-94ed-950ec9630c30" providerId="ADAL" clId="{C6046037-F81B-41A4-95C7-22DC1D58E709}" dt="2024-02-29T19:03:23.491" v="640"/>
          <ac:picMkLst>
            <pc:docMk/>
            <pc:sldMk cId="2490760898" sldId="260"/>
            <ac:picMk id="31" creationId="{3F8A4C84-633D-36E3-6107-F1B188B5FE4E}"/>
          </ac:picMkLst>
        </pc:picChg>
      </pc:sldChg>
      <pc:sldChg chg="addSp delSp modSp mod modTransition modAnim">
        <pc:chgData name="John Gachihi Waithaka" userId="a0a3911e-76e6-4a73-94ed-950ec9630c30" providerId="ADAL" clId="{C6046037-F81B-41A4-95C7-22DC1D58E709}" dt="2024-02-29T19:03:23.491" v="640"/>
        <pc:sldMkLst>
          <pc:docMk/>
          <pc:sldMk cId="3552684082" sldId="261"/>
        </pc:sldMkLst>
        <pc:spChg chg="mod">
          <ac:chgData name="John Gachihi Waithaka" userId="a0a3911e-76e6-4a73-94ed-950ec9630c30" providerId="ADAL" clId="{C6046037-F81B-41A4-95C7-22DC1D58E709}" dt="2024-02-29T18:25:38.167" v="326" actId="1036"/>
          <ac:spMkLst>
            <pc:docMk/>
            <pc:sldMk cId="3552684082" sldId="261"/>
            <ac:spMk id="2" creationId="{7E777257-CE72-D498-83C9-7D676787C60C}"/>
          </ac:spMkLst>
        </pc:spChg>
        <pc:spChg chg="add del mod">
          <ac:chgData name="John Gachihi Waithaka" userId="a0a3911e-76e6-4a73-94ed-950ec9630c30" providerId="ADAL" clId="{C6046037-F81B-41A4-95C7-22DC1D58E709}" dt="2024-02-29T18:39:47.358" v="539"/>
          <ac:spMkLst>
            <pc:docMk/>
            <pc:sldMk cId="3552684082" sldId="261"/>
            <ac:spMk id="3" creationId="{A2145FB8-288A-6376-C554-D77C5D6EEF4F}"/>
          </ac:spMkLst>
        </pc:spChg>
        <pc:spChg chg="add mod">
          <ac:chgData name="John Gachihi Waithaka" userId="a0a3911e-76e6-4a73-94ed-950ec9630c30" providerId="ADAL" clId="{C6046037-F81B-41A4-95C7-22DC1D58E709}" dt="2024-02-29T18:48:59.795" v="626" actId="1076"/>
          <ac:spMkLst>
            <pc:docMk/>
            <pc:sldMk cId="3552684082" sldId="261"/>
            <ac:spMk id="11" creationId="{11FDC608-06E1-6FD6-3003-500738A7AB53}"/>
          </ac:spMkLst>
        </pc:spChg>
        <pc:graphicFrameChg chg="mod modGraphic">
          <ac:chgData name="John Gachihi Waithaka" userId="a0a3911e-76e6-4a73-94ed-950ec9630c30" providerId="ADAL" clId="{C6046037-F81B-41A4-95C7-22DC1D58E709}" dt="2024-02-29T18:36:05.345" v="378" actId="14100"/>
          <ac:graphicFrameMkLst>
            <pc:docMk/>
            <pc:sldMk cId="3552684082" sldId="261"/>
            <ac:graphicFrameMk id="8" creationId="{166851BD-D617-9A90-8708-608B39A8FCFF}"/>
          </ac:graphicFrameMkLst>
        </pc:graphicFrameChg>
        <pc:picChg chg="add del mod">
          <ac:chgData name="John Gachihi Waithaka" userId="a0a3911e-76e6-4a73-94ed-950ec9630c30" providerId="ADAL" clId="{C6046037-F81B-41A4-95C7-22DC1D58E709}" dt="2024-02-29T19:03:23.491" v="640"/>
          <ac:picMkLst>
            <pc:docMk/>
            <pc:sldMk cId="3552684082" sldId="261"/>
            <ac:picMk id="4" creationId="{0BC49DE2-CE34-4E85-8F82-1247A35951D1}"/>
          </ac:picMkLst>
        </pc:picChg>
      </pc:sldChg>
      <pc:sldChg chg="addSp delSp modSp mod modTransition modAnim">
        <pc:chgData name="John Gachihi Waithaka" userId="a0a3911e-76e6-4a73-94ed-950ec9630c30" providerId="ADAL" clId="{C6046037-F81B-41A4-95C7-22DC1D58E709}" dt="2024-02-29T19:03:23.491" v="640"/>
        <pc:sldMkLst>
          <pc:docMk/>
          <pc:sldMk cId="3547450752" sldId="262"/>
        </pc:sldMkLst>
        <pc:spChg chg="add del mod">
          <ac:chgData name="John Gachihi Waithaka" userId="a0a3911e-76e6-4a73-94ed-950ec9630c30" providerId="ADAL" clId="{C6046037-F81B-41A4-95C7-22DC1D58E709}" dt="2024-02-29T18:21:27.568" v="63" actId="478"/>
          <ac:spMkLst>
            <pc:docMk/>
            <pc:sldMk cId="3547450752" sldId="262"/>
            <ac:spMk id="4" creationId="{472A7691-043C-BCEB-4FB4-218F59DDF41C}"/>
          </ac:spMkLst>
        </pc:spChg>
        <pc:spChg chg="add mod">
          <ac:chgData name="John Gachihi Waithaka" userId="a0a3911e-76e6-4a73-94ed-950ec9630c30" providerId="ADAL" clId="{C6046037-F81B-41A4-95C7-22DC1D58E709}" dt="2024-02-29T18:49:53.784" v="638" actId="1076"/>
          <ac:spMkLst>
            <pc:docMk/>
            <pc:sldMk cId="3547450752" sldId="262"/>
            <ac:spMk id="5" creationId="{E1C5D080-7D95-6A73-623F-865CCA47E5A6}"/>
          </ac:spMkLst>
        </pc:spChg>
        <pc:spChg chg="add mod">
          <ac:chgData name="John Gachihi Waithaka" userId="a0a3911e-76e6-4a73-94ed-950ec9630c30" providerId="ADAL" clId="{C6046037-F81B-41A4-95C7-22DC1D58E709}" dt="2024-02-29T18:20:36.688" v="48"/>
          <ac:spMkLst>
            <pc:docMk/>
            <pc:sldMk cId="3547450752" sldId="262"/>
            <ac:spMk id="11" creationId="{DF4AE7A1-1F45-36BB-648B-1D9A23CF5ABC}"/>
          </ac:spMkLst>
        </pc:spChg>
        <pc:spChg chg="add mod">
          <ac:chgData name="John Gachihi Waithaka" userId="a0a3911e-76e6-4a73-94ed-950ec9630c30" providerId="ADAL" clId="{C6046037-F81B-41A4-95C7-22DC1D58E709}" dt="2024-02-29T18:49:28.918" v="636" actId="403"/>
          <ac:spMkLst>
            <pc:docMk/>
            <pc:sldMk cId="3547450752" sldId="262"/>
            <ac:spMk id="13" creationId="{020675BC-9E8D-D222-E6B6-06C0011F6C06}"/>
          </ac:spMkLst>
        </pc:spChg>
        <pc:spChg chg="del mod topLvl">
          <ac:chgData name="John Gachihi Waithaka" userId="a0a3911e-76e6-4a73-94ed-950ec9630c30" providerId="ADAL" clId="{C6046037-F81B-41A4-95C7-22DC1D58E709}" dt="2024-02-29T18:24:45.368" v="266" actId="478"/>
          <ac:spMkLst>
            <pc:docMk/>
            <pc:sldMk cId="3547450752" sldId="262"/>
            <ac:spMk id="17" creationId="{FA1362ED-BDFB-6B43-E5CC-4CF398196647}"/>
          </ac:spMkLst>
        </pc:spChg>
        <pc:spChg chg="mod topLvl">
          <ac:chgData name="John Gachihi Waithaka" userId="a0a3911e-76e6-4a73-94ed-950ec9630c30" providerId="ADAL" clId="{C6046037-F81B-41A4-95C7-22DC1D58E709}" dt="2024-02-29T18:49:16.567" v="627" actId="403"/>
          <ac:spMkLst>
            <pc:docMk/>
            <pc:sldMk cId="3547450752" sldId="262"/>
            <ac:spMk id="19" creationId="{6ED26214-5554-15E1-E92D-21D94E2DB46E}"/>
          </ac:spMkLst>
        </pc:spChg>
        <pc:grpChg chg="add del mod">
          <ac:chgData name="John Gachihi Waithaka" userId="a0a3911e-76e6-4a73-94ed-950ec9630c30" providerId="ADAL" clId="{C6046037-F81B-41A4-95C7-22DC1D58E709}" dt="2024-02-29T18:33:43.186" v="357" actId="1076"/>
          <ac:grpSpMkLst>
            <pc:docMk/>
            <pc:sldMk cId="3547450752" sldId="262"/>
            <ac:grpSpMk id="10" creationId="{6AD09465-3E05-047A-91D3-A52E3B29CAF9}"/>
          </ac:grpSpMkLst>
        </pc:grpChg>
        <pc:grpChg chg="add del mod">
          <ac:chgData name="John Gachihi Waithaka" userId="a0a3911e-76e6-4a73-94ed-950ec9630c30" providerId="ADAL" clId="{C6046037-F81B-41A4-95C7-22DC1D58E709}" dt="2024-02-29T18:24:45.368" v="266" actId="478"/>
          <ac:grpSpMkLst>
            <pc:docMk/>
            <pc:sldMk cId="3547450752" sldId="262"/>
            <ac:grpSpMk id="15" creationId="{D9E56564-A70F-80F9-3AF0-A9831BCA595C}"/>
          </ac:grpSpMkLst>
        </pc:grpChg>
        <pc:graphicFrameChg chg="del mod">
          <ac:chgData name="John Gachihi Waithaka" userId="a0a3911e-76e6-4a73-94ed-950ec9630c30" providerId="ADAL" clId="{C6046037-F81B-41A4-95C7-22DC1D58E709}" dt="2024-02-29T18:21:19.163" v="61" actId="478"/>
          <ac:graphicFrameMkLst>
            <pc:docMk/>
            <pc:sldMk cId="3547450752" sldId="262"/>
            <ac:graphicFrameMk id="8" creationId="{983A667A-DFC6-CD2F-BBEB-B210379997AF}"/>
          </ac:graphicFrameMkLst>
        </pc:graphicFrameChg>
        <pc:picChg chg="add del mod">
          <ac:chgData name="John Gachihi Waithaka" userId="a0a3911e-76e6-4a73-94ed-950ec9630c30" providerId="ADAL" clId="{C6046037-F81B-41A4-95C7-22DC1D58E709}" dt="2024-02-29T19:03:23.491" v="640"/>
          <ac:picMkLst>
            <pc:docMk/>
            <pc:sldMk cId="3547450752" sldId="262"/>
            <ac:picMk id="7" creationId="{6F963F46-8C98-347A-59A6-536690005B93}"/>
          </ac:picMkLst>
        </pc:picChg>
      </pc:sldChg>
      <pc:sldChg chg="addSp delSp modSp modTransition modAnim">
        <pc:chgData name="John Gachihi Waithaka" userId="a0a3911e-76e6-4a73-94ed-950ec9630c30" providerId="ADAL" clId="{C6046037-F81B-41A4-95C7-22DC1D58E709}" dt="2024-02-29T19:03:23.491" v="640"/>
        <pc:sldMkLst>
          <pc:docMk/>
          <pc:sldMk cId="910337848" sldId="263"/>
        </pc:sldMkLst>
        <pc:graphicFrameChg chg="mod">
          <ac:chgData name="John Gachihi Waithaka" userId="a0a3911e-76e6-4a73-94ed-950ec9630c30" providerId="ADAL" clId="{C6046037-F81B-41A4-95C7-22DC1D58E709}" dt="2024-02-29T18:46:50.548" v="610" actId="20577"/>
          <ac:graphicFrameMkLst>
            <pc:docMk/>
            <pc:sldMk cId="910337848" sldId="263"/>
            <ac:graphicFrameMk id="8" creationId="{005C708B-0633-E817-65E6-AA7306055D1C}"/>
          </ac:graphicFrameMkLst>
        </pc:graphicFrameChg>
        <pc:picChg chg="add del mod">
          <ac:chgData name="John Gachihi Waithaka" userId="a0a3911e-76e6-4a73-94ed-950ec9630c30" providerId="ADAL" clId="{C6046037-F81B-41A4-95C7-22DC1D58E709}" dt="2024-02-29T19:03:23.491" v="640"/>
          <ac:picMkLst>
            <pc:docMk/>
            <pc:sldMk cId="910337848" sldId="263"/>
            <ac:picMk id="3" creationId="{77CF37B3-E01A-48A0-DDC8-9AC204165C05}"/>
          </ac:picMkLst>
        </pc:picChg>
      </pc:sldChg>
      <pc:sldChg chg="delSp modTransition modAnim">
        <pc:chgData name="John Gachihi Waithaka" userId="a0a3911e-76e6-4a73-94ed-950ec9630c30" providerId="ADAL" clId="{C6046037-F81B-41A4-95C7-22DC1D58E709}" dt="2024-02-29T19:03:23.491" v="640"/>
        <pc:sldMkLst>
          <pc:docMk/>
          <pc:sldMk cId="3173384551" sldId="264"/>
        </pc:sldMkLst>
        <pc:picChg chg="del">
          <ac:chgData name="John Gachihi Waithaka" userId="a0a3911e-76e6-4a73-94ed-950ec9630c30" providerId="ADAL" clId="{C6046037-F81B-41A4-95C7-22DC1D58E709}" dt="2024-02-29T19:03:23.491" v="640"/>
          <ac:picMkLst>
            <pc:docMk/>
            <pc:sldMk cId="3173384551" sldId="264"/>
            <ac:picMk id="20" creationId="{111CD7C8-09A7-4B9E-4A3C-9CAA442E4FA3}"/>
          </ac:picMkLst>
        </pc:picChg>
      </pc:sldChg>
    </pc:docChg>
  </pc:docChgLst>
</pc:chgInfo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B7AF15-0AC5-4A3E-8A10-FFBBBB1BBCC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1D8D26-CCBA-4B11-9819-792E2B808F6C}">
      <dgm:prSet custT="1"/>
      <dgm:spPr/>
      <dgm:t>
        <a:bodyPr/>
        <a:lstStyle/>
        <a:p>
          <a:pPr marL="0" lvl="0" indent="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ct val="35000"/>
            </a:spcAft>
            <a:buClr>
              <a:srgbClr val="009DD9"/>
            </a:buClr>
            <a:buFont typeface="Wingdings 2" panose="05020102010507070707" pitchFamily="18" charset="2"/>
            <a:buNone/>
          </a:pPr>
          <a:r>
            <a:rPr lang="en-US" sz="1700" kern="1200" dirty="0">
              <a:solidFill>
                <a:srgbClr val="17406D"/>
              </a:solidFill>
              <a:latin typeface="Univers"/>
              <a:ea typeface="+mn-ea"/>
              <a:cs typeface="+mn-cs"/>
            </a:rPr>
            <a:t>Agrippina Mwangi, MSC in ECE at CMU Africa 2021, 6 publications.</a:t>
          </a:r>
        </a:p>
      </dgm:t>
    </dgm:pt>
    <dgm:pt modelId="{209625B3-B5AC-4E51-A535-5E5D146F5FEB}" type="parTrans" cxnId="{DBF03629-098D-44FD-B7C2-61D5A8E8D440}">
      <dgm:prSet/>
      <dgm:spPr/>
      <dgm:t>
        <a:bodyPr/>
        <a:lstStyle/>
        <a:p>
          <a:endParaRPr lang="en-US"/>
        </a:p>
      </dgm:t>
    </dgm:pt>
    <dgm:pt modelId="{C061EF73-DA3E-4B82-AF2C-48BD247B7811}" type="sibTrans" cxnId="{DBF03629-098D-44FD-B7C2-61D5A8E8D440}">
      <dgm:prSet/>
      <dgm:spPr/>
      <dgm:t>
        <a:bodyPr/>
        <a:lstStyle/>
        <a:p>
          <a:endParaRPr lang="en-US"/>
        </a:p>
      </dgm:t>
    </dgm:pt>
    <dgm:pt modelId="{8525C201-9BBA-4007-B992-CAE5E920250B}">
      <dgm:prSet custT="1"/>
      <dgm:spPr/>
      <dgm:t>
        <a:bodyPr/>
        <a:lstStyle/>
        <a:p>
          <a:pPr marL="0" lvl="0" indent="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ct val="35000"/>
            </a:spcAft>
            <a:buClr>
              <a:srgbClr val="009DD9"/>
            </a:buClr>
            <a:buFont typeface="Wingdings 2" panose="05020102010507070707" pitchFamily="18" charset="2"/>
            <a:buNone/>
          </a:pPr>
          <a:r>
            <a:rPr lang="en-US" sz="1700" kern="1200" dirty="0">
              <a:solidFill>
                <a:srgbClr val="17406D"/>
              </a:solidFill>
              <a:latin typeface="Univers"/>
              <a:ea typeface="+mn-ea"/>
              <a:cs typeface="+mn-cs"/>
            </a:rPr>
            <a:t>Bonaventure </a:t>
          </a:r>
          <a:r>
            <a:rPr lang="en-US" sz="1700" kern="1200" dirty="0" err="1">
              <a:solidFill>
                <a:srgbClr val="17406D"/>
              </a:solidFill>
              <a:latin typeface="Univers"/>
              <a:ea typeface="+mn-ea"/>
              <a:cs typeface="+mn-cs"/>
            </a:rPr>
            <a:t>Karikumutima</a:t>
          </a:r>
          <a:r>
            <a:rPr lang="en-US" sz="1700" kern="1200" dirty="0">
              <a:solidFill>
                <a:srgbClr val="17406D"/>
              </a:solidFill>
              <a:latin typeface="Univers"/>
              <a:ea typeface="+mn-ea"/>
              <a:cs typeface="+mn-cs"/>
            </a:rPr>
            <a:t>, MSC in IT CMU Africa 2014, 1 publication</a:t>
          </a:r>
        </a:p>
      </dgm:t>
    </dgm:pt>
    <dgm:pt modelId="{1E8F5652-93D7-4C52-8250-C19764D43A24}" type="parTrans" cxnId="{D27E2A4B-E794-4AC7-8C32-202E9F7A81B9}">
      <dgm:prSet/>
      <dgm:spPr/>
      <dgm:t>
        <a:bodyPr/>
        <a:lstStyle/>
        <a:p>
          <a:endParaRPr lang="en-US"/>
        </a:p>
      </dgm:t>
    </dgm:pt>
    <dgm:pt modelId="{4E73C7E7-993A-43C4-85F0-733E7C76BA45}" type="sibTrans" cxnId="{D27E2A4B-E794-4AC7-8C32-202E9F7A81B9}">
      <dgm:prSet/>
      <dgm:spPr/>
      <dgm:t>
        <a:bodyPr/>
        <a:lstStyle/>
        <a:p>
          <a:endParaRPr lang="en-US"/>
        </a:p>
      </dgm:t>
    </dgm:pt>
    <dgm:pt modelId="{689AEF59-98E4-4B09-9844-A747E927F426}">
      <dgm:prSet custT="1"/>
      <dgm:spPr/>
      <dgm:t>
        <a:bodyPr/>
        <a:lstStyle/>
        <a:p>
          <a:pPr marL="0" lvl="0" indent="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ct val="35000"/>
            </a:spcAft>
            <a:buClr>
              <a:srgbClr val="009DD9"/>
            </a:buClr>
            <a:buFont typeface="Wingdings 2" panose="05020102010507070707" pitchFamily="18" charset="2"/>
            <a:buNone/>
          </a:pPr>
          <a:r>
            <a:rPr lang="en-US" sz="1700" kern="1200" dirty="0">
              <a:solidFill>
                <a:srgbClr val="17406D"/>
              </a:solidFill>
              <a:latin typeface="Univers"/>
              <a:ea typeface="+mn-ea"/>
              <a:cs typeface="+mn-cs"/>
            </a:rPr>
            <a:t>Emmanuel </a:t>
          </a:r>
          <a:r>
            <a:rPr lang="en-US" sz="1700" kern="1200" dirty="0" err="1">
              <a:solidFill>
                <a:srgbClr val="17406D"/>
              </a:solidFill>
              <a:latin typeface="Univers"/>
              <a:ea typeface="+mn-ea"/>
              <a:cs typeface="+mn-cs"/>
            </a:rPr>
            <a:t>Ndashimye</a:t>
          </a:r>
          <a:r>
            <a:rPr lang="en-US" sz="1700" kern="1200" dirty="0">
              <a:solidFill>
                <a:srgbClr val="17406D"/>
              </a:solidFill>
              <a:latin typeface="Univers"/>
              <a:ea typeface="+mn-ea"/>
              <a:cs typeface="+mn-cs"/>
            </a:rPr>
            <a:t>, Doctor of Philosophy (Ph.D.) in Wireless Networking (V2I Communication) at AUT (Auckland University of Technology) in New Zealand in 2017, 11 publications</a:t>
          </a:r>
        </a:p>
      </dgm:t>
    </dgm:pt>
    <dgm:pt modelId="{F1D4740C-6472-4266-8F38-125A5C0A07A4}" type="parTrans" cxnId="{5742F959-E3DF-48CF-BEF6-31F500B67491}">
      <dgm:prSet/>
      <dgm:spPr/>
      <dgm:t>
        <a:bodyPr/>
        <a:lstStyle/>
        <a:p>
          <a:endParaRPr lang="en-US"/>
        </a:p>
      </dgm:t>
    </dgm:pt>
    <dgm:pt modelId="{5FECF26E-531E-4AD2-AD98-914C641C9717}" type="sibTrans" cxnId="{5742F959-E3DF-48CF-BEF6-31F500B67491}">
      <dgm:prSet/>
      <dgm:spPr/>
      <dgm:t>
        <a:bodyPr/>
        <a:lstStyle/>
        <a:p>
          <a:endParaRPr lang="en-US"/>
        </a:p>
      </dgm:t>
    </dgm:pt>
    <dgm:pt modelId="{039D8B1E-7386-48FB-8187-80FF133D2EB6}">
      <dgm:prSet custT="1"/>
      <dgm:spPr/>
      <dgm:t>
        <a:bodyPr/>
        <a:lstStyle/>
        <a:p>
          <a:pPr marL="0" indent="0" algn="l" defTabSz="914400" rtl="0" eaLnBrk="1" latinLnBrk="0" hangingPunct="1">
            <a:lnSpc>
              <a:spcPct val="100000"/>
            </a:lnSpc>
            <a:spcBef>
              <a:spcPts val="1000"/>
            </a:spcBef>
            <a:buClr>
              <a:schemeClr val="accent2"/>
            </a:buClr>
            <a:buFont typeface="Wingdings 2" panose="05020102010507070707" pitchFamily="18" charset="2"/>
            <a:buNone/>
          </a:pPr>
          <a:r>
            <a:rPr lang="en-US" sz="1700" kern="1200" dirty="0" err="1">
              <a:solidFill>
                <a:schemeClr val="dk2"/>
              </a:solidFill>
              <a:latin typeface="+mn-lt"/>
              <a:ea typeface="+mn-ea"/>
              <a:cs typeface="+mn-cs"/>
            </a:rPr>
            <a:t>Sayan</a:t>
          </a:r>
          <a:r>
            <a:rPr lang="en-US" sz="1700" kern="1200" dirty="0">
              <a:solidFill>
                <a:schemeClr val="dk2"/>
              </a:solidFill>
              <a:latin typeface="+mn-lt"/>
              <a:ea typeface="+mn-ea"/>
              <a:cs typeface="+mn-cs"/>
            </a:rPr>
            <a:t> Kumar Ray, Doctor of Philosophy (Ph.D.) in Computer Science and Software Engineering at the University of Canterbury in 2012, 91 publications.</a:t>
          </a:r>
        </a:p>
      </dgm:t>
    </dgm:pt>
    <dgm:pt modelId="{4ECD0980-AD2E-4DD8-8B5B-5339480664FF}" type="parTrans" cxnId="{00BF9F82-7910-40FF-B928-7CDB639D850E}">
      <dgm:prSet/>
      <dgm:spPr/>
      <dgm:t>
        <a:bodyPr/>
        <a:lstStyle/>
        <a:p>
          <a:endParaRPr lang="en-US"/>
        </a:p>
      </dgm:t>
    </dgm:pt>
    <dgm:pt modelId="{73F4521C-40DD-4408-A129-32CB89F37091}" type="sibTrans" cxnId="{00BF9F82-7910-40FF-B928-7CDB639D850E}">
      <dgm:prSet/>
      <dgm:spPr/>
      <dgm:t>
        <a:bodyPr/>
        <a:lstStyle/>
        <a:p>
          <a:endParaRPr lang="en-US"/>
        </a:p>
      </dgm:t>
    </dgm:pt>
    <dgm:pt modelId="{E315A115-616C-47FB-90B6-B6886AB0E607}" type="pres">
      <dgm:prSet presAssocID="{02B7AF15-0AC5-4A3E-8A10-FFBBBB1BBCCC}" presName="vert0" presStyleCnt="0">
        <dgm:presLayoutVars>
          <dgm:dir/>
          <dgm:animOne val="branch"/>
          <dgm:animLvl val="lvl"/>
        </dgm:presLayoutVars>
      </dgm:prSet>
      <dgm:spPr/>
    </dgm:pt>
    <dgm:pt modelId="{083E3BB4-CC7F-4DF7-9BE0-28AD3ED5A64D}" type="pres">
      <dgm:prSet presAssocID="{C71D8D26-CCBA-4B11-9819-792E2B808F6C}" presName="thickLine" presStyleLbl="alignNode1" presStyleIdx="0" presStyleCnt="4"/>
      <dgm:spPr/>
    </dgm:pt>
    <dgm:pt modelId="{5596C7BC-B96B-4A7D-A075-2AD1D770B814}" type="pres">
      <dgm:prSet presAssocID="{C71D8D26-CCBA-4B11-9819-792E2B808F6C}" presName="horz1" presStyleCnt="0"/>
      <dgm:spPr/>
    </dgm:pt>
    <dgm:pt modelId="{D11D87B4-410F-431F-94CF-BDDCD7BD482E}" type="pres">
      <dgm:prSet presAssocID="{C71D8D26-CCBA-4B11-9819-792E2B808F6C}" presName="tx1" presStyleLbl="revTx" presStyleIdx="0" presStyleCnt="4"/>
      <dgm:spPr/>
    </dgm:pt>
    <dgm:pt modelId="{A674B0CC-F535-4820-A2F5-E5FF93592779}" type="pres">
      <dgm:prSet presAssocID="{C71D8D26-CCBA-4B11-9819-792E2B808F6C}" presName="vert1" presStyleCnt="0"/>
      <dgm:spPr/>
    </dgm:pt>
    <dgm:pt modelId="{E985BAFE-0DDC-450F-9992-F79C8C93DF2A}" type="pres">
      <dgm:prSet presAssocID="{8525C201-9BBA-4007-B992-CAE5E920250B}" presName="thickLine" presStyleLbl="alignNode1" presStyleIdx="1" presStyleCnt="4"/>
      <dgm:spPr/>
    </dgm:pt>
    <dgm:pt modelId="{24088F8E-48F0-4FA8-B7EE-BBCA714C86A7}" type="pres">
      <dgm:prSet presAssocID="{8525C201-9BBA-4007-B992-CAE5E920250B}" presName="horz1" presStyleCnt="0"/>
      <dgm:spPr/>
    </dgm:pt>
    <dgm:pt modelId="{C7C917E1-B365-4710-BD39-38438F19178A}" type="pres">
      <dgm:prSet presAssocID="{8525C201-9BBA-4007-B992-CAE5E920250B}" presName="tx1" presStyleLbl="revTx" presStyleIdx="1" presStyleCnt="4"/>
      <dgm:spPr/>
    </dgm:pt>
    <dgm:pt modelId="{B66D101C-2F23-4024-B0C4-9365AA78F3BD}" type="pres">
      <dgm:prSet presAssocID="{8525C201-9BBA-4007-B992-CAE5E920250B}" presName="vert1" presStyleCnt="0"/>
      <dgm:spPr/>
    </dgm:pt>
    <dgm:pt modelId="{74E7FBC9-EF80-43C2-83DA-37BDAE31AB0C}" type="pres">
      <dgm:prSet presAssocID="{689AEF59-98E4-4B09-9844-A747E927F426}" presName="thickLine" presStyleLbl="alignNode1" presStyleIdx="2" presStyleCnt="4"/>
      <dgm:spPr/>
    </dgm:pt>
    <dgm:pt modelId="{6507DDD3-FC82-4076-B416-014740501256}" type="pres">
      <dgm:prSet presAssocID="{689AEF59-98E4-4B09-9844-A747E927F426}" presName="horz1" presStyleCnt="0"/>
      <dgm:spPr/>
    </dgm:pt>
    <dgm:pt modelId="{C08F8765-9974-46EF-B96F-0C2BF29DD5CF}" type="pres">
      <dgm:prSet presAssocID="{689AEF59-98E4-4B09-9844-A747E927F426}" presName="tx1" presStyleLbl="revTx" presStyleIdx="2" presStyleCnt="4"/>
      <dgm:spPr/>
    </dgm:pt>
    <dgm:pt modelId="{E3ED5630-F496-4447-9AD2-5D0B85B1CE82}" type="pres">
      <dgm:prSet presAssocID="{689AEF59-98E4-4B09-9844-A747E927F426}" presName="vert1" presStyleCnt="0"/>
      <dgm:spPr/>
    </dgm:pt>
    <dgm:pt modelId="{91FE37C7-5760-4BE2-AA39-019C1611621A}" type="pres">
      <dgm:prSet presAssocID="{039D8B1E-7386-48FB-8187-80FF133D2EB6}" presName="thickLine" presStyleLbl="alignNode1" presStyleIdx="3" presStyleCnt="4"/>
      <dgm:spPr/>
    </dgm:pt>
    <dgm:pt modelId="{D27905CF-9C3D-496D-9315-1D2668D75E03}" type="pres">
      <dgm:prSet presAssocID="{039D8B1E-7386-48FB-8187-80FF133D2EB6}" presName="horz1" presStyleCnt="0"/>
      <dgm:spPr/>
    </dgm:pt>
    <dgm:pt modelId="{09B4BA43-45C2-4381-93AE-C4BAD26F592A}" type="pres">
      <dgm:prSet presAssocID="{039D8B1E-7386-48FB-8187-80FF133D2EB6}" presName="tx1" presStyleLbl="revTx" presStyleIdx="3" presStyleCnt="4"/>
      <dgm:spPr/>
    </dgm:pt>
    <dgm:pt modelId="{9DD3514A-BB5F-4D46-9BB0-1C9C3DB9738E}" type="pres">
      <dgm:prSet presAssocID="{039D8B1E-7386-48FB-8187-80FF133D2EB6}" presName="vert1" presStyleCnt="0"/>
      <dgm:spPr/>
    </dgm:pt>
  </dgm:ptLst>
  <dgm:cxnLst>
    <dgm:cxn modelId="{A49F740B-586E-434B-AC7E-67F614D7EFAE}" type="presOf" srcId="{C71D8D26-CCBA-4B11-9819-792E2B808F6C}" destId="{D11D87B4-410F-431F-94CF-BDDCD7BD482E}" srcOrd="0" destOrd="0" presId="urn:microsoft.com/office/officeart/2008/layout/LinedList"/>
    <dgm:cxn modelId="{70F17820-7D0F-4E3B-B6DC-4231BEEF9FFC}" type="presOf" srcId="{039D8B1E-7386-48FB-8187-80FF133D2EB6}" destId="{09B4BA43-45C2-4381-93AE-C4BAD26F592A}" srcOrd="0" destOrd="0" presId="urn:microsoft.com/office/officeart/2008/layout/LinedList"/>
    <dgm:cxn modelId="{DBF03629-098D-44FD-B7C2-61D5A8E8D440}" srcId="{02B7AF15-0AC5-4A3E-8A10-FFBBBB1BBCCC}" destId="{C71D8D26-CCBA-4B11-9819-792E2B808F6C}" srcOrd="0" destOrd="0" parTransId="{209625B3-B5AC-4E51-A535-5E5D146F5FEB}" sibTransId="{C061EF73-DA3E-4B82-AF2C-48BD247B7811}"/>
    <dgm:cxn modelId="{2E880335-D4A3-423C-8412-04F64A43B18D}" type="presOf" srcId="{689AEF59-98E4-4B09-9844-A747E927F426}" destId="{C08F8765-9974-46EF-B96F-0C2BF29DD5CF}" srcOrd="0" destOrd="0" presId="urn:microsoft.com/office/officeart/2008/layout/LinedList"/>
    <dgm:cxn modelId="{D27E2A4B-E794-4AC7-8C32-202E9F7A81B9}" srcId="{02B7AF15-0AC5-4A3E-8A10-FFBBBB1BBCCC}" destId="{8525C201-9BBA-4007-B992-CAE5E920250B}" srcOrd="1" destOrd="0" parTransId="{1E8F5652-93D7-4C52-8250-C19764D43A24}" sibTransId="{4E73C7E7-993A-43C4-85F0-733E7C76BA45}"/>
    <dgm:cxn modelId="{7441B170-F145-4457-A5E6-F481FDFAEFBD}" type="presOf" srcId="{8525C201-9BBA-4007-B992-CAE5E920250B}" destId="{C7C917E1-B365-4710-BD39-38438F19178A}" srcOrd="0" destOrd="0" presId="urn:microsoft.com/office/officeart/2008/layout/LinedList"/>
    <dgm:cxn modelId="{5742F959-E3DF-48CF-BEF6-31F500B67491}" srcId="{02B7AF15-0AC5-4A3E-8A10-FFBBBB1BBCCC}" destId="{689AEF59-98E4-4B09-9844-A747E927F426}" srcOrd="2" destOrd="0" parTransId="{F1D4740C-6472-4266-8F38-125A5C0A07A4}" sibTransId="{5FECF26E-531E-4AD2-AD98-914C641C9717}"/>
    <dgm:cxn modelId="{00BF9F82-7910-40FF-B928-7CDB639D850E}" srcId="{02B7AF15-0AC5-4A3E-8A10-FFBBBB1BBCCC}" destId="{039D8B1E-7386-48FB-8187-80FF133D2EB6}" srcOrd="3" destOrd="0" parTransId="{4ECD0980-AD2E-4DD8-8B5B-5339480664FF}" sibTransId="{73F4521C-40DD-4408-A129-32CB89F37091}"/>
    <dgm:cxn modelId="{6B3A0EAF-769F-48D2-97BA-B1054B586D76}" type="presOf" srcId="{02B7AF15-0AC5-4A3E-8A10-FFBBBB1BBCCC}" destId="{E315A115-616C-47FB-90B6-B6886AB0E607}" srcOrd="0" destOrd="0" presId="urn:microsoft.com/office/officeart/2008/layout/LinedList"/>
    <dgm:cxn modelId="{BFEB4083-6514-4689-A1A0-FA5FAB5E927F}" type="presParOf" srcId="{E315A115-616C-47FB-90B6-B6886AB0E607}" destId="{083E3BB4-CC7F-4DF7-9BE0-28AD3ED5A64D}" srcOrd="0" destOrd="0" presId="urn:microsoft.com/office/officeart/2008/layout/LinedList"/>
    <dgm:cxn modelId="{DFCBB7F4-432B-4F42-B822-6FB89AAE5ABF}" type="presParOf" srcId="{E315A115-616C-47FB-90B6-B6886AB0E607}" destId="{5596C7BC-B96B-4A7D-A075-2AD1D770B814}" srcOrd="1" destOrd="0" presId="urn:microsoft.com/office/officeart/2008/layout/LinedList"/>
    <dgm:cxn modelId="{F07A450D-6318-4B26-BB43-56DCCDBE8364}" type="presParOf" srcId="{5596C7BC-B96B-4A7D-A075-2AD1D770B814}" destId="{D11D87B4-410F-431F-94CF-BDDCD7BD482E}" srcOrd="0" destOrd="0" presId="urn:microsoft.com/office/officeart/2008/layout/LinedList"/>
    <dgm:cxn modelId="{49608AE4-0037-4F3A-9F0E-6285CE5BF0CA}" type="presParOf" srcId="{5596C7BC-B96B-4A7D-A075-2AD1D770B814}" destId="{A674B0CC-F535-4820-A2F5-E5FF93592779}" srcOrd="1" destOrd="0" presId="urn:microsoft.com/office/officeart/2008/layout/LinedList"/>
    <dgm:cxn modelId="{E84E1EE4-5CC0-4CF0-9ABC-F94CB8F5444B}" type="presParOf" srcId="{E315A115-616C-47FB-90B6-B6886AB0E607}" destId="{E985BAFE-0DDC-450F-9992-F79C8C93DF2A}" srcOrd="2" destOrd="0" presId="urn:microsoft.com/office/officeart/2008/layout/LinedList"/>
    <dgm:cxn modelId="{52B2469A-1E3C-4F0C-B203-6CBB828B84B4}" type="presParOf" srcId="{E315A115-616C-47FB-90B6-B6886AB0E607}" destId="{24088F8E-48F0-4FA8-B7EE-BBCA714C86A7}" srcOrd="3" destOrd="0" presId="urn:microsoft.com/office/officeart/2008/layout/LinedList"/>
    <dgm:cxn modelId="{08AFF088-3D51-455D-B985-6778B18DC018}" type="presParOf" srcId="{24088F8E-48F0-4FA8-B7EE-BBCA714C86A7}" destId="{C7C917E1-B365-4710-BD39-38438F19178A}" srcOrd="0" destOrd="0" presId="urn:microsoft.com/office/officeart/2008/layout/LinedList"/>
    <dgm:cxn modelId="{58B09FFD-E43E-4137-96BB-F74C75625371}" type="presParOf" srcId="{24088F8E-48F0-4FA8-B7EE-BBCA714C86A7}" destId="{B66D101C-2F23-4024-B0C4-9365AA78F3BD}" srcOrd="1" destOrd="0" presId="urn:microsoft.com/office/officeart/2008/layout/LinedList"/>
    <dgm:cxn modelId="{0EFF49A7-3D12-4FA9-A9DC-7BA7D68A52F9}" type="presParOf" srcId="{E315A115-616C-47FB-90B6-B6886AB0E607}" destId="{74E7FBC9-EF80-43C2-83DA-37BDAE31AB0C}" srcOrd="4" destOrd="0" presId="urn:microsoft.com/office/officeart/2008/layout/LinedList"/>
    <dgm:cxn modelId="{649E5766-79C4-45B8-87E7-26D60406C93C}" type="presParOf" srcId="{E315A115-616C-47FB-90B6-B6886AB0E607}" destId="{6507DDD3-FC82-4076-B416-014740501256}" srcOrd="5" destOrd="0" presId="urn:microsoft.com/office/officeart/2008/layout/LinedList"/>
    <dgm:cxn modelId="{49E9B5FD-FEBA-4D14-871A-0C83520043E6}" type="presParOf" srcId="{6507DDD3-FC82-4076-B416-014740501256}" destId="{C08F8765-9974-46EF-B96F-0C2BF29DD5CF}" srcOrd="0" destOrd="0" presId="urn:microsoft.com/office/officeart/2008/layout/LinedList"/>
    <dgm:cxn modelId="{2B7516DA-67F1-429C-A6BD-CD2CEB95A399}" type="presParOf" srcId="{6507DDD3-FC82-4076-B416-014740501256}" destId="{E3ED5630-F496-4447-9AD2-5D0B85B1CE82}" srcOrd="1" destOrd="0" presId="urn:microsoft.com/office/officeart/2008/layout/LinedList"/>
    <dgm:cxn modelId="{08E31280-8230-409B-8181-15A98F366710}" type="presParOf" srcId="{E315A115-616C-47FB-90B6-B6886AB0E607}" destId="{91FE37C7-5760-4BE2-AA39-019C1611621A}" srcOrd="6" destOrd="0" presId="urn:microsoft.com/office/officeart/2008/layout/LinedList"/>
    <dgm:cxn modelId="{7D94976B-CFA9-4337-9739-D0E373F4FAB2}" type="presParOf" srcId="{E315A115-616C-47FB-90B6-B6886AB0E607}" destId="{D27905CF-9C3D-496D-9315-1D2668D75E03}" srcOrd="7" destOrd="0" presId="urn:microsoft.com/office/officeart/2008/layout/LinedList"/>
    <dgm:cxn modelId="{77C08138-9BE7-443A-9373-D3085DEAF8C5}" type="presParOf" srcId="{D27905CF-9C3D-496D-9315-1D2668D75E03}" destId="{09B4BA43-45C2-4381-93AE-C4BAD26F592A}" srcOrd="0" destOrd="0" presId="urn:microsoft.com/office/officeart/2008/layout/LinedList"/>
    <dgm:cxn modelId="{E3BD5B40-425C-4448-A300-6F520A9B73C7}" type="presParOf" srcId="{D27905CF-9C3D-496D-9315-1D2668D75E03}" destId="{9DD3514A-BB5F-4D46-9BB0-1C9C3DB9738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0AAEEA-7C1A-424E-AFD6-3C79E2B21E2B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0F32DD1-B502-41B1-ABB1-E17C227CC957}">
      <dgm:prSet/>
      <dgm:spPr/>
      <dgm:t>
        <a:bodyPr/>
        <a:lstStyle/>
        <a:p>
          <a:r>
            <a:rPr lang="en-GB" b="1"/>
            <a:t>Sampling Technique: </a:t>
          </a:r>
          <a:r>
            <a:rPr lang="en-GB"/>
            <a:t>Convenience sampling.</a:t>
          </a:r>
          <a:endParaRPr lang="en-US"/>
        </a:p>
      </dgm:t>
    </dgm:pt>
    <dgm:pt modelId="{C8888D62-C9A3-4CAA-B4E8-CACA0B7A4885}" type="parTrans" cxnId="{A196AE05-A74B-4D72-B39B-785035B6F2AC}">
      <dgm:prSet/>
      <dgm:spPr/>
      <dgm:t>
        <a:bodyPr/>
        <a:lstStyle/>
        <a:p>
          <a:endParaRPr lang="en-US" sz="1700"/>
        </a:p>
      </dgm:t>
    </dgm:pt>
    <dgm:pt modelId="{238749DF-6A8F-4C10-B13D-878E1FE5388D}" type="sibTrans" cxnId="{A196AE05-A74B-4D72-B39B-785035B6F2AC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7AE5B91B-7A0C-4B08-B8D0-FE4C957AC960}">
      <dgm:prSet/>
      <dgm:spPr/>
      <dgm:t>
        <a:bodyPr/>
        <a:lstStyle/>
        <a:p>
          <a:r>
            <a:rPr lang="en-GB" b="1"/>
            <a:t>Data Collection Period: </a:t>
          </a:r>
          <a:r>
            <a:rPr lang="en-GB"/>
            <a:t>10 weeks in short rainy season.</a:t>
          </a:r>
          <a:endParaRPr lang="en-US"/>
        </a:p>
      </dgm:t>
    </dgm:pt>
    <dgm:pt modelId="{668F0A0B-D4CB-45F7-AFF5-38EDA2808E42}" type="parTrans" cxnId="{170EFB69-CC1D-4E38-858A-F7B6195490DA}">
      <dgm:prSet/>
      <dgm:spPr/>
      <dgm:t>
        <a:bodyPr/>
        <a:lstStyle/>
        <a:p>
          <a:endParaRPr lang="en-US" sz="1700"/>
        </a:p>
      </dgm:t>
    </dgm:pt>
    <dgm:pt modelId="{547E146E-6E30-438A-A4F0-72625D5FAE6B}" type="sibTrans" cxnId="{170EFB69-CC1D-4E38-858A-F7B6195490DA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1C79B9E5-6AF2-4C3E-BD5A-B732CAF87C94}">
      <dgm:prSet/>
      <dgm:spPr/>
      <dgm:t>
        <a:bodyPr/>
        <a:lstStyle/>
        <a:p>
          <a:r>
            <a:rPr lang="en-GB" b="1"/>
            <a:t>Testing Environment: </a:t>
          </a:r>
          <a:r>
            <a:rPr lang="en-GB"/>
            <a:t>University hostel.</a:t>
          </a:r>
          <a:endParaRPr lang="en-US"/>
        </a:p>
      </dgm:t>
    </dgm:pt>
    <dgm:pt modelId="{D6620B0E-FD97-4286-880F-C24BF3FC3F6D}" type="parTrans" cxnId="{14C17BCC-2624-4716-ABC8-5B34ACB68FCE}">
      <dgm:prSet/>
      <dgm:spPr/>
      <dgm:t>
        <a:bodyPr/>
        <a:lstStyle/>
        <a:p>
          <a:endParaRPr lang="en-US" sz="1700"/>
        </a:p>
      </dgm:t>
    </dgm:pt>
    <dgm:pt modelId="{23BFE5EB-1D5C-42C8-A656-B7F87951D003}" type="sibTrans" cxnId="{14C17BCC-2624-4716-ABC8-5B34ACB68FCE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51689182-C19D-402C-A618-CDFB9B1EF378}">
      <dgm:prSet/>
      <dgm:spPr/>
      <dgm:t>
        <a:bodyPr/>
        <a:lstStyle/>
        <a:p>
          <a:r>
            <a:rPr lang="en-GB" b="1"/>
            <a:t>Volunteer Training: </a:t>
          </a:r>
          <a:r>
            <a:rPr lang="en-GB"/>
            <a:t>15 Student volunteers.</a:t>
          </a:r>
          <a:endParaRPr lang="en-US"/>
        </a:p>
      </dgm:t>
    </dgm:pt>
    <dgm:pt modelId="{7425A968-8070-42AB-B2A9-08D187E22AD0}" type="parTrans" cxnId="{54C43EFA-7D70-4133-83DE-B97EFAF54A23}">
      <dgm:prSet/>
      <dgm:spPr/>
      <dgm:t>
        <a:bodyPr/>
        <a:lstStyle/>
        <a:p>
          <a:endParaRPr lang="en-US" sz="1700"/>
        </a:p>
      </dgm:t>
    </dgm:pt>
    <dgm:pt modelId="{9FF01B2E-7835-425A-B270-02B9A853F7B2}" type="sibTrans" cxnId="{54C43EFA-7D70-4133-83DE-B97EFAF54A23}">
      <dgm:prSet phldrT="04"/>
      <dgm:spPr/>
      <dgm:t>
        <a:bodyPr/>
        <a:lstStyle/>
        <a:p>
          <a:r>
            <a:rPr lang="en-US"/>
            <a:t>04</a:t>
          </a:r>
        </a:p>
      </dgm:t>
    </dgm:pt>
    <dgm:pt modelId="{C2BB8064-E503-4E3E-86FE-4943DEA3E09B}" type="pres">
      <dgm:prSet presAssocID="{560AAEEA-7C1A-424E-AFD6-3C79E2B21E2B}" presName="Name0" presStyleCnt="0">
        <dgm:presLayoutVars>
          <dgm:animLvl val="lvl"/>
          <dgm:resizeHandles val="exact"/>
        </dgm:presLayoutVars>
      </dgm:prSet>
      <dgm:spPr/>
    </dgm:pt>
    <dgm:pt modelId="{9D5C82BA-2A33-45FA-AC59-B596DD289910}" type="pres">
      <dgm:prSet presAssocID="{B0F32DD1-B502-41B1-ABB1-E17C227CC957}" presName="compositeNode" presStyleCnt="0">
        <dgm:presLayoutVars>
          <dgm:bulletEnabled val="1"/>
        </dgm:presLayoutVars>
      </dgm:prSet>
      <dgm:spPr/>
    </dgm:pt>
    <dgm:pt modelId="{0F50D83A-6654-4C53-BBFE-5453125E2566}" type="pres">
      <dgm:prSet presAssocID="{B0F32DD1-B502-41B1-ABB1-E17C227CC957}" presName="bgRect" presStyleLbl="alignNode1" presStyleIdx="0" presStyleCnt="4"/>
      <dgm:spPr/>
    </dgm:pt>
    <dgm:pt modelId="{7ADCAB5A-53D3-4155-B5F5-7279FD7AF812}" type="pres">
      <dgm:prSet presAssocID="{238749DF-6A8F-4C10-B13D-878E1FE5388D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CF111C8B-CF31-48E4-8D88-80C7C61BDA82}" type="pres">
      <dgm:prSet presAssocID="{B0F32DD1-B502-41B1-ABB1-E17C227CC957}" presName="nodeRect" presStyleLbl="alignNode1" presStyleIdx="0" presStyleCnt="4">
        <dgm:presLayoutVars>
          <dgm:bulletEnabled val="1"/>
        </dgm:presLayoutVars>
      </dgm:prSet>
      <dgm:spPr/>
    </dgm:pt>
    <dgm:pt modelId="{E453E503-33F7-4070-881F-7A7B3D905C1B}" type="pres">
      <dgm:prSet presAssocID="{238749DF-6A8F-4C10-B13D-878E1FE5388D}" presName="sibTrans" presStyleCnt="0"/>
      <dgm:spPr/>
    </dgm:pt>
    <dgm:pt modelId="{09F56EBA-81BB-4603-9FA8-03211BB1ED9C}" type="pres">
      <dgm:prSet presAssocID="{7AE5B91B-7A0C-4B08-B8D0-FE4C957AC960}" presName="compositeNode" presStyleCnt="0">
        <dgm:presLayoutVars>
          <dgm:bulletEnabled val="1"/>
        </dgm:presLayoutVars>
      </dgm:prSet>
      <dgm:spPr/>
    </dgm:pt>
    <dgm:pt modelId="{72FE6375-3F25-4640-BEE4-88552FCC9666}" type="pres">
      <dgm:prSet presAssocID="{7AE5B91B-7A0C-4B08-B8D0-FE4C957AC960}" presName="bgRect" presStyleLbl="alignNode1" presStyleIdx="1" presStyleCnt="4"/>
      <dgm:spPr/>
    </dgm:pt>
    <dgm:pt modelId="{294550A9-B1F6-49C0-91E1-271A6635F6F1}" type="pres">
      <dgm:prSet presAssocID="{547E146E-6E30-438A-A4F0-72625D5FAE6B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52D87412-B12C-4819-BA77-41C81328EF3B}" type="pres">
      <dgm:prSet presAssocID="{7AE5B91B-7A0C-4B08-B8D0-FE4C957AC960}" presName="nodeRect" presStyleLbl="alignNode1" presStyleIdx="1" presStyleCnt="4">
        <dgm:presLayoutVars>
          <dgm:bulletEnabled val="1"/>
        </dgm:presLayoutVars>
      </dgm:prSet>
      <dgm:spPr/>
    </dgm:pt>
    <dgm:pt modelId="{F29315E5-BE16-402E-A151-713B71F3B4F8}" type="pres">
      <dgm:prSet presAssocID="{547E146E-6E30-438A-A4F0-72625D5FAE6B}" presName="sibTrans" presStyleCnt="0"/>
      <dgm:spPr/>
    </dgm:pt>
    <dgm:pt modelId="{E4CC54FB-1B67-4BF4-AB29-279E6D9DC2CE}" type="pres">
      <dgm:prSet presAssocID="{1C79B9E5-6AF2-4C3E-BD5A-B732CAF87C94}" presName="compositeNode" presStyleCnt="0">
        <dgm:presLayoutVars>
          <dgm:bulletEnabled val="1"/>
        </dgm:presLayoutVars>
      </dgm:prSet>
      <dgm:spPr/>
    </dgm:pt>
    <dgm:pt modelId="{3A0EA2A7-B33D-48B8-95CE-EF178F857BAF}" type="pres">
      <dgm:prSet presAssocID="{1C79B9E5-6AF2-4C3E-BD5A-B732CAF87C94}" presName="bgRect" presStyleLbl="alignNode1" presStyleIdx="2" presStyleCnt="4"/>
      <dgm:spPr/>
    </dgm:pt>
    <dgm:pt modelId="{6E449CAD-4AF9-4DCB-A026-9671D14390BC}" type="pres">
      <dgm:prSet presAssocID="{23BFE5EB-1D5C-42C8-A656-B7F87951D003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8C436E7D-D0AD-4F86-8697-B8CDE8407E59}" type="pres">
      <dgm:prSet presAssocID="{1C79B9E5-6AF2-4C3E-BD5A-B732CAF87C94}" presName="nodeRect" presStyleLbl="alignNode1" presStyleIdx="2" presStyleCnt="4">
        <dgm:presLayoutVars>
          <dgm:bulletEnabled val="1"/>
        </dgm:presLayoutVars>
      </dgm:prSet>
      <dgm:spPr/>
    </dgm:pt>
    <dgm:pt modelId="{35EBAA30-AC13-4F05-A212-D6FE3B65ECB8}" type="pres">
      <dgm:prSet presAssocID="{23BFE5EB-1D5C-42C8-A656-B7F87951D003}" presName="sibTrans" presStyleCnt="0"/>
      <dgm:spPr/>
    </dgm:pt>
    <dgm:pt modelId="{47C3A8C6-88E3-412D-A943-3D16F96EEB0F}" type="pres">
      <dgm:prSet presAssocID="{51689182-C19D-402C-A618-CDFB9B1EF378}" presName="compositeNode" presStyleCnt="0">
        <dgm:presLayoutVars>
          <dgm:bulletEnabled val="1"/>
        </dgm:presLayoutVars>
      </dgm:prSet>
      <dgm:spPr/>
    </dgm:pt>
    <dgm:pt modelId="{7C25A99A-9032-4981-9DC4-E3CE131FD910}" type="pres">
      <dgm:prSet presAssocID="{51689182-C19D-402C-A618-CDFB9B1EF378}" presName="bgRect" presStyleLbl="alignNode1" presStyleIdx="3" presStyleCnt="4"/>
      <dgm:spPr/>
    </dgm:pt>
    <dgm:pt modelId="{E0075ED7-A364-4D9F-91DF-67FB149C7699}" type="pres">
      <dgm:prSet presAssocID="{9FF01B2E-7835-425A-B270-02B9A853F7B2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32F0EA71-DE61-43CE-B0A1-5D83DB4C2A63}" type="pres">
      <dgm:prSet presAssocID="{51689182-C19D-402C-A618-CDFB9B1EF378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BE0A7A04-1226-440B-817A-3FBEFEA55BA3}" type="presOf" srcId="{7AE5B91B-7A0C-4B08-B8D0-FE4C957AC960}" destId="{72FE6375-3F25-4640-BEE4-88552FCC9666}" srcOrd="0" destOrd="0" presId="urn:microsoft.com/office/officeart/2016/7/layout/LinearBlockProcessNumbered"/>
    <dgm:cxn modelId="{A196AE05-A74B-4D72-B39B-785035B6F2AC}" srcId="{560AAEEA-7C1A-424E-AFD6-3C79E2B21E2B}" destId="{B0F32DD1-B502-41B1-ABB1-E17C227CC957}" srcOrd="0" destOrd="0" parTransId="{C8888D62-C9A3-4CAA-B4E8-CACA0B7A4885}" sibTransId="{238749DF-6A8F-4C10-B13D-878E1FE5388D}"/>
    <dgm:cxn modelId="{79D9031B-1C38-4CC1-9A33-1E1927FF707E}" type="presOf" srcId="{B0F32DD1-B502-41B1-ABB1-E17C227CC957}" destId="{0F50D83A-6654-4C53-BBFE-5453125E2566}" srcOrd="0" destOrd="0" presId="urn:microsoft.com/office/officeart/2016/7/layout/LinearBlockProcessNumbered"/>
    <dgm:cxn modelId="{74CA0C62-5B7D-4063-A3C9-DC9A8F04DDFB}" type="presOf" srcId="{1C79B9E5-6AF2-4C3E-BD5A-B732CAF87C94}" destId="{8C436E7D-D0AD-4F86-8697-B8CDE8407E59}" srcOrd="1" destOrd="0" presId="urn:microsoft.com/office/officeart/2016/7/layout/LinearBlockProcessNumbered"/>
    <dgm:cxn modelId="{699DF965-1011-4BB1-B5D8-950B31CB2FE2}" type="presOf" srcId="{560AAEEA-7C1A-424E-AFD6-3C79E2B21E2B}" destId="{C2BB8064-E503-4E3E-86FE-4943DEA3E09B}" srcOrd="0" destOrd="0" presId="urn:microsoft.com/office/officeart/2016/7/layout/LinearBlockProcessNumbered"/>
    <dgm:cxn modelId="{170EFB69-CC1D-4E38-858A-F7B6195490DA}" srcId="{560AAEEA-7C1A-424E-AFD6-3C79E2B21E2B}" destId="{7AE5B91B-7A0C-4B08-B8D0-FE4C957AC960}" srcOrd="1" destOrd="0" parTransId="{668F0A0B-D4CB-45F7-AFF5-38EDA2808E42}" sibTransId="{547E146E-6E30-438A-A4F0-72625D5FAE6B}"/>
    <dgm:cxn modelId="{F64D036E-C9B7-4935-9FD9-2B0FFD860338}" type="presOf" srcId="{547E146E-6E30-438A-A4F0-72625D5FAE6B}" destId="{294550A9-B1F6-49C0-91E1-271A6635F6F1}" srcOrd="0" destOrd="0" presId="urn:microsoft.com/office/officeart/2016/7/layout/LinearBlockProcessNumbered"/>
    <dgm:cxn modelId="{8BBAFF6F-7E1D-4DF7-B538-ED17E9254AF6}" type="presOf" srcId="{23BFE5EB-1D5C-42C8-A656-B7F87951D003}" destId="{6E449CAD-4AF9-4DCB-A026-9671D14390BC}" srcOrd="0" destOrd="0" presId="urn:microsoft.com/office/officeart/2016/7/layout/LinearBlockProcessNumbered"/>
    <dgm:cxn modelId="{FA1C2485-5CE8-42C8-AB17-61C08184B423}" type="presOf" srcId="{7AE5B91B-7A0C-4B08-B8D0-FE4C957AC960}" destId="{52D87412-B12C-4819-BA77-41C81328EF3B}" srcOrd="1" destOrd="0" presId="urn:microsoft.com/office/officeart/2016/7/layout/LinearBlockProcessNumbered"/>
    <dgm:cxn modelId="{80E7C5AF-B383-4759-A288-D8400F50B11B}" type="presOf" srcId="{238749DF-6A8F-4C10-B13D-878E1FE5388D}" destId="{7ADCAB5A-53D3-4155-B5F5-7279FD7AF812}" srcOrd="0" destOrd="0" presId="urn:microsoft.com/office/officeart/2016/7/layout/LinearBlockProcessNumbered"/>
    <dgm:cxn modelId="{F87AB2B6-865F-4421-A3BA-BF0C80E7353A}" type="presOf" srcId="{51689182-C19D-402C-A618-CDFB9B1EF378}" destId="{32F0EA71-DE61-43CE-B0A1-5D83DB4C2A63}" srcOrd="1" destOrd="0" presId="urn:microsoft.com/office/officeart/2016/7/layout/LinearBlockProcessNumbered"/>
    <dgm:cxn modelId="{6084A6BC-8DA5-4B7B-A66B-387D49F59478}" type="presOf" srcId="{1C79B9E5-6AF2-4C3E-BD5A-B732CAF87C94}" destId="{3A0EA2A7-B33D-48B8-95CE-EF178F857BAF}" srcOrd="0" destOrd="0" presId="urn:microsoft.com/office/officeart/2016/7/layout/LinearBlockProcessNumbered"/>
    <dgm:cxn modelId="{4F767AC1-0250-44A5-9E67-3282212FB12D}" type="presOf" srcId="{B0F32DD1-B502-41B1-ABB1-E17C227CC957}" destId="{CF111C8B-CF31-48E4-8D88-80C7C61BDA82}" srcOrd="1" destOrd="0" presId="urn:microsoft.com/office/officeart/2016/7/layout/LinearBlockProcessNumbered"/>
    <dgm:cxn modelId="{14C17BCC-2624-4716-ABC8-5B34ACB68FCE}" srcId="{560AAEEA-7C1A-424E-AFD6-3C79E2B21E2B}" destId="{1C79B9E5-6AF2-4C3E-BD5A-B732CAF87C94}" srcOrd="2" destOrd="0" parTransId="{D6620B0E-FD97-4286-880F-C24BF3FC3F6D}" sibTransId="{23BFE5EB-1D5C-42C8-A656-B7F87951D003}"/>
    <dgm:cxn modelId="{864100DE-0A22-430C-AB37-23567E00ACE3}" type="presOf" srcId="{51689182-C19D-402C-A618-CDFB9B1EF378}" destId="{7C25A99A-9032-4981-9DC4-E3CE131FD910}" srcOrd="0" destOrd="0" presId="urn:microsoft.com/office/officeart/2016/7/layout/LinearBlockProcessNumbered"/>
    <dgm:cxn modelId="{54C43EFA-7D70-4133-83DE-B97EFAF54A23}" srcId="{560AAEEA-7C1A-424E-AFD6-3C79E2B21E2B}" destId="{51689182-C19D-402C-A618-CDFB9B1EF378}" srcOrd="3" destOrd="0" parTransId="{7425A968-8070-42AB-B2A9-08D187E22AD0}" sibTransId="{9FF01B2E-7835-425A-B270-02B9A853F7B2}"/>
    <dgm:cxn modelId="{B5B69CFB-DFD9-492D-AB0A-57806240C1C2}" type="presOf" srcId="{9FF01B2E-7835-425A-B270-02B9A853F7B2}" destId="{E0075ED7-A364-4D9F-91DF-67FB149C7699}" srcOrd="0" destOrd="0" presId="urn:microsoft.com/office/officeart/2016/7/layout/LinearBlockProcessNumbered"/>
    <dgm:cxn modelId="{2FAF41DE-8B06-46B4-9DA6-118B715E754E}" type="presParOf" srcId="{C2BB8064-E503-4E3E-86FE-4943DEA3E09B}" destId="{9D5C82BA-2A33-45FA-AC59-B596DD289910}" srcOrd="0" destOrd="0" presId="urn:microsoft.com/office/officeart/2016/7/layout/LinearBlockProcessNumbered"/>
    <dgm:cxn modelId="{8E0A77EF-8FA0-4338-81C9-980DDCAA9B90}" type="presParOf" srcId="{9D5C82BA-2A33-45FA-AC59-B596DD289910}" destId="{0F50D83A-6654-4C53-BBFE-5453125E2566}" srcOrd="0" destOrd="0" presId="urn:microsoft.com/office/officeart/2016/7/layout/LinearBlockProcessNumbered"/>
    <dgm:cxn modelId="{252DE0D6-846A-4AC6-BDD5-3B82988C035C}" type="presParOf" srcId="{9D5C82BA-2A33-45FA-AC59-B596DD289910}" destId="{7ADCAB5A-53D3-4155-B5F5-7279FD7AF812}" srcOrd="1" destOrd="0" presId="urn:microsoft.com/office/officeart/2016/7/layout/LinearBlockProcessNumbered"/>
    <dgm:cxn modelId="{BF5DBEDA-EEDE-4962-8FBD-0D60DA26D75C}" type="presParOf" srcId="{9D5C82BA-2A33-45FA-AC59-B596DD289910}" destId="{CF111C8B-CF31-48E4-8D88-80C7C61BDA82}" srcOrd="2" destOrd="0" presId="urn:microsoft.com/office/officeart/2016/7/layout/LinearBlockProcessNumbered"/>
    <dgm:cxn modelId="{C61549B0-95F7-4C7E-96CE-B7D75792E15A}" type="presParOf" srcId="{C2BB8064-E503-4E3E-86FE-4943DEA3E09B}" destId="{E453E503-33F7-4070-881F-7A7B3D905C1B}" srcOrd="1" destOrd="0" presId="urn:microsoft.com/office/officeart/2016/7/layout/LinearBlockProcessNumbered"/>
    <dgm:cxn modelId="{1D5FDFA3-8199-49EF-8868-5D54434197EF}" type="presParOf" srcId="{C2BB8064-E503-4E3E-86FE-4943DEA3E09B}" destId="{09F56EBA-81BB-4603-9FA8-03211BB1ED9C}" srcOrd="2" destOrd="0" presId="urn:microsoft.com/office/officeart/2016/7/layout/LinearBlockProcessNumbered"/>
    <dgm:cxn modelId="{C5B9FE6C-52C7-48C5-9589-22AA1C3721A8}" type="presParOf" srcId="{09F56EBA-81BB-4603-9FA8-03211BB1ED9C}" destId="{72FE6375-3F25-4640-BEE4-88552FCC9666}" srcOrd="0" destOrd="0" presId="urn:microsoft.com/office/officeart/2016/7/layout/LinearBlockProcessNumbered"/>
    <dgm:cxn modelId="{85031D1E-E161-49EF-887F-45CAE40B548E}" type="presParOf" srcId="{09F56EBA-81BB-4603-9FA8-03211BB1ED9C}" destId="{294550A9-B1F6-49C0-91E1-271A6635F6F1}" srcOrd="1" destOrd="0" presId="urn:microsoft.com/office/officeart/2016/7/layout/LinearBlockProcessNumbered"/>
    <dgm:cxn modelId="{54CD1A0B-707B-4E35-A033-EF1D3FDEC7E9}" type="presParOf" srcId="{09F56EBA-81BB-4603-9FA8-03211BB1ED9C}" destId="{52D87412-B12C-4819-BA77-41C81328EF3B}" srcOrd="2" destOrd="0" presId="urn:microsoft.com/office/officeart/2016/7/layout/LinearBlockProcessNumbered"/>
    <dgm:cxn modelId="{81F76B98-7EEB-4ABE-9A2C-9527D2ECF1E4}" type="presParOf" srcId="{C2BB8064-E503-4E3E-86FE-4943DEA3E09B}" destId="{F29315E5-BE16-402E-A151-713B71F3B4F8}" srcOrd="3" destOrd="0" presId="urn:microsoft.com/office/officeart/2016/7/layout/LinearBlockProcessNumbered"/>
    <dgm:cxn modelId="{6BCF0CC7-4D1C-4C48-9FC7-5B5FA861382A}" type="presParOf" srcId="{C2BB8064-E503-4E3E-86FE-4943DEA3E09B}" destId="{E4CC54FB-1B67-4BF4-AB29-279E6D9DC2CE}" srcOrd="4" destOrd="0" presId="urn:microsoft.com/office/officeart/2016/7/layout/LinearBlockProcessNumbered"/>
    <dgm:cxn modelId="{4AC33A5D-B90F-4571-8DBF-F20AF1CFEB56}" type="presParOf" srcId="{E4CC54FB-1B67-4BF4-AB29-279E6D9DC2CE}" destId="{3A0EA2A7-B33D-48B8-95CE-EF178F857BAF}" srcOrd="0" destOrd="0" presId="urn:microsoft.com/office/officeart/2016/7/layout/LinearBlockProcessNumbered"/>
    <dgm:cxn modelId="{9086033A-A25D-4D0B-8E11-D5E482051499}" type="presParOf" srcId="{E4CC54FB-1B67-4BF4-AB29-279E6D9DC2CE}" destId="{6E449CAD-4AF9-4DCB-A026-9671D14390BC}" srcOrd="1" destOrd="0" presId="urn:microsoft.com/office/officeart/2016/7/layout/LinearBlockProcessNumbered"/>
    <dgm:cxn modelId="{2015641F-2116-4B89-A660-1BCED4D2DC26}" type="presParOf" srcId="{E4CC54FB-1B67-4BF4-AB29-279E6D9DC2CE}" destId="{8C436E7D-D0AD-4F86-8697-B8CDE8407E59}" srcOrd="2" destOrd="0" presId="urn:microsoft.com/office/officeart/2016/7/layout/LinearBlockProcessNumbered"/>
    <dgm:cxn modelId="{71873078-9A92-488A-9B7C-15E604EB85BE}" type="presParOf" srcId="{C2BB8064-E503-4E3E-86FE-4943DEA3E09B}" destId="{35EBAA30-AC13-4F05-A212-D6FE3B65ECB8}" srcOrd="5" destOrd="0" presId="urn:microsoft.com/office/officeart/2016/7/layout/LinearBlockProcessNumbered"/>
    <dgm:cxn modelId="{ECCD633F-6108-4619-9194-95F0CB185BB1}" type="presParOf" srcId="{C2BB8064-E503-4E3E-86FE-4943DEA3E09B}" destId="{47C3A8C6-88E3-412D-A943-3D16F96EEB0F}" srcOrd="6" destOrd="0" presId="urn:microsoft.com/office/officeart/2016/7/layout/LinearBlockProcessNumbered"/>
    <dgm:cxn modelId="{1F02E1B3-B635-4A62-98CF-59404DF98ADF}" type="presParOf" srcId="{47C3A8C6-88E3-412D-A943-3D16F96EEB0F}" destId="{7C25A99A-9032-4981-9DC4-E3CE131FD910}" srcOrd="0" destOrd="0" presId="urn:microsoft.com/office/officeart/2016/7/layout/LinearBlockProcessNumbered"/>
    <dgm:cxn modelId="{F8618012-6ABD-4FDB-967C-2500C14BB71A}" type="presParOf" srcId="{47C3A8C6-88E3-412D-A943-3D16F96EEB0F}" destId="{E0075ED7-A364-4D9F-91DF-67FB149C7699}" srcOrd="1" destOrd="0" presId="urn:microsoft.com/office/officeart/2016/7/layout/LinearBlockProcessNumbered"/>
    <dgm:cxn modelId="{2E8913B1-2996-4A6A-ACB6-881AC60D05DE}" type="presParOf" srcId="{47C3A8C6-88E3-412D-A943-3D16F96EEB0F}" destId="{32F0EA71-DE61-43CE-B0A1-5D83DB4C2A63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3ECFE1B-51B9-4B47-B4A6-56AA93C213AC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9BF4596-E747-4966-AAA1-DB590B556E40}">
      <dgm:prSet/>
      <dgm:spPr>
        <a:solidFill>
          <a:srgbClr val="0070C0"/>
        </a:solidFill>
      </dgm:spPr>
      <dgm:t>
        <a:bodyPr/>
        <a:lstStyle/>
        <a:p>
          <a:r>
            <a:rPr lang="en-GB" dirty="0"/>
            <a:t>Alert device is wall-mounted</a:t>
          </a:r>
          <a:endParaRPr lang="en-US" dirty="0"/>
        </a:p>
      </dgm:t>
    </dgm:pt>
    <dgm:pt modelId="{99A2402A-2147-4540-B011-95EBCD2BD416}" type="parTrans" cxnId="{202EECE5-E8F7-4226-9CD8-667CAFF3592B}">
      <dgm:prSet/>
      <dgm:spPr/>
      <dgm:t>
        <a:bodyPr/>
        <a:lstStyle/>
        <a:p>
          <a:endParaRPr lang="en-US"/>
        </a:p>
      </dgm:t>
    </dgm:pt>
    <dgm:pt modelId="{944B43D8-D91C-466E-BB4A-8014BBE3F32F}" type="sibTrans" cxnId="{202EECE5-E8F7-4226-9CD8-667CAFF3592B}">
      <dgm:prSet/>
      <dgm:spPr/>
      <dgm:t>
        <a:bodyPr/>
        <a:lstStyle/>
        <a:p>
          <a:endParaRPr lang="en-US"/>
        </a:p>
      </dgm:t>
    </dgm:pt>
    <dgm:pt modelId="{855BC643-5FA9-4E9A-B81B-148FBDF8BAA6}">
      <dgm:prSet/>
      <dgm:spPr>
        <a:noFill/>
      </dgm:spPr>
      <dgm:t>
        <a:bodyPr/>
        <a:lstStyle/>
        <a:p>
          <a:r>
            <a:rPr lang="en-GB" dirty="0">
              <a:solidFill>
                <a:schemeClr val="tx1">
                  <a:lumMod val="65000"/>
                  <a:lumOff val="35000"/>
                </a:schemeClr>
              </a:solidFill>
            </a:rPr>
            <a:t>Manually triggered</a:t>
          </a:r>
          <a:endParaRPr lang="en-US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5EF8ED50-23CF-4110-BE1A-C800821F07D9}" type="parTrans" cxnId="{B9D689C1-FF46-4934-AC78-7538E1679F87}">
      <dgm:prSet/>
      <dgm:spPr/>
      <dgm:t>
        <a:bodyPr/>
        <a:lstStyle/>
        <a:p>
          <a:endParaRPr lang="en-US"/>
        </a:p>
      </dgm:t>
    </dgm:pt>
    <dgm:pt modelId="{B6BE1D60-F2D6-47B7-BE44-344FC02C4133}" type="sibTrans" cxnId="{B9D689C1-FF46-4934-AC78-7538E1679F87}">
      <dgm:prSet/>
      <dgm:spPr/>
      <dgm:t>
        <a:bodyPr/>
        <a:lstStyle/>
        <a:p>
          <a:endParaRPr lang="en-US"/>
        </a:p>
      </dgm:t>
    </dgm:pt>
    <dgm:pt modelId="{C1F35FFD-E161-4010-82FA-DFFB909E9625}">
      <dgm:prSet/>
      <dgm:spPr>
        <a:noFill/>
      </dgm:spPr>
      <dgm:t>
        <a:bodyPr/>
        <a:lstStyle/>
        <a:p>
          <a:r>
            <a:rPr lang="en-GB" dirty="0">
              <a:solidFill>
                <a:schemeClr val="tx1">
                  <a:lumMod val="65000"/>
                  <a:lumOff val="35000"/>
                </a:schemeClr>
              </a:solidFill>
            </a:rPr>
            <a:t>Complex interface for the intended user</a:t>
          </a:r>
          <a:endParaRPr lang="en-US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48C85546-F91A-44D4-9298-224A90531087}" type="parTrans" cxnId="{5E3FCE4E-48D7-4F04-9688-706E31AD3D2A}">
      <dgm:prSet/>
      <dgm:spPr/>
      <dgm:t>
        <a:bodyPr/>
        <a:lstStyle/>
        <a:p>
          <a:endParaRPr lang="en-US"/>
        </a:p>
      </dgm:t>
    </dgm:pt>
    <dgm:pt modelId="{39A090A4-DDB4-48DC-9A04-53DAA9C453E8}" type="sibTrans" cxnId="{5E3FCE4E-48D7-4F04-9688-706E31AD3D2A}">
      <dgm:prSet/>
      <dgm:spPr/>
      <dgm:t>
        <a:bodyPr/>
        <a:lstStyle/>
        <a:p>
          <a:endParaRPr lang="en-US"/>
        </a:p>
      </dgm:t>
    </dgm:pt>
    <dgm:pt modelId="{C40B67CC-F135-4E50-8229-2DCD413FDE28}">
      <dgm:prSet/>
      <dgm:spPr>
        <a:noFill/>
      </dgm:spPr>
      <dgm:t>
        <a:bodyPr/>
        <a:lstStyle/>
        <a:p>
          <a:r>
            <a:rPr lang="en-GB" dirty="0">
              <a:solidFill>
                <a:schemeClr val="tx1">
                  <a:lumMod val="65000"/>
                  <a:lumOff val="35000"/>
                </a:schemeClr>
              </a:solidFill>
            </a:rPr>
            <a:t>SMS used for alerts. I don’t read my SMS</a:t>
          </a:r>
          <a:endParaRPr lang="en-US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9F8C96CF-7320-47C8-9A6A-9B42BF88EECC}" type="parTrans" cxnId="{DDE66D75-3AD5-475B-ACB6-26C1D2F2289D}">
      <dgm:prSet/>
      <dgm:spPr/>
      <dgm:t>
        <a:bodyPr/>
        <a:lstStyle/>
        <a:p>
          <a:endParaRPr lang="en-US"/>
        </a:p>
      </dgm:t>
    </dgm:pt>
    <dgm:pt modelId="{227A3D8D-7E4B-49B0-94B8-3449ADF804CB}" type="sibTrans" cxnId="{DDE66D75-3AD5-475B-ACB6-26C1D2F2289D}">
      <dgm:prSet/>
      <dgm:spPr/>
      <dgm:t>
        <a:bodyPr/>
        <a:lstStyle/>
        <a:p>
          <a:endParaRPr lang="en-US"/>
        </a:p>
      </dgm:t>
    </dgm:pt>
    <dgm:pt modelId="{84FCF504-1D83-49CD-89C4-41EE6565F8D6}">
      <dgm:prSet/>
      <dgm:spPr>
        <a:noFill/>
      </dgm:spPr>
      <dgm:t>
        <a:bodyPr/>
        <a:lstStyle/>
        <a:p>
          <a:r>
            <a:rPr lang="en-GB" dirty="0">
              <a:solidFill>
                <a:schemeClr val="tx1">
                  <a:lumMod val="65000"/>
                  <a:lumOff val="35000"/>
                </a:schemeClr>
              </a:solidFill>
            </a:rPr>
            <a:t>Relies on the national grid for electricity</a:t>
          </a:r>
          <a:endParaRPr lang="en-US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592C409E-A329-4C8D-945F-EB4849D45151}" type="parTrans" cxnId="{D21138B7-3F87-42D3-9565-5D45586D4641}">
      <dgm:prSet/>
      <dgm:spPr/>
      <dgm:t>
        <a:bodyPr/>
        <a:lstStyle/>
        <a:p>
          <a:endParaRPr lang="en-US"/>
        </a:p>
      </dgm:t>
    </dgm:pt>
    <dgm:pt modelId="{367AF528-0BD4-403C-8E41-B34993A39CE1}" type="sibTrans" cxnId="{D21138B7-3F87-42D3-9565-5D45586D4641}">
      <dgm:prSet/>
      <dgm:spPr/>
      <dgm:t>
        <a:bodyPr/>
        <a:lstStyle/>
        <a:p>
          <a:endParaRPr lang="en-US"/>
        </a:p>
      </dgm:t>
    </dgm:pt>
    <dgm:pt modelId="{7F88D4DA-39C5-42B4-A587-B23C8978171B}" type="pres">
      <dgm:prSet presAssocID="{B3ECFE1B-51B9-4B47-B4A6-56AA93C213AC}" presName="linear" presStyleCnt="0">
        <dgm:presLayoutVars>
          <dgm:animLvl val="lvl"/>
          <dgm:resizeHandles val="exact"/>
        </dgm:presLayoutVars>
      </dgm:prSet>
      <dgm:spPr/>
    </dgm:pt>
    <dgm:pt modelId="{FBBBAFD1-4FA2-4125-AA89-DA2F3E9EEB44}" type="pres">
      <dgm:prSet presAssocID="{99BF4596-E747-4966-AAA1-DB590B556E4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8CBD608-1053-4965-B50D-8F2CB1F5A25A}" type="pres">
      <dgm:prSet presAssocID="{944B43D8-D91C-466E-BB4A-8014BBE3F32F}" presName="spacer" presStyleCnt="0"/>
      <dgm:spPr/>
    </dgm:pt>
    <dgm:pt modelId="{A522A107-1551-423F-B128-0CB34A1DB60F}" type="pres">
      <dgm:prSet presAssocID="{855BC643-5FA9-4E9A-B81B-148FBDF8BAA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B7D2D61-D4B9-48CC-BBC0-314EDB7E806D}" type="pres">
      <dgm:prSet presAssocID="{B6BE1D60-F2D6-47B7-BE44-344FC02C4133}" presName="spacer" presStyleCnt="0"/>
      <dgm:spPr/>
    </dgm:pt>
    <dgm:pt modelId="{677BFB2F-323D-476A-8932-00C6A709227C}" type="pres">
      <dgm:prSet presAssocID="{C1F35FFD-E161-4010-82FA-DFFB909E962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C46C2FE-DDC5-4C71-83E0-A1DE93EFF6D7}" type="pres">
      <dgm:prSet presAssocID="{39A090A4-DDB4-48DC-9A04-53DAA9C453E8}" presName="spacer" presStyleCnt="0"/>
      <dgm:spPr/>
    </dgm:pt>
    <dgm:pt modelId="{19D2C2AE-4A81-4388-988F-8361BC567A3A}" type="pres">
      <dgm:prSet presAssocID="{C40B67CC-F135-4E50-8229-2DCD413FDE28}" presName="parentText" presStyleLbl="node1" presStyleIdx="3" presStyleCnt="5" custLinFactNeighborX="-2210">
        <dgm:presLayoutVars>
          <dgm:chMax val="0"/>
          <dgm:bulletEnabled val="1"/>
        </dgm:presLayoutVars>
      </dgm:prSet>
      <dgm:spPr/>
    </dgm:pt>
    <dgm:pt modelId="{EE397367-E04D-4DD9-8E25-B32F06E82AD0}" type="pres">
      <dgm:prSet presAssocID="{227A3D8D-7E4B-49B0-94B8-3449ADF804CB}" presName="spacer" presStyleCnt="0"/>
      <dgm:spPr/>
    </dgm:pt>
    <dgm:pt modelId="{88BAFB0D-CCBC-4541-9340-34B20D9EA2C2}" type="pres">
      <dgm:prSet presAssocID="{84FCF504-1D83-49CD-89C4-41EE6565F8D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E7B4601-2337-4A24-8152-A9182A43A88F}" type="presOf" srcId="{B3ECFE1B-51B9-4B47-B4A6-56AA93C213AC}" destId="{7F88D4DA-39C5-42B4-A587-B23C8978171B}" srcOrd="0" destOrd="0" presId="urn:microsoft.com/office/officeart/2005/8/layout/vList2"/>
    <dgm:cxn modelId="{5E3FCE4E-48D7-4F04-9688-706E31AD3D2A}" srcId="{B3ECFE1B-51B9-4B47-B4A6-56AA93C213AC}" destId="{C1F35FFD-E161-4010-82FA-DFFB909E9625}" srcOrd="2" destOrd="0" parTransId="{48C85546-F91A-44D4-9298-224A90531087}" sibTransId="{39A090A4-DDB4-48DC-9A04-53DAA9C453E8}"/>
    <dgm:cxn modelId="{CF909252-43B0-4921-9295-BF239C2DAE03}" type="presOf" srcId="{99BF4596-E747-4966-AAA1-DB590B556E40}" destId="{FBBBAFD1-4FA2-4125-AA89-DA2F3E9EEB44}" srcOrd="0" destOrd="0" presId="urn:microsoft.com/office/officeart/2005/8/layout/vList2"/>
    <dgm:cxn modelId="{DDE66D75-3AD5-475B-ACB6-26C1D2F2289D}" srcId="{B3ECFE1B-51B9-4B47-B4A6-56AA93C213AC}" destId="{C40B67CC-F135-4E50-8229-2DCD413FDE28}" srcOrd="3" destOrd="0" parTransId="{9F8C96CF-7320-47C8-9A6A-9B42BF88EECC}" sibTransId="{227A3D8D-7E4B-49B0-94B8-3449ADF804CB}"/>
    <dgm:cxn modelId="{9CDE21B4-DDDE-46C6-BAA7-451FF304EE72}" type="presOf" srcId="{855BC643-5FA9-4E9A-B81B-148FBDF8BAA6}" destId="{A522A107-1551-423F-B128-0CB34A1DB60F}" srcOrd="0" destOrd="0" presId="urn:microsoft.com/office/officeart/2005/8/layout/vList2"/>
    <dgm:cxn modelId="{D21138B7-3F87-42D3-9565-5D45586D4641}" srcId="{B3ECFE1B-51B9-4B47-B4A6-56AA93C213AC}" destId="{84FCF504-1D83-49CD-89C4-41EE6565F8D6}" srcOrd="4" destOrd="0" parTransId="{592C409E-A329-4C8D-945F-EB4849D45151}" sibTransId="{367AF528-0BD4-403C-8E41-B34993A39CE1}"/>
    <dgm:cxn modelId="{B9D689C1-FF46-4934-AC78-7538E1679F87}" srcId="{B3ECFE1B-51B9-4B47-B4A6-56AA93C213AC}" destId="{855BC643-5FA9-4E9A-B81B-148FBDF8BAA6}" srcOrd="1" destOrd="0" parTransId="{5EF8ED50-23CF-4110-BE1A-C800821F07D9}" sibTransId="{B6BE1D60-F2D6-47B7-BE44-344FC02C4133}"/>
    <dgm:cxn modelId="{202EECE5-E8F7-4226-9CD8-667CAFF3592B}" srcId="{B3ECFE1B-51B9-4B47-B4A6-56AA93C213AC}" destId="{99BF4596-E747-4966-AAA1-DB590B556E40}" srcOrd="0" destOrd="0" parTransId="{99A2402A-2147-4540-B011-95EBCD2BD416}" sibTransId="{944B43D8-D91C-466E-BB4A-8014BBE3F32F}"/>
    <dgm:cxn modelId="{DEB407F3-45FE-4D84-8E01-C2AA05D19E1D}" type="presOf" srcId="{C40B67CC-F135-4E50-8229-2DCD413FDE28}" destId="{19D2C2AE-4A81-4388-988F-8361BC567A3A}" srcOrd="0" destOrd="0" presId="urn:microsoft.com/office/officeart/2005/8/layout/vList2"/>
    <dgm:cxn modelId="{C7E58EFB-9E01-4267-B000-2DBE07ED577E}" type="presOf" srcId="{C1F35FFD-E161-4010-82FA-DFFB909E9625}" destId="{677BFB2F-323D-476A-8932-00C6A709227C}" srcOrd="0" destOrd="0" presId="urn:microsoft.com/office/officeart/2005/8/layout/vList2"/>
    <dgm:cxn modelId="{39DB23FD-A162-4678-A083-56887DBFDA2D}" type="presOf" srcId="{84FCF504-1D83-49CD-89C4-41EE6565F8D6}" destId="{88BAFB0D-CCBC-4541-9340-34B20D9EA2C2}" srcOrd="0" destOrd="0" presId="urn:microsoft.com/office/officeart/2005/8/layout/vList2"/>
    <dgm:cxn modelId="{746B620A-50BE-452E-BC98-2F45562568E1}" type="presParOf" srcId="{7F88D4DA-39C5-42B4-A587-B23C8978171B}" destId="{FBBBAFD1-4FA2-4125-AA89-DA2F3E9EEB44}" srcOrd="0" destOrd="0" presId="urn:microsoft.com/office/officeart/2005/8/layout/vList2"/>
    <dgm:cxn modelId="{C8EE3926-2CB4-430C-B294-879DFD64D12E}" type="presParOf" srcId="{7F88D4DA-39C5-42B4-A587-B23C8978171B}" destId="{28CBD608-1053-4965-B50D-8F2CB1F5A25A}" srcOrd="1" destOrd="0" presId="urn:microsoft.com/office/officeart/2005/8/layout/vList2"/>
    <dgm:cxn modelId="{B0A18067-C2A5-40C6-83BD-2CAD8C043C18}" type="presParOf" srcId="{7F88D4DA-39C5-42B4-A587-B23C8978171B}" destId="{A522A107-1551-423F-B128-0CB34A1DB60F}" srcOrd="2" destOrd="0" presId="urn:microsoft.com/office/officeart/2005/8/layout/vList2"/>
    <dgm:cxn modelId="{B6788C0B-D522-483C-8F87-64AC6D137A4B}" type="presParOf" srcId="{7F88D4DA-39C5-42B4-A587-B23C8978171B}" destId="{0B7D2D61-D4B9-48CC-BBC0-314EDB7E806D}" srcOrd="3" destOrd="0" presId="urn:microsoft.com/office/officeart/2005/8/layout/vList2"/>
    <dgm:cxn modelId="{5C88CCF5-9045-44F9-A46C-8234114A4988}" type="presParOf" srcId="{7F88D4DA-39C5-42B4-A587-B23C8978171B}" destId="{677BFB2F-323D-476A-8932-00C6A709227C}" srcOrd="4" destOrd="0" presId="urn:microsoft.com/office/officeart/2005/8/layout/vList2"/>
    <dgm:cxn modelId="{5494541C-D9DF-4A3C-A054-C36084942EEA}" type="presParOf" srcId="{7F88D4DA-39C5-42B4-A587-B23C8978171B}" destId="{2C46C2FE-DDC5-4C71-83E0-A1DE93EFF6D7}" srcOrd="5" destOrd="0" presId="urn:microsoft.com/office/officeart/2005/8/layout/vList2"/>
    <dgm:cxn modelId="{36DD0F97-852E-4827-8B35-6DB0AB4C472E}" type="presParOf" srcId="{7F88D4DA-39C5-42B4-A587-B23C8978171B}" destId="{19D2C2AE-4A81-4388-988F-8361BC567A3A}" srcOrd="6" destOrd="0" presId="urn:microsoft.com/office/officeart/2005/8/layout/vList2"/>
    <dgm:cxn modelId="{664ED6A6-69FF-465E-9213-C0C29DCDBD17}" type="presParOf" srcId="{7F88D4DA-39C5-42B4-A587-B23C8978171B}" destId="{EE397367-E04D-4DD9-8E25-B32F06E82AD0}" srcOrd="7" destOrd="0" presId="urn:microsoft.com/office/officeart/2005/8/layout/vList2"/>
    <dgm:cxn modelId="{5EAA3E78-B2F4-4545-A9EA-8953AD2E96D8}" type="presParOf" srcId="{7F88D4DA-39C5-42B4-A587-B23C8978171B}" destId="{88BAFB0D-CCBC-4541-9340-34B20D9EA2C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444332C-3C27-4B73-9F01-A2CF76264FB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AE72648-D59C-478A-AC09-70C57C9505F2}">
      <dgm:prSet custT="1"/>
      <dgm:spPr/>
      <dgm:t>
        <a:bodyPr/>
        <a:lstStyle/>
        <a:p>
          <a:pPr marL="0" lvl="0" indent="0" algn="just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ct val="35000"/>
            </a:spcAft>
            <a:buClr>
              <a:srgbClr val="009DD9"/>
            </a:buClr>
            <a:buFont typeface="Wingdings" panose="05000000000000000000" pitchFamily="2" charset="2"/>
            <a:buNone/>
          </a:pPr>
          <a:r>
            <a:rPr lang="en-GB" sz="1700" kern="1200" dirty="0">
              <a:solidFill>
                <a:srgbClr val="17406D"/>
              </a:solidFill>
              <a:latin typeface="Univers"/>
              <a:ea typeface="+mn-ea"/>
              <a:cs typeface="+mn-cs"/>
            </a:rPr>
            <a:t>Researchers deployed and assessed the performance of an IoT alert system for asthma patients in Rwanda with a sample of student volunteers to test the system.</a:t>
          </a:r>
          <a:endParaRPr lang="en-US" sz="1700" kern="1200" dirty="0">
            <a:solidFill>
              <a:srgbClr val="17406D"/>
            </a:solidFill>
            <a:latin typeface="Univers"/>
            <a:ea typeface="+mn-ea"/>
            <a:cs typeface="+mn-cs"/>
          </a:endParaRPr>
        </a:p>
      </dgm:t>
    </dgm:pt>
    <dgm:pt modelId="{D87BE8F5-B917-4E40-A38C-FBE268CCE9C2}" type="parTrans" cxnId="{0B7CBEC4-5863-4D1F-A00D-90C4673C27F7}">
      <dgm:prSet/>
      <dgm:spPr/>
      <dgm:t>
        <a:bodyPr/>
        <a:lstStyle/>
        <a:p>
          <a:endParaRPr lang="en-US"/>
        </a:p>
      </dgm:t>
    </dgm:pt>
    <dgm:pt modelId="{1FF20641-1DCE-4F94-A1AD-A63E45C99AD1}" type="sibTrans" cxnId="{0B7CBEC4-5863-4D1F-A00D-90C4673C27F7}">
      <dgm:prSet/>
      <dgm:spPr/>
      <dgm:t>
        <a:bodyPr/>
        <a:lstStyle/>
        <a:p>
          <a:endParaRPr lang="en-US"/>
        </a:p>
      </dgm:t>
    </dgm:pt>
    <dgm:pt modelId="{87FEE90A-5A9D-4279-86D6-A543B18A1613}">
      <dgm:prSet custT="1"/>
      <dgm:spPr/>
      <dgm:t>
        <a:bodyPr/>
        <a:lstStyle/>
        <a:p>
          <a:pPr marL="0" lvl="0" indent="0" algn="just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ct val="35000"/>
            </a:spcAft>
            <a:buClr>
              <a:srgbClr val="009DD9"/>
            </a:buClr>
            <a:buFont typeface="Wingdings" panose="05000000000000000000" pitchFamily="2" charset="2"/>
            <a:buNone/>
          </a:pPr>
          <a:r>
            <a:rPr lang="en-GB" sz="1700" kern="1200" dirty="0">
              <a:solidFill>
                <a:srgbClr val="17406D"/>
              </a:solidFill>
              <a:latin typeface="Univers"/>
              <a:ea typeface="+mn-ea"/>
              <a:cs typeface="+mn-cs"/>
            </a:rPr>
            <a:t>Despite the system providing support and sending alerts and notifications to </a:t>
          </a:r>
          <a:r>
            <a:rPr lang="en-GB" sz="1700" kern="1200" dirty="0" err="1">
              <a:solidFill>
                <a:srgbClr val="17406D"/>
              </a:solidFill>
              <a:latin typeface="Univers"/>
              <a:ea typeface="+mn-ea"/>
              <a:cs typeface="+mn-cs"/>
            </a:rPr>
            <a:t>neighbors</a:t>
          </a:r>
          <a:r>
            <a:rPr lang="en-GB" sz="1700" kern="1200" dirty="0">
              <a:solidFill>
                <a:srgbClr val="17406D"/>
              </a:solidFill>
              <a:latin typeface="Univers"/>
              <a:ea typeface="+mn-ea"/>
              <a:cs typeface="+mn-cs"/>
            </a:rPr>
            <a:t>, a percentage of false positive triggers were found.</a:t>
          </a:r>
          <a:endParaRPr lang="en-US" sz="1700" kern="1200" dirty="0">
            <a:solidFill>
              <a:srgbClr val="17406D"/>
            </a:solidFill>
            <a:latin typeface="Univers"/>
            <a:ea typeface="+mn-ea"/>
            <a:cs typeface="+mn-cs"/>
          </a:endParaRPr>
        </a:p>
      </dgm:t>
    </dgm:pt>
    <dgm:pt modelId="{354D37B3-9666-4538-B233-F793A101CFF7}" type="parTrans" cxnId="{A725EDF9-083B-45E3-95E8-42D527157106}">
      <dgm:prSet/>
      <dgm:spPr/>
      <dgm:t>
        <a:bodyPr/>
        <a:lstStyle/>
        <a:p>
          <a:endParaRPr lang="en-US"/>
        </a:p>
      </dgm:t>
    </dgm:pt>
    <dgm:pt modelId="{A0B4F042-471D-45C6-B2D1-6F669BB3BF1F}" type="sibTrans" cxnId="{A725EDF9-083B-45E3-95E8-42D527157106}">
      <dgm:prSet/>
      <dgm:spPr/>
      <dgm:t>
        <a:bodyPr/>
        <a:lstStyle/>
        <a:p>
          <a:endParaRPr lang="en-US"/>
        </a:p>
      </dgm:t>
    </dgm:pt>
    <dgm:pt modelId="{E806E4EF-E7E6-42F9-8AF5-3A4F552E6DF4}">
      <dgm:prSet custT="1"/>
      <dgm:spPr/>
      <dgm:t>
        <a:bodyPr/>
        <a:lstStyle/>
        <a:p>
          <a:pPr marL="0" indent="0" algn="just" defTabSz="914400" rtl="0" eaLnBrk="1" latinLnBrk="0" hangingPunct="1">
            <a:lnSpc>
              <a:spcPct val="100000"/>
            </a:lnSpc>
            <a:spcBef>
              <a:spcPts val="1000"/>
            </a:spcBef>
            <a:buClr>
              <a:schemeClr val="accent2"/>
            </a:buClr>
            <a:buFont typeface="Wingdings" panose="05000000000000000000" pitchFamily="2" charset="2"/>
            <a:buChar char="ü"/>
          </a:pPr>
          <a:r>
            <a:rPr lang="en-GB" sz="1700" kern="1200" dirty="0">
              <a:solidFill>
                <a:srgbClr val="17406D"/>
              </a:solidFill>
              <a:latin typeface="Univers"/>
              <a:ea typeface="+mn-ea"/>
              <a:cs typeface="+mn-cs"/>
            </a:rPr>
            <a:t>The research proposes a functional but unusable system because it does not factor in its users in the system’s analysis.</a:t>
          </a:r>
        </a:p>
        <a:p>
          <a:pPr marL="0" indent="0" algn="just" defTabSz="914400" rtl="0" eaLnBrk="1" latinLnBrk="0" hangingPunct="1">
            <a:lnSpc>
              <a:spcPct val="100000"/>
            </a:lnSpc>
            <a:spcBef>
              <a:spcPts val="1000"/>
            </a:spcBef>
            <a:buClr>
              <a:schemeClr val="accent2"/>
            </a:buClr>
            <a:buFont typeface="Wingdings" panose="05000000000000000000" pitchFamily="2" charset="2"/>
            <a:buChar char="ü"/>
          </a:pPr>
          <a:endParaRPr lang="en-US" sz="1700" kern="1200" dirty="0">
            <a:solidFill>
              <a:schemeClr val="dk2"/>
            </a:solidFill>
            <a:latin typeface="+mn-lt"/>
            <a:ea typeface="+mn-ea"/>
            <a:cs typeface="+mn-cs"/>
          </a:endParaRPr>
        </a:p>
      </dgm:t>
    </dgm:pt>
    <dgm:pt modelId="{A8A8CF9B-D3D1-4F9A-A0F4-12DBAC9A1408}" type="parTrans" cxnId="{AC9BD2BA-57CA-4F88-9ADF-20F10391B36B}">
      <dgm:prSet/>
      <dgm:spPr/>
      <dgm:t>
        <a:bodyPr/>
        <a:lstStyle/>
        <a:p>
          <a:endParaRPr lang="en-US"/>
        </a:p>
      </dgm:t>
    </dgm:pt>
    <dgm:pt modelId="{C4736C88-7380-443B-9CD0-E41645CBB6F7}" type="sibTrans" cxnId="{AC9BD2BA-57CA-4F88-9ADF-20F10391B36B}">
      <dgm:prSet/>
      <dgm:spPr/>
      <dgm:t>
        <a:bodyPr/>
        <a:lstStyle/>
        <a:p>
          <a:endParaRPr lang="en-US"/>
        </a:p>
      </dgm:t>
    </dgm:pt>
    <dgm:pt modelId="{94D7C88B-3ACB-4AFF-A6DC-83A7D73A1F2B}" type="pres">
      <dgm:prSet presAssocID="{0444332C-3C27-4B73-9F01-A2CF76264FB2}" presName="root" presStyleCnt="0">
        <dgm:presLayoutVars>
          <dgm:dir/>
          <dgm:resizeHandles val="exact"/>
        </dgm:presLayoutVars>
      </dgm:prSet>
      <dgm:spPr/>
    </dgm:pt>
    <dgm:pt modelId="{47424766-37AD-4D12-BAC2-DC50B2C9715C}" type="pres">
      <dgm:prSet presAssocID="{4AE72648-D59C-478A-AC09-70C57C9505F2}" presName="compNode" presStyleCnt="0"/>
      <dgm:spPr/>
    </dgm:pt>
    <dgm:pt modelId="{712563DD-156D-45D8-87FA-C1A906AF7447}" type="pres">
      <dgm:prSet presAssocID="{4AE72648-D59C-478A-AC09-70C57C9505F2}" presName="bgRect" presStyleLbl="bgShp" presStyleIdx="0" presStyleCnt="3"/>
      <dgm:spPr/>
    </dgm:pt>
    <dgm:pt modelId="{04A5DAEC-253B-4AF5-8250-5F188AACF2F1}" type="pres">
      <dgm:prSet presAssocID="{4AE72648-D59C-478A-AC09-70C57C9505F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00A34363-172B-47A2-AF7D-2215CFF31B71}" type="pres">
      <dgm:prSet presAssocID="{4AE72648-D59C-478A-AC09-70C57C9505F2}" presName="spaceRect" presStyleCnt="0"/>
      <dgm:spPr/>
    </dgm:pt>
    <dgm:pt modelId="{C582D91D-1E7D-4944-9380-2B8CEE0A0466}" type="pres">
      <dgm:prSet presAssocID="{4AE72648-D59C-478A-AC09-70C57C9505F2}" presName="parTx" presStyleLbl="revTx" presStyleIdx="0" presStyleCnt="3">
        <dgm:presLayoutVars>
          <dgm:chMax val="0"/>
          <dgm:chPref val="0"/>
        </dgm:presLayoutVars>
      </dgm:prSet>
      <dgm:spPr/>
    </dgm:pt>
    <dgm:pt modelId="{8B1285A2-0328-4374-929F-A6EB35CEA9BB}" type="pres">
      <dgm:prSet presAssocID="{1FF20641-1DCE-4F94-A1AD-A63E45C99AD1}" presName="sibTrans" presStyleCnt="0"/>
      <dgm:spPr/>
    </dgm:pt>
    <dgm:pt modelId="{07C16E6D-FB62-4442-B908-59ABAD7F226D}" type="pres">
      <dgm:prSet presAssocID="{87FEE90A-5A9D-4279-86D6-A543B18A1613}" presName="compNode" presStyleCnt="0"/>
      <dgm:spPr/>
    </dgm:pt>
    <dgm:pt modelId="{8791C31E-6E2E-4607-A532-6F55C24676A2}" type="pres">
      <dgm:prSet presAssocID="{87FEE90A-5A9D-4279-86D6-A543B18A1613}" presName="bgRect" presStyleLbl="bgShp" presStyleIdx="1" presStyleCnt="3"/>
      <dgm:spPr/>
    </dgm:pt>
    <dgm:pt modelId="{017CD9D2-F2C6-4ED6-AE1D-754401BAC8A3}" type="pres">
      <dgm:prSet presAssocID="{87FEE90A-5A9D-4279-86D6-A543B18A161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C3CFFCE4-3CD4-46D0-90C5-EC6107CAC066}" type="pres">
      <dgm:prSet presAssocID="{87FEE90A-5A9D-4279-86D6-A543B18A1613}" presName="spaceRect" presStyleCnt="0"/>
      <dgm:spPr/>
    </dgm:pt>
    <dgm:pt modelId="{95091921-57A3-4A1D-B056-1BA138C8C274}" type="pres">
      <dgm:prSet presAssocID="{87FEE90A-5A9D-4279-86D6-A543B18A1613}" presName="parTx" presStyleLbl="revTx" presStyleIdx="1" presStyleCnt="3">
        <dgm:presLayoutVars>
          <dgm:chMax val="0"/>
          <dgm:chPref val="0"/>
        </dgm:presLayoutVars>
      </dgm:prSet>
      <dgm:spPr/>
    </dgm:pt>
    <dgm:pt modelId="{8AA5D7FE-B131-4D1B-95D3-F5A656992EBB}" type="pres">
      <dgm:prSet presAssocID="{A0B4F042-471D-45C6-B2D1-6F669BB3BF1F}" presName="sibTrans" presStyleCnt="0"/>
      <dgm:spPr/>
    </dgm:pt>
    <dgm:pt modelId="{975F6473-E1A1-4D29-AFBC-E984807A2FAB}" type="pres">
      <dgm:prSet presAssocID="{E806E4EF-E7E6-42F9-8AF5-3A4F552E6DF4}" presName="compNode" presStyleCnt="0"/>
      <dgm:spPr/>
    </dgm:pt>
    <dgm:pt modelId="{0D9E63CF-6D32-4037-82CD-8CDE0DFD5BFD}" type="pres">
      <dgm:prSet presAssocID="{E806E4EF-E7E6-42F9-8AF5-3A4F552E6DF4}" presName="bgRect" presStyleLbl="bgShp" presStyleIdx="2" presStyleCnt="3"/>
      <dgm:spPr/>
    </dgm:pt>
    <dgm:pt modelId="{67626BF1-7871-4C67-BE46-B0073076552E}" type="pres">
      <dgm:prSet presAssocID="{E806E4EF-E7E6-42F9-8AF5-3A4F552E6DF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6884D697-A1B3-4AA9-B8E7-76576CB15BF5}" type="pres">
      <dgm:prSet presAssocID="{E806E4EF-E7E6-42F9-8AF5-3A4F552E6DF4}" presName="spaceRect" presStyleCnt="0"/>
      <dgm:spPr/>
    </dgm:pt>
    <dgm:pt modelId="{76F42FE4-E8D3-4D19-8C56-A675B640C52A}" type="pres">
      <dgm:prSet presAssocID="{E806E4EF-E7E6-42F9-8AF5-3A4F552E6DF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8114B25-35C5-4667-881D-997391F90C14}" type="presOf" srcId="{E806E4EF-E7E6-42F9-8AF5-3A4F552E6DF4}" destId="{76F42FE4-E8D3-4D19-8C56-A675B640C52A}" srcOrd="0" destOrd="0" presId="urn:microsoft.com/office/officeart/2018/2/layout/IconVerticalSolidList"/>
    <dgm:cxn modelId="{DE0E6EA3-6536-44B1-A188-205EA845D13A}" type="presOf" srcId="{0444332C-3C27-4B73-9F01-A2CF76264FB2}" destId="{94D7C88B-3ACB-4AFF-A6DC-83A7D73A1F2B}" srcOrd="0" destOrd="0" presId="urn:microsoft.com/office/officeart/2018/2/layout/IconVerticalSolidList"/>
    <dgm:cxn modelId="{AC9BD2BA-57CA-4F88-9ADF-20F10391B36B}" srcId="{0444332C-3C27-4B73-9F01-A2CF76264FB2}" destId="{E806E4EF-E7E6-42F9-8AF5-3A4F552E6DF4}" srcOrd="2" destOrd="0" parTransId="{A8A8CF9B-D3D1-4F9A-A0F4-12DBAC9A1408}" sibTransId="{C4736C88-7380-443B-9CD0-E41645CBB6F7}"/>
    <dgm:cxn modelId="{0B7CBEC4-5863-4D1F-A00D-90C4673C27F7}" srcId="{0444332C-3C27-4B73-9F01-A2CF76264FB2}" destId="{4AE72648-D59C-478A-AC09-70C57C9505F2}" srcOrd="0" destOrd="0" parTransId="{D87BE8F5-B917-4E40-A38C-FBE268CCE9C2}" sibTransId="{1FF20641-1DCE-4F94-A1AD-A63E45C99AD1}"/>
    <dgm:cxn modelId="{1C4EE6C6-1431-47A4-BC71-D7A03B7249E5}" type="presOf" srcId="{87FEE90A-5A9D-4279-86D6-A543B18A1613}" destId="{95091921-57A3-4A1D-B056-1BA138C8C274}" srcOrd="0" destOrd="0" presId="urn:microsoft.com/office/officeart/2018/2/layout/IconVerticalSolidList"/>
    <dgm:cxn modelId="{38D04FF4-8C94-44D7-90B8-FF26550F36BC}" type="presOf" srcId="{4AE72648-D59C-478A-AC09-70C57C9505F2}" destId="{C582D91D-1E7D-4944-9380-2B8CEE0A0466}" srcOrd="0" destOrd="0" presId="urn:microsoft.com/office/officeart/2018/2/layout/IconVerticalSolidList"/>
    <dgm:cxn modelId="{A725EDF9-083B-45E3-95E8-42D527157106}" srcId="{0444332C-3C27-4B73-9F01-A2CF76264FB2}" destId="{87FEE90A-5A9D-4279-86D6-A543B18A1613}" srcOrd="1" destOrd="0" parTransId="{354D37B3-9666-4538-B233-F793A101CFF7}" sibTransId="{A0B4F042-471D-45C6-B2D1-6F669BB3BF1F}"/>
    <dgm:cxn modelId="{6FEDD6D5-F885-437F-8879-D0E8ACB9BF2C}" type="presParOf" srcId="{94D7C88B-3ACB-4AFF-A6DC-83A7D73A1F2B}" destId="{47424766-37AD-4D12-BAC2-DC50B2C9715C}" srcOrd="0" destOrd="0" presId="urn:microsoft.com/office/officeart/2018/2/layout/IconVerticalSolidList"/>
    <dgm:cxn modelId="{56476EE0-6C80-4A72-A2E6-73B94014180E}" type="presParOf" srcId="{47424766-37AD-4D12-BAC2-DC50B2C9715C}" destId="{712563DD-156D-45D8-87FA-C1A906AF7447}" srcOrd="0" destOrd="0" presId="urn:microsoft.com/office/officeart/2018/2/layout/IconVerticalSolidList"/>
    <dgm:cxn modelId="{DD62EAFD-BC55-4486-BF8F-29829BADDF89}" type="presParOf" srcId="{47424766-37AD-4D12-BAC2-DC50B2C9715C}" destId="{04A5DAEC-253B-4AF5-8250-5F188AACF2F1}" srcOrd="1" destOrd="0" presId="urn:microsoft.com/office/officeart/2018/2/layout/IconVerticalSolidList"/>
    <dgm:cxn modelId="{2DB4C3C2-F52A-4067-839B-1D3FD0B76133}" type="presParOf" srcId="{47424766-37AD-4D12-BAC2-DC50B2C9715C}" destId="{00A34363-172B-47A2-AF7D-2215CFF31B71}" srcOrd="2" destOrd="0" presId="urn:microsoft.com/office/officeart/2018/2/layout/IconVerticalSolidList"/>
    <dgm:cxn modelId="{7432DD7B-FF69-41BF-9B6A-539CE8532641}" type="presParOf" srcId="{47424766-37AD-4D12-BAC2-DC50B2C9715C}" destId="{C582D91D-1E7D-4944-9380-2B8CEE0A0466}" srcOrd="3" destOrd="0" presId="urn:microsoft.com/office/officeart/2018/2/layout/IconVerticalSolidList"/>
    <dgm:cxn modelId="{0E0E10FD-9A3A-4B22-A93A-A6336CA62939}" type="presParOf" srcId="{94D7C88B-3ACB-4AFF-A6DC-83A7D73A1F2B}" destId="{8B1285A2-0328-4374-929F-A6EB35CEA9BB}" srcOrd="1" destOrd="0" presId="urn:microsoft.com/office/officeart/2018/2/layout/IconVerticalSolidList"/>
    <dgm:cxn modelId="{A8A20EF7-6BE4-476A-9254-AAE97C957FC9}" type="presParOf" srcId="{94D7C88B-3ACB-4AFF-A6DC-83A7D73A1F2B}" destId="{07C16E6D-FB62-4442-B908-59ABAD7F226D}" srcOrd="2" destOrd="0" presId="urn:microsoft.com/office/officeart/2018/2/layout/IconVerticalSolidList"/>
    <dgm:cxn modelId="{A922A5D5-8A08-43A3-8C8D-825B76B5EBA2}" type="presParOf" srcId="{07C16E6D-FB62-4442-B908-59ABAD7F226D}" destId="{8791C31E-6E2E-4607-A532-6F55C24676A2}" srcOrd="0" destOrd="0" presId="urn:microsoft.com/office/officeart/2018/2/layout/IconVerticalSolidList"/>
    <dgm:cxn modelId="{D513D34A-8440-4619-A350-27019E1E464B}" type="presParOf" srcId="{07C16E6D-FB62-4442-B908-59ABAD7F226D}" destId="{017CD9D2-F2C6-4ED6-AE1D-754401BAC8A3}" srcOrd="1" destOrd="0" presId="urn:microsoft.com/office/officeart/2018/2/layout/IconVerticalSolidList"/>
    <dgm:cxn modelId="{DB913D01-8B63-4239-B7A3-07E5DEBBFAF7}" type="presParOf" srcId="{07C16E6D-FB62-4442-B908-59ABAD7F226D}" destId="{C3CFFCE4-3CD4-46D0-90C5-EC6107CAC066}" srcOrd="2" destOrd="0" presId="urn:microsoft.com/office/officeart/2018/2/layout/IconVerticalSolidList"/>
    <dgm:cxn modelId="{A50CA930-99A0-4F89-A7CC-58CB1980453A}" type="presParOf" srcId="{07C16E6D-FB62-4442-B908-59ABAD7F226D}" destId="{95091921-57A3-4A1D-B056-1BA138C8C274}" srcOrd="3" destOrd="0" presId="urn:microsoft.com/office/officeart/2018/2/layout/IconVerticalSolidList"/>
    <dgm:cxn modelId="{EE40A097-6E99-47F9-B430-DB2D31441076}" type="presParOf" srcId="{94D7C88B-3ACB-4AFF-A6DC-83A7D73A1F2B}" destId="{8AA5D7FE-B131-4D1B-95D3-F5A656992EBB}" srcOrd="3" destOrd="0" presId="urn:microsoft.com/office/officeart/2018/2/layout/IconVerticalSolidList"/>
    <dgm:cxn modelId="{77996E69-9A3C-46FF-B705-09F6DAE487D1}" type="presParOf" srcId="{94D7C88B-3ACB-4AFF-A6DC-83A7D73A1F2B}" destId="{975F6473-E1A1-4D29-AFBC-E984807A2FAB}" srcOrd="4" destOrd="0" presId="urn:microsoft.com/office/officeart/2018/2/layout/IconVerticalSolidList"/>
    <dgm:cxn modelId="{E8A55B95-D5A0-4301-8531-EC4F372906A1}" type="presParOf" srcId="{975F6473-E1A1-4D29-AFBC-E984807A2FAB}" destId="{0D9E63CF-6D32-4037-82CD-8CDE0DFD5BFD}" srcOrd="0" destOrd="0" presId="urn:microsoft.com/office/officeart/2018/2/layout/IconVerticalSolidList"/>
    <dgm:cxn modelId="{EC4A1A15-716E-4C82-90A3-CD8ECE012945}" type="presParOf" srcId="{975F6473-E1A1-4D29-AFBC-E984807A2FAB}" destId="{67626BF1-7871-4C67-BE46-B0073076552E}" srcOrd="1" destOrd="0" presId="urn:microsoft.com/office/officeart/2018/2/layout/IconVerticalSolidList"/>
    <dgm:cxn modelId="{B9DC32D1-6069-44E9-9DED-FF4CDD73CBFB}" type="presParOf" srcId="{975F6473-E1A1-4D29-AFBC-E984807A2FAB}" destId="{6884D697-A1B3-4AA9-B8E7-76576CB15BF5}" srcOrd="2" destOrd="0" presId="urn:microsoft.com/office/officeart/2018/2/layout/IconVerticalSolidList"/>
    <dgm:cxn modelId="{AABCB833-E262-4BFB-8D1F-A073611A86AF}" type="presParOf" srcId="{975F6473-E1A1-4D29-AFBC-E984807A2FAB}" destId="{76F42FE4-E8D3-4D19-8C56-A675B640C52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3E3BB4-CC7F-4DF7-9BE0-28AD3ED5A64D}">
      <dsp:nvSpPr>
        <dsp:cNvPr id="0" name=""/>
        <dsp:cNvSpPr/>
      </dsp:nvSpPr>
      <dsp:spPr>
        <a:xfrm>
          <a:off x="0" y="0"/>
          <a:ext cx="949083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1D87B4-410F-431F-94CF-BDDCD7BD482E}">
      <dsp:nvSpPr>
        <dsp:cNvPr id="0" name=""/>
        <dsp:cNvSpPr/>
      </dsp:nvSpPr>
      <dsp:spPr>
        <a:xfrm>
          <a:off x="0" y="0"/>
          <a:ext cx="9490831" cy="882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ct val="35000"/>
            </a:spcAft>
            <a:buClr>
              <a:srgbClr val="009DD9"/>
            </a:buClr>
            <a:buFont typeface="Wingdings 2" panose="05020102010507070707" pitchFamily="18" charset="2"/>
            <a:buNone/>
          </a:pPr>
          <a:r>
            <a:rPr lang="en-US" sz="1700" kern="1200" dirty="0">
              <a:solidFill>
                <a:srgbClr val="17406D"/>
              </a:solidFill>
              <a:latin typeface="Univers"/>
              <a:ea typeface="+mn-ea"/>
              <a:cs typeface="+mn-cs"/>
            </a:rPr>
            <a:t>Agrippina Mwangi, MSC in ECE at CMU Africa 2021, 6 publications.</a:t>
          </a:r>
        </a:p>
      </dsp:txBody>
      <dsp:txXfrm>
        <a:off x="0" y="0"/>
        <a:ext cx="9490831" cy="882707"/>
      </dsp:txXfrm>
    </dsp:sp>
    <dsp:sp modelId="{E985BAFE-0DDC-450F-9992-F79C8C93DF2A}">
      <dsp:nvSpPr>
        <dsp:cNvPr id="0" name=""/>
        <dsp:cNvSpPr/>
      </dsp:nvSpPr>
      <dsp:spPr>
        <a:xfrm>
          <a:off x="0" y="882707"/>
          <a:ext cx="949083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C917E1-B365-4710-BD39-38438F19178A}">
      <dsp:nvSpPr>
        <dsp:cNvPr id="0" name=""/>
        <dsp:cNvSpPr/>
      </dsp:nvSpPr>
      <dsp:spPr>
        <a:xfrm>
          <a:off x="0" y="882707"/>
          <a:ext cx="9490831" cy="882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ct val="35000"/>
            </a:spcAft>
            <a:buClr>
              <a:srgbClr val="009DD9"/>
            </a:buClr>
            <a:buFont typeface="Wingdings 2" panose="05020102010507070707" pitchFamily="18" charset="2"/>
            <a:buNone/>
          </a:pPr>
          <a:r>
            <a:rPr lang="en-US" sz="1700" kern="1200" dirty="0">
              <a:solidFill>
                <a:srgbClr val="17406D"/>
              </a:solidFill>
              <a:latin typeface="Univers"/>
              <a:ea typeface="+mn-ea"/>
              <a:cs typeface="+mn-cs"/>
            </a:rPr>
            <a:t>Bonaventure </a:t>
          </a:r>
          <a:r>
            <a:rPr lang="en-US" sz="1700" kern="1200" dirty="0" err="1">
              <a:solidFill>
                <a:srgbClr val="17406D"/>
              </a:solidFill>
              <a:latin typeface="Univers"/>
              <a:ea typeface="+mn-ea"/>
              <a:cs typeface="+mn-cs"/>
            </a:rPr>
            <a:t>Karikumutima</a:t>
          </a:r>
          <a:r>
            <a:rPr lang="en-US" sz="1700" kern="1200" dirty="0">
              <a:solidFill>
                <a:srgbClr val="17406D"/>
              </a:solidFill>
              <a:latin typeface="Univers"/>
              <a:ea typeface="+mn-ea"/>
              <a:cs typeface="+mn-cs"/>
            </a:rPr>
            <a:t>, MSC in IT CMU Africa 2014, 1 publication</a:t>
          </a:r>
        </a:p>
      </dsp:txBody>
      <dsp:txXfrm>
        <a:off x="0" y="882707"/>
        <a:ext cx="9490831" cy="882707"/>
      </dsp:txXfrm>
    </dsp:sp>
    <dsp:sp modelId="{74E7FBC9-EF80-43C2-83DA-37BDAE31AB0C}">
      <dsp:nvSpPr>
        <dsp:cNvPr id="0" name=""/>
        <dsp:cNvSpPr/>
      </dsp:nvSpPr>
      <dsp:spPr>
        <a:xfrm>
          <a:off x="0" y="1765414"/>
          <a:ext cx="949083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8F8765-9974-46EF-B96F-0C2BF29DD5CF}">
      <dsp:nvSpPr>
        <dsp:cNvPr id="0" name=""/>
        <dsp:cNvSpPr/>
      </dsp:nvSpPr>
      <dsp:spPr>
        <a:xfrm>
          <a:off x="0" y="1765414"/>
          <a:ext cx="9490831" cy="882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ct val="35000"/>
            </a:spcAft>
            <a:buClr>
              <a:srgbClr val="009DD9"/>
            </a:buClr>
            <a:buFont typeface="Wingdings 2" panose="05020102010507070707" pitchFamily="18" charset="2"/>
            <a:buNone/>
          </a:pPr>
          <a:r>
            <a:rPr lang="en-US" sz="1700" kern="1200" dirty="0">
              <a:solidFill>
                <a:srgbClr val="17406D"/>
              </a:solidFill>
              <a:latin typeface="Univers"/>
              <a:ea typeface="+mn-ea"/>
              <a:cs typeface="+mn-cs"/>
            </a:rPr>
            <a:t>Emmanuel </a:t>
          </a:r>
          <a:r>
            <a:rPr lang="en-US" sz="1700" kern="1200" dirty="0" err="1">
              <a:solidFill>
                <a:srgbClr val="17406D"/>
              </a:solidFill>
              <a:latin typeface="Univers"/>
              <a:ea typeface="+mn-ea"/>
              <a:cs typeface="+mn-cs"/>
            </a:rPr>
            <a:t>Ndashimye</a:t>
          </a:r>
          <a:r>
            <a:rPr lang="en-US" sz="1700" kern="1200" dirty="0">
              <a:solidFill>
                <a:srgbClr val="17406D"/>
              </a:solidFill>
              <a:latin typeface="Univers"/>
              <a:ea typeface="+mn-ea"/>
              <a:cs typeface="+mn-cs"/>
            </a:rPr>
            <a:t>, Doctor of Philosophy (Ph.D.) in Wireless Networking (V2I Communication) at AUT (Auckland University of Technology) in New Zealand in 2017, 11 publications</a:t>
          </a:r>
        </a:p>
      </dsp:txBody>
      <dsp:txXfrm>
        <a:off x="0" y="1765414"/>
        <a:ext cx="9490831" cy="882707"/>
      </dsp:txXfrm>
    </dsp:sp>
    <dsp:sp modelId="{91FE37C7-5760-4BE2-AA39-019C1611621A}">
      <dsp:nvSpPr>
        <dsp:cNvPr id="0" name=""/>
        <dsp:cNvSpPr/>
      </dsp:nvSpPr>
      <dsp:spPr>
        <a:xfrm>
          <a:off x="0" y="2648121"/>
          <a:ext cx="949083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B4BA43-45C2-4381-93AE-C4BAD26F592A}">
      <dsp:nvSpPr>
        <dsp:cNvPr id="0" name=""/>
        <dsp:cNvSpPr/>
      </dsp:nvSpPr>
      <dsp:spPr>
        <a:xfrm>
          <a:off x="0" y="2648121"/>
          <a:ext cx="9490831" cy="882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ct val="35000"/>
            </a:spcAft>
            <a:buClr>
              <a:schemeClr val="accent2"/>
            </a:buClr>
            <a:buFont typeface="Wingdings 2" panose="05020102010507070707" pitchFamily="18" charset="2"/>
            <a:buNone/>
          </a:pPr>
          <a:r>
            <a:rPr lang="en-US" sz="1700" kern="1200" dirty="0" err="1">
              <a:solidFill>
                <a:schemeClr val="dk2"/>
              </a:solidFill>
              <a:latin typeface="+mn-lt"/>
              <a:ea typeface="+mn-ea"/>
              <a:cs typeface="+mn-cs"/>
            </a:rPr>
            <a:t>Sayan</a:t>
          </a:r>
          <a:r>
            <a:rPr lang="en-US" sz="1700" kern="1200" dirty="0">
              <a:solidFill>
                <a:schemeClr val="dk2"/>
              </a:solidFill>
              <a:latin typeface="+mn-lt"/>
              <a:ea typeface="+mn-ea"/>
              <a:cs typeface="+mn-cs"/>
            </a:rPr>
            <a:t> Kumar Ray, Doctor of Philosophy (Ph.D.) in Computer Science and Software Engineering at the University of Canterbury in 2012, 91 publications.</a:t>
          </a:r>
        </a:p>
      </dsp:txBody>
      <dsp:txXfrm>
        <a:off x="0" y="2648121"/>
        <a:ext cx="9490831" cy="8827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50D83A-6654-4C53-BBFE-5453125E2566}">
      <dsp:nvSpPr>
        <dsp:cNvPr id="0" name=""/>
        <dsp:cNvSpPr/>
      </dsp:nvSpPr>
      <dsp:spPr>
        <a:xfrm>
          <a:off x="170" y="382195"/>
          <a:ext cx="2055698" cy="24668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057" tIns="0" rIns="203057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/>
            <a:t>Sampling Technique: </a:t>
          </a:r>
          <a:r>
            <a:rPr lang="en-GB" sz="1700" kern="1200"/>
            <a:t>Convenience sampling.</a:t>
          </a:r>
          <a:endParaRPr lang="en-US" sz="1700" kern="1200"/>
        </a:p>
      </dsp:txBody>
      <dsp:txXfrm>
        <a:off x="170" y="1368930"/>
        <a:ext cx="2055698" cy="1480103"/>
      </dsp:txXfrm>
    </dsp:sp>
    <dsp:sp modelId="{7ADCAB5A-53D3-4155-B5F5-7279FD7AF812}">
      <dsp:nvSpPr>
        <dsp:cNvPr id="0" name=""/>
        <dsp:cNvSpPr/>
      </dsp:nvSpPr>
      <dsp:spPr>
        <a:xfrm>
          <a:off x="170" y="382195"/>
          <a:ext cx="2055698" cy="98673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057" tIns="165100" rIns="203057" bIns="16510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01</a:t>
          </a:r>
        </a:p>
      </dsp:txBody>
      <dsp:txXfrm>
        <a:off x="170" y="382195"/>
        <a:ext cx="2055698" cy="986735"/>
      </dsp:txXfrm>
    </dsp:sp>
    <dsp:sp modelId="{72FE6375-3F25-4640-BEE4-88552FCC9666}">
      <dsp:nvSpPr>
        <dsp:cNvPr id="0" name=""/>
        <dsp:cNvSpPr/>
      </dsp:nvSpPr>
      <dsp:spPr>
        <a:xfrm>
          <a:off x="2220325" y="382195"/>
          <a:ext cx="2055698" cy="24668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057" tIns="0" rIns="203057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/>
            <a:t>Data Collection Period: </a:t>
          </a:r>
          <a:r>
            <a:rPr lang="en-GB" sz="1700" kern="1200"/>
            <a:t>10 weeks in short rainy season.</a:t>
          </a:r>
          <a:endParaRPr lang="en-US" sz="1700" kern="1200"/>
        </a:p>
      </dsp:txBody>
      <dsp:txXfrm>
        <a:off x="2220325" y="1368930"/>
        <a:ext cx="2055698" cy="1480103"/>
      </dsp:txXfrm>
    </dsp:sp>
    <dsp:sp modelId="{294550A9-B1F6-49C0-91E1-271A6635F6F1}">
      <dsp:nvSpPr>
        <dsp:cNvPr id="0" name=""/>
        <dsp:cNvSpPr/>
      </dsp:nvSpPr>
      <dsp:spPr>
        <a:xfrm>
          <a:off x="2220325" y="382195"/>
          <a:ext cx="2055698" cy="98673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057" tIns="165100" rIns="203057" bIns="16510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02</a:t>
          </a:r>
        </a:p>
      </dsp:txBody>
      <dsp:txXfrm>
        <a:off x="2220325" y="382195"/>
        <a:ext cx="2055698" cy="986735"/>
      </dsp:txXfrm>
    </dsp:sp>
    <dsp:sp modelId="{3A0EA2A7-B33D-48B8-95CE-EF178F857BAF}">
      <dsp:nvSpPr>
        <dsp:cNvPr id="0" name=""/>
        <dsp:cNvSpPr/>
      </dsp:nvSpPr>
      <dsp:spPr>
        <a:xfrm>
          <a:off x="4440479" y="382195"/>
          <a:ext cx="2055698" cy="24668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057" tIns="0" rIns="203057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/>
            <a:t>Testing Environment: </a:t>
          </a:r>
          <a:r>
            <a:rPr lang="en-GB" sz="1700" kern="1200"/>
            <a:t>University hostel.</a:t>
          </a:r>
          <a:endParaRPr lang="en-US" sz="1700" kern="1200"/>
        </a:p>
      </dsp:txBody>
      <dsp:txXfrm>
        <a:off x="4440479" y="1368930"/>
        <a:ext cx="2055698" cy="1480103"/>
      </dsp:txXfrm>
    </dsp:sp>
    <dsp:sp modelId="{6E449CAD-4AF9-4DCB-A026-9671D14390BC}">
      <dsp:nvSpPr>
        <dsp:cNvPr id="0" name=""/>
        <dsp:cNvSpPr/>
      </dsp:nvSpPr>
      <dsp:spPr>
        <a:xfrm>
          <a:off x="4440479" y="382195"/>
          <a:ext cx="2055698" cy="98673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057" tIns="165100" rIns="203057" bIns="16510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03</a:t>
          </a:r>
        </a:p>
      </dsp:txBody>
      <dsp:txXfrm>
        <a:off x="4440479" y="382195"/>
        <a:ext cx="2055698" cy="986735"/>
      </dsp:txXfrm>
    </dsp:sp>
    <dsp:sp modelId="{7C25A99A-9032-4981-9DC4-E3CE131FD910}">
      <dsp:nvSpPr>
        <dsp:cNvPr id="0" name=""/>
        <dsp:cNvSpPr/>
      </dsp:nvSpPr>
      <dsp:spPr>
        <a:xfrm>
          <a:off x="6660634" y="382195"/>
          <a:ext cx="2055698" cy="24668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057" tIns="0" rIns="203057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/>
            <a:t>Volunteer Training: </a:t>
          </a:r>
          <a:r>
            <a:rPr lang="en-GB" sz="1700" kern="1200"/>
            <a:t>15 Student volunteers.</a:t>
          </a:r>
          <a:endParaRPr lang="en-US" sz="1700" kern="1200"/>
        </a:p>
      </dsp:txBody>
      <dsp:txXfrm>
        <a:off x="6660634" y="1368930"/>
        <a:ext cx="2055698" cy="1480103"/>
      </dsp:txXfrm>
    </dsp:sp>
    <dsp:sp modelId="{E0075ED7-A364-4D9F-91DF-67FB149C7699}">
      <dsp:nvSpPr>
        <dsp:cNvPr id="0" name=""/>
        <dsp:cNvSpPr/>
      </dsp:nvSpPr>
      <dsp:spPr>
        <a:xfrm>
          <a:off x="6660634" y="382195"/>
          <a:ext cx="2055698" cy="98673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057" tIns="165100" rIns="203057" bIns="16510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04</a:t>
          </a:r>
        </a:p>
      </dsp:txBody>
      <dsp:txXfrm>
        <a:off x="6660634" y="382195"/>
        <a:ext cx="2055698" cy="9867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BBAFD1-4FA2-4125-AA89-DA2F3E9EEB44}">
      <dsp:nvSpPr>
        <dsp:cNvPr id="0" name=""/>
        <dsp:cNvSpPr/>
      </dsp:nvSpPr>
      <dsp:spPr>
        <a:xfrm>
          <a:off x="0" y="332087"/>
          <a:ext cx="6635260" cy="614250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Alert device is wall-mounted</a:t>
          </a:r>
          <a:endParaRPr lang="en-US" sz="2500" kern="1200" dirty="0"/>
        </a:p>
      </dsp:txBody>
      <dsp:txXfrm>
        <a:off x="29985" y="362072"/>
        <a:ext cx="6575290" cy="554280"/>
      </dsp:txXfrm>
    </dsp:sp>
    <dsp:sp modelId="{A522A107-1551-423F-B128-0CB34A1DB60F}">
      <dsp:nvSpPr>
        <dsp:cNvPr id="0" name=""/>
        <dsp:cNvSpPr/>
      </dsp:nvSpPr>
      <dsp:spPr>
        <a:xfrm>
          <a:off x="0" y="1018338"/>
          <a:ext cx="6635260" cy="614250"/>
        </a:xfrm>
        <a:prstGeom prst="roundRect">
          <a:avLst/>
        </a:prstGeom>
        <a:noFill/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>
              <a:solidFill>
                <a:schemeClr val="tx1">
                  <a:lumMod val="65000"/>
                  <a:lumOff val="35000"/>
                </a:schemeClr>
              </a:solidFill>
            </a:rPr>
            <a:t>Manually triggered</a:t>
          </a:r>
          <a:endParaRPr lang="en-US" sz="25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29985" y="1048323"/>
        <a:ext cx="6575290" cy="554280"/>
      </dsp:txXfrm>
    </dsp:sp>
    <dsp:sp modelId="{677BFB2F-323D-476A-8932-00C6A709227C}">
      <dsp:nvSpPr>
        <dsp:cNvPr id="0" name=""/>
        <dsp:cNvSpPr/>
      </dsp:nvSpPr>
      <dsp:spPr>
        <a:xfrm>
          <a:off x="0" y="1704588"/>
          <a:ext cx="6635260" cy="614250"/>
        </a:xfrm>
        <a:prstGeom prst="roundRect">
          <a:avLst/>
        </a:prstGeom>
        <a:noFill/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>
              <a:solidFill>
                <a:schemeClr val="tx1">
                  <a:lumMod val="65000"/>
                  <a:lumOff val="35000"/>
                </a:schemeClr>
              </a:solidFill>
            </a:rPr>
            <a:t>Complex interface for the intended user</a:t>
          </a:r>
          <a:endParaRPr lang="en-US" sz="25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29985" y="1734573"/>
        <a:ext cx="6575290" cy="554280"/>
      </dsp:txXfrm>
    </dsp:sp>
    <dsp:sp modelId="{19D2C2AE-4A81-4388-988F-8361BC567A3A}">
      <dsp:nvSpPr>
        <dsp:cNvPr id="0" name=""/>
        <dsp:cNvSpPr/>
      </dsp:nvSpPr>
      <dsp:spPr>
        <a:xfrm>
          <a:off x="0" y="2390838"/>
          <a:ext cx="6635260" cy="614250"/>
        </a:xfrm>
        <a:prstGeom prst="roundRect">
          <a:avLst/>
        </a:prstGeom>
        <a:noFill/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>
              <a:solidFill>
                <a:schemeClr val="tx1">
                  <a:lumMod val="65000"/>
                  <a:lumOff val="35000"/>
                </a:schemeClr>
              </a:solidFill>
            </a:rPr>
            <a:t>SMS used for alerts. I don’t read my SMS</a:t>
          </a:r>
          <a:endParaRPr lang="en-US" sz="25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29985" y="2420823"/>
        <a:ext cx="6575290" cy="554280"/>
      </dsp:txXfrm>
    </dsp:sp>
    <dsp:sp modelId="{88BAFB0D-CCBC-4541-9340-34B20D9EA2C2}">
      <dsp:nvSpPr>
        <dsp:cNvPr id="0" name=""/>
        <dsp:cNvSpPr/>
      </dsp:nvSpPr>
      <dsp:spPr>
        <a:xfrm>
          <a:off x="0" y="3077088"/>
          <a:ext cx="6635260" cy="614250"/>
        </a:xfrm>
        <a:prstGeom prst="roundRect">
          <a:avLst/>
        </a:prstGeom>
        <a:noFill/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>
              <a:solidFill>
                <a:schemeClr val="tx1">
                  <a:lumMod val="65000"/>
                  <a:lumOff val="35000"/>
                </a:schemeClr>
              </a:solidFill>
            </a:rPr>
            <a:t>Relies on the national grid for electricity</a:t>
          </a:r>
          <a:endParaRPr lang="en-US" sz="25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29985" y="3107073"/>
        <a:ext cx="6575290" cy="5542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2563DD-156D-45D8-87FA-C1A906AF7447}">
      <dsp:nvSpPr>
        <dsp:cNvPr id="0" name=""/>
        <dsp:cNvSpPr/>
      </dsp:nvSpPr>
      <dsp:spPr>
        <a:xfrm>
          <a:off x="0" y="656"/>
          <a:ext cx="6635260" cy="15371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A5DAEC-253B-4AF5-8250-5F188AACF2F1}">
      <dsp:nvSpPr>
        <dsp:cNvPr id="0" name=""/>
        <dsp:cNvSpPr/>
      </dsp:nvSpPr>
      <dsp:spPr>
        <a:xfrm>
          <a:off x="464989" y="346516"/>
          <a:ext cx="845435" cy="8454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82D91D-1E7D-4944-9380-2B8CEE0A0466}">
      <dsp:nvSpPr>
        <dsp:cNvPr id="0" name=""/>
        <dsp:cNvSpPr/>
      </dsp:nvSpPr>
      <dsp:spPr>
        <a:xfrm>
          <a:off x="1775413" y="656"/>
          <a:ext cx="4859846" cy="1537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682" tIns="162682" rIns="162682" bIns="162682" numCol="1" spcCol="1270" anchor="ctr" anchorCtr="0">
          <a:noAutofit/>
        </a:bodyPr>
        <a:lstStyle/>
        <a:p>
          <a:pPr marL="0" lvl="0" indent="0" algn="just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ct val="35000"/>
            </a:spcAft>
            <a:buClr>
              <a:srgbClr val="009DD9"/>
            </a:buClr>
            <a:buFont typeface="Wingdings" panose="05000000000000000000" pitchFamily="2" charset="2"/>
            <a:buNone/>
          </a:pPr>
          <a:r>
            <a:rPr lang="en-GB" sz="1700" kern="1200" dirty="0">
              <a:solidFill>
                <a:srgbClr val="17406D"/>
              </a:solidFill>
              <a:latin typeface="Univers"/>
              <a:ea typeface="+mn-ea"/>
              <a:cs typeface="+mn-cs"/>
            </a:rPr>
            <a:t>Researchers deployed and assessed the performance of an IoT alert system for asthma patients in Rwanda with a sample of student volunteers to test the system.</a:t>
          </a:r>
          <a:endParaRPr lang="en-US" sz="1700" kern="1200" dirty="0">
            <a:solidFill>
              <a:srgbClr val="17406D"/>
            </a:solidFill>
            <a:latin typeface="Univers"/>
            <a:ea typeface="+mn-ea"/>
            <a:cs typeface="+mn-cs"/>
          </a:endParaRPr>
        </a:p>
      </dsp:txBody>
      <dsp:txXfrm>
        <a:off x="1775413" y="656"/>
        <a:ext cx="4859846" cy="1537154"/>
      </dsp:txXfrm>
    </dsp:sp>
    <dsp:sp modelId="{8791C31E-6E2E-4607-A532-6F55C24676A2}">
      <dsp:nvSpPr>
        <dsp:cNvPr id="0" name=""/>
        <dsp:cNvSpPr/>
      </dsp:nvSpPr>
      <dsp:spPr>
        <a:xfrm>
          <a:off x="0" y="1922100"/>
          <a:ext cx="6635260" cy="15371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7CD9D2-F2C6-4ED6-AE1D-754401BAC8A3}">
      <dsp:nvSpPr>
        <dsp:cNvPr id="0" name=""/>
        <dsp:cNvSpPr/>
      </dsp:nvSpPr>
      <dsp:spPr>
        <a:xfrm>
          <a:off x="464989" y="2267959"/>
          <a:ext cx="845435" cy="8454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091921-57A3-4A1D-B056-1BA138C8C274}">
      <dsp:nvSpPr>
        <dsp:cNvPr id="0" name=""/>
        <dsp:cNvSpPr/>
      </dsp:nvSpPr>
      <dsp:spPr>
        <a:xfrm>
          <a:off x="1775413" y="1922100"/>
          <a:ext cx="4859846" cy="1537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682" tIns="162682" rIns="162682" bIns="162682" numCol="1" spcCol="1270" anchor="ctr" anchorCtr="0">
          <a:noAutofit/>
        </a:bodyPr>
        <a:lstStyle/>
        <a:p>
          <a:pPr marL="0" lvl="0" indent="0" algn="just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ct val="35000"/>
            </a:spcAft>
            <a:buClr>
              <a:srgbClr val="009DD9"/>
            </a:buClr>
            <a:buFont typeface="Wingdings" panose="05000000000000000000" pitchFamily="2" charset="2"/>
            <a:buNone/>
          </a:pPr>
          <a:r>
            <a:rPr lang="en-GB" sz="1700" kern="1200" dirty="0">
              <a:solidFill>
                <a:srgbClr val="17406D"/>
              </a:solidFill>
              <a:latin typeface="Univers"/>
              <a:ea typeface="+mn-ea"/>
              <a:cs typeface="+mn-cs"/>
            </a:rPr>
            <a:t>Despite the system providing support and sending alerts and notifications to </a:t>
          </a:r>
          <a:r>
            <a:rPr lang="en-GB" sz="1700" kern="1200" dirty="0" err="1">
              <a:solidFill>
                <a:srgbClr val="17406D"/>
              </a:solidFill>
              <a:latin typeface="Univers"/>
              <a:ea typeface="+mn-ea"/>
              <a:cs typeface="+mn-cs"/>
            </a:rPr>
            <a:t>neighbors</a:t>
          </a:r>
          <a:r>
            <a:rPr lang="en-GB" sz="1700" kern="1200" dirty="0">
              <a:solidFill>
                <a:srgbClr val="17406D"/>
              </a:solidFill>
              <a:latin typeface="Univers"/>
              <a:ea typeface="+mn-ea"/>
              <a:cs typeface="+mn-cs"/>
            </a:rPr>
            <a:t>, a percentage of false positive triggers were found.</a:t>
          </a:r>
          <a:endParaRPr lang="en-US" sz="1700" kern="1200" dirty="0">
            <a:solidFill>
              <a:srgbClr val="17406D"/>
            </a:solidFill>
            <a:latin typeface="Univers"/>
            <a:ea typeface="+mn-ea"/>
            <a:cs typeface="+mn-cs"/>
          </a:endParaRPr>
        </a:p>
      </dsp:txBody>
      <dsp:txXfrm>
        <a:off x="1775413" y="1922100"/>
        <a:ext cx="4859846" cy="1537154"/>
      </dsp:txXfrm>
    </dsp:sp>
    <dsp:sp modelId="{0D9E63CF-6D32-4037-82CD-8CDE0DFD5BFD}">
      <dsp:nvSpPr>
        <dsp:cNvPr id="0" name=""/>
        <dsp:cNvSpPr/>
      </dsp:nvSpPr>
      <dsp:spPr>
        <a:xfrm>
          <a:off x="0" y="3843543"/>
          <a:ext cx="6635260" cy="15371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626BF1-7871-4C67-BE46-B0073076552E}">
      <dsp:nvSpPr>
        <dsp:cNvPr id="0" name=""/>
        <dsp:cNvSpPr/>
      </dsp:nvSpPr>
      <dsp:spPr>
        <a:xfrm>
          <a:off x="464989" y="4189403"/>
          <a:ext cx="845435" cy="8454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F42FE4-E8D3-4D19-8C56-A675B640C52A}">
      <dsp:nvSpPr>
        <dsp:cNvPr id="0" name=""/>
        <dsp:cNvSpPr/>
      </dsp:nvSpPr>
      <dsp:spPr>
        <a:xfrm>
          <a:off x="1775413" y="3843543"/>
          <a:ext cx="4859846" cy="1537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682" tIns="162682" rIns="162682" bIns="162682" numCol="1" spcCol="1270" anchor="ctr" anchorCtr="0">
          <a:noAutofit/>
        </a:bodyPr>
        <a:lstStyle/>
        <a:p>
          <a:pPr marL="0" lvl="0" indent="0" algn="just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ct val="35000"/>
            </a:spcAft>
            <a:buClr>
              <a:schemeClr val="accent2"/>
            </a:buClr>
            <a:buFont typeface="Wingdings" panose="05000000000000000000" pitchFamily="2" charset="2"/>
            <a:buNone/>
          </a:pPr>
          <a:r>
            <a:rPr lang="en-GB" sz="1700" kern="1200" dirty="0">
              <a:solidFill>
                <a:srgbClr val="17406D"/>
              </a:solidFill>
              <a:latin typeface="Univers"/>
              <a:ea typeface="+mn-ea"/>
              <a:cs typeface="+mn-cs"/>
            </a:rPr>
            <a:t>The research proposes a functional but unusable system because it does not factor in its users in the system’s analysis.</a:t>
          </a:r>
        </a:p>
        <a:p>
          <a:pPr marL="0" lvl="0" indent="0" algn="just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ct val="35000"/>
            </a:spcAft>
            <a:buClr>
              <a:schemeClr val="accent2"/>
            </a:buClr>
            <a:buFont typeface="Wingdings" panose="05000000000000000000" pitchFamily="2" charset="2"/>
            <a:buNone/>
          </a:pPr>
          <a:endParaRPr lang="en-US" sz="1700" kern="1200" dirty="0">
            <a:solidFill>
              <a:schemeClr val="dk2"/>
            </a:solidFill>
            <a:latin typeface="+mn-lt"/>
            <a:ea typeface="+mn-ea"/>
            <a:cs typeface="+mn-cs"/>
          </a:endParaRPr>
        </a:p>
      </dsp:txBody>
      <dsp:txXfrm>
        <a:off x="1775413" y="3843543"/>
        <a:ext cx="4859846" cy="1537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0472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0472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46538D75-00C2-DE73-4C65-FE94AC658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0B8E-A176-49F2-A3C1-FEDA0200170B}" type="datetime2">
              <a:rPr lang="en-US" smtClean="0"/>
              <a:t>Thursday, February 29, 2024</a:t>
            </a:fld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6B601B81-68C1-B63A-105C-EC637DF56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9F3E495-0415-392A-9A07-34555BBC7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87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68C47-2910-B99C-EC67-F6649ADC2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A49D-4A7C-4944-9802-8EE0B5A6CEDD}" type="datetime2">
              <a:rPr lang="en-US" smtClean="0"/>
              <a:t>Thursday, February 29,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019515-4A04-FBE0-E89C-86ECBB7E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D9C272-2490-C827-9BE5-9CEE41850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67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32613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943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F68BE-C313-C839-B719-0339AC344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9DDD-3B11-4150-8B39-3662C10D8BF9}" type="datetime2">
              <a:rPr lang="en-US" smtClean="0"/>
              <a:t>Thursday, February 29,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4F4E5F-FFF4-F934-3DD9-134F8D24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FE0F82-88EB-FAE2-FC02-99D5EE301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83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1825625"/>
            <a:ext cx="10515600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25CBB87-BE9B-82CE-8A24-F21EEA036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7BA6-BEF8-495F-ACCD-8D19769E4FC6}" type="datetime2">
              <a:rPr lang="en-US" smtClean="0"/>
              <a:t>Thursday, February 29, 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2131628-C033-9728-C4CF-90CDBCB8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67216CA-9A26-BBE7-68A3-9237D22CD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3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B034DD9-4A61-318F-88CF-79721B55A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7292D-4609-4E55-92E3-C12C6A1234E8}" type="datetime2">
              <a:rPr lang="en-US" smtClean="0"/>
              <a:t>Thursday, February 29, 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496DA99-E916-9F7C-9E88-AA06046A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1CC86B5-B6B3-4633-0D90-AACB44D0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42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78F7F10-35F6-E392-D41B-3CD300D5CCF8}"/>
              </a:ext>
            </a:extLst>
          </p:cNvPr>
          <p:cNvSpPr/>
          <p:nvPr/>
        </p:nvSpPr>
        <p:spPr>
          <a:xfrm>
            <a:off x="0" y="685800"/>
            <a:ext cx="11494008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181600" cy="420638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>
              <a:buChar char="¬"/>
            </a:pPr>
            <a:r>
              <a:rPr lang="en-US"/>
              <a:t>Click to edit Master text styles</a:t>
            </a:r>
          </a:p>
          <a:p>
            <a:pPr lvl="1">
              <a:buChar char="¬"/>
            </a:pPr>
            <a:r>
              <a:rPr lang="en-US"/>
              <a:t>Second level</a:t>
            </a:r>
          </a:p>
          <a:p>
            <a:pPr lvl="2">
              <a:buChar char="¬"/>
            </a:pPr>
            <a:r>
              <a:rPr lang="en-US"/>
              <a:t>Third level</a:t>
            </a:r>
          </a:p>
          <a:p>
            <a:pPr lvl="3">
              <a:buChar char="¬"/>
            </a:pPr>
            <a:r>
              <a:rPr lang="en-US"/>
              <a:t>Fourth level</a:t>
            </a:r>
          </a:p>
          <a:p>
            <a:pPr lvl="4">
              <a:buChar char="¬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56178" y="1825625"/>
            <a:ext cx="518004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35274CEC-210E-BC97-9B79-A7D801E4B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0E29-2C79-4A2A-B61C-A21B8362A50A}" type="datetime2">
              <a:rPr lang="en-US" smtClean="0"/>
              <a:t>Thursday, February 29, 2024</a:t>
            </a:fld>
            <a:endParaRPr 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486B3D53-F805-C08E-2359-498218FC6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61C4695B-D7BD-45F7-EB23-6FDAF2410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45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A1F52B7-5271-53AA-8260-0CF50FF8DA3C}"/>
              </a:ext>
            </a:extLst>
          </p:cNvPr>
          <p:cNvSpPr/>
          <p:nvPr/>
        </p:nvSpPr>
        <p:spPr>
          <a:xfrm>
            <a:off x="0" y="685800"/>
            <a:ext cx="11494008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78" y="365125"/>
            <a:ext cx="10515600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17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2178" y="2505075"/>
            <a:ext cx="515778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5459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54590" y="2505075"/>
            <a:ext cx="5183188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198C3F1-4E77-7888-CDB8-CF9406E4A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A0177-5432-41AC-9593-8EC96BFF4F82}" type="datetime2">
              <a:rPr lang="en-US" smtClean="0"/>
              <a:t>Thursday, February 29, 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93561D3-90F6-AD82-BCFE-90F9427D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32F9B33-3FA7-526F-7B45-342EB64A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73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15600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9328E63-E075-39E2-BAA7-30CCAE2E7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9A7B-B2F1-41A3-B969-4E25F618B967}" type="datetime2">
              <a:rPr lang="en-US" smtClean="0"/>
              <a:t>Thursday, February 29, 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A5894A5-0E01-F43E-C68A-2EFAB2EB8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250128C-CE40-2B40-1B89-7E9AAAAC4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386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281B99-C6A0-F92A-BDD3-BB362196501C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B8367C-67E1-A50A-1584-F859A6FED9C9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B8861-51D7-741E-6B2C-25412D40E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8B79-F222-4FD1-8713-07459E1B5004}" type="datetime2">
              <a:rPr lang="en-US" smtClean="0"/>
              <a:t>Thursday, February 29,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69A2F-0657-B33B-8334-C458A9538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4FC84-48ED-0480-2497-FCD84C12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23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12425" cy="1600200"/>
          </a:xfrm>
        </p:spPr>
        <p:txBody>
          <a:bodyPr anchor="b">
            <a:norm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2830" y="2199340"/>
            <a:ext cx="6172200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3932237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3F37370-7C05-0AAE-A0C3-9EE620A84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30FD-0818-4065-B5FE-410552D9B1BC}" type="datetime2">
              <a:rPr lang="en-US" smtClean="0"/>
              <a:t>Thursday, February 29, 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900B8E3-39E6-A88A-BBFB-717596EB3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48E340D-1840-D987-3EEA-963BDDE31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24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3932237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1276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3932237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0F28E44-58BB-553B-BBD0-F292C66CC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D289-0EBF-40C7-B6E8-60285281F180}" type="datetime2">
              <a:rPr lang="en-US" smtClean="0"/>
              <a:t>Thursday, February 29, 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F22D156-E5FE-F118-0553-B401F1965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8AEE0A6-6120-9BA2-5751-E0E2D8CF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30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4B53B4F-080C-8523-03AD-871CC3B8D168}"/>
              </a:ext>
            </a:extLst>
          </p:cNvPr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3B790B-70BD-FD52-2540-F1DA4882170E}"/>
              </a:ext>
            </a:extLst>
          </p:cNvPr>
          <p:cNvSpPr/>
          <p:nvPr/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 descr="Tag=AccentColor&#10;Flavor=Light&#10;Target=Line">
            <a:extLst>
              <a:ext uri="{FF2B5EF4-FFF2-40B4-BE49-F238E27FC236}">
                <a16:creationId xmlns:a16="http://schemas.microsoft.com/office/drawing/2014/main" id="{7D4FC5F0-CBD6-AEEB-4902-28D624068890}"/>
              </a:ext>
            </a:extLst>
          </p:cNvPr>
          <p:cNvCxnSpPr>
            <a:cxnSpLocks/>
          </p:cNvCxnSpPr>
          <p:nvPr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 descr="Tag=AccentColor&#10;Flavor=Light&#10;Target=Line">
            <a:extLst>
              <a:ext uri="{FF2B5EF4-FFF2-40B4-BE49-F238E27FC236}">
                <a16:creationId xmlns:a16="http://schemas.microsoft.com/office/drawing/2014/main" id="{FA9EB4DB-DDA5-1A45-7D87-B2BF67D2D1C3}"/>
              </a:ext>
            </a:extLst>
          </p:cNvPr>
          <p:cNvCxnSpPr>
            <a:cxnSpLocks/>
          </p:cNvCxnSpPr>
          <p:nvPr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94CDC665-7415-4DAF-AE09-B9BBC1907393}" type="datetime2">
              <a:rPr lang="en-US" smtClean="0"/>
              <a:t>Thursday, February 29,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-18288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71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8">
            <a:extLst>
              <a:ext uri="{FF2B5EF4-FFF2-40B4-BE49-F238E27FC236}">
                <a16:creationId xmlns:a16="http://schemas.microsoft.com/office/drawing/2014/main" id="{5E789A05-76D0-47F6-AD3C-AF905732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709375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10">
            <a:extLst>
              <a:ext uri="{FF2B5EF4-FFF2-40B4-BE49-F238E27FC236}">
                <a16:creationId xmlns:a16="http://schemas.microsoft.com/office/drawing/2014/main" id="{63BABD39-DADC-45D4-81D2-0BA1BE6EE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Rectangle 12">
            <a:extLst>
              <a:ext uri="{FF2B5EF4-FFF2-40B4-BE49-F238E27FC236}">
                <a16:creationId xmlns:a16="http://schemas.microsoft.com/office/drawing/2014/main" id="{FEF4583F-0B72-4942-B10E-222C912C57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Rectangle 14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1" name="Picture 3">
            <a:extLst>
              <a:ext uri="{FF2B5EF4-FFF2-40B4-BE49-F238E27FC236}">
                <a16:creationId xmlns:a16="http://schemas.microsoft.com/office/drawing/2014/main" id="{A867FA93-D70B-4A58-2E4A-3DED396F18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t="20513" b="232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2" name="Rectangle 16">
            <a:extLst>
              <a:ext uri="{FF2B5EF4-FFF2-40B4-BE49-F238E27FC236}">
                <a16:creationId xmlns:a16="http://schemas.microsoft.com/office/drawing/2014/main" id="{D68BD3C7-834E-43F0-9527-BB190AD2F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0206" y="-1"/>
            <a:ext cx="8999774" cy="49957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D8E74-A341-E952-1F16-D0CAFC9383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9703" y="419819"/>
            <a:ext cx="7940781" cy="17540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An IoT-alert System for Chronic Asthma Patients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60B031-7419-BD1B-202C-B7DA47DB9B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0093" y="2363638"/>
            <a:ext cx="7620001" cy="226587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ts val="2800"/>
              </a:lnSpc>
            </a:pPr>
            <a:r>
              <a:rPr lang="en-US" sz="1800" b="1" dirty="0"/>
              <a:t>Lebombo bone group</a:t>
            </a:r>
          </a:p>
          <a:p>
            <a:pPr>
              <a:lnSpc>
                <a:spcPts val="2800"/>
              </a:lnSpc>
            </a:pPr>
            <a:r>
              <a:rPr lang="en-US" sz="1800" dirty="0"/>
              <a:t>Gabriel Nishimwe</a:t>
            </a:r>
          </a:p>
          <a:p>
            <a:pPr>
              <a:lnSpc>
                <a:spcPts val="2800"/>
              </a:lnSpc>
            </a:pPr>
            <a:r>
              <a:rPr lang="en-US" sz="1800" dirty="0" err="1"/>
              <a:t>Kaiza</a:t>
            </a:r>
            <a:r>
              <a:rPr lang="en-US" sz="1800" dirty="0"/>
              <a:t> </a:t>
            </a:r>
            <a:r>
              <a:rPr lang="en-US" sz="1800" dirty="0" err="1"/>
              <a:t>Kunonu</a:t>
            </a:r>
            <a:r>
              <a:rPr lang="en-US" sz="1800" dirty="0"/>
              <a:t> </a:t>
            </a:r>
            <a:r>
              <a:rPr lang="en-US" sz="1800" dirty="0" err="1"/>
              <a:t>Ilomo</a:t>
            </a:r>
            <a:endParaRPr lang="en-US" sz="1800" dirty="0"/>
          </a:p>
          <a:p>
            <a:pPr>
              <a:lnSpc>
                <a:spcPts val="2800"/>
              </a:lnSpc>
            </a:pPr>
            <a:r>
              <a:rPr lang="en-US" sz="1800" dirty="0"/>
              <a:t>John </a:t>
            </a:r>
            <a:r>
              <a:rPr lang="en-US" sz="1800" dirty="0" err="1"/>
              <a:t>Waithaka</a:t>
            </a:r>
            <a:endParaRPr lang="en-US" sz="1800" dirty="0"/>
          </a:p>
        </p:txBody>
      </p:sp>
      <p:sp>
        <p:nvSpPr>
          <p:cNvPr id="33" name="Rectangle 18">
            <a:extLst>
              <a:ext uri="{FF2B5EF4-FFF2-40B4-BE49-F238E27FC236}">
                <a16:creationId xmlns:a16="http://schemas.microsoft.com/office/drawing/2014/main" id="{C9824305-C48E-445C-A06D-E9D658EA4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540206" y="4873933"/>
            <a:ext cx="8997696" cy="121822"/>
          </a:xfrm>
          <a:prstGeom prst="rect">
            <a:avLst/>
          </a:prstGeom>
          <a:solidFill>
            <a:srgbClr val="C74979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34" name="Straight Connector 20">
            <a:extLst>
              <a:ext uri="{FF2B5EF4-FFF2-40B4-BE49-F238E27FC236}">
                <a16:creationId xmlns:a16="http://schemas.microsoft.com/office/drawing/2014/main" id="{CF534936-0C2D-4585-AA0A-DF52422A0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C7497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22">
            <a:extLst>
              <a:ext uri="{FF2B5EF4-FFF2-40B4-BE49-F238E27FC236}">
                <a16:creationId xmlns:a16="http://schemas.microsoft.com/office/drawing/2014/main" id="{70C5A755-0384-4BD5-84CB-3A02C1C7F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C7497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023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444D4-1A45-0A79-2080-7B7509FB57C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GB" sz="2800" b="1" i="1" dirty="0">
                <a:solidFill>
                  <a:schemeClr val="dk2"/>
                </a:solidFill>
              </a:rPr>
              <a:t>“Research proposing a technology should assess not only its functional performance but also its usability”</a:t>
            </a:r>
            <a:endParaRPr lang="en-US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96A2C-7235-E2A2-3650-7AC19DC9F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5064" y="1825625"/>
            <a:ext cx="9331160" cy="4206383"/>
          </a:xfrm>
        </p:spPr>
        <p:txBody>
          <a:bodyPr>
            <a:normAutofit/>
          </a:bodyPr>
          <a:lstStyle/>
          <a:p>
            <a:pPr marL="0" lvl="0" indent="0">
              <a:spcAft>
                <a:spcPts val="0"/>
              </a:spcAft>
              <a:buSzPts val="2000"/>
              <a:buNone/>
            </a:pPr>
            <a:endParaRPr lang="en-GB" b="1" dirty="0">
              <a:solidFill>
                <a:schemeClr val="dk2"/>
              </a:solidFill>
              <a:sym typeface="Calibri"/>
            </a:endParaRPr>
          </a:p>
          <a:p>
            <a:pPr marL="0" lvl="0" indent="0">
              <a:spcAft>
                <a:spcPts val="0"/>
              </a:spcAft>
              <a:buSzPts val="2000"/>
              <a:buNone/>
            </a:pPr>
            <a:r>
              <a:rPr lang="en-GB" b="1" dirty="0">
                <a:solidFill>
                  <a:schemeClr val="dk2"/>
                </a:solidFill>
                <a:sym typeface="Calibri"/>
              </a:rPr>
              <a:t>The presentation shows:</a:t>
            </a:r>
          </a:p>
          <a:p>
            <a:pPr marL="342900" lvl="1" indent="-342900">
              <a:spcBef>
                <a:spcPts val="100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ü"/>
            </a:pPr>
            <a:r>
              <a:rPr lang="en-GB" sz="2400" dirty="0">
                <a:solidFill>
                  <a:schemeClr val="dk2"/>
                </a:solidFill>
                <a:sym typeface="Calibri"/>
              </a:rPr>
              <a:t>Intro and Methods</a:t>
            </a:r>
          </a:p>
          <a:p>
            <a:pPr marL="342900" lvl="1" indent="-342900">
              <a:spcBef>
                <a:spcPts val="100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ü"/>
            </a:pPr>
            <a:r>
              <a:rPr lang="en-GB" sz="2400" dirty="0">
                <a:solidFill>
                  <a:schemeClr val="dk2"/>
                </a:solidFill>
                <a:sym typeface="Calibri"/>
              </a:rPr>
              <a:t>Results</a:t>
            </a:r>
          </a:p>
          <a:p>
            <a:pPr marL="342900" lvl="1" indent="-342900">
              <a:spcBef>
                <a:spcPts val="100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ü"/>
            </a:pPr>
            <a:r>
              <a:rPr lang="en-GB" sz="2400" dirty="0">
                <a:solidFill>
                  <a:schemeClr val="dk2"/>
                </a:solidFill>
                <a:sym typeface="Calibri"/>
              </a:rPr>
              <a:t>Limitations and Discussions</a:t>
            </a:r>
            <a:endParaRPr lang="en-GB" sz="2400" dirty="0">
              <a:solidFill>
                <a:schemeClr val="dk2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GB" sz="2400" dirty="0">
                <a:solidFill>
                  <a:schemeClr val="dk2"/>
                </a:solidFill>
              </a:rPr>
              <a:t>To demonstrate an example of how neglecting the user can lead to the development of functional but unusable technology.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69E14-9641-B50F-3EDD-B82949FDF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32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234D3-1060-8BC6-1CC9-E653E395A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392" y="365125"/>
            <a:ext cx="9490832" cy="132556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E1638887-37D0-B082-0D50-888E8A9AD3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391769"/>
              </p:ext>
            </p:extLst>
          </p:nvPr>
        </p:nvGraphicFramePr>
        <p:xfrm>
          <a:off x="1445392" y="1798255"/>
          <a:ext cx="9490831" cy="3530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2B5F6-A5FB-23EA-8222-E6A8D96B5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3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1C78A-5FA6-C80C-D3AF-F9279D33B487}"/>
              </a:ext>
            </a:extLst>
          </p:cNvPr>
          <p:cNvSpPr txBox="1"/>
          <p:nvPr/>
        </p:nvSpPr>
        <p:spPr>
          <a:xfrm>
            <a:off x="1445393" y="5464022"/>
            <a:ext cx="9819235" cy="6155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7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The paper discusses about IoT-based system intended to assist asthma patients in Rwanda, ensuring they receive prompt support when needed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523971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2D8F3-274B-D4D2-1E49-EF5922388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Introduction: System Prototype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5477E-3ADA-4C83-D4DF-467B539A3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4E59F-53AC-477E-9CA1-CE968C7BE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7BA6-BEF8-495F-ACCD-8D19769E4FC6}" type="datetime2">
              <a:rPr lang="en-US" smtClean="0"/>
              <a:t>Thursday, February 29, 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3CEC-A39C-14A0-DC2B-435362EDD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BDC4CD1-6E25-F044-B0E3-1361FB242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175" y="1825625"/>
            <a:ext cx="10599575" cy="4270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E86051-8F50-5BB5-62CF-F08BD408637A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xfrm>
            <a:off x="3767138" y="6218238"/>
            <a:ext cx="7196137" cy="639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Source: An IoT-alert System for Chronic Asthma Patients</a:t>
            </a:r>
          </a:p>
        </p:txBody>
      </p:sp>
    </p:spTree>
    <p:extLst>
      <p:ext uri="{BB962C8B-B14F-4D97-AF65-F5344CB8AC3E}">
        <p14:creationId xmlns:p14="http://schemas.microsoft.com/office/powerpoint/2010/main" val="3173384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CE68C35-0307-4DBB-9BB2-51A0BC80F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ackground Gray Rectangle">
            <a:extLst>
              <a:ext uri="{FF2B5EF4-FFF2-40B4-BE49-F238E27FC236}">
                <a16:creationId xmlns:a16="http://schemas.microsoft.com/office/drawing/2014/main" id="{B4461734-7A1F-4C43-9DD1-82961A9BC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White Rectangle">
            <a:extLst>
              <a:ext uri="{FF2B5EF4-FFF2-40B4-BE49-F238E27FC236}">
                <a16:creationId xmlns:a16="http://schemas.microsoft.com/office/drawing/2014/main" id="{F76B182E-353C-4F09-98E3-D0D9D094A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56E35D-3F9F-0C99-255D-96984AB53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168" y="603503"/>
            <a:ext cx="9759968" cy="1739267"/>
          </a:xfrm>
        </p:spPr>
        <p:txBody>
          <a:bodyPr anchor="t">
            <a:normAutofit/>
          </a:bodyPr>
          <a:lstStyle/>
          <a:p>
            <a:r>
              <a:rPr lang="en-US"/>
              <a:t>Methods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1B53C-A545-3A36-2997-1E2B1B1FD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76" y="-14198"/>
            <a:ext cx="685800" cy="6858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BE69E03-4804-4553-A1EC-F089884EF50F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cxnSp>
        <p:nvCxnSpPr>
          <p:cNvPr id="19" name="Vertical Connector">
            <a:extLst>
              <a:ext uri="{FF2B5EF4-FFF2-40B4-BE49-F238E27FC236}">
                <a16:creationId xmlns:a16="http://schemas.microsoft.com/office/drawing/2014/main" id="{A32DD4E3-F3A5-479E-9FC8-93181F7AB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Horizontal Connector 2">
            <a:extLst>
              <a:ext uri="{FF2B5EF4-FFF2-40B4-BE49-F238E27FC236}">
                <a16:creationId xmlns:a16="http://schemas.microsoft.com/office/drawing/2014/main" id="{A5C97BEA-9A67-4872-9526-42EECD54C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AE4FB8DD-6285-7F82-7B9B-F034A99864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0674211"/>
              </p:ext>
            </p:extLst>
          </p:nvPr>
        </p:nvGraphicFramePr>
        <p:xfrm>
          <a:off x="1948329" y="2515751"/>
          <a:ext cx="8716504" cy="3231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5646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Rectangle 1030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44" name="Rectangle 1032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45" name="Rectangle 1034">
            <a:extLst>
              <a:ext uri="{FF2B5EF4-FFF2-40B4-BE49-F238E27FC236}">
                <a16:creationId xmlns:a16="http://schemas.microsoft.com/office/drawing/2014/main" id="{1335D9B3-B2C5-40E1-BFF9-E01D0DB42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C90A5A-E7CB-C0F7-68ED-05345D6D9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324" y="540168"/>
            <a:ext cx="2973359" cy="1003498"/>
          </a:xfrm>
        </p:spPr>
        <p:txBody>
          <a:bodyPr anchor="b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117ED-BBFD-A428-52BC-8F27DCEFC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-18288"/>
            <a:ext cx="685800" cy="6858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BE69E03-4804-4553-A1EC-F089884EF50F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C9B9E-7CB1-D621-E5EB-B5B83A1C7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936" y="2083834"/>
            <a:ext cx="4343064" cy="3490115"/>
          </a:xfrm>
        </p:spPr>
        <p:txBody>
          <a:bodyPr anchor="t">
            <a:normAutofit fontScale="925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dk2"/>
                </a:solidFill>
              </a:rPr>
              <a:t>Ambulance services - 25 minutes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dk2"/>
                </a:solidFill>
              </a:rPr>
              <a:t>Significantly faster response to emergency alerts - 1 to 6.5 minutes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dk2"/>
                </a:solidFill>
              </a:rPr>
              <a:t>Sound buzzer was the most efficient alert mechanism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dk2"/>
                </a:solidFill>
              </a:rPr>
              <a:t>2.5% of false positive triggers</a:t>
            </a:r>
          </a:p>
        </p:txBody>
      </p:sp>
      <p:sp>
        <p:nvSpPr>
          <p:cNvPr id="1046" name="Rectangle 1036">
            <a:extLst>
              <a:ext uri="{FF2B5EF4-FFF2-40B4-BE49-F238E27FC236}">
                <a16:creationId xmlns:a16="http://schemas.microsoft.com/office/drawing/2014/main" id="{6D95061B-ADFC-4592-8BB1-0D542F6F6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042523" y="6081915"/>
            <a:ext cx="6460098" cy="781696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047" name="Straight Connector 1038">
            <a:extLst>
              <a:ext uri="{FF2B5EF4-FFF2-40B4-BE49-F238E27FC236}">
                <a16:creationId xmlns:a16="http://schemas.microsoft.com/office/drawing/2014/main" id="{2B67C3E3-D148-40AD-9F4C-431AA28A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D5D67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Straight Connector 1040">
            <a:extLst>
              <a:ext uri="{FF2B5EF4-FFF2-40B4-BE49-F238E27FC236}">
                <a16:creationId xmlns:a16="http://schemas.microsoft.com/office/drawing/2014/main" id="{C30DD030-ACB5-4C2C-AD03-51D52E277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D5D67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>
            <a:extLst>
              <a:ext uri="{FF2B5EF4-FFF2-40B4-BE49-F238E27FC236}">
                <a16:creationId xmlns:a16="http://schemas.microsoft.com/office/drawing/2014/main" id="{C6C1EBD6-1534-F9D3-99C1-F1D5B423A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42344" y="1026793"/>
            <a:ext cx="4618652" cy="4270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8FE9160-3A0A-31D3-8382-4671AC48C688}"/>
              </a:ext>
            </a:extLst>
          </p:cNvPr>
          <p:cNvSpPr txBox="1"/>
          <p:nvPr/>
        </p:nvSpPr>
        <p:spPr>
          <a:xfrm>
            <a:off x="5154112" y="6156105"/>
            <a:ext cx="61068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Source: An IoT-alert System for Chronic Asthma Patients</a:t>
            </a:r>
          </a:p>
        </p:txBody>
      </p:sp>
    </p:spTree>
    <p:extLst>
      <p:ext uri="{BB962C8B-B14F-4D97-AF65-F5344CB8AC3E}">
        <p14:creationId xmlns:p14="http://schemas.microsoft.com/office/powerpoint/2010/main" val="2490760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F9286D4-7AB4-4607-B491-39A595357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Background Gray Rectangle">
            <a:extLst>
              <a:ext uri="{FF2B5EF4-FFF2-40B4-BE49-F238E27FC236}">
                <a16:creationId xmlns:a16="http://schemas.microsoft.com/office/drawing/2014/main" id="{C5547980-FC15-420A-AB09-867110FD6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White Rectangle">
            <a:extLst>
              <a:ext uri="{FF2B5EF4-FFF2-40B4-BE49-F238E27FC236}">
                <a16:creationId xmlns:a16="http://schemas.microsoft.com/office/drawing/2014/main" id="{DB5A9F3F-CEFA-48C9-BA7B-BD2EBBC71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777257-CE72-D498-83C9-7D676787C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1688" y="836371"/>
            <a:ext cx="4185360" cy="4976179"/>
          </a:xfrm>
        </p:spPr>
        <p:txBody>
          <a:bodyPr>
            <a:normAutofit/>
          </a:bodyPr>
          <a:lstStyle/>
          <a:p>
            <a:r>
              <a:rPr lang="en-US" dirty="0"/>
              <a:t>Limitations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8F498-D4ED-91B6-E0DD-4BE253F26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76" y="-14198"/>
            <a:ext cx="685800" cy="6858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BE69E03-4804-4553-A1EC-F089884EF50F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cxnSp>
        <p:nvCxnSpPr>
          <p:cNvPr id="31" name="Vertical Connector">
            <a:extLst>
              <a:ext uri="{FF2B5EF4-FFF2-40B4-BE49-F238E27FC236}">
                <a16:creationId xmlns:a16="http://schemas.microsoft.com/office/drawing/2014/main" id="{5EF257B4-536F-43F8-B592-C5C82EC9D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Horizontal Connector 2">
            <a:extLst>
              <a:ext uri="{FF2B5EF4-FFF2-40B4-BE49-F238E27FC236}">
                <a16:creationId xmlns:a16="http://schemas.microsoft.com/office/drawing/2014/main" id="{C267A879-D70E-4568-868D-00157FAC4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166851BD-D617-9A90-8708-608B39A8FC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3210358"/>
              </p:ext>
            </p:extLst>
          </p:nvPr>
        </p:nvGraphicFramePr>
        <p:xfrm>
          <a:off x="248140" y="1319843"/>
          <a:ext cx="6635260" cy="4023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1FDC608-06E1-6FD6-3003-500738A7AB53}"/>
              </a:ext>
            </a:extLst>
          </p:cNvPr>
          <p:cNvSpPr txBox="1"/>
          <p:nvPr/>
        </p:nvSpPr>
        <p:spPr>
          <a:xfrm>
            <a:off x="3991156" y="5709503"/>
            <a:ext cx="39882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proposed system is hardly usable.</a:t>
            </a:r>
          </a:p>
          <a:p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684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E68C35-0307-4DBB-9BB2-51A0BC80F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Background Gray Rectangle">
            <a:extLst>
              <a:ext uri="{FF2B5EF4-FFF2-40B4-BE49-F238E27FC236}">
                <a16:creationId xmlns:a16="http://schemas.microsoft.com/office/drawing/2014/main" id="{B4461734-7A1F-4C43-9DD1-82961A9BC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White Rectangle">
            <a:extLst>
              <a:ext uri="{FF2B5EF4-FFF2-40B4-BE49-F238E27FC236}">
                <a16:creationId xmlns:a16="http://schemas.microsoft.com/office/drawing/2014/main" id="{F76B182E-353C-4F09-98E3-D0D9D094A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2AFAE6-1805-C203-C302-9D9E66DE8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506" y="786581"/>
            <a:ext cx="9720630" cy="1556189"/>
          </a:xfrm>
        </p:spPr>
        <p:txBody>
          <a:bodyPr anchor="t">
            <a:normAutofit/>
          </a:bodyPr>
          <a:lstStyle/>
          <a:p>
            <a:r>
              <a:rPr lang="en-US" dirty="0"/>
              <a:t>Discussion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A866C-7913-962A-6208-07EE040EC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76" y="-14198"/>
            <a:ext cx="685800" cy="6858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BE69E03-4804-4553-A1EC-F089884EF50F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cxnSp>
        <p:nvCxnSpPr>
          <p:cNvPr id="18" name="Vertical Connector">
            <a:extLst>
              <a:ext uri="{FF2B5EF4-FFF2-40B4-BE49-F238E27FC236}">
                <a16:creationId xmlns:a16="http://schemas.microsoft.com/office/drawing/2014/main" id="{A32DD4E3-F3A5-479E-9FC8-93181F7AB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Horizontal Connector 2">
            <a:extLst>
              <a:ext uri="{FF2B5EF4-FFF2-40B4-BE49-F238E27FC236}">
                <a16:creationId xmlns:a16="http://schemas.microsoft.com/office/drawing/2014/main" id="{A5C97BEA-9A67-4872-9526-42EECD54C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D09465-3E05-047A-91D3-A52E3B29CAF9}"/>
              </a:ext>
            </a:extLst>
          </p:cNvPr>
          <p:cNvGrpSpPr/>
          <p:nvPr/>
        </p:nvGrpSpPr>
        <p:grpSpPr>
          <a:xfrm>
            <a:off x="6981993" y="2801251"/>
            <a:ext cx="4005000" cy="720000"/>
            <a:chOff x="0" y="0"/>
            <a:chExt cx="4005000" cy="72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4AE7A1-1F45-36BB-648B-1D9A23CF5ABC}"/>
                </a:ext>
              </a:extLst>
            </p:cNvPr>
            <p:cNvSpPr/>
            <p:nvPr/>
          </p:nvSpPr>
          <p:spPr>
            <a:xfrm>
              <a:off x="0" y="0"/>
              <a:ext cx="400500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20675BC-9E8D-D222-E6B6-06C0011F6C06}"/>
                </a:ext>
              </a:extLst>
            </p:cNvPr>
            <p:cNvSpPr txBox="1"/>
            <p:nvPr/>
          </p:nvSpPr>
          <p:spPr>
            <a:xfrm>
              <a:off x="0" y="0"/>
              <a:ext cx="400500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kern="1200" dirty="0">
                  <a:solidFill>
                    <a:srgbClr val="17406D"/>
                  </a:solidFill>
                  <a:latin typeface="Univers"/>
                  <a:ea typeface="+mn-ea"/>
                  <a:cs typeface="+mn-cs"/>
                </a:rPr>
                <a:t>The assessment of the “goodness” of a technological solution must factor in its intended users</a:t>
              </a:r>
              <a:endParaRPr lang="en-US" kern="1200" dirty="0">
                <a:solidFill>
                  <a:srgbClr val="17406D"/>
                </a:solidFill>
                <a:latin typeface="Univers"/>
                <a:ea typeface="+mn-ea"/>
                <a:cs typeface="+mn-cs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ED26214-5554-15E1-E92D-21D94E2DB46E}"/>
              </a:ext>
            </a:extLst>
          </p:cNvPr>
          <p:cNvSpPr txBox="1"/>
          <p:nvPr/>
        </p:nvSpPr>
        <p:spPr>
          <a:xfrm>
            <a:off x="2091000" y="2893483"/>
            <a:ext cx="4005000" cy="7200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7556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kern="1200" dirty="0">
                <a:solidFill>
                  <a:srgbClr val="17406D"/>
                </a:solidFill>
                <a:latin typeface="Univers"/>
                <a:ea typeface="+mn-ea"/>
                <a:cs typeface="+mn-cs"/>
              </a:rPr>
              <a:t>Impressive results yet highly unusable solution?</a:t>
            </a:r>
            <a:endParaRPr lang="en-US" kern="1200" dirty="0">
              <a:solidFill>
                <a:srgbClr val="17406D"/>
              </a:solidFill>
              <a:latin typeface="Univers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C5D080-7D95-6A73-623F-865CCA47E5A6}"/>
              </a:ext>
            </a:extLst>
          </p:cNvPr>
          <p:cNvSpPr txBox="1"/>
          <p:nvPr/>
        </p:nvSpPr>
        <p:spPr>
          <a:xfrm>
            <a:off x="3465785" y="5176824"/>
            <a:ext cx="5896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Technology should be judged by its impact on people and society, not just by its technical capabilities – ChatGPT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450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9286D4-7AB4-4607-B491-39A595357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Background Gray Rectangle">
            <a:extLst>
              <a:ext uri="{FF2B5EF4-FFF2-40B4-BE49-F238E27FC236}">
                <a16:creationId xmlns:a16="http://schemas.microsoft.com/office/drawing/2014/main" id="{C5547980-FC15-420A-AB09-867110FD6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White Rectangle">
            <a:extLst>
              <a:ext uri="{FF2B5EF4-FFF2-40B4-BE49-F238E27FC236}">
                <a16:creationId xmlns:a16="http://schemas.microsoft.com/office/drawing/2014/main" id="{DB5A9F3F-CEFA-48C9-BA7B-BD2EBBC71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95D82E-0422-1C6A-CF5D-1D24258B2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1688" y="948519"/>
            <a:ext cx="4185360" cy="4976179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DE374-F88C-4C43-C000-F8FDB4F30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76" y="-14198"/>
            <a:ext cx="685800" cy="6858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BE69E03-4804-4553-A1EC-F089884EF50F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cxnSp>
        <p:nvCxnSpPr>
          <p:cNvPr id="18" name="Vertical Connector">
            <a:extLst>
              <a:ext uri="{FF2B5EF4-FFF2-40B4-BE49-F238E27FC236}">
                <a16:creationId xmlns:a16="http://schemas.microsoft.com/office/drawing/2014/main" id="{5EF257B4-536F-43F8-B592-C5C82EC9D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Horizontal Connector 2">
            <a:extLst>
              <a:ext uri="{FF2B5EF4-FFF2-40B4-BE49-F238E27FC236}">
                <a16:creationId xmlns:a16="http://schemas.microsoft.com/office/drawing/2014/main" id="{C267A879-D70E-4568-868D-00157FAC4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005C708B-0633-E817-65E6-AA7306055D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2359488"/>
              </p:ext>
            </p:extLst>
          </p:nvPr>
        </p:nvGraphicFramePr>
        <p:xfrm>
          <a:off x="248140" y="753026"/>
          <a:ext cx="6635260" cy="5381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0337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Offic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ante">
      <a:majorFont>
        <a:latin typeface="Univers Light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424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Dante (Headings)2</vt:lpstr>
      <vt:lpstr>Helvetica Neue Medium</vt:lpstr>
      <vt:lpstr>Univers</vt:lpstr>
      <vt:lpstr>Univers Light</vt:lpstr>
      <vt:lpstr>Wingdings</vt:lpstr>
      <vt:lpstr>Wingdings 2</vt:lpstr>
      <vt:lpstr>OffsetVTI</vt:lpstr>
      <vt:lpstr>An IoT-alert System for Chronic Asthma Patients</vt:lpstr>
      <vt:lpstr>“Research proposing a technology should assess not only its functional performance but also its usability”</vt:lpstr>
      <vt:lpstr>Introduction</vt:lpstr>
      <vt:lpstr>Introduction: System Prototype</vt:lpstr>
      <vt:lpstr>Methods</vt:lpstr>
      <vt:lpstr>Results</vt:lpstr>
      <vt:lpstr>Limitations</vt:lpstr>
      <vt:lpstr>Discussion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IoT-alert System for Chronic Asthma Patients</dc:title>
  <dc:creator>Gabriel Gabe NISHIMWE</dc:creator>
  <cp:lastModifiedBy>John Gachihi Waithaka</cp:lastModifiedBy>
  <cp:revision>11</cp:revision>
  <dcterms:created xsi:type="dcterms:W3CDTF">2024-02-28T17:25:01Z</dcterms:created>
  <dcterms:modified xsi:type="dcterms:W3CDTF">2024-02-29T19:03:34Z</dcterms:modified>
</cp:coreProperties>
</file>