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achihi Waithaka" userId="a0a3911e-76e6-4a73-94ed-950ec9630c30" providerId="ADAL" clId="{D1611BA6-699B-4AD8-96AC-20071000A296}"/>
    <pc:docChg chg="custSel modSld">
      <pc:chgData name="John Gachihi Waithaka" userId="a0a3911e-76e6-4a73-94ed-950ec9630c30" providerId="ADAL" clId="{D1611BA6-699B-4AD8-96AC-20071000A296}" dt="2024-04-22T21:39:37.750" v="4" actId="404"/>
      <pc:docMkLst>
        <pc:docMk/>
      </pc:docMkLst>
      <pc:sldChg chg="modSp mod">
        <pc:chgData name="John Gachihi Waithaka" userId="a0a3911e-76e6-4a73-94ed-950ec9630c30" providerId="ADAL" clId="{D1611BA6-699B-4AD8-96AC-20071000A296}" dt="2024-04-22T21:39:37.750" v="4" actId="404"/>
        <pc:sldMkLst>
          <pc:docMk/>
          <pc:sldMk cId="0" sldId="256"/>
        </pc:sldMkLst>
        <pc:spChg chg="mod">
          <ac:chgData name="John Gachihi Waithaka" userId="a0a3911e-76e6-4a73-94ed-950ec9630c30" providerId="ADAL" clId="{D1611BA6-699B-4AD8-96AC-20071000A296}" dt="2024-04-22T21:39:31.375" v="3" actId="404"/>
          <ac:spMkLst>
            <pc:docMk/>
            <pc:sldMk cId="0" sldId="256"/>
            <ac:spMk id="54" creationId="{00000000-0000-0000-0000-000000000000}"/>
          </ac:spMkLst>
        </pc:spChg>
        <pc:spChg chg="mod">
          <ac:chgData name="John Gachihi Waithaka" userId="a0a3911e-76e6-4a73-94ed-950ec9630c30" providerId="ADAL" clId="{D1611BA6-699B-4AD8-96AC-20071000A296}" dt="2024-04-22T21:39:37.750" v="4" actId="404"/>
          <ac:spMkLst>
            <pc:docMk/>
            <pc:sldMk cId="0" sldId="256"/>
            <ac:spMk id="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Rule-Based Geospatial Visualisation Recommendation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2404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Research Proposal by John Waithaka</a:t>
            </a: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Rule-Based Geospatial Visualisation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Rule-Based Geospatial Visualisation Recommendation</dc:title>
  <cp:lastModifiedBy>John Gachihi Waithaka</cp:lastModifiedBy>
  <cp:revision>1</cp:revision>
  <dcterms:modified xsi:type="dcterms:W3CDTF">2024-04-22T21:39:44Z</dcterms:modified>
</cp:coreProperties>
</file>