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0" y="965201"/>
            <a:ext cx="7099300" cy="28066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7227887" y="952501"/>
            <a:ext cx="2374900" cy="23609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227887" y="3326129"/>
            <a:ext cx="2374900" cy="433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5" name="Table Placeholder 24"/>
          <p:cNvSpPr>
            <a:spLocks noGrp="1"/>
          </p:cNvSpPr>
          <p:nvPr>
            <p:ph type="tbl" sz="quarter" idx="15"/>
          </p:nvPr>
        </p:nvSpPr>
        <p:spPr>
          <a:xfrm>
            <a:off x="0" y="3771900"/>
            <a:ext cx="121920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709943" y="952501"/>
            <a:ext cx="2374900" cy="23482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9709943" y="3326129"/>
            <a:ext cx="2374900" cy="433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hemedy</dc:creator>
  <cp:lastModifiedBy>john hemedy</cp:lastModifiedBy>
  <cp:revision>10</cp:revision>
  <dcterms:created xsi:type="dcterms:W3CDTF">2019-10-17T15:25:09Z</dcterms:created>
  <dcterms:modified xsi:type="dcterms:W3CDTF">2019-10-22T09:09:23Z</dcterms:modified>
</cp:coreProperties>
</file>