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_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able Placeholder 13"/>
          <p:cNvSpPr>
            <a:spLocks noGrp="1"/>
          </p:cNvSpPr>
          <p:nvPr>
            <p:ph type="tbl" sz="quarter" idx="10"/>
          </p:nvPr>
        </p:nvSpPr>
        <p:spPr>
          <a:xfrm>
            <a:off x="0" y="965201"/>
            <a:ext cx="7099300" cy="28066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7227887" y="952501"/>
            <a:ext cx="2374900" cy="236092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227887" y="3326129"/>
            <a:ext cx="2374900" cy="433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5" name="Table Placeholder 24"/>
          <p:cNvSpPr>
            <a:spLocks noGrp="1"/>
          </p:cNvSpPr>
          <p:nvPr>
            <p:ph type="tbl" sz="quarter" idx="15"/>
          </p:nvPr>
        </p:nvSpPr>
        <p:spPr>
          <a:xfrm>
            <a:off x="0" y="3771900"/>
            <a:ext cx="12192000" cy="30861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9709943" y="952501"/>
            <a:ext cx="2374900" cy="23482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9709943" y="3326129"/>
            <a:ext cx="2374900" cy="433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103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8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Placeholder 1"/>
          <p:cNvGraphicFramePr>
            <a:graphicFrameLocks noGrp="1"/>
          </p:cNvGraphicFramePr>
          <p:nvPr>
            <p:ph type="tbl" idx="10" sz="quarter"/>
          </p:nvPr>
        </p:nvGraphicFramePr>
        <p:xfrm>
          <a:off x="0" y="965201"/>
          <a:ext cx="70993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811"/>
                <a:gridCol w="788811"/>
                <a:gridCol w="788811"/>
                <a:gridCol w="788811"/>
                <a:gridCol w="788811"/>
                <a:gridCol w="788811"/>
                <a:gridCol w="788811"/>
                <a:gridCol w="788811"/>
                <a:gridCol w="788812"/>
              </a:tblGrid>
              <a:tr h="914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pic>
        <p:nvPicPr>
          <p:cNvPr id="3" name="Picture Placeholder 2" descr="altran.jpg"/>
          <p:cNvPicPr>
            <a:picLocks noGrp="1" noChangeAspect="1"/>
          </p:cNvPicPr>
          <p:nvPr>
            <p:ph type="pic" idx="11" sz="quarter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 wrap="square" anchor="ctr">
            <a:normAutofit/>
          </a:bodyPr>
          <a:lstStyle/>
          <a:p>
            <a:pPr algn="ctr"/>
            <a:r>
              <a:rPr sz="2000" b="0"/>
              <a:t>Defect Image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idx="15" sz="quarter"/>
          </p:nvPr>
        </p:nvGraphicFramePr>
        <p:xfrm>
          <a:off x="0" y="3771900"/>
          <a:ext cx="1216152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657600"/>
                <a:gridCol w="914400"/>
                <a:gridCol w="3383280"/>
                <a:gridCol w="3291840"/>
              </a:tblGrid>
              <a:tr h="365760">
                <a:tc gridSpan="4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>
                    <a:solidFill/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 algn="ctr"/>
            <a:r>
              <a:rPr sz="5000" b="1"/>
              <a:t>What do you know</a:t>
            </a:r>
          </a:p>
          <a:p>
            <a:pPr algn="ctr"/>
            <a:r>
              <a:rPr sz="2000" b="1"/>
              <a:t>alors elle ou?</a:t>
            </a:r>
          </a:p>
        </p:txBody>
      </p:sp>
      <p:pic>
        <p:nvPicPr>
          <p:cNvPr id="7" name="Picture Placeholder 6" descr="image.jpg"/>
          <p:cNvPicPr>
            <a:picLocks noGrp="1" noChangeAspect="1"/>
          </p:cNvPicPr>
          <p:nvPr>
            <p:ph type="pic" idx="16" sz="quarter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idx="17" sz="quarter"/>
          </p:nvPr>
        </p:nvSpPr>
        <p:spPr/>
        <p:txBody>
          <a:bodyPr wrap="square" anchor="ctr">
            <a:normAutofit/>
          </a:bodyPr>
          <a:lstStyle/>
          <a:p>
            <a:pPr algn="ctr"/>
            <a:r>
              <a:rPr sz="2000" b="0"/>
              <a:t>Defect Image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hemedy</dc:creator>
  <cp:lastModifiedBy>john hemedy</cp:lastModifiedBy>
  <cp:revision>10</cp:revision>
  <dcterms:created xsi:type="dcterms:W3CDTF">2019-10-17T15:25:09Z</dcterms:created>
  <dcterms:modified xsi:type="dcterms:W3CDTF">2019-10-22T09:09:23Z</dcterms:modified>
</cp:coreProperties>
</file>