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3891200" cy="32918400"/>
  <p:notesSz cx="9144000" cy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1613" autoAdjust="0"/>
  </p:normalViewPr>
  <p:slideViewPr>
    <p:cSldViewPr>
      <p:cViewPr>
        <p:scale>
          <a:sx n="20" d="100"/>
          <a:sy n="20" d="100"/>
        </p:scale>
        <p:origin x="-660" y="-7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299" cy="25717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6295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1402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2194558" y="7368542"/>
            <a:ext cx="19392900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193859" indent="-9458" rtl="0">
              <a:spcBef>
                <a:spcPts val="0"/>
              </a:spcBef>
              <a:buFont typeface="Calibri"/>
              <a:buNone/>
              <a:defRPr/>
            </a:lvl2pPr>
            <a:lvl3pPr marL="4387718" indent="-6217" rtl="0">
              <a:spcBef>
                <a:spcPts val="0"/>
              </a:spcBef>
              <a:buFont typeface="Calibri"/>
              <a:buNone/>
              <a:defRPr/>
            </a:lvl3pPr>
            <a:lvl4pPr marL="6581578" indent="-2978" rtl="0">
              <a:spcBef>
                <a:spcPts val="0"/>
              </a:spcBef>
              <a:buFont typeface="Calibri"/>
              <a:buNone/>
              <a:defRPr/>
            </a:lvl4pPr>
            <a:lvl5pPr marL="8775432" indent="-12431" rtl="0">
              <a:spcBef>
                <a:spcPts val="0"/>
              </a:spcBef>
              <a:buFont typeface="Calibri"/>
              <a:buNone/>
              <a:defRPr/>
            </a:lvl5pPr>
            <a:lvl6pPr marL="10969286" indent="-9186" rtl="0">
              <a:spcBef>
                <a:spcPts val="0"/>
              </a:spcBef>
              <a:buFont typeface="Calibri"/>
              <a:buNone/>
              <a:defRPr/>
            </a:lvl6pPr>
            <a:lvl7pPr marL="13163145" indent="-5945" rtl="0">
              <a:spcBef>
                <a:spcPts val="0"/>
              </a:spcBef>
              <a:buFont typeface="Calibri"/>
              <a:buNone/>
              <a:defRPr/>
            </a:lvl7pPr>
            <a:lvl8pPr marL="15357005" indent="-2705" rtl="0">
              <a:spcBef>
                <a:spcPts val="0"/>
              </a:spcBef>
              <a:buFont typeface="Calibri"/>
              <a:buNone/>
              <a:defRPr/>
            </a:lvl8pPr>
            <a:lvl9pPr marL="17550864" indent="-12163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2"/>
          </p:nvPr>
        </p:nvSpPr>
        <p:spPr>
          <a:xfrm>
            <a:off x="2194558" y="10439400"/>
            <a:ext cx="19392900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3"/>
          </p:nvPr>
        </p:nvSpPr>
        <p:spPr>
          <a:xfrm>
            <a:off x="22296120" y="7368542"/>
            <a:ext cx="19400519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193859" indent="-9458" rtl="0">
              <a:spcBef>
                <a:spcPts val="0"/>
              </a:spcBef>
              <a:buFont typeface="Calibri"/>
              <a:buNone/>
              <a:defRPr/>
            </a:lvl2pPr>
            <a:lvl3pPr marL="4387718" indent="-6217" rtl="0">
              <a:spcBef>
                <a:spcPts val="0"/>
              </a:spcBef>
              <a:buFont typeface="Calibri"/>
              <a:buNone/>
              <a:defRPr/>
            </a:lvl3pPr>
            <a:lvl4pPr marL="6581578" indent="-2978" rtl="0">
              <a:spcBef>
                <a:spcPts val="0"/>
              </a:spcBef>
              <a:buFont typeface="Calibri"/>
              <a:buNone/>
              <a:defRPr/>
            </a:lvl4pPr>
            <a:lvl5pPr marL="8775432" indent="-12431" rtl="0">
              <a:spcBef>
                <a:spcPts val="0"/>
              </a:spcBef>
              <a:buFont typeface="Calibri"/>
              <a:buNone/>
              <a:defRPr/>
            </a:lvl5pPr>
            <a:lvl6pPr marL="10969286" indent="-9186" rtl="0">
              <a:spcBef>
                <a:spcPts val="0"/>
              </a:spcBef>
              <a:buFont typeface="Calibri"/>
              <a:buNone/>
              <a:defRPr/>
            </a:lvl6pPr>
            <a:lvl7pPr marL="13163145" indent="-5945" rtl="0">
              <a:spcBef>
                <a:spcPts val="0"/>
              </a:spcBef>
              <a:buFont typeface="Calibri"/>
              <a:buNone/>
              <a:defRPr/>
            </a:lvl7pPr>
            <a:lvl8pPr marL="15357005" indent="-2705" rtl="0">
              <a:spcBef>
                <a:spcPts val="0"/>
              </a:spcBef>
              <a:buFont typeface="Calibri"/>
              <a:buNone/>
              <a:defRPr/>
            </a:lvl8pPr>
            <a:lvl9pPr marL="17550864" indent="-12163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4"/>
          </p:nvPr>
        </p:nvSpPr>
        <p:spPr>
          <a:xfrm>
            <a:off x="22296120" y="10439400"/>
            <a:ext cx="19400519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2194558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4996159" y="30510481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31455359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438750" tIns="219375" rIns="438750" bIns="219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58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11083289" y="-1207762"/>
            <a:ext cx="21724621" cy="39502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45392" indent="-489692" algn="l" rtl="0">
              <a:spcBef>
                <a:spcPts val="308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565018" indent="-351918" algn="l" rtl="0">
              <a:spcBef>
                <a:spcPts val="268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5484643" indent="-201443" algn="l" rtl="0">
              <a:spcBef>
                <a:spcPts val="23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7678502" indent="-312501" algn="l" rtl="0">
              <a:spcBef>
                <a:spcPts val="192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9872362" indent="-321961" algn="l" rtl="0">
              <a:spcBef>
                <a:spcPts val="192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2066221" indent="-318720" algn="l" rtl="0">
              <a:spcBef>
                <a:spcPts val="192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4260080" indent="-315479" algn="l" rtl="0">
              <a:spcBef>
                <a:spcPts val="192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6453931" indent="-312230" algn="l" rtl="0">
              <a:spcBef>
                <a:spcPts val="192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18647788" indent="-321687" algn="l" rtl="0">
              <a:spcBef>
                <a:spcPts val="192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2194558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14996159" y="30510481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31455359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438750" tIns="219375" rIns="438750" bIns="219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58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109034586" y="50032921"/>
            <a:ext cx="134820659" cy="474040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3860788" y="2994661"/>
            <a:ext cx="134820659" cy="1414805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45392" indent="-489692" algn="l" rtl="0">
              <a:spcBef>
                <a:spcPts val="308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565018" indent="-351918" algn="l" rtl="0">
              <a:spcBef>
                <a:spcPts val="268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5484643" indent="-201443" algn="l" rtl="0">
              <a:spcBef>
                <a:spcPts val="23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7678502" indent="-312501" algn="l" rtl="0">
              <a:spcBef>
                <a:spcPts val="192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9872362" indent="-321961" algn="l" rtl="0">
              <a:spcBef>
                <a:spcPts val="192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2066221" indent="-318720" algn="l" rtl="0">
              <a:spcBef>
                <a:spcPts val="192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4260080" indent="-315479" algn="l" rtl="0">
              <a:spcBef>
                <a:spcPts val="192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6453931" indent="-312230" algn="l" rtl="0">
              <a:spcBef>
                <a:spcPts val="192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18647788" indent="-321687" algn="l" rtl="0">
              <a:spcBef>
                <a:spcPts val="192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2194558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14996159" y="30510481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1455359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438750" tIns="219375" rIns="438750" bIns="219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58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3291839" y="10226042"/>
            <a:ext cx="37307518" cy="705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583678" y="18653759"/>
            <a:ext cx="30723838" cy="8412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30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2193859" marR="0" indent="-9458" algn="ctr" rtl="0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4387718" marR="0" indent="-6217" algn="ctr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6581578" marR="0" indent="-2978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8775432" marR="0" indent="-12431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10969286" marR="0" indent="-9186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6pPr>
            <a:lvl7pPr marL="13163145" marR="0" indent="-594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7pPr>
            <a:lvl8pPr marL="15357005" marR="0" indent="-270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8pPr>
            <a:lvl9pPr marL="17550864" marR="0" indent="-12163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2194558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4996159" y="30510481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31455359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438750" tIns="219375" rIns="438750" bIns="219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58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2194558" y="7680967"/>
            <a:ext cx="395020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45392" indent="-489692" algn="l" rtl="0">
              <a:spcBef>
                <a:spcPts val="308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565018" indent="-351918" algn="l" rtl="0">
              <a:spcBef>
                <a:spcPts val="268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5484643" indent="-201443" algn="l" rtl="0">
              <a:spcBef>
                <a:spcPts val="23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7678502" indent="-312501" algn="l" rtl="0">
              <a:spcBef>
                <a:spcPts val="192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9872362" indent="-321961" algn="l" rtl="0">
              <a:spcBef>
                <a:spcPts val="192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2066221" indent="-318720" algn="l" rtl="0">
              <a:spcBef>
                <a:spcPts val="192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4260080" indent="-315479" algn="l" rtl="0">
              <a:spcBef>
                <a:spcPts val="192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6453931" indent="-312230" algn="l" rtl="0">
              <a:spcBef>
                <a:spcPts val="192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18647788" indent="-321687" algn="l" rtl="0">
              <a:spcBef>
                <a:spcPts val="192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2194558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4996159" y="30510481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31455359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438750" tIns="219375" rIns="438750" bIns="219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58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467101" y="21153120"/>
            <a:ext cx="37307518" cy="6537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467101" y="13952229"/>
            <a:ext cx="37307518" cy="7200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2193859" indent="-9458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4387718" indent="-6217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6581578" indent="-2978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8775432" indent="-12431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10969286" indent="-9186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13163145" indent="-5945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15357005" indent="-2705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17550864" indent="-12163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2194558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14996159" y="30510481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31455359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438750" tIns="219375" rIns="438750" bIns="219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58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0530842" y="36865559"/>
            <a:ext cx="94442281" cy="1042796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105704637" y="36865559"/>
            <a:ext cx="94442281" cy="1042796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2194558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14996159" y="30510481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31455359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438750" tIns="219375" rIns="438750" bIns="219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58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2194558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14996159" y="30510481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31455359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438750" tIns="219375" rIns="438750" bIns="219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58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2194558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14996159" y="30510481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1455359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438750" tIns="219375" rIns="438750" bIns="219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58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194566" y="1310640"/>
            <a:ext cx="14439900" cy="55778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7160240" y="1310645"/>
            <a:ext cx="24536398" cy="280949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2194566" y="6888485"/>
            <a:ext cx="14439900" cy="2251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193859" indent="-9458" rtl="0">
              <a:spcBef>
                <a:spcPts val="0"/>
              </a:spcBef>
              <a:buFont typeface="Calibri"/>
              <a:buNone/>
              <a:defRPr/>
            </a:lvl2pPr>
            <a:lvl3pPr marL="4387718" indent="-6217" rtl="0">
              <a:spcBef>
                <a:spcPts val="0"/>
              </a:spcBef>
              <a:buFont typeface="Calibri"/>
              <a:buNone/>
              <a:defRPr/>
            </a:lvl3pPr>
            <a:lvl4pPr marL="6581578" indent="-2978" rtl="0">
              <a:spcBef>
                <a:spcPts val="0"/>
              </a:spcBef>
              <a:buFont typeface="Calibri"/>
              <a:buNone/>
              <a:defRPr/>
            </a:lvl4pPr>
            <a:lvl5pPr marL="8775432" indent="-12431" rtl="0">
              <a:spcBef>
                <a:spcPts val="0"/>
              </a:spcBef>
              <a:buFont typeface="Calibri"/>
              <a:buNone/>
              <a:defRPr/>
            </a:lvl5pPr>
            <a:lvl6pPr marL="10969286" indent="-9186" rtl="0">
              <a:spcBef>
                <a:spcPts val="0"/>
              </a:spcBef>
              <a:buFont typeface="Calibri"/>
              <a:buNone/>
              <a:defRPr/>
            </a:lvl6pPr>
            <a:lvl7pPr marL="13163145" indent="-5945" rtl="0">
              <a:spcBef>
                <a:spcPts val="0"/>
              </a:spcBef>
              <a:buFont typeface="Calibri"/>
              <a:buNone/>
              <a:defRPr/>
            </a:lvl7pPr>
            <a:lvl8pPr marL="15357005" indent="-2705" rtl="0">
              <a:spcBef>
                <a:spcPts val="0"/>
              </a:spcBef>
              <a:buFont typeface="Calibri"/>
              <a:buNone/>
              <a:defRPr/>
            </a:lvl8pPr>
            <a:lvl9pPr marL="17550864" indent="-12163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2194558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14996159" y="30510481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1455359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438750" tIns="219375" rIns="438750" bIns="219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58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602982" y="23042879"/>
            <a:ext cx="26334720" cy="27203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8602982" y="2941317"/>
            <a:ext cx="2633472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602982" y="25763220"/>
            <a:ext cx="26334720" cy="38633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193859" indent="-9458" rtl="0">
              <a:spcBef>
                <a:spcPts val="0"/>
              </a:spcBef>
              <a:buFont typeface="Calibri"/>
              <a:buNone/>
              <a:defRPr/>
            </a:lvl2pPr>
            <a:lvl3pPr marL="4387718" indent="-6217" rtl="0">
              <a:spcBef>
                <a:spcPts val="0"/>
              </a:spcBef>
              <a:buFont typeface="Calibri"/>
              <a:buNone/>
              <a:defRPr/>
            </a:lvl3pPr>
            <a:lvl4pPr marL="6581578" indent="-2978" rtl="0">
              <a:spcBef>
                <a:spcPts val="0"/>
              </a:spcBef>
              <a:buFont typeface="Calibri"/>
              <a:buNone/>
              <a:defRPr/>
            </a:lvl4pPr>
            <a:lvl5pPr marL="8775432" indent="-12431" rtl="0">
              <a:spcBef>
                <a:spcPts val="0"/>
              </a:spcBef>
              <a:buFont typeface="Calibri"/>
              <a:buNone/>
              <a:defRPr/>
            </a:lvl5pPr>
            <a:lvl6pPr marL="10969286" indent="-9186" rtl="0">
              <a:spcBef>
                <a:spcPts val="0"/>
              </a:spcBef>
              <a:buFont typeface="Calibri"/>
              <a:buNone/>
              <a:defRPr/>
            </a:lvl6pPr>
            <a:lvl7pPr marL="13163145" indent="-5945" rtl="0">
              <a:spcBef>
                <a:spcPts val="0"/>
              </a:spcBef>
              <a:buFont typeface="Calibri"/>
              <a:buNone/>
              <a:defRPr/>
            </a:lvl7pPr>
            <a:lvl8pPr marL="15357005" indent="-2705" rtl="0">
              <a:spcBef>
                <a:spcPts val="0"/>
              </a:spcBef>
              <a:buFont typeface="Calibri"/>
              <a:buNone/>
              <a:defRPr/>
            </a:lvl8pPr>
            <a:lvl9pPr marL="17550864" indent="-12163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2194558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14996159" y="30510481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31455359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438750" tIns="219375" rIns="438750" bIns="219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58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194558" y="7680967"/>
            <a:ext cx="395020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45392" marR="0" indent="-489692" algn="l" rtl="0">
              <a:lnSpc>
                <a:spcPct val="100000"/>
              </a:lnSpc>
              <a:spcBef>
                <a:spcPts val="30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3565018" marR="0" indent="-351918" algn="l" rtl="0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5484643" marR="0" indent="-201443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7678502" marR="0" indent="-312501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9872362" marR="0" indent="-321961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2066221" marR="0" indent="-318720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marL="14260080" marR="0" indent="-315479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16453931" marR="0" indent="-312230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marL="18647788" marR="0" indent="-321687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2194558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14996159" y="30510481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31455359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438750" tIns="219375" rIns="438750" bIns="219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58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7139375" y="162125"/>
            <a:ext cx="29253298" cy="3292798"/>
          </a:xfrm>
          <a:prstGeom prst="rect">
            <a:avLst/>
          </a:prstGeom>
          <a:noFill/>
          <a:ln>
            <a:noFill/>
          </a:ln>
        </p:spPr>
        <p:txBody>
          <a:bodyPr lIns="438750" tIns="219375" rIns="438750" bIns="2193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80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 Table &amp; Air Hockey Game</a:t>
            </a:r>
            <a:r>
              <a:rPr lang="en-US" sz="10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John Redden, </a:t>
            </a:r>
            <a:r>
              <a:rPr lang="en-US" sz="5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Cory Lewis, Paul </a:t>
            </a:r>
            <a:r>
              <a:rPr lang="en-US" sz="5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Becera</a:t>
            </a:r>
            <a:r>
              <a:rPr lang="en-US" sz="5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Gonzales, Gerald Jumper, ….</a:t>
            </a:r>
            <a:endParaRPr lang="en-US" sz="5400" b="0" i="0" u="none" strike="noStrike" cap="none" baseline="30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of the Sequoias, &amp;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California State University, Fresno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of the Sequoias &amp;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California State Polytechnic University, Pomona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Natural Resources Conservation Service, United States Department of Agriculture 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148347" y="3772450"/>
            <a:ext cx="12961499" cy="1107900"/>
          </a:xfrm>
          <a:prstGeom prst="rect">
            <a:avLst/>
          </a:prstGeom>
          <a:ln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6600" b="0" i="0" u="none" strike="noStrike" cap="non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Magneto" pitchFamily="82" charset="0"/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277050" y="14360525"/>
            <a:ext cx="12420600" cy="34697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3600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Build Table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3600" b="0" i="0" u="none" strike="noStrike" cap="none" baseline="0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Build Game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3600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Have Fun</a:t>
            </a:r>
            <a:endParaRPr lang="en-US" sz="3600" b="0" i="0" u="none" strike="noStrike" cap="none" baseline="0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277050" y="19218300"/>
            <a:ext cx="12704100" cy="13700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en-US" sz="36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Some things were required for this project….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endParaRPr lang="en-US" sz="36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endParaRPr lang="en-US" sz="3600" dirty="0" smtClean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Phaser.js (Game Engine)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itchFamily="34" charset="0"/>
              <a:buChar char="•"/>
            </a:pPr>
            <a:endParaRPr lang="en-US" sz="36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Designs for table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itchFamily="34" charset="0"/>
              <a:buChar char="•"/>
            </a:pPr>
            <a:endParaRPr lang="en-US" sz="36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Designs for game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itchFamily="34" charset="0"/>
              <a:buChar char="•"/>
            </a:pPr>
            <a:endParaRPr lang="en-US" sz="36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Art, sound, gameplay, programming, etc..</a:t>
            </a:r>
            <a:endParaRPr lang="en-US" sz="36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itchFamily="34" charset="0"/>
              <a:buChar char="•"/>
            </a:pPr>
            <a:endParaRPr lang="en-US" sz="36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302750" y="5069625"/>
            <a:ext cx="12420600" cy="7877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200000"/>
              </a:lnSpc>
              <a:buClr>
                <a:srgbClr val="000000"/>
              </a:buClr>
              <a:buSzPct val="25000"/>
            </a:pPr>
            <a:r>
              <a:rPr lang="en-US" sz="36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Built game table and touchscreen game for it..</a:t>
            </a:r>
            <a:endParaRPr sz="3600" b="0" i="0" u="none" strike="noStrike" cap="none" baseline="0" dirty="0">
              <a:solidFill>
                <a:srgbClr val="000000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148347" y="13100125"/>
            <a:ext cx="12961499" cy="1107900"/>
          </a:xfrm>
          <a:prstGeom prst="rect">
            <a:avLst/>
          </a:prstGeom>
          <a:ln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6600" b="0" i="0" u="none" strike="noStrike" cap="non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Magneto" pitchFamily="82" charset="0"/>
                <a:ea typeface="Calibri"/>
                <a:cs typeface="Calibri"/>
                <a:sym typeface="Calibri"/>
              </a:rPr>
              <a:t>Objectives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148347" y="17976925"/>
            <a:ext cx="12961499" cy="1107900"/>
          </a:xfrm>
          <a:prstGeom prst="rect">
            <a:avLst/>
          </a:prstGeom>
          <a:ln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5400" b="0" i="0" u="none" strike="noStrike" cap="non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Magneto" pitchFamily="82" charset="0"/>
                <a:ea typeface="Calibri"/>
                <a:cs typeface="Calibri"/>
                <a:sym typeface="Calibri"/>
              </a:rPr>
              <a:t>Required Design </a:t>
            </a:r>
            <a:r>
              <a:rPr lang="en-US" sz="5400" b="0" i="0" u="none" strike="noStrike" cap="none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gneto" pitchFamily="82" charset="0"/>
                <a:ea typeface="Calibri"/>
                <a:cs typeface="Calibri"/>
                <a:sym typeface="Calibri"/>
              </a:rPr>
              <a:t>Components</a:t>
            </a:r>
            <a:endParaRPr lang="en-US" sz="5400" b="0" i="0" u="none" strike="noStrike" cap="none" baseline="0" dirty="0">
              <a:solidFill>
                <a:schemeClr val="tx1">
                  <a:lumMod val="85000"/>
                  <a:lumOff val="15000"/>
                </a:schemeClr>
              </a:solidFill>
              <a:latin typeface="Magneto" pitchFamily="82" charset="0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15037725" y="3772450"/>
            <a:ext cx="13405799" cy="1107900"/>
          </a:xfrm>
          <a:prstGeom prst="rect">
            <a:avLst/>
          </a:prstGeom>
          <a:ln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gneto" pitchFamily="82" charset="0"/>
                <a:ea typeface="Calibri"/>
                <a:cs typeface="Calibri"/>
                <a:sym typeface="Calibri"/>
              </a:rPr>
              <a:t>Versions</a:t>
            </a:r>
            <a:endParaRPr lang="en-US" sz="6600" b="0" i="0" u="none" strike="noStrike" cap="none" baseline="0" dirty="0">
              <a:solidFill>
                <a:schemeClr val="tx1">
                  <a:lumMod val="85000"/>
                  <a:lumOff val="15000"/>
                </a:schemeClr>
              </a:solidFill>
              <a:latin typeface="Magneto" pitchFamily="82" charset="0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21680250" y="5746825"/>
            <a:ext cx="8373599" cy="58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5400" b="1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Prototype</a:t>
            </a:r>
            <a:endParaRPr lang="en-US" sz="3600" b="1" i="0" u="none" strike="noStrike" cap="none" baseline="0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600" dirty="0" smtClean="0">
                <a:latin typeface="Calibri"/>
                <a:ea typeface="Calibri"/>
                <a:cs typeface="Calibri"/>
                <a:sym typeface="Calibri"/>
              </a:rPr>
              <a:t>Originally designed and made by john redden.</a:t>
            </a:r>
            <a:endParaRPr lang="en-US" sz="3600" b="0" i="0" u="none" strike="noStrike" cap="none" baseline="0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3619420" y="17462883"/>
            <a:ext cx="7753500" cy="96047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4800" b="1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Final Game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600" dirty="0" smtClean="0">
                <a:latin typeface="Calibri"/>
                <a:ea typeface="Calibri"/>
                <a:cs typeface="Calibri"/>
                <a:sym typeface="Calibri"/>
              </a:rPr>
              <a:t>Art added by: Cory Lewis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600" dirty="0" smtClean="0">
                <a:latin typeface="Calibri"/>
                <a:ea typeface="Calibri"/>
                <a:cs typeface="Calibri"/>
                <a:sym typeface="Calibri"/>
              </a:rPr>
              <a:t>Programming done by: John Redden, Gerald Jumper. And Martin.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endParaRPr lang="en-US" sz="3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30353925" y="3772450"/>
            <a:ext cx="13405799" cy="1107900"/>
          </a:xfrm>
          <a:prstGeom prst="rect">
            <a:avLst/>
          </a:prstGeom>
          <a:ln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6600" b="0" i="0" u="none" strike="noStrike" cap="none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gneto" pitchFamily="82" charset="0"/>
                <a:ea typeface="Calibri"/>
                <a:cs typeface="Calibri"/>
                <a:sym typeface="Calibri"/>
              </a:rPr>
              <a:t>Code</a:t>
            </a:r>
            <a:endParaRPr lang="en-US" sz="6600" b="0" i="0" u="none" strike="noStrike" cap="none" baseline="0" dirty="0">
              <a:solidFill>
                <a:schemeClr val="tx1">
                  <a:lumMod val="85000"/>
                  <a:lumOff val="15000"/>
                </a:schemeClr>
              </a:solidFill>
              <a:latin typeface="Magneto" pitchFamily="82" charset="0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30353925" y="28994650"/>
            <a:ext cx="13405799" cy="1107900"/>
          </a:xfrm>
          <a:prstGeom prst="rect">
            <a:avLst/>
          </a:prstGeom>
          <a:ln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6600" b="0" i="0" u="none" strike="noStrike" cap="non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Magneto" pitchFamily="82" charset="0"/>
                <a:ea typeface="Calibri"/>
                <a:cs typeface="Calibri"/>
                <a:sym typeface="Calibri"/>
              </a:rPr>
              <a:t>Acknowledgements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0353800" y="30037275"/>
            <a:ext cx="13405799" cy="28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6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Special thanks to: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SURGE Program, </a:t>
            </a:r>
            <a:r>
              <a:rPr lang="en-US" sz="36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John Redden, Dr. Lawrence Owens, Duane Goodwin.</a:t>
            </a:r>
          </a:p>
          <a:p>
            <a:pPr lvl="0">
              <a:buClr>
                <a:srgbClr val="000000"/>
              </a:buClr>
              <a:buSzPct val="250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Funding for this project was provided by the College of the Sequoias SURGE program, which is funded by the US Department of Education MSEIP grant #P120A130106.</a:t>
            </a:r>
          </a:p>
        </p:txBody>
      </p:sp>
      <p:pic>
        <p:nvPicPr>
          <p:cNvPr id="1026" name="Picture 2" descr="C:\Users\Ultrabook\Desktop\Surge Symposium\Game Table and Air Hockey\AirHockeyWaterma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00" y="821124"/>
            <a:ext cx="4927600" cy="240030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 descr="C:\Users\Ultrabook\Desktop\Surge Symposium\Game Table and Air Hockey\AirHockeySplashscre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50" y="389324"/>
            <a:ext cx="3302000" cy="283210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C:\Users\Ultrabook\Desktop\Surge Symposium\Game Table and Air Hockey\prototyp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5006" y="11050587"/>
            <a:ext cx="9888518" cy="479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:\Users\Ultrabook\Desktop\Surge Symposium\Game Table and Air Hockey\prototype 0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098"/>
          <a:stretch/>
        </p:blipFill>
        <p:spPr bwMode="auto">
          <a:xfrm>
            <a:off x="15020559" y="5730029"/>
            <a:ext cx="7267758" cy="6147991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C:\Users\Ultrabook\Desktop\Surge Symposium\Game Table and Air Hockey\better 0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6" r="16138"/>
          <a:stretch/>
        </p:blipFill>
        <p:spPr bwMode="auto">
          <a:xfrm>
            <a:off x="21080601" y="17449800"/>
            <a:ext cx="8973248" cy="652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Ultrabook\Desktop\Surge Symposium\Game Table and Air Hockey\bett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1150" y="21754358"/>
            <a:ext cx="12141200" cy="5830042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136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Game Table &amp; Air Hockey Game John Redden, Cory Lewis, Paul Becera Gonzales, Gerald Jumper, …. 1College of the Sequoias, &amp; California State University, Fresno  2College of the Sequoias &amp; California State Polytechnic University, Pomona  3Natural Resources Conservation Service, United States Department of Agriculture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 Irrigation System for Water Conservation Luz Cheng1, Xavier Castañeda2, Kelli Woods3, Bradley Pannett3 1College of the Sequoias, &amp; California State University, Fresno  2College of the Sequoias &amp; California State Polytechnic University, Pomona  3Natural Resources Conservation Service, United States Department of Agriculture</dc:title>
  <dc:creator>Duane Goodwin</dc:creator>
  <cp:lastModifiedBy>Ultrabook</cp:lastModifiedBy>
  <cp:revision>38</cp:revision>
  <dcterms:modified xsi:type="dcterms:W3CDTF">2016-08-04T07:39:13Z</dcterms:modified>
</cp:coreProperties>
</file>