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3891200" cy="32918400"/>
  <p:notesSz cx="9144000" cy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0" autoAdjust="0"/>
    <p:restoredTop sz="51613" autoAdjust="0"/>
  </p:normalViewPr>
  <p:slideViewPr>
    <p:cSldViewPr>
      <p:cViewPr>
        <p:scale>
          <a:sx n="20" d="100"/>
          <a:sy n="20" d="100"/>
        </p:scale>
        <p:origin x="-1578" y="-30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3DE959-787A-4D69-9D1D-AEED56025284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1213E7-CFB5-4EAF-A134-63A0F4D96469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  <a:effectLst/>
      </dgm:spPr>
      <dgm:t>
        <a:bodyPr/>
        <a:lstStyle/>
        <a:p>
          <a:r>
            <a:rPr lang="en-US" dirty="0"/>
            <a:t>Phaser.js</a:t>
          </a:r>
        </a:p>
      </dgm:t>
    </dgm:pt>
    <dgm:pt modelId="{A1C65186-A9BC-4C82-9851-F35C29A28C4A}" type="parTrans" cxnId="{4447B217-B715-4F6B-A112-B89151DFFC62}">
      <dgm:prSet/>
      <dgm:spPr/>
      <dgm:t>
        <a:bodyPr/>
        <a:lstStyle/>
        <a:p>
          <a:endParaRPr lang="en-US"/>
        </a:p>
      </dgm:t>
    </dgm:pt>
    <dgm:pt modelId="{6A321B8C-4234-4666-874F-F448D17894C9}" type="sibTrans" cxnId="{4447B217-B715-4F6B-A112-B89151DFFC62}">
      <dgm:prSet/>
      <dgm:spPr/>
      <dgm:t>
        <a:bodyPr/>
        <a:lstStyle/>
        <a:p>
          <a:endParaRPr lang="en-US"/>
        </a:p>
      </dgm:t>
    </dgm:pt>
    <dgm:pt modelId="{941B9135-C1CB-44D0-8742-D18DF45C8A3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  <a:effectLst/>
      </dgm:spPr>
      <dgm:t>
        <a:bodyPr/>
        <a:lstStyle/>
        <a:p>
          <a:r>
            <a:rPr lang="en-US" dirty="0"/>
            <a:t>HTML5 Game Engine</a:t>
          </a:r>
        </a:p>
      </dgm:t>
    </dgm:pt>
    <dgm:pt modelId="{EEE40661-AB11-4ECE-8547-E4C319E9823C}" type="parTrans" cxnId="{14E3707F-F688-402C-A84B-F152F65E16B3}">
      <dgm:prSet/>
      <dgm:spPr/>
      <dgm:t>
        <a:bodyPr/>
        <a:lstStyle/>
        <a:p>
          <a:endParaRPr lang="en-US"/>
        </a:p>
      </dgm:t>
    </dgm:pt>
    <dgm:pt modelId="{A77094B3-7F7C-448F-9EB2-5F210F48F6D8}" type="sibTrans" cxnId="{14E3707F-F688-402C-A84B-F152F65E16B3}">
      <dgm:prSet/>
      <dgm:spPr/>
      <dgm:t>
        <a:bodyPr/>
        <a:lstStyle/>
        <a:p>
          <a:endParaRPr lang="en-US"/>
        </a:p>
      </dgm:t>
    </dgm:pt>
    <dgm:pt modelId="{52B2AE58-D871-42D6-B823-3B14A7F7CCE4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  <a:effectLst/>
      </dgm:spPr>
      <dgm:t>
        <a:bodyPr/>
        <a:lstStyle/>
        <a:p>
          <a:r>
            <a:rPr lang="en-US" dirty="0" smtClean="0"/>
            <a:t>Intel XDK</a:t>
          </a:r>
          <a:endParaRPr lang="en-US" dirty="0"/>
        </a:p>
      </dgm:t>
    </dgm:pt>
    <dgm:pt modelId="{8EE4CC4C-D932-4667-92A1-6478251BBCB7}" type="parTrans" cxnId="{3E7269E1-0D20-411C-95AA-2BDA43FFED99}">
      <dgm:prSet/>
      <dgm:spPr/>
      <dgm:t>
        <a:bodyPr/>
        <a:lstStyle/>
        <a:p>
          <a:endParaRPr lang="en-US"/>
        </a:p>
      </dgm:t>
    </dgm:pt>
    <dgm:pt modelId="{C15677F8-A144-4E87-812F-EE0BE833A922}" type="sibTrans" cxnId="{3E7269E1-0D20-411C-95AA-2BDA43FFED99}">
      <dgm:prSet/>
      <dgm:spPr/>
      <dgm:t>
        <a:bodyPr/>
        <a:lstStyle/>
        <a:p>
          <a:endParaRPr lang="en-US"/>
        </a:p>
      </dgm:t>
    </dgm:pt>
    <dgm:pt modelId="{3E243F17-71E7-47BB-A8A8-F9166F56ED1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  <a:effectLst/>
      </dgm:spPr>
      <dgm:t>
        <a:bodyPr/>
        <a:lstStyle/>
        <a:p>
          <a:r>
            <a:rPr lang="en-US" dirty="0"/>
            <a:t>Compiles HTML5 game to an APK file</a:t>
          </a:r>
        </a:p>
      </dgm:t>
    </dgm:pt>
    <dgm:pt modelId="{8720515B-8255-497A-9610-DF8BF844EFCF}" type="parTrans" cxnId="{7AAFAA15-A3B7-42E5-95A3-9CFF1D91558F}">
      <dgm:prSet/>
      <dgm:spPr/>
      <dgm:t>
        <a:bodyPr/>
        <a:lstStyle/>
        <a:p>
          <a:endParaRPr lang="en-US"/>
        </a:p>
      </dgm:t>
    </dgm:pt>
    <dgm:pt modelId="{B3B725E8-73B8-4A88-AD87-F43CC970F07D}" type="sibTrans" cxnId="{7AAFAA15-A3B7-42E5-95A3-9CFF1D91558F}">
      <dgm:prSet/>
      <dgm:spPr/>
      <dgm:t>
        <a:bodyPr/>
        <a:lstStyle/>
        <a:p>
          <a:endParaRPr lang="en-US"/>
        </a:p>
      </dgm:t>
    </dgm:pt>
    <dgm:pt modelId="{FA3ABC59-A4CC-4820-A675-5981FA8F1194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  <a:effectLst/>
      </dgm:spPr>
      <dgm:t>
        <a:bodyPr/>
        <a:lstStyle/>
        <a:p>
          <a:r>
            <a:rPr lang="en-US" dirty="0"/>
            <a:t>Emulates Android devices (for testing)</a:t>
          </a:r>
        </a:p>
      </dgm:t>
    </dgm:pt>
    <dgm:pt modelId="{555FD729-9164-4E84-92CF-A03A43057AC5}" type="parTrans" cxnId="{AD21E42F-A805-497F-B6B4-2C36E913CEFE}">
      <dgm:prSet/>
      <dgm:spPr/>
      <dgm:t>
        <a:bodyPr/>
        <a:lstStyle/>
        <a:p>
          <a:endParaRPr lang="en-US"/>
        </a:p>
      </dgm:t>
    </dgm:pt>
    <dgm:pt modelId="{7539B83F-B12C-4ABB-AD4B-E89EE93AD2D5}" type="sibTrans" cxnId="{AD21E42F-A805-497F-B6B4-2C36E913CEFE}">
      <dgm:prSet/>
      <dgm:spPr/>
      <dgm:t>
        <a:bodyPr/>
        <a:lstStyle/>
        <a:p>
          <a:endParaRPr lang="en-US"/>
        </a:p>
      </dgm:t>
    </dgm:pt>
    <dgm:pt modelId="{0E8D9E75-E70F-46E1-917F-43E96B499664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  <a:effectLst/>
      </dgm:spPr>
      <dgm:t>
        <a:bodyPr/>
        <a:lstStyle/>
        <a:p>
          <a:r>
            <a:rPr lang="en-US" dirty="0" err="1"/>
            <a:t>GitHub</a:t>
          </a:r>
          <a:endParaRPr lang="en-US" dirty="0"/>
        </a:p>
      </dgm:t>
    </dgm:pt>
    <dgm:pt modelId="{4D8EA54A-6450-478A-994F-01905396CD1F}" type="parTrans" cxnId="{A424524F-3953-4BE7-B68B-03B6F9B6A079}">
      <dgm:prSet/>
      <dgm:spPr/>
      <dgm:t>
        <a:bodyPr/>
        <a:lstStyle/>
        <a:p>
          <a:endParaRPr lang="en-US"/>
        </a:p>
      </dgm:t>
    </dgm:pt>
    <dgm:pt modelId="{776BDD80-278D-407C-B79E-5950B092249A}" type="sibTrans" cxnId="{A424524F-3953-4BE7-B68B-03B6F9B6A079}">
      <dgm:prSet/>
      <dgm:spPr/>
      <dgm:t>
        <a:bodyPr/>
        <a:lstStyle/>
        <a:p>
          <a:endParaRPr lang="en-US"/>
        </a:p>
      </dgm:t>
    </dgm:pt>
    <dgm:pt modelId="{0370D8F3-42D1-4F25-8EFD-7D695F249778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  <a:effectLst/>
      </dgm:spPr>
      <dgm:t>
        <a:bodyPr/>
        <a:lstStyle/>
        <a:p>
          <a:r>
            <a:rPr lang="en-US" dirty="0"/>
            <a:t>Syncs changes to multiple developers</a:t>
          </a:r>
        </a:p>
      </dgm:t>
    </dgm:pt>
    <dgm:pt modelId="{F217F05A-A0F0-4068-A36A-0BFF65F40EEC}" type="parTrans" cxnId="{84F6F9B5-1572-414B-BB9C-F80E194659BE}">
      <dgm:prSet/>
      <dgm:spPr/>
      <dgm:t>
        <a:bodyPr/>
        <a:lstStyle/>
        <a:p>
          <a:endParaRPr lang="en-US"/>
        </a:p>
      </dgm:t>
    </dgm:pt>
    <dgm:pt modelId="{0F5E62FF-F3B9-488F-B320-60D37592C416}" type="sibTrans" cxnId="{84F6F9B5-1572-414B-BB9C-F80E194659BE}">
      <dgm:prSet/>
      <dgm:spPr/>
      <dgm:t>
        <a:bodyPr/>
        <a:lstStyle/>
        <a:p>
          <a:endParaRPr lang="en-US"/>
        </a:p>
      </dgm:t>
    </dgm:pt>
    <dgm:pt modelId="{7A246AA4-0D4A-4D09-86E4-9E256DD80448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  <a:effectLst/>
      </dgm:spPr>
      <dgm:t>
        <a:bodyPr/>
        <a:lstStyle/>
        <a:p>
          <a:r>
            <a:rPr lang="en-US" dirty="0"/>
            <a:t>Allows project to be accessed by users to test</a:t>
          </a:r>
        </a:p>
      </dgm:t>
    </dgm:pt>
    <dgm:pt modelId="{0FAD7C02-071B-4D0F-AD49-388561D27CA7}" type="parTrans" cxnId="{F0066ADD-5258-459A-AD94-78BC8B196E85}">
      <dgm:prSet/>
      <dgm:spPr/>
      <dgm:t>
        <a:bodyPr/>
        <a:lstStyle/>
        <a:p>
          <a:endParaRPr lang="en-US"/>
        </a:p>
      </dgm:t>
    </dgm:pt>
    <dgm:pt modelId="{DBAE8D70-C300-410B-A037-19963ACCDBA7}" type="sibTrans" cxnId="{F0066ADD-5258-459A-AD94-78BC8B196E85}">
      <dgm:prSet/>
      <dgm:spPr/>
      <dgm:t>
        <a:bodyPr/>
        <a:lstStyle/>
        <a:p>
          <a:endParaRPr lang="en-US"/>
        </a:p>
      </dgm:t>
    </dgm:pt>
    <dgm:pt modelId="{7839876F-2A33-40AA-83B8-A47FC9E92675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  <a:effectLst/>
      </dgm:spPr>
      <dgm:t>
        <a:bodyPr/>
        <a:lstStyle/>
        <a:p>
          <a:r>
            <a:rPr lang="en-US" dirty="0"/>
            <a:t>Photoshop</a:t>
          </a:r>
        </a:p>
      </dgm:t>
    </dgm:pt>
    <dgm:pt modelId="{44416AD7-5038-44A8-A9DA-D8E3763ECDF2}" type="parTrans" cxnId="{AA17DD5C-1495-4D4F-A37E-606616414DBA}">
      <dgm:prSet/>
      <dgm:spPr/>
      <dgm:t>
        <a:bodyPr/>
        <a:lstStyle/>
        <a:p>
          <a:endParaRPr lang="en-US"/>
        </a:p>
      </dgm:t>
    </dgm:pt>
    <dgm:pt modelId="{531C7A2F-DDC3-4A6C-8D0E-1F1436E7DB87}" type="sibTrans" cxnId="{AA17DD5C-1495-4D4F-A37E-606616414DBA}">
      <dgm:prSet/>
      <dgm:spPr/>
      <dgm:t>
        <a:bodyPr/>
        <a:lstStyle/>
        <a:p>
          <a:endParaRPr lang="en-US"/>
        </a:p>
      </dgm:t>
    </dgm:pt>
    <dgm:pt modelId="{A9D878A8-A33C-433E-BC1D-82F4CC87E55F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  <a:effectLst/>
      </dgm:spPr>
      <dgm:t>
        <a:bodyPr/>
        <a:lstStyle/>
        <a:p>
          <a:r>
            <a:rPr lang="en-US" dirty="0"/>
            <a:t>Create art for game</a:t>
          </a:r>
        </a:p>
      </dgm:t>
    </dgm:pt>
    <dgm:pt modelId="{840DD5D3-E58D-4883-81F9-85D723D1DF79}" type="parTrans" cxnId="{09056450-2554-4807-B8E3-8F8E0D93AF79}">
      <dgm:prSet/>
      <dgm:spPr/>
      <dgm:t>
        <a:bodyPr/>
        <a:lstStyle/>
        <a:p>
          <a:endParaRPr lang="en-US"/>
        </a:p>
      </dgm:t>
    </dgm:pt>
    <dgm:pt modelId="{F4F16E74-71C6-46FA-B8A7-55BE71D06206}" type="sibTrans" cxnId="{09056450-2554-4807-B8E3-8F8E0D93AF79}">
      <dgm:prSet/>
      <dgm:spPr/>
      <dgm:t>
        <a:bodyPr/>
        <a:lstStyle/>
        <a:p>
          <a:endParaRPr lang="en-US"/>
        </a:p>
      </dgm:t>
    </dgm:pt>
    <dgm:pt modelId="{385040AF-ECB1-4A7F-8EDE-D6D9B508D450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  <a:effectLst/>
      </dgm:spPr>
      <dgm:t>
        <a:bodyPr/>
        <a:lstStyle/>
        <a:p>
          <a:r>
            <a:rPr lang="en-US" dirty="0"/>
            <a:t>Open Source Project</a:t>
          </a:r>
        </a:p>
      </dgm:t>
    </dgm:pt>
    <dgm:pt modelId="{FFD2D1E3-09EB-4634-B7D7-3393C815797C}" type="parTrans" cxnId="{F9BA9ABB-00E2-4200-BB64-A61C3781ECB7}">
      <dgm:prSet/>
      <dgm:spPr/>
      <dgm:t>
        <a:bodyPr/>
        <a:lstStyle/>
        <a:p>
          <a:endParaRPr lang="en-US"/>
        </a:p>
      </dgm:t>
    </dgm:pt>
    <dgm:pt modelId="{16EE2386-3E06-492D-9E50-492F3441B669}" type="sibTrans" cxnId="{F9BA9ABB-00E2-4200-BB64-A61C3781ECB7}">
      <dgm:prSet/>
      <dgm:spPr/>
      <dgm:t>
        <a:bodyPr/>
        <a:lstStyle/>
        <a:p>
          <a:endParaRPr lang="en-US"/>
        </a:p>
      </dgm:t>
    </dgm:pt>
    <dgm:pt modelId="{107245E6-9F7E-4769-A57C-0B955660FA51}" type="pres">
      <dgm:prSet presAssocID="{D03DE959-787A-4D69-9D1D-AEED5602528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E3B70B-9D51-428B-A877-3E64740474B5}" type="pres">
      <dgm:prSet presAssocID="{AD1213E7-CFB5-4EAF-A134-63A0F4D96469}" presName="comp" presStyleCnt="0"/>
      <dgm:spPr/>
    </dgm:pt>
    <dgm:pt modelId="{7F059085-9C5A-44C6-BFE2-A1A4CFF6225A}" type="pres">
      <dgm:prSet presAssocID="{AD1213E7-CFB5-4EAF-A134-63A0F4D96469}" presName="box" presStyleLbl="node1" presStyleIdx="0" presStyleCnt="4" custLinFactNeighborX="-532"/>
      <dgm:spPr/>
      <dgm:t>
        <a:bodyPr/>
        <a:lstStyle/>
        <a:p>
          <a:endParaRPr lang="en-US"/>
        </a:p>
      </dgm:t>
    </dgm:pt>
    <dgm:pt modelId="{8A940C07-6586-4BDE-9E81-6B9DF9DAE52F}" type="pres">
      <dgm:prSet presAssocID="{AD1213E7-CFB5-4EAF-A134-63A0F4D96469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FE28D174-38A5-4D59-85F4-AE618AE31A96}" type="pres">
      <dgm:prSet presAssocID="{AD1213E7-CFB5-4EAF-A134-63A0F4D96469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3177CD-749F-4A07-8D1D-80E72C4DE495}" type="pres">
      <dgm:prSet presAssocID="{6A321B8C-4234-4666-874F-F448D17894C9}" presName="spacer" presStyleCnt="0"/>
      <dgm:spPr/>
    </dgm:pt>
    <dgm:pt modelId="{28B1811B-15FA-4EFE-AFDB-18092874E9B6}" type="pres">
      <dgm:prSet presAssocID="{52B2AE58-D871-42D6-B823-3B14A7F7CCE4}" presName="comp" presStyleCnt="0"/>
      <dgm:spPr/>
    </dgm:pt>
    <dgm:pt modelId="{5C4E1CFD-A5E5-466A-B4D1-BFA0B1F10B1D}" type="pres">
      <dgm:prSet presAssocID="{52B2AE58-D871-42D6-B823-3B14A7F7CCE4}" presName="box" presStyleLbl="node1" presStyleIdx="1" presStyleCnt="4"/>
      <dgm:spPr/>
      <dgm:t>
        <a:bodyPr/>
        <a:lstStyle/>
        <a:p>
          <a:endParaRPr lang="en-US"/>
        </a:p>
      </dgm:t>
    </dgm:pt>
    <dgm:pt modelId="{BE6CE178-3009-4607-9631-397C3CDE8E4F}" type="pres">
      <dgm:prSet presAssocID="{52B2AE58-D871-42D6-B823-3B14A7F7CCE4}" presName="img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</dgm:spPr>
    </dgm:pt>
    <dgm:pt modelId="{067E426D-503F-4E78-B068-7E8E5AD047D1}" type="pres">
      <dgm:prSet presAssocID="{52B2AE58-D871-42D6-B823-3B14A7F7CCE4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C90A8C-AD64-4611-AAD2-D9D0A51975A5}" type="pres">
      <dgm:prSet presAssocID="{C15677F8-A144-4E87-812F-EE0BE833A922}" presName="spacer" presStyleCnt="0"/>
      <dgm:spPr/>
    </dgm:pt>
    <dgm:pt modelId="{8EB72A15-BBD5-4E5E-946A-E7EAE4546A8E}" type="pres">
      <dgm:prSet presAssocID="{0E8D9E75-E70F-46E1-917F-43E96B499664}" presName="comp" presStyleCnt="0"/>
      <dgm:spPr/>
    </dgm:pt>
    <dgm:pt modelId="{F68F1807-3E6D-427F-AB07-12C2D29194B0}" type="pres">
      <dgm:prSet presAssocID="{0E8D9E75-E70F-46E1-917F-43E96B499664}" presName="box" presStyleLbl="node1" presStyleIdx="2" presStyleCnt="4"/>
      <dgm:spPr/>
      <dgm:t>
        <a:bodyPr/>
        <a:lstStyle/>
        <a:p>
          <a:endParaRPr lang="en-US"/>
        </a:p>
      </dgm:t>
    </dgm:pt>
    <dgm:pt modelId="{DC30CB41-9BB5-4B2A-8EA7-CDA4DB1A7426}" type="pres">
      <dgm:prSet presAssocID="{0E8D9E75-E70F-46E1-917F-43E96B499664}" presName="img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76F8B69C-5AA5-4C73-A74B-D9B1AFFD145D}" type="pres">
      <dgm:prSet presAssocID="{0E8D9E75-E70F-46E1-917F-43E96B499664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843C79-2C54-4DA9-B57D-A2FA833E40AF}" type="pres">
      <dgm:prSet presAssocID="{776BDD80-278D-407C-B79E-5950B092249A}" presName="spacer" presStyleCnt="0"/>
      <dgm:spPr/>
    </dgm:pt>
    <dgm:pt modelId="{EBAC607D-AD0F-40A3-B5E8-93820469F4DE}" type="pres">
      <dgm:prSet presAssocID="{7839876F-2A33-40AA-83B8-A47FC9E92675}" presName="comp" presStyleCnt="0"/>
      <dgm:spPr/>
    </dgm:pt>
    <dgm:pt modelId="{D9ECE03C-19C2-4E25-AD62-29DFD23C809C}" type="pres">
      <dgm:prSet presAssocID="{7839876F-2A33-40AA-83B8-A47FC9E92675}" presName="box" presStyleLbl="node1" presStyleIdx="3" presStyleCnt="4"/>
      <dgm:spPr/>
      <dgm:t>
        <a:bodyPr/>
        <a:lstStyle/>
        <a:p>
          <a:endParaRPr lang="en-US"/>
        </a:p>
      </dgm:t>
    </dgm:pt>
    <dgm:pt modelId="{1FF2162B-B65B-4CD6-B745-04348C961AAC}" type="pres">
      <dgm:prSet presAssocID="{7839876F-2A33-40AA-83B8-A47FC9E92675}" presName="img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</dgm:spPr>
    </dgm:pt>
    <dgm:pt modelId="{04FD11F3-41A3-41D6-9576-163EF5E0E533}" type="pres">
      <dgm:prSet presAssocID="{7839876F-2A33-40AA-83B8-A47FC9E92675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3C347D-6603-4DB3-8EB3-CDD850AA7CFA}" type="presOf" srcId="{52B2AE58-D871-42D6-B823-3B14A7F7CCE4}" destId="{067E426D-503F-4E78-B068-7E8E5AD047D1}" srcOrd="1" destOrd="0" presId="urn:microsoft.com/office/officeart/2005/8/layout/vList4"/>
    <dgm:cxn modelId="{4A6451ED-1488-4218-8E9B-EE2A24806B70}" type="presOf" srcId="{A9D878A8-A33C-433E-BC1D-82F4CC87E55F}" destId="{04FD11F3-41A3-41D6-9576-163EF5E0E533}" srcOrd="1" destOrd="1" presId="urn:microsoft.com/office/officeart/2005/8/layout/vList4"/>
    <dgm:cxn modelId="{F9BA9ABB-00E2-4200-BB64-A61C3781ECB7}" srcId="{0E8D9E75-E70F-46E1-917F-43E96B499664}" destId="{385040AF-ECB1-4A7F-8EDE-D6D9B508D450}" srcOrd="2" destOrd="0" parTransId="{FFD2D1E3-09EB-4634-B7D7-3393C815797C}" sibTransId="{16EE2386-3E06-492D-9E50-492F3441B669}"/>
    <dgm:cxn modelId="{3E7269E1-0D20-411C-95AA-2BDA43FFED99}" srcId="{D03DE959-787A-4D69-9D1D-AEED56025284}" destId="{52B2AE58-D871-42D6-B823-3B14A7F7CCE4}" srcOrd="1" destOrd="0" parTransId="{8EE4CC4C-D932-4667-92A1-6478251BBCB7}" sibTransId="{C15677F8-A144-4E87-812F-EE0BE833A922}"/>
    <dgm:cxn modelId="{09056450-2554-4807-B8E3-8F8E0D93AF79}" srcId="{7839876F-2A33-40AA-83B8-A47FC9E92675}" destId="{A9D878A8-A33C-433E-BC1D-82F4CC87E55F}" srcOrd="0" destOrd="0" parTransId="{840DD5D3-E58D-4883-81F9-85D723D1DF79}" sibTransId="{F4F16E74-71C6-46FA-B8A7-55BE71D06206}"/>
    <dgm:cxn modelId="{A424524F-3953-4BE7-B68B-03B6F9B6A079}" srcId="{D03DE959-787A-4D69-9D1D-AEED56025284}" destId="{0E8D9E75-E70F-46E1-917F-43E96B499664}" srcOrd="2" destOrd="0" parTransId="{4D8EA54A-6450-478A-994F-01905396CD1F}" sibTransId="{776BDD80-278D-407C-B79E-5950B092249A}"/>
    <dgm:cxn modelId="{35704E03-DD2A-43F0-BD23-9892D9B2DB3A}" type="presOf" srcId="{385040AF-ECB1-4A7F-8EDE-D6D9B508D450}" destId="{76F8B69C-5AA5-4C73-A74B-D9B1AFFD145D}" srcOrd="1" destOrd="3" presId="urn:microsoft.com/office/officeart/2005/8/layout/vList4"/>
    <dgm:cxn modelId="{2F6EBC1D-8AC0-4ADF-8CE1-07D3620F031C}" type="presOf" srcId="{AD1213E7-CFB5-4EAF-A134-63A0F4D96469}" destId="{FE28D174-38A5-4D59-85F4-AE618AE31A96}" srcOrd="1" destOrd="0" presId="urn:microsoft.com/office/officeart/2005/8/layout/vList4"/>
    <dgm:cxn modelId="{7AAFAA15-A3B7-42E5-95A3-9CFF1D91558F}" srcId="{52B2AE58-D871-42D6-B823-3B14A7F7CCE4}" destId="{3E243F17-71E7-47BB-A8A8-F9166F56ED12}" srcOrd="0" destOrd="0" parTransId="{8720515B-8255-497A-9610-DF8BF844EFCF}" sibTransId="{B3B725E8-73B8-4A88-AD87-F43CC970F07D}"/>
    <dgm:cxn modelId="{28E21F1A-4AF3-4E95-B395-3F15998F8659}" type="presOf" srcId="{0370D8F3-42D1-4F25-8EFD-7D695F249778}" destId="{F68F1807-3E6D-427F-AB07-12C2D29194B0}" srcOrd="0" destOrd="1" presId="urn:microsoft.com/office/officeart/2005/8/layout/vList4"/>
    <dgm:cxn modelId="{509F40FB-0910-43A7-ADFC-18E827D0D00D}" type="presOf" srcId="{7A246AA4-0D4A-4D09-86E4-9E256DD80448}" destId="{F68F1807-3E6D-427F-AB07-12C2D29194B0}" srcOrd="0" destOrd="2" presId="urn:microsoft.com/office/officeart/2005/8/layout/vList4"/>
    <dgm:cxn modelId="{6367ED32-1EB1-47EE-BF9B-23F4E229BC42}" type="presOf" srcId="{FA3ABC59-A4CC-4820-A675-5981FA8F1194}" destId="{5C4E1CFD-A5E5-466A-B4D1-BFA0B1F10B1D}" srcOrd="0" destOrd="2" presId="urn:microsoft.com/office/officeart/2005/8/layout/vList4"/>
    <dgm:cxn modelId="{AD21E42F-A805-497F-B6B4-2C36E913CEFE}" srcId="{52B2AE58-D871-42D6-B823-3B14A7F7CCE4}" destId="{FA3ABC59-A4CC-4820-A675-5981FA8F1194}" srcOrd="1" destOrd="0" parTransId="{555FD729-9164-4E84-92CF-A03A43057AC5}" sibTransId="{7539B83F-B12C-4ABB-AD4B-E89EE93AD2D5}"/>
    <dgm:cxn modelId="{9FB218FF-B32F-48B3-A9A9-20017989A49D}" type="presOf" srcId="{941B9135-C1CB-44D0-8742-D18DF45C8A31}" destId="{7F059085-9C5A-44C6-BFE2-A1A4CFF6225A}" srcOrd="0" destOrd="1" presId="urn:microsoft.com/office/officeart/2005/8/layout/vList4"/>
    <dgm:cxn modelId="{14E3707F-F688-402C-A84B-F152F65E16B3}" srcId="{AD1213E7-CFB5-4EAF-A134-63A0F4D96469}" destId="{941B9135-C1CB-44D0-8742-D18DF45C8A31}" srcOrd="0" destOrd="0" parTransId="{EEE40661-AB11-4ECE-8547-E4C319E9823C}" sibTransId="{A77094B3-7F7C-448F-9EB2-5F210F48F6D8}"/>
    <dgm:cxn modelId="{2D0FFA7D-85C6-4D5D-9254-0F8301992259}" type="presOf" srcId="{A9D878A8-A33C-433E-BC1D-82F4CC87E55F}" destId="{D9ECE03C-19C2-4E25-AD62-29DFD23C809C}" srcOrd="0" destOrd="1" presId="urn:microsoft.com/office/officeart/2005/8/layout/vList4"/>
    <dgm:cxn modelId="{B4A0E478-7F4E-44CE-97DF-73F02C69682B}" type="presOf" srcId="{FA3ABC59-A4CC-4820-A675-5981FA8F1194}" destId="{067E426D-503F-4E78-B068-7E8E5AD047D1}" srcOrd="1" destOrd="2" presId="urn:microsoft.com/office/officeart/2005/8/layout/vList4"/>
    <dgm:cxn modelId="{84F6F9B5-1572-414B-BB9C-F80E194659BE}" srcId="{0E8D9E75-E70F-46E1-917F-43E96B499664}" destId="{0370D8F3-42D1-4F25-8EFD-7D695F249778}" srcOrd="0" destOrd="0" parTransId="{F217F05A-A0F0-4068-A36A-0BFF65F40EEC}" sibTransId="{0F5E62FF-F3B9-488F-B320-60D37592C416}"/>
    <dgm:cxn modelId="{20A88A7E-4CEE-41A7-BD07-B5B24B7106BF}" type="presOf" srcId="{7839876F-2A33-40AA-83B8-A47FC9E92675}" destId="{04FD11F3-41A3-41D6-9576-163EF5E0E533}" srcOrd="1" destOrd="0" presId="urn:microsoft.com/office/officeart/2005/8/layout/vList4"/>
    <dgm:cxn modelId="{F0066ADD-5258-459A-AD94-78BC8B196E85}" srcId="{0E8D9E75-E70F-46E1-917F-43E96B499664}" destId="{7A246AA4-0D4A-4D09-86E4-9E256DD80448}" srcOrd="1" destOrd="0" parTransId="{0FAD7C02-071B-4D0F-AD49-388561D27CA7}" sibTransId="{DBAE8D70-C300-410B-A037-19963ACCDBA7}"/>
    <dgm:cxn modelId="{193B0531-94AA-47D4-91BD-608EACA5AD65}" type="presOf" srcId="{385040AF-ECB1-4A7F-8EDE-D6D9B508D450}" destId="{F68F1807-3E6D-427F-AB07-12C2D29194B0}" srcOrd="0" destOrd="3" presId="urn:microsoft.com/office/officeart/2005/8/layout/vList4"/>
    <dgm:cxn modelId="{B623F508-35CE-4944-8359-F3E1BC732EA4}" type="presOf" srcId="{AD1213E7-CFB5-4EAF-A134-63A0F4D96469}" destId="{7F059085-9C5A-44C6-BFE2-A1A4CFF6225A}" srcOrd="0" destOrd="0" presId="urn:microsoft.com/office/officeart/2005/8/layout/vList4"/>
    <dgm:cxn modelId="{B2FAD95A-4FC2-4676-BE36-E7068B8B9CC8}" type="presOf" srcId="{52B2AE58-D871-42D6-B823-3B14A7F7CCE4}" destId="{5C4E1CFD-A5E5-466A-B4D1-BFA0B1F10B1D}" srcOrd="0" destOrd="0" presId="urn:microsoft.com/office/officeart/2005/8/layout/vList4"/>
    <dgm:cxn modelId="{4447B217-B715-4F6B-A112-B89151DFFC62}" srcId="{D03DE959-787A-4D69-9D1D-AEED56025284}" destId="{AD1213E7-CFB5-4EAF-A134-63A0F4D96469}" srcOrd="0" destOrd="0" parTransId="{A1C65186-A9BC-4C82-9851-F35C29A28C4A}" sibTransId="{6A321B8C-4234-4666-874F-F448D17894C9}"/>
    <dgm:cxn modelId="{F21644CD-F8A9-4A3A-83B4-718A372391BC}" type="presOf" srcId="{7A246AA4-0D4A-4D09-86E4-9E256DD80448}" destId="{76F8B69C-5AA5-4C73-A74B-D9B1AFFD145D}" srcOrd="1" destOrd="2" presId="urn:microsoft.com/office/officeart/2005/8/layout/vList4"/>
    <dgm:cxn modelId="{D23D4273-B276-46ED-AB09-58A703D24870}" type="presOf" srcId="{941B9135-C1CB-44D0-8742-D18DF45C8A31}" destId="{FE28D174-38A5-4D59-85F4-AE618AE31A96}" srcOrd="1" destOrd="1" presId="urn:microsoft.com/office/officeart/2005/8/layout/vList4"/>
    <dgm:cxn modelId="{2101765A-DB28-449C-A36D-6311C057E96A}" type="presOf" srcId="{D03DE959-787A-4D69-9D1D-AEED56025284}" destId="{107245E6-9F7E-4769-A57C-0B955660FA51}" srcOrd="0" destOrd="0" presId="urn:microsoft.com/office/officeart/2005/8/layout/vList4"/>
    <dgm:cxn modelId="{0A0EE74D-1DE7-421A-859F-BFF38AE1016A}" type="presOf" srcId="{0E8D9E75-E70F-46E1-917F-43E96B499664}" destId="{F68F1807-3E6D-427F-AB07-12C2D29194B0}" srcOrd="0" destOrd="0" presId="urn:microsoft.com/office/officeart/2005/8/layout/vList4"/>
    <dgm:cxn modelId="{D65F8755-5310-47F9-BE95-F4764024AB3E}" type="presOf" srcId="{3E243F17-71E7-47BB-A8A8-F9166F56ED12}" destId="{5C4E1CFD-A5E5-466A-B4D1-BFA0B1F10B1D}" srcOrd="0" destOrd="1" presId="urn:microsoft.com/office/officeart/2005/8/layout/vList4"/>
    <dgm:cxn modelId="{0F3DED26-BF2D-4FF3-9085-FCF97B38CB44}" type="presOf" srcId="{7839876F-2A33-40AA-83B8-A47FC9E92675}" destId="{D9ECE03C-19C2-4E25-AD62-29DFD23C809C}" srcOrd="0" destOrd="0" presId="urn:microsoft.com/office/officeart/2005/8/layout/vList4"/>
    <dgm:cxn modelId="{D82C8359-2C7E-4BFE-9C9D-D4512C03AA08}" type="presOf" srcId="{3E243F17-71E7-47BB-A8A8-F9166F56ED12}" destId="{067E426D-503F-4E78-B068-7E8E5AD047D1}" srcOrd="1" destOrd="1" presId="urn:microsoft.com/office/officeart/2005/8/layout/vList4"/>
    <dgm:cxn modelId="{CAD1571B-7C12-40F1-9E30-8C0FB2A48D7F}" type="presOf" srcId="{0E8D9E75-E70F-46E1-917F-43E96B499664}" destId="{76F8B69C-5AA5-4C73-A74B-D9B1AFFD145D}" srcOrd="1" destOrd="0" presId="urn:microsoft.com/office/officeart/2005/8/layout/vList4"/>
    <dgm:cxn modelId="{8CC23DAF-F01A-4E9E-857E-9617D5B5DE34}" type="presOf" srcId="{0370D8F3-42D1-4F25-8EFD-7D695F249778}" destId="{76F8B69C-5AA5-4C73-A74B-D9B1AFFD145D}" srcOrd="1" destOrd="1" presId="urn:microsoft.com/office/officeart/2005/8/layout/vList4"/>
    <dgm:cxn modelId="{AA17DD5C-1495-4D4F-A37E-606616414DBA}" srcId="{D03DE959-787A-4D69-9D1D-AEED56025284}" destId="{7839876F-2A33-40AA-83B8-A47FC9E92675}" srcOrd="3" destOrd="0" parTransId="{44416AD7-5038-44A8-A9DA-D8E3763ECDF2}" sibTransId="{531C7A2F-DDC3-4A6C-8D0E-1F1436E7DB87}"/>
    <dgm:cxn modelId="{799B616F-0DD8-4720-9812-3A28DA1BD971}" type="presParOf" srcId="{107245E6-9F7E-4769-A57C-0B955660FA51}" destId="{0EE3B70B-9D51-428B-A877-3E64740474B5}" srcOrd="0" destOrd="0" presId="urn:microsoft.com/office/officeart/2005/8/layout/vList4"/>
    <dgm:cxn modelId="{AA6C305F-54D5-401D-B617-939EDB4723FA}" type="presParOf" srcId="{0EE3B70B-9D51-428B-A877-3E64740474B5}" destId="{7F059085-9C5A-44C6-BFE2-A1A4CFF6225A}" srcOrd="0" destOrd="0" presId="urn:microsoft.com/office/officeart/2005/8/layout/vList4"/>
    <dgm:cxn modelId="{EDBC2DEA-A1A3-4591-8CC2-706511D5369A}" type="presParOf" srcId="{0EE3B70B-9D51-428B-A877-3E64740474B5}" destId="{8A940C07-6586-4BDE-9E81-6B9DF9DAE52F}" srcOrd="1" destOrd="0" presId="urn:microsoft.com/office/officeart/2005/8/layout/vList4"/>
    <dgm:cxn modelId="{83FEC0D8-DEF9-4F31-B0EA-92B268D58B3B}" type="presParOf" srcId="{0EE3B70B-9D51-428B-A877-3E64740474B5}" destId="{FE28D174-38A5-4D59-85F4-AE618AE31A96}" srcOrd="2" destOrd="0" presId="urn:microsoft.com/office/officeart/2005/8/layout/vList4"/>
    <dgm:cxn modelId="{C8241F1D-2CD4-46C2-82AB-7EA40A2A4167}" type="presParOf" srcId="{107245E6-9F7E-4769-A57C-0B955660FA51}" destId="{D93177CD-749F-4A07-8D1D-80E72C4DE495}" srcOrd="1" destOrd="0" presId="urn:microsoft.com/office/officeart/2005/8/layout/vList4"/>
    <dgm:cxn modelId="{94BDA4E2-7BF7-44AF-8604-267871690DA6}" type="presParOf" srcId="{107245E6-9F7E-4769-A57C-0B955660FA51}" destId="{28B1811B-15FA-4EFE-AFDB-18092874E9B6}" srcOrd="2" destOrd="0" presId="urn:microsoft.com/office/officeart/2005/8/layout/vList4"/>
    <dgm:cxn modelId="{E7BD0875-B6C7-45FD-95C9-5141273532B3}" type="presParOf" srcId="{28B1811B-15FA-4EFE-AFDB-18092874E9B6}" destId="{5C4E1CFD-A5E5-466A-B4D1-BFA0B1F10B1D}" srcOrd="0" destOrd="0" presId="urn:microsoft.com/office/officeart/2005/8/layout/vList4"/>
    <dgm:cxn modelId="{621AE4FE-E4EC-4A0B-9AAE-AA2CF26418B5}" type="presParOf" srcId="{28B1811B-15FA-4EFE-AFDB-18092874E9B6}" destId="{BE6CE178-3009-4607-9631-397C3CDE8E4F}" srcOrd="1" destOrd="0" presId="urn:microsoft.com/office/officeart/2005/8/layout/vList4"/>
    <dgm:cxn modelId="{DBCE64D8-B1C4-4289-BC7A-65B046CBD621}" type="presParOf" srcId="{28B1811B-15FA-4EFE-AFDB-18092874E9B6}" destId="{067E426D-503F-4E78-B068-7E8E5AD047D1}" srcOrd="2" destOrd="0" presId="urn:microsoft.com/office/officeart/2005/8/layout/vList4"/>
    <dgm:cxn modelId="{A9044801-980B-40C2-A522-67030904C972}" type="presParOf" srcId="{107245E6-9F7E-4769-A57C-0B955660FA51}" destId="{C2C90A8C-AD64-4611-AAD2-D9D0A51975A5}" srcOrd="3" destOrd="0" presId="urn:microsoft.com/office/officeart/2005/8/layout/vList4"/>
    <dgm:cxn modelId="{A58ACEE2-750D-4A40-B29E-18A032011036}" type="presParOf" srcId="{107245E6-9F7E-4769-A57C-0B955660FA51}" destId="{8EB72A15-BBD5-4E5E-946A-E7EAE4546A8E}" srcOrd="4" destOrd="0" presId="urn:microsoft.com/office/officeart/2005/8/layout/vList4"/>
    <dgm:cxn modelId="{0F5F6D24-6F57-4182-A00D-F5D101B923D7}" type="presParOf" srcId="{8EB72A15-BBD5-4E5E-946A-E7EAE4546A8E}" destId="{F68F1807-3E6D-427F-AB07-12C2D29194B0}" srcOrd="0" destOrd="0" presId="urn:microsoft.com/office/officeart/2005/8/layout/vList4"/>
    <dgm:cxn modelId="{94887B22-3570-47FC-BC46-68A135E73600}" type="presParOf" srcId="{8EB72A15-BBD5-4E5E-946A-E7EAE4546A8E}" destId="{DC30CB41-9BB5-4B2A-8EA7-CDA4DB1A7426}" srcOrd="1" destOrd="0" presId="urn:microsoft.com/office/officeart/2005/8/layout/vList4"/>
    <dgm:cxn modelId="{CE6A89E5-0321-492C-90DC-DEBBC2FAF5E8}" type="presParOf" srcId="{8EB72A15-BBD5-4E5E-946A-E7EAE4546A8E}" destId="{76F8B69C-5AA5-4C73-A74B-D9B1AFFD145D}" srcOrd="2" destOrd="0" presId="urn:microsoft.com/office/officeart/2005/8/layout/vList4"/>
    <dgm:cxn modelId="{C1E9B6F9-D638-4611-B5C3-57C324304F6F}" type="presParOf" srcId="{107245E6-9F7E-4769-A57C-0B955660FA51}" destId="{83843C79-2C54-4DA9-B57D-A2FA833E40AF}" srcOrd="5" destOrd="0" presId="urn:microsoft.com/office/officeart/2005/8/layout/vList4"/>
    <dgm:cxn modelId="{8FE51616-09BA-44C3-947E-0923C563591C}" type="presParOf" srcId="{107245E6-9F7E-4769-A57C-0B955660FA51}" destId="{EBAC607D-AD0F-40A3-B5E8-93820469F4DE}" srcOrd="6" destOrd="0" presId="urn:microsoft.com/office/officeart/2005/8/layout/vList4"/>
    <dgm:cxn modelId="{F67311B7-36B8-4B5F-BB49-1DA16194E10C}" type="presParOf" srcId="{EBAC607D-AD0F-40A3-B5E8-93820469F4DE}" destId="{D9ECE03C-19C2-4E25-AD62-29DFD23C809C}" srcOrd="0" destOrd="0" presId="urn:microsoft.com/office/officeart/2005/8/layout/vList4"/>
    <dgm:cxn modelId="{7EC649F3-CFAB-4C4F-B269-E6B0D017FC38}" type="presParOf" srcId="{EBAC607D-AD0F-40A3-B5E8-93820469F4DE}" destId="{1FF2162B-B65B-4CD6-B745-04348C961AAC}" srcOrd="1" destOrd="0" presId="urn:microsoft.com/office/officeart/2005/8/layout/vList4"/>
    <dgm:cxn modelId="{5C65471B-6CA1-486E-9485-B734FCFBBD23}" type="presParOf" srcId="{EBAC607D-AD0F-40A3-B5E8-93820469F4DE}" destId="{04FD11F3-41A3-41D6-9576-163EF5E0E53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99BC7B-18BE-4051-A577-BCA7361E8B7B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8E05BE-EE0E-4281-9EF7-D9E8AC9C5232}">
      <dgm:prSet phldrT="[Text]"/>
      <dgm:spPr/>
      <dgm:t>
        <a:bodyPr/>
        <a:lstStyle/>
        <a:p>
          <a:pPr rtl="0"/>
          <a:r>
            <a:rPr lang="en-US" dirty="0">
              <a:latin typeface="Times New Roman" pitchFamily="18" charset="0"/>
              <a:ea typeface="Calibri"/>
              <a:cs typeface="Times New Roman" pitchFamily="18" charset="0"/>
              <a:sym typeface="Calibri"/>
            </a:rPr>
            <a:t>Built Gaming Computer</a:t>
          </a:r>
          <a:endParaRPr lang="en-US" dirty="0"/>
        </a:p>
      </dgm:t>
    </dgm:pt>
    <dgm:pt modelId="{16910045-AD7B-4A8A-8A19-AC6CAB33991C}" type="parTrans" cxnId="{8AF9E220-A6E5-4277-80D7-6C18CF750E7E}">
      <dgm:prSet/>
      <dgm:spPr/>
      <dgm:t>
        <a:bodyPr/>
        <a:lstStyle/>
        <a:p>
          <a:endParaRPr lang="en-US"/>
        </a:p>
      </dgm:t>
    </dgm:pt>
    <dgm:pt modelId="{9AB9CD5D-507F-4863-8C5B-9BA802D399D0}" type="sibTrans" cxnId="{8AF9E220-A6E5-4277-80D7-6C18CF750E7E}">
      <dgm:prSet/>
      <dgm:spPr/>
      <dgm:t>
        <a:bodyPr/>
        <a:lstStyle/>
        <a:p>
          <a:endParaRPr lang="en-US"/>
        </a:p>
      </dgm:t>
    </dgm:pt>
    <dgm:pt modelId="{269EEC67-4A9E-438A-B80A-4074E896C89E}">
      <dgm:prSet phldrT="[Text]"/>
      <dgm:spPr/>
      <dgm:t>
        <a:bodyPr/>
        <a:lstStyle/>
        <a:p>
          <a:pPr rtl="0"/>
          <a:r>
            <a:rPr lang="en-US" dirty="0">
              <a:latin typeface="Times New Roman" pitchFamily="18" charset="0"/>
              <a:ea typeface="Calibri"/>
              <a:cs typeface="Times New Roman" pitchFamily="18" charset="0"/>
              <a:sym typeface="Calibri"/>
            </a:rPr>
            <a:t>Repurposed Table from the Tulare County Surplus Store</a:t>
          </a:r>
          <a:endParaRPr lang="en-US" dirty="0"/>
        </a:p>
      </dgm:t>
    </dgm:pt>
    <dgm:pt modelId="{F4C47D99-D969-44FE-93DA-37EED90E561F}" type="parTrans" cxnId="{F0B5A00C-DE8A-4545-A337-93543B7F4B7F}">
      <dgm:prSet/>
      <dgm:spPr/>
      <dgm:t>
        <a:bodyPr/>
        <a:lstStyle/>
        <a:p>
          <a:endParaRPr lang="en-US"/>
        </a:p>
      </dgm:t>
    </dgm:pt>
    <dgm:pt modelId="{FE4BE083-EF55-4F9B-B28B-FE9A87623212}" type="sibTrans" cxnId="{F0B5A00C-DE8A-4545-A337-93543B7F4B7F}">
      <dgm:prSet/>
      <dgm:spPr/>
      <dgm:t>
        <a:bodyPr/>
        <a:lstStyle/>
        <a:p>
          <a:endParaRPr lang="en-US"/>
        </a:p>
      </dgm:t>
    </dgm:pt>
    <dgm:pt modelId="{8D24E70D-6B5F-4701-BE3F-98F1ABA3C4F0}">
      <dgm:prSet phldrT="[Text]"/>
      <dgm:spPr/>
      <dgm:t>
        <a:bodyPr/>
        <a:lstStyle/>
        <a:p>
          <a:pPr rtl="0"/>
          <a:r>
            <a:rPr lang="en-US" dirty="0">
              <a:latin typeface="Times New Roman" pitchFamily="18" charset="0"/>
              <a:ea typeface="Calibri"/>
              <a:cs typeface="Times New Roman" pitchFamily="18" charset="0"/>
              <a:sym typeface="Calibri"/>
            </a:rPr>
            <a:t>Design Tilting function on table</a:t>
          </a:r>
          <a:endParaRPr lang="en-US" dirty="0"/>
        </a:p>
      </dgm:t>
    </dgm:pt>
    <dgm:pt modelId="{12445164-0D05-4A12-882C-BED7B1DC2BCC}" type="parTrans" cxnId="{4A2A4B31-16D2-4B77-86DB-F62C3D9F4829}">
      <dgm:prSet/>
      <dgm:spPr/>
      <dgm:t>
        <a:bodyPr/>
        <a:lstStyle/>
        <a:p>
          <a:endParaRPr lang="en-US"/>
        </a:p>
      </dgm:t>
    </dgm:pt>
    <dgm:pt modelId="{2CD54D22-E543-4962-8EEF-598110463664}" type="sibTrans" cxnId="{4A2A4B31-16D2-4B77-86DB-F62C3D9F4829}">
      <dgm:prSet/>
      <dgm:spPr/>
      <dgm:t>
        <a:bodyPr/>
        <a:lstStyle/>
        <a:p>
          <a:endParaRPr lang="en-US"/>
        </a:p>
      </dgm:t>
    </dgm:pt>
    <dgm:pt modelId="{7210EF56-24FA-411E-B0A5-EF543F8AB8A8}">
      <dgm:prSet phldrT="[Text]"/>
      <dgm:spPr/>
      <dgm:t>
        <a:bodyPr/>
        <a:lstStyle/>
        <a:p>
          <a:pPr rtl="0"/>
          <a:r>
            <a:rPr lang="en-US" dirty="0">
              <a:latin typeface="Times New Roman" pitchFamily="18" charset="0"/>
              <a:ea typeface="Calibri"/>
              <a:cs typeface="Times New Roman" pitchFamily="18" charset="0"/>
              <a:sym typeface="Calibri"/>
            </a:rPr>
            <a:t>Test Touch system </a:t>
          </a:r>
          <a:endParaRPr lang="en-US" dirty="0"/>
        </a:p>
      </dgm:t>
    </dgm:pt>
    <dgm:pt modelId="{E10530C3-C785-4126-9602-B328D60F7A24}" type="parTrans" cxnId="{94297ACD-630C-44CC-B61D-05A1D60A68F5}">
      <dgm:prSet/>
      <dgm:spPr/>
      <dgm:t>
        <a:bodyPr/>
        <a:lstStyle/>
        <a:p>
          <a:endParaRPr lang="en-US"/>
        </a:p>
      </dgm:t>
    </dgm:pt>
    <dgm:pt modelId="{ADC8223A-9CDD-419B-B352-1C2BC0D141A2}" type="sibTrans" cxnId="{94297ACD-630C-44CC-B61D-05A1D60A68F5}">
      <dgm:prSet/>
      <dgm:spPr/>
      <dgm:t>
        <a:bodyPr/>
        <a:lstStyle/>
        <a:p>
          <a:endParaRPr lang="en-US"/>
        </a:p>
      </dgm:t>
    </dgm:pt>
    <dgm:pt modelId="{27C73C65-954B-4F3A-A144-51C83BD73115}">
      <dgm:prSet phldrT="[Text]"/>
      <dgm:spPr/>
      <dgm:t>
        <a:bodyPr/>
        <a:lstStyle/>
        <a:p>
          <a:pPr rtl="0"/>
          <a:r>
            <a:rPr lang="en-US" dirty="0">
              <a:latin typeface="Times New Roman" pitchFamily="18" charset="0"/>
              <a:ea typeface="Calibri"/>
              <a:cs typeface="Times New Roman" pitchFamily="18" charset="0"/>
              <a:sym typeface="Calibri"/>
            </a:rPr>
            <a:t>Air flow designs</a:t>
          </a:r>
          <a:endParaRPr lang="en-US" dirty="0"/>
        </a:p>
      </dgm:t>
    </dgm:pt>
    <dgm:pt modelId="{FEE9CC67-E3BD-44E2-9503-A01A60C889D9}" type="parTrans" cxnId="{7B1941D6-7AF8-423B-BCD2-A2CD81C4C0F3}">
      <dgm:prSet/>
      <dgm:spPr/>
      <dgm:t>
        <a:bodyPr/>
        <a:lstStyle/>
        <a:p>
          <a:endParaRPr lang="en-US"/>
        </a:p>
      </dgm:t>
    </dgm:pt>
    <dgm:pt modelId="{A5E64B75-E8BE-44DD-A063-0147F5C36EA6}" type="sibTrans" cxnId="{7B1941D6-7AF8-423B-BCD2-A2CD81C4C0F3}">
      <dgm:prSet/>
      <dgm:spPr/>
      <dgm:t>
        <a:bodyPr/>
        <a:lstStyle/>
        <a:p>
          <a:endParaRPr lang="en-US"/>
        </a:p>
      </dgm:t>
    </dgm:pt>
    <dgm:pt modelId="{5E33188C-799F-47B3-A1CB-D32B16365F46}">
      <dgm:prSet phldrT="[Text]"/>
      <dgm:spPr/>
      <dgm:t>
        <a:bodyPr/>
        <a:lstStyle/>
        <a:p>
          <a:pPr rtl="0"/>
          <a:r>
            <a:rPr lang="en-US" dirty="0">
              <a:latin typeface="Times New Roman" pitchFamily="18" charset="0"/>
              <a:ea typeface="Calibri"/>
              <a:cs typeface="Times New Roman" pitchFamily="18" charset="0"/>
              <a:sym typeface="Calibri"/>
            </a:rPr>
            <a:t>Mobile friendly</a:t>
          </a:r>
          <a:endParaRPr lang="en-US" dirty="0"/>
        </a:p>
      </dgm:t>
    </dgm:pt>
    <dgm:pt modelId="{D0EFE4DC-21FB-4959-ABBD-4E0AF3CE27DB}" type="parTrans" cxnId="{05AD52EA-9D71-489C-A439-27EBF2B9280D}">
      <dgm:prSet/>
      <dgm:spPr/>
      <dgm:t>
        <a:bodyPr/>
        <a:lstStyle/>
        <a:p>
          <a:endParaRPr lang="en-US"/>
        </a:p>
      </dgm:t>
    </dgm:pt>
    <dgm:pt modelId="{E0AEA4BB-EBA8-4148-AD44-4F328501998F}" type="sibTrans" cxnId="{05AD52EA-9D71-489C-A439-27EBF2B9280D}">
      <dgm:prSet/>
      <dgm:spPr/>
      <dgm:t>
        <a:bodyPr/>
        <a:lstStyle/>
        <a:p>
          <a:endParaRPr lang="en-US"/>
        </a:p>
      </dgm:t>
    </dgm:pt>
    <dgm:pt modelId="{D4F93E9B-5B1B-4FF5-AD3B-AE5C23CE5429}">
      <dgm:prSet phldrT="[Text]"/>
      <dgm:spPr/>
      <dgm:t>
        <a:bodyPr/>
        <a:lstStyle/>
        <a:p>
          <a:pPr rtl="0"/>
          <a:r>
            <a:rPr lang="en-US" dirty="0">
              <a:latin typeface="Times New Roman" pitchFamily="18" charset="0"/>
              <a:ea typeface="Calibri"/>
              <a:cs typeface="Times New Roman" pitchFamily="18" charset="0"/>
              <a:sym typeface="Calibri"/>
            </a:rPr>
            <a:t>Designed to support VR functionality</a:t>
          </a:r>
          <a:endParaRPr lang="en-US" dirty="0"/>
        </a:p>
      </dgm:t>
    </dgm:pt>
    <dgm:pt modelId="{A0C5BEAB-6A0F-4879-A35D-443C2BD18394}" type="parTrans" cxnId="{63A298F5-31BD-43BC-A82D-41170E75E72B}">
      <dgm:prSet/>
      <dgm:spPr/>
      <dgm:t>
        <a:bodyPr/>
        <a:lstStyle/>
        <a:p>
          <a:endParaRPr lang="en-US"/>
        </a:p>
      </dgm:t>
    </dgm:pt>
    <dgm:pt modelId="{57402CD2-CC65-425C-865C-0E36E3117A16}" type="sibTrans" cxnId="{63A298F5-31BD-43BC-A82D-41170E75E72B}">
      <dgm:prSet/>
      <dgm:spPr/>
      <dgm:t>
        <a:bodyPr/>
        <a:lstStyle/>
        <a:p>
          <a:endParaRPr lang="en-US"/>
        </a:p>
      </dgm:t>
    </dgm:pt>
    <dgm:pt modelId="{0F1A7C93-0CC8-4448-9861-521DE6507655}">
      <dgm:prSet phldrT="[Text]"/>
      <dgm:spPr/>
      <dgm:t>
        <a:bodyPr/>
        <a:lstStyle/>
        <a:p>
          <a:r>
            <a:rPr lang="en-US" dirty="0"/>
            <a:t>Game Testing</a:t>
          </a:r>
        </a:p>
      </dgm:t>
    </dgm:pt>
    <dgm:pt modelId="{2586E4E1-BC95-409D-B561-EB40172A5A70}" type="parTrans" cxnId="{9FD33BC3-1F55-41EB-8786-C889D108A931}">
      <dgm:prSet/>
      <dgm:spPr/>
      <dgm:t>
        <a:bodyPr/>
        <a:lstStyle/>
        <a:p>
          <a:endParaRPr lang="en-US"/>
        </a:p>
      </dgm:t>
    </dgm:pt>
    <dgm:pt modelId="{93141D69-5ACC-4294-A8C5-08C2155CF618}" type="sibTrans" cxnId="{9FD33BC3-1F55-41EB-8786-C889D108A931}">
      <dgm:prSet/>
      <dgm:spPr/>
      <dgm:t>
        <a:bodyPr/>
        <a:lstStyle/>
        <a:p>
          <a:endParaRPr lang="en-US"/>
        </a:p>
      </dgm:t>
    </dgm:pt>
    <dgm:pt modelId="{CC0094C5-80CC-4E5E-8527-9B75ABD6778C}">
      <dgm:prSet phldrT="[Text]"/>
      <dgm:spPr/>
      <dgm:t>
        <a:bodyPr/>
        <a:lstStyle/>
        <a:p>
          <a:r>
            <a:rPr lang="en-US" dirty="0"/>
            <a:t>Mobility Testing</a:t>
          </a:r>
        </a:p>
      </dgm:t>
    </dgm:pt>
    <dgm:pt modelId="{0F41E874-402C-4A70-B696-8974DECCE2EB}" type="parTrans" cxnId="{D4B471C2-20AB-401E-9268-E41C99D6EB7E}">
      <dgm:prSet/>
      <dgm:spPr/>
      <dgm:t>
        <a:bodyPr/>
        <a:lstStyle/>
        <a:p>
          <a:endParaRPr lang="en-US"/>
        </a:p>
      </dgm:t>
    </dgm:pt>
    <dgm:pt modelId="{DD268313-FB1B-4016-BEB5-291F9554431C}" type="sibTrans" cxnId="{D4B471C2-20AB-401E-9268-E41C99D6EB7E}">
      <dgm:prSet/>
      <dgm:spPr/>
      <dgm:t>
        <a:bodyPr/>
        <a:lstStyle/>
        <a:p>
          <a:endParaRPr lang="en-US"/>
        </a:p>
      </dgm:t>
    </dgm:pt>
    <dgm:pt modelId="{44AEA8B2-4776-427B-AFAA-FF81B11275B8}" type="pres">
      <dgm:prSet presAssocID="{7299BC7B-18BE-4051-A577-BCA7361E8B7B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E5EAEAA0-6567-4D36-8753-2A86E69D1007}" type="pres">
      <dgm:prSet presAssocID="{8D8E05BE-EE0E-4281-9EF7-D9E8AC9C5232}" presName="compNode" presStyleCnt="0"/>
      <dgm:spPr/>
    </dgm:pt>
    <dgm:pt modelId="{C41F16DC-06D6-4957-8486-1FE571AA66A0}" type="pres">
      <dgm:prSet presAssocID="{8D8E05BE-EE0E-4281-9EF7-D9E8AC9C5232}" presName="dummyConnPt" presStyleCnt="0"/>
      <dgm:spPr/>
    </dgm:pt>
    <dgm:pt modelId="{2613849C-795A-447B-A898-AFC5425454BE}" type="pres">
      <dgm:prSet presAssocID="{8D8E05BE-EE0E-4281-9EF7-D9E8AC9C5232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F460B-5177-4275-AD56-AB0DD7758053}" type="pres">
      <dgm:prSet presAssocID="{9AB9CD5D-507F-4863-8C5B-9BA802D399D0}" presName="sibTrans" presStyleLbl="bgSibTrans2D1" presStyleIdx="0" presStyleCnt="8"/>
      <dgm:spPr/>
      <dgm:t>
        <a:bodyPr/>
        <a:lstStyle/>
        <a:p>
          <a:endParaRPr lang="en-US"/>
        </a:p>
      </dgm:t>
    </dgm:pt>
    <dgm:pt modelId="{D43A9C58-F1C5-4F51-A9A7-600C975AB156}" type="pres">
      <dgm:prSet presAssocID="{269EEC67-4A9E-438A-B80A-4074E896C89E}" presName="compNode" presStyleCnt="0"/>
      <dgm:spPr/>
    </dgm:pt>
    <dgm:pt modelId="{5AA26492-7BF3-4373-9D7A-00DE69CD6078}" type="pres">
      <dgm:prSet presAssocID="{269EEC67-4A9E-438A-B80A-4074E896C89E}" presName="dummyConnPt" presStyleCnt="0"/>
      <dgm:spPr/>
    </dgm:pt>
    <dgm:pt modelId="{33ECD54F-0FBD-44CA-A48B-5082278EF485}" type="pres">
      <dgm:prSet presAssocID="{269EEC67-4A9E-438A-B80A-4074E896C89E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4B7389-077B-4B5F-A539-C0C88016D268}" type="pres">
      <dgm:prSet presAssocID="{FE4BE083-EF55-4F9B-B28B-FE9A87623212}" presName="sibTrans" presStyleLbl="bgSibTrans2D1" presStyleIdx="1" presStyleCnt="8"/>
      <dgm:spPr/>
      <dgm:t>
        <a:bodyPr/>
        <a:lstStyle/>
        <a:p>
          <a:endParaRPr lang="en-US"/>
        </a:p>
      </dgm:t>
    </dgm:pt>
    <dgm:pt modelId="{B7F3796C-8EB9-4197-BA31-D21E8B02515E}" type="pres">
      <dgm:prSet presAssocID="{8D24E70D-6B5F-4701-BE3F-98F1ABA3C4F0}" presName="compNode" presStyleCnt="0"/>
      <dgm:spPr/>
    </dgm:pt>
    <dgm:pt modelId="{FF313458-721D-4B57-AD74-53FC7A2FEE48}" type="pres">
      <dgm:prSet presAssocID="{8D24E70D-6B5F-4701-BE3F-98F1ABA3C4F0}" presName="dummyConnPt" presStyleCnt="0"/>
      <dgm:spPr/>
    </dgm:pt>
    <dgm:pt modelId="{74613DA0-B015-4C29-B01B-4ECC74B8D2DE}" type="pres">
      <dgm:prSet presAssocID="{8D24E70D-6B5F-4701-BE3F-98F1ABA3C4F0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01BA42-45E7-4DA9-A761-20671693385D}" type="pres">
      <dgm:prSet presAssocID="{2CD54D22-E543-4962-8EEF-598110463664}" presName="sibTrans" presStyleLbl="bgSibTrans2D1" presStyleIdx="2" presStyleCnt="8"/>
      <dgm:spPr/>
      <dgm:t>
        <a:bodyPr/>
        <a:lstStyle/>
        <a:p>
          <a:endParaRPr lang="en-US"/>
        </a:p>
      </dgm:t>
    </dgm:pt>
    <dgm:pt modelId="{42560CB4-CA59-49A2-9394-72889868B76F}" type="pres">
      <dgm:prSet presAssocID="{7210EF56-24FA-411E-B0A5-EF543F8AB8A8}" presName="compNode" presStyleCnt="0"/>
      <dgm:spPr/>
    </dgm:pt>
    <dgm:pt modelId="{49504729-F398-456E-8852-85B251650424}" type="pres">
      <dgm:prSet presAssocID="{7210EF56-24FA-411E-B0A5-EF543F8AB8A8}" presName="dummyConnPt" presStyleCnt="0"/>
      <dgm:spPr/>
    </dgm:pt>
    <dgm:pt modelId="{6B59A414-B72B-4AB4-B3FA-734EF8758145}" type="pres">
      <dgm:prSet presAssocID="{7210EF56-24FA-411E-B0A5-EF543F8AB8A8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46AC1-9BB8-4100-B6B1-59FA97F34427}" type="pres">
      <dgm:prSet presAssocID="{ADC8223A-9CDD-419B-B352-1C2BC0D141A2}" presName="sibTrans" presStyleLbl="bgSibTrans2D1" presStyleIdx="3" presStyleCnt="8"/>
      <dgm:spPr/>
      <dgm:t>
        <a:bodyPr/>
        <a:lstStyle/>
        <a:p>
          <a:endParaRPr lang="en-US"/>
        </a:p>
      </dgm:t>
    </dgm:pt>
    <dgm:pt modelId="{2279C164-20D5-4104-AC94-01AE47EC646D}" type="pres">
      <dgm:prSet presAssocID="{27C73C65-954B-4F3A-A144-51C83BD73115}" presName="compNode" presStyleCnt="0"/>
      <dgm:spPr/>
    </dgm:pt>
    <dgm:pt modelId="{7F40D745-442C-41B1-8029-2BC0F5764D45}" type="pres">
      <dgm:prSet presAssocID="{27C73C65-954B-4F3A-A144-51C83BD73115}" presName="dummyConnPt" presStyleCnt="0"/>
      <dgm:spPr/>
    </dgm:pt>
    <dgm:pt modelId="{D90A8315-E301-4BC9-AA3E-FD9E2481117A}" type="pres">
      <dgm:prSet presAssocID="{27C73C65-954B-4F3A-A144-51C83BD73115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731C7C-8247-4C76-87FE-BE47D33B3690}" type="pres">
      <dgm:prSet presAssocID="{A5E64B75-E8BE-44DD-A063-0147F5C36EA6}" presName="sibTrans" presStyleLbl="bgSibTrans2D1" presStyleIdx="4" presStyleCnt="8"/>
      <dgm:spPr/>
      <dgm:t>
        <a:bodyPr/>
        <a:lstStyle/>
        <a:p>
          <a:endParaRPr lang="en-US"/>
        </a:p>
      </dgm:t>
    </dgm:pt>
    <dgm:pt modelId="{715285C7-E1E6-4340-B7C9-A935C8FE8E77}" type="pres">
      <dgm:prSet presAssocID="{5E33188C-799F-47B3-A1CB-D32B16365F46}" presName="compNode" presStyleCnt="0"/>
      <dgm:spPr/>
    </dgm:pt>
    <dgm:pt modelId="{C5DF151C-27E1-4A0F-9D3C-FB9AC7A3B37E}" type="pres">
      <dgm:prSet presAssocID="{5E33188C-799F-47B3-A1CB-D32B16365F46}" presName="dummyConnPt" presStyleCnt="0"/>
      <dgm:spPr/>
    </dgm:pt>
    <dgm:pt modelId="{EC8FE878-31C9-4009-9DB5-F5997DB52B6A}" type="pres">
      <dgm:prSet presAssocID="{5E33188C-799F-47B3-A1CB-D32B16365F46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E48942-2F58-4EC0-996D-45184D28AF95}" type="pres">
      <dgm:prSet presAssocID="{E0AEA4BB-EBA8-4148-AD44-4F328501998F}" presName="sibTrans" presStyleLbl="bgSibTrans2D1" presStyleIdx="5" presStyleCnt="8"/>
      <dgm:spPr/>
      <dgm:t>
        <a:bodyPr/>
        <a:lstStyle/>
        <a:p>
          <a:endParaRPr lang="en-US"/>
        </a:p>
      </dgm:t>
    </dgm:pt>
    <dgm:pt modelId="{D9E84DFA-25BA-413F-B183-C59D26947B1E}" type="pres">
      <dgm:prSet presAssocID="{D4F93E9B-5B1B-4FF5-AD3B-AE5C23CE5429}" presName="compNode" presStyleCnt="0"/>
      <dgm:spPr/>
    </dgm:pt>
    <dgm:pt modelId="{A870A374-4800-42C8-86FD-9BD1B38D6B37}" type="pres">
      <dgm:prSet presAssocID="{D4F93E9B-5B1B-4FF5-AD3B-AE5C23CE5429}" presName="dummyConnPt" presStyleCnt="0"/>
      <dgm:spPr/>
    </dgm:pt>
    <dgm:pt modelId="{986CBD7F-9B2E-44A7-AA37-EB71E8A5292E}" type="pres">
      <dgm:prSet presAssocID="{D4F93E9B-5B1B-4FF5-AD3B-AE5C23CE5429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6F6AC5-4C5D-437D-9687-48853F8E1E32}" type="pres">
      <dgm:prSet presAssocID="{57402CD2-CC65-425C-865C-0E36E3117A16}" presName="sibTrans" presStyleLbl="bgSibTrans2D1" presStyleIdx="6" presStyleCnt="8"/>
      <dgm:spPr/>
      <dgm:t>
        <a:bodyPr/>
        <a:lstStyle/>
        <a:p>
          <a:endParaRPr lang="en-US"/>
        </a:p>
      </dgm:t>
    </dgm:pt>
    <dgm:pt modelId="{6A825910-F2F5-4FD3-B498-709E9DA611A9}" type="pres">
      <dgm:prSet presAssocID="{0F1A7C93-0CC8-4448-9861-521DE6507655}" presName="compNode" presStyleCnt="0"/>
      <dgm:spPr/>
    </dgm:pt>
    <dgm:pt modelId="{E77362D0-A1D9-4FE9-AB13-C80443D5FDED}" type="pres">
      <dgm:prSet presAssocID="{0F1A7C93-0CC8-4448-9861-521DE6507655}" presName="dummyConnPt" presStyleCnt="0"/>
      <dgm:spPr/>
    </dgm:pt>
    <dgm:pt modelId="{DC253504-5BB3-4BE6-80CE-C61D6EFB3DA0}" type="pres">
      <dgm:prSet presAssocID="{0F1A7C93-0CC8-4448-9861-521DE6507655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0D68B8-B493-4135-9D57-58D3302B3AF7}" type="pres">
      <dgm:prSet presAssocID="{93141D69-5ACC-4294-A8C5-08C2155CF618}" presName="sibTrans" presStyleLbl="bgSibTrans2D1" presStyleIdx="7" presStyleCnt="8"/>
      <dgm:spPr/>
      <dgm:t>
        <a:bodyPr/>
        <a:lstStyle/>
        <a:p>
          <a:endParaRPr lang="en-US"/>
        </a:p>
      </dgm:t>
    </dgm:pt>
    <dgm:pt modelId="{405F875C-8B95-4C48-836D-2BC378AD5EAD}" type="pres">
      <dgm:prSet presAssocID="{CC0094C5-80CC-4E5E-8527-9B75ABD6778C}" presName="compNode" presStyleCnt="0"/>
      <dgm:spPr/>
    </dgm:pt>
    <dgm:pt modelId="{F8851DB6-789C-49ED-B0FF-A55A37BB01EA}" type="pres">
      <dgm:prSet presAssocID="{CC0094C5-80CC-4E5E-8527-9B75ABD6778C}" presName="dummyConnPt" presStyleCnt="0"/>
      <dgm:spPr/>
    </dgm:pt>
    <dgm:pt modelId="{571C9AEC-32B9-4209-BA07-62EEB044A8D2}" type="pres">
      <dgm:prSet presAssocID="{CC0094C5-80CC-4E5E-8527-9B75ABD6778C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42582E-D9BA-48BB-860B-324C92BC0C3C}" type="presOf" srcId="{5E33188C-799F-47B3-A1CB-D32B16365F46}" destId="{EC8FE878-31C9-4009-9DB5-F5997DB52B6A}" srcOrd="0" destOrd="0" presId="urn:microsoft.com/office/officeart/2005/8/layout/bProcess4"/>
    <dgm:cxn modelId="{0B5112C5-DB78-4F98-A8A6-9282B2A5BFA3}" type="presOf" srcId="{8D24E70D-6B5F-4701-BE3F-98F1ABA3C4F0}" destId="{74613DA0-B015-4C29-B01B-4ECC74B8D2DE}" srcOrd="0" destOrd="0" presId="urn:microsoft.com/office/officeart/2005/8/layout/bProcess4"/>
    <dgm:cxn modelId="{1CD16044-80C8-41E6-AB0D-5962DB4B2499}" type="presOf" srcId="{FE4BE083-EF55-4F9B-B28B-FE9A87623212}" destId="{944B7389-077B-4B5F-A539-C0C88016D268}" srcOrd="0" destOrd="0" presId="urn:microsoft.com/office/officeart/2005/8/layout/bProcess4"/>
    <dgm:cxn modelId="{94297ACD-630C-44CC-B61D-05A1D60A68F5}" srcId="{7299BC7B-18BE-4051-A577-BCA7361E8B7B}" destId="{7210EF56-24FA-411E-B0A5-EF543F8AB8A8}" srcOrd="3" destOrd="0" parTransId="{E10530C3-C785-4126-9602-B328D60F7A24}" sibTransId="{ADC8223A-9CDD-419B-B352-1C2BC0D141A2}"/>
    <dgm:cxn modelId="{AABC8874-9ADB-42F9-89ED-55FFEA0B5364}" type="presOf" srcId="{0F1A7C93-0CC8-4448-9861-521DE6507655}" destId="{DC253504-5BB3-4BE6-80CE-C61D6EFB3DA0}" srcOrd="0" destOrd="0" presId="urn:microsoft.com/office/officeart/2005/8/layout/bProcess4"/>
    <dgm:cxn modelId="{8AF9E220-A6E5-4277-80D7-6C18CF750E7E}" srcId="{7299BC7B-18BE-4051-A577-BCA7361E8B7B}" destId="{8D8E05BE-EE0E-4281-9EF7-D9E8AC9C5232}" srcOrd="0" destOrd="0" parTransId="{16910045-AD7B-4A8A-8A19-AC6CAB33991C}" sibTransId="{9AB9CD5D-507F-4863-8C5B-9BA802D399D0}"/>
    <dgm:cxn modelId="{F0B5A00C-DE8A-4545-A337-93543B7F4B7F}" srcId="{7299BC7B-18BE-4051-A577-BCA7361E8B7B}" destId="{269EEC67-4A9E-438A-B80A-4074E896C89E}" srcOrd="1" destOrd="0" parTransId="{F4C47D99-D969-44FE-93DA-37EED90E561F}" sibTransId="{FE4BE083-EF55-4F9B-B28B-FE9A87623212}"/>
    <dgm:cxn modelId="{60034599-4559-40E4-88E2-8F51C605B117}" type="presOf" srcId="{9AB9CD5D-507F-4863-8C5B-9BA802D399D0}" destId="{384F460B-5177-4275-AD56-AB0DD7758053}" srcOrd="0" destOrd="0" presId="urn:microsoft.com/office/officeart/2005/8/layout/bProcess4"/>
    <dgm:cxn modelId="{45133C62-F0D6-4340-9702-2EFC9D34F8A9}" type="presOf" srcId="{57402CD2-CC65-425C-865C-0E36E3117A16}" destId="{FF6F6AC5-4C5D-437D-9687-48853F8E1E32}" srcOrd="0" destOrd="0" presId="urn:microsoft.com/office/officeart/2005/8/layout/bProcess4"/>
    <dgm:cxn modelId="{C2C171C9-69F2-4E7C-86CE-D3244C84B64E}" type="presOf" srcId="{93141D69-5ACC-4294-A8C5-08C2155CF618}" destId="{430D68B8-B493-4135-9D57-58D3302B3AF7}" srcOrd="0" destOrd="0" presId="urn:microsoft.com/office/officeart/2005/8/layout/bProcess4"/>
    <dgm:cxn modelId="{D99FED10-8407-4C2D-BDBD-23D41B5F3449}" type="presOf" srcId="{E0AEA4BB-EBA8-4148-AD44-4F328501998F}" destId="{B0E48942-2F58-4EC0-996D-45184D28AF95}" srcOrd="0" destOrd="0" presId="urn:microsoft.com/office/officeart/2005/8/layout/bProcess4"/>
    <dgm:cxn modelId="{4C781258-DEC9-4B4F-8C60-6F782B9B0AD7}" type="presOf" srcId="{ADC8223A-9CDD-419B-B352-1C2BC0D141A2}" destId="{7BC46AC1-9BB8-4100-B6B1-59FA97F34427}" srcOrd="0" destOrd="0" presId="urn:microsoft.com/office/officeart/2005/8/layout/bProcess4"/>
    <dgm:cxn modelId="{05AD52EA-9D71-489C-A439-27EBF2B9280D}" srcId="{7299BC7B-18BE-4051-A577-BCA7361E8B7B}" destId="{5E33188C-799F-47B3-A1CB-D32B16365F46}" srcOrd="5" destOrd="0" parTransId="{D0EFE4DC-21FB-4959-ABBD-4E0AF3CE27DB}" sibTransId="{E0AEA4BB-EBA8-4148-AD44-4F328501998F}"/>
    <dgm:cxn modelId="{63A298F5-31BD-43BC-A82D-41170E75E72B}" srcId="{7299BC7B-18BE-4051-A577-BCA7361E8B7B}" destId="{D4F93E9B-5B1B-4FF5-AD3B-AE5C23CE5429}" srcOrd="6" destOrd="0" parTransId="{A0C5BEAB-6A0F-4879-A35D-443C2BD18394}" sibTransId="{57402CD2-CC65-425C-865C-0E36E3117A16}"/>
    <dgm:cxn modelId="{B3690D5E-380D-4368-9740-1D82040936B1}" type="presOf" srcId="{27C73C65-954B-4F3A-A144-51C83BD73115}" destId="{D90A8315-E301-4BC9-AA3E-FD9E2481117A}" srcOrd="0" destOrd="0" presId="urn:microsoft.com/office/officeart/2005/8/layout/bProcess4"/>
    <dgm:cxn modelId="{4A2A4B31-16D2-4B77-86DB-F62C3D9F4829}" srcId="{7299BC7B-18BE-4051-A577-BCA7361E8B7B}" destId="{8D24E70D-6B5F-4701-BE3F-98F1ABA3C4F0}" srcOrd="2" destOrd="0" parTransId="{12445164-0D05-4A12-882C-BED7B1DC2BCC}" sibTransId="{2CD54D22-E543-4962-8EEF-598110463664}"/>
    <dgm:cxn modelId="{3A745D1A-DB1D-4531-9BD8-410DE640033B}" type="presOf" srcId="{8D8E05BE-EE0E-4281-9EF7-D9E8AC9C5232}" destId="{2613849C-795A-447B-A898-AFC5425454BE}" srcOrd="0" destOrd="0" presId="urn:microsoft.com/office/officeart/2005/8/layout/bProcess4"/>
    <dgm:cxn modelId="{CC990B94-FA01-489C-AD16-01161F48D458}" type="presOf" srcId="{D4F93E9B-5B1B-4FF5-AD3B-AE5C23CE5429}" destId="{986CBD7F-9B2E-44A7-AA37-EB71E8A5292E}" srcOrd="0" destOrd="0" presId="urn:microsoft.com/office/officeart/2005/8/layout/bProcess4"/>
    <dgm:cxn modelId="{D4B471C2-20AB-401E-9268-E41C99D6EB7E}" srcId="{7299BC7B-18BE-4051-A577-BCA7361E8B7B}" destId="{CC0094C5-80CC-4E5E-8527-9B75ABD6778C}" srcOrd="8" destOrd="0" parTransId="{0F41E874-402C-4A70-B696-8974DECCE2EB}" sibTransId="{DD268313-FB1B-4016-BEB5-291F9554431C}"/>
    <dgm:cxn modelId="{9FD33BC3-1F55-41EB-8786-C889D108A931}" srcId="{7299BC7B-18BE-4051-A577-BCA7361E8B7B}" destId="{0F1A7C93-0CC8-4448-9861-521DE6507655}" srcOrd="7" destOrd="0" parTransId="{2586E4E1-BC95-409D-B561-EB40172A5A70}" sibTransId="{93141D69-5ACC-4294-A8C5-08C2155CF618}"/>
    <dgm:cxn modelId="{D316F445-74F5-4D36-8CBC-8C1D38724F4E}" type="presOf" srcId="{A5E64B75-E8BE-44DD-A063-0147F5C36EA6}" destId="{47731C7C-8247-4C76-87FE-BE47D33B3690}" srcOrd="0" destOrd="0" presId="urn:microsoft.com/office/officeart/2005/8/layout/bProcess4"/>
    <dgm:cxn modelId="{24F62E97-F214-4BBC-9197-D80706441882}" type="presOf" srcId="{269EEC67-4A9E-438A-B80A-4074E896C89E}" destId="{33ECD54F-0FBD-44CA-A48B-5082278EF485}" srcOrd="0" destOrd="0" presId="urn:microsoft.com/office/officeart/2005/8/layout/bProcess4"/>
    <dgm:cxn modelId="{36E2AFC5-4CBE-4B9B-BA87-8C3D327E45DE}" type="presOf" srcId="{7299BC7B-18BE-4051-A577-BCA7361E8B7B}" destId="{44AEA8B2-4776-427B-AFAA-FF81B11275B8}" srcOrd="0" destOrd="0" presId="urn:microsoft.com/office/officeart/2005/8/layout/bProcess4"/>
    <dgm:cxn modelId="{7B1941D6-7AF8-423B-BCD2-A2CD81C4C0F3}" srcId="{7299BC7B-18BE-4051-A577-BCA7361E8B7B}" destId="{27C73C65-954B-4F3A-A144-51C83BD73115}" srcOrd="4" destOrd="0" parTransId="{FEE9CC67-E3BD-44E2-9503-A01A60C889D9}" sibTransId="{A5E64B75-E8BE-44DD-A063-0147F5C36EA6}"/>
    <dgm:cxn modelId="{F35DFDA4-03D1-4A57-8168-EC83F16371CA}" type="presOf" srcId="{CC0094C5-80CC-4E5E-8527-9B75ABD6778C}" destId="{571C9AEC-32B9-4209-BA07-62EEB044A8D2}" srcOrd="0" destOrd="0" presId="urn:microsoft.com/office/officeart/2005/8/layout/bProcess4"/>
    <dgm:cxn modelId="{244EC613-4F50-46AE-A044-784081EA1422}" type="presOf" srcId="{2CD54D22-E543-4962-8EEF-598110463664}" destId="{A301BA42-45E7-4DA9-A761-20671693385D}" srcOrd="0" destOrd="0" presId="urn:microsoft.com/office/officeart/2005/8/layout/bProcess4"/>
    <dgm:cxn modelId="{92A04692-517F-4BCF-B50B-780F9008EF7A}" type="presOf" srcId="{7210EF56-24FA-411E-B0A5-EF543F8AB8A8}" destId="{6B59A414-B72B-4AB4-B3FA-734EF8758145}" srcOrd="0" destOrd="0" presId="urn:microsoft.com/office/officeart/2005/8/layout/bProcess4"/>
    <dgm:cxn modelId="{88F5D935-342D-4321-A698-373EE2FE3EB6}" type="presParOf" srcId="{44AEA8B2-4776-427B-AFAA-FF81B11275B8}" destId="{E5EAEAA0-6567-4D36-8753-2A86E69D1007}" srcOrd="0" destOrd="0" presId="urn:microsoft.com/office/officeart/2005/8/layout/bProcess4"/>
    <dgm:cxn modelId="{A1C57692-BA5D-43AD-9F52-6106ED183318}" type="presParOf" srcId="{E5EAEAA0-6567-4D36-8753-2A86E69D1007}" destId="{C41F16DC-06D6-4957-8486-1FE571AA66A0}" srcOrd="0" destOrd="0" presId="urn:microsoft.com/office/officeart/2005/8/layout/bProcess4"/>
    <dgm:cxn modelId="{C1CCC5E0-53EF-432D-9376-104C3897D19C}" type="presParOf" srcId="{E5EAEAA0-6567-4D36-8753-2A86E69D1007}" destId="{2613849C-795A-447B-A898-AFC5425454BE}" srcOrd="1" destOrd="0" presId="urn:microsoft.com/office/officeart/2005/8/layout/bProcess4"/>
    <dgm:cxn modelId="{29C07419-17CA-4F92-A9BC-5A588771BAF8}" type="presParOf" srcId="{44AEA8B2-4776-427B-AFAA-FF81B11275B8}" destId="{384F460B-5177-4275-AD56-AB0DD7758053}" srcOrd="1" destOrd="0" presId="urn:microsoft.com/office/officeart/2005/8/layout/bProcess4"/>
    <dgm:cxn modelId="{B773CEC9-666B-483C-8A2F-7A6F61F7BD64}" type="presParOf" srcId="{44AEA8B2-4776-427B-AFAA-FF81B11275B8}" destId="{D43A9C58-F1C5-4F51-A9A7-600C975AB156}" srcOrd="2" destOrd="0" presId="urn:microsoft.com/office/officeart/2005/8/layout/bProcess4"/>
    <dgm:cxn modelId="{A0C82B6C-B236-4A5D-8C70-6FC60CD0A3E3}" type="presParOf" srcId="{D43A9C58-F1C5-4F51-A9A7-600C975AB156}" destId="{5AA26492-7BF3-4373-9D7A-00DE69CD6078}" srcOrd="0" destOrd="0" presId="urn:microsoft.com/office/officeart/2005/8/layout/bProcess4"/>
    <dgm:cxn modelId="{278D49DD-0224-4F29-A082-F532C2D2170C}" type="presParOf" srcId="{D43A9C58-F1C5-4F51-A9A7-600C975AB156}" destId="{33ECD54F-0FBD-44CA-A48B-5082278EF485}" srcOrd="1" destOrd="0" presId="urn:microsoft.com/office/officeart/2005/8/layout/bProcess4"/>
    <dgm:cxn modelId="{299CDB08-0E1C-42ED-87FB-AD0775A33203}" type="presParOf" srcId="{44AEA8B2-4776-427B-AFAA-FF81B11275B8}" destId="{944B7389-077B-4B5F-A539-C0C88016D268}" srcOrd="3" destOrd="0" presId="urn:microsoft.com/office/officeart/2005/8/layout/bProcess4"/>
    <dgm:cxn modelId="{E934DD35-5D1E-42A3-B593-6466DAD601B8}" type="presParOf" srcId="{44AEA8B2-4776-427B-AFAA-FF81B11275B8}" destId="{B7F3796C-8EB9-4197-BA31-D21E8B02515E}" srcOrd="4" destOrd="0" presId="urn:microsoft.com/office/officeart/2005/8/layout/bProcess4"/>
    <dgm:cxn modelId="{57532B9F-05DE-4741-BD0E-43D2179BC6FB}" type="presParOf" srcId="{B7F3796C-8EB9-4197-BA31-D21E8B02515E}" destId="{FF313458-721D-4B57-AD74-53FC7A2FEE48}" srcOrd="0" destOrd="0" presId="urn:microsoft.com/office/officeart/2005/8/layout/bProcess4"/>
    <dgm:cxn modelId="{B7F53542-CFDA-4964-A0C2-49C9BB2496E6}" type="presParOf" srcId="{B7F3796C-8EB9-4197-BA31-D21E8B02515E}" destId="{74613DA0-B015-4C29-B01B-4ECC74B8D2DE}" srcOrd="1" destOrd="0" presId="urn:microsoft.com/office/officeart/2005/8/layout/bProcess4"/>
    <dgm:cxn modelId="{E7E16546-8E5A-4E3F-82D1-59808958B552}" type="presParOf" srcId="{44AEA8B2-4776-427B-AFAA-FF81B11275B8}" destId="{A301BA42-45E7-4DA9-A761-20671693385D}" srcOrd="5" destOrd="0" presId="urn:microsoft.com/office/officeart/2005/8/layout/bProcess4"/>
    <dgm:cxn modelId="{5524D6A4-DE9F-4732-8EFF-0F0E41D88194}" type="presParOf" srcId="{44AEA8B2-4776-427B-AFAA-FF81B11275B8}" destId="{42560CB4-CA59-49A2-9394-72889868B76F}" srcOrd="6" destOrd="0" presId="urn:microsoft.com/office/officeart/2005/8/layout/bProcess4"/>
    <dgm:cxn modelId="{F3C3B0B6-3690-4A0F-A7BA-385500E778CE}" type="presParOf" srcId="{42560CB4-CA59-49A2-9394-72889868B76F}" destId="{49504729-F398-456E-8852-85B251650424}" srcOrd="0" destOrd="0" presId="urn:microsoft.com/office/officeart/2005/8/layout/bProcess4"/>
    <dgm:cxn modelId="{960D34FB-F7A0-4906-81D4-9D11C996122C}" type="presParOf" srcId="{42560CB4-CA59-49A2-9394-72889868B76F}" destId="{6B59A414-B72B-4AB4-B3FA-734EF8758145}" srcOrd="1" destOrd="0" presId="urn:microsoft.com/office/officeart/2005/8/layout/bProcess4"/>
    <dgm:cxn modelId="{8506D7D8-6B6D-43DA-8EDD-98C8ACA9E929}" type="presParOf" srcId="{44AEA8B2-4776-427B-AFAA-FF81B11275B8}" destId="{7BC46AC1-9BB8-4100-B6B1-59FA97F34427}" srcOrd="7" destOrd="0" presId="urn:microsoft.com/office/officeart/2005/8/layout/bProcess4"/>
    <dgm:cxn modelId="{535BCDCD-D952-4E2E-BAAA-6E9B80CACBFF}" type="presParOf" srcId="{44AEA8B2-4776-427B-AFAA-FF81B11275B8}" destId="{2279C164-20D5-4104-AC94-01AE47EC646D}" srcOrd="8" destOrd="0" presId="urn:microsoft.com/office/officeart/2005/8/layout/bProcess4"/>
    <dgm:cxn modelId="{6BB2CAC6-EAD3-437F-982E-78B7D2DFF16B}" type="presParOf" srcId="{2279C164-20D5-4104-AC94-01AE47EC646D}" destId="{7F40D745-442C-41B1-8029-2BC0F5764D45}" srcOrd="0" destOrd="0" presId="urn:microsoft.com/office/officeart/2005/8/layout/bProcess4"/>
    <dgm:cxn modelId="{03A252B3-9134-4FDF-BE0E-0C19E3977133}" type="presParOf" srcId="{2279C164-20D5-4104-AC94-01AE47EC646D}" destId="{D90A8315-E301-4BC9-AA3E-FD9E2481117A}" srcOrd="1" destOrd="0" presId="urn:microsoft.com/office/officeart/2005/8/layout/bProcess4"/>
    <dgm:cxn modelId="{603F91DD-A532-4A7B-B511-E15AA96FF4E9}" type="presParOf" srcId="{44AEA8B2-4776-427B-AFAA-FF81B11275B8}" destId="{47731C7C-8247-4C76-87FE-BE47D33B3690}" srcOrd="9" destOrd="0" presId="urn:microsoft.com/office/officeart/2005/8/layout/bProcess4"/>
    <dgm:cxn modelId="{F71EC4D4-2F96-480E-94B1-1AF8C6E6780A}" type="presParOf" srcId="{44AEA8B2-4776-427B-AFAA-FF81B11275B8}" destId="{715285C7-E1E6-4340-B7C9-A935C8FE8E77}" srcOrd="10" destOrd="0" presId="urn:microsoft.com/office/officeart/2005/8/layout/bProcess4"/>
    <dgm:cxn modelId="{E88F0653-6F16-48D1-A6C5-F83D62997060}" type="presParOf" srcId="{715285C7-E1E6-4340-B7C9-A935C8FE8E77}" destId="{C5DF151C-27E1-4A0F-9D3C-FB9AC7A3B37E}" srcOrd="0" destOrd="0" presId="urn:microsoft.com/office/officeart/2005/8/layout/bProcess4"/>
    <dgm:cxn modelId="{B4C9B143-5DFE-4C8A-9D2E-049BC0CC5E8B}" type="presParOf" srcId="{715285C7-E1E6-4340-B7C9-A935C8FE8E77}" destId="{EC8FE878-31C9-4009-9DB5-F5997DB52B6A}" srcOrd="1" destOrd="0" presId="urn:microsoft.com/office/officeart/2005/8/layout/bProcess4"/>
    <dgm:cxn modelId="{3401C527-EF35-433D-9E03-90F5CA514A3A}" type="presParOf" srcId="{44AEA8B2-4776-427B-AFAA-FF81B11275B8}" destId="{B0E48942-2F58-4EC0-996D-45184D28AF95}" srcOrd="11" destOrd="0" presId="urn:microsoft.com/office/officeart/2005/8/layout/bProcess4"/>
    <dgm:cxn modelId="{716FD02A-BBF0-430B-BA9B-2F1FAC83C94B}" type="presParOf" srcId="{44AEA8B2-4776-427B-AFAA-FF81B11275B8}" destId="{D9E84DFA-25BA-413F-B183-C59D26947B1E}" srcOrd="12" destOrd="0" presId="urn:microsoft.com/office/officeart/2005/8/layout/bProcess4"/>
    <dgm:cxn modelId="{504B6DB3-1A47-4238-B96D-327AE2919B95}" type="presParOf" srcId="{D9E84DFA-25BA-413F-B183-C59D26947B1E}" destId="{A870A374-4800-42C8-86FD-9BD1B38D6B37}" srcOrd="0" destOrd="0" presId="urn:microsoft.com/office/officeart/2005/8/layout/bProcess4"/>
    <dgm:cxn modelId="{41D3D0A1-7EAC-4FE5-9351-09AC8ECEEB48}" type="presParOf" srcId="{D9E84DFA-25BA-413F-B183-C59D26947B1E}" destId="{986CBD7F-9B2E-44A7-AA37-EB71E8A5292E}" srcOrd="1" destOrd="0" presId="urn:microsoft.com/office/officeart/2005/8/layout/bProcess4"/>
    <dgm:cxn modelId="{DFC03E08-0622-41E3-BAC7-A2A408FF7C5E}" type="presParOf" srcId="{44AEA8B2-4776-427B-AFAA-FF81B11275B8}" destId="{FF6F6AC5-4C5D-437D-9687-48853F8E1E32}" srcOrd="13" destOrd="0" presId="urn:microsoft.com/office/officeart/2005/8/layout/bProcess4"/>
    <dgm:cxn modelId="{3EE68DDA-F303-46AB-9B64-9ABA6BB2116C}" type="presParOf" srcId="{44AEA8B2-4776-427B-AFAA-FF81B11275B8}" destId="{6A825910-F2F5-4FD3-B498-709E9DA611A9}" srcOrd="14" destOrd="0" presId="urn:microsoft.com/office/officeart/2005/8/layout/bProcess4"/>
    <dgm:cxn modelId="{E335B42E-B7BE-4DE9-9096-4BCFC978A8F0}" type="presParOf" srcId="{6A825910-F2F5-4FD3-B498-709E9DA611A9}" destId="{E77362D0-A1D9-4FE9-AB13-C80443D5FDED}" srcOrd="0" destOrd="0" presId="urn:microsoft.com/office/officeart/2005/8/layout/bProcess4"/>
    <dgm:cxn modelId="{575344E4-9BE8-4766-BC0D-A0C6017AD344}" type="presParOf" srcId="{6A825910-F2F5-4FD3-B498-709E9DA611A9}" destId="{DC253504-5BB3-4BE6-80CE-C61D6EFB3DA0}" srcOrd="1" destOrd="0" presId="urn:microsoft.com/office/officeart/2005/8/layout/bProcess4"/>
    <dgm:cxn modelId="{9B7EC659-1465-44AD-B360-5E10F55B5527}" type="presParOf" srcId="{44AEA8B2-4776-427B-AFAA-FF81B11275B8}" destId="{430D68B8-B493-4135-9D57-58D3302B3AF7}" srcOrd="15" destOrd="0" presId="urn:microsoft.com/office/officeart/2005/8/layout/bProcess4"/>
    <dgm:cxn modelId="{99C74433-BCAA-40BB-B459-1765AB02F444}" type="presParOf" srcId="{44AEA8B2-4776-427B-AFAA-FF81B11275B8}" destId="{405F875C-8B95-4C48-836D-2BC378AD5EAD}" srcOrd="16" destOrd="0" presId="urn:microsoft.com/office/officeart/2005/8/layout/bProcess4"/>
    <dgm:cxn modelId="{2E954D4E-9163-4570-86C4-0B9FA7908DB6}" type="presParOf" srcId="{405F875C-8B95-4C48-836D-2BC378AD5EAD}" destId="{F8851DB6-789C-49ED-B0FF-A55A37BB01EA}" srcOrd="0" destOrd="0" presId="urn:microsoft.com/office/officeart/2005/8/layout/bProcess4"/>
    <dgm:cxn modelId="{7A7B4B01-8733-488C-8F9B-0671C2F99217}" type="presParOf" srcId="{405F875C-8B95-4C48-836D-2BC378AD5EAD}" destId="{571C9AEC-32B9-4209-BA07-62EEB044A8D2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59085-9C5A-44C6-BFE2-A1A4CFF6225A}">
      <dsp:nvSpPr>
        <dsp:cNvPr id="0" name=""/>
        <dsp:cNvSpPr/>
      </dsp:nvSpPr>
      <dsp:spPr>
        <a:xfrm>
          <a:off x="0" y="0"/>
          <a:ext cx="12881246" cy="357676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/>
            <a:t>Phaser.js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dirty="0"/>
            <a:t>HTML5 Game Engine</a:t>
          </a:r>
        </a:p>
      </dsp:txBody>
      <dsp:txXfrm>
        <a:off x="2933925" y="0"/>
        <a:ext cx="9947320" cy="3576763"/>
      </dsp:txXfrm>
    </dsp:sp>
    <dsp:sp modelId="{8A940C07-6586-4BDE-9E81-6B9DF9DAE52F}">
      <dsp:nvSpPr>
        <dsp:cNvPr id="0" name=""/>
        <dsp:cNvSpPr/>
      </dsp:nvSpPr>
      <dsp:spPr>
        <a:xfrm>
          <a:off x="357676" y="357676"/>
          <a:ext cx="2576249" cy="286141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E1CFD-A5E5-466A-B4D1-BFA0B1F10B1D}">
      <dsp:nvSpPr>
        <dsp:cNvPr id="0" name=""/>
        <dsp:cNvSpPr/>
      </dsp:nvSpPr>
      <dsp:spPr>
        <a:xfrm>
          <a:off x="0" y="3934439"/>
          <a:ext cx="12881246" cy="357676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Intel XDK</a:t>
          </a:r>
          <a:endParaRPr lang="en-US" sz="50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dirty="0"/>
            <a:t>Compiles HTML5 game to an APK file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dirty="0"/>
            <a:t>Emulates Android devices (for testing)</a:t>
          </a:r>
        </a:p>
      </dsp:txBody>
      <dsp:txXfrm>
        <a:off x="2933925" y="3934439"/>
        <a:ext cx="9947320" cy="3576763"/>
      </dsp:txXfrm>
    </dsp:sp>
    <dsp:sp modelId="{BE6CE178-3009-4607-9631-397C3CDE8E4F}">
      <dsp:nvSpPr>
        <dsp:cNvPr id="0" name=""/>
        <dsp:cNvSpPr/>
      </dsp:nvSpPr>
      <dsp:spPr>
        <a:xfrm>
          <a:off x="357676" y="4292115"/>
          <a:ext cx="2576249" cy="286141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F1807-3E6D-427F-AB07-12C2D29194B0}">
      <dsp:nvSpPr>
        <dsp:cNvPr id="0" name=""/>
        <dsp:cNvSpPr/>
      </dsp:nvSpPr>
      <dsp:spPr>
        <a:xfrm>
          <a:off x="0" y="7868878"/>
          <a:ext cx="12881246" cy="357676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err="1"/>
            <a:t>GitHub</a:t>
          </a:r>
          <a:endParaRPr lang="en-US" sz="50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dirty="0"/>
            <a:t>Syncs changes to multiple developers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dirty="0"/>
            <a:t>Allows project to be accessed by users to test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dirty="0"/>
            <a:t>Open Source Project</a:t>
          </a:r>
        </a:p>
      </dsp:txBody>
      <dsp:txXfrm>
        <a:off x="2933925" y="7868878"/>
        <a:ext cx="9947320" cy="3576763"/>
      </dsp:txXfrm>
    </dsp:sp>
    <dsp:sp modelId="{DC30CB41-9BB5-4B2A-8EA7-CDA4DB1A7426}">
      <dsp:nvSpPr>
        <dsp:cNvPr id="0" name=""/>
        <dsp:cNvSpPr/>
      </dsp:nvSpPr>
      <dsp:spPr>
        <a:xfrm>
          <a:off x="357676" y="8226554"/>
          <a:ext cx="2576249" cy="286141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ECE03C-19C2-4E25-AD62-29DFD23C809C}">
      <dsp:nvSpPr>
        <dsp:cNvPr id="0" name=""/>
        <dsp:cNvSpPr/>
      </dsp:nvSpPr>
      <dsp:spPr>
        <a:xfrm>
          <a:off x="0" y="11803317"/>
          <a:ext cx="12881246" cy="357676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/>
            <a:t>Photoshop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dirty="0"/>
            <a:t>Create art for game</a:t>
          </a:r>
        </a:p>
      </dsp:txBody>
      <dsp:txXfrm>
        <a:off x="2933925" y="11803317"/>
        <a:ext cx="9947320" cy="3576763"/>
      </dsp:txXfrm>
    </dsp:sp>
    <dsp:sp modelId="{1FF2162B-B65B-4CD6-B745-04348C961AAC}">
      <dsp:nvSpPr>
        <dsp:cNvPr id="0" name=""/>
        <dsp:cNvSpPr/>
      </dsp:nvSpPr>
      <dsp:spPr>
        <a:xfrm>
          <a:off x="357676" y="12160994"/>
          <a:ext cx="2576249" cy="286141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F460B-5177-4275-AD56-AB0DD7758053}">
      <dsp:nvSpPr>
        <dsp:cNvPr id="0" name=""/>
        <dsp:cNvSpPr/>
      </dsp:nvSpPr>
      <dsp:spPr>
        <a:xfrm rot="5400000">
          <a:off x="1673853" y="2220404"/>
          <a:ext cx="3491218" cy="41986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3849C-795A-447B-A898-AFC5425454BE}">
      <dsp:nvSpPr>
        <dsp:cNvPr id="0" name=""/>
        <dsp:cNvSpPr/>
      </dsp:nvSpPr>
      <dsp:spPr>
        <a:xfrm>
          <a:off x="2482628" y="663"/>
          <a:ext cx="4665118" cy="2799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>
              <a:latin typeface="Times New Roman" pitchFamily="18" charset="0"/>
              <a:ea typeface="Calibri"/>
              <a:cs typeface="Times New Roman" pitchFamily="18" charset="0"/>
              <a:sym typeface="Calibri"/>
            </a:rPr>
            <a:t>Built Gaming Computer</a:t>
          </a:r>
          <a:endParaRPr lang="en-US" sz="4300" kern="1200" dirty="0"/>
        </a:p>
      </dsp:txBody>
      <dsp:txXfrm>
        <a:off x="2564610" y="82645"/>
        <a:ext cx="4501154" cy="2635107"/>
      </dsp:txXfrm>
    </dsp:sp>
    <dsp:sp modelId="{944B7389-077B-4B5F-A539-C0C88016D268}">
      <dsp:nvSpPr>
        <dsp:cNvPr id="0" name=""/>
        <dsp:cNvSpPr/>
      </dsp:nvSpPr>
      <dsp:spPr>
        <a:xfrm rot="5400000">
          <a:off x="1673853" y="5719243"/>
          <a:ext cx="3491218" cy="41986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CD54F-0FBD-44CA-A48B-5082278EF485}">
      <dsp:nvSpPr>
        <dsp:cNvPr id="0" name=""/>
        <dsp:cNvSpPr/>
      </dsp:nvSpPr>
      <dsp:spPr>
        <a:xfrm>
          <a:off x="2482628" y="3499502"/>
          <a:ext cx="4665118" cy="2799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>
              <a:latin typeface="Times New Roman" pitchFamily="18" charset="0"/>
              <a:ea typeface="Calibri"/>
              <a:cs typeface="Times New Roman" pitchFamily="18" charset="0"/>
              <a:sym typeface="Calibri"/>
            </a:rPr>
            <a:t>Repurposed Table from the Tulare County Surplus Store</a:t>
          </a:r>
          <a:endParaRPr lang="en-US" sz="4300" kern="1200" dirty="0"/>
        </a:p>
      </dsp:txBody>
      <dsp:txXfrm>
        <a:off x="2564610" y="3581484"/>
        <a:ext cx="4501154" cy="2635107"/>
      </dsp:txXfrm>
    </dsp:sp>
    <dsp:sp modelId="{A301BA42-45E7-4DA9-A761-20671693385D}">
      <dsp:nvSpPr>
        <dsp:cNvPr id="0" name=""/>
        <dsp:cNvSpPr/>
      </dsp:nvSpPr>
      <dsp:spPr>
        <a:xfrm>
          <a:off x="3423272" y="7468663"/>
          <a:ext cx="6196987" cy="41986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13DA0-B015-4C29-B01B-4ECC74B8D2DE}">
      <dsp:nvSpPr>
        <dsp:cNvPr id="0" name=""/>
        <dsp:cNvSpPr/>
      </dsp:nvSpPr>
      <dsp:spPr>
        <a:xfrm>
          <a:off x="2482628" y="6998341"/>
          <a:ext cx="4665118" cy="2799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>
              <a:latin typeface="Times New Roman" pitchFamily="18" charset="0"/>
              <a:ea typeface="Calibri"/>
              <a:cs typeface="Times New Roman" pitchFamily="18" charset="0"/>
              <a:sym typeface="Calibri"/>
            </a:rPr>
            <a:t>Design Tilting function on table</a:t>
          </a:r>
          <a:endParaRPr lang="en-US" sz="4300" kern="1200" dirty="0"/>
        </a:p>
      </dsp:txBody>
      <dsp:txXfrm>
        <a:off x="2564610" y="7080323"/>
        <a:ext cx="4501154" cy="2635107"/>
      </dsp:txXfrm>
    </dsp:sp>
    <dsp:sp modelId="{7BC46AC1-9BB8-4100-B6B1-59FA97F34427}">
      <dsp:nvSpPr>
        <dsp:cNvPr id="0" name=""/>
        <dsp:cNvSpPr/>
      </dsp:nvSpPr>
      <dsp:spPr>
        <a:xfrm rot="16200000">
          <a:off x="7878460" y="5719243"/>
          <a:ext cx="3491218" cy="41986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9A414-B72B-4AB4-B3FA-734EF8758145}">
      <dsp:nvSpPr>
        <dsp:cNvPr id="0" name=""/>
        <dsp:cNvSpPr/>
      </dsp:nvSpPr>
      <dsp:spPr>
        <a:xfrm>
          <a:off x="8687236" y="6998341"/>
          <a:ext cx="4665118" cy="2799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>
              <a:latin typeface="Times New Roman" pitchFamily="18" charset="0"/>
              <a:ea typeface="Calibri"/>
              <a:cs typeface="Times New Roman" pitchFamily="18" charset="0"/>
              <a:sym typeface="Calibri"/>
            </a:rPr>
            <a:t>Test Touch system </a:t>
          </a:r>
          <a:endParaRPr lang="en-US" sz="4300" kern="1200" dirty="0"/>
        </a:p>
      </dsp:txBody>
      <dsp:txXfrm>
        <a:off x="8769218" y="7080323"/>
        <a:ext cx="4501154" cy="2635107"/>
      </dsp:txXfrm>
    </dsp:sp>
    <dsp:sp modelId="{47731C7C-8247-4C76-87FE-BE47D33B3690}">
      <dsp:nvSpPr>
        <dsp:cNvPr id="0" name=""/>
        <dsp:cNvSpPr/>
      </dsp:nvSpPr>
      <dsp:spPr>
        <a:xfrm rot="16200000">
          <a:off x="7878460" y="2220404"/>
          <a:ext cx="3491218" cy="41986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A8315-E301-4BC9-AA3E-FD9E2481117A}">
      <dsp:nvSpPr>
        <dsp:cNvPr id="0" name=""/>
        <dsp:cNvSpPr/>
      </dsp:nvSpPr>
      <dsp:spPr>
        <a:xfrm>
          <a:off x="8687236" y="3499502"/>
          <a:ext cx="4665118" cy="2799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>
              <a:latin typeface="Times New Roman" pitchFamily="18" charset="0"/>
              <a:ea typeface="Calibri"/>
              <a:cs typeface="Times New Roman" pitchFamily="18" charset="0"/>
              <a:sym typeface="Calibri"/>
            </a:rPr>
            <a:t>Air flow designs</a:t>
          </a:r>
          <a:endParaRPr lang="en-US" sz="4300" kern="1200" dirty="0"/>
        </a:p>
      </dsp:txBody>
      <dsp:txXfrm>
        <a:off x="8769218" y="3581484"/>
        <a:ext cx="4501154" cy="2635107"/>
      </dsp:txXfrm>
    </dsp:sp>
    <dsp:sp modelId="{B0E48942-2F58-4EC0-996D-45184D28AF95}">
      <dsp:nvSpPr>
        <dsp:cNvPr id="0" name=""/>
        <dsp:cNvSpPr/>
      </dsp:nvSpPr>
      <dsp:spPr>
        <a:xfrm>
          <a:off x="9627880" y="470985"/>
          <a:ext cx="6196987" cy="41986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FE878-31C9-4009-9DB5-F5997DB52B6A}">
      <dsp:nvSpPr>
        <dsp:cNvPr id="0" name=""/>
        <dsp:cNvSpPr/>
      </dsp:nvSpPr>
      <dsp:spPr>
        <a:xfrm>
          <a:off x="8687236" y="663"/>
          <a:ext cx="4665118" cy="2799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>
              <a:latin typeface="Times New Roman" pitchFamily="18" charset="0"/>
              <a:ea typeface="Calibri"/>
              <a:cs typeface="Times New Roman" pitchFamily="18" charset="0"/>
              <a:sym typeface="Calibri"/>
            </a:rPr>
            <a:t>Mobile friendly</a:t>
          </a:r>
          <a:endParaRPr lang="en-US" sz="4300" kern="1200" dirty="0"/>
        </a:p>
      </dsp:txBody>
      <dsp:txXfrm>
        <a:off x="8769218" y="82645"/>
        <a:ext cx="4501154" cy="2635107"/>
      </dsp:txXfrm>
    </dsp:sp>
    <dsp:sp modelId="{FF6F6AC5-4C5D-437D-9687-48853F8E1E32}">
      <dsp:nvSpPr>
        <dsp:cNvPr id="0" name=""/>
        <dsp:cNvSpPr/>
      </dsp:nvSpPr>
      <dsp:spPr>
        <a:xfrm rot="5400000">
          <a:off x="14083068" y="2220404"/>
          <a:ext cx="3491218" cy="41986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6CBD7F-9B2E-44A7-AA37-EB71E8A5292E}">
      <dsp:nvSpPr>
        <dsp:cNvPr id="0" name=""/>
        <dsp:cNvSpPr/>
      </dsp:nvSpPr>
      <dsp:spPr>
        <a:xfrm>
          <a:off x="14891843" y="663"/>
          <a:ext cx="4665118" cy="2799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>
              <a:latin typeface="Times New Roman" pitchFamily="18" charset="0"/>
              <a:ea typeface="Calibri"/>
              <a:cs typeface="Times New Roman" pitchFamily="18" charset="0"/>
              <a:sym typeface="Calibri"/>
            </a:rPr>
            <a:t>Designed to support VR functionality</a:t>
          </a:r>
          <a:endParaRPr lang="en-US" sz="4300" kern="1200" dirty="0"/>
        </a:p>
      </dsp:txBody>
      <dsp:txXfrm>
        <a:off x="14973825" y="82645"/>
        <a:ext cx="4501154" cy="2635107"/>
      </dsp:txXfrm>
    </dsp:sp>
    <dsp:sp modelId="{430D68B8-B493-4135-9D57-58D3302B3AF7}">
      <dsp:nvSpPr>
        <dsp:cNvPr id="0" name=""/>
        <dsp:cNvSpPr/>
      </dsp:nvSpPr>
      <dsp:spPr>
        <a:xfrm rot="5400000">
          <a:off x="14083068" y="5719243"/>
          <a:ext cx="3491218" cy="41986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53504-5BB3-4BE6-80CE-C61D6EFB3DA0}">
      <dsp:nvSpPr>
        <dsp:cNvPr id="0" name=""/>
        <dsp:cNvSpPr/>
      </dsp:nvSpPr>
      <dsp:spPr>
        <a:xfrm>
          <a:off x="14891843" y="3499502"/>
          <a:ext cx="4665118" cy="2799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/>
            <a:t>Game Testing</a:t>
          </a:r>
        </a:p>
      </dsp:txBody>
      <dsp:txXfrm>
        <a:off x="14973825" y="3581484"/>
        <a:ext cx="4501154" cy="2635107"/>
      </dsp:txXfrm>
    </dsp:sp>
    <dsp:sp modelId="{571C9AEC-32B9-4209-BA07-62EEB044A8D2}">
      <dsp:nvSpPr>
        <dsp:cNvPr id="0" name=""/>
        <dsp:cNvSpPr/>
      </dsp:nvSpPr>
      <dsp:spPr>
        <a:xfrm>
          <a:off x="14891843" y="6998341"/>
          <a:ext cx="4665118" cy="2799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/>
            <a:t>Mobility Testing</a:t>
          </a:r>
        </a:p>
      </dsp:txBody>
      <dsp:txXfrm>
        <a:off x="14973825" y="7080323"/>
        <a:ext cx="4501154" cy="26351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299" cy="25717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6295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1402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2194558" y="7368542"/>
            <a:ext cx="19392900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193859" indent="-9458" rtl="0">
              <a:spcBef>
                <a:spcPts val="0"/>
              </a:spcBef>
              <a:buFont typeface="Calibri"/>
              <a:buNone/>
              <a:defRPr/>
            </a:lvl2pPr>
            <a:lvl3pPr marL="4387718" indent="-6217" rtl="0">
              <a:spcBef>
                <a:spcPts val="0"/>
              </a:spcBef>
              <a:buFont typeface="Calibri"/>
              <a:buNone/>
              <a:defRPr/>
            </a:lvl3pPr>
            <a:lvl4pPr marL="6581578" indent="-2978" rtl="0">
              <a:spcBef>
                <a:spcPts val="0"/>
              </a:spcBef>
              <a:buFont typeface="Calibri"/>
              <a:buNone/>
              <a:defRPr/>
            </a:lvl4pPr>
            <a:lvl5pPr marL="8775432" indent="-12431" rtl="0">
              <a:spcBef>
                <a:spcPts val="0"/>
              </a:spcBef>
              <a:buFont typeface="Calibri"/>
              <a:buNone/>
              <a:defRPr/>
            </a:lvl5pPr>
            <a:lvl6pPr marL="10969286" indent="-9186" rtl="0">
              <a:spcBef>
                <a:spcPts val="0"/>
              </a:spcBef>
              <a:buFont typeface="Calibri"/>
              <a:buNone/>
              <a:defRPr/>
            </a:lvl6pPr>
            <a:lvl7pPr marL="13163145" indent="-5945" rtl="0">
              <a:spcBef>
                <a:spcPts val="0"/>
              </a:spcBef>
              <a:buFont typeface="Calibri"/>
              <a:buNone/>
              <a:defRPr/>
            </a:lvl7pPr>
            <a:lvl8pPr marL="15357005" indent="-2705" rtl="0">
              <a:spcBef>
                <a:spcPts val="0"/>
              </a:spcBef>
              <a:buFont typeface="Calibri"/>
              <a:buNone/>
              <a:defRPr/>
            </a:lvl8pPr>
            <a:lvl9pPr marL="17550864" indent="-12163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2"/>
          </p:nvPr>
        </p:nvSpPr>
        <p:spPr>
          <a:xfrm>
            <a:off x="2194558" y="10439400"/>
            <a:ext cx="19392900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3"/>
          </p:nvPr>
        </p:nvSpPr>
        <p:spPr>
          <a:xfrm>
            <a:off x="22296120" y="7368542"/>
            <a:ext cx="19400519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193859" indent="-9458" rtl="0">
              <a:spcBef>
                <a:spcPts val="0"/>
              </a:spcBef>
              <a:buFont typeface="Calibri"/>
              <a:buNone/>
              <a:defRPr/>
            </a:lvl2pPr>
            <a:lvl3pPr marL="4387718" indent="-6217" rtl="0">
              <a:spcBef>
                <a:spcPts val="0"/>
              </a:spcBef>
              <a:buFont typeface="Calibri"/>
              <a:buNone/>
              <a:defRPr/>
            </a:lvl3pPr>
            <a:lvl4pPr marL="6581578" indent="-2978" rtl="0">
              <a:spcBef>
                <a:spcPts val="0"/>
              </a:spcBef>
              <a:buFont typeface="Calibri"/>
              <a:buNone/>
              <a:defRPr/>
            </a:lvl4pPr>
            <a:lvl5pPr marL="8775432" indent="-12431" rtl="0">
              <a:spcBef>
                <a:spcPts val="0"/>
              </a:spcBef>
              <a:buFont typeface="Calibri"/>
              <a:buNone/>
              <a:defRPr/>
            </a:lvl5pPr>
            <a:lvl6pPr marL="10969286" indent="-9186" rtl="0">
              <a:spcBef>
                <a:spcPts val="0"/>
              </a:spcBef>
              <a:buFont typeface="Calibri"/>
              <a:buNone/>
              <a:defRPr/>
            </a:lvl6pPr>
            <a:lvl7pPr marL="13163145" indent="-5945" rtl="0">
              <a:spcBef>
                <a:spcPts val="0"/>
              </a:spcBef>
              <a:buFont typeface="Calibri"/>
              <a:buNone/>
              <a:defRPr/>
            </a:lvl7pPr>
            <a:lvl8pPr marL="15357005" indent="-2705" rtl="0">
              <a:spcBef>
                <a:spcPts val="0"/>
              </a:spcBef>
              <a:buFont typeface="Calibri"/>
              <a:buNone/>
              <a:defRPr/>
            </a:lvl8pPr>
            <a:lvl9pPr marL="17550864" indent="-12163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4"/>
          </p:nvPr>
        </p:nvSpPr>
        <p:spPr>
          <a:xfrm>
            <a:off x="22296120" y="10439400"/>
            <a:ext cx="19400519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2194558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4996159" y="30510481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31455359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438750" tIns="219375" rIns="438750" bIns="219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58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11083289" y="-1207762"/>
            <a:ext cx="21724621" cy="39502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45392" indent="-489692" algn="l" rtl="0">
              <a:spcBef>
                <a:spcPts val="308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565018" indent="-351918" algn="l" rtl="0">
              <a:spcBef>
                <a:spcPts val="268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5484643" indent="-201443" algn="l" rtl="0">
              <a:spcBef>
                <a:spcPts val="23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7678502" indent="-312501" algn="l" rtl="0">
              <a:spcBef>
                <a:spcPts val="192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9872362" indent="-321961" algn="l" rtl="0">
              <a:spcBef>
                <a:spcPts val="192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2066221" indent="-318720" algn="l" rtl="0">
              <a:spcBef>
                <a:spcPts val="192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4260080" indent="-315479" algn="l" rtl="0">
              <a:spcBef>
                <a:spcPts val="192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6453931" indent="-312230" algn="l" rtl="0">
              <a:spcBef>
                <a:spcPts val="192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18647788" indent="-321687" algn="l" rtl="0">
              <a:spcBef>
                <a:spcPts val="192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2194558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14996159" y="30510481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31455359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438750" tIns="219375" rIns="438750" bIns="219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58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109034586" y="50032921"/>
            <a:ext cx="134820659" cy="474040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3860788" y="2994661"/>
            <a:ext cx="134820659" cy="1414805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45392" indent="-489692" algn="l" rtl="0">
              <a:spcBef>
                <a:spcPts val="308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565018" indent="-351918" algn="l" rtl="0">
              <a:spcBef>
                <a:spcPts val="268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5484643" indent="-201443" algn="l" rtl="0">
              <a:spcBef>
                <a:spcPts val="23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7678502" indent="-312501" algn="l" rtl="0">
              <a:spcBef>
                <a:spcPts val="192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9872362" indent="-321961" algn="l" rtl="0">
              <a:spcBef>
                <a:spcPts val="192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2066221" indent="-318720" algn="l" rtl="0">
              <a:spcBef>
                <a:spcPts val="192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4260080" indent="-315479" algn="l" rtl="0">
              <a:spcBef>
                <a:spcPts val="192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6453931" indent="-312230" algn="l" rtl="0">
              <a:spcBef>
                <a:spcPts val="192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18647788" indent="-321687" algn="l" rtl="0">
              <a:spcBef>
                <a:spcPts val="192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2194558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14996159" y="30510481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1455359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438750" tIns="219375" rIns="438750" bIns="219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58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3291839" y="10226042"/>
            <a:ext cx="37307518" cy="705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583678" y="18653759"/>
            <a:ext cx="30723838" cy="8412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30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2193859" marR="0" indent="-9458" algn="ctr" rtl="0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4387718" marR="0" indent="-6217" algn="ctr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6581578" marR="0" indent="-2978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8775432" marR="0" indent="-12431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10969286" marR="0" indent="-9186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6pPr>
            <a:lvl7pPr marL="13163145" marR="0" indent="-594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7pPr>
            <a:lvl8pPr marL="15357005" marR="0" indent="-270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8pPr>
            <a:lvl9pPr marL="17550864" marR="0" indent="-12163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2194558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4996159" y="30510481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31455359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438750" tIns="219375" rIns="438750" bIns="219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58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2194558" y="7680967"/>
            <a:ext cx="395020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45392" indent="-489692" algn="l" rtl="0">
              <a:spcBef>
                <a:spcPts val="308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565018" indent="-351918" algn="l" rtl="0">
              <a:spcBef>
                <a:spcPts val="268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5484643" indent="-201443" algn="l" rtl="0">
              <a:spcBef>
                <a:spcPts val="23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7678502" indent="-312501" algn="l" rtl="0">
              <a:spcBef>
                <a:spcPts val="192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9872362" indent="-321961" algn="l" rtl="0">
              <a:spcBef>
                <a:spcPts val="192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2066221" indent="-318720" algn="l" rtl="0">
              <a:spcBef>
                <a:spcPts val="192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4260080" indent="-315479" algn="l" rtl="0">
              <a:spcBef>
                <a:spcPts val="192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6453931" indent="-312230" algn="l" rtl="0">
              <a:spcBef>
                <a:spcPts val="192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18647788" indent="-321687" algn="l" rtl="0">
              <a:spcBef>
                <a:spcPts val="192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2194558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4996159" y="30510481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31455359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438750" tIns="219375" rIns="438750" bIns="219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58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467101" y="21153120"/>
            <a:ext cx="37307518" cy="6537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467101" y="13952229"/>
            <a:ext cx="37307518" cy="7200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2193859" indent="-9458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4387718" indent="-6217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6581578" indent="-2978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8775432" indent="-12431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10969286" indent="-9186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13163145" indent="-5945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15357005" indent="-2705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17550864" indent="-12163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2194558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14996159" y="30510481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31455359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438750" tIns="219375" rIns="438750" bIns="219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58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0530842" y="36865559"/>
            <a:ext cx="94442281" cy="1042796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105704637" y="36865559"/>
            <a:ext cx="94442281" cy="1042796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2194558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14996159" y="30510481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31455359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438750" tIns="219375" rIns="438750" bIns="219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58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2194558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14996159" y="30510481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31455359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438750" tIns="219375" rIns="438750" bIns="219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58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2194558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14996159" y="30510481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1455359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438750" tIns="219375" rIns="438750" bIns="219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58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194566" y="1310640"/>
            <a:ext cx="14439900" cy="55778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7160240" y="1310645"/>
            <a:ext cx="24536398" cy="280949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2194566" y="6888485"/>
            <a:ext cx="14439900" cy="2251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193859" indent="-9458" rtl="0">
              <a:spcBef>
                <a:spcPts val="0"/>
              </a:spcBef>
              <a:buFont typeface="Calibri"/>
              <a:buNone/>
              <a:defRPr/>
            </a:lvl2pPr>
            <a:lvl3pPr marL="4387718" indent="-6217" rtl="0">
              <a:spcBef>
                <a:spcPts val="0"/>
              </a:spcBef>
              <a:buFont typeface="Calibri"/>
              <a:buNone/>
              <a:defRPr/>
            </a:lvl3pPr>
            <a:lvl4pPr marL="6581578" indent="-2978" rtl="0">
              <a:spcBef>
                <a:spcPts val="0"/>
              </a:spcBef>
              <a:buFont typeface="Calibri"/>
              <a:buNone/>
              <a:defRPr/>
            </a:lvl4pPr>
            <a:lvl5pPr marL="8775432" indent="-12431" rtl="0">
              <a:spcBef>
                <a:spcPts val="0"/>
              </a:spcBef>
              <a:buFont typeface="Calibri"/>
              <a:buNone/>
              <a:defRPr/>
            </a:lvl5pPr>
            <a:lvl6pPr marL="10969286" indent="-9186" rtl="0">
              <a:spcBef>
                <a:spcPts val="0"/>
              </a:spcBef>
              <a:buFont typeface="Calibri"/>
              <a:buNone/>
              <a:defRPr/>
            </a:lvl6pPr>
            <a:lvl7pPr marL="13163145" indent="-5945" rtl="0">
              <a:spcBef>
                <a:spcPts val="0"/>
              </a:spcBef>
              <a:buFont typeface="Calibri"/>
              <a:buNone/>
              <a:defRPr/>
            </a:lvl7pPr>
            <a:lvl8pPr marL="15357005" indent="-2705" rtl="0">
              <a:spcBef>
                <a:spcPts val="0"/>
              </a:spcBef>
              <a:buFont typeface="Calibri"/>
              <a:buNone/>
              <a:defRPr/>
            </a:lvl8pPr>
            <a:lvl9pPr marL="17550864" indent="-12163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2194558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14996159" y="30510481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1455359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438750" tIns="219375" rIns="438750" bIns="219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58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602982" y="23042879"/>
            <a:ext cx="26334720" cy="27203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8602982" y="2941317"/>
            <a:ext cx="2633472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602982" y="25763220"/>
            <a:ext cx="26334720" cy="38633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193859" indent="-9458" rtl="0">
              <a:spcBef>
                <a:spcPts val="0"/>
              </a:spcBef>
              <a:buFont typeface="Calibri"/>
              <a:buNone/>
              <a:defRPr/>
            </a:lvl2pPr>
            <a:lvl3pPr marL="4387718" indent="-6217" rtl="0">
              <a:spcBef>
                <a:spcPts val="0"/>
              </a:spcBef>
              <a:buFont typeface="Calibri"/>
              <a:buNone/>
              <a:defRPr/>
            </a:lvl3pPr>
            <a:lvl4pPr marL="6581578" indent="-2978" rtl="0">
              <a:spcBef>
                <a:spcPts val="0"/>
              </a:spcBef>
              <a:buFont typeface="Calibri"/>
              <a:buNone/>
              <a:defRPr/>
            </a:lvl4pPr>
            <a:lvl5pPr marL="8775432" indent="-12431" rtl="0">
              <a:spcBef>
                <a:spcPts val="0"/>
              </a:spcBef>
              <a:buFont typeface="Calibri"/>
              <a:buNone/>
              <a:defRPr/>
            </a:lvl5pPr>
            <a:lvl6pPr marL="10969286" indent="-9186" rtl="0">
              <a:spcBef>
                <a:spcPts val="0"/>
              </a:spcBef>
              <a:buFont typeface="Calibri"/>
              <a:buNone/>
              <a:defRPr/>
            </a:lvl6pPr>
            <a:lvl7pPr marL="13163145" indent="-5945" rtl="0">
              <a:spcBef>
                <a:spcPts val="0"/>
              </a:spcBef>
              <a:buFont typeface="Calibri"/>
              <a:buNone/>
              <a:defRPr/>
            </a:lvl7pPr>
            <a:lvl8pPr marL="15357005" indent="-2705" rtl="0">
              <a:spcBef>
                <a:spcPts val="0"/>
              </a:spcBef>
              <a:buFont typeface="Calibri"/>
              <a:buNone/>
              <a:defRPr/>
            </a:lvl8pPr>
            <a:lvl9pPr marL="17550864" indent="-12163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2194558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14996159" y="30510481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31455359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438750" tIns="219375" rIns="438750" bIns="219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58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194558" y="7680967"/>
            <a:ext cx="395020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45392" marR="0" indent="-489692" algn="l" rtl="0">
              <a:lnSpc>
                <a:spcPct val="100000"/>
              </a:lnSpc>
              <a:spcBef>
                <a:spcPts val="30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3565018" marR="0" indent="-351918" algn="l" rtl="0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5484643" marR="0" indent="-201443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7678502" marR="0" indent="-312501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9872362" marR="0" indent="-321961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2066221" marR="0" indent="-318720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marL="14260080" marR="0" indent="-315479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16453931" marR="0" indent="-312230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marL="18647788" marR="0" indent="-321687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2194558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14996159" y="30510481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193859" marR="0" indent="-94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387718" marR="0" indent="-62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6581578" marR="0" indent="-29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8775432" marR="0" indent="-124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0969286" marR="0" indent="-9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3163145" marR="0" indent="-59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5357005" marR="0" indent="-2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7550864" marR="0" indent="-121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31455359" y="30510481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438750" tIns="219375" rIns="438750" bIns="219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5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58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QuickStyle" Target="../diagrams/quickStyle2.xml"/><Relationship Id="rId1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diagramLayout" Target="../diagrams/layout1.xml"/><Relationship Id="rId12" Type="http://schemas.openxmlformats.org/officeDocument/2006/relationships/diagramLayout" Target="../diagrams/layout2.xml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11" Type="http://schemas.openxmlformats.org/officeDocument/2006/relationships/diagramData" Target="../diagrams/data2.xml"/><Relationship Id="rId5" Type="http://schemas.openxmlformats.org/officeDocument/2006/relationships/image" Target="../media/image3.png"/><Relationship Id="rId15" Type="http://schemas.microsoft.com/office/2007/relationships/diagramDrawing" Target="../diagrams/drawing2.xml"/><Relationship Id="rId10" Type="http://schemas.microsoft.com/office/2007/relationships/diagramDrawing" Target="../diagrams/drawing1.xml"/><Relationship Id="rId19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Relationship Id="rId14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7139375" y="162125"/>
            <a:ext cx="29253298" cy="4744388"/>
          </a:xfrm>
          <a:prstGeom prst="rect">
            <a:avLst/>
          </a:prstGeom>
          <a:noFill/>
          <a:ln>
            <a:noFill/>
          </a:ln>
          <a:effectLst/>
        </p:spPr>
        <p:txBody>
          <a:bodyPr lIns="438750" tIns="219375" rIns="438750" bIns="219375" anchor="ctr" anchorCtr="0">
            <a:noAutofit/>
          </a:bodyPr>
          <a:lstStyle/>
          <a:p>
            <a:pPr lvl="0">
              <a:buSzPct val="25000"/>
            </a:pPr>
            <a:r>
              <a:rPr lang="en-US" sz="8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 Table &amp; Air Hockey Game</a:t>
            </a:r>
            <a:r>
              <a:rPr lang="en-US" sz="10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0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Cory Lewis, </a:t>
            </a:r>
            <a:r>
              <a:rPr lang="en-US" sz="4800" dirty="0">
                <a:latin typeface="+mj-lt"/>
              </a:rPr>
              <a:t>Paul Gonzalez-Becerra </a:t>
            </a:r>
            <a:r>
              <a:rPr lang="en-US" sz="4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, Gerald Jumper, </a:t>
            </a:r>
            <a:br>
              <a:rPr lang="en-US" sz="4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</a:br>
            <a:r>
              <a:rPr lang="en-US" sz="48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Martin Garcia, </a:t>
            </a:r>
            <a:r>
              <a:rPr lang="en-US" sz="4800" dirty="0">
                <a:latin typeface="+mj-lt"/>
              </a:rPr>
              <a:t>Matthew Machado, Frazier, </a:t>
            </a:r>
            <a:r>
              <a:rPr lang="en-US" sz="4800" dirty="0" smtClean="0">
                <a:latin typeface="+mj-lt"/>
              </a:rPr>
              <a:t>Graham</a:t>
            </a:r>
            <a:endParaRPr lang="en-US" sz="4800" b="0" i="0" u="none" strike="noStrike" cap="none" baseline="3000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475158" y="4906513"/>
            <a:ext cx="12961499" cy="1107900"/>
          </a:xfrm>
          <a:prstGeom prst="rect">
            <a:avLst/>
          </a:prstGeom>
          <a:ln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6600" b="0" i="0" u="none" strike="noStrike" cap="non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Magneto" pitchFamily="82" charset="0"/>
                <a:ea typeface="Calibri"/>
                <a:cs typeface="Calibri"/>
                <a:sym typeface="Calibri"/>
              </a:rPr>
              <a:t>Air Hockey Game Table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876708" y="6399714"/>
            <a:ext cx="12559949" cy="87186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GOAL</a:t>
            </a:r>
            <a:r>
              <a:rPr lang="en-US" sz="3600" dirty="0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: Design and build a multi-touch air hockey game table. </a:t>
            </a:r>
          </a:p>
          <a:p>
            <a:pPr lvl="0">
              <a:buClr>
                <a:srgbClr val="000000"/>
              </a:buClr>
              <a:buSzPct val="25000"/>
            </a:pPr>
            <a:endParaRPr lang="en-US" sz="36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lvl="0">
              <a:buClr>
                <a:srgbClr val="000000"/>
              </a:buClr>
              <a:buSzPct val="25000"/>
            </a:pPr>
            <a:r>
              <a:rPr lang="en-US" sz="36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This project consisted of two components, building the game table and a mobile friendly air hockey application.  Further requirements were that the game and screen must accept multiple inputs and be mobile friendly.</a:t>
            </a:r>
            <a:br>
              <a:rPr lang="en-US" sz="36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</a:br>
            <a:endParaRPr lang="en-US" sz="36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742950" lvl="0" indent="-742950">
              <a:buClr>
                <a:srgbClr val="000000"/>
              </a:buClr>
              <a:buSzPct val="25000"/>
              <a:buAutoNum type="arabicPeriod"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Building the Game Table</a:t>
            </a:r>
            <a:r>
              <a:rPr lang="en-US" sz="3600" dirty="0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:  </a:t>
            </a:r>
            <a:r>
              <a:rPr lang="en-US" sz="36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The project required design, research, hands-on building, and testing physical components needed to make the multi-touch system function properly.</a:t>
            </a:r>
            <a:br>
              <a:rPr lang="en-US" sz="36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</a:br>
            <a:endParaRPr lang="en-US" sz="36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742950" lvl="0" indent="-742950">
              <a:buClr>
                <a:srgbClr val="000000"/>
              </a:buClr>
              <a:buSzPct val="25000"/>
              <a:buAutoNum type="arabicPeriod"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Coding the Game: </a:t>
            </a:r>
            <a:r>
              <a:rPr lang="en-US" sz="36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This project required programming from the ground up using a </a:t>
            </a:r>
            <a:r>
              <a:rPr lang="en-US" sz="36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JavaScript </a:t>
            </a:r>
            <a:r>
              <a:rPr lang="en-US" sz="36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game engine and mobile app compilers.  Design considerations required functionality on the Android operating system and the Chrome web browser.</a:t>
            </a:r>
          </a:p>
          <a:p>
            <a:pPr lvl="0">
              <a:buClr>
                <a:srgbClr val="000000"/>
              </a:buClr>
              <a:buSzPct val="25000"/>
            </a:pPr>
            <a:endParaRPr lang="en-US" sz="36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lvl="0">
              <a:lnSpc>
                <a:spcPct val="200000"/>
              </a:lnSpc>
              <a:buClr>
                <a:srgbClr val="000000"/>
              </a:buClr>
              <a:buSzPct val="25000"/>
            </a:pPr>
            <a:endParaRPr lang="en-US" sz="3600" baseline="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148347" y="15503700"/>
            <a:ext cx="12961499" cy="1107900"/>
          </a:xfrm>
          <a:prstGeom prst="rect">
            <a:avLst/>
          </a:prstGeom>
          <a:ln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t" anchorCtr="0">
            <a:noAutofit/>
          </a:bodyPr>
          <a:lstStyle/>
          <a:p>
            <a:pPr lvl="0" algn="ctr">
              <a:buClr>
                <a:srgbClr val="FFFFFF"/>
              </a:buClr>
              <a:buSzPct val="25000"/>
            </a:pP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Magneto" pitchFamily="82" charset="0"/>
                <a:ea typeface="Calibri"/>
                <a:cs typeface="Calibri"/>
                <a:sym typeface="Calibri"/>
              </a:rPr>
              <a:t>Components Used in Design</a:t>
            </a:r>
            <a:endParaRPr lang="en-US" sz="5400" b="0" i="0" u="none" strike="noStrike" cap="none" baseline="0" dirty="0">
              <a:solidFill>
                <a:schemeClr val="tx1">
                  <a:lumMod val="85000"/>
                  <a:lumOff val="15000"/>
                </a:schemeClr>
              </a:solidFill>
              <a:latin typeface="Magneto" pitchFamily="82" charset="0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4452589" y="4938928"/>
            <a:ext cx="28872191" cy="1089302"/>
          </a:xfrm>
          <a:prstGeom prst="rect">
            <a:avLst/>
          </a:prstGeom>
          <a:ln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6000" b="0" i="0" u="none" strike="noStrike" cap="non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Magneto" pitchFamily="82" charset="0"/>
                <a:ea typeface="Calibri"/>
                <a:cs typeface="Calibri"/>
                <a:sym typeface="Calibri"/>
              </a:rPr>
              <a:t>Multi-Purpose Game Table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4452588" y="29020346"/>
            <a:ext cx="28872191" cy="1107900"/>
          </a:xfrm>
          <a:prstGeom prst="rect">
            <a:avLst/>
          </a:prstGeom>
          <a:ln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6600" b="0" i="0" u="none" strike="noStrike" cap="non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Magneto" pitchFamily="82" charset="0"/>
                <a:ea typeface="Calibri"/>
                <a:cs typeface="Calibri"/>
                <a:sym typeface="Calibri"/>
              </a:rPr>
              <a:t>Acknowledgements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4460210" y="30556200"/>
            <a:ext cx="29299390" cy="2362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6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Special thanks to: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SURGE Program, John Redden, Dr. Lawrence Owens, Duane Goodwin.</a:t>
            </a:r>
          </a:p>
          <a:p>
            <a:pPr lvl="0" algn="ctr">
              <a:buClr>
                <a:srgbClr val="000000"/>
              </a:buClr>
              <a:buSzPct val="250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Funding for this project was provided by the College of the Sequoias SURGE program, which is funded by the US Department of Education MSEIP grant #P120A130106.</a:t>
            </a:r>
          </a:p>
        </p:txBody>
      </p:sp>
      <p:pic>
        <p:nvPicPr>
          <p:cNvPr id="1026" name="Picture 2" descr="C:\Users\Ultrabook\Desktop\Surge Symposium\Game Table and Air Hockey\AirHockeyWaterma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0" y="1322271"/>
            <a:ext cx="4927600" cy="240030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 descr="C:\Users\Ultrabook\Desktop\Surge Symposium\Game Table and Air Hockey\AirHockeySplashscre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57" y="807439"/>
            <a:ext cx="3944452" cy="3383126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Ultrabook\Desktop\Surge Symposium\Game Table and Air Hockey\BluePuck_ooohShin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208696"/>
            <a:ext cx="950317" cy="95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Ultrabook\Desktop\Surge Symposium\Game Table and Air Hockey\BluePuck_ooohShin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84" y="12355371"/>
            <a:ext cx="950317" cy="95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Shape 95"/>
          <p:cNvSpPr txBox="1"/>
          <p:nvPr/>
        </p:nvSpPr>
        <p:spPr>
          <a:xfrm>
            <a:off x="14452589" y="18449305"/>
            <a:ext cx="17170411" cy="1008162"/>
          </a:xfrm>
          <a:prstGeom prst="rect">
            <a:avLst/>
          </a:prstGeom>
          <a:ln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5400" b="0" i="0" u="none" strike="noStrike" cap="non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Magneto" pitchFamily="82" charset="0"/>
                <a:ea typeface="Calibri"/>
                <a:cs typeface="Calibri"/>
                <a:sym typeface="Calibri"/>
              </a:rPr>
              <a:t>Challenges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353342540"/>
              </p:ext>
            </p:extLst>
          </p:nvPr>
        </p:nvGraphicFramePr>
        <p:xfrm>
          <a:off x="228600" y="17072102"/>
          <a:ext cx="12881246" cy="15389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32" name="Diagram 31"/>
          <p:cNvGraphicFramePr/>
          <p:nvPr>
            <p:extLst>
              <p:ext uri="{D42A27DB-BD31-4B8C-83A1-F6EECF244321}">
                <p14:modId xmlns:p14="http://schemas.microsoft.com/office/powerpoint/2010/main" val="3960972399"/>
              </p:ext>
            </p:extLst>
          </p:nvPr>
        </p:nvGraphicFramePr>
        <p:xfrm>
          <a:off x="14782800" y="7274026"/>
          <a:ext cx="22039591" cy="9798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4987762" y="19892330"/>
            <a:ext cx="16635238" cy="8617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There were several challenges that we confronted and solved.</a:t>
            </a:r>
            <a:br>
              <a:rPr lang="en-US" sz="3600" dirty="0"/>
            </a:br>
            <a:endParaRPr lang="en-US" sz="3600" dirty="0"/>
          </a:p>
          <a:p>
            <a:pPr marL="742950" indent="-74295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sz="3600" dirty="0"/>
              <a:t>Design a physical table with tilting monitor assembly.</a:t>
            </a:r>
          </a:p>
          <a:p>
            <a:pPr marL="742950" indent="-74295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sz="3600" dirty="0"/>
              <a:t>Research cost effective multi-touch screens.</a:t>
            </a:r>
          </a:p>
          <a:p>
            <a:pPr marL="742950" indent="-74295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sz="3600" dirty="0"/>
              <a:t>Optimize and install a graphics card that can run a large multi-touch screen.</a:t>
            </a:r>
          </a:p>
          <a:p>
            <a:pPr marL="742950" indent="-74295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sz="3600" dirty="0"/>
              <a:t>Consider height and mobility of cart for future use cases.</a:t>
            </a:r>
            <a:br>
              <a:rPr lang="en-US" sz="3600" dirty="0"/>
            </a:br>
            <a:endParaRPr lang="en-US" sz="3600" dirty="0"/>
          </a:p>
          <a:p>
            <a:pPr marL="742950" indent="-74295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sz="3600" dirty="0"/>
              <a:t>Program a </a:t>
            </a:r>
            <a:r>
              <a:rPr lang="en-US" sz="3600" dirty="0" smtClean="0"/>
              <a:t>single player's </a:t>
            </a:r>
            <a:r>
              <a:rPr lang="en-US" sz="3600" dirty="0"/>
              <a:t>AI with difficulty levels.</a:t>
            </a:r>
          </a:p>
          <a:p>
            <a:pPr marL="742950" indent="-74295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sz="3600" dirty="0"/>
              <a:t>Importing sound and music files while lowering load times.</a:t>
            </a:r>
          </a:p>
          <a:p>
            <a:pPr marL="742950" indent="-74295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sz="3600" dirty="0"/>
              <a:t>Switching seamlessly between portrait and landscape mode.</a:t>
            </a:r>
          </a:p>
          <a:p>
            <a:pPr marL="742950" indent="-74295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sz="3600" dirty="0"/>
              <a:t>Ensuring that the game was mobile friendly and optimized for the Play store.</a:t>
            </a:r>
            <a:br>
              <a:rPr lang="en-US" sz="3600" dirty="0"/>
            </a:br>
            <a:endParaRPr lang="en-US" sz="3600" dirty="0"/>
          </a:p>
          <a:p>
            <a:pPr marL="742950" indent="-74295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en-US" sz="3600" b="1" dirty="0"/>
              <a:t>Working with a large group.</a:t>
            </a:r>
          </a:p>
          <a:p>
            <a:pPr>
              <a:spcAft>
                <a:spcPts val="600"/>
              </a:spcAft>
              <a:buClr>
                <a:schemeClr val="tx1"/>
              </a:buClr>
            </a:pP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33556304" y="26832577"/>
            <a:ext cx="9067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lnSpc>
                <a:spcPct val="200000"/>
              </a:lnSpc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sz="48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Search “</a:t>
            </a:r>
            <a:r>
              <a:rPr lang="en-US" sz="4800" b="1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Air Hockey SURGE</a:t>
            </a:r>
            <a:r>
              <a:rPr lang="en-US" sz="48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”</a:t>
            </a:r>
          </a:p>
        </p:txBody>
      </p:sp>
      <p:pic>
        <p:nvPicPr>
          <p:cNvPr id="3" name="Picture 2" descr="C:\Users\core 2\Documents\GitHub\AirHockeySurge\www\asset\RedPuck_ooohShiny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6033" y="21623010"/>
            <a:ext cx="779790" cy="77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ore 2\Desktop\aaaaaaaaaaaaaaaaaa\done-sample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3655" y="19401703"/>
            <a:ext cx="4151545" cy="559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ore 2\Desktop\aaaaaaaaaaaaaaaaaa\table2asdfsa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2937" y="7924800"/>
            <a:ext cx="7205663" cy="890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C:\Users\core 2\Desktop\aaaaaaaaaaaaaaaaaa\menu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5147">
            <a:off x="38518116" y="17560292"/>
            <a:ext cx="2824048" cy="4664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core 2\Desktop\aaaaaaaaaaaaaaaaaa\browser thingy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1" y="25298400"/>
            <a:ext cx="11811000" cy="133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 descr="C:\Users\core 2\Documents\GitHub\AirHockeySurge\www\asset\RedPuck_ooohShiny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2800" y="22250400"/>
            <a:ext cx="779790" cy="77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C:\Users\core 2\Documents\GitHub\AirHockeySurge\www\asset\RedPuck_ooohShiny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2800" y="22842210"/>
            <a:ext cx="779790" cy="77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 descr="C:\Users\core 2\Documents\GitHub\AirHockeySurge\www\asset\RedPuck_ooohShiny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2800" y="24061410"/>
            <a:ext cx="779790" cy="77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C:\Users\core 2\Documents\GitHub\AirHockeySurge\www\asset\RedPuck_ooohShiny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2800" y="24671010"/>
            <a:ext cx="779790" cy="77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 descr="C:\Users\core 2\Documents\GitHub\AirHockeySurge\www\asset\RedPuck_ooohShiny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2800" y="25298400"/>
            <a:ext cx="779790" cy="77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C:\Users\core 2\Documents\GitHub\AirHockeySurge\www\asset\RedPuck_ooohShiny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2800" y="25966410"/>
            <a:ext cx="779790" cy="77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C:\Users\core 2\Documents\GitHub\AirHockeySurge\www\asset\RedPuck_ooohShiny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2800" y="21031200"/>
            <a:ext cx="779790" cy="77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C:\Users\Ultrabook\Desktop\Surge Symposium\Game Table and Air Hockey\BluePuck_ooohShin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5947" y="27099126"/>
            <a:ext cx="809876" cy="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207</Words>
  <Application>Microsoft Office PowerPoint</Application>
  <PresentationFormat>Custom</PresentationFormat>
  <Paragraphs>44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Game Table &amp; Air Hockey Game Cory Lewis, Paul Gonzalez-Becerra , Gerald Jumper,  Martin Garcia, Matthew Machado, Frazier, Graham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 Irrigation System for Water Conservation Luz Cheng1, Xavier Castañeda2, Kelli Woods3, Bradley Pannett3 1College of the Sequoias, &amp; California State University, Fresno  2College of the Sequoias &amp; California State Polytechnic University, Pomona  3Natural Resources Conservation Service, United States Department of Agriculture</dc:title>
  <dc:creator>Duane Goodwin</dc:creator>
  <cp:lastModifiedBy>core 2</cp:lastModifiedBy>
  <cp:revision>140</cp:revision>
  <dcterms:modified xsi:type="dcterms:W3CDTF">2016-08-08T07:21:29Z</dcterms:modified>
</cp:coreProperties>
</file>