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3891200" cy="32918400"/>
  <p:notesSz cx="9144000" cy="6858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51613" autoAdjust="0"/>
  </p:normalViewPr>
  <p:slideViewPr>
    <p:cSldViewPr>
      <p:cViewPr>
        <p:scale>
          <a:sx n="37" d="100"/>
          <a:sy n="37" d="100"/>
        </p:scale>
        <p:origin x="-3782" y="-482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E23BD6-DEFE-4014-B659-2498A1937986}"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E119776D-6D6B-4955-97C8-CAFE3AAAA9B9}">
      <dgm:prSet phldrT="[Text]" custT="1"/>
      <dgm:spPr/>
      <dgm:t>
        <a:bodyPr/>
        <a:lstStyle/>
        <a:p>
          <a:r>
            <a:rPr lang="en-US" sz="3600" dirty="0" smtClean="0">
              <a:latin typeface="Calibri" panose="020F0502020204030204" pitchFamily="34" charset="0"/>
            </a:rPr>
            <a:t>1. User enters text</a:t>
          </a:r>
          <a:endParaRPr lang="en-US" sz="3600" dirty="0">
            <a:latin typeface="Calibri" panose="020F0502020204030204" pitchFamily="34" charset="0"/>
          </a:endParaRPr>
        </a:p>
      </dgm:t>
    </dgm:pt>
    <dgm:pt modelId="{D571D0CB-C0EF-46B7-A963-F2EAA2145812}" type="parTrans" cxnId="{5A2EBE3D-4036-4778-B7A8-325A3833F63C}">
      <dgm:prSet/>
      <dgm:spPr/>
      <dgm:t>
        <a:bodyPr/>
        <a:lstStyle/>
        <a:p>
          <a:endParaRPr lang="en-US"/>
        </a:p>
      </dgm:t>
    </dgm:pt>
    <dgm:pt modelId="{71511923-AF56-40C3-A72D-00D2F5EABD07}" type="sibTrans" cxnId="{5A2EBE3D-4036-4778-B7A8-325A3833F63C}">
      <dgm:prSet/>
      <dgm:spPr/>
      <dgm:t>
        <a:bodyPr/>
        <a:lstStyle/>
        <a:p>
          <a:endParaRPr lang="en-US"/>
        </a:p>
      </dgm:t>
    </dgm:pt>
    <dgm:pt modelId="{E459FDD5-555A-4760-8725-FF717C7BA94A}">
      <dgm:prSet phldrT="[Text]"/>
      <dgm:spPr/>
      <dgm:t>
        <a:bodyPr/>
        <a:lstStyle/>
        <a:p>
          <a:r>
            <a:rPr lang="en-US" dirty="0" smtClean="0"/>
            <a:t>Display styled function</a:t>
          </a:r>
          <a:endParaRPr lang="en-US" dirty="0"/>
        </a:p>
      </dgm:t>
    </dgm:pt>
    <dgm:pt modelId="{E1C3E021-5BC8-46DD-AB7E-873109A8BAA1}" type="parTrans" cxnId="{F8A4F3E3-0CEF-44D5-AC52-33FCEF82BB10}">
      <dgm:prSet/>
      <dgm:spPr/>
      <dgm:t>
        <a:bodyPr/>
        <a:lstStyle/>
        <a:p>
          <a:endParaRPr lang="en-US"/>
        </a:p>
      </dgm:t>
    </dgm:pt>
    <dgm:pt modelId="{218586C6-4247-463D-9577-23135DED24E2}" type="sibTrans" cxnId="{F8A4F3E3-0CEF-44D5-AC52-33FCEF82BB10}">
      <dgm:prSet/>
      <dgm:spPr/>
      <dgm:t>
        <a:bodyPr/>
        <a:lstStyle/>
        <a:p>
          <a:endParaRPr lang="en-US"/>
        </a:p>
      </dgm:t>
    </dgm:pt>
    <dgm:pt modelId="{9F5218A0-90F1-48B6-BB3F-DC122578A2EF}">
      <dgm:prSet phldrT="[Text]" custT="1"/>
      <dgm:spPr/>
      <dgm:t>
        <a:bodyPr/>
        <a:lstStyle/>
        <a:p>
          <a:r>
            <a:rPr lang="en-US" sz="3600" dirty="0" smtClean="0">
              <a:latin typeface="Calibri" panose="020F0502020204030204" pitchFamily="34" charset="0"/>
            </a:rPr>
            <a:t>2. On Enter</a:t>
          </a:r>
        </a:p>
        <a:p>
          <a:r>
            <a:rPr lang="en-US" sz="3600" dirty="0" smtClean="0">
              <a:latin typeface="Calibri" panose="020F0502020204030204" pitchFamily="34" charset="0"/>
            </a:rPr>
            <a:t>Display derivative, graph, and guess input box</a:t>
          </a:r>
          <a:endParaRPr lang="en-US" sz="3600" dirty="0">
            <a:latin typeface="Calibri" panose="020F0502020204030204" pitchFamily="34" charset="0"/>
          </a:endParaRPr>
        </a:p>
      </dgm:t>
    </dgm:pt>
    <dgm:pt modelId="{B33CA6C0-3875-41AC-9998-CDF48436686B}" type="parTrans" cxnId="{A289EE37-CD1F-4254-8000-D8744BE6600F}">
      <dgm:prSet/>
      <dgm:spPr/>
      <dgm:t>
        <a:bodyPr/>
        <a:lstStyle/>
        <a:p>
          <a:endParaRPr lang="en-US"/>
        </a:p>
      </dgm:t>
    </dgm:pt>
    <dgm:pt modelId="{ED4B80E9-C159-490E-B0A5-DDE2752589E1}" type="sibTrans" cxnId="{A289EE37-CD1F-4254-8000-D8744BE6600F}">
      <dgm:prSet/>
      <dgm:spPr/>
      <dgm:t>
        <a:bodyPr/>
        <a:lstStyle/>
        <a:p>
          <a:endParaRPr lang="en-US"/>
        </a:p>
      </dgm:t>
    </dgm:pt>
    <dgm:pt modelId="{033C901F-3A78-45E3-B13C-03DBE9249778}">
      <dgm:prSet phldrT="[Text]" custT="1"/>
      <dgm:spPr/>
      <dgm:t>
        <a:bodyPr/>
        <a:lstStyle/>
        <a:p>
          <a:r>
            <a:rPr lang="en-US" sz="3200" dirty="0" smtClean="0">
              <a:latin typeface="Calibri" panose="020F0502020204030204" pitchFamily="34" charset="0"/>
            </a:rPr>
            <a:t>3. On Guess Enter</a:t>
          </a:r>
        </a:p>
        <a:p>
          <a:r>
            <a:rPr lang="en-US" sz="3200" dirty="0" smtClean="0">
              <a:latin typeface="Calibri" panose="020F0502020204030204" pitchFamily="34" charset="0"/>
            </a:rPr>
            <a:t>Convert string into </a:t>
          </a:r>
          <a:r>
            <a:rPr lang="en-US" sz="3200" dirty="0" err="1" smtClean="0">
              <a:latin typeface="Calibri" panose="020F0502020204030204" pitchFamily="34" charset="0"/>
            </a:rPr>
            <a:t>JSMath</a:t>
          </a:r>
          <a:r>
            <a:rPr lang="en-US" sz="3200" dirty="0" smtClean="0">
              <a:latin typeface="Calibri" panose="020F0502020204030204" pitchFamily="34" charset="0"/>
            </a:rPr>
            <a:t>, evaluate, and loop until the change is less than 0.001</a:t>
          </a:r>
          <a:endParaRPr lang="en-US" sz="3200" dirty="0">
            <a:latin typeface="Calibri" panose="020F0502020204030204" pitchFamily="34" charset="0"/>
          </a:endParaRPr>
        </a:p>
      </dgm:t>
    </dgm:pt>
    <dgm:pt modelId="{FD16A75F-5002-4D64-ABEE-8E609BAEC531}" type="parTrans" cxnId="{804BC5AB-ACF9-40DA-87D0-D49E986C8C60}">
      <dgm:prSet/>
      <dgm:spPr/>
      <dgm:t>
        <a:bodyPr/>
        <a:lstStyle/>
        <a:p>
          <a:endParaRPr lang="en-US"/>
        </a:p>
      </dgm:t>
    </dgm:pt>
    <dgm:pt modelId="{8E8FDDC5-D863-41D1-9F16-FE9869DF4EAF}" type="sibTrans" cxnId="{804BC5AB-ACF9-40DA-87D0-D49E986C8C60}">
      <dgm:prSet/>
      <dgm:spPr/>
      <dgm:t>
        <a:bodyPr/>
        <a:lstStyle/>
        <a:p>
          <a:endParaRPr lang="en-US"/>
        </a:p>
      </dgm:t>
    </dgm:pt>
    <dgm:pt modelId="{B98EC44E-79AA-4B56-869F-3FEF6AFB601F}">
      <dgm:prSet phldrT="[Text]" custT="1"/>
      <dgm:spPr/>
      <dgm:t>
        <a:bodyPr/>
        <a:lstStyle/>
        <a:p>
          <a:r>
            <a:rPr lang="en-US" sz="3600" dirty="0" smtClean="0">
              <a:latin typeface="Calibri" panose="020F0502020204030204" pitchFamily="34" charset="0"/>
            </a:rPr>
            <a:t>4. Display iterations and graph final answer</a:t>
          </a:r>
          <a:endParaRPr lang="en-US" sz="3600" dirty="0">
            <a:latin typeface="Calibri" panose="020F0502020204030204" pitchFamily="34" charset="0"/>
          </a:endParaRPr>
        </a:p>
      </dgm:t>
    </dgm:pt>
    <dgm:pt modelId="{5EDB62FC-DA08-4664-BD95-DA4B42904341}" type="sibTrans" cxnId="{A5A0665A-9E7D-4BDC-961D-A351B828B126}">
      <dgm:prSet/>
      <dgm:spPr/>
      <dgm:t>
        <a:bodyPr/>
        <a:lstStyle/>
        <a:p>
          <a:endParaRPr lang="en-US"/>
        </a:p>
      </dgm:t>
    </dgm:pt>
    <dgm:pt modelId="{EB47E6F7-32AE-4F17-AEEB-8D4EA3EAE1D9}" type="parTrans" cxnId="{A5A0665A-9E7D-4BDC-961D-A351B828B126}">
      <dgm:prSet/>
      <dgm:spPr/>
      <dgm:t>
        <a:bodyPr/>
        <a:lstStyle/>
        <a:p>
          <a:endParaRPr lang="en-US"/>
        </a:p>
      </dgm:t>
    </dgm:pt>
    <dgm:pt modelId="{753A704B-47F5-4817-8A06-F8F5DD5D899F}" type="pres">
      <dgm:prSet presAssocID="{1EE23BD6-DEFE-4014-B659-2498A1937986}" presName="Name0" presStyleCnt="0">
        <dgm:presLayoutVars>
          <dgm:dir/>
          <dgm:resizeHandles val="exact"/>
        </dgm:presLayoutVars>
      </dgm:prSet>
      <dgm:spPr/>
      <dgm:t>
        <a:bodyPr/>
        <a:lstStyle/>
        <a:p>
          <a:endParaRPr lang="en-US"/>
        </a:p>
      </dgm:t>
    </dgm:pt>
    <dgm:pt modelId="{C0D95CB0-AC20-483C-862F-1EB9BB710619}" type="pres">
      <dgm:prSet presAssocID="{E119776D-6D6B-4955-97C8-CAFE3AAAA9B9}" presName="node" presStyleLbl="node1" presStyleIdx="0" presStyleCnt="5" custScaleX="29829" custScaleY="18759" custLinFactNeighborX="9415" custLinFactNeighborY="-13967">
        <dgm:presLayoutVars>
          <dgm:bulletEnabled val="1"/>
        </dgm:presLayoutVars>
      </dgm:prSet>
      <dgm:spPr/>
      <dgm:t>
        <a:bodyPr/>
        <a:lstStyle/>
        <a:p>
          <a:endParaRPr lang="en-US"/>
        </a:p>
      </dgm:t>
    </dgm:pt>
    <dgm:pt modelId="{C76BDFC2-4902-4D91-B396-B4C6DF1742CF}" type="pres">
      <dgm:prSet presAssocID="{71511923-AF56-40C3-A72D-00D2F5EABD07}" presName="sibTrans" presStyleLbl="sibTrans1D1" presStyleIdx="0" presStyleCnt="4"/>
      <dgm:spPr/>
      <dgm:t>
        <a:bodyPr/>
        <a:lstStyle/>
        <a:p>
          <a:endParaRPr lang="en-US"/>
        </a:p>
      </dgm:t>
    </dgm:pt>
    <dgm:pt modelId="{47BC438A-AFB4-47AE-9418-ACF3DCBF8053}" type="pres">
      <dgm:prSet presAssocID="{71511923-AF56-40C3-A72D-00D2F5EABD07}" presName="connectorText" presStyleLbl="sibTrans1D1" presStyleIdx="0" presStyleCnt="4"/>
      <dgm:spPr/>
      <dgm:t>
        <a:bodyPr/>
        <a:lstStyle/>
        <a:p>
          <a:endParaRPr lang="en-US"/>
        </a:p>
      </dgm:t>
    </dgm:pt>
    <dgm:pt modelId="{53EDE23C-5AB3-47FA-89C5-F36E21C18445}" type="pres">
      <dgm:prSet presAssocID="{E459FDD5-555A-4760-8725-FF717C7BA94A}" presName="node" presStyleLbl="node1" presStyleIdx="1" presStyleCnt="5" custScaleX="17676" custScaleY="14512" custLinFactNeighborX="868" custLinFactNeighborY="-18596">
        <dgm:presLayoutVars>
          <dgm:bulletEnabled val="1"/>
        </dgm:presLayoutVars>
      </dgm:prSet>
      <dgm:spPr/>
      <dgm:t>
        <a:bodyPr/>
        <a:lstStyle/>
        <a:p>
          <a:endParaRPr lang="en-US"/>
        </a:p>
      </dgm:t>
    </dgm:pt>
    <dgm:pt modelId="{991BFDBB-4317-4433-B4BC-4CF1BEFFC245}" type="pres">
      <dgm:prSet presAssocID="{218586C6-4247-463D-9577-23135DED24E2}" presName="sibTrans" presStyleLbl="sibTrans1D1" presStyleIdx="1" presStyleCnt="4"/>
      <dgm:spPr/>
      <dgm:t>
        <a:bodyPr/>
        <a:lstStyle/>
        <a:p>
          <a:endParaRPr lang="en-US"/>
        </a:p>
      </dgm:t>
    </dgm:pt>
    <dgm:pt modelId="{9CA49FFE-9502-4DC7-8B07-513E37A0F9FE}" type="pres">
      <dgm:prSet presAssocID="{218586C6-4247-463D-9577-23135DED24E2}" presName="connectorText" presStyleLbl="sibTrans1D1" presStyleIdx="1" presStyleCnt="4"/>
      <dgm:spPr/>
      <dgm:t>
        <a:bodyPr/>
        <a:lstStyle/>
        <a:p>
          <a:endParaRPr lang="en-US"/>
        </a:p>
      </dgm:t>
    </dgm:pt>
    <dgm:pt modelId="{0085EAAD-3B32-4330-A72A-C0E46E4B3641}" type="pres">
      <dgm:prSet presAssocID="{9F5218A0-90F1-48B6-BB3F-DC122578A2EF}" presName="node" presStyleLbl="node1" presStyleIdx="2" presStyleCnt="5" custScaleX="24332" custScaleY="48327" custLinFactNeighborX="-19411" custLinFactNeighborY="22523">
        <dgm:presLayoutVars>
          <dgm:bulletEnabled val="1"/>
        </dgm:presLayoutVars>
      </dgm:prSet>
      <dgm:spPr/>
      <dgm:t>
        <a:bodyPr/>
        <a:lstStyle/>
        <a:p>
          <a:endParaRPr lang="en-US"/>
        </a:p>
      </dgm:t>
    </dgm:pt>
    <dgm:pt modelId="{3AE4E3FA-5D39-40BB-BAB0-E890BE0AFD2B}" type="pres">
      <dgm:prSet presAssocID="{ED4B80E9-C159-490E-B0A5-DDE2752589E1}" presName="sibTrans" presStyleLbl="sibTrans1D1" presStyleIdx="2" presStyleCnt="4"/>
      <dgm:spPr/>
      <dgm:t>
        <a:bodyPr/>
        <a:lstStyle/>
        <a:p>
          <a:endParaRPr lang="en-US"/>
        </a:p>
      </dgm:t>
    </dgm:pt>
    <dgm:pt modelId="{355DCBBB-3421-4AE3-9BFA-63A2D798223A}" type="pres">
      <dgm:prSet presAssocID="{ED4B80E9-C159-490E-B0A5-DDE2752589E1}" presName="connectorText" presStyleLbl="sibTrans1D1" presStyleIdx="2" presStyleCnt="4"/>
      <dgm:spPr/>
      <dgm:t>
        <a:bodyPr/>
        <a:lstStyle/>
        <a:p>
          <a:endParaRPr lang="en-US"/>
        </a:p>
      </dgm:t>
    </dgm:pt>
    <dgm:pt modelId="{59A92220-14CF-4443-9A54-DD98EC8CD689}" type="pres">
      <dgm:prSet presAssocID="{033C901F-3A78-45E3-B13C-03DBE9249778}" presName="node" presStyleLbl="node1" presStyleIdx="3" presStyleCnt="5" custScaleX="33642" custScaleY="45178" custLinFactNeighborX="2233" custLinFactNeighborY="-48467">
        <dgm:presLayoutVars>
          <dgm:bulletEnabled val="1"/>
        </dgm:presLayoutVars>
      </dgm:prSet>
      <dgm:spPr/>
      <dgm:t>
        <a:bodyPr/>
        <a:lstStyle/>
        <a:p>
          <a:endParaRPr lang="en-US"/>
        </a:p>
      </dgm:t>
    </dgm:pt>
    <dgm:pt modelId="{E29468FD-E079-4340-B989-979877FDE49F}" type="pres">
      <dgm:prSet presAssocID="{8E8FDDC5-D863-41D1-9F16-FE9869DF4EAF}" presName="sibTrans" presStyleLbl="sibTrans1D1" presStyleIdx="3" presStyleCnt="4"/>
      <dgm:spPr/>
      <dgm:t>
        <a:bodyPr/>
        <a:lstStyle/>
        <a:p>
          <a:endParaRPr lang="en-US"/>
        </a:p>
      </dgm:t>
    </dgm:pt>
    <dgm:pt modelId="{6BFFAD14-45CF-4072-BEEC-3E29B0650A06}" type="pres">
      <dgm:prSet presAssocID="{8E8FDDC5-D863-41D1-9F16-FE9869DF4EAF}" presName="connectorText" presStyleLbl="sibTrans1D1" presStyleIdx="3" presStyleCnt="4"/>
      <dgm:spPr/>
      <dgm:t>
        <a:bodyPr/>
        <a:lstStyle/>
        <a:p>
          <a:endParaRPr lang="en-US"/>
        </a:p>
      </dgm:t>
    </dgm:pt>
    <dgm:pt modelId="{77952285-0A1D-4036-88F2-19A1034DEC6B}" type="pres">
      <dgm:prSet presAssocID="{B98EC44E-79AA-4B56-869F-3FEF6AFB601F}" presName="node" presStyleLbl="node1" presStyleIdx="4" presStyleCnt="5" custScaleX="47367" custScaleY="33075" custLinFactNeighborX="-11786" custLinFactNeighborY="-6541">
        <dgm:presLayoutVars>
          <dgm:bulletEnabled val="1"/>
        </dgm:presLayoutVars>
      </dgm:prSet>
      <dgm:spPr/>
      <dgm:t>
        <a:bodyPr/>
        <a:lstStyle/>
        <a:p>
          <a:endParaRPr lang="en-US"/>
        </a:p>
      </dgm:t>
    </dgm:pt>
  </dgm:ptLst>
  <dgm:cxnLst>
    <dgm:cxn modelId="{740ABBE8-FF2B-49CE-A323-70FE9BACF0A8}" type="presOf" srcId="{9F5218A0-90F1-48B6-BB3F-DC122578A2EF}" destId="{0085EAAD-3B32-4330-A72A-C0E46E4B3641}" srcOrd="0" destOrd="0" presId="urn:microsoft.com/office/officeart/2005/8/layout/bProcess3"/>
    <dgm:cxn modelId="{F8A4F3E3-0CEF-44D5-AC52-33FCEF82BB10}" srcId="{1EE23BD6-DEFE-4014-B659-2498A1937986}" destId="{E459FDD5-555A-4760-8725-FF717C7BA94A}" srcOrd="1" destOrd="0" parTransId="{E1C3E021-5BC8-46DD-AB7E-873109A8BAA1}" sibTransId="{218586C6-4247-463D-9577-23135DED24E2}"/>
    <dgm:cxn modelId="{5A2EBE3D-4036-4778-B7A8-325A3833F63C}" srcId="{1EE23BD6-DEFE-4014-B659-2498A1937986}" destId="{E119776D-6D6B-4955-97C8-CAFE3AAAA9B9}" srcOrd="0" destOrd="0" parTransId="{D571D0CB-C0EF-46B7-A963-F2EAA2145812}" sibTransId="{71511923-AF56-40C3-A72D-00D2F5EABD07}"/>
    <dgm:cxn modelId="{18B1EC33-43FF-4194-9B45-A7816EFC84CC}" type="presOf" srcId="{218586C6-4247-463D-9577-23135DED24E2}" destId="{991BFDBB-4317-4433-B4BC-4CF1BEFFC245}" srcOrd="0" destOrd="0" presId="urn:microsoft.com/office/officeart/2005/8/layout/bProcess3"/>
    <dgm:cxn modelId="{57B1E499-5AAF-4E44-BBB7-0FDC170C5504}" type="presOf" srcId="{71511923-AF56-40C3-A72D-00D2F5EABD07}" destId="{47BC438A-AFB4-47AE-9418-ACF3DCBF8053}" srcOrd="1" destOrd="0" presId="urn:microsoft.com/office/officeart/2005/8/layout/bProcess3"/>
    <dgm:cxn modelId="{D36DCF2B-5A26-4B13-8C6C-C10FABAEE6C5}" type="presOf" srcId="{E119776D-6D6B-4955-97C8-CAFE3AAAA9B9}" destId="{C0D95CB0-AC20-483C-862F-1EB9BB710619}" srcOrd="0" destOrd="0" presId="urn:microsoft.com/office/officeart/2005/8/layout/bProcess3"/>
    <dgm:cxn modelId="{A3127A6F-D502-41F0-B961-F347FDFE99E0}" type="presOf" srcId="{ED4B80E9-C159-490E-B0A5-DDE2752589E1}" destId="{3AE4E3FA-5D39-40BB-BAB0-E890BE0AFD2B}" srcOrd="0" destOrd="0" presId="urn:microsoft.com/office/officeart/2005/8/layout/bProcess3"/>
    <dgm:cxn modelId="{F41660B6-8399-4B60-8B97-19C870ACDBA9}" type="presOf" srcId="{8E8FDDC5-D863-41D1-9F16-FE9869DF4EAF}" destId="{E29468FD-E079-4340-B989-979877FDE49F}" srcOrd="0" destOrd="0" presId="urn:microsoft.com/office/officeart/2005/8/layout/bProcess3"/>
    <dgm:cxn modelId="{0BE677C8-7691-47CD-B338-B78A257A989C}" type="presOf" srcId="{1EE23BD6-DEFE-4014-B659-2498A1937986}" destId="{753A704B-47F5-4817-8A06-F8F5DD5D899F}" srcOrd="0" destOrd="0" presId="urn:microsoft.com/office/officeart/2005/8/layout/bProcess3"/>
    <dgm:cxn modelId="{77523EA8-F1C4-431C-9102-DF995D2FA529}" type="presOf" srcId="{E459FDD5-555A-4760-8725-FF717C7BA94A}" destId="{53EDE23C-5AB3-47FA-89C5-F36E21C18445}" srcOrd="0" destOrd="0" presId="urn:microsoft.com/office/officeart/2005/8/layout/bProcess3"/>
    <dgm:cxn modelId="{A5A0665A-9E7D-4BDC-961D-A351B828B126}" srcId="{1EE23BD6-DEFE-4014-B659-2498A1937986}" destId="{B98EC44E-79AA-4B56-869F-3FEF6AFB601F}" srcOrd="4" destOrd="0" parTransId="{EB47E6F7-32AE-4F17-AEEB-8D4EA3EAE1D9}" sibTransId="{5EDB62FC-DA08-4664-BD95-DA4B42904341}"/>
    <dgm:cxn modelId="{A74C1EDC-0714-4CC7-9A03-132C95E07567}" type="presOf" srcId="{8E8FDDC5-D863-41D1-9F16-FE9869DF4EAF}" destId="{6BFFAD14-45CF-4072-BEEC-3E29B0650A06}" srcOrd="1" destOrd="0" presId="urn:microsoft.com/office/officeart/2005/8/layout/bProcess3"/>
    <dgm:cxn modelId="{76412F52-265A-4E82-B4B4-CDC34DBE68E8}" type="presOf" srcId="{71511923-AF56-40C3-A72D-00D2F5EABD07}" destId="{C76BDFC2-4902-4D91-B396-B4C6DF1742CF}" srcOrd="0" destOrd="0" presId="urn:microsoft.com/office/officeart/2005/8/layout/bProcess3"/>
    <dgm:cxn modelId="{A289EE37-CD1F-4254-8000-D8744BE6600F}" srcId="{1EE23BD6-DEFE-4014-B659-2498A1937986}" destId="{9F5218A0-90F1-48B6-BB3F-DC122578A2EF}" srcOrd="2" destOrd="0" parTransId="{B33CA6C0-3875-41AC-9998-CDF48436686B}" sibTransId="{ED4B80E9-C159-490E-B0A5-DDE2752589E1}"/>
    <dgm:cxn modelId="{7987A43C-987B-422B-BF9F-7A9E6EFC78BE}" type="presOf" srcId="{ED4B80E9-C159-490E-B0A5-DDE2752589E1}" destId="{355DCBBB-3421-4AE3-9BFA-63A2D798223A}" srcOrd="1" destOrd="0" presId="urn:microsoft.com/office/officeart/2005/8/layout/bProcess3"/>
    <dgm:cxn modelId="{37C06D0D-0254-4323-811E-38A0E14AE738}" type="presOf" srcId="{B98EC44E-79AA-4B56-869F-3FEF6AFB601F}" destId="{77952285-0A1D-4036-88F2-19A1034DEC6B}" srcOrd="0" destOrd="0" presId="urn:microsoft.com/office/officeart/2005/8/layout/bProcess3"/>
    <dgm:cxn modelId="{EC495F13-E501-4CD8-91D6-EF8A6A3537E8}" type="presOf" srcId="{218586C6-4247-463D-9577-23135DED24E2}" destId="{9CA49FFE-9502-4DC7-8B07-513E37A0F9FE}" srcOrd="1" destOrd="0" presId="urn:microsoft.com/office/officeart/2005/8/layout/bProcess3"/>
    <dgm:cxn modelId="{3804ABFE-C966-4F74-A888-4C291FA7B824}" type="presOf" srcId="{033C901F-3A78-45E3-B13C-03DBE9249778}" destId="{59A92220-14CF-4443-9A54-DD98EC8CD689}" srcOrd="0" destOrd="0" presId="urn:microsoft.com/office/officeart/2005/8/layout/bProcess3"/>
    <dgm:cxn modelId="{804BC5AB-ACF9-40DA-87D0-D49E986C8C60}" srcId="{1EE23BD6-DEFE-4014-B659-2498A1937986}" destId="{033C901F-3A78-45E3-B13C-03DBE9249778}" srcOrd="3" destOrd="0" parTransId="{FD16A75F-5002-4D64-ABEE-8E609BAEC531}" sibTransId="{8E8FDDC5-D863-41D1-9F16-FE9869DF4EAF}"/>
    <dgm:cxn modelId="{E05A75F1-1335-45A8-80D3-584246C00550}" type="presParOf" srcId="{753A704B-47F5-4817-8A06-F8F5DD5D899F}" destId="{C0D95CB0-AC20-483C-862F-1EB9BB710619}" srcOrd="0" destOrd="0" presId="urn:microsoft.com/office/officeart/2005/8/layout/bProcess3"/>
    <dgm:cxn modelId="{E3D535CC-C6F4-4F25-82F5-BB238707E715}" type="presParOf" srcId="{753A704B-47F5-4817-8A06-F8F5DD5D899F}" destId="{C76BDFC2-4902-4D91-B396-B4C6DF1742CF}" srcOrd="1" destOrd="0" presId="urn:microsoft.com/office/officeart/2005/8/layout/bProcess3"/>
    <dgm:cxn modelId="{6F6C62B2-D444-4AC1-8AF5-F678028FB099}" type="presParOf" srcId="{C76BDFC2-4902-4D91-B396-B4C6DF1742CF}" destId="{47BC438A-AFB4-47AE-9418-ACF3DCBF8053}" srcOrd="0" destOrd="0" presId="urn:microsoft.com/office/officeart/2005/8/layout/bProcess3"/>
    <dgm:cxn modelId="{1C1AE8C2-7570-4954-81ED-58E8165ED1BF}" type="presParOf" srcId="{753A704B-47F5-4817-8A06-F8F5DD5D899F}" destId="{53EDE23C-5AB3-47FA-89C5-F36E21C18445}" srcOrd="2" destOrd="0" presId="urn:microsoft.com/office/officeart/2005/8/layout/bProcess3"/>
    <dgm:cxn modelId="{45CD1DE9-CDBC-4318-BDD9-5712B5672517}" type="presParOf" srcId="{753A704B-47F5-4817-8A06-F8F5DD5D899F}" destId="{991BFDBB-4317-4433-B4BC-4CF1BEFFC245}" srcOrd="3" destOrd="0" presId="urn:microsoft.com/office/officeart/2005/8/layout/bProcess3"/>
    <dgm:cxn modelId="{E0A9AF92-AD4C-4366-B621-C53751DDBD95}" type="presParOf" srcId="{991BFDBB-4317-4433-B4BC-4CF1BEFFC245}" destId="{9CA49FFE-9502-4DC7-8B07-513E37A0F9FE}" srcOrd="0" destOrd="0" presId="urn:microsoft.com/office/officeart/2005/8/layout/bProcess3"/>
    <dgm:cxn modelId="{851F1000-54F5-45A6-88AD-B3E41F69F6EB}" type="presParOf" srcId="{753A704B-47F5-4817-8A06-F8F5DD5D899F}" destId="{0085EAAD-3B32-4330-A72A-C0E46E4B3641}" srcOrd="4" destOrd="0" presId="urn:microsoft.com/office/officeart/2005/8/layout/bProcess3"/>
    <dgm:cxn modelId="{AFF082C3-93C3-4C81-9118-D4EBEA51F128}" type="presParOf" srcId="{753A704B-47F5-4817-8A06-F8F5DD5D899F}" destId="{3AE4E3FA-5D39-40BB-BAB0-E890BE0AFD2B}" srcOrd="5" destOrd="0" presId="urn:microsoft.com/office/officeart/2005/8/layout/bProcess3"/>
    <dgm:cxn modelId="{6D07C7BC-769E-4400-B19F-02BD7062081E}" type="presParOf" srcId="{3AE4E3FA-5D39-40BB-BAB0-E890BE0AFD2B}" destId="{355DCBBB-3421-4AE3-9BFA-63A2D798223A}" srcOrd="0" destOrd="0" presId="urn:microsoft.com/office/officeart/2005/8/layout/bProcess3"/>
    <dgm:cxn modelId="{0E9A3F86-CA35-4A61-B48A-2F8D33AE118B}" type="presParOf" srcId="{753A704B-47F5-4817-8A06-F8F5DD5D899F}" destId="{59A92220-14CF-4443-9A54-DD98EC8CD689}" srcOrd="6" destOrd="0" presId="urn:microsoft.com/office/officeart/2005/8/layout/bProcess3"/>
    <dgm:cxn modelId="{153C1997-28E7-48B1-B585-1BA1D12A6133}" type="presParOf" srcId="{753A704B-47F5-4817-8A06-F8F5DD5D899F}" destId="{E29468FD-E079-4340-B989-979877FDE49F}" srcOrd="7" destOrd="0" presId="urn:microsoft.com/office/officeart/2005/8/layout/bProcess3"/>
    <dgm:cxn modelId="{2ED975B1-9F8A-47EE-B7DA-5C44035CB395}" type="presParOf" srcId="{E29468FD-E079-4340-B989-979877FDE49F}" destId="{6BFFAD14-45CF-4072-BEEC-3E29B0650A06}" srcOrd="0" destOrd="0" presId="urn:microsoft.com/office/officeart/2005/8/layout/bProcess3"/>
    <dgm:cxn modelId="{673B16C1-6073-445B-9649-11532EA455CB}" type="presParOf" srcId="{753A704B-47F5-4817-8A06-F8F5DD5D899F}" destId="{77952285-0A1D-4036-88F2-19A1034DEC6B}" srcOrd="8" destOrd="0" presId="urn:microsoft.com/office/officeart/2005/8/layout/bProcess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BDFC2-4902-4D91-B396-B4C6DF1742CF}">
      <dsp:nvSpPr>
        <dsp:cNvPr id="0" name=""/>
        <dsp:cNvSpPr/>
      </dsp:nvSpPr>
      <dsp:spPr>
        <a:xfrm>
          <a:off x="4315985" y="1208685"/>
          <a:ext cx="1554515" cy="304608"/>
        </a:xfrm>
        <a:custGeom>
          <a:avLst/>
          <a:gdLst/>
          <a:ahLst/>
          <a:cxnLst/>
          <a:rect l="0" t="0" r="0" b="0"/>
          <a:pathLst>
            <a:path>
              <a:moveTo>
                <a:pt x="0" y="304608"/>
              </a:moveTo>
              <a:lnTo>
                <a:pt x="794357" y="304608"/>
              </a:lnTo>
              <a:lnTo>
                <a:pt x="794357" y="0"/>
              </a:lnTo>
              <a:lnTo>
                <a:pt x="1554515" y="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52889" y="1348364"/>
        <a:ext cx="80705" cy="25249"/>
      </dsp:txXfrm>
    </dsp:sp>
    <dsp:sp modelId="{C0D95CB0-AC20-483C-862F-1EB9BB710619}">
      <dsp:nvSpPr>
        <dsp:cNvPr id="0" name=""/>
        <dsp:cNvSpPr/>
      </dsp:nvSpPr>
      <dsp:spPr>
        <a:xfrm>
          <a:off x="1046324" y="896082"/>
          <a:ext cx="3271460" cy="12344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kern="1200" dirty="0" smtClean="0">
              <a:latin typeface="Calibri" panose="020F0502020204030204" pitchFamily="34" charset="0"/>
            </a:rPr>
            <a:t>1. User enters text</a:t>
          </a:r>
          <a:endParaRPr lang="en-US" sz="3600" kern="1200" dirty="0">
            <a:latin typeface="Calibri" panose="020F0502020204030204" pitchFamily="34" charset="0"/>
          </a:endParaRPr>
        </a:p>
      </dsp:txBody>
      <dsp:txXfrm>
        <a:off x="1046324" y="896082"/>
        <a:ext cx="3271460" cy="1234422"/>
      </dsp:txXfrm>
    </dsp:sp>
    <dsp:sp modelId="{991BFDBB-4317-4433-B4BC-4CF1BEFFC245}">
      <dsp:nvSpPr>
        <dsp:cNvPr id="0" name=""/>
        <dsp:cNvSpPr/>
      </dsp:nvSpPr>
      <dsp:spPr>
        <a:xfrm>
          <a:off x="7839694" y="1208685"/>
          <a:ext cx="1634514" cy="1083344"/>
        </a:xfrm>
        <a:custGeom>
          <a:avLst/>
          <a:gdLst/>
          <a:ahLst/>
          <a:cxnLst/>
          <a:rect l="0" t="0" r="0" b="0"/>
          <a:pathLst>
            <a:path>
              <a:moveTo>
                <a:pt x="0" y="0"/>
              </a:moveTo>
              <a:lnTo>
                <a:pt x="1634514" y="0"/>
              </a:lnTo>
              <a:lnTo>
                <a:pt x="1634514" y="1083344"/>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8607513" y="1737733"/>
        <a:ext cx="98876" cy="25249"/>
      </dsp:txXfrm>
    </dsp:sp>
    <dsp:sp modelId="{53EDE23C-5AB3-47FA-89C5-F36E21C18445}">
      <dsp:nvSpPr>
        <dsp:cNvPr id="0" name=""/>
        <dsp:cNvSpPr/>
      </dsp:nvSpPr>
      <dsp:spPr>
        <a:xfrm>
          <a:off x="5902900" y="731209"/>
          <a:ext cx="1938594" cy="9549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Display styled function</a:t>
          </a:r>
          <a:endParaRPr lang="en-US" sz="2000" kern="1200" dirty="0"/>
        </a:p>
      </dsp:txBody>
      <dsp:txXfrm>
        <a:off x="5902900" y="731209"/>
        <a:ext cx="1938594" cy="954951"/>
      </dsp:txXfrm>
    </dsp:sp>
    <dsp:sp modelId="{3AE4E3FA-5D39-40BB-BAB0-E890BE0AFD2B}">
      <dsp:nvSpPr>
        <dsp:cNvPr id="0" name=""/>
        <dsp:cNvSpPr/>
      </dsp:nvSpPr>
      <dsp:spPr>
        <a:xfrm>
          <a:off x="2134575" y="3364673"/>
          <a:ext cx="7341361" cy="2140383"/>
        </a:xfrm>
        <a:custGeom>
          <a:avLst/>
          <a:gdLst/>
          <a:ahLst/>
          <a:cxnLst/>
          <a:rect l="0" t="0" r="0" b="0"/>
          <a:pathLst>
            <a:path>
              <a:moveTo>
                <a:pt x="7341361" y="2140383"/>
              </a:moveTo>
              <a:lnTo>
                <a:pt x="0" y="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613316" y="4422241"/>
        <a:ext cx="383880" cy="25249"/>
      </dsp:txXfrm>
    </dsp:sp>
    <dsp:sp modelId="{0085EAAD-3B32-4330-A72A-C0E46E4B3641}">
      <dsp:nvSpPr>
        <dsp:cNvPr id="0" name=""/>
        <dsp:cNvSpPr/>
      </dsp:nvSpPr>
      <dsp:spPr>
        <a:xfrm>
          <a:off x="8139917" y="2324430"/>
          <a:ext cx="2668583" cy="31801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kern="1200" dirty="0" smtClean="0">
              <a:latin typeface="Calibri" panose="020F0502020204030204" pitchFamily="34" charset="0"/>
            </a:rPr>
            <a:t>2. On Enter</a:t>
          </a:r>
        </a:p>
        <a:p>
          <a:pPr lvl="0" algn="ctr" defTabSz="1600200">
            <a:lnSpc>
              <a:spcPct val="90000"/>
            </a:lnSpc>
            <a:spcBef>
              <a:spcPct val="0"/>
            </a:spcBef>
            <a:spcAft>
              <a:spcPct val="35000"/>
            </a:spcAft>
          </a:pPr>
          <a:r>
            <a:rPr lang="en-US" sz="3600" kern="1200" dirty="0" smtClean="0">
              <a:latin typeface="Calibri" panose="020F0502020204030204" pitchFamily="34" charset="0"/>
            </a:rPr>
            <a:t>Display derivative, graph, and guess input box</a:t>
          </a:r>
          <a:endParaRPr lang="en-US" sz="3600" kern="1200" dirty="0">
            <a:latin typeface="Calibri" panose="020F0502020204030204" pitchFamily="34" charset="0"/>
          </a:endParaRPr>
        </a:p>
      </dsp:txBody>
      <dsp:txXfrm>
        <a:off x="8139917" y="2324430"/>
        <a:ext cx="2668583" cy="3180123"/>
      </dsp:txXfrm>
    </dsp:sp>
    <dsp:sp modelId="{E29468FD-E079-4340-B989-979877FDE49F}">
      <dsp:nvSpPr>
        <dsp:cNvPr id="0" name=""/>
        <dsp:cNvSpPr/>
      </dsp:nvSpPr>
      <dsp:spPr>
        <a:xfrm>
          <a:off x="3946494" y="4842058"/>
          <a:ext cx="954380" cy="2758910"/>
        </a:xfrm>
        <a:custGeom>
          <a:avLst/>
          <a:gdLst/>
          <a:ahLst/>
          <a:cxnLst/>
          <a:rect l="0" t="0" r="0" b="0"/>
          <a:pathLst>
            <a:path>
              <a:moveTo>
                <a:pt x="0" y="0"/>
              </a:moveTo>
              <a:lnTo>
                <a:pt x="494290" y="0"/>
              </a:lnTo>
              <a:lnTo>
                <a:pt x="494290" y="2758910"/>
              </a:lnTo>
              <a:lnTo>
                <a:pt x="954380" y="275891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50447" y="6208888"/>
        <a:ext cx="146473" cy="25249"/>
      </dsp:txXfrm>
    </dsp:sp>
    <dsp:sp modelId="{59A92220-14CF-4443-9A54-DD98EC8CD689}">
      <dsp:nvSpPr>
        <dsp:cNvPr id="0" name=""/>
        <dsp:cNvSpPr/>
      </dsp:nvSpPr>
      <dsp:spPr>
        <a:xfrm>
          <a:off x="258647" y="3355605"/>
          <a:ext cx="3689646" cy="29729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latin typeface="Calibri" panose="020F0502020204030204" pitchFamily="34" charset="0"/>
            </a:rPr>
            <a:t>3. On Guess Enter</a:t>
          </a:r>
        </a:p>
        <a:p>
          <a:pPr lvl="0" algn="ctr" defTabSz="1422400">
            <a:lnSpc>
              <a:spcPct val="90000"/>
            </a:lnSpc>
            <a:spcBef>
              <a:spcPct val="0"/>
            </a:spcBef>
            <a:spcAft>
              <a:spcPct val="35000"/>
            </a:spcAft>
          </a:pPr>
          <a:r>
            <a:rPr lang="en-US" sz="3200" kern="1200" dirty="0" smtClean="0">
              <a:latin typeface="Calibri" panose="020F0502020204030204" pitchFamily="34" charset="0"/>
            </a:rPr>
            <a:t>Convert string into </a:t>
          </a:r>
          <a:r>
            <a:rPr lang="en-US" sz="3200" kern="1200" dirty="0" err="1" smtClean="0">
              <a:latin typeface="Calibri" panose="020F0502020204030204" pitchFamily="34" charset="0"/>
            </a:rPr>
            <a:t>JSMath</a:t>
          </a:r>
          <a:r>
            <a:rPr lang="en-US" sz="3200" kern="1200" dirty="0" smtClean="0">
              <a:latin typeface="Calibri" panose="020F0502020204030204" pitchFamily="34" charset="0"/>
            </a:rPr>
            <a:t>, evaluate, and loop until the change is less than 0.001</a:t>
          </a:r>
          <a:endParaRPr lang="en-US" sz="3200" kern="1200" dirty="0">
            <a:latin typeface="Calibri" panose="020F0502020204030204" pitchFamily="34" charset="0"/>
          </a:endParaRPr>
        </a:p>
      </dsp:txBody>
      <dsp:txXfrm>
        <a:off x="258647" y="3355605"/>
        <a:ext cx="3689646" cy="2972906"/>
      </dsp:txXfrm>
    </dsp:sp>
    <dsp:sp modelId="{77952285-0A1D-4036-88F2-19A1034DEC6B}">
      <dsp:nvSpPr>
        <dsp:cNvPr id="0" name=""/>
        <dsp:cNvSpPr/>
      </dsp:nvSpPr>
      <dsp:spPr>
        <a:xfrm>
          <a:off x="4933274" y="6512730"/>
          <a:ext cx="5194919" cy="217647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kern="1200" dirty="0" smtClean="0">
              <a:latin typeface="Calibri" panose="020F0502020204030204" pitchFamily="34" charset="0"/>
            </a:rPr>
            <a:t>4. Display iterations and graph final answer</a:t>
          </a:r>
          <a:endParaRPr lang="en-US" sz="3600" kern="1200" dirty="0">
            <a:latin typeface="Calibri" panose="020F0502020204030204" pitchFamily="34" charset="0"/>
          </a:endParaRPr>
        </a:p>
      </dsp:txBody>
      <dsp:txXfrm>
        <a:off x="4933274" y="6512730"/>
        <a:ext cx="5194919" cy="217647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524300" y="514350"/>
            <a:ext cx="6096299" cy="257174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914400" y="3257550"/>
            <a:ext cx="7315200" cy="3086097"/>
          </a:xfrm>
          <a:prstGeom prst="rect">
            <a:avLst/>
          </a:prstGeom>
          <a:noFill/>
          <a:ln>
            <a:noFill/>
          </a:ln>
        </p:spPr>
        <p:txBody>
          <a:bodyPr lIns="91425" tIns="91425" rIns="91425" bIns="91425" anchor="t"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Tree>
    <p:extLst>
      <p:ext uri="{BB962C8B-B14F-4D97-AF65-F5344CB8AC3E}">
        <p14:creationId xmlns:p14="http://schemas.microsoft.com/office/powerpoint/2010/main" val="180662959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914400" y="3257550"/>
            <a:ext cx="7315200" cy="3086097"/>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dirty="0"/>
          </a:p>
        </p:txBody>
      </p:sp>
      <p:sp>
        <p:nvSpPr>
          <p:cNvPr id="108" name="Shape 108"/>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1402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 name="Shape 12"/>
          <p:cNvSpPr txBox="1">
            <a:spLocks noGrp="1"/>
          </p:cNvSpPr>
          <p:nvPr>
            <p:ph type="body" idx="1"/>
          </p:nvPr>
        </p:nvSpPr>
        <p:spPr>
          <a:xfrm>
            <a:off x="2194558" y="7368542"/>
            <a:ext cx="19392900"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193859" indent="-9458" rtl="0">
              <a:spcBef>
                <a:spcPts val="0"/>
              </a:spcBef>
              <a:buFont typeface="Calibri"/>
              <a:buNone/>
              <a:defRPr/>
            </a:lvl2pPr>
            <a:lvl3pPr marL="4387718" indent="-6217" rtl="0">
              <a:spcBef>
                <a:spcPts val="0"/>
              </a:spcBef>
              <a:buFont typeface="Calibri"/>
              <a:buNone/>
              <a:defRPr/>
            </a:lvl3pPr>
            <a:lvl4pPr marL="6581578" indent="-2978" rtl="0">
              <a:spcBef>
                <a:spcPts val="0"/>
              </a:spcBef>
              <a:buFont typeface="Calibri"/>
              <a:buNone/>
              <a:defRPr/>
            </a:lvl4pPr>
            <a:lvl5pPr marL="8775432" indent="-12431" rtl="0">
              <a:spcBef>
                <a:spcPts val="0"/>
              </a:spcBef>
              <a:buFont typeface="Calibri"/>
              <a:buNone/>
              <a:defRPr/>
            </a:lvl5pPr>
            <a:lvl6pPr marL="10969286" indent="-9186" rtl="0">
              <a:spcBef>
                <a:spcPts val="0"/>
              </a:spcBef>
              <a:buFont typeface="Calibri"/>
              <a:buNone/>
              <a:defRPr/>
            </a:lvl6pPr>
            <a:lvl7pPr marL="13163145" indent="-5945" rtl="0">
              <a:spcBef>
                <a:spcPts val="0"/>
              </a:spcBef>
              <a:buFont typeface="Calibri"/>
              <a:buNone/>
              <a:defRPr/>
            </a:lvl7pPr>
            <a:lvl8pPr marL="15357005" indent="-2705" rtl="0">
              <a:spcBef>
                <a:spcPts val="0"/>
              </a:spcBef>
              <a:buFont typeface="Calibri"/>
              <a:buNone/>
              <a:defRPr/>
            </a:lvl8pPr>
            <a:lvl9pPr marL="17550864" indent="-12163" rtl="0">
              <a:spcBef>
                <a:spcPts val="0"/>
              </a:spcBef>
              <a:buFont typeface="Calibri"/>
              <a:buNone/>
              <a:defRPr/>
            </a:lvl9pPr>
          </a:lstStyle>
          <a:p>
            <a:endParaRPr/>
          </a:p>
        </p:txBody>
      </p:sp>
      <p:sp>
        <p:nvSpPr>
          <p:cNvPr id="13" name="Shape 13"/>
          <p:cNvSpPr txBox="1">
            <a:spLocks noGrp="1"/>
          </p:cNvSpPr>
          <p:nvPr>
            <p:ph type="body" idx="2"/>
          </p:nvPr>
        </p:nvSpPr>
        <p:spPr>
          <a:xfrm>
            <a:off x="2194558" y="10439400"/>
            <a:ext cx="19392900"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4" name="Shape 14"/>
          <p:cNvSpPr txBox="1">
            <a:spLocks noGrp="1"/>
          </p:cNvSpPr>
          <p:nvPr>
            <p:ph type="body" idx="3"/>
          </p:nvPr>
        </p:nvSpPr>
        <p:spPr>
          <a:xfrm>
            <a:off x="22296120" y="7368542"/>
            <a:ext cx="19400519"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193859" indent="-9458" rtl="0">
              <a:spcBef>
                <a:spcPts val="0"/>
              </a:spcBef>
              <a:buFont typeface="Calibri"/>
              <a:buNone/>
              <a:defRPr/>
            </a:lvl2pPr>
            <a:lvl3pPr marL="4387718" indent="-6217" rtl="0">
              <a:spcBef>
                <a:spcPts val="0"/>
              </a:spcBef>
              <a:buFont typeface="Calibri"/>
              <a:buNone/>
              <a:defRPr/>
            </a:lvl3pPr>
            <a:lvl4pPr marL="6581578" indent="-2978" rtl="0">
              <a:spcBef>
                <a:spcPts val="0"/>
              </a:spcBef>
              <a:buFont typeface="Calibri"/>
              <a:buNone/>
              <a:defRPr/>
            </a:lvl4pPr>
            <a:lvl5pPr marL="8775432" indent="-12431" rtl="0">
              <a:spcBef>
                <a:spcPts val="0"/>
              </a:spcBef>
              <a:buFont typeface="Calibri"/>
              <a:buNone/>
              <a:defRPr/>
            </a:lvl5pPr>
            <a:lvl6pPr marL="10969286" indent="-9186" rtl="0">
              <a:spcBef>
                <a:spcPts val="0"/>
              </a:spcBef>
              <a:buFont typeface="Calibri"/>
              <a:buNone/>
              <a:defRPr/>
            </a:lvl6pPr>
            <a:lvl7pPr marL="13163145" indent="-5945" rtl="0">
              <a:spcBef>
                <a:spcPts val="0"/>
              </a:spcBef>
              <a:buFont typeface="Calibri"/>
              <a:buNone/>
              <a:defRPr/>
            </a:lvl7pPr>
            <a:lvl8pPr marL="15357005" indent="-2705" rtl="0">
              <a:spcBef>
                <a:spcPts val="0"/>
              </a:spcBef>
              <a:buFont typeface="Calibri"/>
              <a:buNone/>
              <a:defRPr/>
            </a:lvl8pPr>
            <a:lvl9pPr marL="17550864" indent="-12163" rtl="0">
              <a:spcBef>
                <a:spcPts val="0"/>
              </a:spcBef>
              <a:buFont typeface="Calibri"/>
              <a:buNone/>
              <a:defRPr/>
            </a:lvl9pPr>
          </a:lstStyle>
          <a:p>
            <a:endParaRPr/>
          </a:p>
        </p:txBody>
      </p:sp>
      <p:sp>
        <p:nvSpPr>
          <p:cNvPr id="15" name="Shape 15"/>
          <p:cNvSpPr txBox="1">
            <a:spLocks noGrp="1"/>
          </p:cNvSpPr>
          <p:nvPr>
            <p:ph type="body" idx="4"/>
          </p:nvPr>
        </p:nvSpPr>
        <p:spPr>
          <a:xfrm>
            <a:off x="22296120" y="10439400"/>
            <a:ext cx="19400519"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 name="Shape 16"/>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17" name="Shape 17"/>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18" name="Shape 18"/>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txBox="1">
            <a:spLocks noGrp="1"/>
          </p:cNvSpPr>
          <p:nvPr>
            <p:ph type="body" idx="1"/>
          </p:nvPr>
        </p:nvSpPr>
        <p:spPr>
          <a:xfrm rot="5400000">
            <a:off x="11083289" y="-1207762"/>
            <a:ext cx="21724621" cy="39502080"/>
          </a:xfrm>
          <a:prstGeom prst="rect">
            <a:avLst/>
          </a:prstGeom>
          <a:noFill/>
          <a:ln>
            <a:noFill/>
          </a:ln>
        </p:spPr>
        <p:txBody>
          <a:bodyPr lIns="91425" tIns="91425" rIns="91425" bIns="91425" anchor="t" anchorCtr="0"/>
          <a:lstStyle>
            <a:lvl1pPr marL="1645392" indent="-489692" algn="l" rtl="0">
              <a:spcBef>
                <a:spcPts val="3080"/>
              </a:spcBef>
              <a:buClr>
                <a:schemeClr val="dk1"/>
              </a:buClr>
              <a:buFont typeface="Arial"/>
              <a:buChar char="•"/>
              <a:defRPr/>
            </a:lvl1pPr>
            <a:lvl2pPr marL="3565018" indent="-351918" algn="l" rtl="0">
              <a:spcBef>
                <a:spcPts val="2680"/>
              </a:spcBef>
              <a:buClr>
                <a:schemeClr val="dk1"/>
              </a:buClr>
              <a:buFont typeface="Arial"/>
              <a:buChar char="–"/>
              <a:defRPr/>
            </a:lvl2pPr>
            <a:lvl3pPr marL="5484643" indent="-201443" algn="l" rtl="0">
              <a:spcBef>
                <a:spcPts val="2300"/>
              </a:spcBef>
              <a:buClr>
                <a:schemeClr val="dk1"/>
              </a:buClr>
              <a:buFont typeface="Arial"/>
              <a:buChar char="•"/>
              <a:defRPr/>
            </a:lvl3pPr>
            <a:lvl4pPr marL="7678502" indent="-312501" algn="l" rtl="0">
              <a:spcBef>
                <a:spcPts val="1920"/>
              </a:spcBef>
              <a:buClr>
                <a:schemeClr val="dk1"/>
              </a:buClr>
              <a:buFont typeface="Arial"/>
              <a:buChar char="–"/>
              <a:defRPr/>
            </a:lvl4pPr>
            <a:lvl5pPr marL="9872362" indent="-321961" algn="l" rtl="0">
              <a:spcBef>
                <a:spcPts val="1920"/>
              </a:spcBef>
              <a:buClr>
                <a:schemeClr val="dk1"/>
              </a:buClr>
              <a:buFont typeface="Arial"/>
              <a:buChar char="»"/>
              <a:defRPr/>
            </a:lvl5pPr>
            <a:lvl6pPr marL="12066221" indent="-318720" algn="l" rtl="0">
              <a:spcBef>
                <a:spcPts val="1920"/>
              </a:spcBef>
              <a:buClr>
                <a:schemeClr val="dk1"/>
              </a:buClr>
              <a:buFont typeface="Arial"/>
              <a:buChar char="•"/>
              <a:defRPr/>
            </a:lvl6pPr>
            <a:lvl7pPr marL="14260080" indent="-315479" algn="l" rtl="0">
              <a:spcBef>
                <a:spcPts val="1920"/>
              </a:spcBef>
              <a:buClr>
                <a:schemeClr val="dk1"/>
              </a:buClr>
              <a:buFont typeface="Arial"/>
              <a:buChar char="•"/>
              <a:defRPr/>
            </a:lvl7pPr>
            <a:lvl8pPr marL="16453931" indent="-312230" algn="l" rtl="0">
              <a:spcBef>
                <a:spcPts val="1920"/>
              </a:spcBef>
              <a:buClr>
                <a:schemeClr val="dk1"/>
              </a:buClr>
              <a:buFont typeface="Arial"/>
              <a:buChar char="•"/>
              <a:defRPr/>
            </a:lvl8pPr>
            <a:lvl9pPr marL="18647788" indent="-321687" algn="l" rtl="0">
              <a:spcBef>
                <a:spcPts val="1920"/>
              </a:spcBef>
              <a:buClr>
                <a:schemeClr val="dk1"/>
              </a:buClr>
              <a:buFont typeface="Arial"/>
              <a:buChar char="•"/>
              <a:defRPr/>
            </a:lvl9pPr>
          </a:lstStyle>
          <a:p>
            <a:endParaRPr/>
          </a:p>
        </p:txBody>
      </p:sp>
      <p:sp>
        <p:nvSpPr>
          <p:cNvPr id="70" name="Shape 70"/>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71" name="Shape 71"/>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72" name="Shape 72"/>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109034586" y="50032921"/>
            <a:ext cx="134820659" cy="47404017"/>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1"/>
          </p:nvPr>
        </p:nvSpPr>
        <p:spPr>
          <a:xfrm rot="5400000">
            <a:off x="13860788" y="2994661"/>
            <a:ext cx="134820659" cy="141480537"/>
          </a:xfrm>
          <a:prstGeom prst="rect">
            <a:avLst/>
          </a:prstGeom>
          <a:noFill/>
          <a:ln>
            <a:noFill/>
          </a:ln>
        </p:spPr>
        <p:txBody>
          <a:bodyPr lIns="91425" tIns="91425" rIns="91425" bIns="91425" anchor="t" anchorCtr="0"/>
          <a:lstStyle>
            <a:lvl1pPr marL="1645392" indent="-489692" algn="l" rtl="0">
              <a:spcBef>
                <a:spcPts val="3080"/>
              </a:spcBef>
              <a:buClr>
                <a:schemeClr val="dk1"/>
              </a:buClr>
              <a:buFont typeface="Arial"/>
              <a:buChar char="•"/>
              <a:defRPr/>
            </a:lvl1pPr>
            <a:lvl2pPr marL="3565018" indent="-351918" algn="l" rtl="0">
              <a:spcBef>
                <a:spcPts val="2680"/>
              </a:spcBef>
              <a:buClr>
                <a:schemeClr val="dk1"/>
              </a:buClr>
              <a:buFont typeface="Arial"/>
              <a:buChar char="–"/>
              <a:defRPr/>
            </a:lvl2pPr>
            <a:lvl3pPr marL="5484643" indent="-201443" algn="l" rtl="0">
              <a:spcBef>
                <a:spcPts val="2300"/>
              </a:spcBef>
              <a:buClr>
                <a:schemeClr val="dk1"/>
              </a:buClr>
              <a:buFont typeface="Arial"/>
              <a:buChar char="•"/>
              <a:defRPr/>
            </a:lvl3pPr>
            <a:lvl4pPr marL="7678502" indent="-312501" algn="l" rtl="0">
              <a:spcBef>
                <a:spcPts val="1920"/>
              </a:spcBef>
              <a:buClr>
                <a:schemeClr val="dk1"/>
              </a:buClr>
              <a:buFont typeface="Arial"/>
              <a:buChar char="–"/>
              <a:defRPr/>
            </a:lvl4pPr>
            <a:lvl5pPr marL="9872362" indent="-321961" algn="l" rtl="0">
              <a:spcBef>
                <a:spcPts val="1920"/>
              </a:spcBef>
              <a:buClr>
                <a:schemeClr val="dk1"/>
              </a:buClr>
              <a:buFont typeface="Arial"/>
              <a:buChar char="»"/>
              <a:defRPr/>
            </a:lvl5pPr>
            <a:lvl6pPr marL="12066221" indent="-318720" algn="l" rtl="0">
              <a:spcBef>
                <a:spcPts val="1920"/>
              </a:spcBef>
              <a:buClr>
                <a:schemeClr val="dk1"/>
              </a:buClr>
              <a:buFont typeface="Arial"/>
              <a:buChar char="•"/>
              <a:defRPr/>
            </a:lvl6pPr>
            <a:lvl7pPr marL="14260080" indent="-315479" algn="l" rtl="0">
              <a:spcBef>
                <a:spcPts val="1920"/>
              </a:spcBef>
              <a:buClr>
                <a:schemeClr val="dk1"/>
              </a:buClr>
              <a:buFont typeface="Arial"/>
              <a:buChar char="•"/>
              <a:defRPr/>
            </a:lvl7pPr>
            <a:lvl8pPr marL="16453931" indent="-312230" algn="l" rtl="0">
              <a:spcBef>
                <a:spcPts val="1920"/>
              </a:spcBef>
              <a:buClr>
                <a:schemeClr val="dk1"/>
              </a:buClr>
              <a:buFont typeface="Arial"/>
              <a:buChar char="•"/>
              <a:defRPr/>
            </a:lvl8pPr>
            <a:lvl9pPr marL="18647788" indent="-321687" algn="l" rtl="0">
              <a:spcBef>
                <a:spcPts val="1920"/>
              </a:spcBef>
              <a:buClr>
                <a:schemeClr val="dk1"/>
              </a:buClr>
              <a:buFont typeface="Arial"/>
              <a:buChar char="•"/>
              <a:defRPr/>
            </a:lvl9pPr>
          </a:lstStyle>
          <a:p>
            <a:endParaRPr/>
          </a:p>
        </p:txBody>
      </p:sp>
      <p:sp>
        <p:nvSpPr>
          <p:cNvPr id="76" name="Shape 76"/>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77" name="Shape 77"/>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78" name="Shape 78"/>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
        <p:cNvGrpSpPr/>
        <p:nvPr/>
      </p:nvGrpSpPr>
      <p:grpSpPr>
        <a:xfrm>
          <a:off x="0" y="0"/>
          <a:ext cx="0" cy="0"/>
          <a:chOff x="0" y="0"/>
          <a:chExt cx="0" cy="0"/>
        </a:xfrm>
      </p:grpSpPr>
      <p:sp>
        <p:nvSpPr>
          <p:cNvPr id="20" name="Shape 20"/>
          <p:cNvSpPr txBox="1">
            <a:spLocks noGrp="1"/>
          </p:cNvSpPr>
          <p:nvPr>
            <p:ph type="ctrTitle"/>
          </p:nvPr>
        </p:nvSpPr>
        <p:spPr>
          <a:xfrm>
            <a:off x="3291839" y="10226042"/>
            <a:ext cx="37307518" cy="705612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1" name="Shape 21"/>
          <p:cNvSpPr txBox="1">
            <a:spLocks noGrp="1"/>
          </p:cNvSpPr>
          <p:nvPr>
            <p:ph type="subTitle" idx="1"/>
          </p:nvPr>
        </p:nvSpPr>
        <p:spPr>
          <a:xfrm>
            <a:off x="6583678" y="18653759"/>
            <a:ext cx="30723838" cy="8412480"/>
          </a:xfrm>
          <a:prstGeom prst="rect">
            <a:avLst/>
          </a:prstGeom>
          <a:noFill/>
          <a:ln>
            <a:noFill/>
          </a:ln>
        </p:spPr>
        <p:txBody>
          <a:bodyPr lIns="91425" tIns="91425" rIns="91425" bIns="91425" anchor="t" anchorCtr="0"/>
          <a:lstStyle>
            <a:lvl1pPr marL="0" marR="0" indent="0" algn="ctr" rtl="0">
              <a:lnSpc>
                <a:spcPct val="100000"/>
              </a:lnSpc>
              <a:spcBef>
                <a:spcPts val="3080"/>
              </a:spcBef>
              <a:spcAft>
                <a:spcPts val="0"/>
              </a:spcAft>
              <a:buClr>
                <a:srgbClr val="888888"/>
              </a:buClr>
              <a:buFont typeface="Arial"/>
              <a:buNone/>
              <a:defRPr/>
            </a:lvl1pPr>
            <a:lvl2pPr marL="2193859" marR="0" indent="-9458" algn="ctr" rtl="0">
              <a:lnSpc>
                <a:spcPct val="100000"/>
              </a:lnSpc>
              <a:spcBef>
                <a:spcPts val="2680"/>
              </a:spcBef>
              <a:spcAft>
                <a:spcPts val="0"/>
              </a:spcAft>
              <a:buClr>
                <a:srgbClr val="888888"/>
              </a:buClr>
              <a:buFont typeface="Arial"/>
              <a:buNone/>
              <a:defRPr/>
            </a:lvl2pPr>
            <a:lvl3pPr marL="4387718" marR="0" indent="-6217" algn="ctr" rtl="0">
              <a:lnSpc>
                <a:spcPct val="100000"/>
              </a:lnSpc>
              <a:spcBef>
                <a:spcPts val="2300"/>
              </a:spcBef>
              <a:spcAft>
                <a:spcPts val="0"/>
              </a:spcAft>
              <a:buClr>
                <a:srgbClr val="888888"/>
              </a:buClr>
              <a:buFont typeface="Arial"/>
              <a:buNone/>
              <a:defRPr/>
            </a:lvl3pPr>
            <a:lvl4pPr marL="6581578" marR="0" indent="-2978" algn="ctr" rtl="0">
              <a:lnSpc>
                <a:spcPct val="100000"/>
              </a:lnSpc>
              <a:spcBef>
                <a:spcPts val="1920"/>
              </a:spcBef>
              <a:spcAft>
                <a:spcPts val="0"/>
              </a:spcAft>
              <a:buClr>
                <a:srgbClr val="888888"/>
              </a:buClr>
              <a:buFont typeface="Arial"/>
              <a:buNone/>
              <a:defRPr/>
            </a:lvl4pPr>
            <a:lvl5pPr marL="8775432" marR="0" indent="-12431" algn="ctr" rtl="0">
              <a:lnSpc>
                <a:spcPct val="100000"/>
              </a:lnSpc>
              <a:spcBef>
                <a:spcPts val="1920"/>
              </a:spcBef>
              <a:spcAft>
                <a:spcPts val="0"/>
              </a:spcAft>
              <a:buClr>
                <a:srgbClr val="888888"/>
              </a:buClr>
              <a:buFont typeface="Arial"/>
              <a:buNone/>
              <a:defRPr/>
            </a:lvl5pPr>
            <a:lvl6pPr marL="10969286" marR="0" indent="-9186" algn="ctr" rtl="0">
              <a:lnSpc>
                <a:spcPct val="100000"/>
              </a:lnSpc>
              <a:spcBef>
                <a:spcPts val="1920"/>
              </a:spcBef>
              <a:spcAft>
                <a:spcPts val="0"/>
              </a:spcAft>
              <a:buClr>
                <a:srgbClr val="888888"/>
              </a:buClr>
              <a:buFont typeface="Arial"/>
              <a:buNone/>
              <a:defRPr/>
            </a:lvl6pPr>
            <a:lvl7pPr marL="13163145" marR="0" indent="-5945" algn="ctr" rtl="0">
              <a:lnSpc>
                <a:spcPct val="100000"/>
              </a:lnSpc>
              <a:spcBef>
                <a:spcPts val="1920"/>
              </a:spcBef>
              <a:spcAft>
                <a:spcPts val="0"/>
              </a:spcAft>
              <a:buClr>
                <a:srgbClr val="888888"/>
              </a:buClr>
              <a:buFont typeface="Arial"/>
              <a:buNone/>
              <a:defRPr/>
            </a:lvl7pPr>
            <a:lvl8pPr marL="15357005" marR="0" indent="-2705" algn="ctr" rtl="0">
              <a:lnSpc>
                <a:spcPct val="100000"/>
              </a:lnSpc>
              <a:spcBef>
                <a:spcPts val="1920"/>
              </a:spcBef>
              <a:spcAft>
                <a:spcPts val="0"/>
              </a:spcAft>
              <a:buClr>
                <a:srgbClr val="888888"/>
              </a:buClr>
              <a:buFont typeface="Arial"/>
              <a:buNone/>
              <a:defRPr/>
            </a:lvl8pPr>
            <a:lvl9pPr marL="17550864" marR="0" indent="-12163" algn="ctr" rtl="0">
              <a:lnSpc>
                <a:spcPct val="100000"/>
              </a:lnSpc>
              <a:spcBef>
                <a:spcPts val="1920"/>
              </a:spcBef>
              <a:spcAft>
                <a:spcPts val="0"/>
              </a:spcAft>
              <a:buClr>
                <a:srgbClr val="888888"/>
              </a:buClr>
              <a:buFont typeface="Arial"/>
              <a:buNone/>
              <a:defRPr/>
            </a:lvl9pPr>
          </a:lstStyle>
          <a:p>
            <a:endParaRPr/>
          </a:p>
        </p:txBody>
      </p:sp>
      <p:sp>
        <p:nvSpPr>
          <p:cNvPr id="22" name="Shape 22"/>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23" name="Shape 23"/>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24" name="Shape 24"/>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 name="Shape 27"/>
          <p:cNvSpPr txBox="1">
            <a:spLocks noGrp="1"/>
          </p:cNvSpPr>
          <p:nvPr>
            <p:ph type="body" idx="1"/>
          </p:nvPr>
        </p:nvSpPr>
        <p:spPr>
          <a:xfrm>
            <a:off x="2194558" y="7680967"/>
            <a:ext cx="39502080" cy="21724621"/>
          </a:xfrm>
          <a:prstGeom prst="rect">
            <a:avLst/>
          </a:prstGeom>
          <a:noFill/>
          <a:ln>
            <a:noFill/>
          </a:ln>
        </p:spPr>
        <p:txBody>
          <a:bodyPr lIns="91425" tIns="91425" rIns="91425" bIns="91425" anchor="t" anchorCtr="0"/>
          <a:lstStyle>
            <a:lvl1pPr marL="1645392" indent="-489692" algn="l" rtl="0">
              <a:spcBef>
                <a:spcPts val="3080"/>
              </a:spcBef>
              <a:buClr>
                <a:schemeClr val="dk1"/>
              </a:buClr>
              <a:buFont typeface="Arial"/>
              <a:buChar char="•"/>
              <a:defRPr/>
            </a:lvl1pPr>
            <a:lvl2pPr marL="3565018" indent="-351918" algn="l" rtl="0">
              <a:spcBef>
                <a:spcPts val="2680"/>
              </a:spcBef>
              <a:buClr>
                <a:schemeClr val="dk1"/>
              </a:buClr>
              <a:buFont typeface="Arial"/>
              <a:buChar char="–"/>
              <a:defRPr/>
            </a:lvl2pPr>
            <a:lvl3pPr marL="5484643" indent="-201443" algn="l" rtl="0">
              <a:spcBef>
                <a:spcPts val="2300"/>
              </a:spcBef>
              <a:buClr>
                <a:schemeClr val="dk1"/>
              </a:buClr>
              <a:buFont typeface="Arial"/>
              <a:buChar char="•"/>
              <a:defRPr/>
            </a:lvl3pPr>
            <a:lvl4pPr marL="7678502" indent="-312501" algn="l" rtl="0">
              <a:spcBef>
                <a:spcPts val="1920"/>
              </a:spcBef>
              <a:buClr>
                <a:schemeClr val="dk1"/>
              </a:buClr>
              <a:buFont typeface="Arial"/>
              <a:buChar char="–"/>
              <a:defRPr/>
            </a:lvl4pPr>
            <a:lvl5pPr marL="9872362" indent="-321961" algn="l" rtl="0">
              <a:spcBef>
                <a:spcPts val="1920"/>
              </a:spcBef>
              <a:buClr>
                <a:schemeClr val="dk1"/>
              </a:buClr>
              <a:buFont typeface="Arial"/>
              <a:buChar char="»"/>
              <a:defRPr/>
            </a:lvl5pPr>
            <a:lvl6pPr marL="12066221" indent="-318720" algn="l" rtl="0">
              <a:spcBef>
                <a:spcPts val="1920"/>
              </a:spcBef>
              <a:buClr>
                <a:schemeClr val="dk1"/>
              </a:buClr>
              <a:buFont typeface="Arial"/>
              <a:buChar char="•"/>
              <a:defRPr/>
            </a:lvl6pPr>
            <a:lvl7pPr marL="14260080" indent="-315479" algn="l" rtl="0">
              <a:spcBef>
                <a:spcPts val="1920"/>
              </a:spcBef>
              <a:buClr>
                <a:schemeClr val="dk1"/>
              </a:buClr>
              <a:buFont typeface="Arial"/>
              <a:buChar char="•"/>
              <a:defRPr/>
            </a:lvl7pPr>
            <a:lvl8pPr marL="16453931" indent="-312230" algn="l" rtl="0">
              <a:spcBef>
                <a:spcPts val="1920"/>
              </a:spcBef>
              <a:buClr>
                <a:schemeClr val="dk1"/>
              </a:buClr>
              <a:buFont typeface="Arial"/>
              <a:buChar char="•"/>
              <a:defRPr/>
            </a:lvl8pPr>
            <a:lvl9pPr marL="18647788" indent="-321687" algn="l" rtl="0">
              <a:spcBef>
                <a:spcPts val="1920"/>
              </a:spcBef>
              <a:buClr>
                <a:schemeClr val="dk1"/>
              </a:buClr>
              <a:buFont typeface="Arial"/>
              <a:buChar char="•"/>
              <a:defRPr/>
            </a:lvl9pPr>
          </a:lstStyle>
          <a:p>
            <a:endParaRPr/>
          </a:p>
        </p:txBody>
      </p:sp>
      <p:sp>
        <p:nvSpPr>
          <p:cNvPr id="28" name="Shape 28"/>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29" name="Shape 29"/>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30" name="Shape 30"/>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467101" y="21153120"/>
            <a:ext cx="37307518" cy="6537960"/>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3" name="Shape 33"/>
          <p:cNvSpPr txBox="1">
            <a:spLocks noGrp="1"/>
          </p:cNvSpPr>
          <p:nvPr>
            <p:ph type="body" idx="1"/>
          </p:nvPr>
        </p:nvSpPr>
        <p:spPr>
          <a:xfrm>
            <a:off x="3467101" y="13952229"/>
            <a:ext cx="37307518" cy="720089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a:lvl1pPr>
            <a:lvl2pPr marL="2193859" indent="-9458" rtl="0">
              <a:spcBef>
                <a:spcPts val="0"/>
              </a:spcBef>
              <a:buClr>
                <a:srgbClr val="888888"/>
              </a:buClr>
              <a:buFont typeface="Calibri"/>
              <a:buNone/>
              <a:defRPr/>
            </a:lvl2pPr>
            <a:lvl3pPr marL="4387718" indent="-6217" rtl="0">
              <a:spcBef>
                <a:spcPts val="0"/>
              </a:spcBef>
              <a:buClr>
                <a:srgbClr val="888888"/>
              </a:buClr>
              <a:buFont typeface="Calibri"/>
              <a:buNone/>
              <a:defRPr/>
            </a:lvl3pPr>
            <a:lvl4pPr marL="6581578" indent="-2978" rtl="0">
              <a:spcBef>
                <a:spcPts val="0"/>
              </a:spcBef>
              <a:buClr>
                <a:srgbClr val="888888"/>
              </a:buClr>
              <a:buFont typeface="Calibri"/>
              <a:buNone/>
              <a:defRPr/>
            </a:lvl4pPr>
            <a:lvl5pPr marL="8775432" indent="-12431" rtl="0">
              <a:spcBef>
                <a:spcPts val="0"/>
              </a:spcBef>
              <a:buClr>
                <a:srgbClr val="888888"/>
              </a:buClr>
              <a:buFont typeface="Calibri"/>
              <a:buNone/>
              <a:defRPr/>
            </a:lvl5pPr>
            <a:lvl6pPr marL="10969286" indent="-9186" rtl="0">
              <a:spcBef>
                <a:spcPts val="0"/>
              </a:spcBef>
              <a:buClr>
                <a:srgbClr val="888888"/>
              </a:buClr>
              <a:buFont typeface="Calibri"/>
              <a:buNone/>
              <a:defRPr/>
            </a:lvl6pPr>
            <a:lvl7pPr marL="13163145" indent="-5945" rtl="0">
              <a:spcBef>
                <a:spcPts val="0"/>
              </a:spcBef>
              <a:buClr>
                <a:srgbClr val="888888"/>
              </a:buClr>
              <a:buFont typeface="Calibri"/>
              <a:buNone/>
              <a:defRPr/>
            </a:lvl7pPr>
            <a:lvl8pPr marL="15357005" indent="-2705" rtl="0">
              <a:spcBef>
                <a:spcPts val="0"/>
              </a:spcBef>
              <a:buClr>
                <a:srgbClr val="888888"/>
              </a:buClr>
              <a:buFont typeface="Calibri"/>
              <a:buNone/>
              <a:defRPr/>
            </a:lvl8pPr>
            <a:lvl9pPr marL="17550864" indent="-12163" rtl="0">
              <a:spcBef>
                <a:spcPts val="0"/>
              </a:spcBef>
              <a:buClr>
                <a:srgbClr val="888888"/>
              </a:buClr>
              <a:buFont typeface="Calibri"/>
              <a:buNone/>
              <a:defRPr/>
            </a:lvl9pPr>
          </a:lstStyle>
          <a:p>
            <a:endParaRPr/>
          </a:p>
        </p:txBody>
      </p:sp>
      <p:sp>
        <p:nvSpPr>
          <p:cNvPr id="34" name="Shape 34"/>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35" name="Shape 35"/>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36" name="Shape 36"/>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1"/>
          </p:nvPr>
        </p:nvSpPr>
        <p:spPr>
          <a:xfrm>
            <a:off x="10530842" y="36865559"/>
            <a:ext cx="94442281" cy="10427969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body" idx="2"/>
          </p:nvPr>
        </p:nvSpPr>
        <p:spPr>
          <a:xfrm>
            <a:off x="105704637" y="36865559"/>
            <a:ext cx="94442281" cy="10427969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42" name="Shape 42"/>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43" name="Shape 43"/>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47" name="Shape 47"/>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48" name="Shape 48"/>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51" name="Shape 51"/>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52" name="Shape 52"/>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2194566" y="1310640"/>
            <a:ext cx="14439900" cy="55778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body" idx="1"/>
          </p:nvPr>
        </p:nvSpPr>
        <p:spPr>
          <a:xfrm>
            <a:off x="17160240" y="1310645"/>
            <a:ext cx="24536398" cy="2809494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2"/>
          </p:nvPr>
        </p:nvSpPr>
        <p:spPr>
          <a:xfrm>
            <a:off x="2194566" y="6888485"/>
            <a:ext cx="14439900" cy="22517100"/>
          </a:xfrm>
          <a:prstGeom prst="rect">
            <a:avLst/>
          </a:prstGeom>
          <a:noFill/>
          <a:ln>
            <a:noFill/>
          </a:ln>
        </p:spPr>
        <p:txBody>
          <a:bodyPr lIns="91425" tIns="91425" rIns="91425" bIns="91425" anchor="t" anchorCtr="0"/>
          <a:lstStyle>
            <a:lvl1pPr marL="0" indent="0" rtl="0">
              <a:spcBef>
                <a:spcPts val="0"/>
              </a:spcBef>
              <a:buFont typeface="Calibri"/>
              <a:buNone/>
              <a:defRPr/>
            </a:lvl1pPr>
            <a:lvl2pPr marL="2193859" indent="-9458" rtl="0">
              <a:spcBef>
                <a:spcPts val="0"/>
              </a:spcBef>
              <a:buFont typeface="Calibri"/>
              <a:buNone/>
              <a:defRPr/>
            </a:lvl2pPr>
            <a:lvl3pPr marL="4387718" indent="-6217" rtl="0">
              <a:spcBef>
                <a:spcPts val="0"/>
              </a:spcBef>
              <a:buFont typeface="Calibri"/>
              <a:buNone/>
              <a:defRPr/>
            </a:lvl3pPr>
            <a:lvl4pPr marL="6581578" indent="-2978" rtl="0">
              <a:spcBef>
                <a:spcPts val="0"/>
              </a:spcBef>
              <a:buFont typeface="Calibri"/>
              <a:buNone/>
              <a:defRPr/>
            </a:lvl4pPr>
            <a:lvl5pPr marL="8775432" indent="-12431" rtl="0">
              <a:spcBef>
                <a:spcPts val="0"/>
              </a:spcBef>
              <a:buFont typeface="Calibri"/>
              <a:buNone/>
              <a:defRPr/>
            </a:lvl5pPr>
            <a:lvl6pPr marL="10969286" indent="-9186" rtl="0">
              <a:spcBef>
                <a:spcPts val="0"/>
              </a:spcBef>
              <a:buFont typeface="Calibri"/>
              <a:buNone/>
              <a:defRPr/>
            </a:lvl6pPr>
            <a:lvl7pPr marL="13163145" indent="-5945" rtl="0">
              <a:spcBef>
                <a:spcPts val="0"/>
              </a:spcBef>
              <a:buFont typeface="Calibri"/>
              <a:buNone/>
              <a:defRPr/>
            </a:lvl7pPr>
            <a:lvl8pPr marL="15357005" indent="-2705" rtl="0">
              <a:spcBef>
                <a:spcPts val="0"/>
              </a:spcBef>
              <a:buFont typeface="Calibri"/>
              <a:buNone/>
              <a:defRPr/>
            </a:lvl8pPr>
            <a:lvl9pPr marL="17550864" indent="-12163" rtl="0">
              <a:spcBef>
                <a:spcPts val="0"/>
              </a:spcBef>
              <a:buFont typeface="Calibri"/>
              <a:buNone/>
              <a:defRPr/>
            </a:lvl9pPr>
          </a:lstStyle>
          <a:p>
            <a:endParaRPr/>
          </a:p>
        </p:txBody>
      </p:sp>
      <p:sp>
        <p:nvSpPr>
          <p:cNvPr id="57" name="Shape 57"/>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58" name="Shape 58"/>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59" name="Shape 59"/>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8602982" y="23042879"/>
            <a:ext cx="26334720" cy="2720341"/>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2" name="Shape 62"/>
          <p:cNvSpPr>
            <a:spLocks noGrp="1"/>
          </p:cNvSpPr>
          <p:nvPr>
            <p:ph type="pic" idx="2"/>
          </p:nvPr>
        </p:nvSpPr>
        <p:spPr>
          <a:xfrm>
            <a:off x="8602982" y="2941317"/>
            <a:ext cx="26334720" cy="19751040"/>
          </a:xfrm>
          <a:prstGeom prst="rect">
            <a:avLst/>
          </a:prstGeom>
          <a:noFill/>
          <a:ln>
            <a:noFill/>
          </a:ln>
        </p:spPr>
      </p:sp>
      <p:sp>
        <p:nvSpPr>
          <p:cNvPr id="63" name="Shape 63"/>
          <p:cNvSpPr txBox="1">
            <a:spLocks noGrp="1"/>
          </p:cNvSpPr>
          <p:nvPr>
            <p:ph type="body" idx="1"/>
          </p:nvPr>
        </p:nvSpPr>
        <p:spPr>
          <a:xfrm>
            <a:off x="8602982" y="25763220"/>
            <a:ext cx="26334720" cy="3863335"/>
          </a:xfrm>
          <a:prstGeom prst="rect">
            <a:avLst/>
          </a:prstGeom>
          <a:noFill/>
          <a:ln>
            <a:noFill/>
          </a:ln>
        </p:spPr>
        <p:txBody>
          <a:bodyPr lIns="91425" tIns="91425" rIns="91425" bIns="91425" anchor="t" anchorCtr="0"/>
          <a:lstStyle>
            <a:lvl1pPr marL="0" indent="0" rtl="0">
              <a:spcBef>
                <a:spcPts val="0"/>
              </a:spcBef>
              <a:buFont typeface="Calibri"/>
              <a:buNone/>
              <a:defRPr/>
            </a:lvl1pPr>
            <a:lvl2pPr marL="2193859" indent="-9458" rtl="0">
              <a:spcBef>
                <a:spcPts val="0"/>
              </a:spcBef>
              <a:buFont typeface="Calibri"/>
              <a:buNone/>
              <a:defRPr/>
            </a:lvl2pPr>
            <a:lvl3pPr marL="4387718" indent="-6217" rtl="0">
              <a:spcBef>
                <a:spcPts val="0"/>
              </a:spcBef>
              <a:buFont typeface="Calibri"/>
              <a:buNone/>
              <a:defRPr/>
            </a:lvl3pPr>
            <a:lvl4pPr marL="6581578" indent="-2978" rtl="0">
              <a:spcBef>
                <a:spcPts val="0"/>
              </a:spcBef>
              <a:buFont typeface="Calibri"/>
              <a:buNone/>
              <a:defRPr/>
            </a:lvl4pPr>
            <a:lvl5pPr marL="8775432" indent="-12431" rtl="0">
              <a:spcBef>
                <a:spcPts val="0"/>
              </a:spcBef>
              <a:buFont typeface="Calibri"/>
              <a:buNone/>
              <a:defRPr/>
            </a:lvl5pPr>
            <a:lvl6pPr marL="10969286" indent="-9186" rtl="0">
              <a:spcBef>
                <a:spcPts val="0"/>
              </a:spcBef>
              <a:buFont typeface="Calibri"/>
              <a:buNone/>
              <a:defRPr/>
            </a:lvl6pPr>
            <a:lvl7pPr marL="13163145" indent="-5945" rtl="0">
              <a:spcBef>
                <a:spcPts val="0"/>
              </a:spcBef>
              <a:buFont typeface="Calibri"/>
              <a:buNone/>
              <a:defRPr/>
            </a:lvl7pPr>
            <a:lvl8pPr marL="15357005" indent="-2705" rtl="0">
              <a:spcBef>
                <a:spcPts val="0"/>
              </a:spcBef>
              <a:buFont typeface="Calibri"/>
              <a:buNone/>
              <a:defRPr/>
            </a:lvl8pPr>
            <a:lvl9pPr marL="17550864" indent="-12163" rtl="0">
              <a:spcBef>
                <a:spcPts val="0"/>
              </a:spcBef>
              <a:buFont typeface="Calibri"/>
              <a:buNone/>
              <a:defRPr/>
            </a:lvl9pPr>
          </a:lstStyle>
          <a:p>
            <a:endParaRPr/>
          </a:p>
        </p:txBody>
      </p:sp>
      <p:sp>
        <p:nvSpPr>
          <p:cNvPr id="64" name="Shape 64"/>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65" name="Shape 65"/>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66" name="Shape 66"/>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 name="Shape 6"/>
          <p:cNvSpPr txBox="1">
            <a:spLocks noGrp="1"/>
          </p:cNvSpPr>
          <p:nvPr>
            <p:ph type="body" idx="1"/>
          </p:nvPr>
        </p:nvSpPr>
        <p:spPr>
          <a:xfrm>
            <a:off x="2194558" y="7680967"/>
            <a:ext cx="39502080" cy="21724621"/>
          </a:xfrm>
          <a:prstGeom prst="rect">
            <a:avLst/>
          </a:prstGeom>
          <a:noFill/>
          <a:ln>
            <a:noFill/>
          </a:ln>
        </p:spPr>
        <p:txBody>
          <a:bodyPr lIns="91425" tIns="91425" rIns="91425" bIns="91425" anchor="t" anchorCtr="0"/>
          <a:lstStyle>
            <a:lvl1pPr marL="1645392" marR="0" indent="-489692" algn="l" rtl="0">
              <a:lnSpc>
                <a:spcPct val="100000"/>
              </a:lnSpc>
              <a:spcBef>
                <a:spcPts val="3080"/>
              </a:spcBef>
              <a:spcAft>
                <a:spcPts val="0"/>
              </a:spcAft>
              <a:buClr>
                <a:schemeClr val="dk1"/>
              </a:buClr>
              <a:buFont typeface="Arial"/>
              <a:buChar char="•"/>
              <a:defRPr/>
            </a:lvl1pPr>
            <a:lvl2pPr marL="3565018" marR="0" indent="-351918" algn="l" rtl="0">
              <a:lnSpc>
                <a:spcPct val="100000"/>
              </a:lnSpc>
              <a:spcBef>
                <a:spcPts val="2680"/>
              </a:spcBef>
              <a:spcAft>
                <a:spcPts val="0"/>
              </a:spcAft>
              <a:buClr>
                <a:schemeClr val="dk1"/>
              </a:buClr>
              <a:buFont typeface="Arial"/>
              <a:buChar char="–"/>
              <a:defRPr/>
            </a:lvl2pPr>
            <a:lvl3pPr marL="5484643" marR="0" indent="-201443" algn="l" rtl="0">
              <a:lnSpc>
                <a:spcPct val="100000"/>
              </a:lnSpc>
              <a:spcBef>
                <a:spcPts val="2300"/>
              </a:spcBef>
              <a:spcAft>
                <a:spcPts val="0"/>
              </a:spcAft>
              <a:buClr>
                <a:schemeClr val="dk1"/>
              </a:buClr>
              <a:buFont typeface="Arial"/>
              <a:buChar char="•"/>
              <a:defRPr/>
            </a:lvl3pPr>
            <a:lvl4pPr marL="7678502" marR="0" indent="-312501" algn="l" rtl="0">
              <a:lnSpc>
                <a:spcPct val="100000"/>
              </a:lnSpc>
              <a:spcBef>
                <a:spcPts val="1920"/>
              </a:spcBef>
              <a:spcAft>
                <a:spcPts val="0"/>
              </a:spcAft>
              <a:buClr>
                <a:schemeClr val="dk1"/>
              </a:buClr>
              <a:buFont typeface="Arial"/>
              <a:buChar char="–"/>
              <a:defRPr/>
            </a:lvl4pPr>
            <a:lvl5pPr marL="9872362" marR="0" indent="-321961" algn="l" rtl="0">
              <a:lnSpc>
                <a:spcPct val="100000"/>
              </a:lnSpc>
              <a:spcBef>
                <a:spcPts val="1920"/>
              </a:spcBef>
              <a:spcAft>
                <a:spcPts val="0"/>
              </a:spcAft>
              <a:buClr>
                <a:schemeClr val="dk1"/>
              </a:buClr>
              <a:buFont typeface="Arial"/>
              <a:buChar char="»"/>
              <a:defRPr/>
            </a:lvl5pPr>
            <a:lvl6pPr marL="12066221" marR="0" indent="-318720" algn="l" rtl="0">
              <a:lnSpc>
                <a:spcPct val="100000"/>
              </a:lnSpc>
              <a:spcBef>
                <a:spcPts val="1920"/>
              </a:spcBef>
              <a:spcAft>
                <a:spcPts val="0"/>
              </a:spcAft>
              <a:buClr>
                <a:schemeClr val="dk1"/>
              </a:buClr>
              <a:buFont typeface="Arial"/>
              <a:buChar char="•"/>
              <a:defRPr/>
            </a:lvl6pPr>
            <a:lvl7pPr marL="14260080" marR="0" indent="-315479" algn="l" rtl="0">
              <a:lnSpc>
                <a:spcPct val="100000"/>
              </a:lnSpc>
              <a:spcBef>
                <a:spcPts val="1920"/>
              </a:spcBef>
              <a:spcAft>
                <a:spcPts val="0"/>
              </a:spcAft>
              <a:buClr>
                <a:schemeClr val="dk1"/>
              </a:buClr>
              <a:buFont typeface="Arial"/>
              <a:buChar char="•"/>
              <a:defRPr/>
            </a:lvl7pPr>
            <a:lvl8pPr marL="16453931" marR="0" indent="-312230" algn="l" rtl="0">
              <a:lnSpc>
                <a:spcPct val="100000"/>
              </a:lnSpc>
              <a:spcBef>
                <a:spcPts val="1920"/>
              </a:spcBef>
              <a:spcAft>
                <a:spcPts val="0"/>
              </a:spcAft>
              <a:buClr>
                <a:schemeClr val="dk1"/>
              </a:buClr>
              <a:buFont typeface="Arial"/>
              <a:buChar char="•"/>
              <a:defRPr/>
            </a:lvl8pPr>
            <a:lvl9pPr marL="18647788" marR="0" indent="-321687" algn="l" rtl="0">
              <a:lnSpc>
                <a:spcPct val="100000"/>
              </a:lnSpc>
              <a:spcBef>
                <a:spcPts val="1920"/>
              </a:spcBef>
              <a:spcAft>
                <a:spcPts val="0"/>
              </a:spcAft>
              <a:buClr>
                <a:schemeClr val="dk1"/>
              </a:buClr>
              <a:buFont typeface="Arial"/>
              <a:buChar char="•"/>
              <a:defRPr/>
            </a:lvl9pPr>
          </a:lstStyle>
          <a:p>
            <a:endParaRPr/>
          </a:p>
        </p:txBody>
      </p:sp>
      <p:sp>
        <p:nvSpPr>
          <p:cNvPr id="7" name="Shape 7"/>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8" name="Shape 8"/>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9" name="Shape 9"/>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diagramLayout" Target="../diagrams/layou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diagramData" Target="../diagrams/data1.xml"/><Relationship Id="rId5" Type="http://schemas.openxmlformats.org/officeDocument/2006/relationships/image" Target="../media/image3.png"/><Relationship Id="rId15" Type="http://schemas.microsoft.com/office/2007/relationships/diagramDrawing" Target="../diagrams/drawing1.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1" name="Shape 81"/>
          <p:cNvPicPr preferRelativeResize="0"/>
          <p:nvPr/>
        </p:nvPicPr>
        <p:blipFill rotWithShape="1">
          <a:blip r:embed="rId3">
            <a:alphaModFix/>
          </a:blip>
          <a:srcRect/>
          <a:stretch/>
        </p:blipFill>
        <p:spPr>
          <a:xfrm>
            <a:off x="1536449" y="764900"/>
            <a:ext cx="6693300" cy="2459699"/>
          </a:xfrm>
          <a:prstGeom prst="rect">
            <a:avLst/>
          </a:prstGeom>
          <a:noFill/>
          <a:ln>
            <a:noFill/>
          </a:ln>
          <a:effectLst>
            <a:outerShdw blurRad="76200" dir="18900000" sy="23000" kx="-1200000" algn="bl" rotWithShape="0">
              <a:prstClr val="black">
                <a:alpha val="20000"/>
              </a:prstClr>
            </a:outerShdw>
          </a:effectLst>
        </p:spPr>
      </p:pic>
      <p:sp>
        <p:nvSpPr>
          <p:cNvPr id="82" name="Shape 82"/>
          <p:cNvSpPr txBox="1">
            <a:spLocks noGrp="1"/>
          </p:cNvSpPr>
          <p:nvPr>
            <p:ph type="title"/>
          </p:nvPr>
        </p:nvSpPr>
        <p:spPr>
          <a:xfrm>
            <a:off x="7139375" y="162125"/>
            <a:ext cx="29253298" cy="3292798"/>
          </a:xfrm>
          <a:prstGeom prst="rect">
            <a:avLst/>
          </a:prstGeom>
          <a:noFill/>
          <a:ln>
            <a:noFill/>
          </a:ln>
        </p:spPr>
        <p:txBody>
          <a:bodyPr lIns="438750" tIns="219375" rIns="438750" bIns="219375" anchor="ctr" anchorCtr="0">
            <a:noAutofit/>
          </a:bodyPr>
          <a:lstStyle/>
          <a:p>
            <a:pPr>
              <a:buSzPct val="25000"/>
            </a:pPr>
            <a:r>
              <a:rPr lang="en-US" sz="8000" b="0" i="0" u="none" strike="noStrike" cap="none" baseline="0" dirty="0" smtClean="0">
                <a:solidFill>
                  <a:schemeClr val="dk1"/>
                </a:solidFill>
                <a:latin typeface="Calibri"/>
                <a:ea typeface="Calibri"/>
                <a:cs typeface="Calibri"/>
                <a:sym typeface="Calibri"/>
              </a:rPr>
              <a:t>Newton's</a:t>
            </a:r>
            <a:r>
              <a:rPr lang="en-US" sz="8000" dirty="0" smtClean="0">
                <a:solidFill>
                  <a:schemeClr val="dk1"/>
                </a:solidFill>
                <a:latin typeface="Calibri"/>
                <a:ea typeface="Calibri"/>
                <a:cs typeface="Calibri"/>
                <a:sym typeface="Calibri"/>
              </a:rPr>
              <a:t> Method Calculator</a:t>
            </a:r>
            <a:r>
              <a:rPr lang="en-US" sz="10000" b="0" i="0" u="none" strike="noStrike" cap="none" baseline="0" dirty="0">
                <a:solidFill>
                  <a:schemeClr val="dk1"/>
                </a:solidFill>
                <a:latin typeface="Calibri"/>
                <a:ea typeface="Calibri"/>
                <a:cs typeface="Calibri"/>
                <a:sym typeface="Calibri"/>
              </a:rPr>
              <a:t/>
            </a:r>
            <a:br>
              <a:rPr lang="en-US" sz="10000" b="0" i="0" u="none" strike="noStrike" cap="none" baseline="0" dirty="0">
                <a:solidFill>
                  <a:schemeClr val="dk1"/>
                </a:solidFill>
                <a:latin typeface="Calibri"/>
                <a:ea typeface="Calibri"/>
                <a:cs typeface="Calibri"/>
                <a:sym typeface="Calibri"/>
              </a:rPr>
            </a:br>
            <a:r>
              <a:rPr lang="en-US" sz="5400" dirty="0">
                <a:latin typeface="Calibri" panose="020F0502020204030204" pitchFamily="34" charset="0"/>
              </a:rPr>
              <a:t>Cory </a:t>
            </a:r>
            <a:r>
              <a:rPr lang="en-US" sz="5400" dirty="0" smtClean="0">
                <a:latin typeface="Calibri" panose="020F0502020204030204" pitchFamily="34" charset="0"/>
              </a:rPr>
              <a:t>Lewis</a:t>
            </a:r>
            <a:r>
              <a:rPr lang="en-US" sz="4400" baseline="30000" dirty="0">
                <a:latin typeface="Calibri" panose="020F0502020204030204" pitchFamily="34" charset="0"/>
              </a:rPr>
              <a:t> </a:t>
            </a:r>
            <a:r>
              <a:rPr lang="en-US" sz="5400" dirty="0" smtClean="0">
                <a:latin typeface="Calibri" panose="020F0502020204030204" pitchFamily="34" charset="0"/>
              </a:rPr>
              <a:t> and Rachel Owens</a:t>
            </a:r>
            <a:endParaRPr lang="en-US" sz="2400" b="0" i="0" u="none" strike="noStrike" cap="none" baseline="0" dirty="0">
              <a:solidFill>
                <a:schemeClr val="dk1"/>
              </a:solidFill>
              <a:latin typeface="Calibri"/>
              <a:ea typeface="Calibri"/>
              <a:cs typeface="Calibri"/>
              <a:sym typeface="Calibri"/>
            </a:endParaRPr>
          </a:p>
        </p:txBody>
      </p:sp>
      <p:sp>
        <p:nvSpPr>
          <p:cNvPr id="83" name="Shape 83"/>
          <p:cNvSpPr txBox="1"/>
          <p:nvPr/>
        </p:nvSpPr>
        <p:spPr>
          <a:xfrm>
            <a:off x="148347" y="3772450"/>
            <a:ext cx="12961499" cy="1107900"/>
          </a:xfrm>
          <a:prstGeom prst="rect">
            <a:avLst/>
          </a:prstGeom>
          <a:ln>
            <a:noFill/>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dirty="0">
                <a:solidFill>
                  <a:srgbClr val="FFFFFF"/>
                </a:solidFill>
                <a:latin typeface="Calibri"/>
                <a:ea typeface="Calibri"/>
                <a:cs typeface="Calibri"/>
                <a:sym typeface="Calibri"/>
              </a:rPr>
              <a:t>Introduction</a:t>
            </a:r>
          </a:p>
        </p:txBody>
      </p:sp>
      <p:sp>
        <p:nvSpPr>
          <p:cNvPr id="85" name="Shape 85"/>
          <p:cNvSpPr txBox="1"/>
          <p:nvPr/>
        </p:nvSpPr>
        <p:spPr>
          <a:xfrm>
            <a:off x="304800" y="14617675"/>
            <a:ext cx="12420600" cy="3089275"/>
          </a:xfrm>
          <a:prstGeom prst="rect">
            <a:avLst/>
          </a:prstGeom>
          <a:noFill/>
          <a:ln>
            <a:noFill/>
          </a:ln>
        </p:spPr>
        <p:txBody>
          <a:bodyPr lIns="91425" tIns="45700" rIns="91425" bIns="45700" anchor="t" anchorCtr="0">
            <a:noAutofit/>
          </a:bodyPr>
          <a:lstStyle/>
          <a:p>
            <a:pPr marL="457200" lvl="0" indent="-457200">
              <a:buClr>
                <a:schemeClr val="dk1"/>
              </a:buClr>
              <a:buSzPct val="100000"/>
              <a:buFont typeface="Calibri"/>
              <a:buChar char="●"/>
            </a:pPr>
            <a:r>
              <a:rPr lang="en-US" sz="3600" dirty="0">
                <a:solidFill>
                  <a:schemeClr val="dk1"/>
                </a:solidFill>
                <a:latin typeface="Calibri"/>
                <a:ea typeface="Calibri"/>
                <a:cs typeface="Calibri"/>
                <a:sym typeface="Calibri"/>
              </a:rPr>
              <a:t>Gain exposure to </a:t>
            </a:r>
            <a:r>
              <a:rPr lang="en-US" sz="3600" dirty="0" smtClean="0">
                <a:solidFill>
                  <a:schemeClr val="dk1"/>
                </a:solidFill>
                <a:latin typeface="Calibri"/>
                <a:ea typeface="Calibri"/>
                <a:cs typeface="Calibri"/>
                <a:sym typeface="Calibri"/>
              </a:rPr>
              <a:t>JavaScript and JQuery</a:t>
            </a:r>
            <a:endParaRPr lang="en-US" sz="3600" dirty="0">
              <a:solidFill>
                <a:schemeClr val="dk1"/>
              </a:solidFill>
              <a:latin typeface="Calibri"/>
              <a:ea typeface="Calibri"/>
              <a:cs typeface="Calibri"/>
              <a:sym typeface="Calibri"/>
            </a:endParaRPr>
          </a:p>
          <a:p>
            <a:pPr marL="457200" lvl="0" indent="-457200">
              <a:buClr>
                <a:schemeClr val="dk1"/>
              </a:buClr>
              <a:buSzPct val="100000"/>
              <a:buFont typeface="Calibri"/>
              <a:buChar char="●"/>
            </a:pPr>
            <a:r>
              <a:rPr lang="en-US" sz="3600" dirty="0">
                <a:solidFill>
                  <a:schemeClr val="dk1"/>
                </a:solidFill>
                <a:latin typeface="Calibri"/>
                <a:ea typeface="Calibri"/>
                <a:cs typeface="Calibri"/>
                <a:sym typeface="Calibri"/>
              </a:rPr>
              <a:t>Learn new skills and experience how programming is utilized</a:t>
            </a:r>
          </a:p>
          <a:p>
            <a:pPr marL="457200" lvl="0" indent="-457200">
              <a:buClr>
                <a:schemeClr val="dk1"/>
              </a:buClr>
              <a:buSzPct val="100000"/>
              <a:buFont typeface="Calibri"/>
              <a:buChar char="●"/>
            </a:pPr>
            <a:r>
              <a:rPr lang="en-US" sz="3600" dirty="0">
                <a:solidFill>
                  <a:schemeClr val="dk1"/>
                </a:solidFill>
                <a:latin typeface="Calibri"/>
                <a:ea typeface="Calibri"/>
                <a:cs typeface="Calibri"/>
                <a:sym typeface="Calibri"/>
              </a:rPr>
              <a:t>Become familiar with </a:t>
            </a:r>
            <a:r>
              <a:rPr lang="en-US" sz="3600" dirty="0" smtClean="0">
                <a:solidFill>
                  <a:schemeClr val="dk1"/>
                </a:solidFill>
                <a:latin typeface="Calibri"/>
                <a:ea typeface="Calibri"/>
                <a:cs typeface="Calibri"/>
                <a:sym typeface="Calibri"/>
              </a:rPr>
              <a:t>languages, programs, and libraries</a:t>
            </a:r>
            <a:endParaRPr lang="en-US" sz="3600" dirty="0">
              <a:solidFill>
                <a:schemeClr val="dk1"/>
              </a:solidFill>
              <a:latin typeface="Calibri"/>
              <a:ea typeface="Calibri"/>
              <a:cs typeface="Calibri"/>
              <a:sym typeface="Calibri"/>
            </a:endParaRPr>
          </a:p>
          <a:p>
            <a:pPr marL="457200" lvl="0" indent="-457200">
              <a:buClr>
                <a:schemeClr val="dk1"/>
              </a:buClr>
              <a:buSzPct val="100000"/>
              <a:buFont typeface="Calibri"/>
              <a:buChar char="●"/>
            </a:pPr>
            <a:r>
              <a:rPr lang="en-US" sz="3600" dirty="0">
                <a:solidFill>
                  <a:schemeClr val="dk1"/>
                </a:solidFill>
                <a:latin typeface="Calibri"/>
                <a:ea typeface="Calibri"/>
                <a:cs typeface="Calibri"/>
                <a:sym typeface="Calibri"/>
              </a:rPr>
              <a:t>Design an efficient and effective program</a:t>
            </a:r>
          </a:p>
          <a:p>
            <a:pPr marL="457200" lvl="0" indent="-457200">
              <a:buClr>
                <a:schemeClr val="dk1"/>
              </a:buClr>
              <a:buSzPct val="100000"/>
              <a:buFont typeface="Calibri"/>
              <a:buChar char="●"/>
            </a:pPr>
            <a:r>
              <a:rPr lang="en-US" sz="3600" dirty="0" smtClean="0">
                <a:solidFill>
                  <a:schemeClr val="dk1"/>
                </a:solidFill>
                <a:latin typeface="Calibri"/>
                <a:ea typeface="Calibri"/>
                <a:cs typeface="Calibri"/>
                <a:sym typeface="Calibri"/>
              </a:rPr>
              <a:t>Complete an internship </a:t>
            </a:r>
            <a:r>
              <a:rPr lang="en-US" sz="3600" dirty="0">
                <a:solidFill>
                  <a:schemeClr val="dk1"/>
                </a:solidFill>
                <a:latin typeface="Calibri"/>
                <a:ea typeface="Calibri"/>
                <a:cs typeface="Calibri"/>
                <a:sym typeface="Calibri"/>
              </a:rPr>
              <a:t>with </a:t>
            </a:r>
            <a:r>
              <a:rPr lang="en-US" sz="3600" dirty="0" smtClean="0">
                <a:solidFill>
                  <a:schemeClr val="dk1"/>
                </a:solidFill>
                <a:latin typeface="Calibri"/>
                <a:ea typeface="Calibri"/>
                <a:cs typeface="Calibri"/>
                <a:sym typeface="Calibri"/>
              </a:rPr>
              <a:t>SURGE</a:t>
            </a:r>
            <a:endParaRPr lang="en-US" sz="36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87" name="Shape 87"/>
              <p:cNvSpPr txBox="1"/>
              <p:nvPr/>
            </p:nvSpPr>
            <p:spPr>
              <a:xfrm>
                <a:off x="405746" y="19354800"/>
                <a:ext cx="12704100" cy="7361023"/>
              </a:xfrm>
              <a:prstGeom prst="rect">
                <a:avLst/>
              </a:prstGeom>
              <a:noFill/>
              <a:ln>
                <a:noFill/>
              </a:ln>
            </p:spPr>
            <p:txBody>
              <a:bodyPr lIns="91425" tIns="91425" rIns="91425" bIns="91425" anchor="t" anchorCtr="0">
                <a:noAutofit/>
              </a:bodyPr>
              <a:lstStyle/>
              <a:p>
                <a:pPr lvl="0">
                  <a:buClr>
                    <a:srgbClr val="000000"/>
                  </a:buClr>
                  <a:buSzPct val="25000"/>
                </a:pPr>
                <a:r>
                  <a:rPr lang="en-US" sz="3600" dirty="0" smtClean="0">
                    <a:latin typeface="Calibri"/>
                    <a:ea typeface="Calibri"/>
                    <a:cs typeface="Calibri"/>
                    <a:sym typeface="Calibri"/>
                  </a:rPr>
                  <a:t>Newton's </a:t>
                </a:r>
                <a:r>
                  <a:rPr lang="en-US" sz="3600" dirty="0">
                    <a:latin typeface="Calibri"/>
                    <a:ea typeface="Calibri"/>
                    <a:cs typeface="Calibri"/>
                    <a:sym typeface="Calibri"/>
                  </a:rPr>
                  <a:t>method was first published in 1685 in A Treatise of Algebra both Historical and Practical by John Wallis. This method, discovered by Isaac Newton, is useful for finding solutions to equations involving difficult radicals or large exponents. Using a first guess at the root, the formula uses the function and its derivative to approximate the root, coming closer with each iteration.</a:t>
                </a:r>
              </a:p>
              <a:p>
                <a:pPr lvl="0">
                  <a:buClr>
                    <a:srgbClr val="000000"/>
                  </a:buClr>
                  <a:buSzPct val="25000"/>
                </a:pPr>
                <a14:m>
                  <m:oMathPara xmlns:m="http://schemas.openxmlformats.org/officeDocument/2006/math">
                    <m:oMathParaPr>
                      <m:jc m:val="centerGroup"/>
                    </m:oMathParaPr>
                    <m:oMath xmlns:m="http://schemas.openxmlformats.org/officeDocument/2006/math">
                      <m:sSub>
                        <m:sSubPr>
                          <m:ctrlPr>
                            <a:rPr lang="en-US" sz="3600" i="1">
                              <a:latin typeface="Cambria Math" panose="02040503050406030204" pitchFamily="18" charset="0"/>
                              <a:sym typeface="Calibri"/>
                            </a:rPr>
                          </m:ctrlPr>
                        </m:sSubPr>
                        <m:e>
                          <m:r>
                            <a:rPr lang="en-US" sz="3600" i="1">
                              <a:latin typeface="Cambria Math" panose="02040503050406030204" pitchFamily="18" charset="0"/>
                              <a:sym typeface="Calibri"/>
                            </a:rPr>
                            <m:t>𝑥</m:t>
                          </m:r>
                        </m:e>
                        <m:sub>
                          <m:r>
                            <a:rPr lang="en-US" sz="3600" i="1">
                              <a:latin typeface="Cambria Math" panose="02040503050406030204" pitchFamily="18" charset="0"/>
                              <a:sym typeface="Calibri"/>
                            </a:rPr>
                            <m:t>𝑛</m:t>
                          </m:r>
                          <m:r>
                            <a:rPr lang="en-US" sz="3600" i="1">
                              <a:latin typeface="Cambria Math" panose="02040503050406030204" pitchFamily="18" charset="0"/>
                              <a:sym typeface="Calibri"/>
                            </a:rPr>
                            <m:t>+1</m:t>
                          </m:r>
                        </m:sub>
                      </m:sSub>
                      <m:r>
                        <a:rPr lang="en-US" sz="3600" i="1">
                          <a:latin typeface="Cambria Math" panose="02040503050406030204" pitchFamily="18" charset="0"/>
                          <a:sym typeface="Calibri"/>
                        </a:rPr>
                        <m:t>= </m:t>
                      </m:r>
                      <m:sSub>
                        <m:sSubPr>
                          <m:ctrlPr>
                            <a:rPr lang="en-US" sz="3600" i="1">
                              <a:latin typeface="Cambria Math" panose="02040503050406030204" pitchFamily="18" charset="0"/>
                              <a:sym typeface="Calibri"/>
                            </a:rPr>
                          </m:ctrlPr>
                        </m:sSubPr>
                        <m:e>
                          <m:r>
                            <a:rPr lang="en-US" sz="3600" i="1">
                              <a:latin typeface="Cambria Math" panose="02040503050406030204" pitchFamily="18" charset="0"/>
                              <a:sym typeface="Calibri"/>
                            </a:rPr>
                            <m:t>𝑥</m:t>
                          </m:r>
                        </m:e>
                        <m:sub>
                          <m:r>
                            <a:rPr lang="en-US" sz="3600" i="1">
                              <a:latin typeface="Cambria Math" panose="02040503050406030204" pitchFamily="18" charset="0"/>
                              <a:sym typeface="Calibri"/>
                            </a:rPr>
                            <m:t>𝑛</m:t>
                          </m:r>
                        </m:sub>
                      </m:sSub>
                      <m:r>
                        <a:rPr lang="en-US" sz="3600" i="1">
                          <a:latin typeface="Cambria Math" panose="02040503050406030204" pitchFamily="18" charset="0"/>
                          <a:sym typeface="Calibri"/>
                        </a:rPr>
                        <m:t> −</m:t>
                      </m:r>
                      <m:f>
                        <m:fPr>
                          <m:ctrlPr>
                            <a:rPr lang="en-US" sz="3600" i="1">
                              <a:latin typeface="Cambria Math" panose="02040503050406030204" pitchFamily="18" charset="0"/>
                              <a:sym typeface="Calibri"/>
                            </a:rPr>
                          </m:ctrlPr>
                        </m:fPr>
                        <m:num>
                          <m:r>
                            <a:rPr lang="en-US" sz="3600" i="1">
                              <a:latin typeface="Cambria Math" panose="02040503050406030204" pitchFamily="18" charset="0"/>
                              <a:sym typeface="Calibri"/>
                            </a:rPr>
                            <m:t>𝑓</m:t>
                          </m:r>
                          <m:r>
                            <a:rPr lang="en-US" sz="3600" i="1">
                              <a:latin typeface="Cambria Math" panose="02040503050406030204" pitchFamily="18" charset="0"/>
                              <a:sym typeface="Calibri"/>
                            </a:rPr>
                            <m:t>(</m:t>
                          </m:r>
                          <m:sSub>
                            <m:sSubPr>
                              <m:ctrlPr>
                                <a:rPr lang="en-US" sz="3600" i="1">
                                  <a:latin typeface="Cambria Math" panose="02040503050406030204" pitchFamily="18" charset="0"/>
                                  <a:sym typeface="Calibri"/>
                                </a:rPr>
                              </m:ctrlPr>
                            </m:sSubPr>
                            <m:e>
                              <m:r>
                                <a:rPr lang="en-US" sz="3600" i="1">
                                  <a:latin typeface="Cambria Math" panose="02040503050406030204" pitchFamily="18" charset="0"/>
                                  <a:sym typeface="Calibri"/>
                                </a:rPr>
                                <m:t>𝑥</m:t>
                              </m:r>
                            </m:e>
                            <m:sub>
                              <m:r>
                                <a:rPr lang="en-US" sz="3600" i="1">
                                  <a:latin typeface="Cambria Math" panose="02040503050406030204" pitchFamily="18" charset="0"/>
                                  <a:sym typeface="Calibri"/>
                                </a:rPr>
                                <m:t>𝑛</m:t>
                              </m:r>
                            </m:sub>
                          </m:sSub>
                          <m:r>
                            <a:rPr lang="en-US" sz="3600" i="1">
                              <a:latin typeface="Cambria Math" panose="02040503050406030204" pitchFamily="18" charset="0"/>
                              <a:sym typeface="Calibri"/>
                            </a:rPr>
                            <m:t>)</m:t>
                          </m:r>
                        </m:num>
                        <m:den>
                          <m:r>
                            <a:rPr lang="en-US" sz="3600" i="1">
                              <a:latin typeface="Cambria Math" panose="02040503050406030204" pitchFamily="18" charset="0"/>
                              <a:sym typeface="Calibri"/>
                            </a:rPr>
                            <m:t>𝑓</m:t>
                          </m:r>
                          <m:r>
                            <a:rPr lang="en-US" sz="3600" i="1">
                              <a:latin typeface="Cambria Math" panose="02040503050406030204" pitchFamily="18" charset="0"/>
                              <a:sym typeface="Calibri"/>
                            </a:rPr>
                            <m:t>′(</m:t>
                          </m:r>
                          <m:sSub>
                            <m:sSubPr>
                              <m:ctrlPr>
                                <a:rPr lang="en-US" sz="3600" i="1">
                                  <a:latin typeface="Cambria Math" panose="02040503050406030204" pitchFamily="18" charset="0"/>
                                  <a:sym typeface="Calibri"/>
                                </a:rPr>
                              </m:ctrlPr>
                            </m:sSubPr>
                            <m:e>
                              <m:r>
                                <a:rPr lang="en-US" sz="3600" i="1">
                                  <a:latin typeface="Cambria Math" panose="02040503050406030204" pitchFamily="18" charset="0"/>
                                  <a:sym typeface="Calibri"/>
                                </a:rPr>
                                <m:t>𝑥</m:t>
                              </m:r>
                            </m:e>
                            <m:sub>
                              <m:r>
                                <a:rPr lang="en-US" sz="3600" i="1">
                                  <a:latin typeface="Cambria Math" panose="02040503050406030204" pitchFamily="18" charset="0"/>
                                  <a:sym typeface="Calibri"/>
                                </a:rPr>
                                <m:t>𝑛</m:t>
                              </m:r>
                            </m:sub>
                          </m:sSub>
                          <m:r>
                            <a:rPr lang="en-US" sz="3600" i="1">
                              <a:latin typeface="Cambria Math" panose="02040503050406030204" pitchFamily="18" charset="0"/>
                              <a:sym typeface="Calibri"/>
                            </a:rPr>
                            <m:t>)</m:t>
                          </m:r>
                        </m:den>
                      </m:f>
                    </m:oMath>
                  </m:oMathPara>
                </a14:m>
                <a:endParaRPr lang="en-US" sz="3600" dirty="0">
                  <a:latin typeface="Calibri"/>
                  <a:ea typeface="Calibri"/>
                  <a:cs typeface="Calibri"/>
                  <a:sym typeface="Calibri"/>
                </a:endParaRPr>
              </a:p>
              <a:p>
                <a:pPr lvl="0">
                  <a:buClr>
                    <a:srgbClr val="000000"/>
                  </a:buClr>
                  <a:buSzPct val="25000"/>
                </a:pPr>
                <a:endParaRPr lang="en-US" sz="3600" dirty="0">
                  <a:latin typeface="Calibri"/>
                  <a:ea typeface="Calibri"/>
                  <a:cs typeface="Calibri"/>
                  <a:sym typeface="Calibri"/>
                </a:endParaRPr>
              </a:p>
              <a:p>
                <a:pPr lvl="0">
                  <a:buClr>
                    <a:srgbClr val="000000"/>
                  </a:buClr>
                  <a:buSzPct val="25000"/>
                </a:pPr>
                <a:r>
                  <a:rPr lang="en-US" sz="3600" dirty="0">
                    <a:latin typeface="Calibri"/>
                    <a:ea typeface="Calibri"/>
                    <a:cs typeface="Calibri"/>
                    <a:sym typeface="Calibri"/>
                  </a:rPr>
                  <a:t>where </a:t>
                </a:r>
                <a14:m>
                  <m:oMath xmlns:m="http://schemas.openxmlformats.org/officeDocument/2006/math">
                    <m:sSub>
                      <m:sSubPr>
                        <m:ctrlPr>
                          <a:rPr lang="en-US" sz="3600" i="1">
                            <a:latin typeface="Cambria Math" panose="02040503050406030204" pitchFamily="18" charset="0"/>
                            <a:sym typeface="Calibri"/>
                          </a:rPr>
                        </m:ctrlPr>
                      </m:sSubPr>
                      <m:e>
                        <m:r>
                          <a:rPr lang="en-US" sz="3600" i="1">
                            <a:latin typeface="Cambria Math" panose="02040503050406030204" pitchFamily="18" charset="0"/>
                            <a:sym typeface="Calibri"/>
                          </a:rPr>
                          <m:t>𝑥</m:t>
                        </m:r>
                      </m:e>
                      <m:sub>
                        <m:r>
                          <a:rPr lang="en-US" sz="3600" i="1">
                            <a:latin typeface="Cambria Math" panose="02040503050406030204" pitchFamily="18" charset="0"/>
                            <a:sym typeface="Calibri"/>
                          </a:rPr>
                          <m:t>𝑛</m:t>
                        </m:r>
                      </m:sub>
                    </m:sSub>
                  </m:oMath>
                </a14:m>
                <a:r>
                  <a:rPr lang="en-US" sz="3600" dirty="0">
                    <a:latin typeface="Calibri"/>
                    <a:ea typeface="Calibri"/>
                    <a:cs typeface="Calibri"/>
                    <a:sym typeface="Calibri"/>
                  </a:rPr>
                  <a:t> is the first guess. Each use produces a new, more accurate approximation of the root.</a:t>
                </a:r>
              </a:p>
              <a:p>
                <a:pPr marR="0" lvl="0" rtl="0">
                  <a:lnSpc>
                    <a:spcPct val="100000"/>
                  </a:lnSpc>
                  <a:spcBef>
                    <a:spcPts val="0"/>
                  </a:spcBef>
                  <a:spcAft>
                    <a:spcPts val="0"/>
                  </a:spcAft>
                  <a:buClr>
                    <a:srgbClr val="000000"/>
                  </a:buClr>
                  <a:buSzPct val="30000"/>
                </a:pPr>
                <a:endParaRPr lang="en-US" sz="3600" dirty="0">
                  <a:latin typeface="Times New Roman" pitchFamily="18" charset="0"/>
                  <a:ea typeface="Calibri"/>
                  <a:cs typeface="Times New Roman" pitchFamily="18" charset="0"/>
                  <a:sym typeface="Calibri"/>
                </a:endParaRPr>
              </a:p>
            </p:txBody>
          </p:sp>
        </mc:Choice>
        <mc:Fallback xmlns="">
          <p:sp>
            <p:nvSpPr>
              <p:cNvPr id="87" name="Shape 87"/>
              <p:cNvSpPr txBox="1">
                <a:spLocks noRot="1" noChangeAspect="1" noMove="1" noResize="1" noEditPoints="1" noAdjustHandles="1" noChangeArrowheads="1" noChangeShapeType="1" noTextEdit="1"/>
              </p:cNvSpPr>
              <p:nvPr/>
            </p:nvSpPr>
            <p:spPr>
              <a:xfrm>
                <a:off x="405746" y="19354800"/>
                <a:ext cx="12704100" cy="7361023"/>
              </a:xfrm>
              <a:prstGeom prst="rect">
                <a:avLst/>
              </a:prstGeom>
              <a:blipFill rotWithShape="0">
                <a:blip r:embed="rId4"/>
                <a:stretch>
                  <a:fillRect l="-1488" t="-662"/>
                </a:stretch>
              </a:blipFill>
              <a:ln>
                <a:noFill/>
              </a:ln>
            </p:spPr>
            <p:txBody>
              <a:bodyPr/>
              <a:lstStyle/>
              <a:p>
                <a:r>
                  <a:rPr lang="en-US">
                    <a:noFill/>
                  </a:rPr>
                  <a:t> </a:t>
                </a:r>
              </a:p>
            </p:txBody>
          </p:sp>
        </mc:Fallback>
      </mc:AlternateContent>
      <p:sp>
        <p:nvSpPr>
          <p:cNvPr id="92" name="Shape 92"/>
          <p:cNvSpPr txBox="1"/>
          <p:nvPr/>
        </p:nvSpPr>
        <p:spPr>
          <a:xfrm>
            <a:off x="13749076" y="5111948"/>
            <a:ext cx="16639200" cy="11079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4800" b="1" i="0" u="none" strike="noStrike" cap="none" baseline="0" dirty="0" smtClean="0">
                <a:solidFill>
                  <a:srgbClr val="000000"/>
                </a:solidFill>
                <a:latin typeface="Calibri"/>
                <a:ea typeface="Calibri"/>
                <a:cs typeface="Calibri"/>
                <a:sym typeface="Calibri"/>
              </a:rPr>
              <a:t>Design Evolution</a:t>
            </a:r>
            <a:endParaRPr lang="en-US" sz="4800" b="1" i="0" u="none" strike="noStrike" cap="none" baseline="0" dirty="0">
              <a:solidFill>
                <a:srgbClr val="000000"/>
              </a:solidFill>
              <a:latin typeface="Calibri"/>
              <a:ea typeface="Calibri"/>
              <a:cs typeface="Calibri"/>
              <a:sym typeface="Calibri"/>
            </a:endParaRPr>
          </a:p>
        </p:txBody>
      </p:sp>
      <p:sp>
        <p:nvSpPr>
          <p:cNvPr id="93" name="Shape 93"/>
          <p:cNvSpPr txBox="1"/>
          <p:nvPr/>
        </p:nvSpPr>
        <p:spPr>
          <a:xfrm>
            <a:off x="537514" y="5041063"/>
            <a:ext cx="12420600" cy="7877999"/>
          </a:xfrm>
          <a:prstGeom prst="rect">
            <a:avLst/>
          </a:prstGeom>
          <a:noFill/>
          <a:ln>
            <a:noFill/>
          </a:ln>
        </p:spPr>
        <p:txBody>
          <a:bodyPr lIns="91425" tIns="91425" rIns="91425" bIns="91425" anchor="t" anchorCtr="0">
            <a:noAutofit/>
          </a:bodyPr>
          <a:lstStyle/>
          <a:p>
            <a:r>
              <a:rPr lang="en-US" sz="3600" dirty="0">
                <a:latin typeface="Calibri" panose="020F0502020204030204" pitchFamily="34" charset="0"/>
              </a:rPr>
              <a:t>Our project goal was to create a website that can quickly output an approximation to the root of a function using Newton’s Method, introduced in our Calculus class. This would allow for users to bypass the tedious work of performing dozens of iterations by hand. By writing this program, users can now enter a function and guess, and have the computer work through the iterations before presenting an answer. The difficulties in creating this program were </a:t>
            </a:r>
            <a:r>
              <a:rPr lang="en-US" sz="3600" dirty="0" smtClean="0">
                <a:latin typeface="Calibri" panose="020F0502020204030204" pitchFamily="34" charset="0"/>
              </a:rPr>
              <a:t>designing a loop to properly handle the iterations, as well as formatting the graph and </a:t>
            </a:r>
            <a:r>
              <a:rPr lang="en-US" sz="3600" dirty="0" err="1" smtClean="0">
                <a:latin typeface="Calibri" panose="020F0502020204030204" pitchFamily="34" charset="0"/>
              </a:rPr>
              <a:t>divs.</a:t>
            </a:r>
            <a:r>
              <a:rPr lang="en-US" sz="3600" dirty="0" smtClean="0">
                <a:latin typeface="Calibri" panose="020F0502020204030204" pitchFamily="34" charset="0"/>
              </a:rPr>
              <a:t> We </a:t>
            </a:r>
            <a:r>
              <a:rPr lang="en-US" sz="3600" dirty="0">
                <a:latin typeface="Calibri" panose="020F0502020204030204" pitchFamily="34" charset="0"/>
              </a:rPr>
              <a:t>found that a do-while loop for the heart of the math calculations worked well, and allowed for us to control the number of iterations using the exit conditions. The final website also includes a graph to make it easier for users to visualize the function.</a:t>
            </a:r>
          </a:p>
        </p:txBody>
      </p:sp>
      <p:sp>
        <p:nvSpPr>
          <p:cNvPr id="94" name="Shape 94"/>
          <p:cNvSpPr txBox="1"/>
          <p:nvPr/>
        </p:nvSpPr>
        <p:spPr>
          <a:xfrm>
            <a:off x="148346" y="13293598"/>
            <a:ext cx="12961499" cy="1107900"/>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a:solidFill>
                  <a:srgbClr val="FFFFFF"/>
                </a:solidFill>
                <a:latin typeface="Calibri"/>
                <a:ea typeface="Calibri"/>
                <a:cs typeface="Calibri"/>
                <a:sym typeface="Calibri"/>
              </a:rPr>
              <a:t>Objectives</a:t>
            </a:r>
          </a:p>
        </p:txBody>
      </p:sp>
      <p:sp>
        <p:nvSpPr>
          <p:cNvPr id="95" name="Shape 95"/>
          <p:cNvSpPr txBox="1"/>
          <p:nvPr/>
        </p:nvSpPr>
        <p:spPr>
          <a:xfrm>
            <a:off x="148347" y="17976925"/>
            <a:ext cx="12961499" cy="1107900"/>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dirty="0" smtClean="0">
                <a:solidFill>
                  <a:srgbClr val="FFFFFF"/>
                </a:solidFill>
                <a:latin typeface="Calibri"/>
                <a:ea typeface="Calibri"/>
                <a:cs typeface="Calibri"/>
                <a:sym typeface="Calibri"/>
              </a:rPr>
              <a:t>Background</a:t>
            </a:r>
            <a:endParaRPr lang="en-US" sz="6600" b="0" i="0" u="none" strike="noStrike" cap="none" baseline="0" dirty="0">
              <a:solidFill>
                <a:srgbClr val="FFFFFF"/>
              </a:solidFill>
              <a:latin typeface="Calibri"/>
              <a:ea typeface="Calibri"/>
              <a:cs typeface="Calibri"/>
              <a:sym typeface="Calibri"/>
            </a:endParaRPr>
          </a:p>
        </p:txBody>
      </p:sp>
      <p:sp>
        <p:nvSpPr>
          <p:cNvPr id="96" name="Shape 96"/>
          <p:cNvSpPr txBox="1"/>
          <p:nvPr/>
        </p:nvSpPr>
        <p:spPr>
          <a:xfrm>
            <a:off x="15037725" y="3772450"/>
            <a:ext cx="13405799" cy="1107900"/>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a:solidFill>
                  <a:srgbClr val="FFFFFF"/>
                </a:solidFill>
                <a:latin typeface="Calibri"/>
                <a:ea typeface="Calibri"/>
                <a:cs typeface="Calibri"/>
                <a:sym typeface="Calibri"/>
              </a:rPr>
              <a:t>Design</a:t>
            </a:r>
          </a:p>
        </p:txBody>
      </p:sp>
      <p:sp>
        <p:nvSpPr>
          <p:cNvPr id="97" name="Shape 97"/>
          <p:cNvSpPr txBox="1"/>
          <p:nvPr/>
        </p:nvSpPr>
        <p:spPr>
          <a:xfrm>
            <a:off x="14624604" y="7188902"/>
            <a:ext cx="6901124" cy="5794025"/>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3600" u="sng" dirty="0" smtClean="0">
                <a:latin typeface="Calibri"/>
                <a:ea typeface="Calibri"/>
                <a:cs typeface="Calibri"/>
                <a:sym typeface="Calibri"/>
              </a:rPr>
              <a:t>Version 1.5</a:t>
            </a:r>
            <a:endParaRPr lang="en-US" sz="3600" b="0" i="0" u="sng" strike="noStrike" cap="none" baseline="0" dirty="0" smtClean="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ct val="25000"/>
              <a:buFont typeface="Calibri"/>
              <a:buNone/>
            </a:pPr>
            <a:r>
              <a:rPr lang="en-US" sz="3600" dirty="0" smtClean="0">
                <a:latin typeface="Calibri"/>
                <a:ea typeface="Calibri"/>
                <a:cs typeface="Calibri"/>
                <a:sym typeface="Calibri"/>
              </a:rPr>
              <a:t>A blend of the concepts from the prototype and concepts from the final piece. Our prototype was only for quadratics, and had no graph. This next version included a graph and sliders to change the accuracy and precision of the output.</a:t>
            </a:r>
            <a:endParaRPr lang="en-US" sz="3600" dirty="0">
              <a:latin typeface="Calibri"/>
              <a:ea typeface="Calibri"/>
              <a:cs typeface="Calibri"/>
              <a:sym typeface="Calibri"/>
            </a:endParaRPr>
          </a:p>
        </p:txBody>
      </p:sp>
      <p:sp>
        <p:nvSpPr>
          <p:cNvPr id="98" name="Shape 98"/>
          <p:cNvSpPr txBox="1"/>
          <p:nvPr/>
        </p:nvSpPr>
        <p:spPr>
          <a:xfrm>
            <a:off x="14586504" y="14387500"/>
            <a:ext cx="5867400" cy="574645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3600" u="sng" dirty="0" smtClean="0">
                <a:latin typeface="Calibri"/>
                <a:ea typeface="Calibri"/>
                <a:cs typeface="Calibri"/>
                <a:sym typeface="Calibri"/>
              </a:rPr>
              <a:t>Final Version</a:t>
            </a:r>
            <a:endParaRPr lang="en-US" sz="3600" b="0" i="0" u="sng" strike="noStrike" cap="none" baseline="0" dirty="0" smtClean="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ct val="25000"/>
              <a:buFont typeface="Calibri"/>
              <a:buNone/>
            </a:pPr>
            <a:r>
              <a:rPr lang="en-US" sz="3600" dirty="0" smtClean="0">
                <a:latin typeface="Calibri"/>
                <a:ea typeface="Calibri"/>
                <a:cs typeface="Calibri"/>
                <a:sym typeface="Calibri"/>
              </a:rPr>
              <a:t>Shows typed function live below input box.  When ENTER is pressed the graph fades in allowing the user to enter a first guess and see which critical value was found.</a:t>
            </a:r>
            <a:endParaRPr lang="en-US" sz="3600" b="0" i="0" u="none" strike="noStrike" cap="none" baseline="0" dirty="0">
              <a:solidFill>
                <a:srgbClr val="000000"/>
              </a:solidFill>
              <a:latin typeface="Calibri"/>
              <a:ea typeface="Calibri"/>
              <a:cs typeface="Calibri"/>
              <a:sym typeface="Calibri"/>
            </a:endParaRPr>
          </a:p>
        </p:txBody>
      </p:sp>
      <p:sp>
        <p:nvSpPr>
          <p:cNvPr id="101" name="Shape 101"/>
          <p:cNvSpPr txBox="1"/>
          <p:nvPr/>
        </p:nvSpPr>
        <p:spPr>
          <a:xfrm>
            <a:off x="30315700" y="3809646"/>
            <a:ext cx="13405799" cy="11079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dirty="0">
                <a:solidFill>
                  <a:srgbClr val="FFFFFF"/>
                </a:solidFill>
                <a:latin typeface="Calibri"/>
                <a:ea typeface="Calibri"/>
                <a:cs typeface="Calibri"/>
                <a:sym typeface="Calibri"/>
              </a:rPr>
              <a:t>Calculations</a:t>
            </a:r>
          </a:p>
        </p:txBody>
      </p:sp>
      <p:sp>
        <p:nvSpPr>
          <p:cNvPr id="102" name="Shape 102"/>
          <p:cNvSpPr txBox="1"/>
          <p:nvPr/>
        </p:nvSpPr>
        <p:spPr>
          <a:xfrm>
            <a:off x="30341100" y="14136243"/>
            <a:ext cx="13405799" cy="1107900"/>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dirty="0" smtClean="0">
                <a:solidFill>
                  <a:srgbClr val="FFFFFF"/>
                </a:solidFill>
                <a:latin typeface="Calibri"/>
                <a:ea typeface="Calibri"/>
                <a:cs typeface="Calibri"/>
                <a:sym typeface="Calibri"/>
              </a:rPr>
              <a:t>Additional Components</a:t>
            </a:r>
            <a:endParaRPr lang="en-US" sz="6600" b="0" i="0" u="none" strike="noStrike" cap="none" baseline="0" dirty="0">
              <a:solidFill>
                <a:srgbClr val="FFFFFF"/>
              </a:solidFill>
              <a:latin typeface="Calibri"/>
              <a:ea typeface="Calibri"/>
              <a:cs typeface="Calibri"/>
              <a:sym typeface="Calibri"/>
            </a:endParaRPr>
          </a:p>
        </p:txBody>
      </p:sp>
      <p:sp>
        <p:nvSpPr>
          <p:cNvPr id="103" name="Shape 103"/>
          <p:cNvSpPr txBox="1"/>
          <p:nvPr/>
        </p:nvSpPr>
        <p:spPr>
          <a:xfrm>
            <a:off x="30357795" y="28428000"/>
            <a:ext cx="13405799" cy="11079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dirty="0">
                <a:solidFill>
                  <a:srgbClr val="FFFFFF"/>
                </a:solidFill>
                <a:latin typeface="Calibri"/>
                <a:ea typeface="Calibri"/>
                <a:cs typeface="Calibri"/>
                <a:sym typeface="Calibri"/>
              </a:rPr>
              <a:t>Acknowledgements</a:t>
            </a:r>
          </a:p>
        </p:txBody>
      </p:sp>
      <p:sp>
        <p:nvSpPr>
          <p:cNvPr id="104" name="Shape 104"/>
          <p:cNvSpPr txBox="1"/>
          <p:nvPr/>
        </p:nvSpPr>
        <p:spPr>
          <a:xfrm>
            <a:off x="30396150" y="29716249"/>
            <a:ext cx="13405799" cy="2119125"/>
          </a:xfrm>
          <a:prstGeom prst="rect">
            <a:avLst/>
          </a:prstGeom>
          <a:noFill/>
          <a:ln>
            <a:noFill/>
          </a:ln>
        </p:spPr>
        <p:txBody>
          <a:bodyPr lIns="91425" tIns="91425" rIns="91425" bIns="91425" anchor="t" anchorCtr="0">
            <a:noAutofit/>
          </a:bodyPr>
          <a:lstStyle/>
          <a:p>
            <a:pPr lvl="0">
              <a:buClr>
                <a:srgbClr val="000000"/>
              </a:buClr>
              <a:buSzPct val="25000"/>
            </a:pPr>
            <a:r>
              <a:rPr lang="en-US" sz="3600" dirty="0" smtClean="0">
                <a:latin typeface="Calibri"/>
                <a:ea typeface="Calibri"/>
                <a:cs typeface="Calibri"/>
                <a:sym typeface="Calibri"/>
              </a:rPr>
              <a:t>Funding </a:t>
            </a:r>
            <a:r>
              <a:rPr lang="en-US" sz="3600" dirty="0">
                <a:latin typeface="Calibri"/>
                <a:ea typeface="Calibri"/>
                <a:cs typeface="Calibri"/>
                <a:sym typeface="Calibri"/>
              </a:rPr>
              <a:t>for this project was provided by the College of the Sequoias SURGE program, which is funded by the US Department of Education MSEIP grant #P120A130106</a:t>
            </a:r>
            <a:r>
              <a:rPr lang="en-US" sz="3600" dirty="0" smtClean="0">
                <a:latin typeface="Calibri"/>
                <a:ea typeface="Calibri"/>
                <a:cs typeface="Calibri"/>
                <a:sym typeface="Calibri"/>
              </a:rPr>
              <a:t>. </a:t>
            </a:r>
            <a:r>
              <a:rPr lang="en-US" sz="3600" dirty="0" smtClean="0">
                <a:latin typeface="Calibri"/>
                <a:ea typeface="Calibri"/>
                <a:cs typeface="Calibri"/>
                <a:sym typeface="Calibri"/>
              </a:rPr>
              <a:t>Thanks to Calculus by </a:t>
            </a:r>
            <a:r>
              <a:rPr lang="en-US" sz="3600" dirty="0" err="1" smtClean="0">
                <a:latin typeface="Calibri"/>
                <a:ea typeface="Calibri"/>
                <a:cs typeface="Calibri"/>
                <a:sym typeface="Calibri"/>
              </a:rPr>
              <a:t>Antons</a:t>
            </a:r>
            <a:r>
              <a:rPr lang="en-US" sz="3600" dirty="0" smtClean="0">
                <a:latin typeface="Calibri"/>
                <a:ea typeface="Calibri"/>
                <a:cs typeface="Calibri"/>
                <a:sym typeface="Calibri"/>
              </a:rPr>
              <a:t>, </a:t>
            </a:r>
            <a:r>
              <a:rPr lang="en-US" sz="3600" dirty="0" err="1" smtClean="0">
                <a:latin typeface="Calibri"/>
                <a:ea typeface="Calibri"/>
                <a:cs typeface="Calibri"/>
                <a:sym typeface="Calibri"/>
              </a:rPr>
              <a:t>Bivens</a:t>
            </a:r>
            <a:r>
              <a:rPr lang="en-US" sz="3600" dirty="0" smtClean="0">
                <a:latin typeface="Calibri"/>
                <a:ea typeface="Calibri"/>
                <a:cs typeface="Calibri"/>
                <a:sym typeface="Calibri"/>
              </a:rPr>
              <a:t>, and Davis for Figure #1. </a:t>
            </a:r>
            <a:r>
              <a:rPr lang="en-US" sz="3600" dirty="0" smtClean="0">
                <a:latin typeface="Calibri"/>
                <a:ea typeface="Calibri"/>
                <a:cs typeface="Calibri"/>
                <a:sym typeface="Calibri"/>
              </a:rPr>
              <a:t>Special </a:t>
            </a:r>
            <a:r>
              <a:rPr lang="en-US" sz="3600" dirty="0" smtClean="0">
                <a:latin typeface="Calibri"/>
                <a:ea typeface="Calibri"/>
                <a:cs typeface="Calibri"/>
                <a:sym typeface="Calibri"/>
              </a:rPr>
              <a:t>thanks to our advisor, Mr. Redden, for his knowledge and help.</a:t>
            </a:r>
            <a:endParaRPr lang="en-US" sz="3600" dirty="0">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105" name="Shape 105"/>
              <p:cNvSpPr txBox="1"/>
              <p:nvPr/>
            </p:nvSpPr>
            <p:spPr>
              <a:xfrm>
                <a:off x="30396150" y="15556640"/>
                <a:ext cx="13009527" cy="5109200"/>
              </a:xfrm>
              <a:prstGeom prst="rect">
                <a:avLst/>
              </a:prstGeom>
              <a:noFill/>
              <a:ln>
                <a:noFill/>
              </a:ln>
            </p:spPr>
            <p:txBody>
              <a:bodyPr lIns="91425" tIns="91425" rIns="91425" bIns="91425" anchor="t" anchorCtr="0">
                <a:noAutofit/>
              </a:bodyPr>
              <a:lstStyle/>
              <a:p>
                <a:pPr lvl="0">
                  <a:buClr>
                    <a:srgbClr val="000000"/>
                  </a:buClr>
                  <a:buSzPct val="25000"/>
                </a:pPr>
                <a:r>
                  <a:rPr lang="en-US" sz="3600" dirty="0" smtClean="0">
                    <a:solidFill>
                      <a:schemeClr val="tx1"/>
                    </a:solidFill>
                    <a:latin typeface="Calibri" panose="020F0502020204030204" pitchFamily="34" charset="0"/>
                    <a:ea typeface="Calibri"/>
                    <a:cs typeface="Times New Roman" pitchFamily="18" charset="0"/>
                    <a:sym typeface="Calibri"/>
                  </a:rPr>
                  <a:t>Before doing all calculations for Newton’s method there are a few required JavaScript </a:t>
                </a:r>
                <a:r>
                  <a:rPr lang="en-US" sz="3600" dirty="0">
                    <a:solidFill>
                      <a:schemeClr val="tx1"/>
                    </a:solidFill>
                    <a:latin typeface="Calibri" panose="020F0502020204030204" pitchFamily="34" charset="0"/>
                    <a:ea typeface="Calibri"/>
                    <a:cs typeface="Times New Roman" pitchFamily="18" charset="0"/>
                    <a:sym typeface="Calibri"/>
                  </a:rPr>
                  <a:t>plugins to make the app complete.</a:t>
                </a:r>
              </a:p>
              <a:p>
                <a:pPr lvl="0">
                  <a:buClr>
                    <a:srgbClr val="000000"/>
                  </a:buClr>
                  <a:buSzPct val="25000"/>
                </a:pPr>
                <a:endParaRPr lang="en-US" sz="3600" dirty="0">
                  <a:solidFill>
                    <a:schemeClr val="tx1"/>
                  </a:solidFill>
                  <a:latin typeface="Calibri" panose="020F0502020204030204" pitchFamily="34" charset="0"/>
                  <a:ea typeface="Calibri"/>
                  <a:cs typeface="Times New Roman" pitchFamily="18" charset="0"/>
                  <a:sym typeface="Calibri"/>
                </a:endParaRPr>
              </a:p>
              <a:p>
                <a:pPr marL="571500" lvl="0" indent="-571500">
                  <a:buClr>
                    <a:srgbClr val="000000"/>
                  </a:buClr>
                  <a:buSzPct val="30000"/>
                  <a:buFont typeface="Arial" panose="020B0604020202020204" pitchFamily="34" charset="0"/>
                  <a:buChar char="•"/>
                </a:pPr>
                <a:r>
                  <a:rPr lang="en-US" sz="3600" dirty="0">
                    <a:solidFill>
                      <a:schemeClr val="tx1"/>
                    </a:solidFill>
                    <a:latin typeface="Calibri" panose="020F0502020204030204" pitchFamily="34" charset="0"/>
                    <a:ea typeface="Calibri"/>
                    <a:cs typeface="Times New Roman" pitchFamily="18" charset="0"/>
                    <a:sym typeface="Calibri"/>
                  </a:rPr>
                  <a:t>Bootstrap </a:t>
                </a:r>
                <a:r>
                  <a:rPr lang="en-US" sz="3600" dirty="0" err="1">
                    <a:solidFill>
                      <a:schemeClr val="tx1"/>
                    </a:solidFill>
                    <a:latin typeface="Calibri" panose="020F0502020204030204" pitchFamily="34" charset="0"/>
                    <a:ea typeface="Calibri"/>
                    <a:cs typeface="Times New Roman" pitchFamily="18" charset="0"/>
                    <a:sym typeface="Calibri"/>
                  </a:rPr>
                  <a:t>cdn</a:t>
                </a:r>
                <a:r>
                  <a:rPr lang="en-US" sz="3600" dirty="0">
                    <a:solidFill>
                      <a:schemeClr val="tx1"/>
                    </a:solidFill>
                    <a:latin typeface="Calibri" panose="020F0502020204030204" pitchFamily="34" charset="0"/>
                    <a:ea typeface="Calibri"/>
                    <a:cs typeface="Times New Roman" pitchFamily="18" charset="0"/>
                    <a:sym typeface="Calibri"/>
                  </a:rPr>
                  <a:t> (Used for Styling</a:t>
                </a:r>
                <a:r>
                  <a:rPr lang="en-US" sz="3600" dirty="0" smtClean="0">
                    <a:solidFill>
                      <a:schemeClr val="tx1"/>
                    </a:solidFill>
                    <a:latin typeface="Calibri" panose="020F0502020204030204" pitchFamily="34" charset="0"/>
                    <a:ea typeface="Calibri"/>
                    <a:cs typeface="Times New Roman" pitchFamily="18" charset="0"/>
                    <a:sym typeface="Calibri"/>
                  </a:rPr>
                  <a:t>)</a:t>
                </a:r>
                <a:endParaRPr lang="en-US" sz="3600" dirty="0">
                  <a:solidFill>
                    <a:schemeClr val="tx1"/>
                  </a:solidFill>
                  <a:latin typeface="Calibri" panose="020F0502020204030204" pitchFamily="34" charset="0"/>
                  <a:ea typeface="Calibri"/>
                  <a:cs typeface="Times New Roman" pitchFamily="18" charset="0"/>
                  <a:sym typeface="Calibri"/>
                </a:endParaRPr>
              </a:p>
              <a:p>
                <a:pPr marL="571500" lvl="0" indent="-571500">
                  <a:buClr>
                    <a:srgbClr val="000000"/>
                  </a:buClr>
                  <a:buSzPct val="30000"/>
                  <a:buFont typeface="Arial" panose="020B0604020202020204" pitchFamily="34" charset="0"/>
                  <a:buChar char="•"/>
                </a:pPr>
                <a:r>
                  <a:rPr lang="en-US" sz="3600" dirty="0" err="1">
                    <a:solidFill>
                      <a:schemeClr val="tx1"/>
                    </a:solidFill>
                    <a:latin typeface="Calibri" panose="020F0502020204030204" pitchFamily="34" charset="0"/>
                    <a:ea typeface="Calibri"/>
                    <a:cs typeface="Times New Roman" pitchFamily="18" charset="0"/>
                    <a:sym typeface="Calibri"/>
                  </a:rPr>
                  <a:t>MathJax</a:t>
                </a:r>
                <a:r>
                  <a:rPr lang="en-US" sz="3600" dirty="0">
                    <a:solidFill>
                      <a:schemeClr val="tx1"/>
                    </a:solidFill>
                    <a:latin typeface="Calibri" panose="020F0502020204030204" pitchFamily="34" charset="0"/>
                    <a:ea typeface="Calibri"/>
                    <a:cs typeface="Times New Roman" pitchFamily="18" charset="0"/>
                    <a:sym typeface="Calibri"/>
                  </a:rPr>
                  <a:t> </a:t>
                </a:r>
                <a:r>
                  <a:rPr lang="en-US" sz="3600" dirty="0" err="1">
                    <a:solidFill>
                      <a:schemeClr val="tx1"/>
                    </a:solidFill>
                    <a:latin typeface="Calibri" panose="020F0502020204030204" pitchFamily="34" charset="0"/>
                    <a:ea typeface="Calibri"/>
                    <a:cs typeface="Times New Roman" pitchFamily="18" charset="0"/>
                    <a:sym typeface="Calibri"/>
                  </a:rPr>
                  <a:t>cdn</a:t>
                </a:r>
                <a:r>
                  <a:rPr lang="en-US" sz="3600" dirty="0">
                    <a:solidFill>
                      <a:schemeClr val="tx1"/>
                    </a:solidFill>
                    <a:latin typeface="Calibri" panose="020F0502020204030204" pitchFamily="34" charset="0"/>
                    <a:ea typeface="Calibri"/>
                    <a:cs typeface="Times New Roman" pitchFamily="18" charset="0"/>
                    <a:sym typeface="Calibri"/>
                  </a:rPr>
                  <a:t> (converts </a:t>
                </a:r>
                <a14:m>
                  <m:oMath xmlns:m="http://schemas.openxmlformats.org/officeDocument/2006/math">
                    <m:r>
                      <a:rPr lang="en-US" sz="3600" i="1">
                        <a:solidFill>
                          <a:schemeClr val="tx1"/>
                        </a:solidFill>
                        <a:latin typeface="Cambria Math" panose="02040503050406030204" pitchFamily="18" charset="0"/>
                        <a:ea typeface="Calibri"/>
                        <a:cs typeface="Times New Roman" pitchFamily="18" charset="0"/>
                        <a:sym typeface="Calibri"/>
                      </a:rPr>
                      <m:t>𝑓</m:t>
                    </m:r>
                    <m:r>
                      <a:rPr lang="en-US" sz="3600" i="1">
                        <a:solidFill>
                          <a:schemeClr val="tx1"/>
                        </a:solidFill>
                        <a:latin typeface="Cambria Math" panose="02040503050406030204" pitchFamily="18" charset="0"/>
                        <a:ea typeface="Calibri"/>
                        <a:cs typeface="Times New Roman" pitchFamily="18" charset="0"/>
                        <a:sym typeface="Calibri"/>
                      </a:rPr>
                      <m:t>(</m:t>
                    </m:r>
                    <m:r>
                      <a:rPr lang="en-US" sz="3600" i="1">
                        <a:solidFill>
                          <a:schemeClr val="tx1"/>
                        </a:solidFill>
                        <a:latin typeface="Cambria Math" panose="02040503050406030204" pitchFamily="18" charset="0"/>
                        <a:ea typeface="Calibri"/>
                        <a:cs typeface="Times New Roman" pitchFamily="18" charset="0"/>
                        <a:sym typeface="Calibri"/>
                      </a:rPr>
                      <m:t>𝑥</m:t>
                    </m:r>
                    <m:r>
                      <a:rPr lang="en-US" sz="3600" i="1">
                        <a:solidFill>
                          <a:schemeClr val="tx1"/>
                        </a:solidFill>
                        <a:latin typeface="Cambria Math" panose="02040503050406030204" pitchFamily="18" charset="0"/>
                        <a:ea typeface="Calibri"/>
                        <a:cs typeface="Times New Roman" pitchFamily="18" charset="0"/>
                        <a:sym typeface="Calibri"/>
                      </a:rPr>
                      <m:t>) </m:t>
                    </m:r>
                  </m:oMath>
                </a14:m>
                <a:r>
                  <a:rPr lang="en-US" sz="3600" dirty="0">
                    <a:solidFill>
                      <a:schemeClr val="tx1"/>
                    </a:solidFill>
                    <a:latin typeface="Calibri" panose="020F0502020204030204" pitchFamily="34" charset="0"/>
                    <a:ea typeface="Calibri"/>
                    <a:cs typeface="Times New Roman" pitchFamily="18" charset="0"/>
                    <a:sym typeface="Calibri"/>
                  </a:rPr>
                  <a:t>into </a:t>
                </a:r>
                <a:r>
                  <a:rPr lang="en-US" sz="3600" dirty="0" smtClean="0">
                    <a:solidFill>
                      <a:schemeClr val="tx1"/>
                    </a:solidFill>
                    <a:latin typeface="Calibri" panose="020F0502020204030204" pitchFamily="34" charset="0"/>
                    <a:ea typeface="Calibri"/>
                    <a:cs typeface="Times New Roman" pitchFamily="18" charset="0"/>
                    <a:sym typeface="Calibri"/>
                  </a:rPr>
                  <a:t>“pretty” styled </a:t>
                </a:r>
                <a:r>
                  <a:rPr lang="en-US" sz="3600" dirty="0">
                    <a:solidFill>
                      <a:schemeClr val="tx1"/>
                    </a:solidFill>
                    <a:latin typeface="Calibri" panose="020F0502020204030204" pitchFamily="34" charset="0"/>
                    <a:ea typeface="Calibri"/>
                    <a:cs typeface="Times New Roman" pitchFamily="18" charset="0"/>
                    <a:sym typeface="Calibri"/>
                  </a:rPr>
                  <a:t>math</a:t>
                </a:r>
                <a:r>
                  <a:rPr lang="en-US" sz="3600" dirty="0" smtClean="0">
                    <a:solidFill>
                      <a:schemeClr val="tx1"/>
                    </a:solidFill>
                    <a:latin typeface="Calibri" panose="020F0502020204030204" pitchFamily="34" charset="0"/>
                    <a:ea typeface="Calibri"/>
                    <a:cs typeface="Times New Roman" pitchFamily="18" charset="0"/>
                    <a:sym typeface="Calibri"/>
                  </a:rPr>
                  <a:t>)</a:t>
                </a:r>
                <a:endParaRPr lang="en-US" sz="3600" dirty="0">
                  <a:solidFill>
                    <a:schemeClr val="tx1"/>
                  </a:solidFill>
                  <a:latin typeface="Calibri" panose="020F0502020204030204" pitchFamily="34" charset="0"/>
                  <a:ea typeface="Calibri"/>
                  <a:cs typeface="Times New Roman" pitchFamily="18" charset="0"/>
                  <a:sym typeface="Calibri"/>
                </a:endParaRPr>
              </a:p>
              <a:p>
                <a:pPr marL="571500" lvl="0" indent="-571500">
                  <a:buClr>
                    <a:srgbClr val="000000"/>
                  </a:buClr>
                  <a:buSzPct val="30000"/>
                  <a:buFont typeface="Arial" panose="020B0604020202020204" pitchFamily="34" charset="0"/>
                  <a:buChar char="•"/>
                </a:pPr>
                <a:r>
                  <a:rPr lang="en-US" sz="3600" dirty="0" err="1">
                    <a:solidFill>
                      <a:schemeClr val="tx1"/>
                    </a:solidFill>
                    <a:latin typeface="Calibri" panose="020F0502020204030204" pitchFamily="34" charset="0"/>
                    <a:ea typeface="Calibri"/>
                    <a:cs typeface="Times New Roman" pitchFamily="18" charset="0"/>
                    <a:sym typeface="Calibri"/>
                  </a:rPr>
                  <a:t>Algebrite</a:t>
                </a:r>
                <a:r>
                  <a:rPr lang="en-US" sz="3600" dirty="0">
                    <a:solidFill>
                      <a:schemeClr val="tx1"/>
                    </a:solidFill>
                    <a:latin typeface="Calibri" panose="020F0502020204030204" pitchFamily="34" charset="0"/>
                    <a:ea typeface="Calibri"/>
                    <a:cs typeface="Times New Roman" pitchFamily="18" charset="0"/>
                    <a:sym typeface="Calibri"/>
                  </a:rPr>
                  <a:t> ( Takes </a:t>
                </a:r>
                <a:r>
                  <a:rPr lang="en-US" sz="3600" dirty="0" smtClean="0">
                    <a:solidFill>
                      <a:schemeClr val="tx1"/>
                    </a:solidFill>
                    <a:latin typeface="Calibri" panose="020F0502020204030204" pitchFamily="34" charset="0"/>
                    <a:ea typeface="Calibri"/>
                    <a:cs typeface="Times New Roman" pitchFamily="18" charset="0"/>
                    <a:sym typeface="Calibri"/>
                  </a:rPr>
                  <a:t>derivative using function string)</a:t>
                </a:r>
                <a:endParaRPr lang="en-US" sz="3600" dirty="0">
                  <a:solidFill>
                    <a:schemeClr val="tx1"/>
                  </a:solidFill>
                  <a:latin typeface="Calibri" panose="020F0502020204030204" pitchFamily="34" charset="0"/>
                  <a:ea typeface="Calibri"/>
                  <a:cs typeface="Times New Roman" pitchFamily="18" charset="0"/>
                  <a:sym typeface="Calibri"/>
                </a:endParaRPr>
              </a:p>
              <a:p>
                <a:pPr marL="571500" lvl="0" indent="-571500">
                  <a:buClr>
                    <a:srgbClr val="000000"/>
                  </a:buClr>
                  <a:buSzPct val="30000"/>
                  <a:buFont typeface="Arial" panose="020B0604020202020204" pitchFamily="34" charset="0"/>
                  <a:buChar char="•"/>
                </a:pPr>
                <a:r>
                  <a:rPr lang="en-US" sz="3600" dirty="0" err="1">
                    <a:solidFill>
                      <a:schemeClr val="tx1"/>
                    </a:solidFill>
                    <a:latin typeface="Calibri" panose="020F0502020204030204" pitchFamily="34" charset="0"/>
                    <a:ea typeface="Calibri"/>
                    <a:cs typeface="Times New Roman" pitchFamily="18" charset="0"/>
                    <a:sym typeface="Calibri"/>
                  </a:rPr>
                  <a:t>JSXGraph</a:t>
                </a:r>
                <a:r>
                  <a:rPr lang="en-US" sz="3600" dirty="0">
                    <a:solidFill>
                      <a:schemeClr val="tx1"/>
                    </a:solidFill>
                    <a:latin typeface="Calibri" panose="020F0502020204030204" pitchFamily="34" charset="0"/>
                    <a:ea typeface="Calibri"/>
                    <a:cs typeface="Times New Roman" pitchFamily="18" charset="0"/>
                    <a:sym typeface="Calibri"/>
                  </a:rPr>
                  <a:t> (Graphs </a:t>
                </a:r>
                <a14:m>
                  <m:oMath xmlns:m="http://schemas.openxmlformats.org/officeDocument/2006/math">
                    <m:r>
                      <a:rPr lang="en-US" sz="3600" i="1">
                        <a:solidFill>
                          <a:schemeClr val="tx1"/>
                        </a:solidFill>
                        <a:latin typeface="Cambria Math" panose="02040503050406030204" pitchFamily="18" charset="0"/>
                        <a:ea typeface="Calibri"/>
                        <a:cs typeface="Times New Roman" pitchFamily="18" charset="0"/>
                        <a:sym typeface="Calibri"/>
                      </a:rPr>
                      <m:t>𝑓</m:t>
                    </m:r>
                    <m:r>
                      <a:rPr lang="en-US" sz="3600" i="1">
                        <a:solidFill>
                          <a:schemeClr val="tx1"/>
                        </a:solidFill>
                        <a:latin typeface="Cambria Math" panose="02040503050406030204" pitchFamily="18" charset="0"/>
                        <a:ea typeface="Calibri"/>
                        <a:cs typeface="Times New Roman" pitchFamily="18" charset="0"/>
                        <a:sym typeface="Calibri"/>
                      </a:rPr>
                      <m:t>(</m:t>
                    </m:r>
                    <m:r>
                      <a:rPr lang="en-US" sz="3600" i="1">
                        <a:solidFill>
                          <a:schemeClr val="tx1"/>
                        </a:solidFill>
                        <a:latin typeface="Cambria Math" panose="02040503050406030204" pitchFamily="18" charset="0"/>
                        <a:ea typeface="Calibri"/>
                        <a:cs typeface="Times New Roman" pitchFamily="18" charset="0"/>
                        <a:sym typeface="Calibri"/>
                      </a:rPr>
                      <m:t>𝑥</m:t>
                    </m:r>
                    <m:r>
                      <a:rPr lang="en-US" sz="3600" i="1">
                        <a:solidFill>
                          <a:schemeClr val="tx1"/>
                        </a:solidFill>
                        <a:latin typeface="Cambria Math" panose="02040503050406030204" pitchFamily="18" charset="0"/>
                        <a:ea typeface="Calibri"/>
                        <a:cs typeface="Times New Roman" pitchFamily="18" charset="0"/>
                        <a:sym typeface="Calibri"/>
                      </a:rPr>
                      <m:t>)</m:t>
                    </m:r>
                  </m:oMath>
                </a14:m>
                <a:r>
                  <a:rPr lang="en-US" sz="3600" dirty="0" smtClean="0">
                    <a:solidFill>
                      <a:schemeClr val="tx1"/>
                    </a:solidFill>
                    <a:latin typeface="Calibri" panose="020F0502020204030204" pitchFamily="34" charset="0"/>
                    <a:ea typeface="Calibri"/>
                    <a:cs typeface="Times New Roman" pitchFamily="18" charset="0"/>
                    <a:sym typeface="Calibri"/>
                  </a:rPr>
                  <a:t>)</a:t>
                </a:r>
                <a:endParaRPr lang="en-US" sz="3600" dirty="0">
                  <a:solidFill>
                    <a:schemeClr val="tx1"/>
                  </a:solidFill>
                  <a:latin typeface="Calibri" panose="020F0502020204030204" pitchFamily="34" charset="0"/>
                  <a:ea typeface="Calibri"/>
                  <a:cs typeface="Times New Roman" pitchFamily="18" charset="0"/>
                  <a:sym typeface="Calibri"/>
                </a:endParaRPr>
              </a:p>
              <a:p>
                <a:pPr marL="571500" lvl="0" indent="-571500">
                  <a:buClr>
                    <a:srgbClr val="000000"/>
                  </a:buClr>
                  <a:buSzPct val="30000"/>
                  <a:buFont typeface="Arial" panose="020B0604020202020204" pitchFamily="34" charset="0"/>
                  <a:buChar char="•"/>
                </a:pPr>
                <a:r>
                  <a:rPr lang="en-US" sz="3600" dirty="0" err="1" smtClean="0">
                    <a:solidFill>
                      <a:schemeClr val="tx1"/>
                    </a:solidFill>
                    <a:latin typeface="Calibri" panose="020F0502020204030204" pitchFamily="34" charset="0"/>
                    <a:ea typeface="Calibri"/>
                    <a:cs typeface="Times New Roman" pitchFamily="18" charset="0"/>
                    <a:sym typeface="Calibri"/>
                  </a:rPr>
                  <a:t>Jquery</a:t>
                </a:r>
                <a:r>
                  <a:rPr lang="en-US" sz="3600" dirty="0" smtClean="0">
                    <a:solidFill>
                      <a:schemeClr val="tx1"/>
                    </a:solidFill>
                    <a:latin typeface="Calibri" panose="020F0502020204030204" pitchFamily="34" charset="0"/>
                    <a:ea typeface="Calibri"/>
                    <a:cs typeface="Times New Roman" pitchFamily="18" charset="0"/>
                    <a:sym typeface="Calibri"/>
                  </a:rPr>
                  <a:t> (more efficient </a:t>
                </a:r>
                <a:r>
                  <a:rPr lang="en-US" sz="3600" dirty="0">
                    <a:solidFill>
                      <a:schemeClr val="tx1"/>
                    </a:solidFill>
                    <a:latin typeface="Calibri" panose="020F0502020204030204" pitchFamily="34" charset="0"/>
                    <a:ea typeface="Calibri"/>
                    <a:cs typeface="Times New Roman" pitchFamily="18" charset="0"/>
                    <a:sym typeface="Calibri"/>
                  </a:rPr>
                  <a:t>version of </a:t>
                </a:r>
                <a:r>
                  <a:rPr lang="en-US" sz="3600" dirty="0" smtClean="0">
                    <a:solidFill>
                      <a:schemeClr val="tx1"/>
                    </a:solidFill>
                    <a:latin typeface="Calibri" panose="020F0502020204030204" pitchFamily="34" charset="0"/>
                    <a:ea typeface="Calibri"/>
                    <a:cs typeface="Times New Roman" pitchFamily="18" charset="0"/>
                    <a:sym typeface="Calibri"/>
                  </a:rPr>
                  <a:t>JavaScript)</a:t>
                </a:r>
                <a:endParaRPr lang="en-US" sz="3600" dirty="0">
                  <a:solidFill>
                    <a:schemeClr val="tx1"/>
                  </a:solidFill>
                  <a:latin typeface="Calibri" panose="020F0502020204030204" pitchFamily="34" charset="0"/>
                  <a:ea typeface="Calibri"/>
                  <a:cs typeface="Times New Roman" pitchFamily="18" charset="0"/>
                  <a:sym typeface="Calibri"/>
                </a:endParaRPr>
              </a:p>
              <a:p>
                <a:pPr lvl="0">
                  <a:buClr>
                    <a:srgbClr val="000000"/>
                  </a:buClr>
                  <a:buSzPct val="25000"/>
                </a:pPr>
                <a:endParaRPr lang="en-US" sz="3600" dirty="0">
                  <a:latin typeface="Calibri" panose="020F0502020204030204" pitchFamily="34" charset="0"/>
                  <a:ea typeface="Calibri"/>
                  <a:cs typeface="Calibri"/>
                  <a:sym typeface="Calibri"/>
                </a:endParaRPr>
              </a:p>
            </p:txBody>
          </p:sp>
        </mc:Choice>
        <mc:Fallback xmlns="">
          <p:sp>
            <p:nvSpPr>
              <p:cNvPr id="105" name="Shape 105"/>
              <p:cNvSpPr txBox="1">
                <a:spLocks noRot="1" noChangeAspect="1" noMove="1" noResize="1" noEditPoints="1" noAdjustHandles="1" noChangeArrowheads="1" noChangeShapeType="1" noTextEdit="1"/>
              </p:cNvSpPr>
              <p:nvPr/>
            </p:nvSpPr>
            <p:spPr>
              <a:xfrm>
                <a:off x="30396150" y="15556640"/>
                <a:ext cx="13009527" cy="5109200"/>
              </a:xfrm>
              <a:prstGeom prst="rect">
                <a:avLst/>
              </a:prstGeom>
              <a:blipFill rotWithShape="0">
                <a:blip r:embed="rId5"/>
                <a:stretch>
                  <a:fillRect l="-1406" t="-955"/>
                </a:stretch>
              </a:blipFill>
              <a:ln>
                <a:noFill/>
              </a:ln>
            </p:spPr>
            <p:txBody>
              <a:bodyPr/>
              <a:lstStyle/>
              <a:p>
                <a:r>
                  <a:rPr lang="en-US">
                    <a:noFill/>
                  </a:rPr>
                  <a:t> </a:t>
                </a:r>
              </a:p>
            </p:txBody>
          </p:sp>
        </mc:Fallback>
      </mc:AlternateContent>
      <p:pic>
        <p:nvPicPr>
          <p:cNvPr id="1027" name="Picture 3" descr="C:\Users\Ultrabook\Desktop\Surge Symposium\test 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41010" y="6685286"/>
            <a:ext cx="6673215" cy="67786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30" name="Picture 6" descr="C:\Users\Ultrabook\Desktop\Surge Symposium\cos 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47200" y="498836"/>
            <a:ext cx="5238750" cy="2619375"/>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5" name="Picture 24"/>
          <p:cNvPicPr/>
          <p:nvPr/>
        </p:nvPicPr>
        <p:blipFill rotWithShape="1">
          <a:blip r:embed="rId8">
            <a:extLst>
              <a:ext uri="{28A0092B-C50C-407E-A947-70E740481C1C}">
                <a14:useLocalDpi xmlns:a14="http://schemas.microsoft.com/office/drawing/2010/main" val="0"/>
              </a:ext>
            </a:extLst>
          </a:blip>
          <a:srcRect l="22335" t="43128" r="61203" b="34209"/>
          <a:stretch/>
        </p:blipFill>
        <p:spPr bwMode="auto">
          <a:xfrm>
            <a:off x="1752600" y="26128526"/>
            <a:ext cx="8077200" cy="5706848"/>
          </a:xfrm>
          <a:prstGeom prst="rect">
            <a:avLst/>
          </a:prstGeom>
          <a:ln>
            <a:noFill/>
          </a:ln>
          <a:extLst>
            <a:ext uri="{53640926-AAD7-44D8-BBD7-CCE9431645EC}">
              <a14:shadowObscured xmlns:a14="http://schemas.microsoft.com/office/drawing/2010/main"/>
            </a:ext>
          </a:extLst>
        </p:spPr>
      </p:pic>
      <p:pic>
        <p:nvPicPr>
          <p:cNvPr id="28" name="Picture 27"/>
          <p:cNvPicPr/>
          <p:nvPr/>
        </p:nvPicPr>
        <p:blipFill rotWithShape="1">
          <a:blip r:embed="rId9"/>
          <a:srcRect t="12511" r="3195" b="6337"/>
          <a:stretch/>
        </p:blipFill>
        <p:spPr bwMode="auto">
          <a:xfrm>
            <a:off x="20453904" y="14704594"/>
            <a:ext cx="9215755" cy="4806103"/>
          </a:xfrm>
          <a:prstGeom prst="rect">
            <a:avLst/>
          </a:prstGeom>
          <a:ln>
            <a:noFill/>
          </a:ln>
          <a:extLst>
            <a:ext uri="{53640926-AAD7-44D8-BBD7-CCE9431645EC}">
              <a14:shadowObscured xmlns:a14="http://schemas.microsoft.com/office/drawing/2010/main"/>
            </a:ext>
          </a:extLst>
        </p:spPr>
      </p:pic>
      <p:sp>
        <p:nvSpPr>
          <p:cNvPr id="29" name="Shape 102"/>
          <p:cNvSpPr txBox="1"/>
          <p:nvPr/>
        </p:nvSpPr>
        <p:spPr>
          <a:xfrm>
            <a:off x="30315700" y="21631506"/>
            <a:ext cx="13405799" cy="1107900"/>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dirty="0" smtClean="0">
                <a:solidFill>
                  <a:srgbClr val="FFFFFF"/>
                </a:solidFill>
                <a:latin typeface="Calibri"/>
                <a:ea typeface="Calibri"/>
                <a:cs typeface="Calibri"/>
                <a:sym typeface="Calibri"/>
              </a:rPr>
              <a:t>Summary</a:t>
            </a:r>
            <a:endParaRPr lang="en-US" sz="6600" b="0" i="0" u="none" strike="noStrike" cap="none" baseline="0" dirty="0">
              <a:solidFill>
                <a:srgbClr val="FFFFFF"/>
              </a:solidFill>
              <a:latin typeface="Calibri"/>
              <a:ea typeface="Calibri"/>
              <a:cs typeface="Calibri"/>
              <a:sym typeface="Calibri"/>
            </a:endParaRPr>
          </a:p>
        </p:txBody>
      </p:sp>
      <p:sp>
        <p:nvSpPr>
          <p:cNvPr id="30" name="Shape 105"/>
          <p:cNvSpPr txBox="1"/>
          <p:nvPr/>
        </p:nvSpPr>
        <p:spPr>
          <a:xfrm>
            <a:off x="30711972" y="23073906"/>
            <a:ext cx="13009527" cy="5109200"/>
          </a:xfrm>
          <a:prstGeom prst="rect">
            <a:avLst/>
          </a:prstGeom>
          <a:noFill/>
          <a:ln>
            <a:noFill/>
          </a:ln>
        </p:spPr>
        <p:txBody>
          <a:bodyPr lIns="91425" tIns="91425" rIns="91425" bIns="91425" anchor="t" anchorCtr="0">
            <a:noAutofit/>
          </a:bodyPr>
          <a:lstStyle/>
          <a:p>
            <a:pPr>
              <a:buClr>
                <a:srgbClr val="000000"/>
              </a:buClr>
              <a:buSzPct val="25000"/>
            </a:pPr>
            <a:r>
              <a:rPr lang="en-US" sz="3600" dirty="0" smtClean="0">
                <a:latin typeface="Calibri"/>
                <a:ea typeface="Calibri"/>
                <a:cs typeface="Calibri"/>
                <a:sym typeface="Calibri"/>
              </a:rPr>
              <a:t>We succeeded in programming a website that uses Newton’s method to approximate roots. While we met our goal of outputting the iterations of answers, we were also able to add an interactive graph to give a visual aid for users. </a:t>
            </a:r>
            <a:r>
              <a:rPr lang="en-US" sz="3600" dirty="0">
                <a:latin typeface="Calibri"/>
                <a:ea typeface="Calibri"/>
                <a:cs typeface="Calibri"/>
                <a:sym typeface="Calibri"/>
              </a:rPr>
              <a:t>This experience allowed us to expand our knowledge of </a:t>
            </a:r>
            <a:r>
              <a:rPr lang="en-US" sz="3600" dirty="0" smtClean="0">
                <a:latin typeface="Calibri"/>
                <a:ea typeface="Calibri"/>
                <a:cs typeface="Calibri"/>
                <a:sym typeface="Calibri"/>
              </a:rPr>
              <a:t>programming languages and libraries. We </a:t>
            </a:r>
            <a:r>
              <a:rPr lang="en-US" sz="3600" dirty="0">
                <a:latin typeface="Calibri"/>
                <a:ea typeface="Calibri"/>
                <a:cs typeface="Calibri"/>
                <a:sym typeface="Calibri"/>
              </a:rPr>
              <a:t>further reinforced our understanding of </a:t>
            </a:r>
            <a:r>
              <a:rPr lang="en-US" sz="3600" dirty="0" smtClean="0">
                <a:latin typeface="Calibri"/>
                <a:ea typeface="Calibri"/>
                <a:cs typeface="Calibri"/>
                <a:sym typeface="Calibri"/>
              </a:rPr>
              <a:t>programming websites through </a:t>
            </a:r>
            <a:r>
              <a:rPr lang="en-US" sz="3600" dirty="0">
                <a:latin typeface="Calibri"/>
                <a:ea typeface="Calibri"/>
                <a:cs typeface="Calibri"/>
                <a:sym typeface="Calibri"/>
              </a:rPr>
              <a:t>the process of developing our own.</a:t>
            </a:r>
          </a:p>
          <a:p>
            <a:pPr lvl="0">
              <a:buClr>
                <a:srgbClr val="000000"/>
              </a:buClr>
              <a:buSzPct val="25000"/>
            </a:pPr>
            <a:endParaRPr lang="en-US" sz="3600" dirty="0">
              <a:latin typeface="Calibri"/>
              <a:ea typeface="Calibri"/>
              <a:cs typeface="Calibri"/>
              <a:sym typeface="Calibri"/>
            </a:endParaRPr>
          </a:p>
          <a:p>
            <a:pPr lvl="0">
              <a:buClr>
                <a:srgbClr val="000000"/>
              </a:buClr>
              <a:buSzPct val="25000"/>
            </a:pPr>
            <a:endParaRPr lang="en-US" sz="3600" dirty="0">
              <a:latin typeface="Calibri"/>
              <a:ea typeface="Calibri"/>
              <a:cs typeface="Calibri"/>
              <a:sym typeface="Calibri"/>
            </a:endParaRPr>
          </a:p>
          <a:p>
            <a:pPr lvl="0">
              <a:buClr>
                <a:srgbClr val="000000"/>
              </a:buClr>
              <a:buSzPct val="25000"/>
            </a:pPr>
            <a:endParaRPr lang="en-US" sz="3600" dirty="0">
              <a:latin typeface="Calibri" panose="020F0502020204030204" pitchFamily="34" charset="0"/>
              <a:ea typeface="Calibri"/>
              <a:cs typeface="Calibri"/>
              <a:sym typeface="Calibri"/>
            </a:endParaRPr>
          </a:p>
        </p:txBody>
      </p:sp>
      <p:sp>
        <p:nvSpPr>
          <p:cNvPr id="31" name="Shape 92"/>
          <p:cNvSpPr txBox="1"/>
          <p:nvPr/>
        </p:nvSpPr>
        <p:spPr>
          <a:xfrm>
            <a:off x="17347158" y="20198595"/>
            <a:ext cx="10739360" cy="108747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4800" b="1" i="0" u="none" strike="noStrike" cap="none" baseline="0" dirty="0" smtClean="0">
                <a:solidFill>
                  <a:srgbClr val="000000"/>
                </a:solidFill>
                <a:latin typeface="Calibri"/>
                <a:ea typeface="Calibri"/>
                <a:cs typeface="Calibri"/>
                <a:sym typeface="Calibri"/>
              </a:rPr>
              <a:t>Program Flow</a:t>
            </a:r>
            <a:endParaRPr lang="en-US" sz="4800" b="1" i="0" u="none" strike="noStrike" cap="none" baseline="0" dirty="0">
              <a:solidFill>
                <a:srgbClr val="000000"/>
              </a:solidFill>
              <a:latin typeface="Calibri"/>
              <a:ea typeface="Calibri"/>
              <a:cs typeface="Calibri"/>
              <a:sym typeface="Calibri"/>
            </a:endParaRPr>
          </a:p>
        </p:txBody>
      </p:sp>
      <p:pic>
        <p:nvPicPr>
          <p:cNvPr id="32" name="Picture 31"/>
          <p:cNvPicPr/>
          <p:nvPr/>
        </p:nvPicPr>
        <p:blipFill rotWithShape="1">
          <a:blip r:embed="rId10"/>
          <a:srcRect l="10185" t="15967" r="2824" b="13662"/>
          <a:stretch/>
        </p:blipFill>
        <p:spPr bwMode="auto">
          <a:xfrm>
            <a:off x="31501735" y="5665898"/>
            <a:ext cx="11430000" cy="7035424"/>
          </a:xfrm>
          <a:prstGeom prst="rect">
            <a:avLst/>
          </a:prstGeom>
          <a:ln>
            <a:noFill/>
          </a:ln>
          <a:extLst>
            <a:ext uri="{53640926-AAD7-44D8-BBD7-CCE9431645EC}">
              <a14:shadowObscured xmlns:a14="http://schemas.microsoft.com/office/drawing/2010/main"/>
            </a:ext>
          </a:extLst>
        </p:spPr>
      </p:pic>
      <p:graphicFrame>
        <p:nvGraphicFramePr>
          <p:cNvPr id="10" name="Diagram 9"/>
          <p:cNvGraphicFramePr/>
          <p:nvPr>
            <p:extLst>
              <p:ext uri="{D42A27DB-BD31-4B8C-83A1-F6EECF244321}">
                <p14:modId xmlns:p14="http://schemas.microsoft.com/office/powerpoint/2010/main" val="2538315913"/>
              </p:ext>
            </p:extLst>
          </p:nvPr>
        </p:nvGraphicFramePr>
        <p:xfrm>
          <a:off x="15863100" y="21826612"/>
          <a:ext cx="12951125" cy="10360168"/>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 name="TextBox 1"/>
          <p:cNvSpPr txBox="1"/>
          <p:nvPr/>
        </p:nvSpPr>
        <p:spPr>
          <a:xfrm>
            <a:off x="1143000" y="26289000"/>
            <a:ext cx="1600200" cy="523220"/>
          </a:xfrm>
          <a:prstGeom prst="rect">
            <a:avLst/>
          </a:prstGeom>
          <a:noFill/>
        </p:spPr>
        <p:txBody>
          <a:bodyPr wrap="square" rtlCol="0">
            <a:spAutoFit/>
          </a:bodyPr>
          <a:lstStyle/>
          <a:p>
            <a:r>
              <a:rPr lang="en-US" sz="2800" dirty="0" smtClean="0">
                <a:latin typeface="Century Schoolbook" panose="02040604050505020304" pitchFamily="18" charset="0"/>
              </a:rPr>
              <a:t>Figure 1</a:t>
            </a:r>
            <a:endParaRPr lang="en-US" sz="2800" dirty="0">
              <a:latin typeface="Century Schoolbook" panose="02040604050505020304" pitchFamily="18" charset="0"/>
            </a:endParaRPr>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600</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Century Schoolbook</vt:lpstr>
      <vt:lpstr>Times New Roman</vt:lpstr>
      <vt:lpstr>Office Theme</vt:lpstr>
      <vt:lpstr>Newton's Method Calculator Cory Lewis  and Rachel Owens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 Irrigation System for Water Conservation Luz Cheng1, Xavier Castañeda2, Kelli Woods3, Bradley Pannett3 1College of the Sequoias, &amp; California State University, Fresno  2College of the Sequoias &amp; California State Polytechnic University, Pomona  3Natural Resources Conservation Service, United States Department of Agriculture</dc:title>
  <dc:creator>Duane Goodwin</dc:creator>
  <cp:lastModifiedBy>Rachel O.</cp:lastModifiedBy>
  <cp:revision>38</cp:revision>
  <dcterms:modified xsi:type="dcterms:W3CDTF">2016-08-06T03:37:55Z</dcterms:modified>
</cp:coreProperties>
</file>