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grpSp>
        <p:nvGrpSpPr>
          <p:cNvPr id="9" name="Shape 9"/>
          <p:cNvGrpSpPr/>
          <p:nvPr/>
        </p:nvGrpSpPr>
        <p:grpSpPr>
          <a:xfrm>
            <a:off x="4350278" y="2855377"/>
            <a:ext cx="443588" cy="105632"/>
            <a:chOff x="4137525" y="2915950"/>
            <a:chExt cx="869099" cy="206999"/>
          </a:xfrm>
        </p:grpSpPr>
        <p:sp>
          <p:nvSpPr>
            <p:cNvPr id="10" name="Shape 10"/>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1" name="Shape 11"/>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2" name="Shape 12"/>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grpSp>
      <p:sp>
        <p:nvSpPr>
          <p:cNvPr id="13" name="Shape 13"/>
          <p:cNvSpPr txBox="1"/>
          <p:nvPr>
            <p:ph type="ctrTitle"/>
          </p:nvPr>
        </p:nvSpPr>
        <p:spPr>
          <a:xfrm>
            <a:off x="671257" y="990800"/>
            <a:ext cx="7801500" cy="1730099"/>
          </a:xfrm>
          <a:prstGeom prst="rect">
            <a:avLst/>
          </a:prstGeom>
        </p:spPr>
        <p:txBody>
          <a:bodyPr anchorCtr="0" anchor="b" bIns="91425" lIns="91425" rIns="91425" tIns="91425"/>
          <a:lstStyle>
            <a:lvl1pPr rtl="0" algn="ctr">
              <a:spcBef>
                <a:spcPts val="0"/>
              </a:spcBef>
              <a:buSzPct val="100000"/>
              <a:defRPr sz="4800"/>
            </a:lvl1pPr>
            <a:lvl2pPr rtl="0" algn="ctr">
              <a:spcBef>
                <a:spcPts val="0"/>
              </a:spcBef>
              <a:buSzPct val="100000"/>
              <a:defRPr sz="4800"/>
            </a:lvl2pPr>
            <a:lvl3pPr rtl="0" algn="ctr">
              <a:spcBef>
                <a:spcPts val="0"/>
              </a:spcBef>
              <a:buSzPct val="100000"/>
              <a:defRPr sz="4800"/>
            </a:lvl3pPr>
            <a:lvl4pPr rtl="0" algn="ctr">
              <a:spcBef>
                <a:spcPts val="0"/>
              </a:spcBef>
              <a:buSzPct val="100000"/>
              <a:defRPr sz="4800"/>
            </a:lvl4pPr>
            <a:lvl5pPr rtl="0" algn="ctr">
              <a:spcBef>
                <a:spcPts val="0"/>
              </a:spcBef>
              <a:buSzPct val="100000"/>
              <a:defRPr sz="4800"/>
            </a:lvl5pPr>
            <a:lvl6pPr rtl="0" algn="ctr">
              <a:spcBef>
                <a:spcPts val="0"/>
              </a:spcBef>
              <a:buSzPct val="100000"/>
              <a:defRPr sz="4800"/>
            </a:lvl6pPr>
            <a:lvl7pPr rtl="0" algn="ctr">
              <a:spcBef>
                <a:spcPts val="0"/>
              </a:spcBef>
              <a:buSzPct val="100000"/>
              <a:defRPr sz="4800"/>
            </a:lvl7pPr>
            <a:lvl8pPr rtl="0" algn="ctr">
              <a:spcBef>
                <a:spcPts val="0"/>
              </a:spcBef>
              <a:buSzPct val="100000"/>
              <a:defRPr sz="4800"/>
            </a:lvl8pPr>
            <a:lvl9pPr rtl="0" algn="ctr">
              <a:spcBef>
                <a:spcPts val="0"/>
              </a:spcBef>
              <a:buSzPct val="100000"/>
              <a:defRPr sz="4800"/>
            </a:lvl9pPr>
          </a:lstStyle>
          <a:p/>
        </p:txBody>
      </p:sp>
      <p:sp>
        <p:nvSpPr>
          <p:cNvPr id="14" name="Shape 14"/>
          <p:cNvSpPr txBox="1"/>
          <p:nvPr>
            <p:ph idx="1" type="subTitle"/>
          </p:nvPr>
        </p:nvSpPr>
        <p:spPr>
          <a:xfrm>
            <a:off x="671250" y="3174875"/>
            <a:ext cx="7801500" cy="792600"/>
          </a:xfrm>
          <a:prstGeom prst="rect">
            <a:avLst/>
          </a:prstGeom>
        </p:spPr>
        <p:txBody>
          <a:bodyPr anchorCtr="0" anchor="t" bIns="91425" lIns="91425" rIns="91425" tIns="91425"/>
          <a:lstStyle>
            <a:lvl1pPr rtl="0" algn="ctr">
              <a:lnSpc>
                <a:spcPct val="100000"/>
              </a:lnSpc>
              <a:spcBef>
                <a:spcPts val="0"/>
              </a:spcBef>
              <a:spcAft>
                <a:spcPts val="0"/>
              </a:spcAft>
              <a:buSzPct val="100000"/>
              <a:buNone/>
              <a:defRPr sz="2100"/>
            </a:lvl1pPr>
            <a:lvl2pPr rtl="0" algn="ctr">
              <a:lnSpc>
                <a:spcPct val="100000"/>
              </a:lnSpc>
              <a:spcBef>
                <a:spcPts val="0"/>
              </a:spcBef>
              <a:spcAft>
                <a:spcPts val="0"/>
              </a:spcAft>
              <a:buSzPct val="100000"/>
              <a:buNone/>
              <a:defRPr sz="2100"/>
            </a:lvl2pPr>
            <a:lvl3pPr rtl="0" algn="ctr">
              <a:lnSpc>
                <a:spcPct val="100000"/>
              </a:lnSpc>
              <a:spcBef>
                <a:spcPts val="0"/>
              </a:spcBef>
              <a:spcAft>
                <a:spcPts val="0"/>
              </a:spcAft>
              <a:buSzPct val="100000"/>
              <a:buNone/>
              <a:defRPr sz="2100"/>
            </a:lvl3pPr>
            <a:lvl4pPr rtl="0" algn="ctr">
              <a:lnSpc>
                <a:spcPct val="100000"/>
              </a:lnSpc>
              <a:spcBef>
                <a:spcPts val="0"/>
              </a:spcBef>
              <a:spcAft>
                <a:spcPts val="0"/>
              </a:spcAft>
              <a:buSzPct val="100000"/>
              <a:buNone/>
              <a:defRPr sz="2100"/>
            </a:lvl4pPr>
            <a:lvl5pPr rtl="0" algn="ctr">
              <a:lnSpc>
                <a:spcPct val="100000"/>
              </a:lnSpc>
              <a:spcBef>
                <a:spcPts val="0"/>
              </a:spcBef>
              <a:spcAft>
                <a:spcPts val="0"/>
              </a:spcAft>
              <a:buSzPct val="100000"/>
              <a:buNone/>
              <a:defRPr sz="2100"/>
            </a:lvl5pPr>
            <a:lvl6pPr rtl="0" algn="ctr">
              <a:lnSpc>
                <a:spcPct val="100000"/>
              </a:lnSpc>
              <a:spcBef>
                <a:spcPts val="0"/>
              </a:spcBef>
              <a:spcAft>
                <a:spcPts val="0"/>
              </a:spcAft>
              <a:buSzPct val="100000"/>
              <a:buNone/>
              <a:defRPr sz="2100"/>
            </a:lvl6pPr>
            <a:lvl7pPr rtl="0" algn="ctr">
              <a:lnSpc>
                <a:spcPct val="100000"/>
              </a:lnSpc>
              <a:spcBef>
                <a:spcPts val="0"/>
              </a:spcBef>
              <a:spcAft>
                <a:spcPts val="0"/>
              </a:spcAft>
              <a:buSzPct val="100000"/>
              <a:buNone/>
              <a:defRPr sz="2100"/>
            </a:lvl7pPr>
            <a:lvl8pPr rtl="0" algn="ctr">
              <a:lnSpc>
                <a:spcPct val="100000"/>
              </a:lnSpc>
              <a:spcBef>
                <a:spcPts val="0"/>
              </a:spcBef>
              <a:spcAft>
                <a:spcPts val="0"/>
              </a:spcAft>
              <a:buSzPct val="100000"/>
              <a:buNone/>
              <a:defRPr sz="2100"/>
            </a:lvl8pPr>
            <a:lvl9pPr rtl="0" algn="ctr">
              <a:lnSpc>
                <a:spcPct val="100000"/>
              </a:lnSpc>
              <a:spcBef>
                <a:spcPts val="0"/>
              </a:spcBef>
              <a:spcAft>
                <a:spcPts val="0"/>
              </a:spcAft>
              <a:buSzPct val="100000"/>
              <a:buNone/>
              <a:defRPr sz="2100"/>
            </a:lvl9pPr>
          </a:lstStyle>
          <a:p/>
        </p:txBody>
      </p:sp>
      <p:sp>
        <p:nvSpPr>
          <p:cNvPr id="15" name="Shape 1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255275"/>
            <a:ext cx="8520599" cy="1890600"/>
          </a:xfrm>
          <a:prstGeom prst="rect">
            <a:avLst/>
          </a:prstGeom>
        </p:spPr>
        <p:txBody>
          <a:bodyPr anchorCtr="0" anchor="b" bIns="91425" lIns="91425" rIns="91425" tIns="91425"/>
          <a:lstStyle>
            <a:lvl1pPr rtl="0" algn="ctr">
              <a:spcBef>
                <a:spcPts val="0"/>
              </a:spcBef>
              <a:buSzPct val="100000"/>
              <a:defRPr sz="12000"/>
            </a:lvl1pPr>
            <a:lvl2pPr rtl="0" algn="ctr">
              <a:spcBef>
                <a:spcPts val="0"/>
              </a:spcBef>
              <a:buSzPct val="100000"/>
              <a:defRPr sz="12000"/>
            </a:lvl2pPr>
            <a:lvl3pPr rtl="0" algn="ctr">
              <a:spcBef>
                <a:spcPts val="0"/>
              </a:spcBef>
              <a:buSzPct val="100000"/>
              <a:defRPr sz="12000"/>
            </a:lvl3pPr>
            <a:lvl4pPr rtl="0" algn="ctr">
              <a:spcBef>
                <a:spcPts val="0"/>
              </a:spcBef>
              <a:buSzPct val="100000"/>
              <a:defRPr sz="12000"/>
            </a:lvl4pPr>
            <a:lvl5pPr rtl="0" algn="ctr">
              <a:spcBef>
                <a:spcPts val="0"/>
              </a:spcBef>
              <a:buSzPct val="100000"/>
              <a:defRPr sz="12000"/>
            </a:lvl5pPr>
            <a:lvl6pPr rtl="0" algn="ctr">
              <a:spcBef>
                <a:spcPts val="0"/>
              </a:spcBef>
              <a:buSzPct val="100000"/>
              <a:defRPr sz="12000"/>
            </a:lvl6pPr>
            <a:lvl7pPr rtl="0" algn="ctr">
              <a:spcBef>
                <a:spcPts val="0"/>
              </a:spcBef>
              <a:buSzPct val="100000"/>
              <a:defRPr sz="12000"/>
            </a:lvl7pPr>
            <a:lvl8pPr rtl="0" algn="ctr">
              <a:spcBef>
                <a:spcPts val="0"/>
              </a:spcBef>
              <a:buSzPct val="100000"/>
              <a:defRPr sz="12000"/>
            </a:lvl8pPr>
            <a:lvl9pPr rtl="0" algn="ctr">
              <a:spcBef>
                <a:spcPts val="0"/>
              </a:spcBef>
              <a:buSzPct val="100000"/>
              <a:defRPr sz="12000"/>
            </a:lvl9pPr>
          </a:lstStyle>
          <a:p/>
        </p:txBody>
      </p:sp>
      <p:sp>
        <p:nvSpPr>
          <p:cNvPr id="50" name="Shape 50"/>
          <p:cNvSpPr txBox="1"/>
          <p:nvPr>
            <p:ph idx="1" type="body"/>
          </p:nvPr>
        </p:nvSpPr>
        <p:spPr>
          <a:xfrm>
            <a:off x="311700" y="3228425"/>
            <a:ext cx="8520599" cy="1300800"/>
          </a:xfrm>
          <a:prstGeom prst="rect">
            <a:avLst/>
          </a:prstGeom>
        </p:spPr>
        <p:txBody>
          <a:bodyPr anchorCtr="0" anchor="t" bIns="91425" lIns="91425" rIns="91425" tIns="91425"/>
          <a:lstStyle>
            <a:lvl1pPr rtl="0" algn="ctr">
              <a:spcBef>
                <a:spcPts val="0"/>
              </a:spcBef>
              <a:defRPr/>
            </a:lvl1pPr>
            <a:lvl2pPr rtl="0" algn="ctr">
              <a:spcBef>
                <a:spcPts val="0"/>
              </a:spcBef>
              <a:defRPr/>
            </a:lvl2pPr>
            <a:lvl3pPr rtl="0" algn="ctr">
              <a:spcBef>
                <a:spcPts val="0"/>
              </a:spcBef>
              <a:defRPr/>
            </a:lvl3pPr>
            <a:lvl4pPr rtl="0" algn="ctr">
              <a:spcBef>
                <a:spcPts val="0"/>
              </a:spcBef>
              <a:defRPr/>
            </a:lvl4pPr>
            <a:lvl5pPr rtl="0" algn="ctr">
              <a:spcBef>
                <a:spcPts val="0"/>
              </a:spcBef>
              <a:defRPr/>
            </a:lvl5pPr>
            <a:lvl6pPr rtl="0" algn="ctr">
              <a:spcBef>
                <a:spcPts val="0"/>
              </a:spcBef>
              <a:defRPr/>
            </a:lvl6pPr>
            <a:lvl7pPr rtl="0" algn="ctr">
              <a:spcBef>
                <a:spcPts val="0"/>
              </a:spcBef>
              <a:defRPr/>
            </a:lvl7pPr>
            <a:lvl8pPr rtl="0" algn="ctr">
              <a:spcBef>
                <a:spcPts val="0"/>
              </a:spcBef>
              <a:defRPr/>
            </a:lvl8pPr>
            <a:lvl9pPr rtl="0" algn="ctr">
              <a:spcBef>
                <a:spcPts val="0"/>
              </a:spcBef>
              <a:defRPr/>
            </a:lvl9pPr>
          </a:lstStyle>
          <a:p/>
        </p:txBody>
      </p:sp>
      <p:sp>
        <p:nvSpPr>
          <p:cNvPr id="51" name="Shape 5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6" name="Shape 16"/>
        <p:cNvGrpSpPr/>
        <p:nvPr/>
      </p:nvGrpSpPr>
      <p:grpSpPr>
        <a:xfrm>
          <a:off x="0" y="0"/>
          <a:ext cx="0" cy="0"/>
          <a:chOff x="0" y="0"/>
          <a:chExt cx="0" cy="0"/>
        </a:xfrm>
      </p:grpSpPr>
      <p:sp>
        <p:nvSpPr>
          <p:cNvPr id="17" name="Shape 17"/>
          <p:cNvSpPr txBox="1"/>
          <p:nvPr>
            <p:ph type="title"/>
          </p:nvPr>
        </p:nvSpPr>
        <p:spPr>
          <a:xfrm>
            <a:off x="671250" y="2141250"/>
            <a:ext cx="7852199" cy="861000"/>
          </a:xfrm>
          <a:prstGeom prst="rect">
            <a:avLst/>
          </a:prstGeom>
        </p:spPr>
        <p:txBody>
          <a:bodyPr anchorCtr="0" anchor="ctr" bIns="91425" lIns="91425" rIns="91425" tIns="91425"/>
          <a:lstStyle>
            <a:lvl1pPr rtl="0" algn="ctr">
              <a:spcBef>
                <a:spcPts val="0"/>
              </a:spcBef>
              <a:buSzPct val="100000"/>
              <a:defRPr sz="3600"/>
            </a:lvl1pPr>
            <a:lvl2pPr rtl="0" algn="ctr">
              <a:spcBef>
                <a:spcPts val="0"/>
              </a:spcBef>
              <a:buSzPct val="100000"/>
              <a:defRPr sz="3600"/>
            </a:lvl2pPr>
            <a:lvl3pPr rtl="0" algn="ctr">
              <a:spcBef>
                <a:spcPts val="0"/>
              </a:spcBef>
              <a:buSzPct val="100000"/>
              <a:defRPr sz="3600"/>
            </a:lvl3pPr>
            <a:lvl4pPr rtl="0" algn="ctr">
              <a:spcBef>
                <a:spcPts val="0"/>
              </a:spcBef>
              <a:buSzPct val="100000"/>
              <a:defRPr sz="3600"/>
            </a:lvl4pPr>
            <a:lvl5pPr rtl="0" algn="ctr">
              <a:spcBef>
                <a:spcPts val="0"/>
              </a:spcBef>
              <a:buSzPct val="100000"/>
              <a:defRPr sz="3600"/>
            </a:lvl5pPr>
            <a:lvl6pPr rtl="0" algn="ctr">
              <a:spcBef>
                <a:spcPts val="0"/>
              </a:spcBef>
              <a:buSzPct val="100000"/>
              <a:defRPr sz="3600"/>
            </a:lvl6pPr>
            <a:lvl7pPr rtl="0" algn="ctr">
              <a:spcBef>
                <a:spcPts val="0"/>
              </a:spcBef>
              <a:buSzPct val="100000"/>
              <a:defRPr sz="3600"/>
            </a:lvl7pPr>
            <a:lvl8pPr rtl="0" algn="ctr">
              <a:spcBef>
                <a:spcPts val="0"/>
              </a:spcBef>
              <a:buSzPct val="100000"/>
              <a:defRPr sz="3600"/>
            </a:lvl8pPr>
            <a:lvl9pPr rtl="0" algn="ctr">
              <a:spcBef>
                <a:spcPts val="0"/>
              </a:spcBef>
              <a:buSzPct val="100000"/>
              <a:defRPr sz="3600"/>
            </a:lvl9pPr>
          </a:lstStyle>
          <a:p/>
        </p:txBody>
      </p:sp>
      <p:sp>
        <p:nvSpPr>
          <p:cNvPr id="18" name="Shape 1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27" name="Shape 2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572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rtl="0">
              <a:spcBef>
                <a:spcPts val="0"/>
              </a:spcBef>
              <a:buSzPct val="100000"/>
              <a:defRPr sz="2400"/>
            </a:lvl1pPr>
            <a:lvl2pPr rtl="0">
              <a:spcBef>
                <a:spcPts val="0"/>
              </a:spcBef>
              <a:buSzPct val="100000"/>
              <a:defRPr sz="2400"/>
            </a:lvl2pPr>
            <a:lvl3pPr rtl="0">
              <a:spcBef>
                <a:spcPts val="0"/>
              </a:spcBef>
              <a:buSzPct val="100000"/>
              <a:defRPr sz="2400"/>
            </a:lvl3pPr>
            <a:lvl4pPr rtl="0">
              <a:spcBef>
                <a:spcPts val="0"/>
              </a:spcBef>
              <a:buSzPct val="100000"/>
              <a:defRPr sz="2400"/>
            </a:lvl4pPr>
            <a:lvl5pPr rtl="0">
              <a:spcBef>
                <a:spcPts val="0"/>
              </a:spcBef>
              <a:buSzPct val="100000"/>
              <a:defRPr sz="2400"/>
            </a:lvl5pPr>
            <a:lvl6pPr rtl="0">
              <a:spcBef>
                <a:spcPts val="0"/>
              </a:spcBef>
              <a:buSzPct val="100000"/>
              <a:defRPr sz="2400"/>
            </a:lvl6pPr>
            <a:lvl7pPr rtl="0">
              <a:spcBef>
                <a:spcPts val="0"/>
              </a:spcBef>
              <a:buSzPct val="100000"/>
              <a:defRPr sz="2400"/>
            </a:lvl7pPr>
            <a:lvl8pPr rtl="0">
              <a:spcBef>
                <a:spcPts val="0"/>
              </a:spcBef>
              <a:buSzPct val="100000"/>
              <a:defRPr sz="2400"/>
            </a:lvl8pPr>
            <a:lvl9pPr rtl="0">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rtl="0">
              <a:spcBef>
                <a:spcPts val="0"/>
              </a:spcBef>
              <a:buSzPct val="100000"/>
              <a:defRPr sz="12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34" name="Shape 3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6227100" cy="4090800"/>
          </a:xfrm>
          <a:prstGeom prst="rect">
            <a:avLst/>
          </a:prstGeom>
        </p:spPr>
        <p:txBody>
          <a:bodyPr anchorCtr="0" anchor="ctr" bIns="91425" lIns="91425" rIns="91425" tIns="91425"/>
          <a:lstStyle>
            <a:lvl1pPr rtl="0">
              <a:spcBef>
                <a:spcPts val="0"/>
              </a:spcBef>
              <a:buClr>
                <a:schemeClr val="lt1"/>
              </a:buClr>
              <a:buSzPct val="100000"/>
              <a:defRPr sz="4800">
                <a:solidFill>
                  <a:schemeClr val="lt1"/>
                </a:solidFill>
              </a:defRPr>
            </a:lvl1pPr>
            <a:lvl2pPr rtl="0">
              <a:spcBef>
                <a:spcPts val="0"/>
              </a:spcBef>
              <a:buClr>
                <a:schemeClr val="lt1"/>
              </a:buClr>
              <a:buSzPct val="100000"/>
              <a:defRPr sz="4800">
                <a:solidFill>
                  <a:schemeClr val="lt1"/>
                </a:solidFill>
              </a:defRPr>
            </a:lvl2pPr>
            <a:lvl3pPr rtl="0">
              <a:spcBef>
                <a:spcPts val="0"/>
              </a:spcBef>
              <a:buClr>
                <a:schemeClr val="lt1"/>
              </a:buClr>
              <a:buSzPct val="100000"/>
              <a:defRPr sz="4800">
                <a:solidFill>
                  <a:schemeClr val="lt1"/>
                </a:solidFill>
              </a:defRPr>
            </a:lvl3pPr>
            <a:lvl4pPr rtl="0">
              <a:spcBef>
                <a:spcPts val="0"/>
              </a:spcBef>
              <a:buClr>
                <a:schemeClr val="lt1"/>
              </a:buClr>
              <a:buSzPct val="100000"/>
              <a:defRPr sz="4800">
                <a:solidFill>
                  <a:schemeClr val="lt1"/>
                </a:solidFill>
              </a:defRPr>
            </a:lvl4pPr>
            <a:lvl5pPr rtl="0">
              <a:spcBef>
                <a:spcPts val="0"/>
              </a:spcBef>
              <a:buClr>
                <a:schemeClr val="lt1"/>
              </a:buClr>
              <a:buSzPct val="100000"/>
              <a:defRPr sz="4800">
                <a:solidFill>
                  <a:schemeClr val="lt1"/>
                </a:solidFill>
              </a:defRPr>
            </a:lvl5pPr>
            <a:lvl6pPr rtl="0">
              <a:spcBef>
                <a:spcPts val="0"/>
              </a:spcBef>
              <a:buClr>
                <a:schemeClr val="lt1"/>
              </a:buClr>
              <a:buSzPct val="100000"/>
              <a:defRPr sz="4800">
                <a:solidFill>
                  <a:schemeClr val="lt1"/>
                </a:solidFill>
              </a:defRPr>
            </a:lvl6pPr>
            <a:lvl7pPr rtl="0">
              <a:spcBef>
                <a:spcPts val="0"/>
              </a:spcBef>
              <a:buClr>
                <a:schemeClr val="lt1"/>
              </a:buClr>
              <a:buSzPct val="100000"/>
              <a:defRPr sz="4800">
                <a:solidFill>
                  <a:schemeClr val="lt1"/>
                </a:solidFill>
              </a:defRPr>
            </a:lvl7pPr>
            <a:lvl8pPr rtl="0">
              <a:spcBef>
                <a:spcPts val="0"/>
              </a:spcBef>
              <a:buClr>
                <a:schemeClr val="lt1"/>
              </a:buClr>
              <a:buSzPct val="100000"/>
              <a:defRPr sz="4800">
                <a:solidFill>
                  <a:schemeClr val="lt1"/>
                </a:solidFill>
              </a:defRPr>
            </a:lvl8pPr>
            <a:lvl9pPr rtl="0">
              <a:spcBef>
                <a:spcPts val="0"/>
              </a:spcBef>
              <a:buClr>
                <a:schemeClr val="lt1"/>
              </a:buClr>
              <a:buSzPct val="100000"/>
              <a:defRPr sz="4800">
                <a:solidFill>
                  <a:schemeClr val="lt1"/>
                </a:solidFill>
              </a:defRPr>
            </a:lvl9pPr>
          </a:lstStyle>
          <a:p/>
        </p:txBody>
      </p:sp>
      <p:sp>
        <p:nvSpPr>
          <p:cNvPr id="37" name="Shape 3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081400"/>
            <a:ext cx="4045199" cy="1710300"/>
          </a:xfrm>
          <a:prstGeom prst="rect">
            <a:avLst/>
          </a:prstGeom>
        </p:spPr>
        <p:txBody>
          <a:bodyPr anchorCtr="0" anchor="b" bIns="91425" lIns="91425" rIns="91425" tIns="91425"/>
          <a:lstStyle>
            <a:lvl1pPr rtl="0" algn="ctr">
              <a:spcBef>
                <a:spcPts val="0"/>
              </a:spcBef>
              <a:buSzPct val="100000"/>
              <a:defRPr sz="4200"/>
            </a:lvl1pPr>
            <a:lvl2pPr rtl="0" algn="ctr">
              <a:spcBef>
                <a:spcPts val="0"/>
              </a:spcBef>
              <a:buSzPct val="100000"/>
              <a:defRPr sz="4200"/>
            </a:lvl2pPr>
            <a:lvl3pPr rtl="0" algn="ctr">
              <a:spcBef>
                <a:spcPts val="0"/>
              </a:spcBef>
              <a:buSzPct val="100000"/>
              <a:defRPr sz="4200"/>
            </a:lvl3pPr>
            <a:lvl4pPr rtl="0" algn="ctr">
              <a:spcBef>
                <a:spcPts val="0"/>
              </a:spcBef>
              <a:buSzPct val="100000"/>
              <a:defRPr sz="4200"/>
            </a:lvl4pPr>
            <a:lvl5pPr rtl="0" algn="ctr">
              <a:spcBef>
                <a:spcPts val="0"/>
              </a:spcBef>
              <a:buSzPct val="100000"/>
              <a:defRPr sz="4200"/>
            </a:lvl5pPr>
            <a:lvl6pPr rtl="0" algn="ctr">
              <a:spcBef>
                <a:spcPts val="0"/>
              </a:spcBef>
              <a:buSzPct val="100000"/>
              <a:defRPr sz="4200"/>
            </a:lvl6pPr>
            <a:lvl7pPr rtl="0" algn="ctr">
              <a:spcBef>
                <a:spcPts val="0"/>
              </a:spcBef>
              <a:buSzPct val="100000"/>
              <a:defRPr sz="4200"/>
            </a:lvl7pPr>
            <a:lvl8pPr rtl="0" algn="ctr">
              <a:spcBef>
                <a:spcPts val="0"/>
              </a:spcBef>
              <a:buSzPct val="100000"/>
              <a:defRPr sz="4200"/>
            </a:lvl8pPr>
            <a:lvl9pPr rtl="0" algn="ctr">
              <a:spcBef>
                <a:spcPts val="0"/>
              </a:spcBef>
              <a:buSzPct val="100000"/>
              <a:defRPr sz="4200"/>
            </a:lvl9pPr>
          </a:lstStyle>
          <a:p/>
        </p:txBody>
      </p:sp>
      <p:sp>
        <p:nvSpPr>
          <p:cNvPr id="42" name="Shape 42"/>
          <p:cNvSpPr txBox="1"/>
          <p:nvPr>
            <p:ph idx="1" type="subTitle"/>
          </p:nvPr>
        </p:nvSpPr>
        <p:spPr>
          <a:xfrm>
            <a:off x="265500" y="2845200"/>
            <a:ext cx="4045199" cy="1345500"/>
          </a:xfrm>
          <a:prstGeom prst="rect">
            <a:avLst/>
          </a:prstGeom>
        </p:spPr>
        <p:txBody>
          <a:bodyPr anchorCtr="0" anchor="t" bIns="91425" lIns="91425" rIns="91425" tIns="91425"/>
          <a:lstStyle>
            <a:lvl1pPr rtl="0" algn="ctr">
              <a:lnSpc>
                <a:spcPct val="100000"/>
              </a:lnSpc>
              <a:spcBef>
                <a:spcPts val="0"/>
              </a:spcBef>
              <a:spcAft>
                <a:spcPts val="0"/>
              </a:spcAft>
              <a:buClr>
                <a:schemeClr val="dk1"/>
              </a:buClr>
              <a:buSzPct val="100000"/>
              <a:buNone/>
              <a:defRPr sz="2100">
                <a:solidFill>
                  <a:schemeClr val="dk1"/>
                </a:solidFill>
              </a:defRPr>
            </a:lvl1pPr>
            <a:lvl2pPr rtl="0" algn="ctr">
              <a:lnSpc>
                <a:spcPct val="100000"/>
              </a:lnSpc>
              <a:spcBef>
                <a:spcPts val="0"/>
              </a:spcBef>
              <a:spcAft>
                <a:spcPts val="0"/>
              </a:spcAft>
              <a:buClr>
                <a:schemeClr val="dk1"/>
              </a:buClr>
              <a:buSzPct val="100000"/>
              <a:buNone/>
              <a:defRPr sz="2100">
                <a:solidFill>
                  <a:schemeClr val="dk1"/>
                </a:solidFill>
              </a:defRPr>
            </a:lvl2pPr>
            <a:lvl3pPr rtl="0" algn="ctr">
              <a:lnSpc>
                <a:spcPct val="100000"/>
              </a:lnSpc>
              <a:spcBef>
                <a:spcPts val="0"/>
              </a:spcBef>
              <a:spcAft>
                <a:spcPts val="0"/>
              </a:spcAft>
              <a:buClr>
                <a:schemeClr val="dk1"/>
              </a:buClr>
              <a:buSzPct val="100000"/>
              <a:buNone/>
              <a:defRPr sz="2100">
                <a:solidFill>
                  <a:schemeClr val="dk1"/>
                </a:solidFill>
              </a:defRPr>
            </a:lvl3pPr>
            <a:lvl4pPr rtl="0" algn="ctr">
              <a:lnSpc>
                <a:spcPct val="100000"/>
              </a:lnSpc>
              <a:spcBef>
                <a:spcPts val="0"/>
              </a:spcBef>
              <a:spcAft>
                <a:spcPts val="0"/>
              </a:spcAft>
              <a:buClr>
                <a:schemeClr val="dk1"/>
              </a:buClr>
              <a:buSzPct val="100000"/>
              <a:buNone/>
              <a:defRPr sz="2100">
                <a:solidFill>
                  <a:schemeClr val="dk1"/>
                </a:solidFill>
              </a:defRPr>
            </a:lvl4pPr>
            <a:lvl5pPr rtl="0" algn="ctr">
              <a:lnSpc>
                <a:spcPct val="100000"/>
              </a:lnSpc>
              <a:spcBef>
                <a:spcPts val="0"/>
              </a:spcBef>
              <a:spcAft>
                <a:spcPts val="0"/>
              </a:spcAft>
              <a:buClr>
                <a:schemeClr val="dk1"/>
              </a:buClr>
              <a:buSzPct val="100000"/>
              <a:buNone/>
              <a:defRPr sz="2100">
                <a:solidFill>
                  <a:schemeClr val="dk1"/>
                </a:solidFill>
              </a:defRPr>
            </a:lvl5pPr>
            <a:lvl6pPr rtl="0" algn="ctr">
              <a:lnSpc>
                <a:spcPct val="100000"/>
              </a:lnSpc>
              <a:spcBef>
                <a:spcPts val="0"/>
              </a:spcBef>
              <a:spcAft>
                <a:spcPts val="0"/>
              </a:spcAft>
              <a:buClr>
                <a:schemeClr val="dk1"/>
              </a:buClr>
              <a:buSzPct val="100000"/>
              <a:buNone/>
              <a:defRPr sz="2100">
                <a:solidFill>
                  <a:schemeClr val="dk1"/>
                </a:solidFill>
              </a:defRPr>
            </a:lvl6pPr>
            <a:lvl7pPr rtl="0" algn="ctr">
              <a:lnSpc>
                <a:spcPct val="100000"/>
              </a:lnSpc>
              <a:spcBef>
                <a:spcPts val="0"/>
              </a:spcBef>
              <a:spcAft>
                <a:spcPts val="0"/>
              </a:spcAft>
              <a:buClr>
                <a:schemeClr val="dk1"/>
              </a:buClr>
              <a:buSzPct val="100000"/>
              <a:buNone/>
              <a:defRPr sz="2100">
                <a:solidFill>
                  <a:schemeClr val="dk1"/>
                </a:solidFill>
              </a:defRPr>
            </a:lvl7pPr>
            <a:lvl8pPr rtl="0" algn="ctr">
              <a:lnSpc>
                <a:spcPct val="100000"/>
              </a:lnSpc>
              <a:spcBef>
                <a:spcPts val="0"/>
              </a:spcBef>
              <a:spcAft>
                <a:spcPts val="0"/>
              </a:spcAft>
              <a:buClr>
                <a:schemeClr val="dk1"/>
              </a:buClr>
              <a:buSzPct val="100000"/>
              <a:buNone/>
              <a:defRPr sz="2100">
                <a:solidFill>
                  <a:schemeClr val="dk1"/>
                </a:solidFill>
              </a:defRPr>
            </a:lvl8pPr>
            <a:lvl9pPr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rtl="0">
              <a:spcBef>
                <a:spcPts val="0"/>
              </a:spcBef>
              <a:buClr>
                <a:schemeClr val="lt1"/>
              </a:buClr>
              <a:defRPr>
                <a:solidFill>
                  <a:schemeClr val="lt1"/>
                </a:solidFill>
              </a:defRPr>
            </a:lvl1pPr>
            <a:lvl2pPr rtl="0">
              <a:spcBef>
                <a:spcPts val="0"/>
              </a:spcBef>
              <a:buClr>
                <a:schemeClr val="lt1"/>
              </a:buClr>
              <a:defRPr>
                <a:solidFill>
                  <a:schemeClr val="lt1"/>
                </a:solidFill>
              </a:defRPr>
            </a:lvl2pPr>
            <a:lvl3pPr rtl="0">
              <a:spcBef>
                <a:spcPts val="0"/>
              </a:spcBef>
              <a:buClr>
                <a:schemeClr val="lt1"/>
              </a:buClr>
              <a:defRPr>
                <a:solidFill>
                  <a:schemeClr val="lt1"/>
                </a:solidFill>
              </a:defRPr>
            </a:lvl3pPr>
            <a:lvl4pPr rtl="0">
              <a:spcBef>
                <a:spcPts val="0"/>
              </a:spcBef>
              <a:buClr>
                <a:schemeClr val="lt1"/>
              </a:buClr>
              <a:defRPr>
                <a:solidFill>
                  <a:schemeClr val="lt1"/>
                </a:solidFill>
              </a:defRPr>
            </a:lvl4pPr>
            <a:lvl5pPr rtl="0">
              <a:spcBef>
                <a:spcPts val="0"/>
              </a:spcBef>
              <a:buClr>
                <a:schemeClr val="lt1"/>
              </a:buClr>
              <a:defRPr>
                <a:solidFill>
                  <a:schemeClr val="lt1"/>
                </a:solidFill>
              </a:defRPr>
            </a:lvl5pPr>
            <a:lvl6pPr rtl="0">
              <a:spcBef>
                <a:spcPts val="0"/>
              </a:spcBef>
              <a:buClr>
                <a:schemeClr val="lt1"/>
              </a:buClr>
              <a:defRPr>
                <a:solidFill>
                  <a:schemeClr val="lt1"/>
                </a:solidFill>
              </a:defRPr>
            </a:lvl6pPr>
            <a:lvl7pPr rtl="0">
              <a:spcBef>
                <a:spcPts val="0"/>
              </a:spcBef>
              <a:buClr>
                <a:schemeClr val="lt1"/>
              </a:buClr>
              <a:defRPr>
                <a:solidFill>
                  <a:schemeClr val="lt1"/>
                </a:solidFill>
              </a:defRPr>
            </a:lvl7pPr>
            <a:lvl8pPr rtl="0">
              <a:spcBef>
                <a:spcPts val="0"/>
              </a:spcBef>
              <a:buClr>
                <a:schemeClr val="lt1"/>
              </a:buClr>
              <a:defRPr>
                <a:solidFill>
                  <a:schemeClr val="lt1"/>
                </a:solidFill>
              </a:defRPr>
            </a:lvl8pPr>
            <a:lvl9pPr rtl="0">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7" name="Shape 4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rtl="0">
              <a:spcBef>
                <a:spcPts val="0"/>
              </a:spcBef>
              <a:buClr>
                <a:schemeClr val="dk1"/>
              </a:buClr>
              <a:buSzPct val="100000"/>
              <a:buFont typeface="Oswald"/>
              <a:buNone/>
              <a:defRPr sz="3000">
                <a:solidFill>
                  <a:schemeClr val="dk1"/>
                </a:solidFill>
                <a:latin typeface="Oswald"/>
                <a:ea typeface="Oswald"/>
                <a:cs typeface="Oswald"/>
                <a:sym typeface="Oswald"/>
              </a:defRPr>
            </a:lvl1pPr>
            <a:lvl2pPr rtl="0">
              <a:spcBef>
                <a:spcPts val="0"/>
              </a:spcBef>
              <a:buClr>
                <a:schemeClr val="dk1"/>
              </a:buClr>
              <a:buSzPct val="100000"/>
              <a:buFont typeface="Oswald"/>
              <a:buNone/>
              <a:defRPr sz="3000">
                <a:solidFill>
                  <a:schemeClr val="dk1"/>
                </a:solidFill>
                <a:latin typeface="Oswald"/>
                <a:ea typeface="Oswald"/>
                <a:cs typeface="Oswald"/>
                <a:sym typeface="Oswald"/>
              </a:defRPr>
            </a:lvl2pPr>
            <a:lvl3pPr rtl="0">
              <a:spcBef>
                <a:spcPts val="0"/>
              </a:spcBef>
              <a:buClr>
                <a:schemeClr val="dk1"/>
              </a:buClr>
              <a:buSzPct val="100000"/>
              <a:buFont typeface="Oswald"/>
              <a:buNone/>
              <a:defRPr sz="3000">
                <a:solidFill>
                  <a:schemeClr val="dk1"/>
                </a:solidFill>
                <a:latin typeface="Oswald"/>
                <a:ea typeface="Oswald"/>
                <a:cs typeface="Oswald"/>
                <a:sym typeface="Oswald"/>
              </a:defRPr>
            </a:lvl3pPr>
            <a:lvl4pPr rtl="0">
              <a:spcBef>
                <a:spcPts val="0"/>
              </a:spcBef>
              <a:buClr>
                <a:schemeClr val="dk1"/>
              </a:buClr>
              <a:buSzPct val="100000"/>
              <a:buFont typeface="Oswald"/>
              <a:buNone/>
              <a:defRPr sz="3000">
                <a:solidFill>
                  <a:schemeClr val="dk1"/>
                </a:solidFill>
                <a:latin typeface="Oswald"/>
                <a:ea typeface="Oswald"/>
                <a:cs typeface="Oswald"/>
                <a:sym typeface="Oswald"/>
              </a:defRPr>
            </a:lvl4pPr>
            <a:lvl5pPr rtl="0">
              <a:spcBef>
                <a:spcPts val="0"/>
              </a:spcBef>
              <a:buClr>
                <a:schemeClr val="dk1"/>
              </a:buClr>
              <a:buSzPct val="100000"/>
              <a:buFont typeface="Oswald"/>
              <a:buNone/>
              <a:defRPr sz="3000">
                <a:solidFill>
                  <a:schemeClr val="dk1"/>
                </a:solidFill>
                <a:latin typeface="Oswald"/>
                <a:ea typeface="Oswald"/>
                <a:cs typeface="Oswald"/>
                <a:sym typeface="Oswald"/>
              </a:defRPr>
            </a:lvl5pPr>
            <a:lvl6pPr rtl="0">
              <a:spcBef>
                <a:spcPts val="0"/>
              </a:spcBef>
              <a:buClr>
                <a:schemeClr val="dk1"/>
              </a:buClr>
              <a:buSzPct val="100000"/>
              <a:buFont typeface="Oswald"/>
              <a:buNone/>
              <a:defRPr sz="3000">
                <a:solidFill>
                  <a:schemeClr val="dk1"/>
                </a:solidFill>
                <a:latin typeface="Oswald"/>
                <a:ea typeface="Oswald"/>
                <a:cs typeface="Oswald"/>
                <a:sym typeface="Oswald"/>
              </a:defRPr>
            </a:lvl6pPr>
            <a:lvl7pPr rtl="0">
              <a:spcBef>
                <a:spcPts val="0"/>
              </a:spcBef>
              <a:buClr>
                <a:schemeClr val="dk1"/>
              </a:buClr>
              <a:buSzPct val="100000"/>
              <a:buFont typeface="Oswald"/>
              <a:buNone/>
              <a:defRPr sz="3000">
                <a:solidFill>
                  <a:schemeClr val="dk1"/>
                </a:solidFill>
                <a:latin typeface="Oswald"/>
                <a:ea typeface="Oswald"/>
                <a:cs typeface="Oswald"/>
                <a:sym typeface="Oswald"/>
              </a:defRPr>
            </a:lvl7pPr>
            <a:lvl8pPr rtl="0">
              <a:spcBef>
                <a:spcPts val="0"/>
              </a:spcBef>
              <a:buClr>
                <a:schemeClr val="dk1"/>
              </a:buClr>
              <a:buSzPct val="100000"/>
              <a:buFont typeface="Oswald"/>
              <a:buNone/>
              <a:defRPr sz="3000">
                <a:solidFill>
                  <a:schemeClr val="dk1"/>
                </a:solidFill>
                <a:latin typeface="Oswald"/>
                <a:ea typeface="Oswald"/>
                <a:cs typeface="Oswald"/>
                <a:sym typeface="Oswald"/>
              </a:defRPr>
            </a:lvl8pPr>
            <a:lvl9pPr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7" name="Shape 7"/>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99999"/>
        </a:solidFill>
      </p:bgPr>
    </p:bg>
    <p:spTree>
      <p:nvGrpSpPr>
        <p:cNvPr id="57" name="Shape 57"/>
        <p:cNvGrpSpPr/>
        <p:nvPr/>
      </p:nvGrpSpPr>
      <p:grpSpPr>
        <a:xfrm>
          <a:off x="0" y="0"/>
          <a:ext cx="0" cy="0"/>
          <a:chOff x="0" y="0"/>
          <a:chExt cx="0" cy="0"/>
        </a:xfrm>
      </p:grpSpPr>
      <p:sp>
        <p:nvSpPr>
          <p:cNvPr id="58" name="Shape 58"/>
          <p:cNvSpPr txBox="1"/>
          <p:nvPr>
            <p:ph type="ctrTitle"/>
          </p:nvPr>
        </p:nvSpPr>
        <p:spPr>
          <a:xfrm>
            <a:off x="311708" y="494500"/>
            <a:ext cx="8520599" cy="2052599"/>
          </a:xfrm>
          <a:prstGeom prst="rect">
            <a:avLst/>
          </a:prstGeom>
        </p:spPr>
        <p:txBody>
          <a:bodyPr anchorCtr="0" anchor="b" bIns="91425" lIns="91425" rIns="91425" tIns="91425">
            <a:noAutofit/>
          </a:bodyPr>
          <a:lstStyle/>
          <a:p>
            <a:pPr>
              <a:spcBef>
                <a:spcPts val="0"/>
              </a:spcBef>
              <a:buNone/>
            </a:pPr>
            <a:r>
              <a:rPr lang="en" sz="6000"/>
              <a:t>GPA Calculator</a:t>
            </a:r>
          </a:p>
        </p:txBody>
      </p:sp>
      <p:sp>
        <p:nvSpPr>
          <p:cNvPr id="59" name="Shape 59"/>
          <p:cNvSpPr txBox="1"/>
          <p:nvPr>
            <p:ph idx="1" type="subTitle"/>
          </p:nvPr>
        </p:nvSpPr>
        <p:spPr>
          <a:xfrm>
            <a:off x="311700" y="3016625"/>
            <a:ext cx="8520599" cy="792600"/>
          </a:xfrm>
          <a:prstGeom prst="rect">
            <a:avLst/>
          </a:prstGeom>
        </p:spPr>
        <p:txBody>
          <a:bodyPr anchorCtr="0" anchor="t" bIns="91425" lIns="91425" rIns="91425" tIns="91425">
            <a:noAutofit/>
          </a:bodyPr>
          <a:lstStyle/>
          <a:p>
            <a:pPr rtl="0">
              <a:spcBef>
                <a:spcPts val="0"/>
              </a:spcBef>
              <a:buNone/>
            </a:pPr>
            <a:r>
              <a:rPr lang="en">
                <a:solidFill>
                  <a:srgbClr val="FFFFFF"/>
                </a:solidFill>
              </a:rPr>
              <a:t>by John Abernathy, Jeffrey Lin, Bogac Sabuncu,</a:t>
            </a:r>
          </a:p>
          <a:p>
            <a:pPr rtl="0" algn="l">
              <a:lnSpc>
                <a:spcPct val="115000"/>
              </a:lnSpc>
              <a:spcBef>
                <a:spcPts val="0"/>
              </a:spcBef>
              <a:buNone/>
            </a:pPr>
            <a:r>
              <a:t/>
            </a:r>
            <a:endParaRPr sz="950">
              <a:solidFill>
                <a:srgbClr val="222222"/>
              </a:solidFill>
              <a:highlight>
                <a:srgbClr val="FFFFFF"/>
              </a:highlight>
            </a:endParaRPr>
          </a:p>
          <a:p>
            <a:pPr>
              <a:spcBef>
                <a:spcPts val="0"/>
              </a:spcBef>
              <a:buNone/>
            </a:pPr>
            <a:r>
              <a:rPr lang="en">
                <a:solidFill>
                  <a:srgbClr val="FFFFFF"/>
                </a:solidFill>
              </a:rPr>
              <a:t>Illya Sigov</a:t>
            </a:r>
          </a:p>
        </p:txBody>
      </p:sp>
      <p:pic>
        <p:nvPicPr>
          <p:cNvPr id="60" name="Shape 60"/>
          <p:cNvPicPr preferRelativeResize="0"/>
          <p:nvPr/>
        </p:nvPicPr>
        <p:blipFill>
          <a:blip r:embed="rId3">
            <a:alphaModFix/>
          </a:blip>
          <a:stretch>
            <a:fillRect/>
          </a:stretch>
        </p:blipFill>
        <p:spPr>
          <a:xfrm rot="-264312">
            <a:off x="7455307" y="210166"/>
            <a:ext cx="1411882" cy="1377916"/>
          </a:xfrm>
          <a:prstGeom prst="rect">
            <a:avLst/>
          </a:prstGeom>
          <a:noFill/>
          <a:ln>
            <a:noFill/>
          </a:ln>
        </p:spPr>
      </p:pic>
      <p:sp>
        <p:nvSpPr>
          <p:cNvPr id="61" name="Shape 61"/>
          <p:cNvSpPr txBox="1"/>
          <p:nvPr/>
        </p:nvSpPr>
        <p:spPr>
          <a:xfrm>
            <a:off x="2723250" y="4596050"/>
            <a:ext cx="3697499" cy="473100"/>
          </a:xfrm>
          <a:prstGeom prst="rect">
            <a:avLst/>
          </a:prstGeom>
          <a:noFill/>
          <a:ln>
            <a:noFill/>
          </a:ln>
        </p:spPr>
        <p:txBody>
          <a:bodyPr anchorCtr="0" anchor="t" bIns="91425" lIns="91425" rIns="91425" tIns="91425">
            <a:noAutofit/>
          </a:bodyPr>
          <a:lstStyle/>
          <a:p>
            <a:pPr algn="ctr">
              <a:spcBef>
                <a:spcPts val="0"/>
              </a:spcBef>
              <a:buNone/>
            </a:pPr>
            <a:r>
              <a:rPr lang="en">
                <a:solidFill>
                  <a:srgbClr val="FFFFFF"/>
                </a:solidFill>
                <a:latin typeface="Average"/>
                <a:ea typeface="Average"/>
                <a:cs typeface="Average"/>
                <a:sym typeface="Average"/>
              </a:rPr>
              <a:t>EC327: Introduction to Software Engineering</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99999"/>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433375" y="668075"/>
            <a:ext cx="8520599" cy="572699"/>
          </a:xfrm>
          <a:prstGeom prst="rect">
            <a:avLst/>
          </a:prstGeom>
        </p:spPr>
        <p:txBody>
          <a:bodyPr anchorCtr="0" anchor="t" bIns="91425" lIns="91425" rIns="91425" tIns="91425">
            <a:noAutofit/>
          </a:bodyPr>
          <a:lstStyle/>
          <a:p>
            <a:pPr>
              <a:spcBef>
                <a:spcPts val="0"/>
              </a:spcBef>
              <a:buNone/>
            </a:pPr>
            <a:r>
              <a:rPr lang="en"/>
              <a:t>Overview</a:t>
            </a:r>
          </a:p>
        </p:txBody>
      </p:sp>
      <p:sp>
        <p:nvSpPr>
          <p:cNvPr id="67" name="Shape 67"/>
          <p:cNvSpPr txBox="1"/>
          <p:nvPr>
            <p:ph idx="1" type="body"/>
          </p:nvPr>
        </p:nvSpPr>
        <p:spPr>
          <a:xfrm>
            <a:off x="541475" y="1662700"/>
            <a:ext cx="5676599" cy="3433500"/>
          </a:xfrm>
          <a:prstGeom prst="rect">
            <a:avLst/>
          </a:prstGeom>
        </p:spPr>
        <p:txBody>
          <a:bodyPr anchorCtr="0" anchor="t" bIns="91425" lIns="91425" rIns="91425" tIns="91425">
            <a:noAutofit/>
          </a:bodyPr>
          <a:lstStyle/>
          <a:p>
            <a:pPr>
              <a:spcBef>
                <a:spcPts val="0"/>
              </a:spcBef>
              <a:buNone/>
            </a:pPr>
            <a:r>
              <a:rPr lang="en">
                <a:solidFill>
                  <a:srgbClr val="FFFFFF"/>
                </a:solidFill>
              </a:rPr>
              <a:t>GPA calculator is a productivity app that allows the user to see their progress in the semester. Using course-hours, percent of grades, we created an algorithm to calculate the user’s current GPA. It will allow the user to know what classes they have to work harder on and which classes they are succeeding in.</a:t>
            </a:r>
          </a:p>
        </p:txBody>
      </p:sp>
      <p:pic>
        <p:nvPicPr>
          <p:cNvPr id="68" name="Shape 68"/>
          <p:cNvPicPr preferRelativeResize="0"/>
          <p:nvPr/>
        </p:nvPicPr>
        <p:blipFill>
          <a:blip r:embed="rId3">
            <a:alphaModFix/>
          </a:blip>
          <a:stretch>
            <a:fillRect/>
          </a:stretch>
        </p:blipFill>
        <p:spPr>
          <a:xfrm>
            <a:off x="6331925" y="1270650"/>
            <a:ext cx="2026724" cy="27779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Class</a:t>
            </a:r>
          </a:p>
        </p:txBody>
      </p:sp>
      <p:pic>
        <p:nvPicPr>
          <p:cNvPr id="74" name="Shape 74"/>
          <p:cNvPicPr preferRelativeResize="0"/>
          <p:nvPr/>
        </p:nvPicPr>
        <p:blipFill>
          <a:blip r:embed="rId3">
            <a:alphaModFix/>
          </a:blip>
          <a:stretch>
            <a:fillRect/>
          </a:stretch>
        </p:blipFill>
        <p:spPr>
          <a:xfrm>
            <a:off x="2099025" y="550862"/>
            <a:ext cx="5107899" cy="40417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99999"/>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345475" y="620750"/>
            <a:ext cx="8520599" cy="572699"/>
          </a:xfrm>
          <a:prstGeom prst="rect">
            <a:avLst/>
          </a:prstGeom>
        </p:spPr>
        <p:txBody>
          <a:bodyPr anchorCtr="0" anchor="t" bIns="91425" lIns="91425" rIns="91425" tIns="91425">
            <a:noAutofit/>
          </a:bodyPr>
          <a:lstStyle/>
          <a:p>
            <a:pPr>
              <a:spcBef>
                <a:spcPts val="0"/>
              </a:spcBef>
              <a:buNone/>
            </a:pPr>
            <a:r>
              <a:rPr lang="en"/>
              <a:t>Home Screen</a:t>
            </a:r>
          </a:p>
        </p:txBody>
      </p:sp>
      <p:sp>
        <p:nvSpPr>
          <p:cNvPr id="80" name="Shape 80"/>
          <p:cNvSpPr txBox="1"/>
          <p:nvPr>
            <p:ph idx="1" type="body"/>
          </p:nvPr>
        </p:nvSpPr>
        <p:spPr>
          <a:xfrm>
            <a:off x="440125" y="1422825"/>
            <a:ext cx="2256600" cy="2706900"/>
          </a:xfrm>
          <a:prstGeom prst="rect">
            <a:avLst/>
          </a:prstGeom>
        </p:spPr>
        <p:txBody>
          <a:bodyPr anchorCtr="0" anchor="t" bIns="91425" lIns="91425" rIns="91425" tIns="91425">
            <a:noAutofit/>
          </a:bodyPr>
          <a:lstStyle/>
          <a:p>
            <a:pPr>
              <a:spcBef>
                <a:spcPts val="0"/>
              </a:spcBef>
              <a:buNone/>
            </a:pPr>
            <a:r>
              <a:rPr lang="en" sz="1600">
                <a:solidFill>
                  <a:srgbClr val="FFFFFF"/>
                </a:solidFill>
              </a:rPr>
              <a:t>This home screen acts as the base screen for the app. From this screen, we are able to access the other screens to input necessary data and view results.</a:t>
            </a:r>
          </a:p>
        </p:txBody>
      </p:sp>
      <p:pic>
        <p:nvPicPr>
          <p:cNvPr id="81" name="Shape 81"/>
          <p:cNvPicPr preferRelativeResize="0"/>
          <p:nvPr/>
        </p:nvPicPr>
        <p:blipFill>
          <a:blip r:embed="rId3">
            <a:alphaModFix/>
          </a:blip>
          <a:stretch>
            <a:fillRect/>
          </a:stretch>
        </p:blipFill>
        <p:spPr>
          <a:xfrm>
            <a:off x="3125390" y="0"/>
            <a:ext cx="2893219" cy="51435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99999"/>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399550" y="579775"/>
            <a:ext cx="8520599" cy="572699"/>
          </a:xfrm>
          <a:prstGeom prst="rect">
            <a:avLst/>
          </a:prstGeom>
        </p:spPr>
        <p:txBody>
          <a:bodyPr anchorCtr="0" anchor="t" bIns="91425" lIns="91425" rIns="91425" tIns="91425">
            <a:noAutofit/>
          </a:bodyPr>
          <a:lstStyle/>
          <a:p>
            <a:pPr>
              <a:spcBef>
                <a:spcPts val="0"/>
              </a:spcBef>
              <a:buNone/>
            </a:pPr>
            <a:r>
              <a:rPr lang="en"/>
              <a:t>Course Input</a:t>
            </a:r>
          </a:p>
        </p:txBody>
      </p:sp>
      <p:sp>
        <p:nvSpPr>
          <p:cNvPr id="87" name="Shape 87"/>
          <p:cNvSpPr txBox="1"/>
          <p:nvPr>
            <p:ph idx="1" type="body"/>
          </p:nvPr>
        </p:nvSpPr>
        <p:spPr>
          <a:xfrm>
            <a:off x="352250" y="1774275"/>
            <a:ext cx="3047399" cy="3328799"/>
          </a:xfrm>
          <a:prstGeom prst="rect">
            <a:avLst/>
          </a:prstGeom>
        </p:spPr>
        <p:txBody>
          <a:bodyPr anchorCtr="0" anchor="t" bIns="91425" lIns="91425" rIns="91425" tIns="91425">
            <a:noAutofit/>
          </a:bodyPr>
          <a:lstStyle/>
          <a:p>
            <a:pPr>
              <a:spcBef>
                <a:spcPts val="0"/>
              </a:spcBef>
              <a:buNone/>
            </a:pPr>
            <a:r>
              <a:rPr lang="en" sz="1600">
                <a:solidFill>
                  <a:srgbClr val="FFFFFF"/>
                </a:solidFill>
              </a:rPr>
              <a:t>Enter Course Name, Number of Credits and whether or not it is a part of your major. </a:t>
            </a:r>
          </a:p>
        </p:txBody>
      </p:sp>
      <p:sp>
        <p:nvSpPr>
          <p:cNvPr id="88" name="Shape 88"/>
          <p:cNvSpPr txBox="1"/>
          <p:nvPr>
            <p:ph idx="2" type="body"/>
          </p:nvPr>
        </p:nvSpPr>
        <p:spPr>
          <a:xfrm>
            <a:off x="3444750" y="1572675"/>
            <a:ext cx="1238999" cy="462600"/>
          </a:xfrm>
          <a:prstGeom prst="rect">
            <a:avLst/>
          </a:prstGeom>
        </p:spPr>
        <p:txBody>
          <a:bodyPr anchorCtr="0" anchor="t" bIns="91425" lIns="91425" rIns="91425" tIns="91425">
            <a:noAutofit/>
          </a:bodyPr>
          <a:lstStyle/>
          <a:p>
            <a:pPr lvl="0" rtl="0">
              <a:spcBef>
                <a:spcPts val="0"/>
              </a:spcBef>
              <a:buNone/>
            </a:pPr>
            <a:r>
              <a:rPr lang="en" sz="1600">
                <a:solidFill>
                  <a:srgbClr val="FFFFFF"/>
                </a:solidFill>
              </a:rPr>
              <a:t>Add Course</a:t>
            </a:r>
          </a:p>
        </p:txBody>
      </p:sp>
      <p:sp>
        <p:nvSpPr>
          <p:cNvPr id="89" name="Shape 89"/>
          <p:cNvSpPr txBox="1"/>
          <p:nvPr>
            <p:ph idx="3" type="body"/>
          </p:nvPr>
        </p:nvSpPr>
        <p:spPr>
          <a:xfrm>
            <a:off x="3184875" y="2630050"/>
            <a:ext cx="1445100" cy="462600"/>
          </a:xfrm>
          <a:prstGeom prst="rect">
            <a:avLst/>
          </a:prstGeom>
        </p:spPr>
        <p:txBody>
          <a:bodyPr anchorCtr="0" anchor="t" bIns="91425" lIns="91425" rIns="91425" tIns="91425">
            <a:noAutofit/>
          </a:bodyPr>
          <a:lstStyle/>
          <a:p>
            <a:pPr lvl="0" rtl="0">
              <a:spcBef>
                <a:spcPts val="0"/>
              </a:spcBef>
              <a:buNone/>
            </a:pPr>
            <a:r>
              <a:rPr lang="en" sz="1600">
                <a:solidFill>
                  <a:srgbClr val="FFFFFF"/>
                </a:solidFill>
              </a:rPr>
              <a:t>Delete Course</a:t>
            </a:r>
          </a:p>
        </p:txBody>
      </p:sp>
      <p:pic>
        <p:nvPicPr>
          <p:cNvPr id="90" name="Shape 90"/>
          <p:cNvPicPr preferRelativeResize="0"/>
          <p:nvPr/>
        </p:nvPicPr>
        <p:blipFill>
          <a:blip r:embed="rId3">
            <a:alphaModFix/>
          </a:blip>
          <a:stretch>
            <a:fillRect/>
          </a:stretch>
        </p:blipFill>
        <p:spPr>
          <a:xfrm>
            <a:off x="5168590" y="0"/>
            <a:ext cx="2893219" cy="51435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99999"/>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Grade Input</a:t>
            </a:r>
          </a:p>
        </p:txBody>
      </p:sp>
      <p:sp>
        <p:nvSpPr>
          <p:cNvPr id="96" name="Shape 96"/>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97" name="Shape 97"/>
          <p:cNvPicPr preferRelativeResize="0"/>
          <p:nvPr/>
        </p:nvPicPr>
        <p:blipFill>
          <a:blip r:embed="rId3">
            <a:alphaModFix/>
          </a:blip>
          <a:stretch>
            <a:fillRect/>
          </a:stretch>
        </p:blipFill>
        <p:spPr>
          <a:xfrm>
            <a:off x="5870365" y="-40425"/>
            <a:ext cx="2893219" cy="5143500"/>
          </a:xfrm>
          <a:prstGeom prst="rect">
            <a:avLst/>
          </a:prstGeom>
          <a:noFill/>
          <a:ln>
            <a:noFill/>
          </a:ln>
        </p:spPr>
      </p:pic>
      <p:sp>
        <p:nvSpPr>
          <p:cNvPr id="98" name="Shape 98"/>
          <p:cNvSpPr txBox="1"/>
          <p:nvPr/>
        </p:nvSpPr>
        <p:spPr>
          <a:xfrm>
            <a:off x="920925" y="1566450"/>
            <a:ext cx="3970800" cy="1705499"/>
          </a:xfrm>
          <a:prstGeom prst="rect">
            <a:avLst/>
          </a:prstGeom>
          <a:noFill/>
          <a:ln>
            <a:noFill/>
          </a:ln>
        </p:spPr>
        <p:txBody>
          <a:bodyPr anchorCtr="0" anchor="t" bIns="91425" lIns="91425" rIns="91425" tIns="91425">
            <a:noAutofit/>
          </a:bodyPr>
          <a:lstStyle/>
          <a:p>
            <a:pPr>
              <a:spcBef>
                <a:spcPts val="0"/>
              </a:spcBef>
              <a:buNone/>
            </a:pPr>
            <a:r>
              <a:rPr lang="en" sz="1800">
                <a:solidFill>
                  <a:srgbClr val="FFFFFF"/>
                </a:solidFill>
                <a:latin typeface="Average"/>
                <a:ea typeface="Average"/>
                <a:cs typeface="Average"/>
                <a:sym typeface="Average"/>
              </a:rPr>
              <a:t>Enter assignment name along with the score of the course inputted. The plus sign will add items to the list and the trash can will remove them. Save icon will save data.</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99999"/>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671250" y="2141250"/>
            <a:ext cx="7852199" cy="861000"/>
          </a:xfrm>
          <a:prstGeom prst="rect">
            <a:avLst/>
          </a:prstGeom>
        </p:spPr>
        <p:txBody>
          <a:bodyPr anchorCtr="0" anchor="ctr" bIns="91425" lIns="91425" rIns="91425" tIns="91425">
            <a:noAutofit/>
          </a:bodyPr>
          <a:lstStyle/>
          <a:p>
            <a:pPr rtl="0">
              <a:spcBef>
                <a:spcPts val="0"/>
              </a:spcBef>
              <a:buNone/>
            </a:pPr>
            <a:r>
              <a:rPr lang="en" sz="6000"/>
              <a:t>Calculate Your GPA</a:t>
            </a:r>
          </a:p>
          <a:p>
            <a:pPr>
              <a:spcBef>
                <a:spcPts val="0"/>
              </a:spcBef>
              <a:buNone/>
            </a:pPr>
            <a:r>
              <a:rPr lang="en" sz="6000"/>
              <a:t>Today !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