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62" r:id="rId6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414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397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4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6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F1B135-C9BD-46FC-974E-EB613480FCE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BA400A1-748E-471C-8987-060E4902F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46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2039"/>
            <a:ext cx="9144000" cy="870438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DEVELOPMENT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3638"/>
            <a:ext cx="9144000" cy="1925516"/>
          </a:xfrm>
        </p:spPr>
        <p:txBody>
          <a:bodyPr>
            <a:normAutofit/>
          </a:bodyPr>
          <a:lstStyle/>
          <a:p>
            <a:r>
              <a:rPr lang="en-US" sz="3600" dirty="0"/>
              <a:t>Joe Kalb &amp; John Abanto</a:t>
            </a:r>
          </a:p>
        </p:txBody>
      </p:sp>
    </p:spTree>
    <p:extLst>
      <p:ext uri="{BB962C8B-B14F-4D97-AF65-F5344CB8AC3E}">
        <p14:creationId xmlns:p14="http://schemas.microsoft.com/office/powerpoint/2010/main" val="11920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Joe Kalb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148"/>
            <a:ext cx="10515600" cy="4351338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600" dirty="0"/>
              <a:t>Previously trained to be an iron worker.</a:t>
            </a:r>
          </a:p>
          <a:p>
            <a:pPr>
              <a:spcBef>
                <a:spcPts val="3600"/>
              </a:spcBef>
            </a:pPr>
            <a:r>
              <a:rPr lang="en-US" sz="3600" dirty="0"/>
              <a:t>Started programming a year ago.</a:t>
            </a:r>
          </a:p>
          <a:p>
            <a:pPr>
              <a:spcBef>
                <a:spcPts val="3600"/>
              </a:spcBef>
            </a:pPr>
            <a:r>
              <a:rPr lang="en-US" sz="3600" dirty="0"/>
              <a:t>Built your first computer and that sparked my interest in software development.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3600" dirty="0"/>
              <a:t>		 /</a:t>
            </a:r>
            <a:r>
              <a:rPr lang="en-US" sz="3600" dirty="0" err="1"/>
              <a:t>joekalb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9" y="5182698"/>
            <a:ext cx="976680" cy="976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39" y="5297000"/>
            <a:ext cx="809624" cy="8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3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John Abanto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148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3600" dirty="0"/>
              <a:t>Previously worked in the retail industry.</a:t>
            </a:r>
          </a:p>
          <a:p>
            <a:pPr>
              <a:spcBef>
                <a:spcPts val="3600"/>
              </a:spcBef>
            </a:pPr>
            <a:r>
              <a:rPr lang="en-US" sz="3600" dirty="0"/>
              <a:t>Lack of passion in what I was doing in life.</a:t>
            </a:r>
          </a:p>
          <a:p>
            <a:pPr>
              <a:spcBef>
                <a:spcPts val="3600"/>
              </a:spcBef>
            </a:pPr>
            <a:r>
              <a:rPr lang="en-US" sz="3600" dirty="0"/>
              <a:t>Wanted creative and artistic freedom.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3600" dirty="0"/>
              <a:t>		           										  /</a:t>
            </a:r>
            <a:r>
              <a:rPr lang="en-US" sz="3600" dirty="0" err="1"/>
              <a:t>johnabanto</a:t>
            </a:r>
            <a:r>
              <a:rPr lang="en-US" sz="36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" y="5182698"/>
            <a:ext cx="976680" cy="976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9" y="5266226"/>
            <a:ext cx="809624" cy="8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8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148"/>
            <a:ext cx="10515600" cy="4351338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600" dirty="0"/>
              <a:t>Create the backend for an existing web page.</a:t>
            </a:r>
          </a:p>
          <a:p>
            <a:pPr>
              <a:spcBef>
                <a:spcPts val="3600"/>
              </a:spcBef>
            </a:pPr>
            <a:r>
              <a:rPr lang="en-US" sz="3600" dirty="0"/>
              <a:t>Wanted create a new web page front to back.</a:t>
            </a:r>
          </a:p>
          <a:p>
            <a:pPr>
              <a:spcBef>
                <a:spcPts val="3600"/>
              </a:spcBef>
            </a:pPr>
            <a:r>
              <a:rPr lang="en-US" sz="3600" dirty="0"/>
              <a:t> Continue with the project and make it our own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80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23" y="6225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Tech Stack</a:t>
            </a:r>
          </a:p>
        </p:txBody>
      </p:sp>
      <p:pic>
        <p:nvPicPr>
          <p:cNvPr id="1026" name="Picture 2" descr="Image result for MEAN S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953" y="3615196"/>
            <a:ext cx="7790044" cy="32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cs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9" y="2197894"/>
            <a:ext cx="614535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l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56" y="2072496"/>
            <a:ext cx="4438487" cy="14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maps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36" y="4237306"/>
            <a:ext cx="2599492" cy="259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93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255</TotalTime>
  <Words>95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DEVELOPMENT TEAM</vt:lpstr>
      <vt:lpstr>Joe Kalb</vt:lpstr>
      <vt:lpstr>John Abanto</vt:lpstr>
      <vt:lpstr>Project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john abanto</dc:creator>
  <cp:lastModifiedBy>john abanto</cp:lastModifiedBy>
  <cp:revision>10</cp:revision>
  <dcterms:created xsi:type="dcterms:W3CDTF">2016-12-14T23:07:54Z</dcterms:created>
  <dcterms:modified xsi:type="dcterms:W3CDTF">2016-12-15T03:23:08Z</dcterms:modified>
</cp:coreProperties>
</file>