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C1FD-F1E0-407C-AC5C-D834095210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3292739" y="2304353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id_a</a:t>
              </a:r>
              <a:endParaRPr lang="en-US" sz="1100" dirty="0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2155292" y="2179658"/>
            <a:ext cx="1078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he maximum level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55292" y="3866172"/>
            <a:ext cx="112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the r</a:t>
            </a:r>
            <a:r>
              <a:rPr lang="en-US" altLang="zh-CN" sz="1400" dirty="0" smtClean="0"/>
              <a:t>equest </a:t>
            </a:r>
            <a:r>
              <a:rPr lang="en-US" sz="1400" dirty="0" smtClean="0"/>
              <a:t>level</a:t>
            </a:r>
            <a:endParaRPr lang="en-US" sz="1200" dirty="0"/>
          </a:p>
        </p:txBody>
      </p:sp>
      <p:sp>
        <p:nvSpPr>
          <p:cNvPr id="254" name="Right Arrow 253"/>
          <p:cNvSpPr/>
          <p:nvPr/>
        </p:nvSpPr>
        <p:spPr>
          <a:xfrm>
            <a:off x="4113089" y="3228606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7003999" y="3227495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>
            <a:stCxn id="253" idx="3"/>
            <a:endCxn id="145" idx="1"/>
          </p:cNvCxnSpPr>
          <p:nvPr/>
        </p:nvCxnSpPr>
        <p:spPr>
          <a:xfrm flipV="1">
            <a:off x="3284925" y="4110834"/>
            <a:ext cx="2929191" cy="169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3235769" y="2544939"/>
            <a:ext cx="1413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239271" y="2304352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214116" y="2288570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ALLOC</a:t>
                </a:r>
                <a:endParaRPr lang="en-US" altLang="zh-CN" sz="1100" dirty="0" smtClean="0"/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id_i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5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8570703" y="2287865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id_i</a:t>
              </a:r>
              <a:endParaRPr lang="en-US" sz="1100" dirty="0"/>
            </a:p>
          </p:txBody>
        </p:sp>
      </p:grpSp>
      <p:sp>
        <p:nvSpPr>
          <p:cNvPr id="254" name="Right Arrow 253"/>
          <p:cNvSpPr/>
          <p:nvPr/>
        </p:nvSpPr>
        <p:spPr>
          <a:xfrm>
            <a:off x="5452823" y="3248988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8380295" y="3224773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15567" y="2285848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720336" y="2285848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  <a:endParaRPr lang="en-US" altLang="zh-CN" sz="1100" dirty="0" smtClean="0"/>
              </a:p>
              <a:p>
                <a:pPr algn="ctr"/>
                <a:r>
                  <a:rPr lang="en-US" altLang="zh-CN" sz="1100" dirty="0" err="1" smtClean="0"/>
                  <a:t>id_a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9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jiangke</dc:creator>
  <cp:lastModifiedBy>jiangke</cp:lastModifiedBy>
  <cp:revision>12</cp:revision>
  <dcterms:created xsi:type="dcterms:W3CDTF">2019-04-01T03:05:13Z</dcterms:created>
  <dcterms:modified xsi:type="dcterms:W3CDTF">2019-04-09T03:21:39Z</dcterms:modified>
</cp:coreProperties>
</file>