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C1FD-F1E0-407C-AC5C-D8340952105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163106" y="2292691"/>
            <a:ext cx="8075254" cy="2031687"/>
            <a:chOff x="662553" y="2300506"/>
            <a:chExt cx="8075254" cy="2031687"/>
          </a:xfrm>
        </p:grpSpPr>
        <p:grpSp>
          <p:nvGrpSpPr>
            <p:cNvPr id="149" name="Group 148"/>
            <p:cNvGrpSpPr/>
            <p:nvPr/>
          </p:nvGrpSpPr>
          <p:grpSpPr>
            <a:xfrm>
              <a:off x="1876596" y="2312168"/>
              <a:ext cx="715108" cy="450587"/>
              <a:chOff x="8375049" y="5064672"/>
              <a:chExt cx="715108" cy="45058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375049" y="5197536"/>
                <a:ext cx="4664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FREE</a:t>
                </a:r>
                <a:endParaRPr lang="en-US" sz="8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697916" y="5197536"/>
                <a:ext cx="392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 smtClean="0"/>
                  <a:t>id_a</a:t>
                </a:r>
                <a:endParaRPr lang="en-US" sz="800" dirty="0"/>
              </a:p>
            </p:txBody>
          </p:sp>
          <p:cxnSp>
            <p:nvCxnSpPr>
              <p:cNvPr id="127" name="Straight Connector 126"/>
              <p:cNvCxnSpPr>
                <a:stCxn id="124" idx="0"/>
                <a:endCxn id="124" idx="4"/>
              </p:cNvCxnSpPr>
              <p:nvPr/>
            </p:nvCxnSpPr>
            <p:spPr>
              <a:xfrm>
                <a:off x="8748653" y="5064672"/>
                <a:ext cx="0" cy="450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/>
            <p:cNvGrpSpPr/>
            <p:nvPr/>
          </p:nvGrpSpPr>
          <p:grpSpPr>
            <a:xfrm>
              <a:off x="2938571" y="2314878"/>
              <a:ext cx="2619399" cy="1232791"/>
              <a:chOff x="4813895" y="2367868"/>
              <a:chExt cx="2619399" cy="1232791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5848235" y="2367868"/>
                <a:ext cx="580144" cy="450587"/>
                <a:chOff x="5902869" y="2367868"/>
                <a:chExt cx="580144" cy="45058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5902869" y="2367868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962116" y="2500733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Node</a:t>
                  </a:r>
                  <a:endParaRPr lang="en-US" sz="800" dirty="0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4813895" y="3150072"/>
                <a:ext cx="715108" cy="450587"/>
                <a:chOff x="8375049" y="5064672"/>
                <a:chExt cx="715108" cy="450587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id_b</a:t>
                  </a:r>
                  <a:endParaRPr lang="en-US" sz="800" dirty="0"/>
                </a:p>
              </p:txBody>
            </p:sp>
            <p:cxnSp>
              <p:nvCxnSpPr>
                <p:cNvPr id="160" name="Straight Connector 159"/>
                <p:cNvCxnSpPr>
                  <a:stCxn id="157" idx="0"/>
                  <a:endCxn id="157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>
                <a:off x="5442904" y="3149741"/>
                <a:ext cx="715108" cy="450587"/>
                <a:chOff x="8375049" y="5064672"/>
                <a:chExt cx="715108" cy="450587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id_c</a:t>
                  </a:r>
                  <a:endParaRPr lang="en-US" sz="800" dirty="0"/>
                </a:p>
              </p:txBody>
            </p:sp>
            <p:cxnSp>
              <p:nvCxnSpPr>
                <p:cNvPr id="165" name="Straight Connector 164"/>
                <p:cNvCxnSpPr>
                  <a:stCxn id="162" idx="0"/>
                  <a:endCxn id="162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6082067" y="3149742"/>
                <a:ext cx="715108" cy="450587"/>
                <a:chOff x="8375049" y="5064672"/>
                <a:chExt cx="715108" cy="45058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id_d</a:t>
                  </a:r>
                  <a:endParaRPr lang="en-US" sz="800" dirty="0"/>
                </a:p>
              </p:txBody>
            </p:sp>
            <p:cxnSp>
              <p:nvCxnSpPr>
                <p:cNvPr id="170" name="Straight Connector 169"/>
                <p:cNvCxnSpPr>
                  <a:stCxn id="167" idx="0"/>
                  <a:endCxn id="167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6718186" y="3149743"/>
                <a:ext cx="715108" cy="450587"/>
                <a:chOff x="8375049" y="5064672"/>
                <a:chExt cx="715108" cy="450587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id_e</a:t>
                  </a:r>
                  <a:endParaRPr lang="en-US" sz="800" dirty="0"/>
                </a:p>
              </p:txBody>
            </p:sp>
            <p:cxnSp>
              <p:nvCxnSpPr>
                <p:cNvPr id="175" name="Straight Connector 174"/>
                <p:cNvCxnSpPr>
                  <a:stCxn id="172" idx="0"/>
                  <a:endCxn id="172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Straight Connector 176"/>
              <p:cNvCxnSpPr>
                <a:stCxn id="151" idx="4"/>
                <a:endCxn id="157" idx="0"/>
              </p:cNvCxnSpPr>
              <p:nvPr/>
            </p:nvCxnSpPr>
            <p:spPr>
              <a:xfrm flipH="1">
                <a:off x="5187499" y="2818455"/>
                <a:ext cx="950808" cy="3316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51" idx="4"/>
                <a:endCxn id="162" idx="0"/>
              </p:cNvCxnSpPr>
              <p:nvPr/>
            </p:nvCxnSpPr>
            <p:spPr>
              <a:xfrm flipH="1">
                <a:off x="5816508" y="2818455"/>
                <a:ext cx="321799" cy="3312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51" idx="4"/>
                <a:endCxn id="167" idx="0"/>
              </p:cNvCxnSpPr>
              <p:nvPr/>
            </p:nvCxnSpPr>
            <p:spPr>
              <a:xfrm>
                <a:off x="6138307" y="2818455"/>
                <a:ext cx="317364" cy="331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stCxn id="151" idx="4"/>
                <a:endCxn id="172" idx="0"/>
              </p:cNvCxnSpPr>
              <p:nvPr/>
            </p:nvCxnSpPr>
            <p:spPr>
              <a:xfrm>
                <a:off x="6138307" y="2818455"/>
                <a:ext cx="953483" cy="331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/>
            <p:cNvGrpSpPr/>
            <p:nvPr/>
          </p:nvGrpSpPr>
          <p:grpSpPr>
            <a:xfrm>
              <a:off x="5160491" y="2300506"/>
              <a:ext cx="3577316" cy="2031687"/>
              <a:chOff x="7409154" y="2367537"/>
              <a:chExt cx="3577316" cy="2031687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9401411" y="2367537"/>
                <a:ext cx="580144" cy="450587"/>
                <a:chOff x="5902869" y="2367868"/>
                <a:chExt cx="580144" cy="450587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5902869" y="2367868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5962116" y="2500733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Node</a:t>
                  </a:r>
                  <a:endParaRPr lang="en-US" sz="800" dirty="0"/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8996080" y="3149410"/>
                <a:ext cx="715108" cy="450587"/>
                <a:chOff x="8375049" y="5064672"/>
                <a:chExt cx="715108" cy="450587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id_c</a:t>
                  </a:r>
                  <a:endParaRPr lang="en-US" sz="800" dirty="0"/>
                </a:p>
              </p:txBody>
            </p:sp>
            <p:cxnSp>
              <p:nvCxnSpPr>
                <p:cNvPr id="211" name="Straight Connector 210"/>
                <p:cNvCxnSpPr>
                  <a:stCxn id="208" idx="0"/>
                  <a:endCxn id="208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9635243" y="3149411"/>
                <a:ext cx="715108" cy="450587"/>
                <a:chOff x="8375049" y="5064672"/>
                <a:chExt cx="715108" cy="450587"/>
              </a:xfrm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id_d</a:t>
                  </a:r>
                  <a:endParaRPr lang="en-US" sz="800" dirty="0"/>
                </a:p>
              </p:txBody>
            </p:sp>
            <p:cxnSp>
              <p:nvCxnSpPr>
                <p:cNvPr id="207" name="Straight Connector 206"/>
                <p:cNvCxnSpPr>
                  <a:stCxn id="204" idx="0"/>
                  <a:endCxn id="204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10271362" y="3149412"/>
                <a:ext cx="715108" cy="450587"/>
                <a:chOff x="8375049" y="5064672"/>
                <a:chExt cx="715108" cy="450587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id_e</a:t>
                  </a:r>
                  <a:endParaRPr lang="en-US" sz="800" dirty="0"/>
                </a:p>
              </p:txBody>
            </p:sp>
            <p:cxnSp>
              <p:nvCxnSpPr>
                <p:cNvPr id="203" name="Straight Connector 202"/>
                <p:cNvCxnSpPr>
                  <a:stCxn id="200" idx="0"/>
                  <a:endCxn id="200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6" name="Straight Connector 195"/>
              <p:cNvCxnSpPr>
                <a:stCxn id="216" idx="4"/>
                <a:endCxn id="212" idx="0"/>
              </p:cNvCxnSpPr>
              <p:nvPr/>
            </p:nvCxnSpPr>
            <p:spPr>
              <a:xfrm flipH="1">
                <a:off x="8740675" y="2818124"/>
                <a:ext cx="950808" cy="3316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stCxn id="216" idx="4"/>
                <a:endCxn id="208" idx="0"/>
              </p:cNvCxnSpPr>
              <p:nvPr/>
            </p:nvCxnSpPr>
            <p:spPr>
              <a:xfrm flipH="1">
                <a:off x="9369684" y="2818124"/>
                <a:ext cx="321799" cy="3312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stCxn id="216" idx="4"/>
                <a:endCxn id="204" idx="0"/>
              </p:cNvCxnSpPr>
              <p:nvPr/>
            </p:nvCxnSpPr>
            <p:spPr>
              <a:xfrm>
                <a:off x="9691483" y="2818124"/>
                <a:ext cx="317364" cy="331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216" idx="4"/>
                <a:endCxn id="200" idx="0"/>
              </p:cNvCxnSpPr>
              <p:nvPr/>
            </p:nvCxnSpPr>
            <p:spPr>
              <a:xfrm>
                <a:off x="9691483" y="2818124"/>
                <a:ext cx="953483" cy="331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8443494" y="3150803"/>
                <a:ext cx="580144" cy="450587"/>
                <a:chOff x="5902869" y="2352238"/>
                <a:chExt cx="580144" cy="450587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5902869" y="2352238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5962116" y="2500733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Node</a:t>
                  </a:r>
                  <a:endParaRPr lang="en-US" sz="800" dirty="0"/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7409154" y="3948637"/>
                <a:ext cx="715108" cy="450587"/>
                <a:chOff x="8375049" y="5064672"/>
                <a:chExt cx="715108" cy="450587"/>
              </a:xfrm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ALLOC</a:t>
                  </a:r>
                  <a:endParaRPr lang="en-US" sz="800" dirty="0"/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id_f</a:t>
                  </a:r>
                  <a:endParaRPr lang="en-US" sz="800" dirty="0"/>
                </a:p>
              </p:txBody>
            </p:sp>
            <p:cxnSp>
              <p:nvCxnSpPr>
                <p:cNvPr id="248" name="Straight Connector 247"/>
                <p:cNvCxnSpPr>
                  <a:stCxn id="245" idx="0"/>
                  <a:endCxn id="245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>
                <a:off x="8038163" y="3948306"/>
                <a:ext cx="715108" cy="450587"/>
                <a:chOff x="8375049" y="5064672"/>
                <a:chExt cx="715108" cy="450587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TextBox 241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id_g</a:t>
                  </a:r>
                  <a:endParaRPr lang="en-US" sz="800" dirty="0"/>
                </a:p>
              </p:txBody>
            </p:sp>
            <p:cxnSp>
              <p:nvCxnSpPr>
                <p:cNvPr id="244" name="Straight Connector 243"/>
                <p:cNvCxnSpPr>
                  <a:stCxn id="241" idx="0"/>
                  <a:endCxn id="241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>
                <a:off x="8677326" y="3948307"/>
                <a:ext cx="715108" cy="450587"/>
                <a:chOff x="8375049" y="5064672"/>
                <a:chExt cx="715108" cy="450587"/>
              </a:xfrm>
            </p:grpSpPr>
            <p:sp>
              <p:nvSpPr>
                <p:cNvPr id="237" name="Oval 236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id_h</a:t>
                  </a:r>
                  <a:endParaRPr lang="en-US" sz="800" dirty="0"/>
                </a:p>
              </p:txBody>
            </p:sp>
            <p:cxnSp>
              <p:nvCxnSpPr>
                <p:cNvPr id="240" name="Straight Connector 239"/>
                <p:cNvCxnSpPr>
                  <a:stCxn id="237" idx="0"/>
                  <a:endCxn id="237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>
                <a:off x="9313445" y="3948308"/>
                <a:ext cx="715108" cy="450587"/>
                <a:chOff x="8375049" y="5064672"/>
                <a:chExt cx="715108" cy="450587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id_i</a:t>
                  </a:r>
                  <a:endParaRPr lang="en-US" sz="800" dirty="0"/>
                </a:p>
              </p:txBody>
            </p:sp>
            <p:cxnSp>
              <p:nvCxnSpPr>
                <p:cNvPr id="236" name="Straight Connector 235"/>
                <p:cNvCxnSpPr>
                  <a:stCxn id="233" idx="0"/>
                  <a:endCxn id="233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228"/>
              <p:cNvCxnSpPr>
                <a:stCxn id="249" idx="4"/>
                <a:endCxn id="245" idx="0"/>
              </p:cNvCxnSpPr>
              <p:nvPr/>
            </p:nvCxnSpPr>
            <p:spPr>
              <a:xfrm flipH="1">
                <a:off x="7782758" y="3601390"/>
                <a:ext cx="950808" cy="3472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49" idx="4"/>
                <a:endCxn id="241" idx="0"/>
              </p:cNvCxnSpPr>
              <p:nvPr/>
            </p:nvCxnSpPr>
            <p:spPr>
              <a:xfrm flipH="1">
                <a:off x="8411767" y="3601390"/>
                <a:ext cx="321799" cy="346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49" idx="4"/>
                <a:endCxn id="237" idx="0"/>
              </p:cNvCxnSpPr>
              <p:nvPr/>
            </p:nvCxnSpPr>
            <p:spPr>
              <a:xfrm>
                <a:off x="8733566" y="3601390"/>
                <a:ext cx="317364" cy="346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stCxn id="249" idx="4"/>
                <a:endCxn id="233" idx="0"/>
              </p:cNvCxnSpPr>
              <p:nvPr/>
            </p:nvCxnSpPr>
            <p:spPr>
              <a:xfrm>
                <a:off x="8733566" y="3601390"/>
                <a:ext cx="953483" cy="346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2" name="TextBox 251"/>
            <p:cNvSpPr txBox="1"/>
            <p:nvPr/>
          </p:nvSpPr>
          <p:spPr>
            <a:xfrm>
              <a:off x="662554" y="2429740"/>
              <a:ext cx="10785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</a:t>
              </a:r>
              <a:r>
                <a:rPr lang="en-US" sz="800" dirty="0" smtClean="0"/>
                <a:t>he maximum level</a:t>
              </a:r>
              <a:endParaRPr lang="en-US" sz="800" dirty="0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62553" y="4001826"/>
              <a:ext cx="10785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rlv</a:t>
              </a:r>
              <a:endParaRPr lang="en-US" sz="800" dirty="0"/>
            </a:p>
          </p:txBody>
        </p:sp>
        <p:sp>
          <p:nvSpPr>
            <p:cNvPr id="254" name="Right Arrow 253"/>
            <p:cNvSpPr/>
            <p:nvPr/>
          </p:nvSpPr>
          <p:spPr>
            <a:xfrm>
              <a:off x="2612536" y="3236421"/>
              <a:ext cx="190408" cy="15985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ight Arrow 254"/>
            <p:cNvSpPr/>
            <p:nvPr/>
          </p:nvSpPr>
          <p:spPr>
            <a:xfrm>
              <a:off x="5741728" y="3258086"/>
              <a:ext cx="190408" cy="15985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/>
            <p:cNvCxnSpPr>
              <a:stCxn id="253" idx="3"/>
              <a:endCxn id="246" idx="1"/>
            </p:cNvCxnSpPr>
            <p:nvPr/>
          </p:nvCxnSpPr>
          <p:spPr>
            <a:xfrm>
              <a:off x="1741076" y="4109548"/>
              <a:ext cx="3419415" cy="1264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endCxn id="125" idx="1"/>
            </p:cNvCxnSpPr>
            <p:nvPr/>
          </p:nvCxnSpPr>
          <p:spPr>
            <a:xfrm>
              <a:off x="1735216" y="2552754"/>
              <a:ext cx="14138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15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03325" y="2347754"/>
            <a:ext cx="8006798" cy="2032018"/>
            <a:chOff x="1103325" y="2347754"/>
            <a:chExt cx="8006798" cy="2032018"/>
          </a:xfrm>
        </p:grpSpPr>
        <p:grpSp>
          <p:nvGrpSpPr>
            <p:cNvPr id="149" name="Group 148"/>
            <p:cNvGrpSpPr/>
            <p:nvPr/>
          </p:nvGrpSpPr>
          <p:grpSpPr>
            <a:xfrm>
              <a:off x="8395015" y="2363047"/>
              <a:ext cx="715108" cy="450587"/>
              <a:chOff x="8375049" y="5064672"/>
              <a:chExt cx="715108" cy="45058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8375049" y="5197536"/>
                <a:ext cx="4664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FREE</a:t>
                </a:r>
                <a:endParaRPr lang="en-US" sz="8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697916" y="5197536"/>
                <a:ext cx="392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 err="1" smtClean="0"/>
                  <a:t>id_i</a:t>
                </a:r>
                <a:endParaRPr lang="en-US" sz="800" dirty="0"/>
              </a:p>
            </p:txBody>
          </p:sp>
          <p:cxnSp>
            <p:nvCxnSpPr>
              <p:cNvPr id="127" name="Straight Connector 126"/>
              <p:cNvCxnSpPr>
                <a:stCxn id="124" idx="0"/>
                <a:endCxn id="124" idx="4"/>
              </p:cNvCxnSpPr>
              <p:nvPr/>
            </p:nvCxnSpPr>
            <p:spPr>
              <a:xfrm>
                <a:off x="8748653" y="5064672"/>
                <a:ext cx="0" cy="450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/>
            <p:cNvGrpSpPr/>
            <p:nvPr/>
          </p:nvGrpSpPr>
          <p:grpSpPr>
            <a:xfrm>
              <a:off x="5187700" y="2347754"/>
              <a:ext cx="2619399" cy="1232791"/>
              <a:chOff x="4813895" y="2367868"/>
              <a:chExt cx="2619399" cy="1232791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5848235" y="2367868"/>
                <a:ext cx="580144" cy="450587"/>
                <a:chOff x="5902869" y="2367868"/>
                <a:chExt cx="580144" cy="450587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5902869" y="2367868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5962116" y="2500733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Node</a:t>
                  </a:r>
                  <a:endParaRPr lang="en-US" sz="800" dirty="0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4813895" y="3150072"/>
                <a:ext cx="715108" cy="450587"/>
                <a:chOff x="8375049" y="5064672"/>
                <a:chExt cx="715108" cy="450587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id_h</a:t>
                  </a:r>
                  <a:endParaRPr lang="en-US" sz="800" dirty="0"/>
                </a:p>
              </p:txBody>
            </p:sp>
            <p:cxnSp>
              <p:nvCxnSpPr>
                <p:cNvPr id="160" name="Straight Connector 159"/>
                <p:cNvCxnSpPr>
                  <a:stCxn id="157" idx="0"/>
                  <a:endCxn id="157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>
                <a:off x="5442904" y="3149741"/>
                <a:ext cx="715108" cy="450587"/>
                <a:chOff x="8375049" y="5064672"/>
                <a:chExt cx="715108" cy="450587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id_e</a:t>
                  </a:r>
                  <a:endParaRPr lang="en-US" sz="800" dirty="0"/>
                </a:p>
              </p:txBody>
            </p:sp>
            <p:cxnSp>
              <p:nvCxnSpPr>
                <p:cNvPr id="165" name="Straight Connector 164"/>
                <p:cNvCxnSpPr>
                  <a:stCxn id="162" idx="0"/>
                  <a:endCxn id="162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6082067" y="3149742"/>
                <a:ext cx="715108" cy="450587"/>
                <a:chOff x="8375049" y="5064672"/>
                <a:chExt cx="715108" cy="450587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id_f</a:t>
                  </a:r>
                  <a:endParaRPr lang="en-US" sz="800" dirty="0"/>
                </a:p>
              </p:txBody>
            </p:sp>
            <p:cxnSp>
              <p:nvCxnSpPr>
                <p:cNvPr id="170" name="Straight Connector 169"/>
                <p:cNvCxnSpPr>
                  <a:stCxn id="167" idx="0"/>
                  <a:endCxn id="167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/>
              <p:cNvGrpSpPr/>
              <p:nvPr/>
            </p:nvGrpSpPr>
            <p:grpSpPr>
              <a:xfrm>
                <a:off x="6718186" y="3149743"/>
                <a:ext cx="715108" cy="450587"/>
                <a:chOff x="8375049" y="5064672"/>
                <a:chExt cx="715108" cy="450587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id_g</a:t>
                  </a:r>
                  <a:endParaRPr lang="en-US" sz="800" dirty="0"/>
                </a:p>
              </p:txBody>
            </p:sp>
            <p:cxnSp>
              <p:nvCxnSpPr>
                <p:cNvPr id="175" name="Straight Connector 174"/>
                <p:cNvCxnSpPr>
                  <a:stCxn id="172" idx="0"/>
                  <a:endCxn id="172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Straight Connector 176"/>
              <p:cNvCxnSpPr>
                <a:stCxn id="151" idx="4"/>
                <a:endCxn id="157" idx="0"/>
              </p:cNvCxnSpPr>
              <p:nvPr/>
            </p:nvCxnSpPr>
            <p:spPr>
              <a:xfrm flipH="1">
                <a:off x="5187499" y="2818455"/>
                <a:ext cx="950808" cy="3316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51" idx="4"/>
                <a:endCxn id="162" idx="0"/>
              </p:cNvCxnSpPr>
              <p:nvPr/>
            </p:nvCxnSpPr>
            <p:spPr>
              <a:xfrm flipH="1">
                <a:off x="5816508" y="2818455"/>
                <a:ext cx="321799" cy="3312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51" idx="4"/>
                <a:endCxn id="167" idx="0"/>
              </p:cNvCxnSpPr>
              <p:nvPr/>
            </p:nvCxnSpPr>
            <p:spPr>
              <a:xfrm>
                <a:off x="6138307" y="2818455"/>
                <a:ext cx="317364" cy="331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stCxn id="151" idx="4"/>
                <a:endCxn id="172" idx="0"/>
              </p:cNvCxnSpPr>
              <p:nvPr/>
            </p:nvCxnSpPr>
            <p:spPr>
              <a:xfrm>
                <a:off x="6138307" y="2818455"/>
                <a:ext cx="953483" cy="331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/>
            <p:cNvGrpSpPr/>
            <p:nvPr/>
          </p:nvGrpSpPr>
          <p:grpSpPr>
            <a:xfrm>
              <a:off x="1103325" y="2348085"/>
              <a:ext cx="3577316" cy="2031687"/>
              <a:chOff x="7409154" y="2367537"/>
              <a:chExt cx="3577316" cy="2031687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9401411" y="2367537"/>
                <a:ext cx="580144" cy="450587"/>
                <a:chOff x="5902869" y="2367868"/>
                <a:chExt cx="580144" cy="450587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5902869" y="2367868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5962116" y="2500733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Node</a:t>
                  </a:r>
                  <a:endParaRPr lang="en-US" sz="800" dirty="0"/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8996080" y="3149410"/>
                <a:ext cx="715108" cy="450587"/>
                <a:chOff x="8375049" y="5064672"/>
                <a:chExt cx="715108" cy="450587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id_e</a:t>
                  </a:r>
                  <a:endParaRPr lang="en-US" sz="800" dirty="0"/>
                </a:p>
              </p:txBody>
            </p:sp>
            <p:cxnSp>
              <p:nvCxnSpPr>
                <p:cNvPr id="211" name="Straight Connector 210"/>
                <p:cNvCxnSpPr>
                  <a:stCxn id="208" idx="0"/>
                  <a:endCxn id="208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9635243" y="3149411"/>
                <a:ext cx="715108" cy="450587"/>
                <a:chOff x="8375049" y="5064672"/>
                <a:chExt cx="715108" cy="450587"/>
              </a:xfrm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id_f</a:t>
                  </a:r>
                  <a:endParaRPr lang="en-US" sz="800" dirty="0"/>
                </a:p>
              </p:txBody>
            </p:sp>
            <p:cxnSp>
              <p:nvCxnSpPr>
                <p:cNvPr id="207" name="Straight Connector 206"/>
                <p:cNvCxnSpPr>
                  <a:stCxn id="204" idx="0"/>
                  <a:endCxn id="204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10271362" y="3149412"/>
                <a:ext cx="715108" cy="450587"/>
                <a:chOff x="8375049" y="5064672"/>
                <a:chExt cx="715108" cy="450587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id_g</a:t>
                  </a:r>
                  <a:endParaRPr lang="en-US" sz="800" dirty="0"/>
                </a:p>
              </p:txBody>
            </p:sp>
            <p:cxnSp>
              <p:nvCxnSpPr>
                <p:cNvPr id="203" name="Straight Connector 202"/>
                <p:cNvCxnSpPr>
                  <a:stCxn id="200" idx="0"/>
                  <a:endCxn id="200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6" name="Straight Connector 195"/>
              <p:cNvCxnSpPr>
                <a:stCxn id="216" idx="4"/>
                <a:endCxn id="212" idx="0"/>
              </p:cNvCxnSpPr>
              <p:nvPr/>
            </p:nvCxnSpPr>
            <p:spPr>
              <a:xfrm flipH="1">
                <a:off x="8740675" y="2818124"/>
                <a:ext cx="950808" cy="3316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stCxn id="216" idx="4"/>
                <a:endCxn id="208" idx="0"/>
              </p:cNvCxnSpPr>
              <p:nvPr/>
            </p:nvCxnSpPr>
            <p:spPr>
              <a:xfrm flipH="1">
                <a:off x="9369684" y="2818124"/>
                <a:ext cx="321799" cy="3312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>
                <a:stCxn id="216" idx="4"/>
                <a:endCxn id="204" idx="0"/>
              </p:cNvCxnSpPr>
              <p:nvPr/>
            </p:nvCxnSpPr>
            <p:spPr>
              <a:xfrm>
                <a:off x="9691483" y="2818124"/>
                <a:ext cx="317364" cy="3312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216" idx="4"/>
                <a:endCxn id="200" idx="0"/>
              </p:cNvCxnSpPr>
              <p:nvPr/>
            </p:nvCxnSpPr>
            <p:spPr>
              <a:xfrm>
                <a:off x="9691483" y="2818124"/>
                <a:ext cx="953483" cy="331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8443494" y="3150803"/>
                <a:ext cx="580144" cy="450587"/>
                <a:chOff x="5902869" y="2352238"/>
                <a:chExt cx="580144" cy="450587"/>
              </a:xfrm>
            </p:grpSpPr>
            <p:sp>
              <p:nvSpPr>
                <p:cNvPr id="249" name="Oval 248"/>
                <p:cNvSpPr/>
                <p:nvPr/>
              </p:nvSpPr>
              <p:spPr>
                <a:xfrm>
                  <a:off x="5902869" y="2352238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5962116" y="2500733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Node</a:t>
                  </a:r>
                  <a:endParaRPr lang="en-US" sz="800" dirty="0"/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7409154" y="3948637"/>
                <a:ext cx="715108" cy="450587"/>
                <a:chOff x="8375049" y="5064672"/>
                <a:chExt cx="715108" cy="450587"/>
              </a:xfrm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TextBox 245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id_a</a:t>
                  </a:r>
                  <a:endParaRPr lang="en-US" sz="800" dirty="0"/>
                </a:p>
              </p:txBody>
            </p:sp>
            <p:cxnSp>
              <p:nvCxnSpPr>
                <p:cNvPr id="248" name="Straight Connector 247"/>
                <p:cNvCxnSpPr>
                  <a:stCxn id="245" idx="0"/>
                  <a:endCxn id="245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/>
              <p:cNvGrpSpPr/>
              <p:nvPr/>
            </p:nvGrpSpPr>
            <p:grpSpPr>
              <a:xfrm>
                <a:off x="8038163" y="3948306"/>
                <a:ext cx="715108" cy="450587"/>
                <a:chOff x="8375049" y="5064672"/>
                <a:chExt cx="715108" cy="450587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TextBox 241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id_b</a:t>
                  </a:r>
                  <a:endParaRPr lang="en-US" sz="800" dirty="0"/>
                </a:p>
              </p:txBody>
            </p:sp>
            <p:cxnSp>
              <p:nvCxnSpPr>
                <p:cNvPr id="244" name="Straight Connector 243"/>
                <p:cNvCxnSpPr>
                  <a:stCxn id="241" idx="0"/>
                  <a:endCxn id="241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>
                <a:off x="8677326" y="3948307"/>
                <a:ext cx="715108" cy="450587"/>
                <a:chOff x="8375049" y="5064672"/>
                <a:chExt cx="715108" cy="450587"/>
              </a:xfrm>
            </p:grpSpPr>
            <p:sp>
              <p:nvSpPr>
                <p:cNvPr id="237" name="Oval 236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id_c</a:t>
                  </a:r>
                  <a:endParaRPr lang="en-US" sz="800" dirty="0"/>
                </a:p>
              </p:txBody>
            </p:sp>
            <p:cxnSp>
              <p:nvCxnSpPr>
                <p:cNvPr id="240" name="Straight Connector 239"/>
                <p:cNvCxnSpPr>
                  <a:stCxn id="237" idx="0"/>
                  <a:endCxn id="237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/>
              <p:cNvGrpSpPr/>
              <p:nvPr/>
            </p:nvGrpSpPr>
            <p:grpSpPr>
              <a:xfrm>
                <a:off x="9313445" y="3948308"/>
                <a:ext cx="715108" cy="450587"/>
                <a:chOff x="8375049" y="5064672"/>
                <a:chExt cx="715108" cy="450587"/>
              </a:xfrm>
            </p:grpSpPr>
            <p:sp>
              <p:nvSpPr>
                <p:cNvPr id="233" name="Oval 232"/>
                <p:cNvSpPr/>
                <p:nvPr/>
              </p:nvSpPr>
              <p:spPr>
                <a:xfrm>
                  <a:off x="8458581" y="5064672"/>
                  <a:ext cx="580144" cy="4505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TextBox 233"/>
                <p:cNvSpPr txBox="1"/>
                <p:nvPr/>
              </p:nvSpPr>
              <p:spPr>
                <a:xfrm>
                  <a:off x="8375049" y="5197536"/>
                  <a:ext cx="466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FREE</a:t>
                  </a:r>
                  <a:endParaRPr lang="en-US" sz="800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8697916" y="5197536"/>
                  <a:ext cx="39224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 err="1" smtClean="0"/>
                    <a:t>id_d</a:t>
                  </a:r>
                  <a:endParaRPr lang="en-US" sz="800" dirty="0"/>
                </a:p>
              </p:txBody>
            </p:sp>
            <p:cxnSp>
              <p:nvCxnSpPr>
                <p:cNvPr id="236" name="Straight Connector 235"/>
                <p:cNvCxnSpPr>
                  <a:stCxn id="233" idx="0"/>
                  <a:endCxn id="233" idx="4"/>
                </p:cNvCxnSpPr>
                <p:nvPr/>
              </p:nvCxnSpPr>
              <p:spPr>
                <a:xfrm>
                  <a:off x="8748653" y="5064672"/>
                  <a:ext cx="0" cy="450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9" name="Straight Connector 228"/>
              <p:cNvCxnSpPr>
                <a:stCxn id="249" idx="4"/>
                <a:endCxn id="245" idx="0"/>
              </p:cNvCxnSpPr>
              <p:nvPr/>
            </p:nvCxnSpPr>
            <p:spPr>
              <a:xfrm flipH="1">
                <a:off x="7782758" y="3601390"/>
                <a:ext cx="950808" cy="3472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49" idx="4"/>
                <a:endCxn id="241" idx="0"/>
              </p:cNvCxnSpPr>
              <p:nvPr/>
            </p:nvCxnSpPr>
            <p:spPr>
              <a:xfrm flipH="1">
                <a:off x="8411767" y="3601390"/>
                <a:ext cx="321799" cy="3469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>
                <a:stCxn id="249" idx="4"/>
                <a:endCxn id="237" idx="0"/>
              </p:cNvCxnSpPr>
              <p:nvPr/>
            </p:nvCxnSpPr>
            <p:spPr>
              <a:xfrm>
                <a:off x="8733566" y="3601390"/>
                <a:ext cx="317364" cy="346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>
                <a:stCxn id="249" idx="4"/>
                <a:endCxn id="233" idx="0"/>
              </p:cNvCxnSpPr>
              <p:nvPr/>
            </p:nvCxnSpPr>
            <p:spPr>
              <a:xfrm>
                <a:off x="8733566" y="3601390"/>
                <a:ext cx="953483" cy="346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Right Arrow 253"/>
            <p:cNvSpPr/>
            <p:nvPr/>
          </p:nvSpPr>
          <p:spPr>
            <a:xfrm>
              <a:off x="4843867" y="3307638"/>
              <a:ext cx="190408" cy="15985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ight Arrow 254"/>
            <p:cNvSpPr/>
            <p:nvPr/>
          </p:nvSpPr>
          <p:spPr>
            <a:xfrm>
              <a:off x="7950535" y="3307637"/>
              <a:ext cx="190408" cy="15985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5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58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jiangke</dc:creator>
  <cp:lastModifiedBy>jiangke</cp:lastModifiedBy>
  <cp:revision>6</cp:revision>
  <dcterms:created xsi:type="dcterms:W3CDTF">2019-04-01T03:05:13Z</dcterms:created>
  <dcterms:modified xsi:type="dcterms:W3CDTF">2019-04-01T08:14:27Z</dcterms:modified>
</cp:coreProperties>
</file>