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8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5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2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7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2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6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2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7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4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EC1FD-F1E0-407C-AC5C-D83409521057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8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/>
          <p:cNvGrpSpPr/>
          <p:nvPr/>
        </p:nvGrpSpPr>
        <p:grpSpPr>
          <a:xfrm>
            <a:off x="3292739" y="2304353"/>
            <a:ext cx="912262" cy="456029"/>
            <a:chOff x="8290639" y="5064672"/>
            <a:chExt cx="912262" cy="456029"/>
          </a:xfrm>
        </p:grpSpPr>
        <p:sp>
          <p:nvSpPr>
            <p:cNvPr id="124" name="Oval 123"/>
            <p:cNvSpPr/>
            <p:nvPr/>
          </p:nvSpPr>
          <p:spPr>
            <a:xfrm>
              <a:off x="8458581" y="5064672"/>
              <a:ext cx="580144" cy="4505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8290639" y="5089814"/>
              <a:ext cx="9122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FREE</a:t>
              </a:r>
            </a:p>
            <a:p>
              <a:pPr algn="ctr"/>
              <a:r>
                <a:rPr lang="en-US" altLang="zh-CN" sz="1100" dirty="0" err="1" smtClean="0"/>
                <a:t>id_a</a:t>
              </a:r>
              <a:endParaRPr lang="en-US" sz="1100" dirty="0"/>
            </a:p>
          </p:txBody>
        </p:sp>
      </p:grpSp>
      <p:sp>
        <p:nvSpPr>
          <p:cNvPr id="252" name="TextBox 251"/>
          <p:cNvSpPr txBox="1"/>
          <p:nvPr/>
        </p:nvSpPr>
        <p:spPr>
          <a:xfrm>
            <a:off x="1647826" y="2389218"/>
            <a:ext cx="1585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maximum level (hl)</a:t>
            </a:r>
            <a:endParaRPr lang="en-US" sz="1400" dirty="0"/>
          </a:p>
        </p:txBody>
      </p:sp>
      <p:sp>
        <p:nvSpPr>
          <p:cNvPr id="253" name="TextBox 252"/>
          <p:cNvSpPr txBox="1"/>
          <p:nvPr/>
        </p:nvSpPr>
        <p:spPr>
          <a:xfrm>
            <a:off x="1828800" y="3953613"/>
            <a:ext cx="1456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request </a:t>
            </a:r>
            <a:r>
              <a:rPr lang="en-US" sz="1400" dirty="0" smtClean="0"/>
              <a:t>level (l)</a:t>
            </a:r>
            <a:endParaRPr lang="en-US" sz="1200" dirty="0"/>
          </a:p>
        </p:txBody>
      </p:sp>
      <p:sp>
        <p:nvSpPr>
          <p:cNvPr id="254" name="Right Arrow 253"/>
          <p:cNvSpPr/>
          <p:nvPr/>
        </p:nvSpPr>
        <p:spPr>
          <a:xfrm>
            <a:off x="4113089" y="3228606"/>
            <a:ext cx="190408" cy="15985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ight Arrow 254"/>
          <p:cNvSpPr/>
          <p:nvPr/>
        </p:nvSpPr>
        <p:spPr>
          <a:xfrm>
            <a:off x="7003999" y="3227495"/>
            <a:ext cx="190408" cy="15985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8" name="Straight Connector 267"/>
          <p:cNvCxnSpPr>
            <a:stCxn id="253" idx="3"/>
            <a:endCxn id="145" idx="1"/>
          </p:cNvCxnSpPr>
          <p:nvPr/>
        </p:nvCxnSpPr>
        <p:spPr>
          <a:xfrm>
            <a:off x="3284925" y="4107502"/>
            <a:ext cx="2929191" cy="33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3235769" y="2544939"/>
            <a:ext cx="14138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4239271" y="2304352"/>
            <a:ext cx="2765402" cy="1261236"/>
            <a:chOff x="4360075" y="2304352"/>
            <a:chExt cx="2765402" cy="1261236"/>
          </a:xfrm>
        </p:grpSpPr>
        <p:grpSp>
          <p:nvGrpSpPr>
            <p:cNvPr id="155" name="Group 154"/>
            <p:cNvGrpSpPr/>
            <p:nvPr/>
          </p:nvGrpSpPr>
          <p:grpSpPr>
            <a:xfrm>
              <a:off x="5467977" y="2304352"/>
              <a:ext cx="582977" cy="450587"/>
              <a:chOff x="5900036" y="2367868"/>
              <a:chExt cx="582977" cy="450587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5902869" y="2367868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00036" y="2439273"/>
                <a:ext cx="5768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Node</a:t>
                </a:r>
                <a:endParaRPr lang="en-US" sz="800" dirty="0"/>
              </a:p>
            </p:txBody>
          </p:sp>
        </p:grpSp>
        <p:cxnSp>
          <p:nvCxnSpPr>
            <p:cNvPr id="177" name="Straight Connector 176"/>
            <p:cNvCxnSpPr>
              <a:stCxn id="151" idx="4"/>
              <a:endCxn id="104" idx="0"/>
            </p:cNvCxnSpPr>
            <p:nvPr/>
          </p:nvCxnSpPr>
          <p:spPr>
            <a:xfrm flipH="1">
              <a:off x="4818089" y="2754939"/>
              <a:ext cx="942793" cy="3474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51" idx="4"/>
              <a:endCxn id="101" idx="0"/>
            </p:cNvCxnSpPr>
            <p:nvPr/>
          </p:nvCxnSpPr>
          <p:spPr>
            <a:xfrm flipH="1">
              <a:off x="5435119" y="2754939"/>
              <a:ext cx="325763" cy="3546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>
              <a:stCxn id="151" idx="4"/>
              <a:endCxn id="98" idx="0"/>
            </p:cNvCxnSpPr>
            <p:nvPr/>
          </p:nvCxnSpPr>
          <p:spPr>
            <a:xfrm>
              <a:off x="5760882" y="2754939"/>
              <a:ext cx="291955" cy="3518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>
              <a:stCxn id="151" idx="4"/>
              <a:endCxn id="95" idx="0"/>
            </p:cNvCxnSpPr>
            <p:nvPr/>
          </p:nvCxnSpPr>
          <p:spPr>
            <a:xfrm>
              <a:off x="5760882" y="2754939"/>
              <a:ext cx="910347" cy="3546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/>
            <p:cNvGrpSpPr/>
            <p:nvPr/>
          </p:nvGrpSpPr>
          <p:grpSpPr>
            <a:xfrm>
              <a:off x="6213215" y="3109559"/>
              <a:ext cx="912262" cy="456029"/>
              <a:chOff x="8290639" y="5064672"/>
              <a:chExt cx="912262" cy="456029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id_e</a:t>
                </a:r>
                <a:endParaRPr lang="en-US" sz="1100" dirty="0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5594823" y="3106837"/>
              <a:ext cx="912262" cy="456029"/>
              <a:chOff x="8290639" y="5064672"/>
              <a:chExt cx="912262" cy="456029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id_d</a:t>
                </a:r>
                <a:endParaRPr lang="en-US" sz="1100" dirty="0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4977105" y="3109559"/>
              <a:ext cx="912262" cy="456029"/>
              <a:chOff x="8290639" y="5064672"/>
              <a:chExt cx="912262" cy="456029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id_c</a:t>
                </a:r>
                <a:endParaRPr lang="en-US" sz="1100" dirty="0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4360075" y="3102386"/>
              <a:ext cx="912262" cy="456029"/>
              <a:chOff x="8290639" y="5064672"/>
              <a:chExt cx="912262" cy="456029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ALLOC</a:t>
                </a:r>
              </a:p>
              <a:p>
                <a:pPr algn="ctr"/>
                <a:r>
                  <a:rPr lang="en-US" altLang="zh-CN" sz="1100" dirty="0" err="1" smtClean="0"/>
                  <a:t>id_b</a:t>
                </a:r>
                <a:endParaRPr lang="en-US" sz="1100" dirty="0"/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6214116" y="2288570"/>
            <a:ext cx="3738289" cy="2037707"/>
            <a:chOff x="6576606" y="2304352"/>
            <a:chExt cx="3738289" cy="2037707"/>
          </a:xfrm>
        </p:grpSpPr>
        <p:cxnSp>
          <p:nvCxnSpPr>
            <p:cNvPr id="229" name="Straight Connector 228"/>
            <p:cNvCxnSpPr>
              <a:stCxn id="140" idx="4"/>
              <a:endCxn id="144" idx="0"/>
            </p:cNvCxnSpPr>
            <p:nvPr/>
          </p:nvCxnSpPr>
          <p:spPr>
            <a:xfrm flipH="1">
              <a:off x="7034620" y="3560146"/>
              <a:ext cx="965429" cy="3258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>
              <a:stCxn id="140" idx="4"/>
              <a:endCxn id="153" idx="0"/>
            </p:cNvCxnSpPr>
            <p:nvPr/>
          </p:nvCxnSpPr>
          <p:spPr>
            <a:xfrm flipH="1">
              <a:off x="7658693" y="3560146"/>
              <a:ext cx="341356" cy="320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>
              <a:stCxn id="140" idx="4"/>
              <a:endCxn id="178" idx="0"/>
            </p:cNvCxnSpPr>
            <p:nvPr/>
          </p:nvCxnSpPr>
          <p:spPr>
            <a:xfrm>
              <a:off x="8000049" y="3560146"/>
              <a:ext cx="287653" cy="3133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>
              <a:stCxn id="140" idx="4"/>
              <a:endCxn id="184" idx="0"/>
            </p:cNvCxnSpPr>
            <p:nvPr/>
          </p:nvCxnSpPr>
          <p:spPr>
            <a:xfrm>
              <a:off x="8000049" y="3560146"/>
              <a:ext cx="924367" cy="320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Group 115"/>
            <p:cNvGrpSpPr/>
            <p:nvPr/>
          </p:nvGrpSpPr>
          <p:grpSpPr>
            <a:xfrm>
              <a:off x="8657395" y="2304352"/>
              <a:ext cx="582977" cy="450587"/>
              <a:chOff x="5900036" y="2367868"/>
              <a:chExt cx="582977" cy="450587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5902869" y="2367868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5900036" y="2439273"/>
                <a:ext cx="5768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Node</a:t>
                </a:r>
                <a:endParaRPr lang="en-US" sz="800" dirty="0"/>
              </a:p>
            </p:txBody>
          </p:sp>
        </p:grpSp>
        <p:cxnSp>
          <p:nvCxnSpPr>
            <p:cNvPr id="117" name="Straight Connector 116"/>
            <p:cNvCxnSpPr>
              <a:stCxn id="137" idx="4"/>
              <a:endCxn id="140" idx="0"/>
            </p:cNvCxnSpPr>
            <p:nvPr/>
          </p:nvCxnSpPr>
          <p:spPr>
            <a:xfrm flipH="1">
              <a:off x="8000049" y="2754939"/>
              <a:ext cx="950251" cy="3546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37" idx="4"/>
              <a:endCxn id="131" idx="0"/>
            </p:cNvCxnSpPr>
            <p:nvPr/>
          </p:nvCxnSpPr>
          <p:spPr>
            <a:xfrm flipH="1">
              <a:off x="8624537" y="2754939"/>
              <a:ext cx="325763" cy="3546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37" idx="4"/>
              <a:endCxn id="133" idx="0"/>
            </p:cNvCxnSpPr>
            <p:nvPr/>
          </p:nvCxnSpPr>
          <p:spPr>
            <a:xfrm>
              <a:off x="8950300" y="2754939"/>
              <a:ext cx="291955" cy="3518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37" idx="4"/>
              <a:endCxn id="135" idx="0"/>
            </p:cNvCxnSpPr>
            <p:nvPr/>
          </p:nvCxnSpPr>
          <p:spPr>
            <a:xfrm>
              <a:off x="8950300" y="2754939"/>
              <a:ext cx="910347" cy="3546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9402633" y="3109559"/>
              <a:ext cx="912262" cy="456029"/>
              <a:chOff x="8290639" y="5064672"/>
              <a:chExt cx="912262" cy="456029"/>
            </a:xfrm>
          </p:grpSpPr>
          <p:sp>
            <p:nvSpPr>
              <p:cNvPr id="135" name="Oval 134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id_e</a:t>
                </a:r>
                <a:endParaRPr lang="en-US" sz="1100" dirty="0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8784241" y="3106837"/>
              <a:ext cx="912262" cy="456029"/>
              <a:chOff x="8290639" y="5064672"/>
              <a:chExt cx="912262" cy="456029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id_d</a:t>
                </a:r>
                <a:endParaRPr lang="en-US" sz="1100" dirty="0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8166523" y="3109559"/>
              <a:ext cx="912262" cy="456029"/>
              <a:chOff x="8290639" y="5064672"/>
              <a:chExt cx="912262" cy="456029"/>
            </a:xfrm>
          </p:grpSpPr>
          <p:sp>
            <p:nvSpPr>
              <p:cNvPr id="131" name="Oval 130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id_c</a:t>
                </a:r>
                <a:endParaRPr lang="en-US" sz="1100" dirty="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7707144" y="3109559"/>
              <a:ext cx="582977" cy="450587"/>
              <a:chOff x="5900036" y="2367868"/>
              <a:chExt cx="582977" cy="450587"/>
            </a:xfrm>
          </p:grpSpPr>
          <p:sp>
            <p:nvSpPr>
              <p:cNvPr id="140" name="Oval 139"/>
              <p:cNvSpPr/>
              <p:nvPr/>
            </p:nvSpPr>
            <p:spPr>
              <a:xfrm>
                <a:off x="5902869" y="2367868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5900036" y="2439273"/>
                <a:ext cx="5768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Node</a:t>
                </a:r>
                <a:endParaRPr lang="en-US" sz="800" dirty="0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6576606" y="3886030"/>
              <a:ext cx="912262" cy="456029"/>
              <a:chOff x="8290639" y="5064672"/>
              <a:chExt cx="912262" cy="456029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ALLOC</a:t>
                </a:r>
              </a:p>
              <a:p>
                <a:pPr algn="ctr"/>
                <a:r>
                  <a:rPr lang="en-US" altLang="zh-CN" sz="1100" dirty="0" err="1" smtClean="0"/>
                  <a:t>id_f</a:t>
                </a:r>
                <a:endParaRPr lang="en-US" sz="1100" dirty="0"/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7200679" y="3880285"/>
              <a:ext cx="912262" cy="456029"/>
              <a:chOff x="8290639" y="5064672"/>
              <a:chExt cx="912262" cy="456029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id_g</a:t>
                </a:r>
                <a:endParaRPr lang="en-US" sz="1100" dirty="0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7829688" y="3873460"/>
              <a:ext cx="912262" cy="456029"/>
              <a:chOff x="8290639" y="5064672"/>
              <a:chExt cx="912262" cy="456029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id_h</a:t>
                </a:r>
                <a:endParaRPr lang="en-US" sz="1100" dirty="0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8466402" y="3880285"/>
              <a:ext cx="912262" cy="456029"/>
              <a:chOff x="8290639" y="5064672"/>
              <a:chExt cx="912262" cy="456029"/>
            </a:xfrm>
          </p:grpSpPr>
          <p:sp>
            <p:nvSpPr>
              <p:cNvPr id="184" name="Oval 183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id_i</a:t>
                </a:r>
                <a:endParaRPr lang="en-US" sz="11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155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/>
          <p:cNvGrpSpPr/>
          <p:nvPr/>
        </p:nvGrpSpPr>
        <p:grpSpPr>
          <a:xfrm>
            <a:off x="8570703" y="2287865"/>
            <a:ext cx="912262" cy="456029"/>
            <a:chOff x="8290639" y="5064672"/>
            <a:chExt cx="912262" cy="456029"/>
          </a:xfrm>
        </p:grpSpPr>
        <p:sp>
          <p:nvSpPr>
            <p:cNvPr id="124" name="Oval 123"/>
            <p:cNvSpPr/>
            <p:nvPr/>
          </p:nvSpPr>
          <p:spPr>
            <a:xfrm>
              <a:off x="8458581" y="5064672"/>
              <a:ext cx="580144" cy="4505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8290639" y="5089814"/>
              <a:ext cx="9122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FREE</a:t>
              </a:r>
            </a:p>
            <a:p>
              <a:pPr algn="ctr"/>
              <a:r>
                <a:rPr lang="en-US" altLang="zh-CN" sz="1100" dirty="0" err="1" smtClean="0"/>
                <a:t>id_i</a:t>
              </a:r>
              <a:endParaRPr lang="en-US" sz="1100" dirty="0"/>
            </a:p>
          </p:txBody>
        </p:sp>
      </p:grpSp>
      <p:sp>
        <p:nvSpPr>
          <p:cNvPr id="254" name="Right Arrow 253"/>
          <p:cNvSpPr/>
          <p:nvPr/>
        </p:nvSpPr>
        <p:spPr>
          <a:xfrm>
            <a:off x="5452823" y="3248988"/>
            <a:ext cx="190408" cy="15985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ight Arrow 254"/>
          <p:cNvSpPr/>
          <p:nvPr/>
        </p:nvSpPr>
        <p:spPr>
          <a:xfrm>
            <a:off x="8380295" y="3224773"/>
            <a:ext cx="190408" cy="15985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615567" y="2285848"/>
            <a:ext cx="2765402" cy="1261236"/>
            <a:chOff x="4360075" y="2304352"/>
            <a:chExt cx="2765402" cy="1261236"/>
          </a:xfrm>
        </p:grpSpPr>
        <p:grpSp>
          <p:nvGrpSpPr>
            <p:cNvPr id="155" name="Group 154"/>
            <p:cNvGrpSpPr/>
            <p:nvPr/>
          </p:nvGrpSpPr>
          <p:grpSpPr>
            <a:xfrm>
              <a:off x="5467977" y="2304352"/>
              <a:ext cx="582977" cy="450587"/>
              <a:chOff x="5900036" y="2367868"/>
              <a:chExt cx="582977" cy="450587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5902869" y="2367868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00036" y="2439273"/>
                <a:ext cx="5768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Node</a:t>
                </a:r>
                <a:endParaRPr lang="en-US" sz="800" dirty="0"/>
              </a:p>
            </p:txBody>
          </p:sp>
        </p:grpSp>
        <p:cxnSp>
          <p:nvCxnSpPr>
            <p:cNvPr id="177" name="Straight Connector 176"/>
            <p:cNvCxnSpPr>
              <a:stCxn id="151" idx="4"/>
              <a:endCxn id="104" idx="0"/>
            </p:cNvCxnSpPr>
            <p:nvPr/>
          </p:nvCxnSpPr>
          <p:spPr>
            <a:xfrm flipH="1">
              <a:off x="4818089" y="2754939"/>
              <a:ext cx="942793" cy="3474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51" idx="4"/>
              <a:endCxn id="101" idx="0"/>
            </p:cNvCxnSpPr>
            <p:nvPr/>
          </p:nvCxnSpPr>
          <p:spPr>
            <a:xfrm flipH="1">
              <a:off x="5435119" y="2754939"/>
              <a:ext cx="325763" cy="3546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>
              <a:stCxn id="151" idx="4"/>
              <a:endCxn id="98" idx="0"/>
            </p:cNvCxnSpPr>
            <p:nvPr/>
          </p:nvCxnSpPr>
          <p:spPr>
            <a:xfrm>
              <a:off x="5760882" y="2754939"/>
              <a:ext cx="291955" cy="3518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>
              <a:stCxn id="151" idx="4"/>
              <a:endCxn id="95" idx="0"/>
            </p:cNvCxnSpPr>
            <p:nvPr/>
          </p:nvCxnSpPr>
          <p:spPr>
            <a:xfrm>
              <a:off x="5760882" y="2754939"/>
              <a:ext cx="910347" cy="3546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/>
            <p:cNvGrpSpPr/>
            <p:nvPr/>
          </p:nvGrpSpPr>
          <p:grpSpPr>
            <a:xfrm>
              <a:off x="6213215" y="3109559"/>
              <a:ext cx="912262" cy="456029"/>
              <a:chOff x="8290639" y="5064672"/>
              <a:chExt cx="912262" cy="456029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id_g</a:t>
                </a:r>
                <a:endParaRPr lang="en-US" sz="1100" dirty="0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5594823" y="3106837"/>
              <a:ext cx="912262" cy="456029"/>
              <a:chOff x="8290639" y="5064672"/>
              <a:chExt cx="912262" cy="456029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id_f</a:t>
                </a:r>
                <a:endParaRPr lang="en-US" sz="1100" dirty="0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4977105" y="3109559"/>
              <a:ext cx="912262" cy="456029"/>
              <a:chOff x="8290639" y="5064672"/>
              <a:chExt cx="912262" cy="456029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id_e</a:t>
                </a:r>
                <a:endParaRPr lang="en-US" sz="1100" dirty="0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4360075" y="3102386"/>
              <a:ext cx="912262" cy="456029"/>
              <a:chOff x="8290639" y="5064672"/>
              <a:chExt cx="912262" cy="456029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id_h</a:t>
                </a:r>
                <a:endParaRPr lang="en-US" sz="1100" dirty="0"/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1720336" y="2285848"/>
            <a:ext cx="3738289" cy="2037707"/>
            <a:chOff x="6576606" y="2304352"/>
            <a:chExt cx="3738289" cy="2037707"/>
          </a:xfrm>
        </p:grpSpPr>
        <p:cxnSp>
          <p:nvCxnSpPr>
            <p:cNvPr id="229" name="Straight Connector 228"/>
            <p:cNvCxnSpPr>
              <a:stCxn id="140" idx="4"/>
              <a:endCxn id="144" idx="0"/>
            </p:cNvCxnSpPr>
            <p:nvPr/>
          </p:nvCxnSpPr>
          <p:spPr>
            <a:xfrm flipH="1">
              <a:off x="7034620" y="3560146"/>
              <a:ext cx="965429" cy="3258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>
              <a:stCxn id="140" idx="4"/>
              <a:endCxn id="153" idx="0"/>
            </p:cNvCxnSpPr>
            <p:nvPr/>
          </p:nvCxnSpPr>
          <p:spPr>
            <a:xfrm flipH="1">
              <a:off x="7658693" y="3560146"/>
              <a:ext cx="341356" cy="320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>
              <a:stCxn id="140" idx="4"/>
              <a:endCxn id="178" idx="0"/>
            </p:cNvCxnSpPr>
            <p:nvPr/>
          </p:nvCxnSpPr>
          <p:spPr>
            <a:xfrm>
              <a:off x="8000049" y="3560146"/>
              <a:ext cx="287653" cy="3133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>
              <a:stCxn id="140" idx="4"/>
              <a:endCxn id="184" idx="0"/>
            </p:cNvCxnSpPr>
            <p:nvPr/>
          </p:nvCxnSpPr>
          <p:spPr>
            <a:xfrm>
              <a:off x="8000049" y="3560146"/>
              <a:ext cx="924367" cy="320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Group 115"/>
            <p:cNvGrpSpPr/>
            <p:nvPr/>
          </p:nvGrpSpPr>
          <p:grpSpPr>
            <a:xfrm>
              <a:off x="8657395" y="2304352"/>
              <a:ext cx="582977" cy="450587"/>
              <a:chOff x="5900036" y="2367868"/>
              <a:chExt cx="582977" cy="450587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5902869" y="2367868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5900036" y="2439273"/>
                <a:ext cx="5768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Node</a:t>
                </a:r>
                <a:endParaRPr lang="en-US" sz="800" dirty="0"/>
              </a:p>
            </p:txBody>
          </p:sp>
        </p:grpSp>
        <p:cxnSp>
          <p:nvCxnSpPr>
            <p:cNvPr id="117" name="Straight Connector 116"/>
            <p:cNvCxnSpPr>
              <a:stCxn id="137" idx="4"/>
              <a:endCxn id="140" idx="0"/>
            </p:cNvCxnSpPr>
            <p:nvPr/>
          </p:nvCxnSpPr>
          <p:spPr>
            <a:xfrm flipH="1">
              <a:off x="8000049" y="2754939"/>
              <a:ext cx="950251" cy="3546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37" idx="4"/>
              <a:endCxn id="131" idx="0"/>
            </p:cNvCxnSpPr>
            <p:nvPr/>
          </p:nvCxnSpPr>
          <p:spPr>
            <a:xfrm flipH="1">
              <a:off x="8624537" y="2754939"/>
              <a:ext cx="325763" cy="3546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37" idx="4"/>
              <a:endCxn id="133" idx="0"/>
            </p:cNvCxnSpPr>
            <p:nvPr/>
          </p:nvCxnSpPr>
          <p:spPr>
            <a:xfrm>
              <a:off x="8950300" y="2754939"/>
              <a:ext cx="291955" cy="3518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37" idx="4"/>
              <a:endCxn id="135" idx="0"/>
            </p:cNvCxnSpPr>
            <p:nvPr/>
          </p:nvCxnSpPr>
          <p:spPr>
            <a:xfrm>
              <a:off x="8950300" y="2754939"/>
              <a:ext cx="910347" cy="3546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9402633" y="3109559"/>
              <a:ext cx="912262" cy="456029"/>
              <a:chOff x="8290639" y="5064672"/>
              <a:chExt cx="912262" cy="456029"/>
            </a:xfrm>
          </p:grpSpPr>
          <p:sp>
            <p:nvSpPr>
              <p:cNvPr id="135" name="Oval 134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id_g</a:t>
                </a:r>
                <a:endParaRPr lang="en-US" sz="1100" dirty="0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8784241" y="3106837"/>
              <a:ext cx="912262" cy="456029"/>
              <a:chOff x="8290639" y="5064672"/>
              <a:chExt cx="912262" cy="456029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id_f</a:t>
                </a:r>
                <a:endParaRPr lang="en-US" sz="1100" dirty="0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8166523" y="3109559"/>
              <a:ext cx="912262" cy="456029"/>
              <a:chOff x="8290639" y="5064672"/>
              <a:chExt cx="912262" cy="456029"/>
            </a:xfrm>
          </p:grpSpPr>
          <p:sp>
            <p:nvSpPr>
              <p:cNvPr id="131" name="Oval 130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id_e</a:t>
                </a:r>
                <a:endParaRPr lang="en-US" sz="1100" dirty="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7707144" y="3109559"/>
              <a:ext cx="582977" cy="450587"/>
              <a:chOff x="5900036" y="2367868"/>
              <a:chExt cx="582977" cy="450587"/>
            </a:xfrm>
          </p:grpSpPr>
          <p:sp>
            <p:nvSpPr>
              <p:cNvPr id="140" name="Oval 139"/>
              <p:cNvSpPr/>
              <p:nvPr/>
            </p:nvSpPr>
            <p:spPr>
              <a:xfrm>
                <a:off x="5902869" y="2367868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5900036" y="2439273"/>
                <a:ext cx="5768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Node</a:t>
                </a:r>
                <a:endParaRPr lang="en-US" sz="800" dirty="0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6576606" y="3886030"/>
              <a:ext cx="912262" cy="456029"/>
              <a:chOff x="8290639" y="5064672"/>
              <a:chExt cx="912262" cy="456029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id_a</a:t>
                </a:r>
                <a:endParaRPr lang="en-US" sz="1100" dirty="0"/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7200679" y="3880285"/>
              <a:ext cx="912262" cy="456029"/>
              <a:chOff x="8290639" y="5064672"/>
              <a:chExt cx="912262" cy="456029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id_b</a:t>
                </a:r>
                <a:endParaRPr lang="en-US" sz="1100" dirty="0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7829688" y="3873460"/>
              <a:ext cx="912262" cy="456029"/>
              <a:chOff x="8290639" y="5064672"/>
              <a:chExt cx="912262" cy="456029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id_c</a:t>
                </a:r>
                <a:endParaRPr lang="en-US" sz="1100" dirty="0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8466402" y="3880285"/>
              <a:ext cx="912262" cy="456029"/>
              <a:chOff x="8290639" y="5064672"/>
              <a:chExt cx="912262" cy="456029"/>
            </a:xfrm>
          </p:grpSpPr>
          <p:sp>
            <p:nvSpPr>
              <p:cNvPr id="184" name="Oval 183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id_d</a:t>
                </a:r>
                <a:endParaRPr lang="en-US" sz="11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197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2558998" y="1456012"/>
            <a:ext cx="4329630" cy="2849607"/>
            <a:chOff x="3590629" y="1456012"/>
            <a:chExt cx="4329630" cy="2849607"/>
          </a:xfrm>
        </p:grpSpPr>
        <p:sp>
          <p:nvSpPr>
            <p:cNvPr id="4" name="Rounded Rectangle 3"/>
            <p:cNvSpPr/>
            <p:nvPr/>
          </p:nvSpPr>
          <p:spPr>
            <a:xfrm>
              <a:off x="3945080" y="1474434"/>
              <a:ext cx="1171485" cy="33606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Block 0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5346927" y="1464478"/>
              <a:ext cx="1171485" cy="33606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Block 1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748774" y="1456012"/>
              <a:ext cx="1171485" cy="33606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Block </a:t>
              </a:r>
              <a:r>
                <a:rPr lang="en-US" dirty="0"/>
                <a:t>2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726660" y="2302249"/>
              <a:ext cx="585331" cy="33606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B3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590629" y="3071446"/>
              <a:ext cx="379859" cy="33606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687542" y="2302249"/>
              <a:ext cx="585331" cy="33606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B4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68987" y="3071446"/>
              <a:ext cx="391064" cy="33606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552548" y="3071446"/>
              <a:ext cx="382373" cy="33606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033420" y="3071446"/>
              <a:ext cx="389933" cy="33606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321345" y="3969557"/>
              <a:ext cx="373325" cy="33606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777800" y="3969557"/>
              <a:ext cx="387681" cy="33606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10</a:t>
              </a:r>
              <a:endParaRPr lang="en-US" sz="1200" dirty="0"/>
            </a:p>
          </p:txBody>
        </p:sp>
        <p:cxnSp>
          <p:nvCxnSpPr>
            <p:cNvPr id="17" name="Straight Connector 16"/>
            <p:cNvCxnSpPr>
              <a:stCxn id="4" idx="2"/>
              <a:endCxn id="8" idx="0"/>
            </p:cNvCxnSpPr>
            <p:nvPr/>
          </p:nvCxnSpPr>
          <p:spPr>
            <a:xfrm flipH="1">
              <a:off x="4019326" y="1810496"/>
              <a:ext cx="511497" cy="4917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2"/>
              <a:endCxn id="10" idx="0"/>
            </p:cNvCxnSpPr>
            <p:nvPr/>
          </p:nvCxnSpPr>
          <p:spPr>
            <a:xfrm>
              <a:off x="4530823" y="1810496"/>
              <a:ext cx="449385" cy="4917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8" idx="2"/>
              <a:endCxn id="9" idx="0"/>
            </p:cNvCxnSpPr>
            <p:nvPr/>
          </p:nvCxnSpPr>
          <p:spPr>
            <a:xfrm flipH="1">
              <a:off x="3780559" y="2638311"/>
              <a:ext cx="238767" cy="4331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8" idx="2"/>
              <a:endCxn id="11" idx="0"/>
            </p:cNvCxnSpPr>
            <p:nvPr/>
          </p:nvCxnSpPr>
          <p:spPr>
            <a:xfrm>
              <a:off x="4019326" y="2638311"/>
              <a:ext cx="245193" cy="4331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  <a:endCxn id="12" idx="0"/>
            </p:cNvCxnSpPr>
            <p:nvPr/>
          </p:nvCxnSpPr>
          <p:spPr>
            <a:xfrm flipH="1">
              <a:off x="4743735" y="2638311"/>
              <a:ext cx="236473" cy="4331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0" idx="2"/>
              <a:endCxn id="13" idx="0"/>
            </p:cNvCxnSpPr>
            <p:nvPr/>
          </p:nvCxnSpPr>
          <p:spPr>
            <a:xfrm>
              <a:off x="4980208" y="2638311"/>
              <a:ext cx="248179" cy="4331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2" idx="2"/>
              <a:endCxn id="14" idx="0"/>
            </p:cNvCxnSpPr>
            <p:nvPr/>
          </p:nvCxnSpPr>
          <p:spPr>
            <a:xfrm flipH="1">
              <a:off x="4508008" y="3407508"/>
              <a:ext cx="235727" cy="5620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2" idx="2"/>
              <a:endCxn id="15" idx="0"/>
            </p:cNvCxnSpPr>
            <p:nvPr/>
          </p:nvCxnSpPr>
          <p:spPr>
            <a:xfrm>
              <a:off x="4743735" y="3407508"/>
              <a:ext cx="227906" cy="5620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8" name="Curved Connector 47"/>
          <p:cNvCxnSpPr>
            <a:stCxn id="5" idx="2"/>
            <a:endCxn id="6" idx="2"/>
          </p:cNvCxnSpPr>
          <p:nvPr/>
        </p:nvCxnSpPr>
        <p:spPr>
          <a:xfrm rot="5400000" flipH="1" flipV="1">
            <a:off x="5597729" y="1095383"/>
            <a:ext cx="8466" cy="1401847"/>
          </a:xfrm>
          <a:prstGeom prst="curvedConnector3">
            <a:avLst>
              <a:gd name="adj1" fmla="val -2700213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34" idx="3"/>
            <a:endCxn id="5" idx="0"/>
          </p:cNvCxnSpPr>
          <p:nvPr/>
        </p:nvCxnSpPr>
        <p:spPr>
          <a:xfrm flipV="1">
            <a:off x="2160802" y="1464478"/>
            <a:ext cx="2740237" cy="163111"/>
          </a:xfrm>
          <a:prstGeom prst="curvedConnector4">
            <a:avLst>
              <a:gd name="adj1" fmla="val 25408"/>
              <a:gd name="adj2" fmla="val 240992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36" idx="3"/>
            <a:endCxn id="11" idx="2"/>
          </p:cNvCxnSpPr>
          <p:nvPr/>
        </p:nvCxnSpPr>
        <p:spPr>
          <a:xfrm>
            <a:off x="2160802" y="2285529"/>
            <a:ext cx="1072086" cy="1121979"/>
          </a:xfrm>
          <a:prstGeom prst="curvedConnector4">
            <a:avLst>
              <a:gd name="adj1" fmla="val 18373"/>
              <a:gd name="adj2" fmla="val 120375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11" idx="2"/>
            <a:endCxn id="13" idx="2"/>
          </p:cNvCxnSpPr>
          <p:nvPr/>
        </p:nvCxnSpPr>
        <p:spPr>
          <a:xfrm rot="16200000" flipH="1">
            <a:off x="3714822" y="2925574"/>
            <a:ext cx="12700" cy="96386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37" idx="3"/>
            <a:endCxn id="15" idx="2"/>
          </p:cNvCxnSpPr>
          <p:nvPr/>
        </p:nvCxnSpPr>
        <p:spPr>
          <a:xfrm>
            <a:off x="2160802" y="2614499"/>
            <a:ext cx="1779208" cy="1691120"/>
          </a:xfrm>
          <a:prstGeom prst="curvedConnector4">
            <a:avLst>
              <a:gd name="adj1" fmla="val 7435"/>
              <a:gd name="adj2" fmla="val 110139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7781286" y="1555450"/>
            <a:ext cx="1137403" cy="2675877"/>
            <a:chOff x="7281102" y="1555450"/>
            <a:chExt cx="1137403" cy="2675877"/>
          </a:xfrm>
        </p:grpSpPr>
        <p:grpSp>
          <p:nvGrpSpPr>
            <p:cNvPr id="103" name="Group 102"/>
            <p:cNvGrpSpPr/>
            <p:nvPr/>
          </p:nvGrpSpPr>
          <p:grpSpPr>
            <a:xfrm>
              <a:off x="7281102" y="4077209"/>
              <a:ext cx="1137403" cy="154118"/>
              <a:chOff x="7377947" y="3986237"/>
              <a:chExt cx="1137403" cy="154118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7797672" y="3986237"/>
                <a:ext cx="104265" cy="15411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904602" y="3986237"/>
                <a:ext cx="104265" cy="15411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377947" y="3986237"/>
                <a:ext cx="104265" cy="15411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482212" y="3986237"/>
                <a:ext cx="104265" cy="15411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586477" y="3986237"/>
                <a:ext cx="104265" cy="15411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690742" y="3986237"/>
                <a:ext cx="104265" cy="15411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8008867" y="3986237"/>
                <a:ext cx="506483" cy="15411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7281102" y="3162418"/>
              <a:ext cx="1137403" cy="154118"/>
              <a:chOff x="7377947" y="3071446"/>
              <a:chExt cx="1137403" cy="154118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7377947" y="3071446"/>
                <a:ext cx="104265" cy="15411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482212" y="3071446"/>
                <a:ext cx="104265" cy="15411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586477" y="3071446"/>
                <a:ext cx="104265" cy="15411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690742" y="3071446"/>
                <a:ext cx="104265" cy="15411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7795007" y="3071446"/>
                <a:ext cx="720343" cy="15411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7281102" y="2393182"/>
              <a:ext cx="1137403" cy="154118"/>
              <a:chOff x="7377947" y="2302249"/>
              <a:chExt cx="1137403" cy="154118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7377947" y="2302249"/>
                <a:ext cx="104265" cy="15411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482212" y="2302249"/>
                <a:ext cx="104265" cy="15411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7586477" y="2302249"/>
                <a:ext cx="928873" cy="15411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7281102" y="1555450"/>
              <a:ext cx="1137403" cy="154118"/>
              <a:chOff x="7377947" y="1456012"/>
              <a:chExt cx="1137403" cy="154118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7377947" y="1456012"/>
                <a:ext cx="104265" cy="15411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7482212" y="1456012"/>
                <a:ext cx="104265" cy="15411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7586477" y="1456012"/>
                <a:ext cx="104265" cy="15411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690742" y="1456012"/>
                <a:ext cx="824608" cy="15411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5" name="TextBox 104"/>
          <p:cNvSpPr txBox="1"/>
          <p:nvPr/>
        </p:nvSpPr>
        <p:spPr>
          <a:xfrm>
            <a:off x="792316" y="2245167"/>
            <a:ext cx="9750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Multilevel</a:t>
            </a:r>
          </a:p>
          <a:p>
            <a:r>
              <a:rPr lang="en-US" sz="1400" dirty="0" smtClean="0"/>
              <a:t>Free</a:t>
            </a:r>
          </a:p>
          <a:p>
            <a:r>
              <a:rPr lang="en-US" sz="1400" dirty="0" smtClean="0"/>
              <a:t>Linked-List</a:t>
            </a:r>
            <a:endParaRPr 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8973397" y="2245167"/>
            <a:ext cx="9750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Multilevel</a:t>
            </a:r>
          </a:p>
          <a:p>
            <a:r>
              <a:rPr lang="en-US" sz="1400" dirty="0" smtClean="0"/>
              <a:t>Free</a:t>
            </a:r>
          </a:p>
          <a:p>
            <a:r>
              <a:rPr lang="en-US" sz="1400" dirty="0" smtClean="0"/>
              <a:t>Bitmap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1827274" y="1463104"/>
            <a:ext cx="333528" cy="328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827274" y="1792074"/>
            <a:ext cx="333528" cy="328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827274" y="2121044"/>
            <a:ext cx="333528" cy="328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827274" y="2450014"/>
            <a:ext cx="333528" cy="328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827273" y="3112601"/>
            <a:ext cx="335526" cy="513059"/>
          </a:xfrm>
          <a:prstGeom prst="rect">
            <a:avLst/>
          </a:prstGeom>
          <a:solidFill>
            <a:srgbClr val="92D050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1829271" y="2781018"/>
            <a:ext cx="333528" cy="328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1827272" y="3625660"/>
            <a:ext cx="333529" cy="328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067971" y="1478620"/>
            <a:ext cx="713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</a:t>
            </a:r>
            <a:r>
              <a:rPr lang="en-US" altLang="zh-CN" sz="1400" dirty="0" smtClean="0"/>
              <a:t>evel 0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7067970" y="2302249"/>
            <a:ext cx="713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</a:t>
            </a:r>
            <a:r>
              <a:rPr lang="en-US" altLang="zh-CN" sz="1400" dirty="0" smtClean="0"/>
              <a:t>evel 1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7073737" y="3071446"/>
            <a:ext cx="713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</a:t>
            </a:r>
            <a:r>
              <a:rPr lang="en-US" altLang="zh-CN" sz="1400" dirty="0" smtClean="0"/>
              <a:t>evel 2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7065306" y="3984496"/>
            <a:ext cx="713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</a:t>
            </a:r>
            <a:r>
              <a:rPr lang="en-US" altLang="zh-CN" sz="1400" dirty="0" smtClean="0"/>
              <a:t>evel 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7404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109</Words>
  <Application>Microsoft Office PowerPoint</Application>
  <PresentationFormat>Widescreen</PresentationFormat>
  <Paragraphs>94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jiangke</dc:creator>
  <cp:lastModifiedBy>jiangke</cp:lastModifiedBy>
  <cp:revision>31</cp:revision>
  <dcterms:created xsi:type="dcterms:W3CDTF">2019-04-01T03:05:13Z</dcterms:created>
  <dcterms:modified xsi:type="dcterms:W3CDTF">2019-06-07T08:37:03Z</dcterms:modified>
</cp:coreProperties>
</file>