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8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2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6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7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4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C1FD-F1E0-407C-AC5C-D8340952105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3292739" y="2304353"/>
            <a:ext cx="912262" cy="456029"/>
            <a:chOff x="8290639" y="5064672"/>
            <a:chExt cx="912262" cy="456029"/>
          </a:xfrm>
        </p:grpSpPr>
        <p:sp>
          <p:nvSpPr>
            <p:cNvPr id="124" name="Oval 123"/>
            <p:cNvSpPr/>
            <p:nvPr/>
          </p:nvSpPr>
          <p:spPr>
            <a:xfrm>
              <a:off x="8458581" y="5064672"/>
              <a:ext cx="580144" cy="4505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290639" y="5089814"/>
              <a:ext cx="9122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FREE</a:t>
              </a:r>
            </a:p>
            <a:p>
              <a:pPr algn="ctr"/>
              <a:r>
                <a:rPr lang="en-US" altLang="zh-CN" sz="1100" dirty="0" err="1" smtClean="0"/>
                <a:t>id_a</a:t>
              </a:r>
              <a:endParaRPr lang="en-US" sz="1100" dirty="0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2155292" y="2179658"/>
            <a:ext cx="1078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dirty="0" smtClean="0"/>
              <a:t>he maximum level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155292" y="3866172"/>
            <a:ext cx="112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the request </a:t>
            </a:r>
            <a:r>
              <a:rPr lang="en-US" sz="1400" dirty="0" smtClean="0"/>
              <a:t>level</a:t>
            </a:r>
            <a:endParaRPr lang="en-US" sz="1200" dirty="0"/>
          </a:p>
        </p:txBody>
      </p:sp>
      <p:sp>
        <p:nvSpPr>
          <p:cNvPr id="254" name="Right Arrow 253"/>
          <p:cNvSpPr/>
          <p:nvPr/>
        </p:nvSpPr>
        <p:spPr>
          <a:xfrm>
            <a:off x="4113089" y="3228606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ight Arrow 254"/>
          <p:cNvSpPr/>
          <p:nvPr/>
        </p:nvSpPr>
        <p:spPr>
          <a:xfrm>
            <a:off x="7003999" y="3227495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>
            <a:stCxn id="253" idx="3"/>
            <a:endCxn id="145" idx="1"/>
          </p:cNvCxnSpPr>
          <p:nvPr/>
        </p:nvCxnSpPr>
        <p:spPr>
          <a:xfrm flipV="1">
            <a:off x="3284925" y="4110834"/>
            <a:ext cx="2929191" cy="169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3235769" y="2544939"/>
            <a:ext cx="14138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239271" y="2304352"/>
            <a:ext cx="2765402" cy="1261236"/>
            <a:chOff x="4360075" y="2304352"/>
            <a:chExt cx="2765402" cy="1261236"/>
          </a:xfrm>
        </p:grpSpPr>
        <p:grpSp>
          <p:nvGrpSpPr>
            <p:cNvPr id="155" name="Group 154"/>
            <p:cNvGrpSpPr/>
            <p:nvPr/>
          </p:nvGrpSpPr>
          <p:grpSpPr>
            <a:xfrm>
              <a:off x="5467977" y="2304352"/>
              <a:ext cx="582977" cy="450587"/>
              <a:chOff x="5900036" y="2367868"/>
              <a:chExt cx="582977" cy="45058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77" name="Straight Connector 176"/>
            <p:cNvCxnSpPr>
              <a:stCxn id="151" idx="4"/>
              <a:endCxn id="104" idx="0"/>
            </p:cNvCxnSpPr>
            <p:nvPr/>
          </p:nvCxnSpPr>
          <p:spPr>
            <a:xfrm flipH="1">
              <a:off x="4818089" y="2754939"/>
              <a:ext cx="942793" cy="347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51" idx="4"/>
              <a:endCxn id="101" idx="0"/>
            </p:cNvCxnSpPr>
            <p:nvPr/>
          </p:nvCxnSpPr>
          <p:spPr>
            <a:xfrm flipH="1">
              <a:off x="5435119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51" idx="4"/>
              <a:endCxn id="98" idx="0"/>
            </p:cNvCxnSpPr>
            <p:nvPr/>
          </p:nvCxnSpPr>
          <p:spPr>
            <a:xfrm>
              <a:off x="5760882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51" idx="4"/>
              <a:endCxn id="95" idx="0"/>
            </p:cNvCxnSpPr>
            <p:nvPr/>
          </p:nvCxnSpPr>
          <p:spPr>
            <a:xfrm>
              <a:off x="5760882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6213215" y="3109559"/>
              <a:ext cx="912262" cy="456029"/>
              <a:chOff x="8290639" y="5064672"/>
              <a:chExt cx="912262" cy="456029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594823" y="3106837"/>
              <a:ext cx="912262" cy="456029"/>
              <a:chOff x="8290639" y="5064672"/>
              <a:chExt cx="912262" cy="456029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id_d</a:t>
                </a:r>
                <a:endParaRPr lang="en-US" sz="11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977105" y="3109559"/>
              <a:ext cx="912262" cy="456029"/>
              <a:chOff x="8290639" y="5064672"/>
              <a:chExt cx="912262" cy="456029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id_c</a:t>
                </a:r>
                <a:endParaRPr lang="en-US" sz="11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360075" y="3102386"/>
              <a:ext cx="912262" cy="456029"/>
              <a:chOff x="8290639" y="5064672"/>
              <a:chExt cx="912262" cy="456029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id_b</a:t>
                </a:r>
                <a:endParaRPr lang="en-US" sz="1100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214116" y="2288570"/>
            <a:ext cx="3738289" cy="2037707"/>
            <a:chOff x="6576606" y="2304352"/>
            <a:chExt cx="3738289" cy="2037707"/>
          </a:xfrm>
        </p:grpSpPr>
        <p:cxnSp>
          <p:nvCxnSpPr>
            <p:cNvPr id="229" name="Straight Connector 228"/>
            <p:cNvCxnSpPr>
              <a:stCxn id="140" idx="4"/>
              <a:endCxn id="144" idx="0"/>
            </p:cNvCxnSpPr>
            <p:nvPr/>
          </p:nvCxnSpPr>
          <p:spPr>
            <a:xfrm flipH="1">
              <a:off x="7034620" y="3560146"/>
              <a:ext cx="965429" cy="325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140" idx="4"/>
              <a:endCxn id="153" idx="0"/>
            </p:cNvCxnSpPr>
            <p:nvPr/>
          </p:nvCxnSpPr>
          <p:spPr>
            <a:xfrm flipH="1">
              <a:off x="7658693" y="3560146"/>
              <a:ext cx="341356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140" idx="4"/>
              <a:endCxn id="178" idx="0"/>
            </p:cNvCxnSpPr>
            <p:nvPr/>
          </p:nvCxnSpPr>
          <p:spPr>
            <a:xfrm>
              <a:off x="8000049" y="3560146"/>
              <a:ext cx="287653" cy="313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140" idx="4"/>
              <a:endCxn id="184" idx="0"/>
            </p:cNvCxnSpPr>
            <p:nvPr/>
          </p:nvCxnSpPr>
          <p:spPr>
            <a:xfrm>
              <a:off x="8000049" y="3560146"/>
              <a:ext cx="924367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8657395" y="2304352"/>
              <a:ext cx="582977" cy="450587"/>
              <a:chOff x="5900036" y="2367868"/>
              <a:chExt cx="582977" cy="450587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17" name="Straight Connector 116"/>
            <p:cNvCxnSpPr>
              <a:stCxn id="137" idx="4"/>
              <a:endCxn id="140" idx="0"/>
            </p:cNvCxnSpPr>
            <p:nvPr/>
          </p:nvCxnSpPr>
          <p:spPr>
            <a:xfrm flipH="1">
              <a:off x="8000049" y="2754939"/>
              <a:ext cx="950251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37" idx="4"/>
              <a:endCxn id="131" idx="0"/>
            </p:cNvCxnSpPr>
            <p:nvPr/>
          </p:nvCxnSpPr>
          <p:spPr>
            <a:xfrm flipH="1">
              <a:off x="8624537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37" idx="4"/>
              <a:endCxn id="133" idx="0"/>
            </p:cNvCxnSpPr>
            <p:nvPr/>
          </p:nvCxnSpPr>
          <p:spPr>
            <a:xfrm>
              <a:off x="8950300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37" idx="4"/>
              <a:endCxn id="135" idx="0"/>
            </p:cNvCxnSpPr>
            <p:nvPr/>
          </p:nvCxnSpPr>
          <p:spPr>
            <a:xfrm>
              <a:off x="8950300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9402633" y="3109559"/>
              <a:ext cx="912262" cy="456029"/>
              <a:chOff x="8290639" y="5064672"/>
              <a:chExt cx="912262" cy="456029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784241" y="3106837"/>
              <a:ext cx="912262" cy="456029"/>
              <a:chOff x="8290639" y="5064672"/>
              <a:chExt cx="912262" cy="45602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id_d</a:t>
                </a:r>
                <a:endParaRPr lang="en-US" sz="11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8166523" y="3109559"/>
              <a:ext cx="912262" cy="456029"/>
              <a:chOff x="8290639" y="5064672"/>
              <a:chExt cx="912262" cy="456029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id_c</a:t>
                </a:r>
                <a:endParaRPr lang="en-US" sz="11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707144" y="3109559"/>
              <a:ext cx="582977" cy="450587"/>
              <a:chOff x="5900036" y="2367868"/>
              <a:chExt cx="582977" cy="450587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576606" y="3886030"/>
              <a:ext cx="912262" cy="456029"/>
              <a:chOff x="8290639" y="5064672"/>
              <a:chExt cx="912262" cy="456029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ALLOC</a:t>
                </a:r>
              </a:p>
              <a:p>
                <a:pPr algn="ctr"/>
                <a:r>
                  <a:rPr lang="en-US" altLang="zh-CN" sz="1100" dirty="0" err="1" smtClean="0"/>
                  <a:t>id_f</a:t>
                </a:r>
                <a:endParaRPr lang="en-US" sz="1100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7200679" y="3880285"/>
              <a:ext cx="912262" cy="456029"/>
              <a:chOff x="8290639" y="5064672"/>
              <a:chExt cx="912262" cy="45602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id_g</a:t>
                </a:r>
                <a:endParaRPr lang="en-US" sz="1100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7829688" y="3873460"/>
              <a:ext cx="912262" cy="456029"/>
              <a:chOff x="8290639" y="5064672"/>
              <a:chExt cx="912262" cy="456029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id_h</a:t>
                </a:r>
                <a:endParaRPr lang="en-US" sz="1100" dirty="0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8466402" y="3880285"/>
              <a:ext cx="912262" cy="456029"/>
              <a:chOff x="8290639" y="5064672"/>
              <a:chExt cx="912262" cy="456029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id_i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55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8570703" y="2287865"/>
            <a:ext cx="912262" cy="456029"/>
            <a:chOff x="8290639" y="5064672"/>
            <a:chExt cx="912262" cy="456029"/>
          </a:xfrm>
        </p:grpSpPr>
        <p:sp>
          <p:nvSpPr>
            <p:cNvPr id="124" name="Oval 123"/>
            <p:cNvSpPr/>
            <p:nvPr/>
          </p:nvSpPr>
          <p:spPr>
            <a:xfrm>
              <a:off x="8458581" y="5064672"/>
              <a:ext cx="580144" cy="4505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290639" y="5089814"/>
              <a:ext cx="9122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FREE</a:t>
              </a:r>
            </a:p>
            <a:p>
              <a:pPr algn="ctr"/>
              <a:r>
                <a:rPr lang="en-US" altLang="zh-CN" sz="1100" dirty="0" err="1" smtClean="0"/>
                <a:t>id_i</a:t>
              </a:r>
              <a:endParaRPr lang="en-US" sz="1100" dirty="0"/>
            </a:p>
          </p:txBody>
        </p:sp>
      </p:grpSp>
      <p:sp>
        <p:nvSpPr>
          <p:cNvPr id="254" name="Right Arrow 253"/>
          <p:cNvSpPr/>
          <p:nvPr/>
        </p:nvSpPr>
        <p:spPr>
          <a:xfrm>
            <a:off x="5452823" y="3248988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ight Arrow 254"/>
          <p:cNvSpPr/>
          <p:nvPr/>
        </p:nvSpPr>
        <p:spPr>
          <a:xfrm>
            <a:off x="8380295" y="3224773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15567" y="2285848"/>
            <a:ext cx="2765402" cy="1261236"/>
            <a:chOff x="4360075" y="2304352"/>
            <a:chExt cx="2765402" cy="1261236"/>
          </a:xfrm>
        </p:grpSpPr>
        <p:grpSp>
          <p:nvGrpSpPr>
            <p:cNvPr id="155" name="Group 154"/>
            <p:cNvGrpSpPr/>
            <p:nvPr/>
          </p:nvGrpSpPr>
          <p:grpSpPr>
            <a:xfrm>
              <a:off x="5467977" y="2304352"/>
              <a:ext cx="582977" cy="450587"/>
              <a:chOff x="5900036" y="2367868"/>
              <a:chExt cx="582977" cy="45058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77" name="Straight Connector 176"/>
            <p:cNvCxnSpPr>
              <a:stCxn id="151" idx="4"/>
              <a:endCxn id="104" idx="0"/>
            </p:cNvCxnSpPr>
            <p:nvPr/>
          </p:nvCxnSpPr>
          <p:spPr>
            <a:xfrm flipH="1">
              <a:off x="4818089" y="2754939"/>
              <a:ext cx="942793" cy="347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51" idx="4"/>
              <a:endCxn id="101" idx="0"/>
            </p:cNvCxnSpPr>
            <p:nvPr/>
          </p:nvCxnSpPr>
          <p:spPr>
            <a:xfrm flipH="1">
              <a:off x="5435119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51" idx="4"/>
              <a:endCxn id="98" idx="0"/>
            </p:cNvCxnSpPr>
            <p:nvPr/>
          </p:nvCxnSpPr>
          <p:spPr>
            <a:xfrm>
              <a:off x="5760882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51" idx="4"/>
              <a:endCxn id="95" idx="0"/>
            </p:cNvCxnSpPr>
            <p:nvPr/>
          </p:nvCxnSpPr>
          <p:spPr>
            <a:xfrm>
              <a:off x="5760882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6213215" y="3109559"/>
              <a:ext cx="912262" cy="456029"/>
              <a:chOff x="8290639" y="5064672"/>
              <a:chExt cx="912262" cy="456029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id_g</a:t>
                </a:r>
                <a:endParaRPr lang="en-US" sz="11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594823" y="3106837"/>
              <a:ext cx="912262" cy="456029"/>
              <a:chOff x="8290639" y="5064672"/>
              <a:chExt cx="912262" cy="456029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id_f</a:t>
                </a:r>
                <a:endParaRPr lang="en-US" sz="11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977105" y="3109559"/>
              <a:ext cx="912262" cy="456029"/>
              <a:chOff x="8290639" y="5064672"/>
              <a:chExt cx="912262" cy="456029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360075" y="3102386"/>
              <a:ext cx="912262" cy="456029"/>
              <a:chOff x="8290639" y="5064672"/>
              <a:chExt cx="912262" cy="456029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id_h</a:t>
                </a:r>
                <a:endParaRPr lang="en-US" sz="1100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720336" y="2285848"/>
            <a:ext cx="3738289" cy="2037707"/>
            <a:chOff x="6576606" y="2304352"/>
            <a:chExt cx="3738289" cy="2037707"/>
          </a:xfrm>
        </p:grpSpPr>
        <p:cxnSp>
          <p:nvCxnSpPr>
            <p:cNvPr id="229" name="Straight Connector 228"/>
            <p:cNvCxnSpPr>
              <a:stCxn id="140" idx="4"/>
              <a:endCxn id="144" idx="0"/>
            </p:cNvCxnSpPr>
            <p:nvPr/>
          </p:nvCxnSpPr>
          <p:spPr>
            <a:xfrm flipH="1">
              <a:off x="7034620" y="3560146"/>
              <a:ext cx="965429" cy="325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140" idx="4"/>
              <a:endCxn id="153" idx="0"/>
            </p:cNvCxnSpPr>
            <p:nvPr/>
          </p:nvCxnSpPr>
          <p:spPr>
            <a:xfrm flipH="1">
              <a:off x="7658693" y="3560146"/>
              <a:ext cx="341356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140" idx="4"/>
              <a:endCxn id="178" idx="0"/>
            </p:cNvCxnSpPr>
            <p:nvPr/>
          </p:nvCxnSpPr>
          <p:spPr>
            <a:xfrm>
              <a:off x="8000049" y="3560146"/>
              <a:ext cx="287653" cy="313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140" idx="4"/>
              <a:endCxn id="184" idx="0"/>
            </p:cNvCxnSpPr>
            <p:nvPr/>
          </p:nvCxnSpPr>
          <p:spPr>
            <a:xfrm>
              <a:off x="8000049" y="3560146"/>
              <a:ext cx="924367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8657395" y="2304352"/>
              <a:ext cx="582977" cy="450587"/>
              <a:chOff x="5900036" y="2367868"/>
              <a:chExt cx="582977" cy="450587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17" name="Straight Connector 116"/>
            <p:cNvCxnSpPr>
              <a:stCxn id="137" idx="4"/>
              <a:endCxn id="140" idx="0"/>
            </p:cNvCxnSpPr>
            <p:nvPr/>
          </p:nvCxnSpPr>
          <p:spPr>
            <a:xfrm flipH="1">
              <a:off x="8000049" y="2754939"/>
              <a:ext cx="950251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37" idx="4"/>
              <a:endCxn id="131" idx="0"/>
            </p:cNvCxnSpPr>
            <p:nvPr/>
          </p:nvCxnSpPr>
          <p:spPr>
            <a:xfrm flipH="1">
              <a:off x="8624537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37" idx="4"/>
              <a:endCxn id="133" idx="0"/>
            </p:cNvCxnSpPr>
            <p:nvPr/>
          </p:nvCxnSpPr>
          <p:spPr>
            <a:xfrm>
              <a:off x="8950300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37" idx="4"/>
              <a:endCxn id="135" idx="0"/>
            </p:cNvCxnSpPr>
            <p:nvPr/>
          </p:nvCxnSpPr>
          <p:spPr>
            <a:xfrm>
              <a:off x="8950300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9402633" y="3109559"/>
              <a:ext cx="912262" cy="456029"/>
              <a:chOff x="8290639" y="5064672"/>
              <a:chExt cx="912262" cy="456029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id_g</a:t>
                </a:r>
                <a:endParaRPr lang="en-US" sz="11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784241" y="3106837"/>
              <a:ext cx="912262" cy="456029"/>
              <a:chOff x="8290639" y="5064672"/>
              <a:chExt cx="912262" cy="45602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id_f</a:t>
                </a:r>
                <a:endParaRPr lang="en-US" sz="11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8166523" y="3109559"/>
              <a:ext cx="912262" cy="456029"/>
              <a:chOff x="8290639" y="5064672"/>
              <a:chExt cx="912262" cy="456029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707144" y="3109559"/>
              <a:ext cx="582977" cy="450587"/>
              <a:chOff x="5900036" y="2367868"/>
              <a:chExt cx="582977" cy="450587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576606" y="3886030"/>
              <a:ext cx="912262" cy="456029"/>
              <a:chOff x="8290639" y="5064672"/>
              <a:chExt cx="912262" cy="456029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id_a</a:t>
                </a:r>
                <a:endParaRPr lang="en-US" sz="1100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7200679" y="3880285"/>
              <a:ext cx="912262" cy="456029"/>
              <a:chOff x="8290639" y="5064672"/>
              <a:chExt cx="912262" cy="45602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id_b</a:t>
                </a:r>
                <a:endParaRPr lang="en-US" sz="1100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7829688" y="3873460"/>
              <a:ext cx="912262" cy="456029"/>
              <a:chOff x="8290639" y="5064672"/>
              <a:chExt cx="912262" cy="456029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id_c</a:t>
                </a:r>
                <a:endParaRPr lang="en-US" sz="1100" dirty="0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8466402" y="3880285"/>
              <a:ext cx="912262" cy="456029"/>
              <a:chOff x="8290639" y="5064672"/>
              <a:chExt cx="912262" cy="456029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id_d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19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571698" y="1456012"/>
            <a:ext cx="4316930" cy="2866287"/>
            <a:chOff x="3603329" y="1456012"/>
            <a:chExt cx="4316930" cy="2866287"/>
          </a:xfrm>
        </p:grpSpPr>
        <p:sp>
          <p:nvSpPr>
            <p:cNvPr id="4" name="Rounded Rectangle 3"/>
            <p:cNvSpPr/>
            <p:nvPr/>
          </p:nvSpPr>
          <p:spPr>
            <a:xfrm>
              <a:off x="3945080" y="1474434"/>
              <a:ext cx="1171485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0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346927" y="1464478"/>
              <a:ext cx="1171485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1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48774" y="1456012"/>
              <a:ext cx="1171485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</a:t>
              </a:r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26660" y="2302249"/>
              <a:ext cx="585331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329" y="3071446"/>
              <a:ext cx="296163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687542" y="2302249"/>
              <a:ext cx="585331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107087" y="3071446"/>
              <a:ext cx="296163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572178" y="3071446"/>
              <a:ext cx="296163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50764" y="3071446"/>
              <a:ext cx="296163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311991" y="3986237"/>
              <a:ext cx="296163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783351" y="3986237"/>
              <a:ext cx="296163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/>
            <p:cNvCxnSpPr>
              <a:stCxn id="4" idx="2"/>
              <a:endCxn id="8" idx="0"/>
            </p:cNvCxnSpPr>
            <p:nvPr/>
          </p:nvCxnSpPr>
          <p:spPr>
            <a:xfrm flipH="1">
              <a:off x="4019326" y="1810496"/>
              <a:ext cx="511497" cy="491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2"/>
              <a:endCxn id="10" idx="0"/>
            </p:cNvCxnSpPr>
            <p:nvPr/>
          </p:nvCxnSpPr>
          <p:spPr>
            <a:xfrm>
              <a:off x="4530823" y="1810496"/>
              <a:ext cx="449385" cy="491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2"/>
              <a:endCxn id="9" idx="0"/>
            </p:cNvCxnSpPr>
            <p:nvPr/>
          </p:nvCxnSpPr>
          <p:spPr>
            <a:xfrm flipH="1">
              <a:off x="3751411" y="2638311"/>
              <a:ext cx="267915" cy="433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2"/>
              <a:endCxn id="11" idx="0"/>
            </p:cNvCxnSpPr>
            <p:nvPr/>
          </p:nvCxnSpPr>
          <p:spPr>
            <a:xfrm>
              <a:off x="4019326" y="2638311"/>
              <a:ext cx="235843" cy="433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2" idx="0"/>
            </p:cNvCxnSpPr>
            <p:nvPr/>
          </p:nvCxnSpPr>
          <p:spPr>
            <a:xfrm flipH="1">
              <a:off x="4720260" y="2638311"/>
              <a:ext cx="259948" cy="433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2"/>
              <a:endCxn id="13" idx="0"/>
            </p:cNvCxnSpPr>
            <p:nvPr/>
          </p:nvCxnSpPr>
          <p:spPr>
            <a:xfrm>
              <a:off x="4980208" y="2638311"/>
              <a:ext cx="218638" cy="433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" idx="2"/>
              <a:endCxn id="14" idx="0"/>
            </p:cNvCxnSpPr>
            <p:nvPr/>
          </p:nvCxnSpPr>
          <p:spPr>
            <a:xfrm flipH="1">
              <a:off x="4460073" y="3407508"/>
              <a:ext cx="260187" cy="5787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2"/>
              <a:endCxn id="15" idx="0"/>
            </p:cNvCxnSpPr>
            <p:nvPr/>
          </p:nvCxnSpPr>
          <p:spPr>
            <a:xfrm>
              <a:off x="4720260" y="3407508"/>
              <a:ext cx="211173" cy="5787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Curved Connector 47"/>
          <p:cNvCxnSpPr>
            <a:stCxn id="5" idx="2"/>
            <a:endCxn id="6" idx="2"/>
          </p:cNvCxnSpPr>
          <p:nvPr/>
        </p:nvCxnSpPr>
        <p:spPr>
          <a:xfrm rot="5400000" flipH="1" flipV="1">
            <a:off x="5597729" y="1095383"/>
            <a:ext cx="8466" cy="1401847"/>
          </a:xfrm>
          <a:prstGeom prst="curvedConnector3">
            <a:avLst>
              <a:gd name="adj1" fmla="val -270021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34" idx="3"/>
            <a:endCxn id="5" idx="0"/>
          </p:cNvCxnSpPr>
          <p:nvPr/>
        </p:nvCxnSpPr>
        <p:spPr>
          <a:xfrm flipV="1">
            <a:off x="2160802" y="1464478"/>
            <a:ext cx="2740237" cy="163111"/>
          </a:xfrm>
          <a:prstGeom prst="curvedConnector4">
            <a:avLst>
              <a:gd name="adj1" fmla="val 25408"/>
              <a:gd name="adj2" fmla="val 24099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36" idx="3"/>
            <a:endCxn id="11" idx="2"/>
          </p:cNvCxnSpPr>
          <p:nvPr/>
        </p:nvCxnSpPr>
        <p:spPr>
          <a:xfrm>
            <a:off x="2160802" y="2285529"/>
            <a:ext cx="1062736" cy="1121979"/>
          </a:xfrm>
          <a:prstGeom prst="curvedConnector4">
            <a:avLst>
              <a:gd name="adj1" fmla="val 23315"/>
              <a:gd name="adj2" fmla="val 12037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11" idx="2"/>
            <a:endCxn id="13" idx="2"/>
          </p:cNvCxnSpPr>
          <p:nvPr/>
        </p:nvCxnSpPr>
        <p:spPr>
          <a:xfrm rot="16200000" flipH="1">
            <a:off x="3695376" y="2935669"/>
            <a:ext cx="12700" cy="94367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37" idx="3"/>
            <a:endCxn id="15" idx="2"/>
          </p:cNvCxnSpPr>
          <p:nvPr/>
        </p:nvCxnSpPr>
        <p:spPr>
          <a:xfrm>
            <a:off x="2160802" y="2614499"/>
            <a:ext cx="1739000" cy="1707800"/>
          </a:xfrm>
          <a:prstGeom prst="curvedConnector4">
            <a:avLst>
              <a:gd name="adj1" fmla="val 10140"/>
              <a:gd name="adj2" fmla="val 10585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7281102" y="1555450"/>
            <a:ext cx="1137403" cy="2675877"/>
            <a:chOff x="7281102" y="1555450"/>
            <a:chExt cx="1137403" cy="2675877"/>
          </a:xfrm>
        </p:grpSpPr>
        <p:grpSp>
          <p:nvGrpSpPr>
            <p:cNvPr id="103" name="Group 102"/>
            <p:cNvGrpSpPr/>
            <p:nvPr/>
          </p:nvGrpSpPr>
          <p:grpSpPr>
            <a:xfrm>
              <a:off x="7281102" y="4077209"/>
              <a:ext cx="1137403" cy="154118"/>
              <a:chOff x="7377947" y="3986237"/>
              <a:chExt cx="1137403" cy="154118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7797672" y="3986237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904602" y="3986237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77947" y="3986237"/>
                <a:ext cx="104265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482212" y="3986237"/>
                <a:ext cx="104265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86477" y="3986237"/>
                <a:ext cx="104265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90742" y="3986237"/>
                <a:ext cx="104265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08867" y="3986237"/>
                <a:ext cx="506483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7281102" y="3162418"/>
              <a:ext cx="1137403" cy="154118"/>
              <a:chOff x="7377947" y="3071446"/>
              <a:chExt cx="1137403" cy="154118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7377947" y="3071446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482212" y="3071446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586477" y="3071446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690742" y="3071446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795007" y="3071446"/>
                <a:ext cx="720343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7281102" y="2393182"/>
              <a:ext cx="1137403" cy="154118"/>
              <a:chOff x="7377947" y="2302249"/>
              <a:chExt cx="1137403" cy="154118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377947" y="2302249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482212" y="2302249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586477" y="2302249"/>
                <a:ext cx="928873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281102" y="1555450"/>
              <a:ext cx="1137403" cy="154118"/>
              <a:chOff x="7377947" y="1456012"/>
              <a:chExt cx="1137403" cy="154118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7377947" y="1456012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482212" y="1456012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86477" y="1456012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690742" y="1456012"/>
                <a:ext cx="824608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792316" y="2245167"/>
            <a:ext cx="975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Multilevel</a:t>
            </a:r>
          </a:p>
          <a:p>
            <a:r>
              <a:rPr lang="en-US" sz="1400" dirty="0" smtClean="0"/>
              <a:t>Free</a:t>
            </a:r>
          </a:p>
          <a:p>
            <a:r>
              <a:rPr lang="en-US" sz="1400" dirty="0" smtClean="0"/>
              <a:t>Linked-List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418505" y="2245167"/>
            <a:ext cx="975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Multilevel</a:t>
            </a:r>
          </a:p>
          <a:p>
            <a:r>
              <a:rPr lang="en-US" sz="1400" dirty="0" smtClean="0"/>
              <a:t>Free</a:t>
            </a:r>
          </a:p>
          <a:p>
            <a:r>
              <a:rPr lang="en-US" sz="1400" dirty="0" smtClean="0"/>
              <a:t>Bitmap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827274" y="1463104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827274" y="1792074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827274" y="2121044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827274" y="2450014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27273" y="3112601"/>
            <a:ext cx="335526" cy="513059"/>
          </a:xfrm>
          <a:prstGeom prst="rect">
            <a:avLst/>
          </a:prstGeom>
          <a:solidFill>
            <a:srgbClr val="92D05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829271" y="2781018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1827272" y="3625660"/>
            <a:ext cx="333529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89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jiangke</dc:creator>
  <cp:lastModifiedBy>jiangke</cp:lastModifiedBy>
  <cp:revision>26</cp:revision>
  <dcterms:created xsi:type="dcterms:W3CDTF">2019-04-01T03:05:13Z</dcterms:created>
  <dcterms:modified xsi:type="dcterms:W3CDTF">2019-04-10T02:13:51Z</dcterms:modified>
</cp:coreProperties>
</file>