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C1FD-F1E0-407C-AC5C-D8340952105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3292739" y="2304353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id_a</a:t>
              </a:r>
              <a:endParaRPr lang="en-US" sz="1100" dirty="0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2155292" y="2179658"/>
            <a:ext cx="1078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he maximum level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55292" y="3866172"/>
            <a:ext cx="112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the request </a:t>
            </a:r>
            <a:r>
              <a:rPr lang="en-US" sz="1400" dirty="0" smtClean="0"/>
              <a:t>level</a:t>
            </a:r>
            <a:endParaRPr lang="en-US" sz="1200" dirty="0"/>
          </a:p>
        </p:txBody>
      </p:sp>
      <p:sp>
        <p:nvSpPr>
          <p:cNvPr id="254" name="Right Arrow 253"/>
          <p:cNvSpPr/>
          <p:nvPr/>
        </p:nvSpPr>
        <p:spPr>
          <a:xfrm>
            <a:off x="4113089" y="3228606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7003999" y="3227495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>
            <a:stCxn id="253" idx="3"/>
            <a:endCxn id="145" idx="1"/>
          </p:cNvCxnSpPr>
          <p:nvPr/>
        </p:nvCxnSpPr>
        <p:spPr>
          <a:xfrm flipV="1">
            <a:off x="3284925" y="4110834"/>
            <a:ext cx="2929191" cy="169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3235769" y="2544939"/>
            <a:ext cx="1413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239271" y="2304352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ALLOC</a:t>
                </a:r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214116" y="2288570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ALLOC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id_i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5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8570703" y="2287865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id_i</a:t>
              </a:r>
              <a:endParaRPr lang="en-US" sz="1100" dirty="0"/>
            </a:p>
          </p:txBody>
        </p:sp>
      </p:grpSp>
      <p:sp>
        <p:nvSpPr>
          <p:cNvPr id="254" name="Right Arrow 253"/>
          <p:cNvSpPr/>
          <p:nvPr/>
        </p:nvSpPr>
        <p:spPr>
          <a:xfrm>
            <a:off x="5452823" y="3248988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8380295" y="3224773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15567" y="2285848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720336" y="2285848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id_a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71698" y="1456012"/>
            <a:ext cx="4316930" cy="2866287"/>
            <a:chOff x="3603329" y="1456012"/>
            <a:chExt cx="4316930" cy="2866287"/>
          </a:xfrm>
        </p:grpSpPr>
        <p:sp>
          <p:nvSpPr>
            <p:cNvPr id="4" name="Rounded Rectangle 3"/>
            <p:cNvSpPr/>
            <p:nvPr/>
          </p:nvSpPr>
          <p:spPr>
            <a:xfrm>
              <a:off x="3945080" y="1474434"/>
              <a:ext cx="1171485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0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46927" y="1464478"/>
              <a:ext cx="1171485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1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48774" y="1456012"/>
              <a:ext cx="1171485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</a:t>
              </a:r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26660" y="2302249"/>
              <a:ext cx="585331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329" y="3071446"/>
              <a:ext cx="29616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87542" y="2302249"/>
              <a:ext cx="585331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07087" y="3071446"/>
              <a:ext cx="29616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2178" y="3071446"/>
              <a:ext cx="29616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50764" y="3071446"/>
              <a:ext cx="29616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11991" y="3986237"/>
              <a:ext cx="29616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83351" y="3986237"/>
              <a:ext cx="29616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4" idx="2"/>
              <a:endCxn id="8" idx="0"/>
            </p:cNvCxnSpPr>
            <p:nvPr/>
          </p:nvCxnSpPr>
          <p:spPr>
            <a:xfrm flipH="1">
              <a:off x="4019326" y="1810496"/>
              <a:ext cx="511497" cy="491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10" idx="0"/>
            </p:cNvCxnSpPr>
            <p:nvPr/>
          </p:nvCxnSpPr>
          <p:spPr>
            <a:xfrm>
              <a:off x="4530823" y="1810496"/>
              <a:ext cx="449385" cy="491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2"/>
              <a:endCxn id="9" idx="0"/>
            </p:cNvCxnSpPr>
            <p:nvPr/>
          </p:nvCxnSpPr>
          <p:spPr>
            <a:xfrm flipH="1">
              <a:off x="3751411" y="2638311"/>
              <a:ext cx="267915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2"/>
              <a:endCxn id="11" idx="0"/>
            </p:cNvCxnSpPr>
            <p:nvPr/>
          </p:nvCxnSpPr>
          <p:spPr>
            <a:xfrm>
              <a:off x="4019326" y="2638311"/>
              <a:ext cx="235843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2" idx="0"/>
            </p:cNvCxnSpPr>
            <p:nvPr/>
          </p:nvCxnSpPr>
          <p:spPr>
            <a:xfrm flipH="1">
              <a:off x="4720260" y="2638311"/>
              <a:ext cx="259948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2"/>
              <a:endCxn id="13" idx="0"/>
            </p:cNvCxnSpPr>
            <p:nvPr/>
          </p:nvCxnSpPr>
          <p:spPr>
            <a:xfrm>
              <a:off x="4980208" y="2638311"/>
              <a:ext cx="218638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2"/>
              <a:endCxn id="14" idx="0"/>
            </p:cNvCxnSpPr>
            <p:nvPr/>
          </p:nvCxnSpPr>
          <p:spPr>
            <a:xfrm flipH="1">
              <a:off x="4460073" y="3407508"/>
              <a:ext cx="260187" cy="578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2"/>
              <a:endCxn id="15" idx="0"/>
            </p:cNvCxnSpPr>
            <p:nvPr/>
          </p:nvCxnSpPr>
          <p:spPr>
            <a:xfrm>
              <a:off x="4720260" y="3407508"/>
              <a:ext cx="211173" cy="578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Curved Connector 47"/>
          <p:cNvCxnSpPr>
            <a:stCxn id="5" idx="2"/>
            <a:endCxn id="6" idx="2"/>
          </p:cNvCxnSpPr>
          <p:nvPr/>
        </p:nvCxnSpPr>
        <p:spPr>
          <a:xfrm rot="5400000" flipH="1" flipV="1">
            <a:off x="5597729" y="1095383"/>
            <a:ext cx="8466" cy="1401847"/>
          </a:xfrm>
          <a:prstGeom prst="curvedConnector3">
            <a:avLst>
              <a:gd name="adj1" fmla="val -27002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4" idx="3"/>
            <a:endCxn id="5" idx="0"/>
          </p:cNvCxnSpPr>
          <p:nvPr/>
        </p:nvCxnSpPr>
        <p:spPr>
          <a:xfrm flipV="1">
            <a:off x="2160802" y="1464478"/>
            <a:ext cx="2740237" cy="163111"/>
          </a:xfrm>
          <a:prstGeom prst="curvedConnector4">
            <a:avLst>
              <a:gd name="adj1" fmla="val 25408"/>
              <a:gd name="adj2" fmla="val 24099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6" idx="3"/>
            <a:endCxn id="11" idx="2"/>
          </p:cNvCxnSpPr>
          <p:nvPr/>
        </p:nvCxnSpPr>
        <p:spPr>
          <a:xfrm>
            <a:off x="2160802" y="2285529"/>
            <a:ext cx="1062736" cy="1121979"/>
          </a:xfrm>
          <a:prstGeom prst="curvedConnector4">
            <a:avLst>
              <a:gd name="adj1" fmla="val 23315"/>
              <a:gd name="adj2" fmla="val 12037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1" idx="2"/>
            <a:endCxn id="13" idx="2"/>
          </p:cNvCxnSpPr>
          <p:nvPr/>
        </p:nvCxnSpPr>
        <p:spPr>
          <a:xfrm rot="16200000" flipH="1">
            <a:off x="3695376" y="2935669"/>
            <a:ext cx="12700" cy="94367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7" idx="3"/>
            <a:endCxn id="15" idx="2"/>
          </p:cNvCxnSpPr>
          <p:nvPr/>
        </p:nvCxnSpPr>
        <p:spPr>
          <a:xfrm>
            <a:off x="2160802" y="2614499"/>
            <a:ext cx="1739000" cy="1707800"/>
          </a:xfrm>
          <a:prstGeom prst="curvedConnector4">
            <a:avLst>
              <a:gd name="adj1" fmla="val 10140"/>
              <a:gd name="adj2" fmla="val 10585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781286" y="1555450"/>
            <a:ext cx="1137403" cy="2675877"/>
            <a:chOff x="7281102" y="1555450"/>
            <a:chExt cx="1137403" cy="2675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281102" y="4077209"/>
              <a:ext cx="1137403" cy="154118"/>
              <a:chOff x="7377947" y="3986237"/>
              <a:chExt cx="1137403" cy="1541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797672" y="3986237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04602" y="3986237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77947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482212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86477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0742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08867" y="3986237"/>
                <a:ext cx="50648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281102" y="3162418"/>
              <a:ext cx="1137403" cy="154118"/>
              <a:chOff x="7377947" y="3071446"/>
              <a:chExt cx="1137403" cy="15411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7377947" y="3071446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482212" y="3071446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86477" y="3071446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90742" y="3071446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795007" y="3071446"/>
                <a:ext cx="72034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281102" y="2393182"/>
              <a:ext cx="1137403" cy="154118"/>
              <a:chOff x="7377947" y="2302249"/>
              <a:chExt cx="1137403" cy="15411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377947" y="2302249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482212" y="2302249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86477" y="2302249"/>
                <a:ext cx="92887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281102" y="1555450"/>
              <a:ext cx="1137403" cy="154118"/>
              <a:chOff x="7377947" y="1456012"/>
              <a:chExt cx="1137403" cy="15411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377947" y="1456012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482212" y="1456012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86477" y="1456012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90742" y="1456012"/>
                <a:ext cx="824608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792316" y="2245167"/>
            <a:ext cx="97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Multilevel</a:t>
            </a:r>
          </a:p>
          <a:p>
            <a:r>
              <a:rPr lang="en-US" sz="1400" dirty="0" smtClean="0"/>
              <a:t>Free</a:t>
            </a:r>
          </a:p>
          <a:p>
            <a:r>
              <a:rPr lang="en-US" sz="1400" dirty="0" smtClean="0"/>
              <a:t>Linked-List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973397" y="2245167"/>
            <a:ext cx="97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Multilevel</a:t>
            </a:r>
          </a:p>
          <a:p>
            <a:r>
              <a:rPr lang="en-US" sz="1400" dirty="0" smtClean="0"/>
              <a:t>Free</a:t>
            </a:r>
          </a:p>
          <a:p>
            <a:r>
              <a:rPr lang="en-US" sz="1400" dirty="0" smtClean="0"/>
              <a:t>Bitmap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827274" y="146310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27274" y="179207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827274" y="212104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27274" y="245001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27273" y="3112601"/>
            <a:ext cx="335526" cy="513059"/>
          </a:xfrm>
          <a:prstGeom prst="rect">
            <a:avLst/>
          </a:prstGeom>
          <a:solidFill>
            <a:srgbClr val="92D05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29271" y="2781018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827272" y="3625660"/>
            <a:ext cx="333529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67971" y="1478620"/>
            <a:ext cx="71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altLang="zh-CN" sz="1400" dirty="0" smtClean="0"/>
              <a:t>evel 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067970" y="2302249"/>
            <a:ext cx="71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altLang="zh-CN" sz="1400" dirty="0" smtClean="0"/>
              <a:t>evel 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73737" y="3071446"/>
            <a:ext cx="71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altLang="zh-CN" sz="1400" dirty="0" smtClean="0"/>
              <a:t>evel 2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065306" y="3984496"/>
            <a:ext cx="71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altLang="zh-CN" sz="1400" dirty="0" smtClean="0"/>
              <a:t>evel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40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97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jiangke</dc:creator>
  <cp:lastModifiedBy>jiangke</cp:lastModifiedBy>
  <cp:revision>28</cp:revision>
  <dcterms:created xsi:type="dcterms:W3CDTF">2019-04-01T03:05:13Z</dcterms:created>
  <dcterms:modified xsi:type="dcterms:W3CDTF">2019-06-06T03:44:44Z</dcterms:modified>
</cp:coreProperties>
</file>