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erriweather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e557d0d1_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e557d0d1_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e557d0d1_9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e557d0d1_9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ce557d0d1_9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ce557d0d1_9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e557d0d1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e557d0d1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0441cc6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0441cc6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e557d0d1_1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ce557d0d1_1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ce557d0d1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ce557d0d1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e557d0d1_9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e557d0d1_9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0441cc6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d0441cc6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ce557d0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ce557d0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e557d0d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e557d0d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e557d0d1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e557d0d1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e557d0d1_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e557d0d1_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e557d0d1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e557d0d1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e557d0d1_9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e557d0d1_9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e557d0d1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e557d0d1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e557d0d1_9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e557d0d1_9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CIS-330: Kappa Sigma Academic System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 Kerr,  Gunnar Schmidt, Jonathan Perry, John Allen Stogner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4287"/>
          <a:stretch/>
        </p:blipFill>
        <p:spPr>
          <a:xfrm>
            <a:off x="4369075" y="0"/>
            <a:ext cx="4746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075025" y="2194900"/>
            <a:ext cx="2671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72950" y="1076750"/>
            <a:ext cx="25056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700" y="0"/>
            <a:ext cx="4804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Pt 2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51750"/>
            <a:ext cx="4826700" cy="3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l="3269" t="-9540" r="-3270" b="9539"/>
          <a:stretch/>
        </p:blipFill>
        <p:spPr>
          <a:xfrm>
            <a:off x="0" y="2971800"/>
            <a:ext cx="63246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077375" y="3064550"/>
            <a:ext cx="300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Sequence Diagram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735075" y="2795375"/>
            <a:ext cx="2567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State Machine Diagram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294967295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Net Present Value and Payback Period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88" y="2026400"/>
            <a:ext cx="7667225" cy="2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785125" y="1613300"/>
            <a:ext cx="6611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Net Present Value and Payback Period Calculation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(continued)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4294967295"/>
          </p:nvPr>
        </p:nvSpPr>
        <p:spPr>
          <a:xfrm>
            <a:off x="3513725" y="892425"/>
            <a:ext cx="4166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on Investment Calculation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3" y="1924550"/>
            <a:ext cx="8140128" cy="3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600250" y="1533050"/>
            <a:ext cx="6840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on Investment Calculation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" y="1566050"/>
            <a:ext cx="8955950" cy="6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5" y="2847800"/>
            <a:ext cx="9026326" cy="16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5404400" y="1211325"/>
            <a:ext cx="193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PERT Chart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5404400" y="2515850"/>
            <a:ext cx="18636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CPM Chart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165650" y="465925"/>
            <a:ext cx="21741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Mockup of Prototype</a:t>
            </a:r>
            <a:endParaRPr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75" y="0"/>
            <a:ext cx="67449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244388" y="103525"/>
            <a:ext cx="30543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Navigation Diagram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5207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Pt 2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00" y="3175"/>
            <a:ext cx="6952000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363000" y="3644350"/>
            <a:ext cx="30957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Refined Navigation Diagram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Final Presentation CIS-330</a:t>
            </a:r>
            <a:endParaRPr sz="400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Carson Kerr,  Gunnar Schmidt, Jonathan Perry, John Allen Stogner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Kappa Sigma's Academic Focus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Aims to boost academic performance to meet IFC standards and attract new members.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IFC Grade Requirements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Fraternities must maintain a GPA above the campus male average or they will face fines, social probation, or removal.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System Issues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Manual tracking of attendance and grades during study hours is inefficient and incomplete.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Poor Grades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Leads to higher dropout rates, fewer members paying dues, and challenges in recruiting.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Automate grade collection with school-provided data and a centralized database for tracking and analytics.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5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of Automation</a:t>
            </a:r>
            <a:r>
              <a:rPr lang="en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Saves time, ensures compliance, improves retention, and enhances fraternity reputation.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171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384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Efficiency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project is expected to be low-cost, leveraging a server for the database and website.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71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384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Feasibility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Automation of grade input is preferred, but manual entry is an acceptable fallback.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71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384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Simplicity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Only one user is required to operate the system, keeping its scale manageable.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71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384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Compliance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fraternity has permission to access member grades but will confirm with the school during development.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71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384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project aims for completion by late November or early December 2025.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25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0" y="3595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Sends reminders two hours before scheduled study hours.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Verification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Allows students to confirm attendance at the study location.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Logging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Tracks time spent at study hall and updates attendance records.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Excuse Submission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Enables students to send absence excuses to the system administrator.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Tracking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Monitors student grades in real-time and updates academic status.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Alerts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Notifies the academic chair about students passing or failing requirements.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Approval Process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Requires administrators to approve logged hours for them to count.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Allows adding/removing students and adjusting grades by the operator.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Dashboard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grade insights like average GPA, passing/failing rates, and honors lists.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Storage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Offers functionality to store and access class notes and exams.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not cost fraternities chapters one hundred U.S. dollars a month a month to use.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not cost fraternity brothers anything to download onto their mobile devices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have an uptime of 99.5%, allowing for 43.8 hours of downtime per year.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be capable of handling 300 users at once.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database should back up everything daily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Design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75" y="500925"/>
            <a:ext cx="3954950" cy="40986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97" name="Google Shape;97;p18"/>
          <p:cNvSpPr txBox="1"/>
          <p:nvPr/>
        </p:nvSpPr>
        <p:spPr>
          <a:xfrm>
            <a:off x="2153475" y="1749700"/>
            <a:ext cx="21327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Subsystem Diagram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145575" y="176000"/>
            <a:ext cx="18222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75" y="41425"/>
            <a:ext cx="4774925" cy="51020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Deployment Diagram</a:t>
            </a:r>
            <a:endParaRPr sz="260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634325" y="557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25" y="113875"/>
            <a:ext cx="4424974" cy="49157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3" name="Google Shape;113;p20"/>
          <p:cNvSpPr txBox="1"/>
          <p:nvPr/>
        </p:nvSpPr>
        <p:spPr>
          <a:xfrm>
            <a:off x="517675" y="1169925"/>
            <a:ext cx="209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 Diagram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25" y="0"/>
            <a:ext cx="4643126" cy="47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464100" y="2039600"/>
            <a:ext cx="19464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Arial</vt:lpstr>
      <vt:lpstr>Merriweather</vt:lpstr>
      <vt:lpstr>Paradigm</vt:lpstr>
      <vt:lpstr>Final Presentation CIS-330: Kappa Sigma Academic System</vt:lpstr>
      <vt:lpstr>Problem Statement </vt:lpstr>
      <vt:lpstr>Feasibility Study</vt:lpstr>
      <vt:lpstr>Requirement Analysis </vt:lpstr>
      <vt:lpstr>Specifications</vt:lpstr>
      <vt:lpstr>Preliminary Design</vt:lpstr>
      <vt:lpstr>Package Diagram</vt:lpstr>
      <vt:lpstr>Deployment Diagram</vt:lpstr>
      <vt:lpstr>Component Diagram</vt:lpstr>
      <vt:lpstr>Detailed Design</vt:lpstr>
      <vt:lpstr>Database Design</vt:lpstr>
      <vt:lpstr>Detailed Design Pt 2</vt:lpstr>
      <vt:lpstr>Project Management</vt:lpstr>
      <vt:lpstr>Project Management (continued)</vt:lpstr>
      <vt:lpstr>Project Management</vt:lpstr>
      <vt:lpstr>PowerPoint Presentation</vt:lpstr>
      <vt:lpstr>Mockup Pt 2</vt:lpstr>
      <vt:lpstr>Final Presentation CIS-330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Stogner</cp:lastModifiedBy>
  <cp:revision>1</cp:revision>
  <dcterms:modified xsi:type="dcterms:W3CDTF">2024-12-08T19:41:14Z</dcterms:modified>
</cp:coreProperties>
</file>