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61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78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BootEE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EE,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 err="1" smtClean="0"/>
              <a:t>Microprofile</a:t>
            </a:r>
            <a:r>
              <a:rPr lang="en-US" dirty="0" smtClean="0"/>
              <a:t> and Playing a little mix &amp;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31" y="849858"/>
            <a:ext cx="3972538" cy="108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1" y="-482029"/>
            <a:ext cx="2978649" cy="2978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964" y="550694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johnament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3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cross the train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Sure, we can add components on top of an application server</a:t>
            </a:r>
          </a:p>
          <a:p>
            <a:r>
              <a:rPr lang="en-US" sz="2400" dirty="0" smtClean="0"/>
              <a:t>We can also build EE specs on top of Spring Boot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6" y="3551962"/>
            <a:ext cx="3972538" cy="108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7" y="432371"/>
            <a:ext cx="2978649" cy="2978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5784" y="1983967"/>
            <a:ext cx="114502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endParaRPr 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442550" y="4917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Building Java EE applications on a </a:t>
            </a:r>
            <a:r>
              <a:rPr lang="en-US" sz="2400" dirty="0" err="1" smtClean="0"/>
              <a:t>Microservice</a:t>
            </a:r>
            <a:r>
              <a:rPr lang="en-US" sz="2400" dirty="0" smtClean="0"/>
              <a:t> runtime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9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Microprofile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specification for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based on Java EE</a:t>
            </a:r>
          </a:p>
          <a:p>
            <a:r>
              <a:rPr lang="en-US" sz="2400" dirty="0" smtClean="0"/>
              <a:t>JSON-P + CDI + JAX-RS</a:t>
            </a:r>
          </a:p>
          <a:p>
            <a:r>
              <a:rPr lang="en-US" sz="2400" dirty="0" smtClean="0"/>
              <a:t>Describes capabilities, not deployment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Canonical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Very simple application to demonstrate the capabilities required</a:t>
            </a:r>
          </a:p>
          <a:p>
            <a:r>
              <a:rPr lang="en-US" sz="2400" dirty="0" smtClean="0"/>
              <a:t>Extended a bit to support good </a:t>
            </a:r>
            <a:r>
              <a:rPr lang="en-US" sz="2400" smtClean="0"/>
              <a:t>API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Hammock and </a:t>
            </a:r>
            <a:r>
              <a:rPr lang="en-US" dirty="0" err="1" smtClean="0"/>
              <a:t>Microprofile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example, exposing an endpoint</a:t>
            </a:r>
            <a:endParaRPr lang="en-US" sz="2400" dirty="0"/>
          </a:p>
          <a:p>
            <a:r>
              <a:rPr lang="en-US" sz="2400" dirty="0" smtClean="0"/>
              <a:t>Build it out</a:t>
            </a:r>
          </a:p>
          <a:p>
            <a:r>
              <a:rPr lang="en-US" sz="2400" dirty="0" smtClean="0"/>
              <a:t>Swagger, CORS support</a:t>
            </a:r>
          </a:p>
          <a:p>
            <a:r>
              <a:rPr lang="en-US" sz="2400" dirty="0" smtClean="0"/>
              <a:t>In a fully configurable manner</a:t>
            </a:r>
          </a:p>
        </p:txBody>
      </p:sp>
    </p:spTree>
    <p:extLst>
      <p:ext uri="{BB962C8B-B14F-4D97-AF65-F5344CB8AC3E}">
        <p14:creationId xmlns:p14="http://schemas.microsoft.com/office/powerpoint/2010/main" val="9729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material?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https://</a:t>
            </a:r>
            <a:r>
              <a:rPr lang="en-US" dirty="0" err="1" smtClean="0">
                <a:solidFill>
                  <a:schemeClr val="tx1"/>
                </a:solidFill>
              </a:rPr>
              <a:t>github.com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johnament</a:t>
            </a:r>
            <a:r>
              <a:rPr lang="en-US" dirty="0" smtClean="0">
                <a:solidFill>
                  <a:schemeClr val="tx1"/>
                </a:solidFill>
              </a:rPr>
              <a:t>/bootee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/hammock-project/hammock-examples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saw a session named “</a:t>
            </a:r>
            <a:r>
              <a:rPr lang="en-US" sz="2400" dirty="0" err="1" smtClean="0"/>
              <a:t>BootEE</a:t>
            </a:r>
            <a:r>
              <a:rPr lang="en-US" sz="2400" dirty="0" smtClean="0"/>
              <a:t>” and figured it had to be fun?</a:t>
            </a:r>
          </a:p>
          <a:p>
            <a:r>
              <a:rPr lang="en-US" sz="2400" dirty="0" smtClean="0"/>
              <a:t>You wanted to learn a bit about mix ups between Java EE and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4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 smtClean="0"/>
              <a:t>TomEE</a:t>
            </a:r>
            <a:r>
              <a:rPr lang="en-US" sz="2400" dirty="0" smtClean="0"/>
              <a:t> Embedded</a:t>
            </a:r>
          </a:p>
          <a:p>
            <a:r>
              <a:rPr lang="en-US" sz="2400" dirty="0" err="1" smtClean="0"/>
              <a:t>Wildfly</a:t>
            </a:r>
            <a:r>
              <a:rPr lang="en-US" sz="2400" dirty="0" smtClean="0"/>
              <a:t> Swarm</a:t>
            </a:r>
          </a:p>
          <a:p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Jetty</a:t>
            </a:r>
          </a:p>
          <a:p>
            <a:r>
              <a:rPr lang="en-US" sz="2400" dirty="0" err="1" smtClean="0"/>
              <a:t>DropWizard</a:t>
            </a:r>
            <a:endParaRPr lang="en-US" sz="2400" dirty="0" smtClean="0"/>
          </a:p>
          <a:p>
            <a:r>
              <a:rPr lang="en-US" sz="2400" dirty="0" smtClean="0"/>
              <a:t>Spark Java</a:t>
            </a:r>
          </a:p>
          <a:p>
            <a:r>
              <a:rPr lang="en-US" sz="2400" dirty="0" smtClean="0"/>
              <a:t>Many, many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9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Model</a:t>
            </a:r>
          </a:p>
          <a:p>
            <a:r>
              <a:rPr lang="en-US" sz="2400" dirty="0" smtClean="0"/>
              <a:t>Platform Richness</a:t>
            </a:r>
          </a:p>
          <a:p>
            <a:r>
              <a:rPr lang="en-US" sz="2400" dirty="0" smtClean="0"/>
              <a:t>Standards Based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8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right tools at the right time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3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ok to Start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having a plain Jetty server hosting some files may make sense</a:t>
            </a:r>
          </a:p>
          <a:p>
            <a:r>
              <a:rPr lang="en-US" dirty="0" smtClean="0"/>
              <a:t>A web server may not be its key component, but you want someway to reach out and touch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Reactive on a Servlet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Java is an awesome little framework for building reactive REST APIs</a:t>
            </a:r>
          </a:p>
          <a:p>
            <a:r>
              <a:rPr lang="en-US" sz="2400" dirty="0" smtClean="0"/>
              <a:t>Its nice, compact and clean to read</a:t>
            </a:r>
          </a:p>
          <a:p>
            <a:r>
              <a:rPr lang="en-US" sz="2400" dirty="0" smtClean="0"/>
              <a:t>But it only tackles the REST API part..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2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EE and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presentation would be pretty boring if you couldn’t make this work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Its quite easy to take something Reactive like Spark Java, run it in a container, and leverage capabilities from the container</a:t>
            </a:r>
          </a:p>
          <a:p>
            <a:r>
              <a:rPr lang="is-IS" sz="2400" dirty="0" smtClean="0"/>
              <a:t>It may make sense to use CDI to back your API calls to perform business logic</a:t>
            </a:r>
          </a:p>
          <a:p>
            <a:r>
              <a:rPr lang="is-IS" sz="2400" dirty="0" smtClean="0"/>
              <a:t>// add arquillian tests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8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1602</TotalTime>
  <Words>342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Trebuchet MS</vt:lpstr>
      <vt:lpstr>Wingdings 3</vt:lpstr>
      <vt:lpstr>Arial</vt:lpstr>
      <vt:lpstr>Facet</vt:lpstr>
      <vt:lpstr>BootEE </vt:lpstr>
      <vt:lpstr>Where to get the material?</vt:lpstr>
      <vt:lpstr>Why are you here?</vt:lpstr>
      <vt:lpstr>The Tech</vt:lpstr>
      <vt:lpstr>What’s Important to You?</vt:lpstr>
      <vt:lpstr>What’s Important to You?</vt:lpstr>
      <vt:lpstr>Its ok to Start Simple</vt:lpstr>
      <vt:lpstr>Building Reactive on a Servlet Container</vt:lpstr>
      <vt:lpstr>Mixing EE and Reactive</vt:lpstr>
      <vt:lpstr>Lets cross the train tracks</vt:lpstr>
      <vt:lpstr>PowerPoint Presentation</vt:lpstr>
      <vt:lpstr>What is Microprofile?</vt:lpstr>
      <vt:lpstr>The Canonical Example</vt:lpstr>
      <vt:lpstr>Using Hammock and Microprofile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Ament</dc:creator>
  <cp:lastModifiedBy>John Ament</cp:lastModifiedBy>
  <cp:revision>20</cp:revision>
  <dcterms:created xsi:type="dcterms:W3CDTF">2016-09-15T00:00:01Z</dcterms:created>
  <dcterms:modified xsi:type="dcterms:W3CDTF">2016-09-19T17:25:34Z</dcterms:modified>
</cp:coreProperties>
</file>