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ohnament/boote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BootEE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7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the material?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github.com/johnament/bootee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9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Apache </a:t>
            </a:r>
            <a:r>
              <a:rPr lang="en-US" sz="2400" dirty="0" err="1" smtClean="0"/>
              <a:t>TomEE</a:t>
            </a:r>
            <a:r>
              <a:rPr lang="en-US" sz="2400" dirty="0" smtClean="0"/>
              <a:t> Embedded</a:t>
            </a:r>
          </a:p>
          <a:p>
            <a:r>
              <a:rPr lang="en-US" sz="2400" dirty="0" err="1" smtClean="0"/>
              <a:t>Wildfly</a:t>
            </a:r>
            <a:r>
              <a:rPr lang="en-US" sz="2400" dirty="0" smtClean="0"/>
              <a:t> Swarm</a:t>
            </a:r>
          </a:p>
          <a:p>
            <a:r>
              <a:rPr lang="en-US" sz="2400" dirty="0" smtClean="0"/>
              <a:t>Spring Boot</a:t>
            </a:r>
          </a:p>
          <a:p>
            <a:r>
              <a:rPr lang="en-US" sz="2400" dirty="0" smtClean="0"/>
              <a:t>Jetty</a:t>
            </a:r>
          </a:p>
          <a:p>
            <a:r>
              <a:rPr lang="en-US" sz="2400" dirty="0" err="1" smtClean="0"/>
              <a:t>DropWizard</a:t>
            </a:r>
            <a:endParaRPr lang="en-US" sz="2400" dirty="0" smtClean="0"/>
          </a:p>
          <a:p>
            <a:r>
              <a:rPr lang="en-US" sz="2400" dirty="0" smtClean="0"/>
              <a:t>Spark Java</a:t>
            </a:r>
          </a:p>
          <a:p>
            <a:r>
              <a:rPr lang="en-US" sz="2400" dirty="0" smtClean="0"/>
              <a:t>Many, many 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645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Important to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Programming Model</a:t>
            </a:r>
          </a:p>
          <a:p>
            <a:r>
              <a:rPr lang="en-US" sz="2400" dirty="0" smtClean="0"/>
              <a:t>Platform Richness</a:t>
            </a:r>
          </a:p>
          <a:p>
            <a:r>
              <a:rPr lang="en-US" sz="2400" dirty="0" smtClean="0"/>
              <a:t>Standards Based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80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Important to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 the right tools at the right time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933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ok to Start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having a plain Jetty server hosting some files may make sense</a:t>
            </a:r>
          </a:p>
          <a:p>
            <a:r>
              <a:rPr lang="en-US" dirty="0" smtClean="0"/>
              <a:t>A web server may not be its key component, but you want someway to reach out and touch someone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5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Reactive on a Servlet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Spark Java is an awesome little framework for building reactive REST APIs</a:t>
            </a:r>
          </a:p>
          <a:p>
            <a:r>
              <a:rPr lang="en-US" sz="2400" dirty="0" smtClean="0"/>
              <a:t>Its nice, compact and clean to read</a:t>
            </a:r>
          </a:p>
          <a:p>
            <a:r>
              <a:rPr lang="en-US" sz="2400" dirty="0" smtClean="0"/>
              <a:t>But it only tackles the REST API part..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722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EE and 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presentation would be pretty boring if you couldn’t make this work</a:t>
            </a:r>
            <a:r>
              <a:rPr lang="is-IS" sz="2400" dirty="0" smtClean="0"/>
              <a:t>…</a:t>
            </a:r>
          </a:p>
          <a:p>
            <a:r>
              <a:rPr lang="is-IS" sz="2400" dirty="0" smtClean="0"/>
              <a:t>Its quite easy to take something Reactive like Spark Java, run it in a container, and leverage capabilities from the container</a:t>
            </a:r>
          </a:p>
          <a:p>
            <a:r>
              <a:rPr lang="is-IS" sz="2400" dirty="0" smtClean="0"/>
              <a:t>It may make sense to use CDI to back your API calls to perform business logic</a:t>
            </a:r>
          </a:p>
          <a:p>
            <a:r>
              <a:rPr lang="is-IS" sz="2400" dirty="0" smtClean="0"/>
              <a:t>// add arquillian tests 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187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cross the train tracks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Sure, we can add components on top of an application server</a:t>
            </a:r>
          </a:p>
          <a:p>
            <a:r>
              <a:rPr lang="en-US" sz="2400" dirty="0" smtClean="0"/>
              <a:t>We can also build EE specs on top of Spring Boot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53699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213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Trebuchet MS</vt:lpstr>
      <vt:lpstr>Wingdings 3</vt:lpstr>
      <vt:lpstr>Arial</vt:lpstr>
      <vt:lpstr>Facet</vt:lpstr>
      <vt:lpstr>BootEE </vt:lpstr>
      <vt:lpstr>Where to get the material?</vt:lpstr>
      <vt:lpstr>The Tech</vt:lpstr>
      <vt:lpstr>What’s Important to You?</vt:lpstr>
      <vt:lpstr>What’s Important to You?</vt:lpstr>
      <vt:lpstr>Its ok to Start Simple</vt:lpstr>
      <vt:lpstr>Building Reactive on a Servlet Container</vt:lpstr>
      <vt:lpstr>Mixing EE and Reactive</vt:lpstr>
      <vt:lpstr>Lets cross the train tracks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Ament</dc:creator>
  <cp:lastModifiedBy>John Ament</cp:lastModifiedBy>
  <cp:revision>7</cp:revision>
  <dcterms:created xsi:type="dcterms:W3CDTF">2016-09-15T00:00:01Z</dcterms:created>
  <dcterms:modified xsi:type="dcterms:W3CDTF">2016-09-15T02:01:16Z</dcterms:modified>
</cp:coreProperties>
</file>