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6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9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4613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12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578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94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06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7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2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0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6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4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2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BootEE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 EE, </a:t>
            </a:r>
            <a:r>
              <a:rPr lang="en-US" dirty="0" err="1" smtClean="0"/>
              <a:t>Microservices</a:t>
            </a:r>
            <a:r>
              <a:rPr lang="en-US" dirty="0" smtClean="0"/>
              <a:t>, </a:t>
            </a:r>
            <a:r>
              <a:rPr lang="en-US" dirty="0" err="1" smtClean="0"/>
              <a:t>Microprofile</a:t>
            </a:r>
            <a:r>
              <a:rPr lang="en-US" dirty="0" smtClean="0"/>
              <a:t> and Playing a little mix &amp; match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531" y="849858"/>
            <a:ext cx="3972538" cy="1084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31" y="-482029"/>
            <a:ext cx="2978649" cy="2978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8" y="5576643"/>
            <a:ext cx="3574693" cy="121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46" y="3551962"/>
            <a:ext cx="3972538" cy="1084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17" y="432371"/>
            <a:ext cx="2978649" cy="29786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5784" y="1983967"/>
            <a:ext cx="114502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&amp;</a:t>
            </a:r>
            <a:endParaRPr lang="en-US" sz="11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-442550" y="491761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Building Java EE applications </a:t>
            </a:r>
            <a:r>
              <a:rPr lang="en-US" sz="2400" dirty="0" smtClean="0"/>
              <a:t>on a </a:t>
            </a:r>
            <a:r>
              <a:rPr lang="en-US" sz="2400" dirty="0" err="1" smtClean="0"/>
              <a:t>Microservice</a:t>
            </a:r>
            <a:r>
              <a:rPr lang="en-US" sz="2400" dirty="0" smtClean="0"/>
              <a:t> runtime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19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Microprofile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simple specification for </a:t>
            </a:r>
            <a:r>
              <a:rPr lang="en-US" sz="2400" dirty="0" err="1" smtClean="0"/>
              <a:t>Microservices</a:t>
            </a:r>
            <a:r>
              <a:rPr lang="en-US" sz="2400" dirty="0" smtClean="0"/>
              <a:t> based on Java EE</a:t>
            </a:r>
          </a:p>
          <a:p>
            <a:r>
              <a:rPr lang="en-US" sz="2400" dirty="0" smtClean="0"/>
              <a:t>JSON-P + CDI + JAX-RS</a:t>
            </a:r>
          </a:p>
          <a:p>
            <a:r>
              <a:rPr lang="en-US" sz="2400" dirty="0" smtClean="0"/>
              <a:t>Describes capabilities, not deployment models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487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Canonical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Very simple application to demonstrate the capabilities required</a:t>
            </a:r>
          </a:p>
          <a:p>
            <a:r>
              <a:rPr lang="en-US" sz="2400" dirty="0" smtClean="0"/>
              <a:t>Extended a bit to support good </a:t>
            </a:r>
            <a:r>
              <a:rPr lang="en-US" sz="2400" smtClean="0"/>
              <a:t>API documentation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633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Hammock and </a:t>
            </a:r>
            <a:r>
              <a:rPr lang="en-US" dirty="0" err="1" smtClean="0"/>
              <a:t>Microprofile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simple example, exposing an endpoint</a:t>
            </a:r>
            <a:endParaRPr lang="en-US" sz="2400" dirty="0"/>
          </a:p>
          <a:p>
            <a:r>
              <a:rPr lang="en-US" sz="2400" dirty="0" smtClean="0"/>
              <a:t>Build it out</a:t>
            </a:r>
          </a:p>
          <a:p>
            <a:r>
              <a:rPr lang="en-US" sz="2400" dirty="0" smtClean="0"/>
              <a:t>Swagger, CORS support</a:t>
            </a:r>
          </a:p>
          <a:p>
            <a:r>
              <a:rPr lang="en-US" sz="2400" dirty="0" smtClean="0"/>
              <a:t>In a fully configurable manner</a:t>
            </a:r>
          </a:p>
        </p:txBody>
      </p:sp>
    </p:spTree>
    <p:extLst>
      <p:ext uri="{BB962C8B-B14F-4D97-AF65-F5344CB8AC3E}">
        <p14:creationId xmlns:p14="http://schemas.microsoft.com/office/powerpoint/2010/main" val="9729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get the material?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https://</a:t>
            </a:r>
            <a:r>
              <a:rPr lang="en-US" dirty="0" err="1" smtClean="0">
                <a:solidFill>
                  <a:schemeClr val="tx1"/>
                </a:solidFill>
              </a:rPr>
              <a:t>github.com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johnament</a:t>
            </a:r>
            <a:r>
              <a:rPr lang="en-US" dirty="0" smtClean="0">
                <a:solidFill>
                  <a:schemeClr val="tx1"/>
                </a:solidFill>
              </a:rPr>
              <a:t>/bootee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/hammock-project/hammock-examples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9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Apache </a:t>
            </a:r>
            <a:r>
              <a:rPr lang="en-US" sz="2400" dirty="0" err="1" smtClean="0"/>
              <a:t>TomEE</a:t>
            </a:r>
            <a:r>
              <a:rPr lang="en-US" sz="2400" dirty="0" smtClean="0"/>
              <a:t> Embedded</a:t>
            </a:r>
          </a:p>
          <a:p>
            <a:r>
              <a:rPr lang="en-US" sz="2400" dirty="0" err="1" smtClean="0"/>
              <a:t>Wildfly</a:t>
            </a:r>
            <a:r>
              <a:rPr lang="en-US" sz="2400" dirty="0" smtClean="0"/>
              <a:t> Swarm</a:t>
            </a:r>
          </a:p>
          <a:p>
            <a:r>
              <a:rPr lang="en-US" sz="2400" dirty="0" smtClean="0"/>
              <a:t>Spring Boot</a:t>
            </a:r>
          </a:p>
          <a:p>
            <a:r>
              <a:rPr lang="en-US" sz="2400" dirty="0" smtClean="0"/>
              <a:t>Jetty</a:t>
            </a:r>
          </a:p>
          <a:p>
            <a:r>
              <a:rPr lang="en-US" sz="2400" dirty="0" err="1" smtClean="0"/>
              <a:t>DropWizard</a:t>
            </a:r>
            <a:endParaRPr lang="en-US" sz="2400" dirty="0" smtClean="0"/>
          </a:p>
          <a:p>
            <a:r>
              <a:rPr lang="en-US" sz="2400" dirty="0" smtClean="0"/>
              <a:t>Spark Java</a:t>
            </a:r>
          </a:p>
          <a:p>
            <a:r>
              <a:rPr lang="en-US" sz="2400" dirty="0" smtClean="0"/>
              <a:t>Many, many more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645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Important to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Programming Model</a:t>
            </a:r>
          </a:p>
          <a:p>
            <a:r>
              <a:rPr lang="en-US" sz="2400" dirty="0" smtClean="0"/>
              <a:t>Platform Richness</a:t>
            </a:r>
          </a:p>
          <a:p>
            <a:r>
              <a:rPr lang="en-US" sz="2400" dirty="0" smtClean="0"/>
              <a:t>Standards Based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38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Important to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 the right tools at the right time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933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 ok to Start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having a plain Jetty server hosting some files may make sense</a:t>
            </a:r>
          </a:p>
          <a:p>
            <a:r>
              <a:rPr lang="en-US" dirty="0" smtClean="0"/>
              <a:t>A web server may not be its key component, but you want someway to reach out and touch someone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5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Reactive on a Servlet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Spark Java is an awesome little framework for building reactive REST APIs</a:t>
            </a:r>
          </a:p>
          <a:p>
            <a:r>
              <a:rPr lang="en-US" sz="2400" dirty="0" smtClean="0"/>
              <a:t>Its nice, compact and clean to read</a:t>
            </a:r>
          </a:p>
          <a:p>
            <a:r>
              <a:rPr lang="en-US" sz="2400" dirty="0" smtClean="0"/>
              <a:t>But it only tackles the REST API part..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72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EE and Reactive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presentation would be pretty boring if you couldn’t make this work</a:t>
            </a:r>
            <a:r>
              <a:rPr lang="is-IS" sz="2400" dirty="0" smtClean="0"/>
              <a:t>…</a:t>
            </a:r>
          </a:p>
          <a:p>
            <a:r>
              <a:rPr lang="is-IS" sz="2400" dirty="0" smtClean="0"/>
              <a:t>Its quite easy to take something Reactive like Spark Java, run it in a container, and leverage capabilities from the container</a:t>
            </a:r>
          </a:p>
          <a:p>
            <a:r>
              <a:rPr lang="is-IS" sz="2400" dirty="0" smtClean="0"/>
              <a:t>It may make sense to use CDI to back your API calls to perform business logic</a:t>
            </a:r>
          </a:p>
          <a:p>
            <a:r>
              <a:rPr lang="is-IS" sz="2400" dirty="0" smtClean="0"/>
              <a:t>// add arquillian tests 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187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cross the train tracks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Sure, we can add components on top of an application server</a:t>
            </a:r>
          </a:p>
          <a:p>
            <a:r>
              <a:rPr lang="en-US" sz="2400" dirty="0" smtClean="0"/>
              <a:t>We can also build EE specs on top of Spring Boot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53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1436</TotalTime>
  <Words>304</Words>
  <Application>Microsoft Macintosh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Trebuchet MS</vt:lpstr>
      <vt:lpstr>Wingdings 3</vt:lpstr>
      <vt:lpstr>Arial</vt:lpstr>
      <vt:lpstr>Facet</vt:lpstr>
      <vt:lpstr>BootEE </vt:lpstr>
      <vt:lpstr>Where to get the material?</vt:lpstr>
      <vt:lpstr>The Tech</vt:lpstr>
      <vt:lpstr>What’s Important to You?</vt:lpstr>
      <vt:lpstr>What’s Important to You?</vt:lpstr>
      <vt:lpstr>Its ok to Start Simple</vt:lpstr>
      <vt:lpstr>Building Reactive on a Servlet Container</vt:lpstr>
      <vt:lpstr>Mixing EE and Reactive</vt:lpstr>
      <vt:lpstr>Lets cross the train tracks</vt:lpstr>
      <vt:lpstr>PowerPoint Presentation</vt:lpstr>
      <vt:lpstr>What is Microprofile?</vt:lpstr>
      <vt:lpstr>The Canonical Example</vt:lpstr>
      <vt:lpstr>Using Hammock and Microprofile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Ament</dc:creator>
  <cp:lastModifiedBy>John Ament</cp:lastModifiedBy>
  <cp:revision>18</cp:revision>
  <dcterms:created xsi:type="dcterms:W3CDTF">2016-09-15T00:00:01Z</dcterms:created>
  <dcterms:modified xsi:type="dcterms:W3CDTF">2016-09-17T19:59:11Z</dcterms:modified>
</cp:coreProperties>
</file>