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FCCDB-E9E1-4BB3-8E95-0E463E9FB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14EE4-752D-4AA0-A03E-6D0193AEE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CFFAC-22E7-486D-92AE-E54CBC4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5B419-68CE-45F6-8819-6D21131B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91570-A86B-4146-B775-ED5421D3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49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5078D-A43A-4F55-8327-80BD4C5D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2253AB-9C8F-4C15-B34D-2CF92532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ED25A-D4E0-44D3-9CCC-18DFE1ED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DADEF-B1DB-4970-A551-C17FEAAD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00CC2-A849-415B-A9C1-F5B7C3D0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56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07B56E-DEAD-419A-A05B-2EF974E8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D4E622-A181-4610-B66F-86CD40870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E7D83-3F1D-49EC-8182-350A6A1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0D99F-08C8-4DF7-82F6-023F71D4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B233EB-401B-43CF-AABF-D6DFA4CC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2C23-B25F-4FAC-970C-06C9F375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71622-89EE-481C-B169-A631AD7B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82B7E-C1E2-41A3-9922-0FD25953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F3D47-E8D8-45B6-B512-B1B565CC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DFD96-0E07-4166-AF69-3E8B3176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3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3A341-C031-4D62-BAED-5FB0BDA6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3EE28-3000-4168-9984-C17A77D5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20364-66F6-4695-809D-8B265F8E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E06AB-E3BE-44CB-9697-B584FFCC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7B6BD-DA41-4A99-BD35-E0509EC8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81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6282-657B-46EA-AF79-B7C4FE81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CE9C9-13BF-4C99-8FBA-69046053D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39BA02-7F88-4B96-916F-1A834B293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D4A3C7-5888-4B25-A399-FE3F92C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F48F2B-2F30-47BB-A6C6-0F384A0C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29722C-7568-443D-B476-9E4D65D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0D499-4870-4A4D-9140-471692B8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E0F9CC-4C31-4D0F-B0F3-3C92864F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80F51-0BFD-49A5-9B54-D0E4CD31B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8AD5DA-B18D-4007-B486-E554939DD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4CA59E-6F1A-49D5-869C-BEDD2E9D4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D00F57-44C6-4355-9D59-DC4A150E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DD9953-4893-4E38-BB1B-60269371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96CCDD-0DFB-49D4-8656-C8D78977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8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36222-EC93-4EF4-8E27-7BEBE7BB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358248-A244-4315-B198-B29D4512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0E40CA-7753-4ACB-B55B-BBFBDDCA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D55BA-878F-40D3-92FD-B2321110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3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568F86-AD4E-49FD-8AAC-9D552242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785F00-4928-459B-88D0-547A29A8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19D76F-17D3-4FFC-9133-0422F948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52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7B8B8-5BFD-4ADD-82CF-EA44BCEE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B61FA-7BD6-43A5-A593-DC837710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DB6B25-6CBD-4C46-A562-FF9390D3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89E866-F321-4514-8873-EEB1A32C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6D411F-B068-4AE3-9A2A-792D6FE5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AA5090-DA6E-4B79-AC0B-AA652C5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7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C9573-FA55-49E3-93D8-7409302D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49CCD8-48D3-40FD-97A1-CDB03CF3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74F87-A232-4BB4-9265-E4ACA8F57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85348-324D-4C89-89A4-2C079572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BDEDD7-C1A5-4A83-826A-019A683C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84753-9B01-4266-8E14-86C92F91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25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91C0B7-FF1D-4FC2-9FA0-7E5AC335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8D107B-11FE-4F83-B9FF-31B51C03F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2EDD7-DEEA-440E-A9E4-D2E97C08D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F577-DC25-48A0-A7A9-34944EF84F5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12ED9-7F8C-4B42-AF8B-561A068F6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1EC0A-6138-4AEB-9641-57A711DB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9E0B-DE19-40CA-8D90-226688F46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6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ayu.co.za/sites/default/files/SECURE_PAYMENTS_LOGO_RGB-01_150.jpg">
            <a:extLst>
              <a:ext uri="{FF2B5EF4-FFF2-40B4-BE49-F238E27FC236}">
                <a16:creationId xmlns:a16="http://schemas.microsoft.com/office/drawing/2014/main" id="{4396BB3F-E766-4A3E-915F-692D5F6E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89" y="3528907"/>
            <a:ext cx="999374" cy="5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DA4411-D7C5-4BA4-BBA9-F527C1A4AF0B}"/>
              </a:ext>
            </a:extLst>
          </p:cNvPr>
          <p:cNvSpPr txBox="1"/>
          <p:nvPr/>
        </p:nvSpPr>
        <p:spPr>
          <a:xfrm>
            <a:off x="5234473" y="2821021"/>
            <a:ext cx="189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Cancelación</a:t>
            </a:r>
          </a:p>
          <a:p>
            <a:pPr algn="ctr"/>
            <a:r>
              <a:rPr lang="es-CO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préstamo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849A4E-A26C-4B89-ADA7-A5B385EAAFBA}"/>
              </a:ext>
            </a:extLst>
          </p:cNvPr>
          <p:cNvSpPr/>
          <p:nvPr/>
        </p:nvSpPr>
        <p:spPr>
          <a:xfrm>
            <a:off x="5234473" y="2529959"/>
            <a:ext cx="1894116" cy="1575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0604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Arley Cano</dc:creator>
  <cp:lastModifiedBy>John Arley Cano</cp:lastModifiedBy>
  <cp:revision>4</cp:revision>
  <dcterms:created xsi:type="dcterms:W3CDTF">2017-10-23T20:37:32Z</dcterms:created>
  <dcterms:modified xsi:type="dcterms:W3CDTF">2017-10-23T21:31:17Z</dcterms:modified>
</cp:coreProperties>
</file>