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6CFF-824A-43C1-B30A-31AF36119699}" type="datetimeFigureOut">
              <a:rPr lang="es-CO" smtClean="0"/>
              <a:t>23/10/2015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E5BB-59AD-4707-97E5-6B42C2048D44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792088"/>
          </a:xfrm>
        </p:spPr>
        <p:txBody>
          <a:bodyPr>
            <a:normAutofit/>
          </a:bodyPr>
          <a:lstStyle/>
          <a:p>
            <a:r>
              <a:rPr lang="es-CO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34" charset="0"/>
              </a:rPr>
              <a:t>¿QUIERES PROBAR UNO DE NUESTROS LIBROS?</a:t>
            </a:r>
            <a:endParaRPr lang="es-CO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2726" y="332656"/>
            <a:ext cx="4601522" cy="18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¿QUIERES PROBAR UNO DE NUESTROS LIBROS?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¿QUIERES PROBAR UNO DE NUESTROS LIBROS?</dc:title>
  <dc:creator>John Arley</dc:creator>
  <cp:lastModifiedBy>John Arley</cp:lastModifiedBy>
  <cp:revision>17</cp:revision>
  <dcterms:created xsi:type="dcterms:W3CDTF">2015-10-23T16:38:24Z</dcterms:created>
  <dcterms:modified xsi:type="dcterms:W3CDTF">2015-10-23T19:28:27Z</dcterms:modified>
</cp:coreProperties>
</file>