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E1FA-A868-4FF4-8184-E7B928FAC346}" type="datetimeFigureOut">
              <a:rPr lang="en-US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7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97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4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3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1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2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8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2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5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EDCF3-0752-4B37-99C8-33B5A105BD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62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MVC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68366" y="4690012"/>
            <a:ext cx="5672281" cy="84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MVC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85828" y="2848512"/>
            <a:ext cx="3311237" cy="841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86344" y="3855194"/>
            <a:ext cx="989159" cy="680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forms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94211" y="3858067"/>
            <a:ext cx="989159" cy="6801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pages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27933" y="3855194"/>
            <a:ext cx="2304895" cy="2930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rbel"/>
              </a:rPr>
              <a:t>Single page Apps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24415" y="4245572"/>
            <a:ext cx="1068235" cy="2815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rbel"/>
              </a:rPr>
              <a:t>MVC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62967" y="4245572"/>
            <a:ext cx="1069823" cy="2815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orbel"/>
              </a:rPr>
              <a:t>Web API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45221" y="3858067"/>
            <a:ext cx="989159" cy="6801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forms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50536" y="2848512"/>
            <a:ext cx="2215367" cy="8413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MVC Works?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320763" y="2796687"/>
            <a:ext cx="1560059" cy="6952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0195" y="2680629"/>
            <a:ext cx="160052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Down Arrow 7"/>
          <p:cNvSpPr/>
          <p:nvPr/>
        </p:nvSpPr>
        <p:spPr>
          <a:xfrm>
            <a:off x="7448118" y="3587213"/>
            <a:ext cx="315912" cy="103224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0195" y="4621188"/>
            <a:ext cx="160052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4320743" y="4731801"/>
            <a:ext cx="1554967" cy="6953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70" y="3766624"/>
            <a:ext cx="579252" cy="5802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8790" y="3919562"/>
            <a:ext cx="90580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90" y="5685815"/>
            <a:ext cx="568697" cy="569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95" y="5770221"/>
            <a:ext cx="484436" cy="48431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7277808" y="5875729"/>
            <a:ext cx="587334" cy="2731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99" y="3452715"/>
            <a:ext cx="916648" cy="918357"/>
          </a:xfrm>
          <a:prstGeom prst="rect">
            <a:avLst/>
          </a:prstGeom>
        </p:spPr>
      </p:pic>
      <p:sp>
        <p:nvSpPr>
          <p:cNvPr id="16" name="Smiley Face 15"/>
          <p:cNvSpPr/>
          <p:nvPr/>
        </p:nvSpPr>
        <p:spPr>
          <a:xfrm>
            <a:off x="2484572" y="3645242"/>
            <a:ext cx="914400" cy="914400"/>
          </a:xfrm>
          <a:prstGeom prst="smileyFac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Gives a structure to the application form the beginning</a:t>
            </a:r>
          </a:p>
          <a:p>
            <a:r>
              <a:rPr lang="en-US" dirty="0"/>
              <a:t>Easy to stay organized</a:t>
            </a:r>
          </a:p>
        </p:txBody>
      </p:sp>
    </p:spTree>
    <p:extLst>
      <p:ext uri="{BB962C8B-B14F-4D97-AF65-F5344CB8AC3E}">
        <p14:creationId xmlns:p14="http://schemas.microsoft.com/office/powerpoint/2010/main" val="25246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class</a:t>
            </a:r>
          </a:p>
          <a:p>
            <a:r>
              <a:rPr lang="en-US" dirty="0"/>
              <a:t>Manipulates data</a:t>
            </a:r>
          </a:p>
          <a:p>
            <a:r>
              <a:rPr lang="en-US" dirty="0"/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37640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Domain model</a:t>
            </a:r>
          </a:p>
          <a:p>
            <a:r>
              <a:rPr lang="en-US" dirty="0"/>
              <a:t>View model</a:t>
            </a:r>
          </a:p>
          <a:p>
            <a:r>
              <a:rPr lang="en-US" dirty="0"/>
              <a:t>Input model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25" y="2982669"/>
            <a:ext cx="14844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IModelBinder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2447" y="4496386"/>
            <a:ext cx="2296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DefaultModelBinder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32478" y="3924692"/>
            <a:ext cx="25069" cy="56622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1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Decorator for the runtime to deal better with data</a:t>
            </a:r>
          </a:p>
          <a:p>
            <a:r>
              <a:rPr lang="en-US" dirty="0" err="1"/>
              <a:t>DataType</a:t>
            </a:r>
            <a:r>
              <a:rPr lang="en-US" dirty="0"/>
              <a:t> Attribute</a:t>
            </a:r>
          </a:p>
          <a:p>
            <a:r>
              <a:rPr lang="en-US" dirty="0"/>
              <a:t>Display Attribute</a:t>
            </a:r>
          </a:p>
          <a:p>
            <a:r>
              <a:rPr lang="en-US" dirty="0"/>
              <a:t>Validation Attributes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MaxLength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Compare (password confirmation)</a:t>
            </a:r>
          </a:p>
        </p:txBody>
      </p:sp>
    </p:spTree>
    <p:extLst>
      <p:ext uri="{BB962C8B-B14F-4D97-AF65-F5344CB8AC3E}">
        <p14:creationId xmlns:p14="http://schemas.microsoft.com/office/powerpoint/2010/main" val="143271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Another class</a:t>
            </a:r>
          </a:p>
          <a:p>
            <a:r>
              <a:rPr lang="en-US" dirty="0"/>
              <a:t>Derived from Controller class</a:t>
            </a:r>
          </a:p>
          <a:p>
            <a:r>
              <a:rPr lang="en-US" dirty="0"/>
              <a:t>Execute Application logic</a:t>
            </a:r>
          </a:p>
          <a:p>
            <a:r>
              <a:rPr lang="en-US" dirty="0"/>
              <a:t>Never manipulates data</a:t>
            </a:r>
          </a:p>
          <a:p>
            <a:r>
              <a:rPr lang="en-US" dirty="0"/>
              <a:t>Separates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4320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&amp; Action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the application helps user to achieve intentions</a:t>
            </a:r>
          </a:p>
          <a:p>
            <a:r>
              <a:rPr lang="en-US" dirty="0"/>
              <a:t>Highly correlated with interactions</a:t>
            </a:r>
          </a:p>
          <a:p>
            <a:r>
              <a:rPr lang="en-US" dirty="0"/>
              <a:t>Commonly an Action Result is a View or a Partial View</a:t>
            </a:r>
          </a:p>
          <a:p>
            <a:r>
              <a:rPr lang="en-US" dirty="0"/>
              <a:t>Some Action Results are Json or XML or binary data</a:t>
            </a:r>
          </a:p>
          <a:p>
            <a:r>
              <a:rPr lang="en-US" dirty="0"/>
              <a:t>Some Actions are user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0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Define url mapping to handle controllers and actions</a:t>
            </a:r>
          </a:p>
          <a:p>
            <a:r>
              <a:rPr lang="en-US" dirty="0"/>
              <a:t>Request comes in</a:t>
            </a:r>
          </a:p>
          <a:p>
            <a:r>
              <a:rPr lang="en-US" dirty="0"/>
              <a:t>Routing engine analyze url</a:t>
            </a:r>
          </a:p>
          <a:p>
            <a:r>
              <a:rPr lang="en-US" dirty="0"/>
              <a:t>Route handler extracts controller information</a:t>
            </a:r>
          </a:p>
          <a:p>
            <a:r>
              <a:rPr lang="en-US" i="1" dirty="0"/>
              <a:t>IControllerFactory </a:t>
            </a:r>
            <a:r>
              <a:rPr lang="en-US" dirty="0"/>
              <a:t>instantiates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176896" y="2848707"/>
            <a:ext cx="14844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MVCHandler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0496" y="4294162"/>
            <a:ext cx="2296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IHttpHandler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905249" y="3768576"/>
            <a:ext cx="25069" cy="56622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5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325" y="2011363"/>
            <a:ext cx="9783763" cy="8939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Long running processes (remember unicorn?)</a:t>
            </a:r>
          </a:p>
          <a:p>
            <a:r>
              <a:rPr lang="en-US" dirty="0"/>
              <a:t>Non-CPU bound requests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313" y="3033713"/>
            <a:ext cx="6933292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  <a:cs typeface="Consolas"/>
              </a:rPr>
              <a:t>public async</a:t>
            </a:r>
            <a:r>
              <a:rPr lang="en-US" dirty="0">
                <a:latin typeface="Consolas" charset="0"/>
                <a:cs typeface="Consolas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charset="0"/>
                <a:cs typeface="Consolas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&lt;</a:t>
            </a:r>
            <a:r>
              <a:rPr lang="en-US" dirty="0">
                <a:solidFill>
                  <a:srgbClr val="92D050"/>
                </a:solidFill>
                <a:latin typeface="Consolas" charset="0"/>
                <a:cs typeface="Consolas"/>
              </a:rPr>
              <a:t>ActionResult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cs typeface="Consolas"/>
              </a:rPr>
              <a:t>LoadTimeLine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charset="0"/>
                <a:cs typeface="Consolas"/>
              </a:rPr>
              <a:t>//Do Something that may take an unknown amount of time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charset="0"/>
                <a:cs typeface="Consolas"/>
              </a:rPr>
              <a:t>var 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results = </a:t>
            </a:r>
            <a:r>
              <a:rPr lang="en-US" dirty="0">
                <a:solidFill>
                  <a:srgbClr val="0070C0"/>
                </a:solidFill>
                <a:latin typeface="Consolas" charset="0"/>
                <a:cs typeface="Consolas"/>
              </a:rPr>
              <a:t>new </a:t>
            </a:r>
            <a:r>
              <a:rPr lang="en-US" dirty="0">
                <a:solidFill>
                  <a:srgbClr val="92D050"/>
                </a:solidFill>
                <a:latin typeface="Consolas" charset="0"/>
                <a:cs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&lt;</a:t>
            </a:r>
            <a:r>
              <a:rPr lang="en-US" dirty="0">
                <a:solidFill>
                  <a:srgbClr val="92D050"/>
                </a:solidFill>
                <a:latin typeface="Consolas" charset="0"/>
                <a:cs typeface="Consolas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charset="0"/>
                <a:cs typeface="Consolas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PartialView(</a:t>
            </a:r>
            <a:r>
              <a:rPr lang="en-US" dirty="0">
                <a:solidFill>
                  <a:srgbClr val="C00000"/>
                </a:solidFill>
                <a:latin typeface="Consolas" charset="0"/>
                <a:cs typeface="Consolas"/>
              </a:rPr>
              <a:t>"TimeLine"</a:t>
            </a:r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, results);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cs typeface="Consolas"/>
              </a:rPr>
              <a:t>}</a:t>
            </a:r>
          </a:p>
          <a:p>
            <a:pPr algn="ctr"/>
            <a:endParaRPr lang="en-US" dirty="0">
              <a:latin typeface="Consolas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561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70-486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3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the users see</a:t>
            </a:r>
          </a:p>
          <a:p>
            <a:r>
              <a:rPr lang="en-US" dirty="0"/>
              <a:t>Where the users fulfill intentions</a:t>
            </a:r>
          </a:p>
        </p:txBody>
      </p:sp>
    </p:spTree>
    <p:extLst>
      <p:ext uri="{BB962C8B-B14F-4D97-AF65-F5344CB8AC3E}">
        <p14:creationId xmlns:p14="http://schemas.microsoft.com/office/powerpoint/2010/main" val="314569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Strongly typed</a:t>
            </a:r>
          </a:p>
          <a:p>
            <a:r>
              <a:rPr lang="en-US" dirty="0"/>
              <a:t>View specific model</a:t>
            </a:r>
          </a:p>
          <a:p>
            <a:r>
              <a:rPr lang="en-US" dirty="0"/>
              <a:t>Layout</a:t>
            </a:r>
          </a:p>
          <a:p>
            <a:r>
              <a:rPr lang="en-US" dirty="0"/>
              <a:t>Partial View</a:t>
            </a:r>
          </a:p>
          <a:p>
            <a:r>
              <a:rPr lang="en-US" dirty="0"/>
              <a:t>Scaffold template</a:t>
            </a:r>
          </a:p>
        </p:txBody>
      </p:sp>
    </p:spTree>
    <p:extLst>
      <p:ext uri="{BB962C8B-B14F-4D97-AF65-F5344CB8AC3E}">
        <p14:creationId xmlns:p14="http://schemas.microsoft.com/office/powerpoint/2010/main" val="58774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Reduces the amount of code within a view</a:t>
            </a:r>
          </a:p>
          <a:p>
            <a:r>
              <a:rPr lang="en-US" dirty="0"/>
              <a:t>Razor y Web Forms</a:t>
            </a:r>
          </a:p>
          <a:p>
            <a:r>
              <a:rPr lang="en-US" dirty="0"/>
              <a:t>@{...}</a:t>
            </a:r>
          </a:p>
          <a:p>
            <a:r>
              <a:rPr lang="en-US" dirty="0"/>
              <a:t>&lt;%…%&gt;</a:t>
            </a:r>
          </a:p>
          <a:p>
            <a:r>
              <a:rPr lang="en-US" dirty="0"/>
              <a:t>Supports layout</a:t>
            </a:r>
          </a:p>
        </p:txBody>
      </p:sp>
    </p:spTree>
    <p:extLst>
      <p:ext uri="{BB962C8B-B14F-4D97-AF65-F5344CB8AC3E}">
        <p14:creationId xmlns:p14="http://schemas.microsoft.com/office/powerpoint/2010/main" val="386201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View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Deviate from conventions of default engine</a:t>
            </a:r>
          </a:p>
          <a:p>
            <a:r>
              <a:rPr lang="en-US" dirty="0"/>
              <a:t>Create HTML helpers (controls)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3646" y="3625484"/>
            <a:ext cx="3300474" cy="49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BuildManagerViewEngine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3090" y="2617300"/>
            <a:ext cx="3321729" cy="49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VirtualPathProviderViewEngine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4202" y="4652889"/>
            <a:ext cx="3300474" cy="49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MyCustomEngine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30358" y="3103862"/>
            <a:ext cx="6598" cy="45016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140914" y="4197979"/>
            <a:ext cx="6598" cy="45016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42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SoC is one of the primary reasons why ASP.NET MVC exists</a:t>
            </a:r>
          </a:p>
          <a:p>
            <a:r>
              <a:rPr lang="en-US" dirty="0"/>
              <a:t>Framework is not </a:t>
            </a:r>
            <a:r>
              <a:rPr lang="en-US" dirty="0" err="1"/>
              <a:t>stricit</a:t>
            </a:r>
            <a:r>
              <a:rPr lang="en-US" dirty="0"/>
              <a:t>, so violating rules is easy</a:t>
            </a:r>
          </a:p>
          <a:p>
            <a:r>
              <a:rPr lang="en-US" dirty="0"/>
              <a:t>There are differences in the logic within a View, </a:t>
            </a:r>
            <a:r>
              <a:rPr lang="en-US" dirty="0" err="1"/>
              <a:t>ina</a:t>
            </a:r>
            <a:r>
              <a:rPr lang="en-US" dirty="0"/>
              <a:t> controller and within a Model</a:t>
            </a:r>
          </a:p>
          <a:p>
            <a:r>
              <a:rPr lang="en-US" dirty="0"/>
              <a:t>Use of inline code in Views should be limited to presentation</a:t>
            </a:r>
          </a:p>
          <a:p>
            <a:r>
              <a:rPr lang="en-US" dirty="0"/>
              <a:t>Controllers do not manipulate data</a:t>
            </a:r>
          </a:p>
          <a:p>
            <a:r>
              <a:rPr lang="en-US" dirty="0"/>
              <a:t>Business logic is within a model</a:t>
            </a:r>
          </a:p>
        </p:txBody>
      </p:sp>
    </p:spTree>
    <p:extLst>
      <p:ext uri="{BB962C8B-B14F-4D97-AF65-F5344CB8AC3E}">
        <p14:creationId xmlns:p14="http://schemas.microsoft.com/office/powerpoint/2010/main" val="183053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server-side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Client-side when work stays within the client</a:t>
            </a:r>
          </a:p>
          <a:p>
            <a:r>
              <a:rPr lang="en-US" dirty="0"/>
              <a:t>Pure client-side is rare</a:t>
            </a:r>
          </a:p>
          <a:p>
            <a:r>
              <a:rPr lang="en-US" dirty="0"/>
              <a:t>Server-side if the work needs information from server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Ux</a:t>
            </a:r>
          </a:p>
          <a:p>
            <a:r>
              <a:rPr lang="en-US" dirty="0"/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0564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 since design</a:t>
            </a:r>
          </a:p>
          <a:p>
            <a:r>
              <a:rPr lang="en-US" dirty="0"/>
              <a:t>Horizontal</a:t>
            </a:r>
          </a:p>
          <a:p>
            <a:pPr lvl="1"/>
            <a:r>
              <a:rPr lang="en-US" dirty="0"/>
              <a:t>Physical/Virtual</a:t>
            </a:r>
          </a:p>
          <a:p>
            <a:pPr lvl="1"/>
            <a:r>
              <a:rPr lang="en-US" dirty="0"/>
              <a:t>Session handling, File Access</a:t>
            </a:r>
          </a:p>
          <a:p>
            <a:r>
              <a:rPr lang="en-US" dirty="0"/>
              <a:t>Vertical</a:t>
            </a:r>
          </a:p>
          <a:p>
            <a:pPr lvl="1"/>
            <a:r>
              <a:rPr lang="en-US" dirty="0"/>
              <a:t>Limited by design</a:t>
            </a:r>
          </a:p>
          <a:p>
            <a:pPr lvl="1"/>
            <a:r>
              <a:rPr lang="en-US" dirty="0"/>
              <a:t>Risky</a:t>
            </a:r>
          </a:p>
          <a:p>
            <a:pPr lvl="1"/>
            <a:r>
              <a:rPr lang="en-US" dirty="0"/>
              <a:t>Threading, I/O</a:t>
            </a:r>
          </a:p>
          <a:p>
            <a:r>
              <a:rPr lang="en-US" dirty="0"/>
              <a:t>Database distribution</a:t>
            </a:r>
          </a:p>
          <a:p>
            <a:r>
              <a:rPr lang="en-US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 SoC in asp.NET MVC</a:t>
            </a:r>
            <a:endParaRPr lang="en-US" dirty="0"/>
          </a:p>
          <a:p>
            <a:r>
              <a:rPr lang="en-US" dirty="0"/>
              <a:t>Be able to implement views correctly, considering their limitations and capabilities</a:t>
            </a:r>
          </a:p>
          <a:p>
            <a:r>
              <a:rPr lang="en-US" dirty="0"/>
              <a:t>Understand </a:t>
            </a:r>
            <a:r>
              <a:rPr lang="en-US" dirty="0"/>
              <a:t>how the controllers process http requests and how they interact with the model and the views.</a:t>
            </a:r>
          </a:p>
          <a:p>
            <a:r>
              <a:rPr lang="en-US" dirty="0"/>
              <a:t>Be able to decide when to go for server or client processing and design architectures accordingly to those decisions.</a:t>
            </a:r>
          </a:p>
          <a:p>
            <a:r>
              <a:rPr lang="en-US" dirty="0"/>
              <a:t>Identify the implications and concerns on the architecture design for creating highly and easily scalable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0857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Solve commonly occurring problems in software development</a:t>
            </a:r>
          </a:p>
          <a:p>
            <a:r>
              <a:rPr lang="en-US" dirty="0"/>
              <a:t>High level solutions</a:t>
            </a:r>
          </a:p>
          <a:p>
            <a:r>
              <a:rPr lang="en-US" dirty="0" err="1"/>
              <a:t>Façade</a:t>
            </a:r>
            <a:endParaRPr lang="en-US" dirty="0"/>
          </a:p>
          <a:p>
            <a:r>
              <a:rPr lang="en-US" dirty="0"/>
              <a:t>Repository</a:t>
            </a:r>
          </a:p>
          <a:p>
            <a:r>
              <a:rPr lang="en-US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2161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 principle</a:t>
            </a:r>
          </a:p>
          <a:p>
            <a:r>
              <a:rPr lang="en-US" dirty="0"/>
              <a:t>Separation for distinct features</a:t>
            </a:r>
          </a:p>
          <a:p>
            <a:r>
              <a:rPr lang="en-US" dirty="0"/>
              <a:t>Less possible overlapping</a:t>
            </a:r>
          </a:p>
          <a:p>
            <a:r>
              <a:rPr lang="en-US" dirty="0"/>
              <a:t>High cohesion Loose coupling</a:t>
            </a:r>
          </a:p>
        </p:txBody>
      </p:sp>
    </p:spTree>
    <p:extLst>
      <p:ext uri="{BB962C8B-B14F-4D97-AF65-F5344CB8AC3E}">
        <p14:creationId xmlns:p14="http://schemas.microsoft.com/office/powerpoint/2010/main" val="264699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data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Where is the existent data?</a:t>
            </a:r>
          </a:p>
          <a:p>
            <a:r>
              <a:rPr lang="en-US" dirty="0"/>
              <a:t>Is new data being created?</a:t>
            </a:r>
          </a:p>
        </p:txBody>
      </p:sp>
    </p:spTree>
    <p:extLst>
      <p:ext uri="{BB962C8B-B14F-4D97-AF65-F5344CB8AC3E}">
        <p14:creationId xmlns:p14="http://schemas.microsoft.com/office/powerpoint/2010/main" val="20867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O/RM</a:t>
            </a:r>
          </a:p>
          <a:p>
            <a:r>
              <a:rPr lang="en-US" dirty="0"/>
              <a:t>Custom access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7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Model first</a:t>
            </a:r>
          </a:p>
          <a:p>
            <a:r>
              <a:rPr lang="en-US" dirty="0"/>
              <a:t>Code first</a:t>
            </a:r>
          </a:p>
          <a:p>
            <a:r>
              <a:rPr lang="en-US" dirty="0"/>
              <a:t>Database first</a:t>
            </a:r>
          </a:p>
        </p:txBody>
      </p:sp>
    </p:spTree>
    <p:extLst>
      <p:ext uri="{BB962C8B-B14F-4D97-AF65-F5344CB8AC3E}">
        <p14:creationId xmlns:p14="http://schemas.microsoft.com/office/powerpoint/2010/main" val="37434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This is the default pattern for accessing data</a:t>
            </a:r>
          </a:p>
          <a:p>
            <a:r>
              <a:rPr lang="en-US" dirty="0"/>
              <a:t>Breaks dependencies between data </a:t>
            </a:r>
            <a:r>
              <a:rPr lang="en-US" dirty="0" err="1"/>
              <a:t>acess</a:t>
            </a:r>
            <a:r>
              <a:rPr lang="en-US" dirty="0"/>
              <a:t> layer and business logic layer</a:t>
            </a:r>
          </a:p>
          <a:p>
            <a:r>
              <a:rPr lang="en-US" dirty="0"/>
              <a:t>Helps testing since easily you can change the </a:t>
            </a:r>
            <a:r>
              <a:rPr lang="en-US" dirty="0" err="1"/>
              <a:t>conenction</a:t>
            </a:r>
            <a:r>
              <a:rPr lang="en-US" dirty="0"/>
              <a:t> to well-known data repositories</a:t>
            </a:r>
          </a:p>
        </p:txBody>
      </p:sp>
    </p:spTree>
    <p:extLst>
      <p:ext uri="{BB962C8B-B14F-4D97-AF65-F5344CB8AC3E}">
        <p14:creationId xmlns:p14="http://schemas.microsoft.com/office/powerpoint/2010/main" val="345675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0</Words>
  <Application>Microsoft Office PowerPoint</Application>
  <PresentationFormat>Widescreen</PresentationFormat>
  <Paragraphs>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Banded</vt:lpstr>
      <vt:lpstr>MVC training</vt:lpstr>
      <vt:lpstr>Objetivo</vt:lpstr>
      <vt:lpstr>Session objectives</vt:lpstr>
      <vt:lpstr>Design PAtterns</vt:lpstr>
      <vt:lpstr>Separation of concerns</vt:lpstr>
      <vt:lpstr>Planning data access</vt:lpstr>
      <vt:lpstr>Data ACcess</vt:lpstr>
      <vt:lpstr>Design aPproaches</vt:lpstr>
      <vt:lpstr>Repository pattern</vt:lpstr>
      <vt:lpstr>What is ASP.NET MVC</vt:lpstr>
      <vt:lpstr>How MVC Works?</vt:lpstr>
      <vt:lpstr>Why?</vt:lpstr>
      <vt:lpstr>What is a model?</vt:lpstr>
      <vt:lpstr>How to model?</vt:lpstr>
      <vt:lpstr>Model Attributes</vt:lpstr>
      <vt:lpstr>Controller</vt:lpstr>
      <vt:lpstr>Actions &amp; Action Results</vt:lpstr>
      <vt:lpstr>Routing</vt:lpstr>
      <vt:lpstr>Async controller</vt:lpstr>
      <vt:lpstr>View</vt:lpstr>
      <vt:lpstr>View</vt:lpstr>
      <vt:lpstr>View Engine</vt:lpstr>
      <vt:lpstr>Extending View Engine</vt:lpstr>
      <vt:lpstr>Tip</vt:lpstr>
      <vt:lpstr>Client-side server-side</vt:lpstr>
      <vt:lpstr>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training</dc:title>
  <dc:creator/>
  <cp:lastModifiedBy/>
  <cp:revision>4</cp:revision>
  <dcterms:created xsi:type="dcterms:W3CDTF">2012-07-27T01:16:44Z</dcterms:created>
  <dcterms:modified xsi:type="dcterms:W3CDTF">2015-11-16T22:08:15Z</dcterms:modified>
</cp:coreProperties>
</file>