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0" r:id="rId3"/>
    <p:sldId id="262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546"/>
    <a:srgbClr val="90DE42"/>
    <a:srgbClr val="059505"/>
    <a:srgbClr val="B2DF41"/>
    <a:srgbClr val="035903"/>
    <a:srgbClr val="037B4A"/>
    <a:srgbClr val="DD1D54"/>
    <a:srgbClr val="E33E1D"/>
    <a:srgbClr val="EA9ABC"/>
    <a:srgbClr val="F4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8B96-398E-4E35-A42F-6799896E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2289-2727-4311-8EAE-897D0C36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4AA6-2EB1-4C59-9347-5ED910BB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6ACC-1163-E641-8689-B67178D3F9E1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3450-CFE5-45DD-80CD-06241C01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DD61-B8F7-408D-86CF-61216BC5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9A1A-132B-5E4D-BF71-A5F6C933F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1977-9522-44C4-BAAA-81C73710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A784E-503F-4D03-AD9D-01A027C00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A767-A254-40F6-BCE5-55928A5D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54E9-6A3C-CE4C-9BF7-F235575B0BED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E3CE-E9C8-4B55-A1DA-48D7B8D1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351F-AA66-4516-A3BC-9934786E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9A02-C27B-B44B-9F67-EF432A7DE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A54F-08A2-4C17-9ED0-ACFF5DB2D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0BDF-80E6-4FF5-AFD1-04D9BC63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9232-BC67-42DA-9DCD-3F364221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D443-38BE-E143-8C36-4F98A8D24238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E75B-9261-4877-840E-6B42B601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1B60-CAAB-4763-8E65-E887EE77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960-86D2-BE45-BF34-5B9880361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40" y="1905001"/>
            <a:ext cx="11174097" cy="39121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2869" y="1219200"/>
            <a:ext cx="11187068" cy="457200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2869" y="381000"/>
            <a:ext cx="11187068" cy="640080"/>
          </a:xfrm>
        </p:spPr>
        <p:txBody>
          <a:bodyPr/>
          <a:lstStyle>
            <a:lvl1pPr algn="ctr">
              <a:defRPr>
                <a:solidFill>
                  <a:srgbClr val="4AD2A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DBF9-443C-4F02-AC26-2B1EADFB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E8B6-460C-4A78-B58F-91C34707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11B9-F0D6-475F-97C6-9E6B469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338E-68E3-6F40-9853-CB0735596A7F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6227-C6C1-4E0A-93DC-514E68CD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12C5-E454-4E49-9372-BA4F06AB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94A-10B4-4740-B1EE-0762A4B60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36FC-1E22-4409-94D1-4C95E82B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7003-22C6-4018-940E-BE1C463C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CF4F-A9BE-4D0C-B4C5-2FB0D2EB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A8AE-965C-924D-A2A7-69272A9DA57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0564-667E-421F-900E-080BC8FB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7E8C-1F08-4A6D-A16D-F18FB788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3C6-D58E-214C-90D3-BBA78103F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6F0-D88D-4099-BE8A-19E0CEF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7B8B-66B9-4F42-BBC7-F53424310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8605-9359-437B-918A-D71F7C5B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2547-AEFD-4861-BF7C-7E108F83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BA39-395E-4B47-B32A-89BA2D8D2D55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9C26E-E0FA-4B97-A536-FE40F1A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881C-0807-4A11-8E4E-AAB285B7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08FD-DC0E-8E43-97A0-16720BFF6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4819-0DD8-4225-A6D7-745FD9C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61B2-B547-461C-897B-B576CDBD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E7A7D-07E2-4D01-987D-BA70F839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72C4-0820-4FA2-8E16-34273248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619E6-22BA-4CC1-9FEC-2B1333743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A5870-341A-44F8-8FCC-B7EA2114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00F0-0A7E-3A42-8F26-5DFE40457965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CB17-5C00-4DF2-B2C4-1F2E351F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79F38-1D75-4DF3-9125-0E66AF7D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45D6-47B1-7649-9E75-7B080741E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F587-6805-401D-881C-048B098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B2102-2144-42EE-AADB-DE61187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F662-C542-0447-984A-69AD3DE3905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92434-9770-45B2-BF1A-33732B0E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D6C2-0C37-425D-85D7-37E88EE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CDCD-934E-2D43-A006-0172952B3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199C-D3EA-47CF-9D3D-766D04BF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81CC-C13A-6C45-8C3A-E3D8A8D6A618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80850-60F7-468E-BEDD-523EB0D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CBF64-9789-49D8-BAE4-7CD90293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73B-9602-574A-8235-1EAB2842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52CD-DFD9-46D0-8AE1-15BB53B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3B26-B4F7-49DA-A8B6-26CE12F4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62E4-69C0-45CF-9665-1DC2182CD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C73B-9A65-4F31-95F8-F5FE0F6D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994D-7DF1-294E-939E-E0AF27069FEC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A21D-A8C8-4D5B-B511-DF038D5C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21E05-7B20-40D8-8EB4-AEB0C397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4172-469B-4445-BEEF-1467789CB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6D0A-ABED-46E0-AB76-E6F8BEFB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CF973-BC1A-4842-AAAA-26E4F8694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B2653-E161-4592-ACDB-54DFF2B4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F3D3-BFB7-4F39-A673-908324F0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0542-A6BD-6F43-9CBC-473EDEC53BD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9CAC-0EB4-4FEC-87B6-61C3DC1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BA56-A8C4-4759-B8FC-80EDD0E7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132C-8D8C-BB41-AA3D-1B16FA514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8653E-F9CB-483F-A45E-8CC99B22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ED9E4-644A-4DB5-9D19-74ED34E8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59E3-12E7-47E7-9C81-32B3A0DF4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E39-2202-D442-8B86-94D871981170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557F-160B-43D7-B2B7-E31BD31F4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D75D-2636-4D77-B2A8-3E85FCCD4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AFA0-3B2C-BD4F-8B03-E49CAB41E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rekatemplat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1371600"/>
            <a:ext cx="5791200" cy="273483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8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0" y="4030234"/>
            <a:ext cx="2994454" cy="741236"/>
          </a:xfrm>
        </p:spPr>
        <p:txBody>
          <a:bodyPr anchor="ctr">
            <a:noAutofit/>
          </a:bodyPr>
          <a:lstStyle/>
          <a:p>
            <a:pPr algn="r"/>
            <a:r>
              <a:rPr lang="en-US" sz="2800" b="1" dirty="0">
                <a:solidFill>
                  <a:srgbClr val="059505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Company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6" name="Rectangle 5"/>
            <p:cNvSpPr/>
            <p:nvPr/>
          </p:nvSpPr>
          <p:spPr>
            <a:xfrm>
              <a:off x="0" y="1"/>
              <a:ext cx="12192000" cy="68579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906" y="123571"/>
              <a:ext cx="11862190" cy="6582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" y="0"/>
            <a:ext cx="12195110" cy="998376"/>
          </a:xfrm>
          <a:prstGeom prst="rect">
            <a:avLst/>
          </a:prstGeom>
          <a:solidFill>
            <a:srgbClr val="B2D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91440" tIns="91440" rIns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is a placeholder of item. Here can be text, picture, graph, table, etc. This is a placeholder of item. Here can be text, picture, graph, table, etc. This is a placeholder of item. This is a placeholder of item. Here can be text, picture, graph, table, etc. This is a placeholder of item. Here can be text, picture, graph, table, etc. This is a placeholder of item. Here can be text, picture, graph, table, etc. This is a placeholder of item. Here can be text, picture, graph, table, etc.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is a placeholder of item. Here can be text, picture, graph, table, etc. This is a placeholder of item. Here can be text, picture, graph, table, etc.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Subtitle goes here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840" y="228600"/>
            <a:ext cx="11174097" cy="64008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- GENERAL</a:t>
            </a:r>
          </a:p>
        </p:txBody>
      </p:sp>
    </p:spTree>
    <p:extLst>
      <p:ext uri="{BB962C8B-B14F-4D97-AF65-F5344CB8AC3E}">
        <p14:creationId xmlns:p14="http://schemas.microsoft.com/office/powerpoint/2010/main" val="38785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12192000" cy="6862118"/>
            <a:chOff x="0" y="0"/>
            <a:chExt cx="9135762" cy="6862118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35762" cy="68621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568" y="152399"/>
              <a:ext cx="8888627" cy="655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00674" y="176294"/>
            <a:ext cx="8305800" cy="73810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– FOUR ARROWS 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644236" y="2238024"/>
            <a:ext cx="2865393" cy="1096303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txBody>
          <a:bodyPr vert="horz" lIns="91440" tIns="182880" rIns="91440" bIns="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sz="18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MARKETING</a:t>
            </a:r>
          </a:p>
          <a:p>
            <a:pPr algn="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text placeholder. You can add your own text here. This is text placeholder.</a:t>
            </a:r>
          </a:p>
          <a:p>
            <a:pPr algn="r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644236" y="4461164"/>
            <a:ext cx="2947428" cy="1145310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txBody>
          <a:bodyPr vert="horz" lIns="91440" tIns="182880" rIns="91440" bIns="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sz="1800" b="1" dirty="0">
                <a:solidFill>
                  <a:srgbClr val="90D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INTERACTION</a:t>
            </a:r>
          </a:p>
          <a:p>
            <a:pPr algn="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text placeholder.</a:t>
            </a:r>
            <a:r>
              <a:rPr lang="lt-LT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You can add your own text here. This is text placeholder.</a:t>
            </a:r>
          </a:p>
          <a:p>
            <a:pPr algn="r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8375029" y="3389745"/>
            <a:ext cx="3112698" cy="1099128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txBody>
          <a:bodyPr vert="horz" lIns="91440" tIns="182880" rIns="91440" bIns="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800" b="1" dirty="0">
                <a:solidFill>
                  <a:srgbClr val="8C754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text placeholder. You can add your own text here. This is text placeholder.</a:t>
            </a: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8418685" y="1140744"/>
            <a:ext cx="3087515" cy="1122165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txBody>
          <a:bodyPr vert="horz" lIns="91440" tIns="182880" rIns="91440" bIns="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800" b="1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 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text placeholder.</a:t>
            </a:r>
            <a:r>
              <a:rPr lang="lt-LT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You can add your own text here. This is text placeholder.</a:t>
            </a: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7212" y="1140744"/>
            <a:ext cx="4023360" cy="1097280"/>
            <a:chOff x="4197212" y="1140744"/>
            <a:chExt cx="4023360" cy="1097280"/>
          </a:xfrm>
        </p:grpSpPr>
        <p:grpSp>
          <p:nvGrpSpPr>
            <p:cNvPr id="2" name="Group 1"/>
            <p:cNvGrpSpPr/>
            <p:nvPr/>
          </p:nvGrpSpPr>
          <p:grpSpPr>
            <a:xfrm>
              <a:off x="4197212" y="1140744"/>
              <a:ext cx="4023360" cy="1097280"/>
              <a:chOff x="3765412" y="1140744"/>
              <a:chExt cx="4023360" cy="1097280"/>
            </a:xfrm>
          </p:grpSpPr>
          <p:sp>
            <p:nvSpPr>
              <p:cNvPr id="19" name="Chevron 18"/>
              <p:cNvSpPr/>
              <p:nvPr/>
            </p:nvSpPr>
            <p:spPr>
              <a:xfrm>
                <a:off x="3765412" y="1140744"/>
                <a:ext cx="4023360" cy="1097280"/>
              </a:xfrm>
              <a:custGeom>
                <a:avLst/>
                <a:gdLst>
                  <a:gd name="connsiteX0" fmla="*/ 0 w 5029200"/>
                  <a:gd name="connsiteY0" fmla="*/ 0 h 1524000"/>
                  <a:gd name="connsiteX1" fmla="*/ 4267200 w 5029200"/>
                  <a:gd name="connsiteY1" fmla="*/ 0 h 1524000"/>
                  <a:gd name="connsiteX2" fmla="*/ 5029200 w 5029200"/>
                  <a:gd name="connsiteY2" fmla="*/ 762000 h 1524000"/>
                  <a:gd name="connsiteX3" fmla="*/ 4267200 w 5029200"/>
                  <a:gd name="connsiteY3" fmla="*/ 1524000 h 1524000"/>
                  <a:gd name="connsiteX4" fmla="*/ 0 w 5029200"/>
                  <a:gd name="connsiteY4" fmla="*/ 1524000 h 1524000"/>
                  <a:gd name="connsiteX5" fmla="*/ 762000 w 5029200"/>
                  <a:gd name="connsiteY5" fmla="*/ 762000 h 1524000"/>
                  <a:gd name="connsiteX6" fmla="*/ 0 w 5029200"/>
                  <a:gd name="connsiteY6" fmla="*/ 0 h 1524000"/>
                  <a:gd name="connsiteX0" fmla="*/ 0 w 5029200"/>
                  <a:gd name="connsiteY0" fmla="*/ 0 h 1524000"/>
                  <a:gd name="connsiteX1" fmla="*/ 4267200 w 5029200"/>
                  <a:gd name="connsiteY1" fmla="*/ 0 h 1524000"/>
                  <a:gd name="connsiteX2" fmla="*/ 5029200 w 5029200"/>
                  <a:gd name="connsiteY2" fmla="*/ 762000 h 1524000"/>
                  <a:gd name="connsiteX3" fmla="*/ 4267200 w 5029200"/>
                  <a:gd name="connsiteY3" fmla="*/ 1524000 h 1524000"/>
                  <a:gd name="connsiteX4" fmla="*/ 0 w 5029200"/>
                  <a:gd name="connsiteY4" fmla="*/ 1524000 h 1524000"/>
                  <a:gd name="connsiteX5" fmla="*/ 0 w 5029200"/>
                  <a:gd name="connsiteY5" fmla="*/ 804334 h 1524000"/>
                  <a:gd name="connsiteX6" fmla="*/ 0 w 5029200"/>
                  <a:gd name="connsiteY6" fmla="*/ 0 h 1524000"/>
                  <a:gd name="connsiteX0" fmla="*/ 0 w 5029200"/>
                  <a:gd name="connsiteY0" fmla="*/ 0 h 1524000"/>
                  <a:gd name="connsiteX1" fmla="*/ 4267200 w 5029200"/>
                  <a:gd name="connsiteY1" fmla="*/ 0 h 1524000"/>
                  <a:gd name="connsiteX2" fmla="*/ 5029200 w 5029200"/>
                  <a:gd name="connsiteY2" fmla="*/ 762000 h 1524000"/>
                  <a:gd name="connsiteX3" fmla="*/ 4267200 w 5029200"/>
                  <a:gd name="connsiteY3" fmla="*/ 1524000 h 1524000"/>
                  <a:gd name="connsiteX4" fmla="*/ 0 w 5029200"/>
                  <a:gd name="connsiteY4" fmla="*/ 1524000 h 1524000"/>
                  <a:gd name="connsiteX5" fmla="*/ 0 w 5029200"/>
                  <a:gd name="connsiteY5" fmla="*/ 804334 h 1524000"/>
                  <a:gd name="connsiteX6" fmla="*/ 0 w 5029200"/>
                  <a:gd name="connsiteY6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0" h="1524000">
                    <a:moveTo>
                      <a:pt x="0" y="0"/>
                    </a:moveTo>
                    <a:lnTo>
                      <a:pt x="4267200" y="0"/>
                    </a:lnTo>
                    <a:lnTo>
                      <a:pt x="5029200" y="762000"/>
                    </a:lnTo>
                    <a:lnTo>
                      <a:pt x="4267200" y="1524000"/>
                    </a:lnTo>
                    <a:lnTo>
                      <a:pt x="0" y="1524000"/>
                    </a:lnTo>
                    <a:lnTo>
                      <a:pt x="0" y="804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Ins="640080" bIns="0"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782098" y="1442851"/>
                <a:ext cx="640080" cy="365760"/>
              </a:xfrm>
              <a:custGeom>
                <a:avLst/>
                <a:gdLst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62656 w 7179013"/>
                  <a:gd name="connsiteY2" fmla="*/ 2431915 h 3774332"/>
                  <a:gd name="connsiteX3" fmla="*/ 2723745 w 7179013"/>
                  <a:gd name="connsiteY3" fmla="*/ 3745149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56434 w 7179013"/>
                  <a:gd name="connsiteY12" fmla="*/ 2441642 h 3774332"/>
                  <a:gd name="connsiteX13" fmla="*/ 4766554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49209 w 7179013"/>
                  <a:gd name="connsiteY2" fmla="*/ 2438639 h 3774332"/>
                  <a:gd name="connsiteX3" fmla="*/ 2723745 w 7179013"/>
                  <a:gd name="connsiteY3" fmla="*/ 3745149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56434 w 7179013"/>
                  <a:gd name="connsiteY12" fmla="*/ 2441642 h 3774332"/>
                  <a:gd name="connsiteX13" fmla="*/ 4766554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49209 w 7179013"/>
                  <a:gd name="connsiteY2" fmla="*/ 2438639 h 3774332"/>
                  <a:gd name="connsiteX3" fmla="*/ 2723745 w 7179013"/>
                  <a:gd name="connsiteY3" fmla="*/ 3745149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56434 w 7179013"/>
                  <a:gd name="connsiteY12" fmla="*/ 2441642 h 3774332"/>
                  <a:gd name="connsiteX13" fmla="*/ 4732936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49209 w 7179013"/>
                  <a:gd name="connsiteY2" fmla="*/ 2438639 h 3774332"/>
                  <a:gd name="connsiteX3" fmla="*/ 2723745 w 7179013"/>
                  <a:gd name="connsiteY3" fmla="*/ 3745149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36264 w 7179013"/>
                  <a:gd name="connsiteY12" fmla="*/ 2448366 h 3774332"/>
                  <a:gd name="connsiteX13" fmla="*/ 4732936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49209 w 7179013"/>
                  <a:gd name="connsiteY2" fmla="*/ 2438639 h 3774332"/>
                  <a:gd name="connsiteX3" fmla="*/ 2737193 w 7179013"/>
                  <a:gd name="connsiteY3" fmla="*/ 3745149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36264 w 7179013"/>
                  <a:gd name="connsiteY12" fmla="*/ 2448366 h 3774332"/>
                  <a:gd name="connsiteX13" fmla="*/ 4732936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394954 w 7179013"/>
                  <a:gd name="connsiteY0" fmla="*/ 1128408 h 3774332"/>
                  <a:gd name="connsiteX1" fmla="*/ 2091447 w 7179013"/>
                  <a:gd name="connsiteY1" fmla="*/ 2431915 h 3774332"/>
                  <a:gd name="connsiteX2" fmla="*/ 2749209 w 7179013"/>
                  <a:gd name="connsiteY2" fmla="*/ 2438639 h 3774332"/>
                  <a:gd name="connsiteX3" fmla="*/ 2730470 w 7179013"/>
                  <a:gd name="connsiteY3" fmla="*/ 3758596 h 3774332"/>
                  <a:gd name="connsiteX4" fmla="*/ 525294 w 7179013"/>
                  <a:gd name="connsiteY4" fmla="*/ 3764604 h 3774332"/>
                  <a:gd name="connsiteX5" fmla="*/ 0 w 7179013"/>
                  <a:gd name="connsiteY5" fmla="*/ 826851 h 3774332"/>
                  <a:gd name="connsiteX6" fmla="*/ 1760707 w 7179013"/>
                  <a:gd name="connsiteY6" fmla="*/ 0 h 3774332"/>
                  <a:gd name="connsiteX7" fmla="*/ 6147881 w 7179013"/>
                  <a:gd name="connsiteY7" fmla="*/ 1157591 h 3774332"/>
                  <a:gd name="connsiteX8" fmla="*/ 7179013 w 7179013"/>
                  <a:gd name="connsiteY8" fmla="*/ 2422187 h 3774332"/>
                  <a:gd name="connsiteX9" fmla="*/ 6420256 w 7179013"/>
                  <a:gd name="connsiteY9" fmla="*/ 3608962 h 3774332"/>
                  <a:gd name="connsiteX10" fmla="*/ 5972783 w 7179013"/>
                  <a:gd name="connsiteY10" fmla="*/ 3774332 h 3774332"/>
                  <a:gd name="connsiteX11" fmla="*/ 4036979 w 7179013"/>
                  <a:gd name="connsiteY11" fmla="*/ 3754877 h 3774332"/>
                  <a:gd name="connsiteX12" fmla="*/ 4036264 w 7179013"/>
                  <a:gd name="connsiteY12" fmla="*/ 2448366 h 3774332"/>
                  <a:gd name="connsiteX13" fmla="*/ 4732936 w 7179013"/>
                  <a:gd name="connsiteY13" fmla="*/ 2441642 h 3774332"/>
                  <a:gd name="connsiteX14" fmla="*/ 3394954 w 7179013"/>
                  <a:gd name="connsiteY14" fmla="*/ 1128408 h 3774332"/>
                  <a:gd name="connsiteX0" fmla="*/ 3856131 w 7640190"/>
                  <a:gd name="connsiteY0" fmla="*/ 1128408 h 3774332"/>
                  <a:gd name="connsiteX1" fmla="*/ 2552624 w 7640190"/>
                  <a:gd name="connsiteY1" fmla="*/ 2431915 h 3774332"/>
                  <a:gd name="connsiteX2" fmla="*/ 3210386 w 7640190"/>
                  <a:gd name="connsiteY2" fmla="*/ 2438639 h 3774332"/>
                  <a:gd name="connsiteX3" fmla="*/ 3191647 w 7640190"/>
                  <a:gd name="connsiteY3" fmla="*/ 3758596 h 3774332"/>
                  <a:gd name="connsiteX4" fmla="*/ 986471 w 7640190"/>
                  <a:gd name="connsiteY4" fmla="*/ 3764604 h 3774332"/>
                  <a:gd name="connsiteX5" fmla="*/ 461177 w 7640190"/>
                  <a:gd name="connsiteY5" fmla="*/ 826851 h 3774332"/>
                  <a:gd name="connsiteX6" fmla="*/ 2221884 w 7640190"/>
                  <a:gd name="connsiteY6" fmla="*/ 0 h 3774332"/>
                  <a:gd name="connsiteX7" fmla="*/ 6609058 w 7640190"/>
                  <a:gd name="connsiteY7" fmla="*/ 1157591 h 3774332"/>
                  <a:gd name="connsiteX8" fmla="*/ 7640190 w 7640190"/>
                  <a:gd name="connsiteY8" fmla="*/ 2422187 h 3774332"/>
                  <a:gd name="connsiteX9" fmla="*/ 6881433 w 7640190"/>
                  <a:gd name="connsiteY9" fmla="*/ 3608962 h 3774332"/>
                  <a:gd name="connsiteX10" fmla="*/ 6433960 w 7640190"/>
                  <a:gd name="connsiteY10" fmla="*/ 3774332 h 3774332"/>
                  <a:gd name="connsiteX11" fmla="*/ 4498156 w 7640190"/>
                  <a:gd name="connsiteY11" fmla="*/ 3754877 h 3774332"/>
                  <a:gd name="connsiteX12" fmla="*/ 4497441 w 7640190"/>
                  <a:gd name="connsiteY12" fmla="*/ 2448366 h 3774332"/>
                  <a:gd name="connsiteX13" fmla="*/ 5194113 w 7640190"/>
                  <a:gd name="connsiteY13" fmla="*/ 2441642 h 3774332"/>
                  <a:gd name="connsiteX14" fmla="*/ 3856131 w 7640190"/>
                  <a:gd name="connsiteY14" fmla="*/ 1128408 h 3774332"/>
                  <a:gd name="connsiteX0" fmla="*/ 3849472 w 7633531"/>
                  <a:gd name="connsiteY0" fmla="*/ 1128408 h 3774332"/>
                  <a:gd name="connsiteX1" fmla="*/ 2545965 w 7633531"/>
                  <a:gd name="connsiteY1" fmla="*/ 2431915 h 3774332"/>
                  <a:gd name="connsiteX2" fmla="*/ 3203727 w 7633531"/>
                  <a:gd name="connsiteY2" fmla="*/ 2438639 h 3774332"/>
                  <a:gd name="connsiteX3" fmla="*/ 3184988 w 7633531"/>
                  <a:gd name="connsiteY3" fmla="*/ 3758596 h 3774332"/>
                  <a:gd name="connsiteX4" fmla="*/ 979812 w 7633531"/>
                  <a:gd name="connsiteY4" fmla="*/ 3764604 h 3774332"/>
                  <a:gd name="connsiteX5" fmla="*/ 474688 w 7633531"/>
                  <a:gd name="connsiteY5" fmla="*/ 880639 h 3774332"/>
                  <a:gd name="connsiteX6" fmla="*/ 2215225 w 7633531"/>
                  <a:gd name="connsiteY6" fmla="*/ 0 h 3774332"/>
                  <a:gd name="connsiteX7" fmla="*/ 6602399 w 7633531"/>
                  <a:gd name="connsiteY7" fmla="*/ 1157591 h 3774332"/>
                  <a:gd name="connsiteX8" fmla="*/ 7633531 w 7633531"/>
                  <a:gd name="connsiteY8" fmla="*/ 2422187 h 3774332"/>
                  <a:gd name="connsiteX9" fmla="*/ 6874774 w 7633531"/>
                  <a:gd name="connsiteY9" fmla="*/ 3608962 h 3774332"/>
                  <a:gd name="connsiteX10" fmla="*/ 6427301 w 7633531"/>
                  <a:gd name="connsiteY10" fmla="*/ 3774332 h 3774332"/>
                  <a:gd name="connsiteX11" fmla="*/ 4491497 w 7633531"/>
                  <a:gd name="connsiteY11" fmla="*/ 3754877 h 3774332"/>
                  <a:gd name="connsiteX12" fmla="*/ 4490782 w 7633531"/>
                  <a:gd name="connsiteY12" fmla="*/ 2448366 h 3774332"/>
                  <a:gd name="connsiteX13" fmla="*/ 5187454 w 7633531"/>
                  <a:gd name="connsiteY13" fmla="*/ 2441642 h 3774332"/>
                  <a:gd name="connsiteX14" fmla="*/ 3849472 w 7633531"/>
                  <a:gd name="connsiteY14" fmla="*/ 1128408 h 3774332"/>
                  <a:gd name="connsiteX0" fmla="*/ 4306208 w 8090267"/>
                  <a:gd name="connsiteY0" fmla="*/ 1128408 h 3774332"/>
                  <a:gd name="connsiteX1" fmla="*/ 3002701 w 8090267"/>
                  <a:gd name="connsiteY1" fmla="*/ 2431915 h 3774332"/>
                  <a:gd name="connsiteX2" fmla="*/ 3660463 w 8090267"/>
                  <a:gd name="connsiteY2" fmla="*/ 2438639 h 3774332"/>
                  <a:gd name="connsiteX3" fmla="*/ 3641724 w 8090267"/>
                  <a:gd name="connsiteY3" fmla="*/ 3758596 h 3774332"/>
                  <a:gd name="connsiteX4" fmla="*/ 1436548 w 8090267"/>
                  <a:gd name="connsiteY4" fmla="*/ 3764604 h 3774332"/>
                  <a:gd name="connsiteX5" fmla="*/ 931424 w 8090267"/>
                  <a:gd name="connsiteY5" fmla="*/ 880639 h 3774332"/>
                  <a:gd name="connsiteX6" fmla="*/ 2671961 w 8090267"/>
                  <a:gd name="connsiteY6" fmla="*/ 0 h 3774332"/>
                  <a:gd name="connsiteX7" fmla="*/ 7059135 w 8090267"/>
                  <a:gd name="connsiteY7" fmla="*/ 1157591 h 3774332"/>
                  <a:gd name="connsiteX8" fmla="*/ 8090267 w 8090267"/>
                  <a:gd name="connsiteY8" fmla="*/ 2422187 h 3774332"/>
                  <a:gd name="connsiteX9" fmla="*/ 7331510 w 8090267"/>
                  <a:gd name="connsiteY9" fmla="*/ 3608962 h 3774332"/>
                  <a:gd name="connsiteX10" fmla="*/ 6884037 w 8090267"/>
                  <a:gd name="connsiteY10" fmla="*/ 3774332 h 3774332"/>
                  <a:gd name="connsiteX11" fmla="*/ 4948233 w 8090267"/>
                  <a:gd name="connsiteY11" fmla="*/ 3754877 h 3774332"/>
                  <a:gd name="connsiteX12" fmla="*/ 4947518 w 8090267"/>
                  <a:gd name="connsiteY12" fmla="*/ 2448366 h 3774332"/>
                  <a:gd name="connsiteX13" fmla="*/ 5644190 w 8090267"/>
                  <a:gd name="connsiteY13" fmla="*/ 2441642 h 3774332"/>
                  <a:gd name="connsiteX14" fmla="*/ 4306208 w 8090267"/>
                  <a:gd name="connsiteY14" fmla="*/ 1128408 h 3774332"/>
                  <a:gd name="connsiteX0" fmla="*/ 4306208 w 8090267"/>
                  <a:gd name="connsiteY0" fmla="*/ 1128408 h 3774332"/>
                  <a:gd name="connsiteX1" fmla="*/ 3002701 w 8090267"/>
                  <a:gd name="connsiteY1" fmla="*/ 2431915 h 3774332"/>
                  <a:gd name="connsiteX2" fmla="*/ 3660463 w 8090267"/>
                  <a:gd name="connsiteY2" fmla="*/ 2438639 h 3774332"/>
                  <a:gd name="connsiteX3" fmla="*/ 3641724 w 8090267"/>
                  <a:gd name="connsiteY3" fmla="*/ 3758596 h 3774332"/>
                  <a:gd name="connsiteX4" fmla="*/ 1436548 w 8090267"/>
                  <a:gd name="connsiteY4" fmla="*/ 3764604 h 3774332"/>
                  <a:gd name="connsiteX5" fmla="*/ 931424 w 8090267"/>
                  <a:gd name="connsiteY5" fmla="*/ 880639 h 3774332"/>
                  <a:gd name="connsiteX6" fmla="*/ 2671961 w 8090267"/>
                  <a:gd name="connsiteY6" fmla="*/ 0 h 3774332"/>
                  <a:gd name="connsiteX7" fmla="*/ 7059135 w 8090267"/>
                  <a:gd name="connsiteY7" fmla="*/ 1157591 h 3774332"/>
                  <a:gd name="connsiteX8" fmla="*/ 8090267 w 8090267"/>
                  <a:gd name="connsiteY8" fmla="*/ 2422187 h 3774332"/>
                  <a:gd name="connsiteX9" fmla="*/ 7331510 w 8090267"/>
                  <a:gd name="connsiteY9" fmla="*/ 3608962 h 3774332"/>
                  <a:gd name="connsiteX10" fmla="*/ 6884037 w 8090267"/>
                  <a:gd name="connsiteY10" fmla="*/ 3774332 h 3774332"/>
                  <a:gd name="connsiteX11" fmla="*/ 4948233 w 8090267"/>
                  <a:gd name="connsiteY11" fmla="*/ 3754877 h 3774332"/>
                  <a:gd name="connsiteX12" fmla="*/ 4947518 w 8090267"/>
                  <a:gd name="connsiteY12" fmla="*/ 2448366 h 3774332"/>
                  <a:gd name="connsiteX13" fmla="*/ 5644190 w 8090267"/>
                  <a:gd name="connsiteY13" fmla="*/ 2441642 h 3774332"/>
                  <a:gd name="connsiteX14" fmla="*/ 4306208 w 8090267"/>
                  <a:gd name="connsiteY14" fmla="*/ 1128408 h 3774332"/>
                  <a:gd name="connsiteX0" fmla="*/ 4306208 w 8090267"/>
                  <a:gd name="connsiteY0" fmla="*/ 1280167 h 3926091"/>
                  <a:gd name="connsiteX1" fmla="*/ 3002701 w 8090267"/>
                  <a:gd name="connsiteY1" fmla="*/ 2583674 h 3926091"/>
                  <a:gd name="connsiteX2" fmla="*/ 3660463 w 8090267"/>
                  <a:gd name="connsiteY2" fmla="*/ 2590398 h 3926091"/>
                  <a:gd name="connsiteX3" fmla="*/ 3641724 w 8090267"/>
                  <a:gd name="connsiteY3" fmla="*/ 3910355 h 3926091"/>
                  <a:gd name="connsiteX4" fmla="*/ 1436548 w 8090267"/>
                  <a:gd name="connsiteY4" fmla="*/ 3916363 h 3926091"/>
                  <a:gd name="connsiteX5" fmla="*/ 931424 w 8090267"/>
                  <a:gd name="connsiteY5" fmla="*/ 1032398 h 3926091"/>
                  <a:gd name="connsiteX6" fmla="*/ 2671961 w 8090267"/>
                  <a:gd name="connsiteY6" fmla="*/ 151759 h 3926091"/>
                  <a:gd name="connsiteX7" fmla="*/ 7059135 w 8090267"/>
                  <a:gd name="connsiteY7" fmla="*/ 1309350 h 3926091"/>
                  <a:gd name="connsiteX8" fmla="*/ 8090267 w 8090267"/>
                  <a:gd name="connsiteY8" fmla="*/ 2573946 h 3926091"/>
                  <a:gd name="connsiteX9" fmla="*/ 7331510 w 8090267"/>
                  <a:gd name="connsiteY9" fmla="*/ 3760721 h 3926091"/>
                  <a:gd name="connsiteX10" fmla="*/ 6884037 w 8090267"/>
                  <a:gd name="connsiteY10" fmla="*/ 3926091 h 3926091"/>
                  <a:gd name="connsiteX11" fmla="*/ 4948233 w 8090267"/>
                  <a:gd name="connsiteY11" fmla="*/ 3906636 h 3926091"/>
                  <a:gd name="connsiteX12" fmla="*/ 4947518 w 8090267"/>
                  <a:gd name="connsiteY12" fmla="*/ 2600125 h 3926091"/>
                  <a:gd name="connsiteX13" fmla="*/ 5644190 w 8090267"/>
                  <a:gd name="connsiteY13" fmla="*/ 2593401 h 3926091"/>
                  <a:gd name="connsiteX14" fmla="*/ 4306208 w 8090267"/>
                  <a:gd name="connsiteY14" fmla="*/ 1280167 h 3926091"/>
                  <a:gd name="connsiteX0" fmla="*/ 4306208 w 8090267"/>
                  <a:gd name="connsiteY0" fmla="*/ 1664538 h 4310462"/>
                  <a:gd name="connsiteX1" fmla="*/ 3002701 w 8090267"/>
                  <a:gd name="connsiteY1" fmla="*/ 2968045 h 4310462"/>
                  <a:gd name="connsiteX2" fmla="*/ 3660463 w 8090267"/>
                  <a:gd name="connsiteY2" fmla="*/ 2974769 h 4310462"/>
                  <a:gd name="connsiteX3" fmla="*/ 3641724 w 8090267"/>
                  <a:gd name="connsiteY3" fmla="*/ 4294726 h 4310462"/>
                  <a:gd name="connsiteX4" fmla="*/ 1436548 w 8090267"/>
                  <a:gd name="connsiteY4" fmla="*/ 4300734 h 4310462"/>
                  <a:gd name="connsiteX5" fmla="*/ 931424 w 8090267"/>
                  <a:gd name="connsiteY5" fmla="*/ 1416769 h 4310462"/>
                  <a:gd name="connsiteX6" fmla="*/ 2671961 w 8090267"/>
                  <a:gd name="connsiteY6" fmla="*/ 536130 h 4310462"/>
                  <a:gd name="connsiteX7" fmla="*/ 7059135 w 8090267"/>
                  <a:gd name="connsiteY7" fmla="*/ 1693721 h 4310462"/>
                  <a:gd name="connsiteX8" fmla="*/ 8090267 w 8090267"/>
                  <a:gd name="connsiteY8" fmla="*/ 2958317 h 4310462"/>
                  <a:gd name="connsiteX9" fmla="*/ 7331510 w 8090267"/>
                  <a:gd name="connsiteY9" fmla="*/ 4145092 h 4310462"/>
                  <a:gd name="connsiteX10" fmla="*/ 6884037 w 8090267"/>
                  <a:gd name="connsiteY10" fmla="*/ 4310462 h 4310462"/>
                  <a:gd name="connsiteX11" fmla="*/ 4948233 w 8090267"/>
                  <a:gd name="connsiteY11" fmla="*/ 4291007 h 4310462"/>
                  <a:gd name="connsiteX12" fmla="*/ 4947518 w 8090267"/>
                  <a:gd name="connsiteY12" fmla="*/ 2984496 h 4310462"/>
                  <a:gd name="connsiteX13" fmla="*/ 5644190 w 8090267"/>
                  <a:gd name="connsiteY13" fmla="*/ 2977772 h 4310462"/>
                  <a:gd name="connsiteX14" fmla="*/ 4306208 w 8090267"/>
                  <a:gd name="connsiteY14" fmla="*/ 1664538 h 4310462"/>
                  <a:gd name="connsiteX0" fmla="*/ 4306208 w 8090267"/>
                  <a:gd name="connsiteY0" fmla="*/ 2047211 h 4693135"/>
                  <a:gd name="connsiteX1" fmla="*/ 3002701 w 8090267"/>
                  <a:gd name="connsiteY1" fmla="*/ 3350718 h 4693135"/>
                  <a:gd name="connsiteX2" fmla="*/ 3660463 w 8090267"/>
                  <a:gd name="connsiteY2" fmla="*/ 3357442 h 4693135"/>
                  <a:gd name="connsiteX3" fmla="*/ 3641724 w 8090267"/>
                  <a:gd name="connsiteY3" fmla="*/ 4677399 h 4693135"/>
                  <a:gd name="connsiteX4" fmla="*/ 1436548 w 8090267"/>
                  <a:gd name="connsiteY4" fmla="*/ 4683407 h 4693135"/>
                  <a:gd name="connsiteX5" fmla="*/ 931424 w 8090267"/>
                  <a:gd name="connsiteY5" fmla="*/ 1799442 h 4693135"/>
                  <a:gd name="connsiteX6" fmla="*/ 2671961 w 8090267"/>
                  <a:gd name="connsiteY6" fmla="*/ 918803 h 4693135"/>
                  <a:gd name="connsiteX7" fmla="*/ 7059135 w 8090267"/>
                  <a:gd name="connsiteY7" fmla="*/ 2076394 h 4693135"/>
                  <a:gd name="connsiteX8" fmla="*/ 8090267 w 8090267"/>
                  <a:gd name="connsiteY8" fmla="*/ 3340990 h 4693135"/>
                  <a:gd name="connsiteX9" fmla="*/ 7331510 w 8090267"/>
                  <a:gd name="connsiteY9" fmla="*/ 4527765 h 4693135"/>
                  <a:gd name="connsiteX10" fmla="*/ 6884037 w 8090267"/>
                  <a:gd name="connsiteY10" fmla="*/ 4693135 h 4693135"/>
                  <a:gd name="connsiteX11" fmla="*/ 4948233 w 8090267"/>
                  <a:gd name="connsiteY11" fmla="*/ 4673680 h 4693135"/>
                  <a:gd name="connsiteX12" fmla="*/ 4947518 w 8090267"/>
                  <a:gd name="connsiteY12" fmla="*/ 3367169 h 4693135"/>
                  <a:gd name="connsiteX13" fmla="*/ 5644190 w 8090267"/>
                  <a:gd name="connsiteY13" fmla="*/ 3360445 h 4693135"/>
                  <a:gd name="connsiteX14" fmla="*/ 4306208 w 8090267"/>
                  <a:gd name="connsiteY14" fmla="*/ 2047211 h 4693135"/>
                  <a:gd name="connsiteX0" fmla="*/ 4306208 w 8090267"/>
                  <a:gd name="connsiteY0" fmla="*/ 2208322 h 4854246"/>
                  <a:gd name="connsiteX1" fmla="*/ 3002701 w 8090267"/>
                  <a:gd name="connsiteY1" fmla="*/ 3511829 h 4854246"/>
                  <a:gd name="connsiteX2" fmla="*/ 3660463 w 8090267"/>
                  <a:gd name="connsiteY2" fmla="*/ 3518553 h 4854246"/>
                  <a:gd name="connsiteX3" fmla="*/ 3641724 w 8090267"/>
                  <a:gd name="connsiteY3" fmla="*/ 4838510 h 4854246"/>
                  <a:gd name="connsiteX4" fmla="*/ 1436548 w 8090267"/>
                  <a:gd name="connsiteY4" fmla="*/ 4844518 h 4854246"/>
                  <a:gd name="connsiteX5" fmla="*/ 931424 w 8090267"/>
                  <a:gd name="connsiteY5" fmla="*/ 1960553 h 4854246"/>
                  <a:gd name="connsiteX6" fmla="*/ 2671961 w 8090267"/>
                  <a:gd name="connsiteY6" fmla="*/ 1079914 h 4854246"/>
                  <a:gd name="connsiteX7" fmla="*/ 7059135 w 8090267"/>
                  <a:gd name="connsiteY7" fmla="*/ 2237505 h 4854246"/>
                  <a:gd name="connsiteX8" fmla="*/ 8090267 w 8090267"/>
                  <a:gd name="connsiteY8" fmla="*/ 3502101 h 4854246"/>
                  <a:gd name="connsiteX9" fmla="*/ 7331510 w 8090267"/>
                  <a:gd name="connsiteY9" fmla="*/ 4688876 h 4854246"/>
                  <a:gd name="connsiteX10" fmla="*/ 6884037 w 8090267"/>
                  <a:gd name="connsiteY10" fmla="*/ 4854246 h 4854246"/>
                  <a:gd name="connsiteX11" fmla="*/ 4948233 w 8090267"/>
                  <a:gd name="connsiteY11" fmla="*/ 4834791 h 4854246"/>
                  <a:gd name="connsiteX12" fmla="*/ 4947518 w 8090267"/>
                  <a:gd name="connsiteY12" fmla="*/ 3528280 h 4854246"/>
                  <a:gd name="connsiteX13" fmla="*/ 5644190 w 8090267"/>
                  <a:gd name="connsiteY13" fmla="*/ 3521556 h 4854246"/>
                  <a:gd name="connsiteX14" fmla="*/ 4306208 w 8090267"/>
                  <a:gd name="connsiteY14" fmla="*/ 2208322 h 4854246"/>
                  <a:gd name="connsiteX0" fmla="*/ 4306208 w 8090267"/>
                  <a:gd name="connsiteY0" fmla="*/ 2208322 h 4854246"/>
                  <a:gd name="connsiteX1" fmla="*/ 3002701 w 8090267"/>
                  <a:gd name="connsiteY1" fmla="*/ 3511829 h 4854246"/>
                  <a:gd name="connsiteX2" fmla="*/ 3660463 w 8090267"/>
                  <a:gd name="connsiteY2" fmla="*/ 3518553 h 4854246"/>
                  <a:gd name="connsiteX3" fmla="*/ 3641724 w 8090267"/>
                  <a:gd name="connsiteY3" fmla="*/ 4838510 h 4854246"/>
                  <a:gd name="connsiteX4" fmla="*/ 1436548 w 8090267"/>
                  <a:gd name="connsiteY4" fmla="*/ 4844518 h 4854246"/>
                  <a:gd name="connsiteX5" fmla="*/ 931424 w 8090267"/>
                  <a:gd name="connsiteY5" fmla="*/ 1960553 h 4854246"/>
                  <a:gd name="connsiteX6" fmla="*/ 2671961 w 8090267"/>
                  <a:gd name="connsiteY6" fmla="*/ 1079914 h 4854246"/>
                  <a:gd name="connsiteX7" fmla="*/ 7059135 w 8090267"/>
                  <a:gd name="connsiteY7" fmla="*/ 2237505 h 4854246"/>
                  <a:gd name="connsiteX8" fmla="*/ 8090267 w 8090267"/>
                  <a:gd name="connsiteY8" fmla="*/ 3502101 h 4854246"/>
                  <a:gd name="connsiteX9" fmla="*/ 7331510 w 8090267"/>
                  <a:gd name="connsiteY9" fmla="*/ 4688876 h 4854246"/>
                  <a:gd name="connsiteX10" fmla="*/ 6884037 w 8090267"/>
                  <a:gd name="connsiteY10" fmla="*/ 4854246 h 4854246"/>
                  <a:gd name="connsiteX11" fmla="*/ 4948233 w 8090267"/>
                  <a:gd name="connsiteY11" fmla="*/ 4834791 h 4854246"/>
                  <a:gd name="connsiteX12" fmla="*/ 4947518 w 8090267"/>
                  <a:gd name="connsiteY12" fmla="*/ 3528280 h 4854246"/>
                  <a:gd name="connsiteX13" fmla="*/ 5644190 w 8090267"/>
                  <a:gd name="connsiteY13" fmla="*/ 3521556 h 4854246"/>
                  <a:gd name="connsiteX14" fmla="*/ 4306208 w 8090267"/>
                  <a:gd name="connsiteY14" fmla="*/ 2208322 h 4854246"/>
                  <a:gd name="connsiteX0" fmla="*/ 4306208 w 8090267"/>
                  <a:gd name="connsiteY0" fmla="*/ 2208322 h 4854246"/>
                  <a:gd name="connsiteX1" fmla="*/ 3002701 w 8090267"/>
                  <a:gd name="connsiteY1" fmla="*/ 3511829 h 4854246"/>
                  <a:gd name="connsiteX2" fmla="*/ 3660463 w 8090267"/>
                  <a:gd name="connsiteY2" fmla="*/ 3518553 h 4854246"/>
                  <a:gd name="connsiteX3" fmla="*/ 3641724 w 8090267"/>
                  <a:gd name="connsiteY3" fmla="*/ 4838510 h 4854246"/>
                  <a:gd name="connsiteX4" fmla="*/ 1436548 w 8090267"/>
                  <a:gd name="connsiteY4" fmla="*/ 4844518 h 4854246"/>
                  <a:gd name="connsiteX5" fmla="*/ 931424 w 8090267"/>
                  <a:gd name="connsiteY5" fmla="*/ 1960553 h 4854246"/>
                  <a:gd name="connsiteX6" fmla="*/ 2671961 w 8090267"/>
                  <a:gd name="connsiteY6" fmla="*/ 1079914 h 4854246"/>
                  <a:gd name="connsiteX7" fmla="*/ 7059135 w 8090267"/>
                  <a:gd name="connsiteY7" fmla="*/ 2237505 h 4854246"/>
                  <a:gd name="connsiteX8" fmla="*/ 8090267 w 8090267"/>
                  <a:gd name="connsiteY8" fmla="*/ 3502101 h 4854246"/>
                  <a:gd name="connsiteX9" fmla="*/ 7331510 w 8090267"/>
                  <a:gd name="connsiteY9" fmla="*/ 4688876 h 4854246"/>
                  <a:gd name="connsiteX10" fmla="*/ 6884037 w 8090267"/>
                  <a:gd name="connsiteY10" fmla="*/ 4854246 h 4854246"/>
                  <a:gd name="connsiteX11" fmla="*/ 4948233 w 8090267"/>
                  <a:gd name="connsiteY11" fmla="*/ 4834791 h 4854246"/>
                  <a:gd name="connsiteX12" fmla="*/ 4947518 w 8090267"/>
                  <a:gd name="connsiteY12" fmla="*/ 3528280 h 4854246"/>
                  <a:gd name="connsiteX13" fmla="*/ 5644190 w 8090267"/>
                  <a:gd name="connsiteY13" fmla="*/ 3521556 h 4854246"/>
                  <a:gd name="connsiteX14" fmla="*/ 4306208 w 8090267"/>
                  <a:gd name="connsiteY14" fmla="*/ 2208322 h 4854246"/>
                  <a:gd name="connsiteX0" fmla="*/ 4306208 w 8666097"/>
                  <a:gd name="connsiteY0" fmla="*/ 2208322 h 4854246"/>
                  <a:gd name="connsiteX1" fmla="*/ 3002701 w 8666097"/>
                  <a:gd name="connsiteY1" fmla="*/ 3511829 h 4854246"/>
                  <a:gd name="connsiteX2" fmla="*/ 3660463 w 8666097"/>
                  <a:gd name="connsiteY2" fmla="*/ 3518553 h 4854246"/>
                  <a:gd name="connsiteX3" fmla="*/ 3641724 w 8666097"/>
                  <a:gd name="connsiteY3" fmla="*/ 4838510 h 4854246"/>
                  <a:gd name="connsiteX4" fmla="*/ 1436548 w 8666097"/>
                  <a:gd name="connsiteY4" fmla="*/ 4844518 h 4854246"/>
                  <a:gd name="connsiteX5" fmla="*/ 931424 w 8666097"/>
                  <a:gd name="connsiteY5" fmla="*/ 1960553 h 4854246"/>
                  <a:gd name="connsiteX6" fmla="*/ 2671961 w 8666097"/>
                  <a:gd name="connsiteY6" fmla="*/ 1079914 h 4854246"/>
                  <a:gd name="connsiteX7" fmla="*/ 7059135 w 8666097"/>
                  <a:gd name="connsiteY7" fmla="*/ 2237505 h 4854246"/>
                  <a:gd name="connsiteX8" fmla="*/ 8090267 w 8666097"/>
                  <a:gd name="connsiteY8" fmla="*/ 3502101 h 4854246"/>
                  <a:gd name="connsiteX9" fmla="*/ 7331510 w 8666097"/>
                  <a:gd name="connsiteY9" fmla="*/ 4688876 h 4854246"/>
                  <a:gd name="connsiteX10" fmla="*/ 6884037 w 8666097"/>
                  <a:gd name="connsiteY10" fmla="*/ 4854246 h 4854246"/>
                  <a:gd name="connsiteX11" fmla="*/ 4948233 w 8666097"/>
                  <a:gd name="connsiteY11" fmla="*/ 4834791 h 4854246"/>
                  <a:gd name="connsiteX12" fmla="*/ 4947518 w 8666097"/>
                  <a:gd name="connsiteY12" fmla="*/ 3528280 h 4854246"/>
                  <a:gd name="connsiteX13" fmla="*/ 5644190 w 8666097"/>
                  <a:gd name="connsiteY13" fmla="*/ 3521556 h 4854246"/>
                  <a:gd name="connsiteX14" fmla="*/ 4306208 w 8666097"/>
                  <a:gd name="connsiteY14" fmla="*/ 2208322 h 4854246"/>
                  <a:gd name="connsiteX0" fmla="*/ 4306208 w 8745579"/>
                  <a:gd name="connsiteY0" fmla="*/ 2208322 h 4854246"/>
                  <a:gd name="connsiteX1" fmla="*/ 3002701 w 8745579"/>
                  <a:gd name="connsiteY1" fmla="*/ 3511829 h 4854246"/>
                  <a:gd name="connsiteX2" fmla="*/ 3660463 w 8745579"/>
                  <a:gd name="connsiteY2" fmla="*/ 3518553 h 4854246"/>
                  <a:gd name="connsiteX3" fmla="*/ 3641724 w 8745579"/>
                  <a:gd name="connsiteY3" fmla="*/ 4838510 h 4854246"/>
                  <a:gd name="connsiteX4" fmla="*/ 1436548 w 8745579"/>
                  <a:gd name="connsiteY4" fmla="*/ 4844518 h 4854246"/>
                  <a:gd name="connsiteX5" fmla="*/ 931424 w 8745579"/>
                  <a:gd name="connsiteY5" fmla="*/ 1960553 h 4854246"/>
                  <a:gd name="connsiteX6" fmla="*/ 2671961 w 8745579"/>
                  <a:gd name="connsiteY6" fmla="*/ 1079914 h 4854246"/>
                  <a:gd name="connsiteX7" fmla="*/ 7059135 w 8745579"/>
                  <a:gd name="connsiteY7" fmla="*/ 2237505 h 4854246"/>
                  <a:gd name="connsiteX8" fmla="*/ 8090267 w 8745579"/>
                  <a:gd name="connsiteY8" fmla="*/ 3502101 h 4854246"/>
                  <a:gd name="connsiteX9" fmla="*/ 7331510 w 8745579"/>
                  <a:gd name="connsiteY9" fmla="*/ 4688876 h 4854246"/>
                  <a:gd name="connsiteX10" fmla="*/ 6884037 w 8745579"/>
                  <a:gd name="connsiteY10" fmla="*/ 4854246 h 4854246"/>
                  <a:gd name="connsiteX11" fmla="*/ 4948233 w 8745579"/>
                  <a:gd name="connsiteY11" fmla="*/ 4834791 h 4854246"/>
                  <a:gd name="connsiteX12" fmla="*/ 4947518 w 8745579"/>
                  <a:gd name="connsiteY12" fmla="*/ 3528280 h 4854246"/>
                  <a:gd name="connsiteX13" fmla="*/ 5644190 w 8745579"/>
                  <a:gd name="connsiteY13" fmla="*/ 3521556 h 4854246"/>
                  <a:gd name="connsiteX14" fmla="*/ 4306208 w 8745579"/>
                  <a:gd name="connsiteY14" fmla="*/ 2208322 h 4854246"/>
                  <a:gd name="connsiteX0" fmla="*/ 4306208 w 8419797"/>
                  <a:gd name="connsiteY0" fmla="*/ 2208322 h 4854246"/>
                  <a:gd name="connsiteX1" fmla="*/ 3002701 w 8419797"/>
                  <a:gd name="connsiteY1" fmla="*/ 3511829 h 4854246"/>
                  <a:gd name="connsiteX2" fmla="*/ 3660463 w 8419797"/>
                  <a:gd name="connsiteY2" fmla="*/ 3518553 h 4854246"/>
                  <a:gd name="connsiteX3" fmla="*/ 3641724 w 8419797"/>
                  <a:gd name="connsiteY3" fmla="*/ 4838510 h 4854246"/>
                  <a:gd name="connsiteX4" fmla="*/ 1436548 w 8419797"/>
                  <a:gd name="connsiteY4" fmla="*/ 4844518 h 4854246"/>
                  <a:gd name="connsiteX5" fmla="*/ 931424 w 8419797"/>
                  <a:gd name="connsiteY5" fmla="*/ 1960553 h 4854246"/>
                  <a:gd name="connsiteX6" fmla="*/ 2671961 w 8419797"/>
                  <a:gd name="connsiteY6" fmla="*/ 1079914 h 4854246"/>
                  <a:gd name="connsiteX7" fmla="*/ 7059135 w 8419797"/>
                  <a:gd name="connsiteY7" fmla="*/ 2237505 h 4854246"/>
                  <a:gd name="connsiteX8" fmla="*/ 8090267 w 8419797"/>
                  <a:gd name="connsiteY8" fmla="*/ 3502101 h 4854246"/>
                  <a:gd name="connsiteX9" fmla="*/ 7331510 w 8419797"/>
                  <a:gd name="connsiteY9" fmla="*/ 4688876 h 4854246"/>
                  <a:gd name="connsiteX10" fmla="*/ 6884037 w 8419797"/>
                  <a:gd name="connsiteY10" fmla="*/ 4854246 h 4854246"/>
                  <a:gd name="connsiteX11" fmla="*/ 4948233 w 8419797"/>
                  <a:gd name="connsiteY11" fmla="*/ 4834791 h 4854246"/>
                  <a:gd name="connsiteX12" fmla="*/ 4947518 w 8419797"/>
                  <a:gd name="connsiteY12" fmla="*/ 3528280 h 4854246"/>
                  <a:gd name="connsiteX13" fmla="*/ 5644190 w 8419797"/>
                  <a:gd name="connsiteY13" fmla="*/ 3521556 h 4854246"/>
                  <a:gd name="connsiteX14" fmla="*/ 4306208 w 8419797"/>
                  <a:gd name="connsiteY14" fmla="*/ 2208322 h 4854246"/>
                  <a:gd name="connsiteX0" fmla="*/ 4306208 w 8419797"/>
                  <a:gd name="connsiteY0" fmla="*/ 2208322 h 4854246"/>
                  <a:gd name="connsiteX1" fmla="*/ 3002701 w 8419797"/>
                  <a:gd name="connsiteY1" fmla="*/ 3511829 h 4854246"/>
                  <a:gd name="connsiteX2" fmla="*/ 3660463 w 8419797"/>
                  <a:gd name="connsiteY2" fmla="*/ 3518553 h 4854246"/>
                  <a:gd name="connsiteX3" fmla="*/ 3641724 w 8419797"/>
                  <a:gd name="connsiteY3" fmla="*/ 4838510 h 4854246"/>
                  <a:gd name="connsiteX4" fmla="*/ 1436548 w 8419797"/>
                  <a:gd name="connsiteY4" fmla="*/ 4844518 h 4854246"/>
                  <a:gd name="connsiteX5" fmla="*/ 931424 w 8419797"/>
                  <a:gd name="connsiteY5" fmla="*/ 1960553 h 4854246"/>
                  <a:gd name="connsiteX6" fmla="*/ 2671961 w 8419797"/>
                  <a:gd name="connsiteY6" fmla="*/ 1079914 h 4854246"/>
                  <a:gd name="connsiteX7" fmla="*/ 7059135 w 8419797"/>
                  <a:gd name="connsiteY7" fmla="*/ 2237505 h 4854246"/>
                  <a:gd name="connsiteX8" fmla="*/ 8090267 w 8419797"/>
                  <a:gd name="connsiteY8" fmla="*/ 3502101 h 4854246"/>
                  <a:gd name="connsiteX9" fmla="*/ 7331510 w 8419797"/>
                  <a:gd name="connsiteY9" fmla="*/ 4688876 h 4854246"/>
                  <a:gd name="connsiteX10" fmla="*/ 6884037 w 8419797"/>
                  <a:gd name="connsiteY10" fmla="*/ 4854246 h 4854246"/>
                  <a:gd name="connsiteX11" fmla="*/ 4948233 w 8419797"/>
                  <a:gd name="connsiteY11" fmla="*/ 4834791 h 4854246"/>
                  <a:gd name="connsiteX12" fmla="*/ 4947518 w 8419797"/>
                  <a:gd name="connsiteY12" fmla="*/ 3528280 h 4854246"/>
                  <a:gd name="connsiteX13" fmla="*/ 5644190 w 8419797"/>
                  <a:gd name="connsiteY13" fmla="*/ 3521556 h 4854246"/>
                  <a:gd name="connsiteX14" fmla="*/ 4306208 w 8419797"/>
                  <a:gd name="connsiteY14" fmla="*/ 2208322 h 4854246"/>
                  <a:gd name="connsiteX0" fmla="*/ 4306208 w 8419797"/>
                  <a:gd name="connsiteY0" fmla="*/ 2208322 h 4854246"/>
                  <a:gd name="connsiteX1" fmla="*/ 3002701 w 8419797"/>
                  <a:gd name="connsiteY1" fmla="*/ 3511829 h 4854246"/>
                  <a:gd name="connsiteX2" fmla="*/ 3660463 w 8419797"/>
                  <a:gd name="connsiteY2" fmla="*/ 3518553 h 4854246"/>
                  <a:gd name="connsiteX3" fmla="*/ 3641724 w 8419797"/>
                  <a:gd name="connsiteY3" fmla="*/ 4838510 h 4854246"/>
                  <a:gd name="connsiteX4" fmla="*/ 1436548 w 8419797"/>
                  <a:gd name="connsiteY4" fmla="*/ 4844518 h 4854246"/>
                  <a:gd name="connsiteX5" fmla="*/ 931424 w 8419797"/>
                  <a:gd name="connsiteY5" fmla="*/ 1960553 h 4854246"/>
                  <a:gd name="connsiteX6" fmla="*/ 2671961 w 8419797"/>
                  <a:gd name="connsiteY6" fmla="*/ 1079914 h 4854246"/>
                  <a:gd name="connsiteX7" fmla="*/ 7059135 w 8419797"/>
                  <a:gd name="connsiteY7" fmla="*/ 2237505 h 4854246"/>
                  <a:gd name="connsiteX8" fmla="*/ 8090267 w 8419797"/>
                  <a:gd name="connsiteY8" fmla="*/ 3502101 h 4854246"/>
                  <a:gd name="connsiteX9" fmla="*/ 7331510 w 8419797"/>
                  <a:gd name="connsiteY9" fmla="*/ 4688876 h 4854246"/>
                  <a:gd name="connsiteX10" fmla="*/ 6884037 w 8419797"/>
                  <a:gd name="connsiteY10" fmla="*/ 4854246 h 4854246"/>
                  <a:gd name="connsiteX11" fmla="*/ 4948233 w 8419797"/>
                  <a:gd name="connsiteY11" fmla="*/ 4834791 h 4854246"/>
                  <a:gd name="connsiteX12" fmla="*/ 4947518 w 8419797"/>
                  <a:gd name="connsiteY12" fmla="*/ 3528280 h 4854246"/>
                  <a:gd name="connsiteX13" fmla="*/ 5644190 w 8419797"/>
                  <a:gd name="connsiteY13" fmla="*/ 3521556 h 4854246"/>
                  <a:gd name="connsiteX14" fmla="*/ 4306208 w 8419797"/>
                  <a:gd name="connsiteY14" fmla="*/ 2208322 h 485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19797" h="4854246">
                    <a:moveTo>
                      <a:pt x="4306208" y="2208322"/>
                    </a:moveTo>
                    <a:lnTo>
                      <a:pt x="3002701" y="3511829"/>
                    </a:lnTo>
                    <a:lnTo>
                      <a:pt x="3660463" y="3518553"/>
                    </a:lnTo>
                    <a:lnTo>
                      <a:pt x="3641724" y="4838510"/>
                    </a:lnTo>
                    <a:lnTo>
                      <a:pt x="1436548" y="4844518"/>
                    </a:lnTo>
                    <a:cubicBezTo>
                      <a:pt x="-533732" y="4430043"/>
                      <a:pt x="-251631" y="2422092"/>
                      <a:pt x="931424" y="1960553"/>
                    </a:cubicBezTo>
                    <a:cubicBezTo>
                      <a:pt x="1074574" y="806395"/>
                      <a:pt x="2165741" y="801960"/>
                      <a:pt x="2671961" y="1079914"/>
                    </a:cubicBezTo>
                    <a:cubicBezTo>
                      <a:pt x="3946093" y="-860563"/>
                      <a:pt x="7338138" y="-10776"/>
                      <a:pt x="7059135" y="2237505"/>
                    </a:cubicBezTo>
                    <a:cubicBezTo>
                      <a:pt x="7860046" y="2477502"/>
                      <a:pt x="8049115" y="2993163"/>
                      <a:pt x="8090267" y="3502101"/>
                    </a:cubicBezTo>
                    <a:cubicBezTo>
                      <a:pt x="8906390" y="4206975"/>
                      <a:pt x="8034906" y="5039595"/>
                      <a:pt x="7331510" y="4688876"/>
                    </a:cubicBezTo>
                    <a:cubicBezTo>
                      <a:pt x="7303376" y="4858299"/>
                      <a:pt x="7134048" y="4839464"/>
                      <a:pt x="6884037" y="4854246"/>
                    </a:cubicBezTo>
                    <a:lnTo>
                      <a:pt x="4948233" y="4834791"/>
                    </a:lnTo>
                    <a:cubicBezTo>
                      <a:pt x="4947995" y="4399287"/>
                      <a:pt x="4947756" y="3963784"/>
                      <a:pt x="4947518" y="3528280"/>
                    </a:cubicBezTo>
                    <a:lnTo>
                      <a:pt x="5644190" y="3521556"/>
                    </a:lnTo>
                    <a:lnTo>
                      <a:pt x="4306208" y="22083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 Placeholder 2"/>
            <p:cNvSpPr txBox="1">
              <a:spLocks/>
            </p:cNvSpPr>
            <p:nvPr/>
          </p:nvSpPr>
          <p:spPr>
            <a:xfrm>
              <a:off x="4309043" y="1228411"/>
              <a:ext cx="2801092" cy="905189"/>
            </a:xfrm>
            <a:prstGeom prst="rect">
              <a:avLst/>
            </a:prstGeom>
            <a:noFill/>
            <a:ln w="3175">
              <a:noFill/>
              <a:prstDash val="solid"/>
            </a:ln>
            <a:effectLst/>
          </p:spPr>
          <p:txBody>
            <a:bodyPr vert="horz" lIns="91440" tIns="91440" rIns="91440" bIns="182880" rtlCol="0" anchor="t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This is text placeholder. You can add your own text here. This is text placeholder.</a:t>
              </a:r>
            </a:p>
            <a:p>
              <a:endPara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49133" y="2252133"/>
            <a:ext cx="4025556" cy="1097280"/>
            <a:chOff x="3649133" y="2252133"/>
            <a:chExt cx="4025556" cy="1097280"/>
          </a:xfrm>
        </p:grpSpPr>
        <p:grpSp>
          <p:nvGrpSpPr>
            <p:cNvPr id="3" name="Group 2"/>
            <p:cNvGrpSpPr/>
            <p:nvPr/>
          </p:nvGrpSpPr>
          <p:grpSpPr>
            <a:xfrm>
              <a:off x="3649133" y="2252133"/>
              <a:ext cx="4025556" cy="1097280"/>
              <a:chOff x="3217333" y="2252133"/>
              <a:chExt cx="4025556" cy="1097280"/>
            </a:xfrm>
          </p:grpSpPr>
          <p:sp>
            <p:nvSpPr>
              <p:cNvPr id="16" name="Chevron 15"/>
              <p:cNvSpPr/>
              <p:nvPr/>
            </p:nvSpPr>
            <p:spPr>
              <a:xfrm flipH="1">
                <a:off x="3217333" y="2252133"/>
                <a:ext cx="4025556" cy="1097280"/>
              </a:xfrm>
              <a:custGeom>
                <a:avLst/>
                <a:gdLst>
                  <a:gd name="connsiteX0" fmla="*/ 0 w 4023360"/>
                  <a:gd name="connsiteY0" fmla="*/ 0 h 1097280"/>
                  <a:gd name="connsiteX1" fmla="*/ 3474720 w 4023360"/>
                  <a:gd name="connsiteY1" fmla="*/ 0 h 1097280"/>
                  <a:gd name="connsiteX2" fmla="*/ 4023360 w 4023360"/>
                  <a:gd name="connsiteY2" fmla="*/ 548640 h 1097280"/>
                  <a:gd name="connsiteX3" fmla="*/ 3474720 w 4023360"/>
                  <a:gd name="connsiteY3" fmla="*/ 1097280 h 1097280"/>
                  <a:gd name="connsiteX4" fmla="*/ 0 w 4023360"/>
                  <a:gd name="connsiteY4" fmla="*/ 1097280 h 1097280"/>
                  <a:gd name="connsiteX5" fmla="*/ 548640 w 4023360"/>
                  <a:gd name="connsiteY5" fmla="*/ 548640 h 1097280"/>
                  <a:gd name="connsiteX6" fmla="*/ 0 w 4023360"/>
                  <a:gd name="connsiteY6" fmla="*/ 0 h 1097280"/>
                  <a:gd name="connsiteX0" fmla="*/ 0 w 4023360"/>
                  <a:gd name="connsiteY0" fmla="*/ 0 h 1097280"/>
                  <a:gd name="connsiteX1" fmla="*/ 3474720 w 4023360"/>
                  <a:gd name="connsiteY1" fmla="*/ 0 h 1097280"/>
                  <a:gd name="connsiteX2" fmla="*/ 4023360 w 4023360"/>
                  <a:gd name="connsiteY2" fmla="*/ 548640 h 1097280"/>
                  <a:gd name="connsiteX3" fmla="*/ 3474720 w 4023360"/>
                  <a:gd name="connsiteY3" fmla="*/ 1097280 h 1097280"/>
                  <a:gd name="connsiteX4" fmla="*/ 0 w 4023360"/>
                  <a:gd name="connsiteY4" fmla="*/ 1097280 h 1097280"/>
                  <a:gd name="connsiteX5" fmla="*/ 6773 w 4023360"/>
                  <a:gd name="connsiteY5" fmla="*/ 565574 h 1097280"/>
                  <a:gd name="connsiteX6" fmla="*/ 0 w 4023360"/>
                  <a:gd name="connsiteY6" fmla="*/ 0 h 1097280"/>
                  <a:gd name="connsiteX0" fmla="*/ 0 w 4023360"/>
                  <a:gd name="connsiteY0" fmla="*/ 0 h 1097280"/>
                  <a:gd name="connsiteX1" fmla="*/ 3474720 w 4023360"/>
                  <a:gd name="connsiteY1" fmla="*/ 0 h 1097280"/>
                  <a:gd name="connsiteX2" fmla="*/ 4023360 w 4023360"/>
                  <a:gd name="connsiteY2" fmla="*/ 548640 h 1097280"/>
                  <a:gd name="connsiteX3" fmla="*/ 3474720 w 4023360"/>
                  <a:gd name="connsiteY3" fmla="*/ 1097280 h 1097280"/>
                  <a:gd name="connsiteX4" fmla="*/ 0 w 4023360"/>
                  <a:gd name="connsiteY4" fmla="*/ 1097280 h 1097280"/>
                  <a:gd name="connsiteX5" fmla="*/ 6773 w 4023360"/>
                  <a:gd name="connsiteY5" fmla="*/ 548640 h 1097280"/>
                  <a:gd name="connsiteX6" fmla="*/ 0 w 4023360"/>
                  <a:gd name="connsiteY6" fmla="*/ 0 h 1097280"/>
                  <a:gd name="connsiteX0" fmla="*/ 2196 w 4025556"/>
                  <a:gd name="connsiteY0" fmla="*/ 0 h 1097280"/>
                  <a:gd name="connsiteX1" fmla="*/ 3476916 w 4025556"/>
                  <a:gd name="connsiteY1" fmla="*/ 0 h 1097280"/>
                  <a:gd name="connsiteX2" fmla="*/ 4025556 w 4025556"/>
                  <a:gd name="connsiteY2" fmla="*/ 548640 h 1097280"/>
                  <a:gd name="connsiteX3" fmla="*/ 3476916 w 4025556"/>
                  <a:gd name="connsiteY3" fmla="*/ 1097280 h 1097280"/>
                  <a:gd name="connsiteX4" fmla="*/ 2196 w 4025556"/>
                  <a:gd name="connsiteY4" fmla="*/ 1097280 h 1097280"/>
                  <a:gd name="connsiteX5" fmla="*/ 502 w 4025556"/>
                  <a:gd name="connsiteY5" fmla="*/ 523240 h 1097280"/>
                  <a:gd name="connsiteX6" fmla="*/ 2196 w 4025556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5556" h="1097280">
                    <a:moveTo>
                      <a:pt x="2196" y="0"/>
                    </a:moveTo>
                    <a:lnTo>
                      <a:pt x="3476916" y="0"/>
                    </a:lnTo>
                    <a:lnTo>
                      <a:pt x="4025556" y="548640"/>
                    </a:lnTo>
                    <a:lnTo>
                      <a:pt x="3476916" y="1097280"/>
                    </a:lnTo>
                    <a:lnTo>
                      <a:pt x="2196" y="1097280"/>
                    </a:lnTo>
                    <a:cubicBezTo>
                      <a:pt x="4454" y="920045"/>
                      <a:pt x="-1756" y="700475"/>
                      <a:pt x="502" y="523240"/>
                    </a:cubicBezTo>
                    <a:cubicBezTo>
                      <a:pt x="-1756" y="334715"/>
                      <a:pt x="4454" y="188525"/>
                      <a:pt x="219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564993" y="2576083"/>
                <a:ext cx="457200" cy="457200"/>
                <a:chOff x="1970393" y="2002236"/>
                <a:chExt cx="694672" cy="692642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970393" y="2002236"/>
                  <a:ext cx="694672" cy="692642"/>
                </a:xfrm>
                <a:custGeom>
                  <a:avLst/>
                  <a:gdLst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0112"/>
                    <a:gd name="connsiteX1" fmla="*/ 392906 w 842963"/>
                    <a:gd name="connsiteY1" fmla="*/ 240506 h 900112"/>
                    <a:gd name="connsiteX2" fmla="*/ 778669 w 842963"/>
                    <a:gd name="connsiteY2" fmla="*/ 0 h 900112"/>
                    <a:gd name="connsiteX3" fmla="*/ 842963 w 842963"/>
                    <a:gd name="connsiteY3" fmla="*/ 323850 h 900112"/>
                    <a:gd name="connsiteX4" fmla="*/ 840581 w 842963"/>
                    <a:gd name="connsiteY4" fmla="*/ 483393 h 900112"/>
                    <a:gd name="connsiteX5" fmla="*/ 776288 w 842963"/>
                    <a:gd name="connsiteY5" fmla="*/ 788193 h 900112"/>
                    <a:gd name="connsiteX6" fmla="*/ 388144 w 842963"/>
                    <a:gd name="connsiteY6" fmla="*/ 547687 h 900112"/>
                    <a:gd name="connsiteX7" fmla="*/ 302419 w 842963"/>
                    <a:gd name="connsiteY7" fmla="*/ 900112 h 900112"/>
                    <a:gd name="connsiteX8" fmla="*/ 164306 w 842963"/>
                    <a:gd name="connsiteY8" fmla="*/ 557212 h 900112"/>
                    <a:gd name="connsiteX9" fmla="*/ 57150 w 842963"/>
                    <a:gd name="connsiteY9" fmla="*/ 554831 h 900112"/>
                    <a:gd name="connsiteX10" fmla="*/ 0 w 842963"/>
                    <a:gd name="connsiteY10" fmla="*/ 388143 h 900112"/>
                    <a:gd name="connsiteX11" fmla="*/ 61913 w 842963"/>
                    <a:gd name="connsiteY11" fmla="*/ 245268 h 900112"/>
                    <a:gd name="connsiteX0" fmla="*/ 61913 w 842963"/>
                    <a:gd name="connsiteY0" fmla="*/ 245268 h 901686"/>
                    <a:gd name="connsiteX1" fmla="*/ 392906 w 842963"/>
                    <a:gd name="connsiteY1" fmla="*/ 240506 h 901686"/>
                    <a:gd name="connsiteX2" fmla="*/ 778669 w 842963"/>
                    <a:gd name="connsiteY2" fmla="*/ 0 h 901686"/>
                    <a:gd name="connsiteX3" fmla="*/ 842963 w 842963"/>
                    <a:gd name="connsiteY3" fmla="*/ 323850 h 901686"/>
                    <a:gd name="connsiteX4" fmla="*/ 840581 w 842963"/>
                    <a:gd name="connsiteY4" fmla="*/ 483393 h 901686"/>
                    <a:gd name="connsiteX5" fmla="*/ 776288 w 842963"/>
                    <a:gd name="connsiteY5" fmla="*/ 788193 h 901686"/>
                    <a:gd name="connsiteX6" fmla="*/ 388144 w 842963"/>
                    <a:gd name="connsiteY6" fmla="*/ 547687 h 901686"/>
                    <a:gd name="connsiteX7" fmla="*/ 302419 w 842963"/>
                    <a:gd name="connsiteY7" fmla="*/ 900112 h 901686"/>
                    <a:gd name="connsiteX8" fmla="*/ 164306 w 842963"/>
                    <a:gd name="connsiteY8" fmla="*/ 557212 h 901686"/>
                    <a:gd name="connsiteX9" fmla="*/ 57150 w 842963"/>
                    <a:gd name="connsiteY9" fmla="*/ 554831 h 901686"/>
                    <a:gd name="connsiteX10" fmla="*/ 0 w 842963"/>
                    <a:gd name="connsiteY10" fmla="*/ 388143 h 901686"/>
                    <a:gd name="connsiteX11" fmla="*/ 61913 w 842963"/>
                    <a:gd name="connsiteY11" fmla="*/ 245268 h 901686"/>
                    <a:gd name="connsiteX0" fmla="*/ 61913 w 842963"/>
                    <a:gd name="connsiteY0" fmla="*/ 245268 h 901686"/>
                    <a:gd name="connsiteX1" fmla="*/ 392906 w 842963"/>
                    <a:gd name="connsiteY1" fmla="*/ 240506 h 901686"/>
                    <a:gd name="connsiteX2" fmla="*/ 778669 w 842963"/>
                    <a:gd name="connsiteY2" fmla="*/ 0 h 901686"/>
                    <a:gd name="connsiteX3" fmla="*/ 842963 w 842963"/>
                    <a:gd name="connsiteY3" fmla="*/ 323850 h 901686"/>
                    <a:gd name="connsiteX4" fmla="*/ 840581 w 842963"/>
                    <a:gd name="connsiteY4" fmla="*/ 483393 h 901686"/>
                    <a:gd name="connsiteX5" fmla="*/ 776288 w 842963"/>
                    <a:gd name="connsiteY5" fmla="*/ 788193 h 901686"/>
                    <a:gd name="connsiteX6" fmla="*/ 388144 w 842963"/>
                    <a:gd name="connsiteY6" fmla="*/ 547687 h 901686"/>
                    <a:gd name="connsiteX7" fmla="*/ 302419 w 842963"/>
                    <a:gd name="connsiteY7" fmla="*/ 900112 h 901686"/>
                    <a:gd name="connsiteX8" fmla="*/ 164306 w 842963"/>
                    <a:gd name="connsiteY8" fmla="*/ 557212 h 901686"/>
                    <a:gd name="connsiteX9" fmla="*/ 57150 w 842963"/>
                    <a:gd name="connsiteY9" fmla="*/ 554831 h 901686"/>
                    <a:gd name="connsiteX10" fmla="*/ 0 w 842963"/>
                    <a:gd name="connsiteY10" fmla="*/ 388143 h 901686"/>
                    <a:gd name="connsiteX11" fmla="*/ 61913 w 842963"/>
                    <a:gd name="connsiteY11" fmla="*/ 245268 h 901686"/>
                    <a:gd name="connsiteX0" fmla="*/ 61913 w 842963"/>
                    <a:gd name="connsiteY0" fmla="*/ 245268 h 901686"/>
                    <a:gd name="connsiteX1" fmla="*/ 392906 w 842963"/>
                    <a:gd name="connsiteY1" fmla="*/ 240506 h 901686"/>
                    <a:gd name="connsiteX2" fmla="*/ 778669 w 842963"/>
                    <a:gd name="connsiteY2" fmla="*/ 0 h 901686"/>
                    <a:gd name="connsiteX3" fmla="*/ 842963 w 842963"/>
                    <a:gd name="connsiteY3" fmla="*/ 323850 h 901686"/>
                    <a:gd name="connsiteX4" fmla="*/ 840581 w 842963"/>
                    <a:gd name="connsiteY4" fmla="*/ 483393 h 901686"/>
                    <a:gd name="connsiteX5" fmla="*/ 776288 w 842963"/>
                    <a:gd name="connsiteY5" fmla="*/ 788193 h 901686"/>
                    <a:gd name="connsiteX6" fmla="*/ 388144 w 842963"/>
                    <a:gd name="connsiteY6" fmla="*/ 547687 h 901686"/>
                    <a:gd name="connsiteX7" fmla="*/ 302419 w 842963"/>
                    <a:gd name="connsiteY7" fmla="*/ 900112 h 901686"/>
                    <a:gd name="connsiteX8" fmla="*/ 164306 w 842963"/>
                    <a:gd name="connsiteY8" fmla="*/ 557212 h 901686"/>
                    <a:gd name="connsiteX9" fmla="*/ 57150 w 842963"/>
                    <a:gd name="connsiteY9" fmla="*/ 554831 h 901686"/>
                    <a:gd name="connsiteX10" fmla="*/ 0 w 842963"/>
                    <a:gd name="connsiteY10" fmla="*/ 388143 h 901686"/>
                    <a:gd name="connsiteX11" fmla="*/ 61913 w 842963"/>
                    <a:gd name="connsiteY11" fmla="*/ 245268 h 901686"/>
                    <a:gd name="connsiteX0" fmla="*/ 61913 w 842963"/>
                    <a:gd name="connsiteY0" fmla="*/ 245268 h 901686"/>
                    <a:gd name="connsiteX1" fmla="*/ 392906 w 842963"/>
                    <a:gd name="connsiteY1" fmla="*/ 240506 h 901686"/>
                    <a:gd name="connsiteX2" fmla="*/ 778669 w 842963"/>
                    <a:gd name="connsiteY2" fmla="*/ 0 h 901686"/>
                    <a:gd name="connsiteX3" fmla="*/ 842963 w 842963"/>
                    <a:gd name="connsiteY3" fmla="*/ 323850 h 901686"/>
                    <a:gd name="connsiteX4" fmla="*/ 840581 w 842963"/>
                    <a:gd name="connsiteY4" fmla="*/ 483393 h 901686"/>
                    <a:gd name="connsiteX5" fmla="*/ 776288 w 842963"/>
                    <a:gd name="connsiteY5" fmla="*/ 788193 h 901686"/>
                    <a:gd name="connsiteX6" fmla="*/ 388144 w 842963"/>
                    <a:gd name="connsiteY6" fmla="*/ 547687 h 901686"/>
                    <a:gd name="connsiteX7" fmla="*/ 302419 w 842963"/>
                    <a:gd name="connsiteY7" fmla="*/ 900112 h 901686"/>
                    <a:gd name="connsiteX8" fmla="*/ 164306 w 842963"/>
                    <a:gd name="connsiteY8" fmla="*/ 557212 h 901686"/>
                    <a:gd name="connsiteX9" fmla="*/ 57150 w 842963"/>
                    <a:gd name="connsiteY9" fmla="*/ 554831 h 901686"/>
                    <a:gd name="connsiteX10" fmla="*/ 0 w 842963"/>
                    <a:gd name="connsiteY10" fmla="*/ 388143 h 901686"/>
                    <a:gd name="connsiteX11" fmla="*/ 61913 w 842963"/>
                    <a:gd name="connsiteY11" fmla="*/ 245268 h 901686"/>
                    <a:gd name="connsiteX0" fmla="*/ 61913 w 842963"/>
                    <a:gd name="connsiteY0" fmla="*/ 245268 h 901686"/>
                    <a:gd name="connsiteX1" fmla="*/ 392906 w 842963"/>
                    <a:gd name="connsiteY1" fmla="*/ 240506 h 901686"/>
                    <a:gd name="connsiteX2" fmla="*/ 778669 w 842963"/>
                    <a:gd name="connsiteY2" fmla="*/ 0 h 901686"/>
                    <a:gd name="connsiteX3" fmla="*/ 842963 w 842963"/>
                    <a:gd name="connsiteY3" fmla="*/ 323850 h 901686"/>
                    <a:gd name="connsiteX4" fmla="*/ 840581 w 842963"/>
                    <a:gd name="connsiteY4" fmla="*/ 483393 h 901686"/>
                    <a:gd name="connsiteX5" fmla="*/ 776288 w 842963"/>
                    <a:gd name="connsiteY5" fmla="*/ 788193 h 901686"/>
                    <a:gd name="connsiteX6" fmla="*/ 388144 w 842963"/>
                    <a:gd name="connsiteY6" fmla="*/ 547687 h 901686"/>
                    <a:gd name="connsiteX7" fmla="*/ 302419 w 842963"/>
                    <a:gd name="connsiteY7" fmla="*/ 900112 h 901686"/>
                    <a:gd name="connsiteX8" fmla="*/ 164306 w 842963"/>
                    <a:gd name="connsiteY8" fmla="*/ 557212 h 901686"/>
                    <a:gd name="connsiteX9" fmla="*/ 57150 w 842963"/>
                    <a:gd name="connsiteY9" fmla="*/ 554831 h 901686"/>
                    <a:gd name="connsiteX10" fmla="*/ 0 w 842963"/>
                    <a:gd name="connsiteY10" fmla="*/ 388143 h 901686"/>
                    <a:gd name="connsiteX11" fmla="*/ 61913 w 842963"/>
                    <a:gd name="connsiteY11" fmla="*/ 245268 h 901686"/>
                    <a:gd name="connsiteX0" fmla="*/ 61913 w 844771"/>
                    <a:gd name="connsiteY0" fmla="*/ 245268 h 901686"/>
                    <a:gd name="connsiteX1" fmla="*/ 392906 w 844771"/>
                    <a:gd name="connsiteY1" fmla="*/ 240506 h 901686"/>
                    <a:gd name="connsiteX2" fmla="*/ 778669 w 844771"/>
                    <a:gd name="connsiteY2" fmla="*/ 0 h 901686"/>
                    <a:gd name="connsiteX3" fmla="*/ 842963 w 844771"/>
                    <a:gd name="connsiteY3" fmla="*/ 323850 h 901686"/>
                    <a:gd name="connsiteX4" fmla="*/ 840581 w 844771"/>
                    <a:gd name="connsiteY4" fmla="*/ 483393 h 901686"/>
                    <a:gd name="connsiteX5" fmla="*/ 776288 w 844771"/>
                    <a:gd name="connsiteY5" fmla="*/ 788193 h 901686"/>
                    <a:gd name="connsiteX6" fmla="*/ 388144 w 844771"/>
                    <a:gd name="connsiteY6" fmla="*/ 547687 h 901686"/>
                    <a:gd name="connsiteX7" fmla="*/ 302419 w 844771"/>
                    <a:gd name="connsiteY7" fmla="*/ 900112 h 901686"/>
                    <a:gd name="connsiteX8" fmla="*/ 164306 w 844771"/>
                    <a:gd name="connsiteY8" fmla="*/ 557212 h 901686"/>
                    <a:gd name="connsiteX9" fmla="*/ 57150 w 844771"/>
                    <a:gd name="connsiteY9" fmla="*/ 554831 h 901686"/>
                    <a:gd name="connsiteX10" fmla="*/ 0 w 844771"/>
                    <a:gd name="connsiteY10" fmla="*/ 388143 h 901686"/>
                    <a:gd name="connsiteX11" fmla="*/ 61913 w 844771"/>
                    <a:gd name="connsiteY11" fmla="*/ 245268 h 901686"/>
                    <a:gd name="connsiteX0" fmla="*/ 61913 w 886623"/>
                    <a:gd name="connsiteY0" fmla="*/ 245268 h 901686"/>
                    <a:gd name="connsiteX1" fmla="*/ 392906 w 886623"/>
                    <a:gd name="connsiteY1" fmla="*/ 240506 h 901686"/>
                    <a:gd name="connsiteX2" fmla="*/ 778669 w 886623"/>
                    <a:gd name="connsiteY2" fmla="*/ 0 h 901686"/>
                    <a:gd name="connsiteX3" fmla="*/ 842963 w 886623"/>
                    <a:gd name="connsiteY3" fmla="*/ 323850 h 901686"/>
                    <a:gd name="connsiteX4" fmla="*/ 840581 w 886623"/>
                    <a:gd name="connsiteY4" fmla="*/ 483393 h 901686"/>
                    <a:gd name="connsiteX5" fmla="*/ 776288 w 886623"/>
                    <a:gd name="connsiteY5" fmla="*/ 788193 h 901686"/>
                    <a:gd name="connsiteX6" fmla="*/ 388144 w 886623"/>
                    <a:gd name="connsiteY6" fmla="*/ 547687 h 901686"/>
                    <a:gd name="connsiteX7" fmla="*/ 302419 w 886623"/>
                    <a:gd name="connsiteY7" fmla="*/ 900112 h 901686"/>
                    <a:gd name="connsiteX8" fmla="*/ 164306 w 886623"/>
                    <a:gd name="connsiteY8" fmla="*/ 557212 h 901686"/>
                    <a:gd name="connsiteX9" fmla="*/ 57150 w 886623"/>
                    <a:gd name="connsiteY9" fmla="*/ 554831 h 901686"/>
                    <a:gd name="connsiteX10" fmla="*/ 0 w 886623"/>
                    <a:gd name="connsiteY10" fmla="*/ 388143 h 901686"/>
                    <a:gd name="connsiteX11" fmla="*/ 61913 w 886623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7150 w 900435"/>
                    <a:gd name="connsiteY9" fmla="*/ 554831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7150 w 900435"/>
                    <a:gd name="connsiteY9" fmla="*/ 554831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59532 w 900435"/>
                    <a:gd name="connsiteY9" fmla="*/ 550068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64294 w 900435"/>
                    <a:gd name="connsiteY9" fmla="*/ 552450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64294 w 900435"/>
                    <a:gd name="connsiteY9" fmla="*/ 552450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1686"/>
                    <a:gd name="connsiteX1" fmla="*/ 392906 w 900435"/>
                    <a:gd name="connsiteY1" fmla="*/ 240506 h 901686"/>
                    <a:gd name="connsiteX2" fmla="*/ 778669 w 900435"/>
                    <a:gd name="connsiteY2" fmla="*/ 0 h 901686"/>
                    <a:gd name="connsiteX3" fmla="*/ 842963 w 900435"/>
                    <a:gd name="connsiteY3" fmla="*/ 323850 h 901686"/>
                    <a:gd name="connsiteX4" fmla="*/ 840581 w 900435"/>
                    <a:gd name="connsiteY4" fmla="*/ 483393 h 901686"/>
                    <a:gd name="connsiteX5" fmla="*/ 776288 w 900435"/>
                    <a:gd name="connsiteY5" fmla="*/ 788193 h 901686"/>
                    <a:gd name="connsiteX6" fmla="*/ 388144 w 900435"/>
                    <a:gd name="connsiteY6" fmla="*/ 547687 h 901686"/>
                    <a:gd name="connsiteX7" fmla="*/ 302419 w 900435"/>
                    <a:gd name="connsiteY7" fmla="*/ 900112 h 901686"/>
                    <a:gd name="connsiteX8" fmla="*/ 164306 w 900435"/>
                    <a:gd name="connsiteY8" fmla="*/ 557212 h 901686"/>
                    <a:gd name="connsiteX9" fmla="*/ 64294 w 900435"/>
                    <a:gd name="connsiteY9" fmla="*/ 552450 h 901686"/>
                    <a:gd name="connsiteX10" fmla="*/ 0 w 900435"/>
                    <a:gd name="connsiteY10" fmla="*/ 388143 h 901686"/>
                    <a:gd name="connsiteX11" fmla="*/ 61913 w 900435"/>
                    <a:gd name="connsiteY11" fmla="*/ 245268 h 901686"/>
                    <a:gd name="connsiteX0" fmla="*/ 61913 w 900435"/>
                    <a:gd name="connsiteY0" fmla="*/ 245268 h 900789"/>
                    <a:gd name="connsiteX1" fmla="*/ 392906 w 900435"/>
                    <a:gd name="connsiteY1" fmla="*/ 240506 h 900789"/>
                    <a:gd name="connsiteX2" fmla="*/ 778669 w 900435"/>
                    <a:gd name="connsiteY2" fmla="*/ 0 h 900789"/>
                    <a:gd name="connsiteX3" fmla="*/ 842963 w 900435"/>
                    <a:gd name="connsiteY3" fmla="*/ 323850 h 900789"/>
                    <a:gd name="connsiteX4" fmla="*/ 840581 w 900435"/>
                    <a:gd name="connsiteY4" fmla="*/ 483393 h 900789"/>
                    <a:gd name="connsiteX5" fmla="*/ 776288 w 900435"/>
                    <a:gd name="connsiteY5" fmla="*/ 788193 h 900789"/>
                    <a:gd name="connsiteX6" fmla="*/ 388144 w 900435"/>
                    <a:gd name="connsiteY6" fmla="*/ 547687 h 900789"/>
                    <a:gd name="connsiteX7" fmla="*/ 302419 w 900435"/>
                    <a:gd name="connsiteY7" fmla="*/ 900112 h 900789"/>
                    <a:gd name="connsiteX8" fmla="*/ 164306 w 900435"/>
                    <a:gd name="connsiteY8" fmla="*/ 557212 h 900789"/>
                    <a:gd name="connsiteX9" fmla="*/ 64294 w 900435"/>
                    <a:gd name="connsiteY9" fmla="*/ 552450 h 900789"/>
                    <a:gd name="connsiteX10" fmla="*/ 0 w 900435"/>
                    <a:gd name="connsiteY10" fmla="*/ 388143 h 900789"/>
                    <a:gd name="connsiteX11" fmla="*/ 61913 w 900435"/>
                    <a:gd name="connsiteY11" fmla="*/ 245268 h 900789"/>
                    <a:gd name="connsiteX0" fmla="*/ 61913 w 900435"/>
                    <a:gd name="connsiteY0" fmla="*/ 245268 h 900715"/>
                    <a:gd name="connsiteX1" fmla="*/ 392906 w 900435"/>
                    <a:gd name="connsiteY1" fmla="*/ 240506 h 900715"/>
                    <a:gd name="connsiteX2" fmla="*/ 778669 w 900435"/>
                    <a:gd name="connsiteY2" fmla="*/ 0 h 900715"/>
                    <a:gd name="connsiteX3" fmla="*/ 842963 w 900435"/>
                    <a:gd name="connsiteY3" fmla="*/ 323850 h 900715"/>
                    <a:gd name="connsiteX4" fmla="*/ 840581 w 900435"/>
                    <a:gd name="connsiteY4" fmla="*/ 483393 h 900715"/>
                    <a:gd name="connsiteX5" fmla="*/ 776288 w 900435"/>
                    <a:gd name="connsiteY5" fmla="*/ 788193 h 900715"/>
                    <a:gd name="connsiteX6" fmla="*/ 388144 w 900435"/>
                    <a:gd name="connsiteY6" fmla="*/ 547687 h 900715"/>
                    <a:gd name="connsiteX7" fmla="*/ 302419 w 900435"/>
                    <a:gd name="connsiteY7" fmla="*/ 900112 h 900715"/>
                    <a:gd name="connsiteX8" fmla="*/ 164306 w 900435"/>
                    <a:gd name="connsiteY8" fmla="*/ 557212 h 900715"/>
                    <a:gd name="connsiteX9" fmla="*/ 64294 w 900435"/>
                    <a:gd name="connsiteY9" fmla="*/ 552450 h 900715"/>
                    <a:gd name="connsiteX10" fmla="*/ 0 w 900435"/>
                    <a:gd name="connsiteY10" fmla="*/ 388143 h 900715"/>
                    <a:gd name="connsiteX11" fmla="*/ 61913 w 900435"/>
                    <a:gd name="connsiteY11" fmla="*/ 245268 h 90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00435" h="900715">
                      <a:moveTo>
                        <a:pt x="61913" y="245268"/>
                      </a:moveTo>
                      <a:lnTo>
                        <a:pt x="392906" y="240506"/>
                      </a:lnTo>
                      <a:cubicBezTo>
                        <a:pt x="607219" y="217487"/>
                        <a:pt x="721518" y="3969"/>
                        <a:pt x="778669" y="0"/>
                      </a:cubicBezTo>
                      <a:cubicBezTo>
                        <a:pt x="881062" y="793"/>
                        <a:pt x="821532" y="215900"/>
                        <a:pt x="842963" y="323850"/>
                      </a:cubicBezTo>
                      <a:cubicBezTo>
                        <a:pt x="942182" y="386556"/>
                        <a:pt x="893762" y="458787"/>
                        <a:pt x="840581" y="483393"/>
                      </a:cubicBezTo>
                      <a:cubicBezTo>
                        <a:pt x="819150" y="584993"/>
                        <a:pt x="871538" y="812800"/>
                        <a:pt x="776288" y="788193"/>
                      </a:cubicBezTo>
                      <a:cubicBezTo>
                        <a:pt x="646907" y="708024"/>
                        <a:pt x="579437" y="558799"/>
                        <a:pt x="388144" y="547687"/>
                      </a:cubicBezTo>
                      <a:cubicBezTo>
                        <a:pt x="233362" y="648493"/>
                        <a:pt x="414338" y="901699"/>
                        <a:pt x="302419" y="900112"/>
                      </a:cubicBezTo>
                      <a:cubicBezTo>
                        <a:pt x="137318" y="914399"/>
                        <a:pt x="210344" y="671512"/>
                        <a:pt x="164306" y="557212"/>
                      </a:cubicBezTo>
                      <a:lnTo>
                        <a:pt x="64294" y="552450"/>
                      </a:lnTo>
                      <a:cubicBezTo>
                        <a:pt x="7144" y="546894"/>
                        <a:pt x="9524" y="538956"/>
                        <a:pt x="0" y="388143"/>
                      </a:cubicBezTo>
                      <a:cubicBezTo>
                        <a:pt x="8732" y="257174"/>
                        <a:pt x="24606" y="259556"/>
                        <a:pt x="61913" y="2452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2240258" y="2097262"/>
                  <a:ext cx="326076" cy="417338"/>
                </a:xfrm>
                <a:custGeom>
                  <a:avLst/>
                  <a:gdLst>
                    <a:gd name="connsiteX0" fmla="*/ 0 w 365760"/>
                    <a:gd name="connsiteY0" fmla="*/ 195580 h 523240"/>
                    <a:gd name="connsiteX1" fmla="*/ 5080 w 365760"/>
                    <a:gd name="connsiteY1" fmla="*/ 340360 h 523240"/>
                    <a:gd name="connsiteX2" fmla="*/ 365760 w 365760"/>
                    <a:gd name="connsiteY2" fmla="*/ 523240 h 523240"/>
                    <a:gd name="connsiteX3" fmla="*/ 360680 w 365760"/>
                    <a:gd name="connsiteY3" fmla="*/ 0 h 523240"/>
                    <a:gd name="connsiteX4" fmla="*/ 0 w 365760"/>
                    <a:gd name="connsiteY4" fmla="*/ 195580 h 523240"/>
                    <a:gd name="connsiteX0" fmla="*/ 0 w 365760"/>
                    <a:gd name="connsiteY0" fmla="*/ 195580 h 523240"/>
                    <a:gd name="connsiteX1" fmla="*/ 5080 w 365760"/>
                    <a:gd name="connsiteY1" fmla="*/ 340360 h 523240"/>
                    <a:gd name="connsiteX2" fmla="*/ 365760 w 365760"/>
                    <a:gd name="connsiteY2" fmla="*/ 523240 h 523240"/>
                    <a:gd name="connsiteX3" fmla="*/ 360680 w 365760"/>
                    <a:gd name="connsiteY3" fmla="*/ 0 h 523240"/>
                    <a:gd name="connsiteX4" fmla="*/ 0 w 365760"/>
                    <a:gd name="connsiteY4" fmla="*/ 195580 h 523240"/>
                    <a:gd name="connsiteX0" fmla="*/ 0 w 365760"/>
                    <a:gd name="connsiteY0" fmla="*/ 195580 h 523240"/>
                    <a:gd name="connsiteX1" fmla="*/ 5080 w 365760"/>
                    <a:gd name="connsiteY1" fmla="*/ 340360 h 523240"/>
                    <a:gd name="connsiteX2" fmla="*/ 365760 w 365760"/>
                    <a:gd name="connsiteY2" fmla="*/ 523240 h 523240"/>
                    <a:gd name="connsiteX3" fmla="*/ 360680 w 365760"/>
                    <a:gd name="connsiteY3" fmla="*/ 0 h 523240"/>
                    <a:gd name="connsiteX4" fmla="*/ 0 w 365760"/>
                    <a:gd name="connsiteY4" fmla="*/ 195580 h 523240"/>
                    <a:gd name="connsiteX0" fmla="*/ 0 w 365760"/>
                    <a:gd name="connsiteY0" fmla="*/ 195580 h 523240"/>
                    <a:gd name="connsiteX1" fmla="*/ 5080 w 365760"/>
                    <a:gd name="connsiteY1" fmla="*/ 340360 h 523240"/>
                    <a:gd name="connsiteX2" fmla="*/ 365760 w 365760"/>
                    <a:gd name="connsiteY2" fmla="*/ 523240 h 523240"/>
                    <a:gd name="connsiteX3" fmla="*/ 360680 w 365760"/>
                    <a:gd name="connsiteY3" fmla="*/ 0 h 523240"/>
                    <a:gd name="connsiteX4" fmla="*/ 0 w 365760"/>
                    <a:gd name="connsiteY4" fmla="*/ 195580 h 523240"/>
                    <a:gd name="connsiteX0" fmla="*/ 0 w 365760"/>
                    <a:gd name="connsiteY0" fmla="*/ 195580 h 523240"/>
                    <a:gd name="connsiteX1" fmla="*/ 5080 w 365760"/>
                    <a:gd name="connsiteY1" fmla="*/ 340360 h 523240"/>
                    <a:gd name="connsiteX2" fmla="*/ 365760 w 365760"/>
                    <a:gd name="connsiteY2" fmla="*/ 523240 h 523240"/>
                    <a:gd name="connsiteX3" fmla="*/ 360680 w 365760"/>
                    <a:gd name="connsiteY3" fmla="*/ 0 h 523240"/>
                    <a:gd name="connsiteX4" fmla="*/ 0 w 365760"/>
                    <a:gd name="connsiteY4" fmla="*/ 195580 h 523240"/>
                    <a:gd name="connsiteX0" fmla="*/ 0 w 362955"/>
                    <a:gd name="connsiteY0" fmla="*/ 195580 h 523240"/>
                    <a:gd name="connsiteX1" fmla="*/ 2275 w 362955"/>
                    <a:gd name="connsiteY1" fmla="*/ 340360 h 523240"/>
                    <a:gd name="connsiteX2" fmla="*/ 362955 w 362955"/>
                    <a:gd name="connsiteY2" fmla="*/ 523240 h 523240"/>
                    <a:gd name="connsiteX3" fmla="*/ 357875 w 362955"/>
                    <a:gd name="connsiteY3" fmla="*/ 0 h 523240"/>
                    <a:gd name="connsiteX4" fmla="*/ 0 w 362955"/>
                    <a:gd name="connsiteY4" fmla="*/ 195580 h 523240"/>
                    <a:gd name="connsiteX0" fmla="*/ 0 w 360150"/>
                    <a:gd name="connsiteY0" fmla="*/ 195580 h 543718"/>
                    <a:gd name="connsiteX1" fmla="*/ 2275 w 360150"/>
                    <a:gd name="connsiteY1" fmla="*/ 340360 h 543718"/>
                    <a:gd name="connsiteX2" fmla="*/ 360150 w 360150"/>
                    <a:gd name="connsiteY2" fmla="*/ 543718 h 543718"/>
                    <a:gd name="connsiteX3" fmla="*/ 357875 w 360150"/>
                    <a:gd name="connsiteY3" fmla="*/ 0 h 543718"/>
                    <a:gd name="connsiteX4" fmla="*/ 0 w 360150"/>
                    <a:gd name="connsiteY4" fmla="*/ 195580 h 543718"/>
                    <a:gd name="connsiteX0" fmla="*/ 0 w 360150"/>
                    <a:gd name="connsiteY0" fmla="*/ 195580 h 543718"/>
                    <a:gd name="connsiteX1" fmla="*/ 2275 w 360150"/>
                    <a:gd name="connsiteY1" fmla="*/ 340360 h 543718"/>
                    <a:gd name="connsiteX2" fmla="*/ 360150 w 360150"/>
                    <a:gd name="connsiteY2" fmla="*/ 543718 h 543718"/>
                    <a:gd name="connsiteX3" fmla="*/ 357875 w 360150"/>
                    <a:gd name="connsiteY3" fmla="*/ 0 h 543718"/>
                    <a:gd name="connsiteX4" fmla="*/ 0 w 360150"/>
                    <a:gd name="connsiteY4" fmla="*/ 195580 h 543718"/>
                    <a:gd name="connsiteX0" fmla="*/ 0 w 360150"/>
                    <a:gd name="connsiteY0" fmla="*/ 195580 h 543718"/>
                    <a:gd name="connsiteX1" fmla="*/ 2275 w 360150"/>
                    <a:gd name="connsiteY1" fmla="*/ 340360 h 543718"/>
                    <a:gd name="connsiteX2" fmla="*/ 360150 w 360150"/>
                    <a:gd name="connsiteY2" fmla="*/ 543718 h 543718"/>
                    <a:gd name="connsiteX3" fmla="*/ 357875 w 360150"/>
                    <a:gd name="connsiteY3" fmla="*/ 0 h 543718"/>
                    <a:gd name="connsiteX4" fmla="*/ 0 w 360150"/>
                    <a:gd name="connsiteY4" fmla="*/ 195580 h 543718"/>
                    <a:gd name="connsiteX0" fmla="*/ 0 w 360150"/>
                    <a:gd name="connsiteY0" fmla="*/ 195580 h 543718"/>
                    <a:gd name="connsiteX1" fmla="*/ 2275 w 360150"/>
                    <a:gd name="connsiteY1" fmla="*/ 340360 h 543718"/>
                    <a:gd name="connsiteX2" fmla="*/ 360150 w 360150"/>
                    <a:gd name="connsiteY2" fmla="*/ 543718 h 543718"/>
                    <a:gd name="connsiteX3" fmla="*/ 357875 w 360150"/>
                    <a:gd name="connsiteY3" fmla="*/ 0 h 543718"/>
                    <a:gd name="connsiteX4" fmla="*/ 0 w 360150"/>
                    <a:gd name="connsiteY4" fmla="*/ 195580 h 543718"/>
                    <a:gd name="connsiteX0" fmla="*/ 0 w 360150"/>
                    <a:gd name="connsiteY0" fmla="*/ 212645 h 560783"/>
                    <a:gd name="connsiteX1" fmla="*/ 2275 w 360150"/>
                    <a:gd name="connsiteY1" fmla="*/ 357425 h 560783"/>
                    <a:gd name="connsiteX2" fmla="*/ 360150 w 360150"/>
                    <a:gd name="connsiteY2" fmla="*/ 560783 h 560783"/>
                    <a:gd name="connsiteX3" fmla="*/ 357875 w 360150"/>
                    <a:gd name="connsiteY3" fmla="*/ 0 h 560783"/>
                    <a:gd name="connsiteX4" fmla="*/ 0 w 360150"/>
                    <a:gd name="connsiteY4" fmla="*/ 212645 h 560783"/>
                    <a:gd name="connsiteX0" fmla="*/ 0 w 360150"/>
                    <a:gd name="connsiteY0" fmla="*/ 212645 h 560783"/>
                    <a:gd name="connsiteX1" fmla="*/ 2275 w 360150"/>
                    <a:gd name="connsiteY1" fmla="*/ 357425 h 560783"/>
                    <a:gd name="connsiteX2" fmla="*/ 360150 w 360150"/>
                    <a:gd name="connsiteY2" fmla="*/ 560783 h 560783"/>
                    <a:gd name="connsiteX3" fmla="*/ 357875 w 360150"/>
                    <a:gd name="connsiteY3" fmla="*/ 0 h 560783"/>
                    <a:gd name="connsiteX4" fmla="*/ 0 w 360150"/>
                    <a:gd name="connsiteY4" fmla="*/ 212645 h 560783"/>
                    <a:gd name="connsiteX0" fmla="*/ 0 w 360150"/>
                    <a:gd name="connsiteY0" fmla="*/ 212645 h 560783"/>
                    <a:gd name="connsiteX1" fmla="*/ 2275 w 360150"/>
                    <a:gd name="connsiteY1" fmla="*/ 357425 h 560783"/>
                    <a:gd name="connsiteX2" fmla="*/ 360150 w 360150"/>
                    <a:gd name="connsiteY2" fmla="*/ 560783 h 560783"/>
                    <a:gd name="connsiteX3" fmla="*/ 357875 w 360150"/>
                    <a:gd name="connsiteY3" fmla="*/ 0 h 560783"/>
                    <a:gd name="connsiteX4" fmla="*/ 0 w 360150"/>
                    <a:gd name="connsiteY4" fmla="*/ 212645 h 560783"/>
                    <a:gd name="connsiteX0" fmla="*/ 0 w 360150"/>
                    <a:gd name="connsiteY0" fmla="*/ 212645 h 560783"/>
                    <a:gd name="connsiteX1" fmla="*/ 2275 w 360150"/>
                    <a:gd name="connsiteY1" fmla="*/ 357425 h 560783"/>
                    <a:gd name="connsiteX2" fmla="*/ 360150 w 360150"/>
                    <a:gd name="connsiteY2" fmla="*/ 560783 h 560783"/>
                    <a:gd name="connsiteX3" fmla="*/ 357875 w 360150"/>
                    <a:gd name="connsiteY3" fmla="*/ 0 h 560783"/>
                    <a:gd name="connsiteX4" fmla="*/ 0 w 360150"/>
                    <a:gd name="connsiteY4" fmla="*/ 212645 h 560783"/>
                    <a:gd name="connsiteX0" fmla="*/ 0 w 360150"/>
                    <a:gd name="connsiteY0" fmla="*/ 212645 h 560783"/>
                    <a:gd name="connsiteX1" fmla="*/ 2275 w 360150"/>
                    <a:gd name="connsiteY1" fmla="*/ 357425 h 560783"/>
                    <a:gd name="connsiteX2" fmla="*/ 360150 w 360150"/>
                    <a:gd name="connsiteY2" fmla="*/ 560783 h 560783"/>
                    <a:gd name="connsiteX3" fmla="*/ 357875 w 360150"/>
                    <a:gd name="connsiteY3" fmla="*/ 0 h 560783"/>
                    <a:gd name="connsiteX4" fmla="*/ 0 w 360150"/>
                    <a:gd name="connsiteY4" fmla="*/ 212645 h 56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150" h="560783">
                      <a:moveTo>
                        <a:pt x="0" y="212645"/>
                      </a:moveTo>
                      <a:cubicBezTo>
                        <a:pt x="758" y="260905"/>
                        <a:pt x="1517" y="309165"/>
                        <a:pt x="2275" y="357425"/>
                      </a:cubicBezTo>
                      <a:cubicBezTo>
                        <a:pt x="142823" y="351314"/>
                        <a:pt x="262518" y="440292"/>
                        <a:pt x="360150" y="560783"/>
                      </a:cubicBezTo>
                      <a:cubicBezTo>
                        <a:pt x="358457" y="386370"/>
                        <a:pt x="359568" y="174413"/>
                        <a:pt x="357875" y="0"/>
                      </a:cubicBezTo>
                      <a:cubicBezTo>
                        <a:pt x="255693" y="106785"/>
                        <a:pt x="201773" y="197616"/>
                        <a:pt x="0" y="21264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Text Placeholder 2"/>
            <p:cNvSpPr txBox="1">
              <a:spLocks/>
            </p:cNvSpPr>
            <p:nvPr/>
          </p:nvSpPr>
          <p:spPr>
            <a:xfrm>
              <a:off x="4732846" y="2343955"/>
              <a:ext cx="2801092" cy="905189"/>
            </a:xfrm>
            <a:prstGeom prst="rect">
              <a:avLst/>
            </a:prstGeom>
            <a:noFill/>
            <a:ln w="3175">
              <a:noFill/>
              <a:prstDash val="solid"/>
            </a:ln>
            <a:effectLst/>
          </p:spPr>
          <p:txBody>
            <a:bodyPr vert="horz" lIns="91440" tIns="91440" rIns="91440" bIns="182880" rtlCol="0" anchor="t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This is text placeholder. You can add your own text here. This is text placeholder.</a:t>
              </a:r>
            </a:p>
            <a:p>
              <a:endPara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85072" y="3366336"/>
            <a:ext cx="4025053" cy="1097280"/>
            <a:chOff x="4185072" y="3366336"/>
            <a:chExt cx="4025053" cy="1097280"/>
          </a:xfrm>
        </p:grpSpPr>
        <p:grpSp>
          <p:nvGrpSpPr>
            <p:cNvPr id="4" name="Group 3"/>
            <p:cNvGrpSpPr/>
            <p:nvPr/>
          </p:nvGrpSpPr>
          <p:grpSpPr>
            <a:xfrm>
              <a:off x="4185072" y="3366336"/>
              <a:ext cx="4025053" cy="1097280"/>
              <a:chOff x="3753272" y="3366336"/>
              <a:chExt cx="4025053" cy="1097280"/>
            </a:xfrm>
          </p:grpSpPr>
          <p:sp>
            <p:nvSpPr>
              <p:cNvPr id="46" name="Chevron 16"/>
              <p:cNvSpPr/>
              <p:nvPr/>
            </p:nvSpPr>
            <p:spPr>
              <a:xfrm>
                <a:off x="3753272" y="3366336"/>
                <a:ext cx="4025053" cy="1097280"/>
              </a:xfrm>
              <a:custGeom>
                <a:avLst/>
                <a:gdLst>
                  <a:gd name="connsiteX0" fmla="*/ 0 w 4023360"/>
                  <a:gd name="connsiteY0" fmla="*/ 0 h 1097280"/>
                  <a:gd name="connsiteX1" fmla="*/ 3474720 w 4023360"/>
                  <a:gd name="connsiteY1" fmla="*/ 0 h 1097280"/>
                  <a:gd name="connsiteX2" fmla="*/ 4023360 w 4023360"/>
                  <a:gd name="connsiteY2" fmla="*/ 548640 h 1097280"/>
                  <a:gd name="connsiteX3" fmla="*/ 3474720 w 4023360"/>
                  <a:gd name="connsiteY3" fmla="*/ 1097280 h 1097280"/>
                  <a:gd name="connsiteX4" fmla="*/ 0 w 4023360"/>
                  <a:gd name="connsiteY4" fmla="*/ 1097280 h 1097280"/>
                  <a:gd name="connsiteX5" fmla="*/ 548640 w 4023360"/>
                  <a:gd name="connsiteY5" fmla="*/ 548640 h 1097280"/>
                  <a:gd name="connsiteX6" fmla="*/ 0 w 4023360"/>
                  <a:gd name="connsiteY6" fmla="*/ 0 h 1097280"/>
                  <a:gd name="connsiteX0" fmla="*/ 1693 w 4025053"/>
                  <a:gd name="connsiteY0" fmla="*/ 0 h 1097280"/>
                  <a:gd name="connsiteX1" fmla="*/ 3476413 w 4025053"/>
                  <a:gd name="connsiteY1" fmla="*/ 0 h 1097280"/>
                  <a:gd name="connsiteX2" fmla="*/ 4025053 w 4025053"/>
                  <a:gd name="connsiteY2" fmla="*/ 548640 h 1097280"/>
                  <a:gd name="connsiteX3" fmla="*/ 3476413 w 4025053"/>
                  <a:gd name="connsiteY3" fmla="*/ 1097280 h 1097280"/>
                  <a:gd name="connsiteX4" fmla="*/ 1693 w 4025053"/>
                  <a:gd name="connsiteY4" fmla="*/ 1097280 h 1097280"/>
                  <a:gd name="connsiteX5" fmla="*/ 0 w 4025053"/>
                  <a:gd name="connsiteY5" fmla="*/ 557107 h 1097280"/>
                  <a:gd name="connsiteX6" fmla="*/ 1693 w 4025053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5053" h="1097280">
                    <a:moveTo>
                      <a:pt x="1693" y="0"/>
                    </a:moveTo>
                    <a:lnTo>
                      <a:pt x="3476413" y="0"/>
                    </a:lnTo>
                    <a:lnTo>
                      <a:pt x="4025053" y="548640"/>
                    </a:lnTo>
                    <a:lnTo>
                      <a:pt x="3476413" y="1097280"/>
                    </a:lnTo>
                    <a:lnTo>
                      <a:pt x="1693" y="1097280"/>
                    </a:lnTo>
                    <a:cubicBezTo>
                      <a:pt x="1129" y="917222"/>
                      <a:pt x="564" y="737165"/>
                      <a:pt x="0" y="557107"/>
                    </a:cubicBezTo>
                    <a:cubicBezTo>
                      <a:pt x="564" y="371405"/>
                      <a:pt x="1129" y="185702"/>
                      <a:pt x="1693" y="0"/>
                    </a:cubicBezTo>
                    <a:close/>
                  </a:path>
                </a:pathLst>
              </a:custGeom>
              <a:solidFill>
                <a:srgbClr val="8C7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818774" y="3643454"/>
                <a:ext cx="548640" cy="548640"/>
                <a:chOff x="3331949" y="1143000"/>
                <a:chExt cx="914400" cy="914400"/>
              </a:xfrm>
              <a:solidFill>
                <a:schemeClr val="bg1"/>
              </a:solidFill>
            </p:grpSpPr>
            <p:sp>
              <p:nvSpPr>
                <p:cNvPr id="43" name="Pie 42"/>
                <p:cNvSpPr/>
                <p:nvPr/>
              </p:nvSpPr>
              <p:spPr>
                <a:xfrm rot="2896281">
                  <a:off x="3331949" y="1143000"/>
                  <a:ext cx="914400" cy="914400"/>
                </a:xfrm>
                <a:prstGeom prst="pie">
                  <a:avLst>
                    <a:gd name="adj1" fmla="val 20464518"/>
                    <a:gd name="adj2" fmla="val 1719851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Flowchart: Connector 43"/>
                <p:cNvSpPr/>
                <p:nvPr/>
              </p:nvSpPr>
              <p:spPr>
                <a:xfrm>
                  <a:off x="3789149" y="1263987"/>
                  <a:ext cx="182880" cy="182880"/>
                </a:xfrm>
                <a:prstGeom prst="flowChartConnector">
                  <a:avLst/>
                </a:prstGeom>
                <a:solidFill>
                  <a:srgbClr val="8C75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" name="Text Placeholder 2"/>
            <p:cNvSpPr txBox="1">
              <a:spLocks/>
            </p:cNvSpPr>
            <p:nvPr/>
          </p:nvSpPr>
          <p:spPr>
            <a:xfrm>
              <a:off x="4296903" y="3441235"/>
              <a:ext cx="2801092" cy="905189"/>
            </a:xfrm>
            <a:prstGeom prst="rect">
              <a:avLst/>
            </a:prstGeom>
            <a:noFill/>
            <a:ln w="3175">
              <a:noFill/>
              <a:prstDash val="solid"/>
            </a:ln>
            <a:effectLst/>
          </p:spPr>
          <p:txBody>
            <a:bodyPr vert="horz" lIns="91440" tIns="91440" rIns="91440" bIns="182880" rtlCol="0" anchor="t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This is text placeholder. You can add your own text here. This is text placeholder.</a:t>
              </a:r>
            </a:p>
            <a:p>
              <a:endPara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92881" y="4474882"/>
            <a:ext cx="4023360" cy="1097280"/>
            <a:chOff x="3692881" y="4474882"/>
            <a:chExt cx="4023360" cy="1097280"/>
          </a:xfrm>
        </p:grpSpPr>
        <p:sp>
          <p:nvSpPr>
            <p:cNvPr id="17" name="Chevron 16"/>
            <p:cNvSpPr/>
            <p:nvPr/>
          </p:nvSpPr>
          <p:spPr>
            <a:xfrm flipH="1">
              <a:off x="3692881" y="4474882"/>
              <a:ext cx="4023360" cy="1097280"/>
            </a:xfrm>
            <a:custGeom>
              <a:avLst/>
              <a:gdLst>
                <a:gd name="connsiteX0" fmla="*/ 0 w 4023360"/>
                <a:gd name="connsiteY0" fmla="*/ 0 h 1097280"/>
                <a:gd name="connsiteX1" fmla="*/ 3474720 w 4023360"/>
                <a:gd name="connsiteY1" fmla="*/ 0 h 1097280"/>
                <a:gd name="connsiteX2" fmla="*/ 4023360 w 4023360"/>
                <a:gd name="connsiteY2" fmla="*/ 548640 h 1097280"/>
                <a:gd name="connsiteX3" fmla="*/ 3474720 w 4023360"/>
                <a:gd name="connsiteY3" fmla="*/ 1097280 h 1097280"/>
                <a:gd name="connsiteX4" fmla="*/ 0 w 4023360"/>
                <a:gd name="connsiteY4" fmla="*/ 1097280 h 1097280"/>
                <a:gd name="connsiteX5" fmla="*/ 548640 w 4023360"/>
                <a:gd name="connsiteY5" fmla="*/ 548640 h 1097280"/>
                <a:gd name="connsiteX6" fmla="*/ 0 w 4023360"/>
                <a:gd name="connsiteY6" fmla="*/ 0 h 1097280"/>
                <a:gd name="connsiteX0" fmla="*/ 1693 w 4025053"/>
                <a:gd name="connsiteY0" fmla="*/ 0 h 1097280"/>
                <a:gd name="connsiteX1" fmla="*/ 3476413 w 4025053"/>
                <a:gd name="connsiteY1" fmla="*/ 0 h 1097280"/>
                <a:gd name="connsiteX2" fmla="*/ 4025053 w 4025053"/>
                <a:gd name="connsiteY2" fmla="*/ 548640 h 1097280"/>
                <a:gd name="connsiteX3" fmla="*/ 3476413 w 4025053"/>
                <a:gd name="connsiteY3" fmla="*/ 1097280 h 1097280"/>
                <a:gd name="connsiteX4" fmla="*/ 1693 w 4025053"/>
                <a:gd name="connsiteY4" fmla="*/ 1097280 h 1097280"/>
                <a:gd name="connsiteX5" fmla="*/ 0 w 4025053"/>
                <a:gd name="connsiteY5" fmla="*/ 557107 h 1097280"/>
                <a:gd name="connsiteX6" fmla="*/ 1693 w 4025053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053" h="1097280">
                  <a:moveTo>
                    <a:pt x="1693" y="0"/>
                  </a:moveTo>
                  <a:lnTo>
                    <a:pt x="3476413" y="0"/>
                  </a:lnTo>
                  <a:lnTo>
                    <a:pt x="4025053" y="548640"/>
                  </a:lnTo>
                  <a:lnTo>
                    <a:pt x="3476413" y="1097280"/>
                  </a:lnTo>
                  <a:lnTo>
                    <a:pt x="1693" y="1097280"/>
                  </a:lnTo>
                  <a:cubicBezTo>
                    <a:pt x="1129" y="917222"/>
                    <a:pt x="564" y="737165"/>
                    <a:pt x="0" y="557107"/>
                  </a:cubicBezTo>
                  <a:cubicBezTo>
                    <a:pt x="564" y="371405"/>
                    <a:pt x="1129" y="185702"/>
                    <a:pt x="1693" y="0"/>
                  </a:cubicBezTo>
                  <a:close/>
                </a:path>
              </a:pathLst>
            </a:custGeom>
            <a:solidFill>
              <a:srgbClr val="90D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 Placeholder 2"/>
            <p:cNvSpPr txBox="1">
              <a:spLocks/>
            </p:cNvSpPr>
            <p:nvPr/>
          </p:nvSpPr>
          <p:spPr>
            <a:xfrm>
              <a:off x="4808346" y="4562533"/>
              <a:ext cx="2801092" cy="905189"/>
            </a:xfrm>
            <a:prstGeom prst="rect">
              <a:avLst/>
            </a:prstGeom>
            <a:noFill/>
            <a:ln w="3175">
              <a:noFill/>
              <a:prstDash val="solid"/>
            </a:ln>
            <a:effectLst/>
          </p:spPr>
          <p:txBody>
            <a:bodyPr vert="horz" lIns="91440" tIns="91440" rIns="91440" bIns="182880" rtlCol="0" anchor="t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This is text placeholder. You can add your own text here. This is text placeholder.</a:t>
              </a:r>
            </a:p>
            <a:p>
              <a:endPara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003362" y="4649081"/>
              <a:ext cx="640080" cy="548640"/>
              <a:chOff x="1386840" y="1588770"/>
              <a:chExt cx="4404360" cy="4149090"/>
            </a:xfrm>
            <a:solidFill>
              <a:schemeClr val="bg1"/>
            </a:solidFill>
          </p:grpSpPr>
          <p:sp>
            <p:nvSpPr>
              <p:cNvPr id="52" name="Rectangle 52"/>
              <p:cNvSpPr/>
              <p:nvPr/>
            </p:nvSpPr>
            <p:spPr>
              <a:xfrm>
                <a:off x="4408170" y="2689860"/>
                <a:ext cx="1099212" cy="3036570"/>
              </a:xfrm>
              <a:custGeom>
                <a:avLst/>
                <a:gdLst>
                  <a:gd name="connsiteX0" fmla="*/ 0 w 1099212"/>
                  <a:gd name="connsiteY0" fmla="*/ 0 h 1927860"/>
                  <a:gd name="connsiteX1" fmla="*/ 1099212 w 1099212"/>
                  <a:gd name="connsiteY1" fmla="*/ 0 h 1927860"/>
                  <a:gd name="connsiteX2" fmla="*/ 1099212 w 1099212"/>
                  <a:gd name="connsiteY2" fmla="*/ 1927860 h 1927860"/>
                  <a:gd name="connsiteX3" fmla="*/ 0 w 1099212"/>
                  <a:gd name="connsiteY3" fmla="*/ 1927860 h 1927860"/>
                  <a:gd name="connsiteX4" fmla="*/ 0 w 1099212"/>
                  <a:gd name="connsiteY4" fmla="*/ 0 h 1927860"/>
                  <a:gd name="connsiteX0" fmla="*/ 0 w 1099212"/>
                  <a:gd name="connsiteY0" fmla="*/ 1108710 h 3036570"/>
                  <a:gd name="connsiteX1" fmla="*/ 1099212 w 1099212"/>
                  <a:gd name="connsiteY1" fmla="*/ 0 h 3036570"/>
                  <a:gd name="connsiteX2" fmla="*/ 1099212 w 1099212"/>
                  <a:gd name="connsiteY2" fmla="*/ 3036570 h 3036570"/>
                  <a:gd name="connsiteX3" fmla="*/ 0 w 1099212"/>
                  <a:gd name="connsiteY3" fmla="*/ 3036570 h 3036570"/>
                  <a:gd name="connsiteX4" fmla="*/ 0 w 1099212"/>
                  <a:gd name="connsiteY4" fmla="*/ 1108710 h 303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212" h="3036570">
                    <a:moveTo>
                      <a:pt x="0" y="1108710"/>
                    </a:moveTo>
                    <a:lnTo>
                      <a:pt x="1099212" y="0"/>
                    </a:lnTo>
                    <a:lnTo>
                      <a:pt x="1099212" y="3036570"/>
                    </a:lnTo>
                    <a:lnTo>
                      <a:pt x="0" y="3036570"/>
                    </a:lnTo>
                    <a:lnTo>
                      <a:pt x="0" y="11087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386840" y="1588770"/>
                <a:ext cx="4404360" cy="4149090"/>
                <a:chOff x="1386840" y="1588770"/>
                <a:chExt cx="4404360" cy="4149090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663038" y="3798570"/>
                  <a:ext cx="2484174" cy="1939290"/>
                  <a:chOff x="1663038" y="3798570"/>
                  <a:chExt cx="2484174" cy="1939290"/>
                </a:xfrm>
                <a:grpFill/>
              </p:grpSpPr>
              <p:sp>
                <p:nvSpPr>
                  <p:cNvPr id="57" name="Rectangle 2"/>
                  <p:cNvSpPr/>
                  <p:nvPr/>
                </p:nvSpPr>
                <p:spPr>
                  <a:xfrm>
                    <a:off x="1663038" y="3798570"/>
                    <a:ext cx="1106832" cy="1939290"/>
                  </a:xfrm>
                  <a:custGeom>
                    <a:avLst/>
                    <a:gdLst>
                      <a:gd name="connsiteX0" fmla="*/ 0 w 1099212"/>
                      <a:gd name="connsiteY0" fmla="*/ 0 h 853440"/>
                      <a:gd name="connsiteX1" fmla="*/ 1099212 w 1099212"/>
                      <a:gd name="connsiteY1" fmla="*/ 0 h 853440"/>
                      <a:gd name="connsiteX2" fmla="*/ 1099212 w 1099212"/>
                      <a:gd name="connsiteY2" fmla="*/ 853440 h 853440"/>
                      <a:gd name="connsiteX3" fmla="*/ 0 w 1099212"/>
                      <a:gd name="connsiteY3" fmla="*/ 853440 h 853440"/>
                      <a:gd name="connsiteX4" fmla="*/ 0 w 1099212"/>
                      <a:gd name="connsiteY4" fmla="*/ 0 h 853440"/>
                      <a:gd name="connsiteX0" fmla="*/ 0 w 1099212"/>
                      <a:gd name="connsiteY0" fmla="*/ 1082040 h 1935480"/>
                      <a:gd name="connsiteX1" fmla="*/ 1087782 w 1099212"/>
                      <a:gd name="connsiteY1" fmla="*/ 0 h 1935480"/>
                      <a:gd name="connsiteX2" fmla="*/ 1099212 w 1099212"/>
                      <a:gd name="connsiteY2" fmla="*/ 1935480 h 1935480"/>
                      <a:gd name="connsiteX3" fmla="*/ 0 w 1099212"/>
                      <a:gd name="connsiteY3" fmla="*/ 1935480 h 1935480"/>
                      <a:gd name="connsiteX4" fmla="*/ 0 w 1099212"/>
                      <a:gd name="connsiteY4" fmla="*/ 1082040 h 1935480"/>
                      <a:gd name="connsiteX0" fmla="*/ 0 w 1106832"/>
                      <a:gd name="connsiteY0" fmla="*/ 1085850 h 1939290"/>
                      <a:gd name="connsiteX1" fmla="*/ 1106832 w 1106832"/>
                      <a:gd name="connsiteY1" fmla="*/ 0 h 1939290"/>
                      <a:gd name="connsiteX2" fmla="*/ 1099212 w 1106832"/>
                      <a:gd name="connsiteY2" fmla="*/ 1939290 h 1939290"/>
                      <a:gd name="connsiteX3" fmla="*/ 0 w 1106832"/>
                      <a:gd name="connsiteY3" fmla="*/ 1939290 h 1939290"/>
                      <a:gd name="connsiteX4" fmla="*/ 0 w 1106832"/>
                      <a:gd name="connsiteY4" fmla="*/ 1085850 h 193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6832" h="1939290">
                        <a:moveTo>
                          <a:pt x="0" y="1085850"/>
                        </a:moveTo>
                        <a:lnTo>
                          <a:pt x="1106832" y="0"/>
                        </a:lnTo>
                        <a:lnTo>
                          <a:pt x="1099212" y="1939290"/>
                        </a:lnTo>
                        <a:lnTo>
                          <a:pt x="0" y="1939290"/>
                        </a:lnTo>
                        <a:lnTo>
                          <a:pt x="0" y="10858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1"/>
                  <p:cNvSpPr/>
                  <p:nvPr/>
                </p:nvSpPr>
                <p:spPr>
                  <a:xfrm>
                    <a:off x="3048000" y="4061460"/>
                    <a:ext cx="1099212" cy="1676400"/>
                  </a:xfrm>
                  <a:custGeom>
                    <a:avLst/>
                    <a:gdLst>
                      <a:gd name="connsiteX0" fmla="*/ 0 w 1099212"/>
                      <a:gd name="connsiteY0" fmla="*/ 0 h 914400"/>
                      <a:gd name="connsiteX1" fmla="*/ 1099212 w 1099212"/>
                      <a:gd name="connsiteY1" fmla="*/ 0 h 914400"/>
                      <a:gd name="connsiteX2" fmla="*/ 1099212 w 1099212"/>
                      <a:gd name="connsiteY2" fmla="*/ 914400 h 914400"/>
                      <a:gd name="connsiteX3" fmla="*/ 0 w 1099212"/>
                      <a:gd name="connsiteY3" fmla="*/ 914400 h 914400"/>
                      <a:gd name="connsiteX4" fmla="*/ 0 w 1099212"/>
                      <a:gd name="connsiteY4" fmla="*/ 0 h 914400"/>
                      <a:gd name="connsiteX0" fmla="*/ 0 w 1099212"/>
                      <a:gd name="connsiteY0" fmla="*/ 3810 h 918210"/>
                      <a:gd name="connsiteX1" fmla="*/ 548640 w 1099212"/>
                      <a:gd name="connsiteY1" fmla="*/ 0 h 918210"/>
                      <a:gd name="connsiteX2" fmla="*/ 1099212 w 1099212"/>
                      <a:gd name="connsiteY2" fmla="*/ 3810 h 918210"/>
                      <a:gd name="connsiteX3" fmla="*/ 1099212 w 1099212"/>
                      <a:gd name="connsiteY3" fmla="*/ 918210 h 918210"/>
                      <a:gd name="connsiteX4" fmla="*/ 0 w 1099212"/>
                      <a:gd name="connsiteY4" fmla="*/ 918210 h 918210"/>
                      <a:gd name="connsiteX5" fmla="*/ 0 w 1099212"/>
                      <a:gd name="connsiteY5" fmla="*/ 3810 h 918210"/>
                      <a:gd name="connsiteX0" fmla="*/ 0 w 1110642"/>
                      <a:gd name="connsiteY0" fmla="*/ 0 h 1668780"/>
                      <a:gd name="connsiteX1" fmla="*/ 560070 w 1110642"/>
                      <a:gd name="connsiteY1" fmla="*/ 750570 h 1668780"/>
                      <a:gd name="connsiteX2" fmla="*/ 1110642 w 1110642"/>
                      <a:gd name="connsiteY2" fmla="*/ 754380 h 1668780"/>
                      <a:gd name="connsiteX3" fmla="*/ 1110642 w 1110642"/>
                      <a:gd name="connsiteY3" fmla="*/ 1668780 h 1668780"/>
                      <a:gd name="connsiteX4" fmla="*/ 11430 w 1110642"/>
                      <a:gd name="connsiteY4" fmla="*/ 1668780 h 1668780"/>
                      <a:gd name="connsiteX5" fmla="*/ 0 w 1110642"/>
                      <a:gd name="connsiteY5" fmla="*/ 0 h 1668780"/>
                      <a:gd name="connsiteX0" fmla="*/ 0 w 1110642"/>
                      <a:gd name="connsiteY0" fmla="*/ 0 h 1668780"/>
                      <a:gd name="connsiteX1" fmla="*/ 560070 w 1110642"/>
                      <a:gd name="connsiteY1" fmla="*/ 750570 h 1668780"/>
                      <a:gd name="connsiteX2" fmla="*/ 1095402 w 1110642"/>
                      <a:gd name="connsiteY2" fmla="*/ 15240 h 1668780"/>
                      <a:gd name="connsiteX3" fmla="*/ 1110642 w 1110642"/>
                      <a:gd name="connsiteY3" fmla="*/ 1668780 h 1668780"/>
                      <a:gd name="connsiteX4" fmla="*/ 11430 w 1110642"/>
                      <a:gd name="connsiteY4" fmla="*/ 1668780 h 1668780"/>
                      <a:gd name="connsiteX5" fmla="*/ 0 w 1110642"/>
                      <a:gd name="connsiteY5" fmla="*/ 0 h 1668780"/>
                      <a:gd name="connsiteX0" fmla="*/ 0 w 1110642"/>
                      <a:gd name="connsiteY0" fmla="*/ 0 h 1668780"/>
                      <a:gd name="connsiteX1" fmla="*/ 544830 w 1110642"/>
                      <a:gd name="connsiteY1" fmla="*/ 563880 h 1668780"/>
                      <a:gd name="connsiteX2" fmla="*/ 1095402 w 1110642"/>
                      <a:gd name="connsiteY2" fmla="*/ 15240 h 1668780"/>
                      <a:gd name="connsiteX3" fmla="*/ 1110642 w 1110642"/>
                      <a:gd name="connsiteY3" fmla="*/ 1668780 h 1668780"/>
                      <a:gd name="connsiteX4" fmla="*/ 11430 w 1110642"/>
                      <a:gd name="connsiteY4" fmla="*/ 1668780 h 1668780"/>
                      <a:gd name="connsiteX5" fmla="*/ 0 w 1110642"/>
                      <a:gd name="connsiteY5" fmla="*/ 0 h 1668780"/>
                      <a:gd name="connsiteX0" fmla="*/ 0 w 1110642"/>
                      <a:gd name="connsiteY0" fmla="*/ 0 h 1668780"/>
                      <a:gd name="connsiteX1" fmla="*/ 544830 w 1110642"/>
                      <a:gd name="connsiteY1" fmla="*/ 563880 h 1668780"/>
                      <a:gd name="connsiteX2" fmla="*/ 1099212 w 1110642"/>
                      <a:gd name="connsiteY2" fmla="*/ 3810 h 1668780"/>
                      <a:gd name="connsiteX3" fmla="*/ 1110642 w 1110642"/>
                      <a:gd name="connsiteY3" fmla="*/ 1668780 h 1668780"/>
                      <a:gd name="connsiteX4" fmla="*/ 11430 w 1110642"/>
                      <a:gd name="connsiteY4" fmla="*/ 1668780 h 1668780"/>
                      <a:gd name="connsiteX5" fmla="*/ 0 w 1110642"/>
                      <a:gd name="connsiteY5" fmla="*/ 0 h 1668780"/>
                      <a:gd name="connsiteX0" fmla="*/ 0 w 1110642"/>
                      <a:gd name="connsiteY0" fmla="*/ 7620 h 1676400"/>
                      <a:gd name="connsiteX1" fmla="*/ 544830 w 1110642"/>
                      <a:gd name="connsiteY1" fmla="*/ 571500 h 1676400"/>
                      <a:gd name="connsiteX2" fmla="*/ 1103022 w 1110642"/>
                      <a:gd name="connsiteY2" fmla="*/ 0 h 1676400"/>
                      <a:gd name="connsiteX3" fmla="*/ 1110642 w 1110642"/>
                      <a:gd name="connsiteY3" fmla="*/ 1676400 h 1676400"/>
                      <a:gd name="connsiteX4" fmla="*/ 11430 w 1110642"/>
                      <a:gd name="connsiteY4" fmla="*/ 1676400 h 1676400"/>
                      <a:gd name="connsiteX5" fmla="*/ 0 w 1110642"/>
                      <a:gd name="connsiteY5" fmla="*/ 7620 h 1676400"/>
                      <a:gd name="connsiteX0" fmla="*/ 3810 w 1099212"/>
                      <a:gd name="connsiteY0" fmla="*/ 7620 h 1676400"/>
                      <a:gd name="connsiteX1" fmla="*/ 533400 w 1099212"/>
                      <a:gd name="connsiteY1" fmla="*/ 571500 h 1676400"/>
                      <a:gd name="connsiteX2" fmla="*/ 1091592 w 1099212"/>
                      <a:gd name="connsiteY2" fmla="*/ 0 h 1676400"/>
                      <a:gd name="connsiteX3" fmla="*/ 1099212 w 1099212"/>
                      <a:gd name="connsiteY3" fmla="*/ 1676400 h 1676400"/>
                      <a:gd name="connsiteX4" fmla="*/ 0 w 1099212"/>
                      <a:gd name="connsiteY4" fmla="*/ 1676400 h 1676400"/>
                      <a:gd name="connsiteX5" fmla="*/ 3810 w 1099212"/>
                      <a:gd name="connsiteY5" fmla="*/ 7620 h 167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9212" h="1676400">
                        <a:moveTo>
                          <a:pt x="3810" y="7620"/>
                        </a:moveTo>
                        <a:lnTo>
                          <a:pt x="533400" y="571500"/>
                        </a:lnTo>
                        <a:lnTo>
                          <a:pt x="1091592" y="0"/>
                        </a:lnTo>
                        <a:lnTo>
                          <a:pt x="1099212" y="1676400"/>
                        </a:lnTo>
                        <a:lnTo>
                          <a:pt x="0" y="1676400"/>
                        </a:lnTo>
                        <a:lnTo>
                          <a:pt x="3810" y="76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Freeform 55"/>
                <p:cNvSpPr/>
                <p:nvPr/>
              </p:nvSpPr>
              <p:spPr>
                <a:xfrm>
                  <a:off x="1386840" y="1588770"/>
                  <a:ext cx="4404360" cy="2941320"/>
                </a:xfrm>
                <a:custGeom>
                  <a:avLst/>
                  <a:gdLst>
                    <a:gd name="connsiteX0" fmla="*/ 0 w 4404360"/>
                    <a:gd name="connsiteY0" fmla="*/ 2564130 h 2941320"/>
                    <a:gd name="connsiteX1" fmla="*/ 7620 w 4404360"/>
                    <a:gd name="connsiteY1" fmla="*/ 2941320 h 2941320"/>
                    <a:gd name="connsiteX2" fmla="*/ 1367790 w 4404360"/>
                    <a:gd name="connsiteY2" fmla="*/ 1592580 h 2941320"/>
                    <a:gd name="connsiteX3" fmla="*/ 2186940 w 4404360"/>
                    <a:gd name="connsiteY3" fmla="*/ 2392680 h 2941320"/>
                    <a:gd name="connsiteX4" fmla="*/ 4069080 w 4404360"/>
                    <a:gd name="connsiteY4" fmla="*/ 525780 h 2941320"/>
                    <a:gd name="connsiteX5" fmla="*/ 4404360 w 4404360"/>
                    <a:gd name="connsiteY5" fmla="*/ 842010 h 2941320"/>
                    <a:gd name="connsiteX6" fmla="*/ 4396740 w 4404360"/>
                    <a:gd name="connsiteY6" fmla="*/ 0 h 2941320"/>
                    <a:gd name="connsiteX7" fmla="*/ 3573780 w 4404360"/>
                    <a:gd name="connsiteY7" fmla="*/ 11430 h 2941320"/>
                    <a:gd name="connsiteX8" fmla="*/ 3874770 w 4404360"/>
                    <a:gd name="connsiteY8" fmla="*/ 323850 h 2941320"/>
                    <a:gd name="connsiteX9" fmla="*/ 2198370 w 4404360"/>
                    <a:gd name="connsiteY9" fmla="*/ 2004060 h 2941320"/>
                    <a:gd name="connsiteX10" fmla="*/ 1367790 w 4404360"/>
                    <a:gd name="connsiteY10" fmla="*/ 1188720 h 2941320"/>
                    <a:gd name="connsiteX11" fmla="*/ 0 w 4404360"/>
                    <a:gd name="connsiteY11" fmla="*/ 2564130 h 294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404360" h="2941320">
                      <a:moveTo>
                        <a:pt x="0" y="2564130"/>
                      </a:moveTo>
                      <a:lnTo>
                        <a:pt x="7620" y="2941320"/>
                      </a:lnTo>
                      <a:lnTo>
                        <a:pt x="1367790" y="1592580"/>
                      </a:lnTo>
                      <a:lnTo>
                        <a:pt x="2186940" y="2392680"/>
                      </a:lnTo>
                      <a:lnTo>
                        <a:pt x="4069080" y="525780"/>
                      </a:lnTo>
                      <a:lnTo>
                        <a:pt x="4404360" y="842010"/>
                      </a:lnTo>
                      <a:lnTo>
                        <a:pt x="4396740" y="0"/>
                      </a:lnTo>
                      <a:lnTo>
                        <a:pt x="3573780" y="11430"/>
                      </a:lnTo>
                      <a:lnTo>
                        <a:pt x="3874770" y="323850"/>
                      </a:lnTo>
                      <a:lnTo>
                        <a:pt x="2198370" y="2004060"/>
                      </a:lnTo>
                      <a:lnTo>
                        <a:pt x="1367790" y="1188720"/>
                      </a:lnTo>
                      <a:lnTo>
                        <a:pt x="0" y="2564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605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12183762" cy="6853881"/>
            <a:chOff x="0" y="0"/>
            <a:chExt cx="9135762" cy="6853881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35762" cy="68538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568" y="152399"/>
              <a:ext cx="8888627" cy="652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696200" cy="60960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GOES HERE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89391" y="1488141"/>
            <a:ext cx="10582656" cy="13716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91440" rIns="182880" bIns="91440" rtlCol="0"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a text placeholder. You can add your own text here. This is a text placeholder. You can add your own text here. This is a text placeholder. You can add your own text here. This is a text placeholder. </a:t>
            </a:r>
          </a:p>
          <a:p>
            <a:pPr marL="0" indent="0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80726" y="2935941"/>
            <a:ext cx="10581735" cy="13716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91440" rIns="182880" bIns="91440" rtlCol="0" anchor="t">
            <a:noAutofit/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charset="0"/>
              <a:buNone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cs typeface="+mn-cs"/>
              </a:defRPr>
            </a:lvl2pPr>
            <a:lvl3pPr marL="1143000" indent="-228600" eaLnBrk="1" hangingPunct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cs typeface="+mn-cs"/>
              </a:defRPr>
            </a:lvl3pPr>
            <a:lvl4pPr marL="1600200" indent="-228600" eaLnBrk="1" hangingPunct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cs typeface="+mn-cs"/>
              </a:defRPr>
            </a:lvl4pPr>
            <a:lvl5pPr marL="2057400" indent="-228600" eaLnBrk="1" hangingPunct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cs typeface="+mn-cs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text placeholder. You can add your own text here. This is a text placeholder. You can add your own text here. This is a text placeholder. You can add your own text 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57271" y="4397188"/>
            <a:ext cx="10593236" cy="13716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91440" rIns="182880" bIns="91440" rtlCol="0" anchor="t">
            <a:noAutofit/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charset="0"/>
              <a:buNone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cs typeface="+mn-cs"/>
              </a:defRPr>
            </a:lvl2pPr>
            <a:lvl3pPr marL="1143000" indent="-228600" eaLnBrk="1" hangingPunct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cs typeface="+mn-cs"/>
              </a:defRPr>
            </a:lvl3pPr>
            <a:lvl4pPr marL="1600200" indent="-228600" eaLnBrk="1" hangingPunct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cs typeface="+mn-cs"/>
              </a:defRPr>
            </a:lvl4pPr>
            <a:lvl5pPr marL="2057400" indent="-228600" eaLnBrk="1" hangingPunct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cs typeface="+mn-cs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text placeholder. You can add your own text here.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7529" y="1488142"/>
            <a:ext cx="457200" cy="1371600"/>
          </a:xfrm>
          <a:prstGeom prst="rect">
            <a:avLst/>
          </a:prstGeom>
          <a:solidFill>
            <a:srgbClr val="B2DF41"/>
          </a:solidFill>
          <a:ln>
            <a:solidFill>
              <a:srgbClr val="B2DF4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529" y="2935941"/>
            <a:ext cx="457200" cy="1371600"/>
          </a:xfrm>
          <a:prstGeom prst="rect">
            <a:avLst/>
          </a:prstGeom>
          <a:solidFill>
            <a:srgbClr val="B2DF41"/>
          </a:solidFill>
          <a:ln>
            <a:solidFill>
              <a:srgbClr val="B2DF4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4409182"/>
            <a:ext cx="457200" cy="1371600"/>
          </a:xfrm>
          <a:prstGeom prst="rect">
            <a:avLst/>
          </a:prstGeom>
          <a:solidFill>
            <a:srgbClr val="B2DF41"/>
          </a:solidFill>
          <a:ln>
            <a:solidFill>
              <a:srgbClr val="B2DF4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12183762" cy="6853881"/>
            <a:chOff x="0" y="0"/>
            <a:chExt cx="9135762" cy="6853881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35762" cy="68538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568" y="152398"/>
              <a:ext cx="8888627" cy="655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696200" cy="60960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GOES HERE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1066800" y="4733235"/>
            <a:ext cx="9982200" cy="1591363"/>
          </a:xfrm>
          <a:ln>
            <a:noFill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sz="1800" b="1" dirty="0">
                <a:solidFill>
                  <a:srgbClr val="B2DF4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SUBTITLE</a:t>
            </a:r>
            <a:r>
              <a:rPr lang="en-US" sz="18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GOES HERE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a text placeholder. You can add your own text here. This is a text placeholder. You can add your own text here. This is a text placeholder. You can add your own text here. This is a text placeholder. You can add your own text here. This is a text placeholder. You can add your own text here.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66800" y="1488139"/>
            <a:ext cx="2743200" cy="27432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1463040" rIns="182880" bIns="91440" rtlCol="0"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This is a text placeholder. You can add your own text here. 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305800" y="1520798"/>
            <a:ext cx="2743200" cy="27432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1463040" rIns="182880" bIns="91440" rtlCol="0" anchor="t">
            <a:noAutofit/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charset="0"/>
              <a:buNone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cs typeface="+mn-cs"/>
              </a:defRPr>
            </a:lvl2pPr>
            <a:lvl3pPr marL="1143000" indent="-228600" eaLnBrk="1" hangingPunct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cs typeface="+mn-cs"/>
              </a:defRPr>
            </a:lvl3pPr>
            <a:lvl4pPr marL="1600200" indent="-228600" eaLnBrk="1" hangingPunct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cs typeface="+mn-cs"/>
              </a:defRPr>
            </a:lvl4pPr>
            <a:lvl5pPr marL="2057400" indent="-228600" eaLnBrk="1" hangingPunct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cs typeface="+mn-cs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text placeholder. You can add your own text here.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648200" y="1520798"/>
            <a:ext cx="2743200" cy="2743200"/>
          </a:xfrm>
          <a:prstGeom prst="rect">
            <a:avLst/>
          </a:prstGeom>
          <a:solidFill>
            <a:srgbClr val="FFFFFF"/>
          </a:solidFill>
          <a:ln w="3175">
            <a:solidFill>
              <a:srgbClr val="B2DF41"/>
            </a:solidFill>
            <a:prstDash val="solid"/>
          </a:ln>
          <a:effectLst/>
        </p:spPr>
        <p:txBody>
          <a:bodyPr vert="horz" lIns="182880" tIns="1463040" rIns="182880" bIns="91440" rtlCol="0" anchor="t">
            <a:noAutofit/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charset="0"/>
              <a:buNone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cs typeface="+mn-cs"/>
              </a:defRPr>
            </a:lvl2pPr>
            <a:lvl3pPr marL="1143000" indent="-228600" eaLnBrk="1" hangingPunct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cs typeface="+mn-cs"/>
              </a:defRPr>
            </a:lvl3pPr>
            <a:lvl4pPr marL="1600200" indent="-228600" eaLnBrk="1" hangingPunct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cs typeface="+mn-cs"/>
              </a:defRPr>
            </a:lvl4pPr>
            <a:lvl5pPr marL="2057400" indent="-228600" eaLnBrk="1" hangingPunct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cs typeface="+mn-cs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text placeholder. You can add your own text here.</a:t>
            </a:r>
          </a:p>
          <a:p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 rot="18748211">
            <a:off x="434548" y="1349966"/>
            <a:ext cx="1988439" cy="1042749"/>
          </a:xfrm>
          <a:custGeom>
            <a:avLst/>
            <a:gdLst>
              <a:gd name="connsiteX0" fmla="*/ 0 w 884745"/>
              <a:gd name="connsiteY0" fmla="*/ 468900 h 468900"/>
              <a:gd name="connsiteX1" fmla="*/ 442700 w 884745"/>
              <a:gd name="connsiteY1" fmla="*/ 0 h 468900"/>
              <a:gd name="connsiteX2" fmla="*/ 884745 w 884745"/>
              <a:gd name="connsiteY2" fmla="*/ 468900 h 468900"/>
              <a:gd name="connsiteX3" fmla="*/ 0 w 884745"/>
              <a:gd name="connsiteY3" fmla="*/ 468900 h 468900"/>
              <a:gd name="connsiteX0" fmla="*/ 0 w 881866"/>
              <a:gd name="connsiteY0" fmla="*/ 468900 h 480583"/>
              <a:gd name="connsiteX1" fmla="*/ 442700 w 881866"/>
              <a:gd name="connsiteY1" fmla="*/ 0 h 480583"/>
              <a:gd name="connsiteX2" fmla="*/ 881866 w 881866"/>
              <a:gd name="connsiteY2" fmla="*/ 480583 h 480583"/>
              <a:gd name="connsiteX3" fmla="*/ 0 w 881866"/>
              <a:gd name="connsiteY3" fmla="*/ 468900 h 480583"/>
              <a:gd name="connsiteX0" fmla="*/ 0 w 920798"/>
              <a:gd name="connsiteY0" fmla="*/ 441197 h 480583"/>
              <a:gd name="connsiteX1" fmla="*/ 481632 w 920798"/>
              <a:gd name="connsiteY1" fmla="*/ 0 h 480583"/>
              <a:gd name="connsiteX2" fmla="*/ 920798 w 920798"/>
              <a:gd name="connsiteY2" fmla="*/ 480583 h 480583"/>
              <a:gd name="connsiteX3" fmla="*/ 0 w 920798"/>
              <a:gd name="connsiteY3" fmla="*/ 441197 h 480583"/>
              <a:gd name="connsiteX0" fmla="*/ 0 w 1164651"/>
              <a:gd name="connsiteY0" fmla="*/ 441197 h 441197"/>
              <a:gd name="connsiteX1" fmla="*/ 481632 w 1164651"/>
              <a:gd name="connsiteY1" fmla="*/ 0 h 441197"/>
              <a:gd name="connsiteX2" fmla="*/ 1164651 w 1164651"/>
              <a:gd name="connsiteY2" fmla="*/ 432715 h 441197"/>
              <a:gd name="connsiteX3" fmla="*/ 0 w 1164651"/>
              <a:gd name="connsiteY3" fmla="*/ 441197 h 441197"/>
              <a:gd name="connsiteX0" fmla="*/ 0 w 1446621"/>
              <a:gd name="connsiteY0" fmla="*/ 405638 h 432715"/>
              <a:gd name="connsiteX1" fmla="*/ 763602 w 1446621"/>
              <a:gd name="connsiteY1" fmla="*/ 0 h 432715"/>
              <a:gd name="connsiteX2" fmla="*/ 1446621 w 1446621"/>
              <a:gd name="connsiteY2" fmla="*/ 432715 h 432715"/>
              <a:gd name="connsiteX3" fmla="*/ 0 w 1446621"/>
              <a:gd name="connsiteY3" fmla="*/ 405638 h 432715"/>
              <a:gd name="connsiteX0" fmla="*/ 0 w 1474203"/>
              <a:gd name="connsiteY0" fmla="*/ 405638 h 450169"/>
              <a:gd name="connsiteX1" fmla="*/ 763602 w 1474203"/>
              <a:gd name="connsiteY1" fmla="*/ 0 h 450169"/>
              <a:gd name="connsiteX2" fmla="*/ 1474203 w 1474203"/>
              <a:gd name="connsiteY2" fmla="*/ 450169 h 450169"/>
              <a:gd name="connsiteX3" fmla="*/ 0 w 1474203"/>
              <a:gd name="connsiteY3" fmla="*/ 405638 h 450169"/>
              <a:gd name="connsiteX0" fmla="*/ 0 w 1672127"/>
              <a:gd name="connsiteY0" fmla="*/ 405638 h 409015"/>
              <a:gd name="connsiteX1" fmla="*/ 763602 w 1672127"/>
              <a:gd name="connsiteY1" fmla="*/ 0 h 409015"/>
              <a:gd name="connsiteX2" fmla="*/ 1672127 w 1672127"/>
              <a:gd name="connsiteY2" fmla="*/ 409015 h 409015"/>
              <a:gd name="connsiteX3" fmla="*/ 0 w 1672127"/>
              <a:gd name="connsiteY3" fmla="*/ 405638 h 409015"/>
              <a:gd name="connsiteX0" fmla="*/ 0 w 1937321"/>
              <a:gd name="connsiteY0" fmla="*/ 389870 h 409015"/>
              <a:gd name="connsiteX1" fmla="*/ 1028796 w 1937321"/>
              <a:gd name="connsiteY1" fmla="*/ 0 h 409015"/>
              <a:gd name="connsiteX2" fmla="*/ 1937321 w 1937321"/>
              <a:gd name="connsiteY2" fmla="*/ 409015 h 409015"/>
              <a:gd name="connsiteX3" fmla="*/ 0 w 1937321"/>
              <a:gd name="connsiteY3" fmla="*/ 389870 h 409015"/>
              <a:gd name="connsiteX0" fmla="*/ 0 w 1941565"/>
              <a:gd name="connsiteY0" fmla="*/ 387967 h 409015"/>
              <a:gd name="connsiteX1" fmla="*/ 1033040 w 1941565"/>
              <a:gd name="connsiteY1" fmla="*/ 0 h 409015"/>
              <a:gd name="connsiteX2" fmla="*/ 1941565 w 1941565"/>
              <a:gd name="connsiteY2" fmla="*/ 409015 h 409015"/>
              <a:gd name="connsiteX3" fmla="*/ 0 w 1941565"/>
              <a:gd name="connsiteY3" fmla="*/ 387967 h 409015"/>
              <a:gd name="connsiteX0" fmla="*/ 0 w 1988439"/>
              <a:gd name="connsiteY0" fmla="*/ 387967 h 428129"/>
              <a:gd name="connsiteX1" fmla="*/ 1033040 w 1988439"/>
              <a:gd name="connsiteY1" fmla="*/ 0 h 428129"/>
              <a:gd name="connsiteX2" fmla="*/ 1988439 w 1988439"/>
              <a:gd name="connsiteY2" fmla="*/ 428129 h 428129"/>
              <a:gd name="connsiteX3" fmla="*/ 0 w 1988439"/>
              <a:gd name="connsiteY3" fmla="*/ 387967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39" h="428129">
                <a:moveTo>
                  <a:pt x="0" y="387967"/>
                </a:moveTo>
                <a:lnTo>
                  <a:pt x="1033040" y="0"/>
                </a:lnTo>
                <a:lnTo>
                  <a:pt x="1988439" y="428129"/>
                </a:lnTo>
                <a:lnTo>
                  <a:pt x="0" y="387967"/>
                </a:lnTo>
                <a:close/>
              </a:path>
            </a:pathLst>
          </a:custGeom>
          <a:solidFill>
            <a:srgbClr val="B2DF41"/>
          </a:solidFill>
          <a:ln>
            <a:solidFill>
              <a:srgbClr val="B2D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11722" y="2006591"/>
            <a:ext cx="724016" cy="624332"/>
            <a:chOff x="1584129" y="1332449"/>
            <a:chExt cx="874194" cy="787396"/>
          </a:xfrm>
          <a:noFill/>
        </p:grpSpPr>
        <p:sp>
          <p:nvSpPr>
            <p:cNvPr id="20" name="Rounded Rectangle 95"/>
            <p:cNvSpPr/>
            <p:nvPr/>
          </p:nvSpPr>
          <p:spPr>
            <a:xfrm rot="18977264">
              <a:off x="1584129" y="1987710"/>
              <a:ext cx="368133" cy="132135"/>
            </a:xfrm>
            <a:custGeom>
              <a:avLst/>
              <a:gdLst>
                <a:gd name="connsiteX0" fmla="*/ 0 w 574327"/>
                <a:gd name="connsiteY0" fmla="*/ 97297 h 229421"/>
                <a:gd name="connsiteX1" fmla="*/ 97297 w 574327"/>
                <a:gd name="connsiteY1" fmla="*/ 0 h 229421"/>
                <a:gd name="connsiteX2" fmla="*/ 477030 w 574327"/>
                <a:gd name="connsiteY2" fmla="*/ 0 h 229421"/>
                <a:gd name="connsiteX3" fmla="*/ 574327 w 574327"/>
                <a:gd name="connsiteY3" fmla="*/ 97297 h 229421"/>
                <a:gd name="connsiteX4" fmla="*/ 574327 w 574327"/>
                <a:gd name="connsiteY4" fmla="*/ 132124 h 229421"/>
                <a:gd name="connsiteX5" fmla="*/ 477030 w 574327"/>
                <a:gd name="connsiteY5" fmla="*/ 229421 h 229421"/>
                <a:gd name="connsiteX6" fmla="*/ 97297 w 574327"/>
                <a:gd name="connsiteY6" fmla="*/ 229421 h 229421"/>
                <a:gd name="connsiteX7" fmla="*/ 0 w 574327"/>
                <a:gd name="connsiteY7" fmla="*/ 132124 h 229421"/>
                <a:gd name="connsiteX8" fmla="*/ 0 w 574327"/>
                <a:gd name="connsiteY8" fmla="*/ 97297 h 229421"/>
                <a:gd name="connsiteX0" fmla="*/ 0 w 579724"/>
                <a:gd name="connsiteY0" fmla="*/ 98339 h 230463"/>
                <a:gd name="connsiteX1" fmla="*/ 97297 w 579724"/>
                <a:gd name="connsiteY1" fmla="*/ 1042 h 230463"/>
                <a:gd name="connsiteX2" fmla="*/ 544710 w 579724"/>
                <a:gd name="connsiteY2" fmla="*/ 0 h 230463"/>
                <a:gd name="connsiteX3" fmla="*/ 574327 w 579724"/>
                <a:gd name="connsiteY3" fmla="*/ 98339 h 230463"/>
                <a:gd name="connsiteX4" fmla="*/ 574327 w 579724"/>
                <a:gd name="connsiteY4" fmla="*/ 133166 h 230463"/>
                <a:gd name="connsiteX5" fmla="*/ 477030 w 579724"/>
                <a:gd name="connsiteY5" fmla="*/ 230463 h 230463"/>
                <a:gd name="connsiteX6" fmla="*/ 97297 w 579724"/>
                <a:gd name="connsiteY6" fmla="*/ 230463 h 230463"/>
                <a:gd name="connsiteX7" fmla="*/ 0 w 579724"/>
                <a:gd name="connsiteY7" fmla="*/ 133166 h 230463"/>
                <a:gd name="connsiteX8" fmla="*/ 0 w 579724"/>
                <a:gd name="connsiteY8" fmla="*/ 98339 h 230463"/>
                <a:gd name="connsiteX0" fmla="*/ 0 w 586815"/>
                <a:gd name="connsiteY0" fmla="*/ 98339 h 230463"/>
                <a:gd name="connsiteX1" fmla="*/ 97297 w 586815"/>
                <a:gd name="connsiteY1" fmla="*/ 1042 h 230463"/>
                <a:gd name="connsiteX2" fmla="*/ 544710 w 586815"/>
                <a:gd name="connsiteY2" fmla="*/ 0 h 230463"/>
                <a:gd name="connsiteX3" fmla="*/ 574327 w 586815"/>
                <a:gd name="connsiteY3" fmla="*/ 98339 h 230463"/>
                <a:gd name="connsiteX4" fmla="*/ 574327 w 586815"/>
                <a:gd name="connsiteY4" fmla="*/ 133166 h 230463"/>
                <a:gd name="connsiteX5" fmla="*/ 557705 w 586815"/>
                <a:gd name="connsiteY5" fmla="*/ 224531 h 230463"/>
                <a:gd name="connsiteX6" fmla="*/ 97297 w 586815"/>
                <a:gd name="connsiteY6" fmla="*/ 230463 h 230463"/>
                <a:gd name="connsiteX7" fmla="*/ 0 w 586815"/>
                <a:gd name="connsiteY7" fmla="*/ 133166 h 230463"/>
                <a:gd name="connsiteX8" fmla="*/ 0 w 586815"/>
                <a:gd name="connsiteY8" fmla="*/ 98339 h 23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815" h="230463">
                  <a:moveTo>
                    <a:pt x="0" y="98339"/>
                  </a:moveTo>
                  <a:cubicBezTo>
                    <a:pt x="0" y="44603"/>
                    <a:pt x="43561" y="1042"/>
                    <a:pt x="97297" y="1042"/>
                  </a:cubicBezTo>
                  <a:lnTo>
                    <a:pt x="544710" y="0"/>
                  </a:lnTo>
                  <a:cubicBezTo>
                    <a:pt x="598446" y="0"/>
                    <a:pt x="574327" y="44603"/>
                    <a:pt x="574327" y="98339"/>
                  </a:cubicBezTo>
                  <a:lnTo>
                    <a:pt x="574327" y="133166"/>
                  </a:lnTo>
                  <a:cubicBezTo>
                    <a:pt x="574327" y="186902"/>
                    <a:pt x="611441" y="224531"/>
                    <a:pt x="557705" y="224531"/>
                  </a:cubicBezTo>
                  <a:lnTo>
                    <a:pt x="97297" y="230463"/>
                  </a:lnTo>
                  <a:cubicBezTo>
                    <a:pt x="43561" y="230463"/>
                    <a:pt x="0" y="186902"/>
                    <a:pt x="0" y="133166"/>
                  </a:cubicBezTo>
                  <a:lnTo>
                    <a:pt x="0" y="98339"/>
                  </a:lnTo>
                  <a:close/>
                </a:path>
              </a:pathLst>
            </a:custGeom>
            <a:solidFill>
              <a:srgbClr val="B2DF41"/>
            </a:solidFill>
            <a:ln w="57150">
              <a:solidFill>
                <a:srgbClr val="B2DF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1803060" y="1332449"/>
              <a:ext cx="655263" cy="663713"/>
            </a:xfrm>
            <a:prstGeom prst="flowChartConnector">
              <a:avLst/>
            </a:prstGeom>
            <a:grpFill/>
            <a:ln w="57150">
              <a:solidFill>
                <a:srgbClr val="B2DF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sosceles Triangle 2"/>
          <p:cNvSpPr/>
          <p:nvPr/>
        </p:nvSpPr>
        <p:spPr>
          <a:xfrm rot="18748211">
            <a:off x="4016547" y="1382901"/>
            <a:ext cx="1988439" cy="1042749"/>
          </a:xfrm>
          <a:custGeom>
            <a:avLst/>
            <a:gdLst>
              <a:gd name="connsiteX0" fmla="*/ 0 w 884745"/>
              <a:gd name="connsiteY0" fmla="*/ 468900 h 468900"/>
              <a:gd name="connsiteX1" fmla="*/ 442700 w 884745"/>
              <a:gd name="connsiteY1" fmla="*/ 0 h 468900"/>
              <a:gd name="connsiteX2" fmla="*/ 884745 w 884745"/>
              <a:gd name="connsiteY2" fmla="*/ 468900 h 468900"/>
              <a:gd name="connsiteX3" fmla="*/ 0 w 884745"/>
              <a:gd name="connsiteY3" fmla="*/ 468900 h 468900"/>
              <a:gd name="connsiteX0" fmla="*/ 0 w 881866"/>
              <a:gd name="connsiteY0" fmla="*/ 468900 h 480583"/>
              <a:gd name="connsiteX1" fmla="*/ 442700 w 881866"/>
              <a:gd name="connsiteY1" fmla="*/ 0 h 480583"/>
              <a:gd name="connsiteX2" fmla="*/ 881866 w 881866"/>
              <a:gd name="connsiteY2" fmla="*/ 480583 h 480583"/>
              <a:gd name="connsiteX3" fmla="*/ 0 w 881866"/>
              <a:gd name="connsiteY3" fmla="*/ 468900 h 480583"/>
              <a:gd name="connsiteX0" fmla="*/ 0 w 920798"/>
              <a:gd name="connsiteY0" fmla="*/ 441197 h 480583"/>
              <a:gd name="connsiteX1" fmla="*/ 481632 w 920798"/>
              <a:gd name="connsiteY1" fmla="*/ 0 h 480583"/>
              <a:gd name="connsiteX2" fmla="*/ 920798 w 920798"/>
              <a:gd name="connsiteY2" fmla="*/ 480583 h 480583"/>
              <a:gd name="connsiteX3" fmla="*/ 0 w 920798"/>
              <a:gd name="connsiteY3" fmla="*/ 441197 h 480583"/>
              <a:gd name="connsiteX0" fmla="*/ 0 w 1164651"/>
              <a:gd name="connsiteY0" fmla="*/ 441197 h 441197"/>
              <a:gd name="connsiteX1" fmla="*/ 481632 w 1164651"/>
              <a:gd name="connsiteY1" fmla="*/ 0 h 441197"/>
              <a:gd name="connsiteX2" fmla="*/ 1164651 w 1164651"/>
              <a:gd name="connsiteY2" fmla="*/ 432715 h 441197"/>
              <a:gd name="connsiteX3" fmla="*/ 0 w 1164651"/>
              <a:gd name="connsiteY3" fmla="*/ 441197 h 441197"/>
              <a:gd name="connsiteX0" fmla="*/ 0 w 1446621"/>
              <a:gd name="connsiteY0" fmla="*/ 405638 h 432715"/>
              <a:gd name="connsiteX1" fmla="*/ 763602 w 1446621"/>
              <a:gd name="connsiteY1" fmla="*/ 0 h 432715"/>
              <a:gd name="connsiteX2" fmla="*/ 1446621 w 1446621"/>
              <a:gd name="connsiteY2" fmla="*/ 432715 h 432715"/>
              <a:gd name="connsiteX3" fmla="*/ 0 w 1446621"/>
              <a:gd name="connsiteY3" fmla="*/ 405638 h 432715"/>
              <a:gd name="connsiteX0" fmla="*/ 0 w 1474203"/>
              <a:gd name="connsiteY0" fmla="*/ 405638 h 450169"/>
              <a:gd name="connsiteX1" fmla="*/ 763602 w 1474203"/>
              <a:gd name="connsiteY1" fmla="*/ 0 h 450169"/>
              <a:gd name="connsiteX2" fmla="*/ 1474203 w 1474203"/>
              <a:gd name="connsiteY2" fmla="*/ 450169 h 450169"/>
              <a:gd name="connsiteX3" fmla="*/ 0 w 1474203"/>
              <a:gd name="connsiteY3" fmla="*/ 405638 h 450169"/>
              <a:gd name="connsiteX0" fmla="*/ 0 w 1672127"/>
              <a:gd name="connsiteY0" fmla="*/ 405638 h 409015"/>
              <a:gd name="connsiteX1" fmla="*/ 763602 w 1672127"/>
              <a:gd name="connsiteY1" fmla="*/ 0 h 409015"/>
              <a:gd name="connsiteX2" fmla="*/ 1672127 w 1672127"/>
              <a:gd name="connsiteY2" fmla="*/ 409015 h 409015"/>
              <a:gd name="connsiteX3" fmla="*/ 0 w 1672127"/>
              <a:gd name="connsiteY3" fmla="*/ 405638 h 409015"/>
              <a:gd name="connsiteX0" fmla="*/ 0 w 1937321"/>
              <a:gd name="connsiteY0" fmla="*/ 389870 h 409015"/>
              <a:gd name="connsiteX1" fmla="*/ 1028796 w 1937321"/>
              <a:gd name="connsiteY1" fmla="*/ 0 h 409015"/>
              <a:gd name="connsiteX2" fmla="*/ 1937321 w 1937321"/>
              <a:gd name="connsiteY2" fmla="*/ 409015 h 409015"/>
              <a:gd name="connsiteX3" fmla="*/ 0 w 1937321"/>
              <a:gd name="connsiteY3" fmla="*/ 389870 h 409015"/>
              <a:gd name="connsiteX0" fmla="*/ 0 w 1941565"/>
              <a:gd name="connsiteY0" fmla="*/ 387967 h 409015"/>
              <a:gd name="connsiteX1" fmla="*/ 1033040 w 1941565"/>
              <a:gd name="connsiteY1" fmla="*/ 0 h 409015"/>
              <a:gd name="connsiteX2" fmla="*/ 1941565 w 1941565"/>
              <a:gd name="connsiteY2" fmla="*/ 409015 h 409015"/>
              <a:gd name="connsiteX3" fmla="*/ 0 w 1941565"/>
              <a:gd name="connsiteY3" fmla="*/ 387967 h 409015"/>
              <a:gd name="connsiteX0" fmla="*/ 0 w 1988439"/>
              <a:gd name="connsiteY0" fmla="*/ 387967 h 428129"/>
              <a:gd name="connsiteX1" fmla="*/ 1033040 w 1988439"/>
              <a:gd name="connsiteY1" fmla="*/ 0 h 428129"/>
              <a:gd name="connsiteX2" fmla="*/ 1988439 w 1988439"/>
              <a:gd name="connsiteY2" fmla="*/ 428129 h 428129"/>
              <a:gd name="connsiteX3" fmla="*/ 0 w 1988439"/>
              <a:gd name="connsiteY3" fmla="*/ 387967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39" h="428129">
                <a:moveTo>
                  <a:pt x="0" y="387967"/>
                </a:moveTo>
                <a:lnTo>
                  <a:pt x="1033040" y="0"/>
                </a:lnTo>
                <a:lnTo>
                  <a:pt x="1988439" y="428129"/>
                </a:lnTo>
                <a:lnTo>
                  <a:pt x="0" y="387967"/>
                </a:lnTo>
                <a:close/>
              </a:path>
            </a:pathLst>
          </a:custGeom>
          <a:solidFill>
            <a:srgbClr val="B2DF41"/>
          </a:solidFill>
          <a:ln>
            <a:solidFill>
              <a:srgbClr val="B2D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"/>
          <p:cNvSpPr/>
          <p:nvPr/>
        </p:nvSpPr>
        <p:spPr>
          <a:xfrm rot="18748211">
            <a:off x="7670170" y="1385398"/>
            <a:ext cx="1988439" cy="1042749"/>
          </a:xfrm>
          <a:custGeom>
            <a:avLst/>
            <a:gdLst>
              <a:gd name="connsiteX0" fmla="*/ 0 w 884745"/>
              <a:gd name="connsiteY0" fmla="*/ 468900 h 468900"/>
              <a:gd name="connsiteX1" fmla="*/ 442700 w 884745"/>
              <a:gd name="connsiteY1" fmla="*/ 0 h 468900"/>
              <a:gd name="connsiteX2" fmla="*/ 884745 w 884745"/>
              <a:gd name="connsiteY2" fmla="*/ 468900 h 468900"/>
              <a:gd name="connsiteX3" fmla="*/ 0 w 884745"/>
              <a:gd name="connsiteY3" fmla="*/ 468900 h 468900"/>
              <a:gd name="connsiteX0" fmla="*/ 0 w 881866"/>
              <a:gd name="connsiteY0" fmla="*/ 468900 h 480583"/>
              <a:gd name="connsiteX1" fmla="*/ 442700 w 881866"/>
              <a:gd name="connsiteY1" fmla="*/ 0 h 480583"/>
              <a:gd name="connsiteX2" fmla="*/ 881866 w 881866"/>
              <a:gd name="connsiteY2" fmla="*/ 480583 h 480583"/>
              <a:gd name="connsiteX3" fmla="*/ 0 w 881866"/>
              <a:gd name="connsiteY3" fmla="*/ 468900 h 480583"/>
              <a:gd name="connsiteX0" fmla="*/ 0 w 920798"/>
              <a:gd name="connsiteY0" fmla="*/ 441197 h 480583"/>
              <a:gd name="connsiteX1" fmla="*/ 481632 w 920798"/>
              <a:gd name="connsiteY1" fmla="*/ 0 h 480583"/>
              <a:gd name="connsiteX2" fmla="*/ 920798 w 920798"/>
              <a:gd name="connsiteY2" fmla="*/ 480583 h 480583"/>
              <a:gd name="connsiteX3" fmla="*/ 0 w 920798"/>
              <a:gd name="connsiteY3" fmla="*/ 441197 h 480583"/>
              <a:gd name="connsiteX0" fmla="*/ 0 w 1164651"/>
              <a:gd name="connsiteY0" fmla="*/ 441197 h 441197"/>
              <a:gd name="connsiteX1" fmla="*/ 481632 w 1164651"/>
              <a:gd name="connsiteY1" fmla="*/ 0 h 441197"/>
              <a:gd name="connsiteX2" fmla="*/ 1164651 w 1164651"/>
              <a:gd name="connsiteY2" fmla="*/ 432715 h 441197"/>
              <a:gd name="connsiteX3" fmla="*/ 0 w 1164651"/>
              <a:gd name="connsiteY3" fmla="*/ 441197 h 441197"/>
              <a:gd name="connsiteX0" fmla="*/ 0 w 1446621"/>
              <a:gd name="connsiteY0" fmla="*/ 405638 h 432715"/>
              <a:gd name="connsiteX1" fmla="*/ 763602 w 1446621"/>
              <a:gd name="connsiteY1" fmla="*/ 0 h 432715"/>
              <a:gd name="connsiteX2" fmla="*/ 1446621 w 1446621"/>
              <a:gd name="connsiteY2" fmla="*/ 432715 h 432715"/>
              <a:gd name="connsiteX3" fmla="*/ 0 w 1446621"/>
              <a:gd name="connsiteY3" fmla="*/ 405638 h 432715"/>
              <a:gd name="connsiteX0" fmla="*/ 0 w 1474203"/>
              <a:gd name="connsiteY0" fmla="*/ 405638 h 450169"/>
              <a:gd name="connsiteX1" fmla="*/ 763602 w 1474203"/>
              <a:gd name="connsiteY1" fmla="*/ 0 h 450169"/>
              <a:gd name="connsiteX2" fmla="*/ 1474203 w 1474203"/>
              <a:gd name="connsiteY2" fmla="*/ 450169 h 450169"/>
              <a:gd name="connsiteX3" fmla="*/ 0 w 1474203"/>
              <a:gd name="connsiteY3" fmla="*/ 405638 h 450169"/>
              <a:gd name="connsiteX0" fmla="*/ 0 w 1672127"/>
              <a:gd name="connsiteY0" fmla="*/ 405638 h 409015"/>
              <a:gd name="connsiteX1" fmla="*/ 763602 w 1672127"/>
              <a:gd name="connsiteY1" fmla="*/ 0 h 409015"/>
              <a:gd name="connsiteX2" fmla="*/ 1672127 w 1672127"/>
              <a:gd name="connsiteY2" fmla="*/ 409015 h 409015"/>
              <a:gd name="connsiteX3" fmla="*/ 0 w 1672127"/>
              <a:gd name="connsiteY3" fmla="*/ 405638 h 409015"/>
              <a:gd name="connsiteX0" fmla="*/ 0 w 1937321"/>
              <a:gd name="connsiteY0" fmla="*/ 389870 h 409015"/>
              <a:gd name="connsiteX1" fmla="*/ 1028796 w 1937321"/>
              <a:gd name="connsiteY1" fmla="*/ 0 h 409015"/>
              <a:gd name="connsiteX2" fmla="*/ 1937321 w 1937321"/>
              <a:gd name="connsiteY2" fmla="*/ 409015 h 409015"/>
              <a:gd name="connsiteX3" fmla="*/ 0 w 1937321"/>
              <a:gd name="connsiteY3" fmla="*/ 389870 h 409015"/>
              <a:gd name="connsiteX0" fmla="*/ 0 w 1941565"/>
              <a:gd name="connsiteY0" fmla="*/ 387967 h 409015"/>
              <a:gd name="connsiteX1" fmla="*/ 1033040 w 1941565"/>
              <a:gd name="connsiteY1" fmla="*/ 0 h 409015"/>
              <a:gd name="connsiteX2" fmla="*/ 1941565 w 1941565"/>
              <a:gd name="connsiteY2" fmla="*/ 409015 h 409015"/>
              <a:gd name="connsiteX3" fmla="*/ 0 w 1941565"/>
              <a:gd name="connsiteY3" fmla="*/ 387967 h 409015"/>
              <a:gd name="connsiteX0" fmla="*/ 0 w 1988439"/>
              <a:gd name="connsiteY0" fmla="*/ 387967 h 428129"/>
              <a:gd name="connsiteX1" fmla="*/ 1033040 w 1988439"/>
              <a:gd name="connsiteY1" fmla="*/ 0 h 428129"/>
              <a:gd name="connsiteX2" fmla="*/ 1988439 w 1988439"/>
              <a:gd name="connsiteY2" fmla="*/ 428129 h 428129"/>
              <a:gd name="connsiteX3" fmla="*/ 0 w 1988439"/>
              <a:gd name="connsiteY3" fmla="*/ 387967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39" h="428129">
                <a:moveTo>
                  <a:pt x="0" y="387967"/>
                </a:moveTo>
                <a:lnTo>
                  <a:pt x="1033040" y="0"/>
                </a:lnTo>
                <a:lnTo>
                  <a:pt x="1988439" y="428129"/>
                </a:lnTo>
                <a:lnTo>
                  <a:pt x="0" y="387967"/>
                </a:lnTo>
                <a:close/>
              </a:path>
            </a:pathLst>
          </a:custGeom>
          <a:solidFill>
            <a:srgbClr val="B2DF41"/>
          </a:solidFill>
          <a:ln>
            <a:solidFill>
              <a:srgbClr val="B2D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547922" y="2022695"/>
            <a:ext cx="933366" cy="818301"/>
          </a:xfrm>
          <a:custGeom>
            <a:avLst/>
            <a:gdLst>
              <a:gd name="connsiteX0" fmla="*/ 0 w 931872"/>
              <a:gd name="connsiteY0" fmla="*/ 812477 h 818301"/>
              <a:gd name="connsiteX1" fmla="*/ 931872 w 931872"/>
              <a:gd name="connsiteY1" fmla="*/ 818301 h 818301"/>
              <a:gd name="connsiteX2" fmla="*/ 547475 w 931872"/>
              <a:gd name="connsiteY2" fmla="*/ 495058 h 818301"/>
              <a:gd name="connsiteX3" fmla="*/ 468848 w 931872"/>
              <a:gd name="connsiteY3" fmla="*/ 0 h 818301"/>
              <a:gd name="connsiteX4" fmla="*/ 375661 w 931872"/>
              <a:gd name="connsiteY4" fmla="*/ 500882 h 818301"/>
              <a:gd name="connsiteX5" fmla="*/ 0 w 931872"/>
              <a:gd name="connsiteY5" fmla="*/ 812477 h 818301"/>
              <a:gd name="connsiteX0" fmla="*/ 0 w 928960"/>
              <a:gd name="connsiteY0" fmla="*/ 818301 h 818301"/>
              <a:gd name="connsiteX1" fmla="*/ 928960 w 928960"/>
              <a:gd name="connsiteY1" fmla="*/ 818301 h 818301"/>
              <a:gd name="connsiteX2" fmla="*/ 544563 w 928960"/>
              <a:gd name="connsiteY2" fmla="*/ 495058 h 818301"/>
              <a:gd name="connsiteX3" fmla="*/ 465936 w 928960"/>
              <a:gd name="connsiteY3" fmla="*/ 0 h 818301"/>
              <a:gd name="connsiteX4" fmla="*/ 372749 w 928960"/>
              <a:gd name="connsiteY4" fmla="*/ 500882 h 818301"/>
              <a:gd name="connsiteX5" fmla="*/ 0 w 928960"/>
              <a:gd name="connsiteY5" fmla="*/ 818301 h 818301"/>
              <a:gd name="connsiteX0" fmla="*/ 0 w 931848"/>
              <a:gd name="connsiteY0" fmla="*/ 818301 h 818301"/>
              <a:gd name="connsiteX1" fmla="*/ 928960 w 931848"/>
              <a:gd name="connsiteY1" fmla="*/ 818301 h 818301"/>
              <a:gd name="connsiteX2" fmla="*/ 544563 w 931848"/>
              <a:gd name="connsiteY2" fmla="*/ 495058 h 818301"/>
              <a:gd name="connsiteX3" fmla="*/ 465936 w 931848"/>
              <a:gd name="connsiteY3" fmla="*/ 0 h 818301"/>
              <a:gd name="connsiteX4" fmla="*/ 372749 w 931848"/>
              <a:gd name="connsiteY4" fmla="*/ 500882 h 818301"/>
              <a:gd name="connsiteX5" fmla="*/ 0 w 931848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5058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5058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5058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5058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5058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7970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7970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  <a:gd name="connsiteX0" fmla="*/ 1518 w 933366"/>
              <a:gd name="connsiteY0" fmla="*/ 818301 h 818301"/>
              <a:gd name="connsiteX1" fmla="*/ 930478 w 933366"/>
              <a:gd name="connsiteY1" fmla="*/ 818301 h 818301"/>
              <a:gd name="connsiteX2" fmla="*/ 546081 w 933366"/>
              <a:gd name="connsiteY2" fmla="*/ 497970 h 818301"/>
              <a:gd name="connsiteX3" fmla="*/ 467454 w 933366"/>
              <a:gd name="connsiteY3" fmla="*/ 0 h 818301"/>
              <a:gd name="connsiteX4" fmla="*/ 374267 w 933366"/>
              <a:gd name="connsiteY4" fmla="*/ 500882 h 818301"/>
              <a:gd name="connsiteX5" fmla="*/ 1518 w 933366"/>
              <a:gd name="connsiteY5" fmla="*/ 818301 h 81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366" h="818301">
                <a:moveTo>
                  <a:pt x="1518" y="818301"/>
                </a:moveTo>
                <a:lnTo>
                  <a:pt x="930478" y="818301"/>
                </a:lnTo>
                <a:cubicBezTo>
                  <a:pt x="965423" y="591157"/>
                  <a:pt x="674213" y="605718"/>
                  <a:pt x="546081" y="497970"/>
                </a:cubicBezTo>
                <a:cubicBezTo>
                  <a:pt x="717896" y="321303"/>
                  <a:pt x="668389" y="7765"/>
                  <a:pt x="467454" y="0"/>
                </a:cubicBezTo>
                <a:cubicBezTo>
                  <a:pt x="293699" y="6796"/>
                  <a:pt x="175273" y="229085"/>
                  <a:pt x="374267" y="500882"/>
                </a:cubicBezTo>
                <a:cubicBezTo>
                  <a:pt x="250017" y="606688"/>
                  <a:pt x="-22749" y="566890"/>
                  <a:pt x="1518" y="818301"/>
                </a:cubicBezTo>
                <a:close/>
              </a:path>
            </a:pathLst>
          </a:custGeom>
          <a:solidFill>
            <a:srgbClr val="B2DF41"/>
          </a:solidFill>
          <a:ln>
            <a:solidFill>
              <a:srgbClr val="B2D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284924" y="2089893"/>
            <a:ext cx="784951" cy="775848"/>
            <a:chOff x="3876674" y="1116724"/>
            <a:chExt cx="4772025" cy="4739110"/>
          </a:xfrm>
          <a:solidFill>
            <a:srgbClr val="B2DF41"/>
          </a:solidFill>
        </p:grpSpPr>
        <p:sp>
          <p:nvSpPr>
            <p:cNvPr id="42" name="Oval 41"/>
            <p:cNvSpPr/>
            <p:nvPr/>
          </p:nvSpPr>
          <p:spPr>
            <a:xfrm>
              <a:off x="4710391" y="1950278"/>
              <a:ext cx="3016731" cy="3017520"/>
            </a:xfrm>
            <a:prstGeom prst="ellipse">
              <a:avLst/>
            </a:prstGeom>
            <a:noFill/>
            <a:ln w="174625">
              <a:solidFill>
                <a:srgbClr val="B2DF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76674" y="1116724"/>
              <a:ext cx="4772025" cy="4739110"/>
              <a:chOff x="3876674" y="1116724"/>
              <a:chExt cx="4772025" cy="4739110"/>
            </a:xfrm>
            <a:grpFill/>
          </p:grpSpPr>
          <p:grpSp>
            <p:nvGrpSpPr>
              <p:cNvPr id="44" name="Group 43"/>
              <p:cNvGrpSpPr/>
              <p:nvPr/>
            </p:nvGrpSpPr>
            <p:grpSpPr>
              <a:xfrm>
                <a:off x="5783783" y="1116724"/>
                <a:ext cx="943042" cy="4676772"/>
                <a:chOff x="5764733" y="1069099"/>
                <a:chExt cx="943042" cy="4676772"/>
              </a:xfrm>
              <a:grpFill/>
            </p:grpSpPr>
            <p:sp>
              <p:nvSpPr>
                <p:cNvPr id="54" name="Trapezoid 53"/>
                <p:cNvSpPr/>
                <p:nvPr/>
              </p:nvSpPr>
              <p:spPr>
                <a:xfrm>
                  <a:off x="5764733" y="1069099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 rot="10800000">
                  <a:off x="5793375" y="4863313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rot="5400000">
                <a:off x="5791166" y="1005100"/>
                <a:ext cx="943042" cy="4772025"/>
                <a:chOff x="5764733" y="1069099"/>
                <a:chExt cx="943042" cy="4731180"/>
              </a:xfrm>
              <a:grpFill/>
            </p:grpSpPr>
            <p:sp>
              <p:nvSpPr>
                <p:cNvPr id="52" name="Trapezoid 51"/>
                <p:cNvSpPr/>
                <p:nvPr/>
              </p:nvSpPr>
              <p:spPr>
                <a:xfrm>
                  <a:off x="5764733" y="1069099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 rot="10800000">
                  <a:off x="5793375" y="4917721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7945760">
                <a:off x="5784110" y="1034268"/>
                <a:ext cx="943042" cy="4731180"/>
                <a:chOff x="5764733" y="1069099"/>
                <a:chExt cx="943042" cy="4731180"/>
              </a:xfrm>
              <a:grpFill/>
            </p:grpSpPr>
            <p:sp>
              <p:nvSpPr>
                <p:cNvPr id="50" name="Trapezoid 49"/>
                <p:cNvSpPr/>
                <p:nvPr/>
              </p:nvSpPr>
              <p:spPr>
                <a:xfrm>
                  <a:off x="5764733" y="1069099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 rot="10800000">
                  <a:off x="5793375" y="4917721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rot="2695629">
                <a:off x="5831680" y="1124654"/>
                <a:ext cx="943042" cy="4731180"/>
                <a:chOff x="5764733" y="1069099"/>
                <a:chExt cx="943042" cy="4731180"/>
              </a:xfrm>
              <a:grpFill/>
            </p:grpSpPr>
            <p:sp>
              <p:nvSpPr>
                <p:cNvPr id="48" name="Trapezoid 47"/>
                <p:cNvSpPr/>
                <p:nvPr/>
              </p:nvSpPr>
              <p:spPr>
                <a:xfrm>
                  <a:off x="5764733" y="1069099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 rot="10800000">
                  <a:off x="5793375" y="4917721"/>
                  <a:ext cx="914400" cy="882558"/>
                </a:xfrm>
                <a:prstGeom prst="trapezoid">
                  <a:avLst/>
                </a:prstGeom>
                <a:grpFill/>
                <a:ln>
                  <a:solidFill>
                    <a:srgbClr val="B2DF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015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12183762" cy="6853881"/>
            <a:chOff x="0" y="0"/>
            <a:chExt cx="9135762" cy="6853881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35762" cy="68538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568" y="152398"/>
              <a:ext cx="8888627" cy="655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11414" y="1143001"/>
            <a:ext cx="7799387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dobe Caslon Pro" charset="0"/>
              </a:rPr>
              <a:t>Feel free to use this PowerPoint template and background for your personal use</a:t>
            </a:r>
          </a:p>
          <a:p>
            <a:pPr marL="0" indent="0">
              <a:buNone/>
            </a:pPr>
            <a:endParaRPr lang="en-US" sz="2400" b="1" dirty="0">
              <a:latin typeface="Adobe Caslon Pro" charset="0"/>
            </a:endParaRPr>
          </a:p>
          <a:p>
            <a:pPr marL="0" indent="0">
              <a:buNone/>
            </a:pPr>
            <a:r>
              <a:rPr lang="en-US" sz="2400" b="1" dirty="0">
                <a:latin typeface="Adobe Caslon Pro" charset="0"/>
              </a:rPr>
              <a:t>More templates, graphics and charts are available at </a:t>
            </a:r>
            <a:r>
              <a:rPr lang="en-US" sz="2400" b="1" dirty="0">
                <a:solidFill>
                  <a:srgbClr val="000000"/>
                </a:solidFill>
                <a:latin typeface="Adobe Caslon Pro" charset="0"/>
                <a:hlinkClick r:id="rId2"/>
              </a:rPr>
              <a:t>www.EurekaTemplates.com</a:t>
            </a:r>
            <a:endParaRPr lang="en-US" sz="2400" dirty="0">
              <a:solidFill>
                <a:srgbClr val="000000"/>
              </a:solidFill>
              <a:latin typeface="Adobe Caslon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5937422"/>
            <a:ext cx="9144000" cy="920578"/>
          </a:xfrm>
          <a:prstGeom prst="rect">
            <a:avLst/>
          </a:prstGeom>
          <a:solidFill>
            <a:srgbClr val="B2D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585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Adobe Caslon Pro</vt:lpstr>
      <vt:lpstr>Arial</vt:lpstr>
      <vt:lpstr>Calibri</vt:lpstr>
      <vt:lpstr>Calibri Light</vt:lpstr>
      <vt:lpstr>Helvetica</vt:lpstr>
      <vt:lpstr>Tahoma</vt:lpstr>
      <vt:lpstr>Office Theme</vt:lpstr>
      <vt:lpstr>NAME OF PRESENTATION</vt:lpstr>
      <vt:lpstr>SLIDE - GENERAL</vt:lpstr>
      <vt:lpstr>SLIDE – FOUR ARROWS </vt:lpstr>
      <vt:lpstr>TITLE GOES HERE</vt:lpstr>
      <vt:lpstr>TITLE GOES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Clementi, Johnathan (clemenj)</dc:creator>
  <cp:lastModifiedBy>Clementi, Johnathan (clemenj)</cp:lastModifiedBy>
  <cp:revision>2</cp:revision>
  <dcterms:created xsi:type="dcterms:W3CDTF">2020-05-01T20:22:27Z</dcterms:created>
  <dcterms:modified xsi:type="dcterms:W3CDTF">2020-05-03T14:15:17Z</dcterms:modified>
</cp:coreProperties>
</file>