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56" r:id="rId5"/>
    <p:sldId id="265" r:id="rId6"/>
    <p:sldId id="257" r:id="rId7"/>
    <p:sldId id="267" r:id="rId8"/>
    <p:sldId id="266" r:id="rId9"/>
    <p:sldId id="26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1B7A4-83DC-44CE-8281-52783C7F142A}" v="468" dt="2021-02-27T19:46:23.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78" y="5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10:22.034"/>
    </inkml:context>
    <inkml:brush xml:id="br0">
      <inkml:brushProperty name="width" value="0.025" units="cm"/>
      <inkml:brushProperty name="height" value="0.025" units="cm"/>
    </inkml:brush>
  </inkml:definitions>
  <inkml:trace contextRef="#ctx0" brushRef="#br0">0 7555 7936,'5'0'4608,"-5"-7550"-4672,4 7546-64,-4 7553 96,5-7556-1408,-1-2-608,1 1-960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06.116"/>
    </inkml:context>
    <inkml:brush xml:id="br0">
      <inkml:brushProperty name="width" value="0.05" units="cm"/>
      <inkml:brushProperty name="height" value="0.05" units="cm"/>
      <inkml:brushProperty name="color" value="#00A0D7"/>
    </inkml:brush>
  </inkml:definitions>
  <inkml:trace contextRef="#ctx0" brushRef="#br0">112 0 1664,'-3'15'6674,"-4"0"-4469,-11 14-2095,15-23 634,-6 7-280,2-2-310,0 1-1,-1-2 1,0 1-1,-19 17 1,19-24-1341,8-4 1025,0 0 0,-1 0 0,1 0 0,0 0-1,0 0 1,-1 0 0,1 0 0,0 0 0,0 0 0,0 0 0,-1 0 0,1 0-1,0 0 1,0-1 0,-1 1 0,1 0 0,0 0 0,0 0 0,0 0-1,0 0 1,-1 0 0,1-1 0,0 1 0,0 0 0,0 0 0,0 0-1,0 0 1,-1-1 0,1 1 0,0 0 0,0 0 0,0 0 0,0-1-1,0 1 1,0 0 0,0 0 0,0 0 0,0-1 0,0 1 0,0 0 0,0-4-2585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17"/>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0 0,0 1 1,-2-5-1,3 4-333,0 1 0,0-1 1,0 0-1,0 0 0,1 0 0,-1 1 1,0-1-1,0-3 0,1-4-3277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18"/>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1-1,0-1 1,1-1 0,-1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19"/>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0"/>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1"/>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0-1,1-1 1,-1 1-1,0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2"/>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3"/>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0,1 1 0,-1 0 0,0-1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1 0,-1-1 0,1 0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4"/>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5"/>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6"/>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06.490"/>
    </inkml:context>
    <inkml:brush xml:id="br0">
      <inkml:brushProperty name="width" value="0.05" units="cm"/>
      <inkml:brushProperty name="height" value="0.05" units="cm"/>
      <inkml:brushProperty name="color" value="#00A0D7"/>
    </inkml:brush>
  </inkml:definitions>
  <inkml:trace contextRef="#ctx0" brushRef="#br0">141 149 3200,'-10'-10'5909,"-35"-25"-1111,33 25-4648,2-1-1,-1 0 1,-14-21 0,2 0-4107,18 24 896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7"/>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78"/>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1 0,0-1 1,-2-4-1,3 4-333,0 1 0,0-1 1,0 0-1,0 0 0,1 0 0,-1 1 1,0-1-1,0-3 0,1-4-3277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79"/>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1-1,1-1 1,-1-1 0,0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0"/>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1"/>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2"/>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0-1,1-1 1,-1 1-1,0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3"/>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4"/>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0,1 1 0,-1 0 0,0-1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1 0,-1-1 0,1 0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5"/>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6"/>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07.743"/>
    </inkml:context>
    <inkml:brush xml:id="br0">
      <inkml:brushProperty name="width" value="0.05" units="cm"/>
      <inkml:brushProperty name="height" value="0.05" units="cm"/>
      <inkml:brushProperty name="color" value="#00A0D7"/>
    </inkml:brush>
  </inkml:definitions>
  <inkml:trace contextRef="#ctx0" brushRef="#br0">81 2 2816,'-2'-1'4106,"2"1"-4043,-4 5 1494,-2 9-947,2-4-202,-22 49 1778,23-53-2493,0-1 0,0 0 1,-1 1-1,1-2 1,-1 1-1,0 0 1,-1-1-1,-4 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7"/>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8"/>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76"/>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1 0,0-1 1,-2-4-1,3 4-333,0 1 0,0-1 1,0 0-1,0 0 0,1 0 0,-1 1 1,0-1-1,0-3 0,1-4-3277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77"/>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1-1,1-1 1,-1-1 0,0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78"/>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79"/>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0"/>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0-1,1-1 1,-1 1-1,0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1"/>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2"/>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0,1 1 0,-1 0 0,0-1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0 0,-1 1 0,1-1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3"/>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08.068"/>
    </inkml:context>
    <inkml:brush xml:id="br0">
      <inkml:brushProperty name="width" value="0.05" units="cm"/>
      <inkml:brushProperty name="height" value="0.05" units="cm"/>
      <inkml:brushProperty name="color" value="#00A0D7"/>
    </inkml:brush>
  </inkml:definitions>
  <inkml:trace contextRef="#ctx0" brushRef="#br0">134 134 6144,'-1'-4'2272,"-1"0"-1760,-2-3 544,1 3 160,-2 0-288,-2-2 0,-3 0-384,0-2-96,-1-1-256,0 0-192,1-1-32,0 1 96,0-2 32,0 0-896,1 2-384,1 0-1184,1 2-1856,1 1 928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4"/>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5"/>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6"/>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18"/>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1 0,0-1 1,-2-4-1,3 4-333,0 1 0,0-1 1,0 0-1,0 0 0,1 0 0,-1 1 1,0-1-1,0-3 0,1-4-3277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19"/>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1-1,1-1 1,-1-1 0,0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0"/>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1"/>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2"/>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0-1,1-1 1,-1 1-1,0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3"/>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4"/>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0,1 1 0,-1 0 0,0-1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0 0,-1 1 0,1-1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0.245"/>
    </inkml:context>
    <inkml:brush xml:id="br0">
      <inkml:brushProperty name="width" value="0.05" units="cm"/>
      <inkml:brushProperty name="height" value="0.05" units="cm"/>
      <inkml:brushProperty name="color" value="#00A0D7"/>
    </inkml:brush>
  </inkml:definitions>
  <inkml:trace contextRef="#ctx0" brushRef="#br0">87 1 1408,'1'8'7222,"-3"10"-6071,-2-7-952,-1 0 1,0 0-1,-1-1 0,0 1 0,0-2 1,-1 1-1,0-1 0,-1 0 0,0 0 1,-10 8-1,13-14 195,11-17-12281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5"/>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6"/>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7"/>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8"/>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44.975"/>
    </inkml:context>
    <inkml:brush xml:id="br0">
      <inkml:brushProperty name="width" value="0.05" units="cm"/>
      <inkml:brushProperty name="height" value="0.05" units="cm"/>
      <inkml:brushProperty name="color" value="#00A0D7"/>
    </inkml:brush>
  </inkml:definitions>
  <inkml:trace contextRef="#ctx0" brushRef="#br0">36 47 640,'0'0'49,"-1"0"-1,1 0 1,-1 0-1,1 0 1,-1 0-1,1 0 1,-1 0-1,1 0 1,0 0-1,-1 0 1,1-1 0,-1 1-1,1 0 1,-1 0-1,1-1 1,0 1-1,-1 0 1,1 0-1,0-1 1,-1 1 0,1 0-1,0-1 1,-1 1-1,1 0 1,0-1-1,0 1 1,-1-1-1,1 1 1,0 0 0,0-1-1,0 1 1,0-1-1,0 1 1,-1-1-1,1 1 1,0-1-1,0 1 1,0 0-1,0-1 1,0 1 0,0-1-1,1 1 1,-1-1-1,0 1 1,0-1-1,0 1 1,0 0-1,0-1 1,1 0 0,0 0 186,0-1 1,0 1 0,0 0 0,0-1 0,0 1-1,1 0 1,-1 0 0,0 0 0,1 0 0,-1 0 0,1 0-1,1-1 1,-1 2-65,-1-1 0,1 1-1,-1-1 1,1 1 0,0 0-1,-1-1 1,1 1 0,-1 0-1,1 0 1,0 0 0,-1 1-1,1-1 1,-1 0 0,1 0-1,-1 1 1,1-1 0,-1 1-1,1-1 1,-1 1 0,2 1-1,-2-2-146,0 1 0,0 0-1,-1 0 1,1-1 0,0 1-1,-1 0 1,1 0 0,-1-1-1,1 1 1,-1 0 0,0 0 0,1 0-1,-1 0 1,0 0 0,1 0-1,-1 0 1,0 0 0,0 0-1,0 0 1,0 0 0,0 0-1,0 0 1,0 0 0,0 0-1,0 0 1,-1 0 0,1 0-1,0 0 1,-1-1 0,1 1-1,0 0 1,-1 0 0,0 1-1,-1 0-13,1 0 0,-1 0 0,0 0 0,0 0 0,0-1 1,0 1-1,0-1 0,0 1 0,0-1 0,0 0 0,0 0 0,-1 0 0,1 0 0,0 0 0,-1-1 0,1 1 0,-1-1 0,1 1 0,-1-1 0,1 0 0,-1 0 0,1 0 0,-1 0 0,-3-1 0,6 1-7,0 0-1,-1 0 1,1 0-1,0-1 1,0 1-1,-1 0 1,1 0-1,0 0 1,0 0-1,-1-1 1,1 1-1,0 0 1,0 0-1,-1-1 1,1 1-1,0 0 1,0 0-1,0-1 1,0 1-1,-1 0 1,1 0-1,0-1 1,0 1-1,0 0 1,0-1-1,0 1 1,0 0-1,0-1 1,0 1-1,0 0 1,0-1-1,0 1 1,6-12 88,13-6 103,-17 17-198,-1 0-1,1 0 1,-1 0-1,1 0 1,0 0-1,-1 1 1,1-1 0,0 0-1,0 1 1,0-1-1,0 1 1,0-1 0,3 1-1,-5 0 9,1 0 0,0 0 0,-1 1-1,1-1 1,0 0 0,0 0 0,-1 1 0,1-1 0,0 0-1,-1 1 1,1-1 0,-1 1 0,1-1 0,0 1 0,-1-1-1,1 1 1,-1-1 0,1 1 0,-1 0 0,0-1 0,1 1-1,-1-1 1,1 1 0,-1 0 0,0 0 0,0-1 0,1 1-1,-1 0 1,0-1 0,0 1 0,0 0 0,0 0 0,0-1-1,0 1 1,0 0 0,0 1 0,-1 0 6,1 0 0,0 0 0,-1 0 0,1 0 0,-1 0 0,0-1 0,0 1 0,0 0 0,0 0 0,0-1 0,0 1 0,0-1 0,0 1 0,-1-1 0,1 1 0,-1-1 0,1 0 0,-1 1 0,-1 0 0,2-1-9,0-1 0,0 1 0,1-1 0,-1 1 0,0-1-1,0 1 1,0-1 0,0 0 0,0 1 0,0-1 0,0 0 0,0 0 0,0 0 0,0 1 0,0-1 0,0 0-1,0-1 1,0 1 0,0 0 0,0 0 0,0 0 0,0 0 0,0-1 0,0 1 0,0-1 0,0 1 0,0 0 0,0-1-1,0 0 1,1 1 0,-1-1 0,0 1 0,0-1 0,1 0 0,-1 0 0,0 1 0,0-3 0,0 2 12,1-1 1,-1 1-1,1-1 1,-1 1-1,1 0 1,0-1 0,0 1-1,-1-1 1,1 0-1,0 1 1,1-1-1,-1 1 1,0-1-1,0 1 1,1-1-1,-1 1 1,0 0 0,1-1-1,0 1 1,0-2-1,1 0 3,-1 0 0,1 1 0,-1-1-1,1 1 1,0-1 0,0 1 0,0 0 0,0-1-1,3-1 1,-5 4-15,1 0-1,-1-1 1,0 1-1,0 0 0,1 0 1,-1 0-1,0 0 1,1-1-1,-1 1 1,0 0-1,1 0 0,-1 0 1,0 0-1,1 0 1,-1 0-1,0 0 0,1 0 1,-1 0-1,0 0 1,1 0-1,-1 0 1,0 0-1,1 0 0,-1 0 1,0 0-1,0 0 1,1 0-1,-1 0 1,0 1-1,1-1 0,-1 0 1,1 1 9,-1-1-1,1 1 1,-1 0 0,1-1-1,-1 1 1,0 0 0,1 0 0,-1-1-1,0 1 1,0 0 0,0 0 0,1 1-1,-1 2 69,0-1 0,0 1-1,0 0 1,0 6-1,-1-8-11,0 1-1,0-1 0,0 1 1,0-1-1,0 0 1,-3 5-1,4-6-60,0-1 0,-1 1 0,1-1 0,0 1 0,-1-1-1,1 1 1,0-1 0,-1 1 0,1-1 0,-1 0 0,1 1 0,-1-1 0,1 0 0,-1 1 0,1-1 0,-1 0 0,0 0 0,1 1 0,-1-1-1,1 0 1,-1 0 0,0 0 0,1 0 0,-1 0 0,1 0 0,-1 0 0,0 0 0,1 0 0,-1 0 0,1 0 0,-1 0 0,0 0 0,1 0-1,-1-1 1,1 1 0,-1-1 0,0 1 5,0-1 0,1 0-1,-1 1 1,1-1-1,-1 0 1,1 0 0,-1 0-1,1 1 1,0-1 0,-1 0-1,1 0 1,0 0-1,0 0 1,0 0 0,0 0-1,0 0 1,0 0 0,0 0-1,0 0 1,0 1-1,0-1 1,0 0 0,0 0-1,1 0 1,-1 0 0,0 0-1,1-1 1,1-3-22,0 0 1,0 0 0,5-6-1,-7 10 15,1 0 0,0 0 1,0 0-1,-1 0 0,1 0 0,0 0 0,0 1 0,0-1 0,0 0 0,1 0 0,-2 0-3,1 1-1,-1 0 1,0 0-1,1 0 1,-1 0-1,0 0 1,1 0-1,-1 0 1,0 0 0,1 0-1,-1 0 1,0 0-1,1 0 1,-1 0-1,0 0 1,1 0-1,-1 0 1,0 0-1,1 0 1,-1 0-1,0 1 1,1-1 0,-1 0-1,1 1 5,0 0-1,0 0 1,-1 0-1,1 0 1,-1 0-1,1 0 1,-1 0 0,1 0-1,-1 0 1,0 0-1,1 1 1,-1-1-1,0 0 1,0 0 0,0 0-1,0 0 1,0 1-1,0 1 1,0 1 41,-1 0 1,0 0-1,0 0 1,0-1-1,-2 7 0,3-9-39,-1 0 0,1 0-1,0-1 1,-1 1 0,1 0-1,-1 0 1,1 0 0,-1-1-1,1 1 1,-1 0 0,1-1-1,-1 1 1,0 0 0,1-1-1,-1 1 1,0-1 0,0 1-1,1-1 1,-1 1 0,0-1-1,0 0 1,0 1 0,0-1-1,1 0 1,-1 0 0,0 0-1,0 1 1,0-1 0,0 0-1,-1 0 1,1-1-1,1 1 0,-1 0-1,1 0 1,0 0 0,-1 0 0,1 0-1,-1-1 1,1 1 0,-1 0 0,1 0 0,0-1-1,-1 1 1,1 0 0,0-1 0,-1 1 0,1 0-1,0-1 1,-1 1 0,1-1 0,0 1 0,0 0-1,0-1 1,-1 1 0,1-1 0,0 1 0,0-1-1,0 0 1,0 0-2,0 0-1,0-1 1,0 1 0,0-1-1,0 1 1,0 0 0,0-1-1,1 1 1,0-3 0,0 2-19,-1 0 0,1-1 1,1 1-1,-1 0 1,0 0-1,0 0 1,1 0-1,-1 0 0,1 0 1,3-3-1,-4 5 13,-1 0 0,0-1-1,0 1 1,1 0 0,-1 0 0,0 0-1,0 0 1,1 0 0,-1-1 0,0 1-1,1 0 1,-1 0 0,0 0 0,1 0-1,-1 0 1,0 0 0,1 0 0,-1 0-1,0 0 1,1 1 0,-1-1 0,0 0-1,0 0 1,1 0 0,-1 0 0,0 0-1,1 0 1,-1 1 0,0-1 0,5 9-7,-4-6-3,-1-1 1,0 0-1,1 1 1,-1-1-1,0 0 0,0 1 1,-1 3-1,1-5 8,-1 0-1,1 0 0,0 0 1,-1 0-1,1 0 1,0-1-1,-1 1 0,0 0 1,1 0-1,-1 0 1,1 0-1,-1 0 0,0-1 1,0 1-1,1 0 1,-1-1-1,0 1 0,0 0 1,0-1-1,0 1 1,0-1-1,0 0 0,0 1 1,-1 0-1,0-1 2,1 0-1,-1 0 1,0 0 0,1 0-1,-1-1 1,1 1-1,-1 0 1,1-1 0,-1 1-1,0-1 1,1 1-1,0-1 1,-1 0 0,-2-1-1,2 1-17,0-1-1,0 1 1,0-1 0,1 0-1,-1 1 1,0-1-1,1 0 1,-1 0-1,1 0 1,-2-3-1,3 4-12,-1 0-1,1-1 0,-1 1 0,1 0 0,-1-1 0,1 1 0,0 0 0,0-1 0,0 1 0,-1 0 0,1-1 0,1 1 0,-1 0 0,0-1 0,0 1 0,0 0 0,1-1 0,0-1 0,0 1 42,-1 1-1,1-1 0,0 1 1,0-1-1,0 1 0,0-1 1,0 1-1,0 0 0,0 0 1,1-1-1,-1 1 0,0 0 1,1 0-1,-1 0 0,1 0 1,-1 1-1,1-1 0,-1 0 1,1 1-1,-1-1 0,1 1 1,0-1-1,-1 1 0,1 0 1,0 0-1,0 0 0,-1 0 1,1 0-1,0 0 0,-1 0 1,1 0-1,0 1 0,0-1 1,-1 1-1,1-1 0,-1 1 1,1-1-1,-1 1 0,1 0 1,-1 0-1,1 0 0,-1 0 1,0 0-1,1 0 0,-1 1 1,0-1-1,0 0 0,0 0 1,0 1-1,0-1 0,0 1 1,1 2-1,-1-2 11,0 1-1,0 0 1,0-1-1,0 1 1,0 0-1,-1 0 1,0-1 0,1 1-1,-1 0 1,0 0-1,0 0 1,-1 4-1,1-6-8,-1 0 0,1 0 0,0 0 0,-1 0 0,1 1-1,-1-1 1,0 0 0,1 0 0,-1 0 0,0-1 0,1 1-1,-1 0 1,0 0 0,0 0 0,0 0 0,0-1 0,0 1 0,0 0-1,0-1 1,0 1 0,0-1 0,0 1 0,0-1 0,0 0-1,-1 1 1,1-1 0,0 0 0,0 0 0,0 0 0,-1 0-1,-1 0 1,1 0-4,0 0-1,-1 0 0,1-1 1,0 1-1,0 0 1,0-1-1,-1 0 0,1 0 1,0 1-1,0-1 1,0 0-1,0-1 0,1 1 1,-1 0-1,0-1 1,0 1-1,1-1 0,-1 1 1,1-1-1,-2-2 1,2 3 3,0 0 1,0-1-1,1 1 1,-1-1-1,1 1 1,-1-1-1,1 1 1,-1-1-1,1 1 1,0-1-1,0 1 1,0-1-1,0 1 1,0-1-1,0 1 1,0-1-1,0 1 1,1-1-1,-1 1 1,1-1-1,-1 1 1,1-1-1,-1 1 1,1-1-1,0 1 1,0 0-1,0-1 1,0 1-1,2-2 1,-2 2-1,0-1 1,0 1-1,0 0 1,0 0-1,0 0 1,0 0 0,0 0-1,1 0 1,-1 1-1,0-1 1,1 0 0,-1 1-1,0-1 1,1 1-1,-1-1 1,1 1-1,-1 0 1,1-1 0,-1 1-1,1 0 1,-1 0-1,1 0 1,-1 0-1,1 0 1,1 1 0,-1 0-3,0 0-1,0 0 1,0 0 0,-1 0 0,1 0 0,0 0 0,-1 1 0,1-1 0,-1 1 0,0-1 0,1 1 0,-1 0-1,0-1 1,0 1 0,0 0 0,0 0 0,0 0 0,1 2 0,-2-2-8,1 0 0,-1 1 0,1-1 1,-1 0-1,1 0 0,-1 0 0,0 0 0,0 0 1,0 0-1,0 0 0,-1 1 0,1-1 0,-2 3 1,2-4-3,0 0 0,-1 0 0,1-1 1,0 1-1,-1 0 0,1-1 0,-1 1 1,1-1-1,-1 1 0,0-1 0,1 1 1,-1-1-1,1 1 0,-1-1 1,0 1-1,1-1 0,-1 0 0,0 1 1,0-1-1,1 0 0,-1 0 0,0 1 1,0-1-1,1 0 0,-1 0 1,0 0-1,0 0 0,1 0 0,-1 0 1,0 0-1,0 0 0,0-1 0,1 1 1,-1 0-1,0 0 0,0-1 0,1 1 1,-1 0-1,-1-1 0,1 0 10,-1 0 0,1 0 0,0 0 0,0 0 0,-1 0 0,1 0 0,0 0 0,0 0 0,0 0 1,0 0-1,0-1 0,0 1 0,0 0 0,1-1 0,-1 1 0,0-1 0,1 1 0,-1-1 0,1 1 0,0-1 0,-1 1 0,1-1 0,0 0 0,0 1 0,0-1 0,0-1 0,0 2 4,0 0 0,0 0 0,1 0 1,-1-1-1,0 1 0,1 0 0,-1 0 0,0 0 0,1 0 1,-1 0-1,1 0 0,-1 0 0,1 0 0,0 0 0,0 0 1,-1 0-1,1 1 0,0-1 0,0 0 0,0 0 0,0 1 0,0-1 1,0 1-1,0-1 0,0 0 0,0 1 0,0 0 0,0-1 1,0 1-1,0 0 0,0-1 0,0 1 0,0 0 0,1 0 1,-1 0-1,1 0 0,0 1-9,-1-1 0,1 0 0,0 1 0,-1-1 1,0 1-1,1 0 0,-1 0 0,1-1 0,-1 1 0,0 0 0,1 0 0,-1 0 0,0 0 1,0 1-1,0-1 0,0 0 0,0 0 0,0 1 0,0-1 0,0 0 0,-1 1 1,1-1-1,0 3 0,0-3-9,-1 1 1,1-1-1,-1 0 1,1 0-1,-1 1 1,0-1 0,0 0-1,0 0 1,0 1-1,0-1 1,0 0-1,0 0 1,0 1-1,0-1 1,-1 0-1,1 0 1,0 1-1,-1-1 1,1 0-1,-1 0 1,1 0-1,-1 0 1,0 0 0,1 0-1,-1 1 1,0-2-1,0 1 1,0 0-1,0 0 1,-1 1-1,-1-1 18,0 1 0,0-1 0,0 0 1,0 0-1,0-1 0,0 1 0,0 0 0,-1-1 0,1 0 0,-6 0 0,8 0-123,-1 0 0,0 0-1,1 0 1,-1-1 0,0 1-1,0 0 1,1-1 0,-1 1-1,1-1 1,-1 0 0,0 1-1,1-1 1,-1 0 0,1 0-1,0 0 1,-1 0 0,1 0 0,0-1-1,0 1 1,-1 0 0,0-3-1,1 4-58,1-1 0,0 0-1,-1 0 1,1 1 0,0-1-1,0 0 1,0 0 0,0 0-1,0 0 1,0 1-1,0-1 1,0 0 0,0 0-1,0 0 1,0 1 0,0-1-1,1 0 1,-1 0 0,0 0-1,0 1 1,1-1 0,-1 0-1,1 1 1,-1-1 0,1-1-1,1 0-371,0 0 0,0 1-1,0-1 1,0 0 0,0 0 0,4-1-1,7-4-1106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46.090"/>
    </inkml:context>
    <inkml:brush xml:id="br0">
      <inkml:brushProperty name="width" value="0.05" units="cm"/>
      <inkml:brushProperty name="height" value="0.05" units="cm"/>
      <inkml:brushProperty name="color" value="#00A0D7"/>
    </inkml:brush>
  </inkml:definitions>
  <inkml:trace contextRef="#ctx0" brushRef="#br0">47 84 1792,'-1'1'59,"0"-1"-1,0 0 1,0 0-1,0 0 1,0 0-1,0 0 1,0 0 0,1 0-1,-1 0 1,0 0-1,0 0 1,0 0-1,0-1 1,0 1 0,0 0-1,0-1 1,1 1-1,-1-1 1,0 1-1,0-1 1,0 1 0,1-1-1,-1 1 1,0-1-1,1 0 1,-1 1-1,0-1 1,0-1 0,0 1-41,0 0 0,0-1 0,0 1 0,0 0 0,1-1 1,-1 1-1,0-1 0,1 1 0,-1-1 0,1 1 0,-1-1 1,1 1-1,-1-1 0,1 0 0,0-2 0,1 1 179,0 0 0,0 0 0,0 0 0,1 0 0,-1 0 0,1 1-1,0-1 1,0 1 0,0-1 0,0 1 0,2-3 0,-3 5-104,0-1 1,0 0-1,0 1 1,0-1-1,-1 0 0,1 1 1,0-1-1,0 1 1,0 0-1,0-1 0,0 1 1,0 0-1,0 0 1,0-1-1,2 1 0,-2 0-46,-1 0-1,1 1 0,0-1 0,0 0 1,-1 1-1,1-1 0,0 0 0,-1 1 0,1-1 1,0 1-1,-1-1 0,1 1 0,-1-1 1,1 1-1,-1-1 0,1 1 0,-1-1 1,1 1-1,-1 0 0,0-1 0,1 1 1,-1 0-1,0 0 0,1 0 0,-1 0-33,1 1-1,-1-1 1,1 1-1,-1-1 1,0 1-1,0-1 1,1 1-1,-1-1 1,0 1-1,0-1 1,-1 1 0,1-1-1,0 1 1,0-1-1,-1 0 1,1 1-1,-1-1 1,1 1-1,-1-1 1,0 0-1,0 1 1,1-1-1,-1 0 1,0 0-1,0 0 1,0 1-1,0-1 1,0 0-1,0 0 1,-1-1-1,1 1 1,0 0-1,0 0 1,-1-1-1,1 1 1,-1 0-1,1-1 1,0 1-1,-1-1 1,1 0-1,-1 1 1,1-1-1,-1 0 1,1 0-1,-1 0 1,1 0-1,-1 0 1,1-1-1,-1 1 1,1 0-1,-1-1 1,1 1-1,0-1 1,-3 0-1,3 0-2,1 1-1,-1-1 0,0 1 0,1-1 1,-1 1-1,0-1 0,1 1 0,-1-1 0,1 0 1,-1 1-1,1-1 0,0 0 0,-1 0 1,1 1-1,0-1 0,-1 0 0,1 0 1,0 1-1,0-1 0,0 0 0,0 0 0,0 0 1,0 1-1,0-1 0,0 0 0,0 0 1,0 0-1,0 1 0,0-1 0,0 0 0,1 0 1,-1 0-1,0 1 0,1-1 0,-1 0 1,0 1-1,1-1 0,-1 0 0,2 0 1,0-3 5,1 1 0,0-1 0,-1 1 0,1 0 0,1 0 0,3-2 0,-6 4-3,1 0-1,-1 0 1,0 0-1,1 0 1,-1 0-1,1 0 1,-1 1-1,1-1 1,0 1-1,-1-1 1,1 1-1,-1 0 1,1 0-1,0 0 1,-1-1-1,1 1 1,0 1-1,-1-1 1,1 0-1,0 0 1,1 1-1,-2 0 18,1 0 1,-1 0-1,1 0 0,-1 0 0,0 0 0,1 0 0,-1 0 0,0 0 0,0 1 0,0-1 0,0 0 0,0 1 0,0-1 0,0 1 1,-1-1-1,1 1 0,0-1 0,-1 1 0,1 0 0,-1 2 0,1-2-15,-1 0 1,0 1-1,1-1 1,-1 0-1,0 0 1,-1 0-1,1 1 1,0-1-1,-1 0 1,1 0-1,-1 0 1,0 0-1,1 0 1,-1 0-1,0 0 1,0 0-1,-1 0 1,1 0-1,0 0 1,-1-1-1,1 1 1,-1 0-1,1-1 1,-1 1-1,0-1 1,1 0-1,-1 1 1,0-1-1,0 0 1,0 0-1,0 0 1,0-1-1,0 1 1,0 0-1,-1-1 1,1 1-1,0-1 1,0 0-1,0 0 1,0 0-1,-1 0 1,1 0-1,0 0 1,0-1-1,0 1 1,-1-1-1,1 1 1,0-1-1,0 0 0,0 0 1,0 0-1,-3-2 1,4 2-45,-1 0-1,1 0 1,0 0 0,0 0-1,0-1 1,0 1 0,0 0-1,0-1 1,1 1 0,-1 0-1,0-1 1,1 1 0,-1-1 0,1 0-1,-1 1 1,1-1 0,0 1-1,0-1 1,-1 1 0,1-1-1,0 0 1,1 1 0,-1-1-1,0 1 1,0-1 0,1-2-1,0 2 19,-1 1 0,1-1 0,-1 0 0,1 1-1,0-1 1,-1 1 0,1-1 0,0 1 0,0 0-1,0-1 1,0 1 0,0 0 0,0 0-1,1-1 1,-1 1 0,0 0 0,0 0 0,1 0-1,-1 1 1,1-1 0,-1 0 0,1 0 0,-1 1-1,1-1 1,2 0 0,-3 1 11,0 1 0,0-1 0,1 0 0,-1 0 0,0 1 0,0-1 0,0 1 0,0-1 0,0 1 1,0-1-1,0 1 0,0 0 0,0-1 0,-1 1 0,1 0 0,0 0 0,0 0 0,-1-1 0,1 1 0,0 0 0,-1 0 0,1 0 0,-1 0 0,1 0 0,-1 0 0,1 1 0,-1-1 0,0 0 1,1 1-1,-1 0-6,1 0 1,-1 0 0,1 1 0,-1-1-1,0 0 1,0 0 0,0 0 0,0 0 0,0 0-1,0 0 1,0 1 0,-1-1 0,1 0-1,-1 0 1,0 2 0,0-3-4,1-1 1,-1 1-1,1-1 1,0 1-1,-1-1 1,1 1-1,-1-1 1,1 1-1,-1-1 1,1 0-1,-1 1 1,0-1-1,1 0 1,-1 1-1,1-1 1,-1 0-1,0 0 0,1 1 1,-1-1-1,0 0 1,1 0-1,-1 0 1,0 0-1,1 0 1,-1 0-1,0 0 1,1 0-1,-1 0 1,0-1-1,1 1 1,-1 0-1,0 0 1,1 0-1,-2-1 1,1 0-340,-1 0 0,1 0 0,0 0 0,0 1 0,-1-1 0,1-1 0,0 1 0,0 0 0,0 0 0,0 0 0,0-1 0,1 1 0,-1 0 0,-1-2 0,-1-9-2424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52.270"/>
    </inkml:context>
    <inkml:brush xml:id="br0">
      <inkml:brushProperty name="width" value="0.05" units="cm"/>
      <inkml:brushProperty name="height" value="0.05" units="cm"/>
      <inkml:brushProperty name="color" value="#00A0D7"/>
    </inkml:brush>
  </inkml:definitions>
  <inkml:trace contextRef="#ctx0" brushRef="#br0">62 59 2048,'0'0'29,"0"0"0,0 0 0,0 0 0,0 0 0,0 0 0,0 0 0,0 0 0,0 0 0,-1 0 0,1 0 0,0 0 0,0 0 0,0 0 0,0 0 0,0 1 0,0-1 0,0 0 1,0 0-1,0 0 0,0 0 0,0 0 0,0 0 0,0 0 0,0 0 0,0 0 0,0 0 0,-1 0 0,1 0 0,0 0 0,0 0 0,0 0 0,0 0 0,0 0 0,0 0 0,0 0 0,0 0 0,0 0 0,0 0 0,0 0 0,0 0 0,-1 0 0,1 0 0,0 0 0,0 0 0,0 0 0,0 0 0,0 0 0,0 0 0,0 0 1,0 0-1,0-1 0,0 1 0,0 0 0,0 0 0,-3-6 836,-1-8-447,4 12-387,1 0 0,-1-1-1,1 1 1,-1 0 0,1 0 0,0 0 0,0-1 0,0 1 0,0 0-1,0 0 1,3-3 0,-4 4 19,1 0 1,-1 1-1,1-1 1,-1 1-1,1-1 0,-1 0 1,1 1-1,0-1 1,-1 1-1,1-1 0,0 1 1,-1 0-1,1-1 1,0 1-1,0 0 0,-1-1 1,1 1-1,0 0 0,0 0 1,0 0-1,-1 0 1,1-1-1,0 1 0,0 0 1,0 1-1,0-1 1,-1 0-1,1 0 0,0 0 1,0 0-1,0 1 1,-1-1-1,1 0 0,0 1 1,0-1-1,0 1 0,0 0 5,0 0-1,0 0 0,0 0 0,0 0 0,0 0 0,0 0 0,-1 1 0,1-1 1,-1 0-1,1 0 0,-1 1 0,1-1 0,-1 0 0,1 1 0,-1-1 0,0 0 0,0 1 1,0-1-1,0 0 0,0 1 0,0-1 0,0 0 0,0 1 0,-1-1 0,1 0 1,0 1-1,-2 1 0,1 1 14,-1 0 0,1-1 0,-1 1 0,0-1 0,0 0 0,0 1 0,0-1 0,-5 5 0,4-6-42,0 0 0,1 0 0,-1 0 0,0 0-1,0-1 1,0 1 0,-1-1 0,1 0 0,0 0 0,0 0-1,-7 1 1,9-2-7,-1 0 0,1 0 0,0 0 1,0 0-1,-1 0 0,1 0 0,0 0 0,0 0 0,-1 0 0,1-1 0,0 1 0,0-1 0,0 1 1,0-1-1,-1 1 0,1-1 0,0 1 0,0-1 0,0 0 0,0 0 0,0 0 0,0 1 0,1-1 0,-1 0 1,0 0-1,0 0 0,1 0 0,-1-1 0,0 1 0,1 0 0,-1 0 0,1 0 0,0 0 0,-1-1 1,1-1-1,0 2-38,0-1 1,0 0-1,0 0 0,0 0 1,0 1-1,1-1 1,-1 0-1,0 0 1,1 0-1,0 1 0,-1-1 1,1 0-1,0 1 1,0-1-1,0 1 1,0-1-1,0 1 0,0-1 1,2 0-1,0-1 22,0 0 0,0 0 1,0 1-1,0-1 0,0 1 0,1 0 0,6-3 0,-9 5-2,0-1 1,-1 1-1,1 0 0,0-1 0,0 1 0,0 0 1,0 0-1,0 0 0,0 0 0,0 0 1,0 0-1,0 0 0,0 0 0,0 0 1,0 0-1,-1 1 0,1-1 0,0 0 1,0 1-1,0-1 0,0 0 0,0 1 1,0 0-1,1 0 18,-1 1 1,0-1-1,0 0 1,1 1-1,-1-1 1,0 1 0,0 0-1,0-1 1,-1 1-1,1 0 1,0 1-1,1 2 99,-1-1 1,0 1-1,0-1 0,-1 1 0,1-1 0,-1 1 1,0 0-1,-1 8 0,1-13-103,0 1 0,0 0 0,-1 0 0,1-1 0,0 1-1,0 0 1,-1 0 0,1-1 0,0 1 0,-1 0 0,1-1 0,-1 1 0,1-1 0,-1 1 0,1 0-1,-1-1 1,0 1 0,1-1 0,-2 1 0,2-1-6,-1 1-1,1-1 1,-1 0-1,0 0 1,1 0 0,-1 0-1,1 0 1,-1 0-1,0 0 1,1 0 0,-1 0-1,0 0 1,1-1-1,-1 1 1,1 0 0,-1 0-1,1 0 1,-1-1-1,0 1 1,-1-2 8,0 1 1,0 0-1,1-1 0,-1 1 0,0-1 1,1 0-1,-1 1 0,1-1 0,-1 0 1,1 0-1,-1-3 0,1 3-46,0-1 1,0 1-1,1-1 0,0 1 0,-1-1 0,1 1 0,0-1 1,0 1-1,0-1 0,0 0 0,1 1 0,-1-1 0,1 1 1,0-1-1,0-2 0,0 4 14,-1 0-1,1 0 1,-1 0-1,1-1 1,0 1 0,-1 0-1,1 0 1,0 0-1,0 0 1,0 0 0,0 0-1,0 0 1,0 0-1,0 1 1,0-1 0,0 0-1,0 1 1,1-1-1,-1 0 1,0 1 0,0-1-1,1 1 1,-1 0-1,0 0 1,0-1 0,1 1-1,-1 0 1,0 0-1,1 0 1,1 0 0,-1 1 34,0 0 0,-1 0 0,1-1 0,0 1 0,-1 0 0,1 0 1,-1 1-1,1-1 0,-1 0 0,0 0 0,1 1 0,-1-1 0,0 1 1,0-1-1,0 1 0,0-1 0,0 1 0,0 0 0,0 2 0,0-3-7,0 0-1,-1 0 0,1 0 0,-1 1 1,0-1-1,1 0 0,-1 0 0,0 1 1,0-1-1,0 0 0,1 0 0,-1 1 1,-1-1-1,1 0 0,0 0 1,0 1-1,0-1 0,-1 0 0,1 0 1,0 1-1,-1-1 0,0 0 0,1 0 1,-1 0-1,1 0 0,-1 0 0,0 0 1,-1 2-1,0-2-20,1-1 0,0 0-1,-1 1 1,1-1 0,-1 0 0,1 1 0,0-1 0,-1 0 0,1 0-1,-1 0 1,1 0 0,0-1 0,-1 1 0,1 0 0,0-1-1,-1 1 1,1 0 0,0-1 0,-1 0 0,1 1 0,-2-2-1,1 1 40,-1 0 0,1-1 0,0 1 0,0-1 0,-1 0 0,1 1 0,0-1 0,1 0 0,-1 0 0,-2-4 0,4 6-31,-1-1 0,1 1 1,0-1-1,-1 0 0,1 1 0,0-1 1,0 1-1,-1-1 0,1 0 0,0 1 1,0-1-1,0 0 0,0 1 0,0-1 1,0 0-1,0 0 0,0 1 0,0-1 0,0 0 1,1 1-1,-1-1 0,0 1 0,0-1 1,1-1-1,0 2 3,-1-1 0,1 0 1,0 1-1,0-1 0,0 0 0,-1 1 1,1-1-1,0 1 0,0-1 0,0 1 1,0 0-1,0-1 0,0 1 0,2-1 0,-1 1 9,1 0-1,0-1 1,-1 1-1,1 0 0,0 0 1,-1 0-1,1 1 0,-1-1 1,1 1-1,0-1 1,-1 1-1,3 1 0,-3-1-15,0 1 0,0-1 0,-1 1 0,1-1 0,0 1 0,-1-1 0,0 1-1,1 0 1,-1 0 0,0 0 0,0 0 0,0 0 0,0 0 0,0 0 0,0 0 0,-1 0 0,1 0-1,-1 0 1,1 0 0,-1 1 0,0-1 0,0 0 0,0 0 0,0 1 0,0-1 0,0 0-1,-1 0 1,1 0 0,-1 0 0,0 1 0,-1 1 0,2-2 4,-1-1 1,1 1-1,-1-1 0,0 1 1,0-1-1,0 1 0,0-1 1,0 0-1,0 0 0,0 1 0,0-1 1,-1 0-1,1 0 0,0 0 1,-1 0-1,1 0 0,-1-1 1,1 1-1,-1 0 0,1-1 1,-1 1-1,0-1 0,1 1 1,-1-1-1,0 0 0,1 0 1,-1 1-1,0-1 0,1 0 1,-1-1-1,0 1 0,1 0 0,-1 0 1,0-1-1,1 1 0,-1-1 1,1 1-1,-1-1 0,1 0 1,-1 0-1,-1-1 0,2 1 13,-1 0 0,0 0 0,1 0 0,0-1-1,-1 1 1,1 0 0,0-1 0,-1 1 0,1-1 0,0 0-1,0 1 1,0-1 0,1 0 0,-1 0 0,0 1 0,1-1-1,-1 0 1,1 0 0,-1 0 0,1 0 0,0 0 0,0 0-1,0 0 1,0 0 0,0 0 0,0 0 0,1 1 0,-1-1-1,1 0 1,0-2 0,0 2-7,-1 0-1,1 0 1,0 0 0,0 0-1,0 0 1,0 1 0,0-1-1,0 0 1,1 1-1,-1-1 1,1 1 0,-1 0-1,1-1 1,-1 1 0,1 0-1,0 0 1,-1 0 0,1 0-1,0 0 1,0 0-1,0 1 1,0-1 0,0 0-1,0 1 1,0 0 0,0-1-1,0 1 1,4 0 0,-5 1-5,0-1-1,0 0 1,0 1 0,0-1 0,0 1 0,1-1 0,-1 1 0,0-1 0,0 1-1,0 0 1,0 0 0,0-1 0,-1 1 0,1 0 0,0 0 0,0 0 0,-1 0-1,1 0 1,0 0 0,-1 0 0,1 0 0,-1 0 0,1 1 0,-1-1 0,0 0 0,1 0-1,-1 0 1,0 0 0,0 1 0,0-1 0,0 0 0,0 0 0,0 2 0,0-2-1,0 0 1,0 0 0,0 0-1,0 0 1,0 0 0,-1 0 0,1 0-1,0 0 1,0 0 0,-1 0-1,1 0 1,-1 0 0,1 0 0,-1 0-1,1-1 1,-1 1 0,0 0-1,1 0 1,-1 0 0,0-1-1,1 1 1,-1 0 0,0-1 0,0 1-1,0-1 1,0 1 0,0-1-1,0 1 1,1-1 0,-1 0 0,0 1-1,0-1 1,0 0 0,0 0-1,0 0 1,0 0 0,-1 0 0,1 0-1,0 0 1,-1 0 0,-1-1 17,0 0 1,0 0 0,0 0-1,0 0 1,0-1-1,0 1 1,1-1 0,-1 0-1,1 0 1,-1 0 0,1 0-1,-4-4 1,5 5-12,0 0 1,1 0 0,-1 1-1,0-1 1,1 0-1,-1 0 1,1 0-1,-1 0 1,1 0-1,-1 0 1,1 0-1,0 0 1,-1 0-1,1 0 1,0 0-1,0-1 1,0 1 0,0 0-1,0 0 1,0 0-1,0 0 1,0 0-1,0 0 1,1 0-1,-1 0 1,0 0-1,1 0 1,-1 0-1,1 0 1,-1 0-1,1 0 1,-1 0 0,1 0-1,0 0 1,0 0-1,-1 1 1,1-1-1,0 0 1,1-1-1,-1 2-6,0-1 0,0 1 0,0-1-1,0 1 1,0-1 0,0 1 0,0-1-1,0 1 1,0 0 0,0-1 0,0 1-1,0 0 1,0 0 0,0 0 0,0 0-1,0 0 1,0 0 0,0 0 0,0 0-1,1 1 1,-1-1 0,0 0 0,0 1-1,0-1 1,0 1 0,0-1 0,-1 1-1,1-1 1,0 1 0,0-1 0,0 1-1,0 0 1,0 0 0,-1-1 0,2 3-1,0-1 1,-1 0-1,1 0 1,0 0-1,-1 1 1,0-1-1,1 0 1,-1 1-1,0-1 1,-1 1-1,1 0 1,0-1-1,-1 1 1,1 3-1,-1-4-6,0 0 0,0 0-1,-1 0 1,1 0-1,0 0 1,-1 0 0,0 0-1,1 0 1,-1 0 0,0 0-1,0 0 1,0-1 0,0 1-1,0 0 1,-1-1-1,1 1 1,-1 0 0,1-1-1,-1 0 1,1 1 0,-1-1-1,-1 1 1,1-1 1,1 0-1,-1-1 1,1 1 0,-1-1-1,0 1 1,1-1 0,-1 1-1,1-1 1,-1 0 0,0 0-1,1 0 1,-1 0 0,0 0-1,1 0 1,-1 0 0,0-1-1,1 1 1,-1-1 0,0 1-1,1-1 1,-1 1 0,1-1-1,-1 0 1,1 0 0,0 0-1,-1 0 1,-1-1 0,2 1 6,0 0 1,0 0 0,0 0 0,1 0-1,-1 0 1,0 0 0,0 0 0,1 0 0,-1 0-1,1 0 1,-1 0 0,1 0 0,-1-1-1,1 1 1,0 0 0,-1 0 0,1 0-1,0-1 1,0 1 0,0 0 0,0 0 0,0-1-1,0 1 1,1 0 0,-1-2 0,1 1 2,0 0 0,0 0 0,0 0 0,0 0 0,0 0 0,0 0 1,1 1-1,-1-1 0,1 1 0,-1-1 0,1 1 0,-1-1 0,5-1 1,-5 2-2,1 0 1,-1 0 0,1 0 0,0 0-1,0 0 1,-1 1 0,1-1 0,0 1-1,0-1 1,0 1 0,0 0 0,0 0-1,0 0 1,-1 0 0,5 0 0,-5 1-3,0-1 1,1 1 0,-1-1 0,0 1 0,0 0-1,0-1 1,1 1 0,-1 0 0,0 0 0,0 0-1,0 0 1,0 0 0,0 0 0,-1 0 0,1 0-1,0 0 1,0 0 0,-1 1 0,1-1 0,-1 0-1,1 0 1,-1 1 0,1-1 0,-1 3 0,1-1-3,0 1 0,-1-1-1,0 0 1,0 1 0,0-1 0,0 1 0,0-1 0,-1 1 0,0-1 0,-1 6 0,2-9-3,-1 1 0,1 0-1,0 0 1,-1 0 0,1 0 0,-1 0 0,1-1 0,-1 1-1,1 0 1,-1 0 0,0-1 0,1 1 0,-1 0 0,0-1-1,1 1 1,-1-1 0,0 1 0,0-1 0,0 1-1,0-1 1,1 1 0,-1-1 0,0 0 0,0 0 0,0 1-1,0-1 1,0 0 0,0 0 0,0 0 0,0 0-1,0 0 1,0 0 0,0 0 0,0-1 0,1 1 0,-1 0-1,0 0 1,0-1 0,0 1 0,0 0 0,0-1-1,0 0 1,-1 0-16,0 0 0,1 0-1,-1 0 1,0 0 0,1-1-1,0 1 1,-1 0 0,1-1-1,0 1 1,0-1 0,0 1-1,0-1 1,0 0 0,0 1-1,0-1 1,0 0 0,1 0-1,-1 0 1,1 0 0,-1 1-1,1-1 1,0 0 0,0 0-1,0 0 1,0 0 0,0 0-1,0 0 1,0 0 0,1 0-1,-1 0 1,1 1 0,-1-1-1,1 0 1,0 0 0,0 0-1,0 1 1,0-1 0,0 0-1,0 1 1,0-1 0,0 1-1,1 0 1,2-3 0,-4 4 20,1-1 1,-1 1-1,1 0 0,-1 0 1,1-1-1,0 1 1,-1 0-1,1 0 1,-1 0-1,1 0 0,0 0 1,-1 0-1,1 0 1,-1 0-1,1 0 1,0 0-1,-1 0 0,1 0 1,0 1-1,-1-1 1,1 0-1,-1 0 1,1 1-1,-1-1 0,1 0 1,-1 1-1,1-1 1,-1 0-1,1 1 1,-1-1-1,1 1 0,-1-1 1,1 2-1,0-2-59,-1 1 0,0-1-1,1 1 1,-1-1 0,1 1-1,-1-1 1,0 1 0,0 0-1,1-1 1,-1 1 0,0 0-1,0-1 1,0 1 0,1 0-1,-1-1 1,0 1 0,0 0-1,0-1 1,0 1 0,0 0-1,-1-1 1,1 1 0,0 0-1,0-1 1,0 1 0,-1 0-1,1-1 1,0 1 0,-1 0-1,-2 0-3169,3-1 3090,0 0-1,-1 0 1,1 0-1,0 0 1,0 0 0,-1-1-843,-1-2-1636</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53.691"/>
    </inkml:context>
    <inkml:brush xml:id="br0">
      <inkml:brushProperty name="width" value="0.05" units="cm"/>
      <inkml:brushProperty name="height" value="0.05" units="cm"/>
      <inkml:brushProperty name="color" value="#00A0D7"/>
    </inkml:brush>
  </inkml:definitions>
  <inkml:trace contextRef="#ctx0" brushRef="#br0">83 25 3072,'5'2'1756,"-10"-7"-1716,4 5-1,1 0 0,-1-1 0,1 1 0,-1-1 0,1 1 1,-1 0-1,0 0 0,1-1 0,-1 1 0,1 0 0,-1 0 0,0 0 1,1 0-1,-1 0 0,0 0 0,1-1 0,-1 2 0,0-1 1,1 0-1,-1 0 0,0 0 0,1 0 0,-1 0 0,1 0 1,-1 1-1,0-1 0,1 0 0,-1 1 0,0 0 0,-2 1 110,1 0-1,0 1 0,-1-1 0,0 0 0,-4 3 0,7-5-142,-1 0 0,1 1-1,-1-1 1,1 0 0,-1 1 0,1-1 0,-1 0-1,1 0 1,-1 0 0,1 1 0,-1-1-1,1 0 1,-1 0 0,0 0 0,1 0-1,-1 0 1,1 0 0,-1 0 0,0 0-1,1 0 1,-1 0 0,1-1 0,-1 1-1,1 0 1,-1 0 0,1 0 0,-1-1-1,1 1 1,-1 0 0,1-1 0,-1 1 0,1 0-1,-1-1 1,1 1 0,0-1 0,-1 1-1,1 0 1,-1-1 0,1 1 0,0-1-1,-1 0 1,1 0-3,0 1-1,0-1 1,0 1 0,0-1 0,0 0-1,0 1 1,1-1 0,-1 0-1,0 1 1,0-1 0,0 1-1,1-1 1,-1 1 0,0-1 0,0 1-1,1-1 1,-1 1 0,1-1-1,-1 1 1,0-1 0,1 1-1,-1-1 1,1 1 0,-1 0-1,1-1 1,-1 1 0,1 0 0,-1-1-1,1 1 1,0 0 0,0 0-1,21-9 194,-21 8-179,0 1 24,0-1-1,0 1 1,1 0 0,-1-1 0,1 1-1,-1 0 1,0 0 0,1 0 0,-1 0-1,0 0 1,1 0 0,-1 0 0,1 1 0,-1-1-1,0 0 1,1 1 0,-1-1 0,2 1-1,-3 0-17,1 0 0,0-1-1,-1 1 1,1 0 0,-1-1-1,1 1 1,-1 0 0,0-1-1,1 1 1,-1 0 0,0 0-1,1 0 1,-1-1 0,0 1-1,0 0 1,0 0 0,1 0-1,-1 0 1,0-1 0,0 1-1,0 0 1,-1 0 0,1 0-1,0 0 1,0-1 0,0 1-1,-1 0 1,1 0 0,0 0-1,-1 0 1,0 2 45,-1-1 0,1 0-1,0 1 1,-1-1 0,0 0 0,1 0 0,-1 0 0,0 0-1,0-1 1,0 1 0,0 0 0,0-1 0,-4 3-1,5-4-24,0 1-1,-1 0 0,1-1 0,-1 1 0,1 0 1,-1-1-1,1 0 0,-1 1 0,1-1 1,-1 0-1,1 0 0,-1 0 0,1 0 0,-1 0 1,0 0-1,1 0 0,-1 0 0,1-1 1,-1 1-1,1-1 0,-1 1 0,1-1 0,-3-1 1,4 2-28,-1-1-1,1 1 1,-1 0 0,1-1 0,-1 1 0,1-1 0,-1 1 0,1-1-1,0 1 1,-1-1 0,1 1 0,0-1 0,-1 1 0,1-1 0,0 0-1,0 1 1,-1-1 0,1 1 0,0-1 0,0 0 0,0 1 0,0-1-1,0 0 1,0 1 0,0-2 0,0 1-5,1-1 0,-1 1 0,1-1 0,0 1 0,-1-1 0,1 1 0,0 0-1,0-1 1,0 1 0,1-2 0,1 0-4,1 0 1,-1 0-1,0 0 0,1 0 0,0 1 0,6-5 0,-8 7-4,-1-1 0,0 1 0,1-1 0,-1 1 0,1 0 0,-1 0 0,0-1 0,1 1 0,-1 0 0,1 0 0,-1 0 0,1 1 0,-1-1 0,0 0 0,1 0 0,-1 1 0,0-1-1,1 1 1,-1-1 0,0 1 0,1 0 0,-1-1 0,0 1 0,0 0 0,0 0 0,0 0 0,0 0 0,0 0 0,0 0 0,0 0 0,1 2 0,-1-2 7,0 1 1,0-1-1,0 1 1,-1 0-1,1-1 0,0 1 1,-1 0-1,1 0 1,-1-1-1,0 1 1,0 0-1,0 0 1,1 0-1,-2-1 0,1 1 1,0 0-1,0 0 1,-1-1-1,1 1 1,0 0-1,-1 0 1,0-1-1,1 1 1,-3 2-1,2-3-3,1 0 1,-1 0-1,0 0 0,0 0 1,0 0-1,0 0 1,0-1-1,0 1 0,0 0 1,0-1-1,0 1 0,-1-1 1,1 1-1,0-1 1,0 1-1,0-1 0,-1 0 1,1 0-1,0 1 1,0-1-1,-1 0 0,1 0 1,0 0-1,-1 0 0,1-1 1,0 1-1,0 0 1,0-1-1,-1 1 0,1 0 1,0-1-1,0 0 0,0 1 1,0-1-1,0 1 1,-2-3-1,1 2-22,0 0 0,0-1 0,0 1 1,1-1-1,-1 1 0,0-1 0,1 1 0,-1-1 1,1 0-1,0 0 0,0 0 0,0 0 0,0 0 1,0 0-1,0 0 0,0 0 0,1 0 0,-1-1 1,1 1-1,-1-3 0,1 3 8,1 1 0,-1-1 0,1 1-1,-1 0 1,1-1 0,-1 1 0,1 0 0,0-1 0,0 1-1,0 0 1,0 0 0,0 0 0,0 0 0,0-1 0,0 2-1,0-1 1,0 0 0,0 0 0,1 0 0,2-1 0,-3 2 10,0-1 0,0 1 0,0-1 0,0 1 0,0 0 1,0-1-1,0 1 0,0 0 0,0 0 0,0 0 0,0 0 1,0 0-1,0 0 0,0 0 0,0 0 0,0 0 0,1 1 0,-1-1 1,0 0-1,0 1 0,0-1 0,0 1 0,0-1 0,-1 1 1,1-1-1,0 1 0,0 0 0,0-1 0,1 2 0,-2-1-7,1-1-1,-1 1 1,1-1-1,-1 1 0,0-1 1,0 1-1,1-1 1,-1 1-1,0-1 1,0 1-1,0 0 1,1-1-1,-1 1 0,0-1 1,0 1-1,0-1 1,0 1-1,0 0 1,0-1-1,0 1 0,0-1 1,-1 1-1,1 0 1,0-1-1,0 1 1,-1 0 3,0 0 0,1 0 1,-1 0-1,0 0 0,0 0 1,1 0-1,-1 0 0,0-1 1,0 1-1,0 0 0,0-1 1,-1 1-1,-1 1-7,1-1-1,-1 0 1,1 0 0,-1-1 0,1 1-1,-1 0 1,1-1 0,-1 0 0,1 1-1,-1-1 1,-3 0 0,5-1 6,0 1-1,0 0 1,1 0 0,-1 0-1,0 0 1,0-1 0,0 1-1,0-1 1,0 1 0,0 0-1,0-1 1,0 0 0,1 1-1,-1-1 1,0 1 0,0-1-1,1 0 1,-1 0 0,1 1-1,-1-1 1,0 0 0,1 0 0,-1-1-1,1 1-3,0 0-1,0 0 0,0 0 1,0 0-1,0 1 1,0-1-1,1 0 0,-1 0 1,0 0-1,1 0 1,-1 1-1,1-1 0,-1 0 1,1 0-1,-1 1 1,1-1-1,-1 0 0,1 1 1,0-1-1,-1 1 1,1-1-1,0 0 0,-1 1 1,1 0-1,1-2 1,-1 2 14,0-1 0,0 0-1,0 1 1,0-1 0,1 1 0,-1-1 0,0 1 0,0 0 0,0-1 0,0 1 0,0 0 0,0 0 0,1 0 0,-1 0 0,0 0 0,0 0-1,0 0 1,2 0 0,-2 1-10,0-1 0,-1 0 0,1 1 0,0-1 1,0 1-1,-1-1 0,1 1 0,0-1 0,-1 1 0,1 0 0,-1-1 0,1 1 0,-1 0 0,1 0 0,-1-1 0,1 1 0,-1 0 0,0 0 0,1 1 0,0 0 8,-1 0-1,1 0 0,-1 0 1,0 0-1,0 0 0,0 1 1,0-1-1,0 0 0,0 0 0,-1 0 1,1 0-1,-1 0 0,1 0 1,-1 1-1,0-1 0,0-1 1,0 1-1,-2 4 0,2-5 4,1 0-1,-1 0 0,0 0 0,-1 0 0,1 0 0,0 0 1,0 0-1,0-1 0,0 1 0,-1 0 0,1-1 1,0 1-1,-1 0 0,1-1 0,0 0 0,-1 1 0,1-1 1,-1 0-1,1 0 0,-1 0 0,1 0 0,0 0 1,-1 0-1,1 0 0,-1 0 0,1 0 0,-1-1 0,1 1 1,0-1-1,-1 1 0,1-1 0,0 1 0,-1-1 1,1 0-1,0 0 0,0 0 0,0 0 0,0 1 0,0-1 1,0-1-1,0 1 0,0 0 0,0 0 0,0 0 1,0 0-1,1-1 0,-1 1 0,0-2 0,1 2-13,0 0 0,0 0 0,-1 0 0,1 0 0,1 0 0,-1 0 0,0-1 0,0 1 0,0 0 1,0 0-1,1 0 0,-1 0 0,1 0 0,-1 0 0,0 0 0,1 0 0,0 1 0,0-3 0,1 2-4,-1-1 0,1 0 0,-1 1 0,1-1 0,0 1 0,0-1 0,0 1 0,3-2 0,-3 2 7,-1 1-1,0-1 0,1 1 1,-1-1-1,0 1 0,1-1 1,-1 1-1,0 0 1,1 0-1,-1 0 0,1 0 1,-1 0-1,3 0 1,-3 1 3,-1-1 0,1 0 0,0 0 0,-1 1 0,1-1 0,0 1 0,-1-1 0,1 0 1,-1 1-1,1-1 0,0 1 0,-1 0 0,1-1 0,-1 1 0,0-1 0,1 1 0,-1 0 1,1-1-1,-1 1 0,0 0 0,0-1 0,1 1 0,-1 0 0,0 0 0,0-1 1,0 2-1,0-1-40,0-1 1,0 1-1,0-1 1,0 1 0,0-1-1,0 1 1,0-1 0,0 1-1,0-1 1,0 1-1,0-1 1,0 1 0,-1-1-1,1 1 1,0-1-1,0 1 1,-1-1 0,1 0-1,0 1 1,-1-1-1,1 1 1,0-1 0,-1 0-1,1 1 1,-1-1 0,1 0-1,0 0 1,-1 1-1,1-1 1,-1 0 0,1 0-1,-1 0 1,1 1-1,-1-1 1,1 0 0,-2 0-1,2 0-255,-1 0 1,0 0-1,0 0 0,1 0 0,-1 0 0,0 0 1,1 0-1,-1 0 0,0-1 0,0 1 0,1 0 1,-1 0-1,0-1 0,1 1 0,-1 0 0,0-1 1,-5-5-2469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55.918"/>
    </inkml:context>
    <inkml:brush xml:id="br0">
      <inkml:brushProperty name="width" value="0.05" units="cm"/>
      <inkml:brushProperty name="height" value="0.05" units="cm"/>
      <inkml:brushProperty name="color" value="#00A0D7"/>
    </inkml:brush>
  </inkml:definitions>
  <inkml:trace contextRef="#ctx0" brushRef="#br0">69 30 896,'0'-1'109,"0"0"0,0 1 0,1-1 0,-1 0 0,0 0 0,0 0 0,1 1 0,-1-1 0,0 0 0,1 1 0,-1-1 0,1 0 0,-1 1 0,2-2 0,-2 3-21,1-1-1,-1 0 1,1 0-1,-1 1 1,1-1-1,-1 0 1,1 1-1,-1-1 1,1 0-1,-1 1 1,0-1-1,1 1 1,-1-1-1,0 1 1,1-1-1,-1 1 1,0-1-1,0 1 1,1-1-1,-1 1 1,0-1-1,0 2 1,1 0 23,0-1 0,0 1 0,-1 0 0,1 0 0,0 0 0,-1 0 0,0 0 0,1 0 0,-1 0 0,0 0 0,0 0 0,0 0 0,-1 0 0,1 0 0,0 0 0,-1 0 0,1 0 0,-1 0 0,1-1 0,-1 1 0,0 0 0,0 0 0,0-1 0,-2 4 0,2-4-76,0 0-1,0 0 0,0-1 0,0 1 0,0 0 0,-1 0 1,1 0-1,0-1 0,0 1 0,-1-1 0,1 1 0,0-1 0,-1 0 1,1 1-1,0-1 0,-1 0 0,1 0 0,-1 0 0,1 0 1,0 0-1,-1 0 0,1 0 0,0 0 0,-1-1 0,1 1 1,0-1-1,-1 1 0,1-1 0,0 1 0,-1-1 0,1 0 0,0 1 1,0-1-1,0 0 0,-1-1 0,1 1-21,0 1-1,0-1 1,0 0-1,0 0 1,0 0-1,0 0 1,0 1-1,0-1 1,1 0-1,-1 0 1,0-1-1,1 1 1,-1 0-1,1 0 1,-1 0-1,1 0 1,0 0-1,-1-1 1,1 1-1,0 0 1,0 0-1,0 0 1,0-1-1,0 1 1,0-2-1,1 1-19,0 0 1,-1 0-1,1 0 0,0 0 0,0 0 0,0 1 0,1-1 0,-1 0 0,0 1 0,1-1 0,-1 1 0,1-1 1,-1 1-1,3-2 0,-2 1 14,1 1 0,0-1 0,-1 0 0,1 1 0,0 0 0,0 0 0,0 0 0,0 0 1,6-1-1,-8 2 33,1 0 0,-1 0 1,1 0-1,0 0 1,-1 0-1,0 0 1,1 1-1,-1-1 0,1 0 1,-1 1-1,1-1 1,-1 1-1,1-1 0,-1 1 1,0 0-1,0 0 1,1 0-1,-1-1 1,0 1-1,1 2 0,0-2-17,-1 0-1,0 1 0,0-1 1,0 1-1,0-1 0,0 1 0,-1-1 1,1 1-1,0-1 0,-1 1 1,1 0-1,-1-1 0,1 1 0,-1 0 1,0 0-1,0-1 0,0 1 1,0 0-1,0 0 0,0-1 0,0 1 1,-1 0-1,1-1 0,-1 1 1,1 0-1,-1-1 0,0 1 1,1 0-1,-1-1 0,0 1 0,0-1 1,0 0-1,0 1 0,0-1 1,-1 0-1,1 1 0,0-1 0,-1 0 1,1 0-1,-3 1 0,2 0-9,-1 0 1,1-1-1,-1 1 0,1-1 0,-1 0 0,0 0 0,1 0 0,-1 0 1,0 0-1,0-1 0,0 1 0,0-1 0,0 0 0,0 0 1,0 0-1,0 0 0,1 0 0,-1-1 0,0 1 0,0-1 0,0 0 1,0 0-1,1 0 0,-4-1 0,5 1-17,1 1 0,-1-1-1,0 0 1,0 0 0,0 1 0,1-1 0,-1 0 0,1 0-1,-1 0 1,0 1 0,1-1 0,-1 0 0,1 0 0,0 0-1,-1 0 1,1 0 0,0 0 0,0 0 0,-1 0 0,1 0-1,0-2 1,0 1-5,1 0 0,-1 0-1,0 0 1,1 0-1,-1 0 1,1 0 0,0 0-1,-1 0 1,1 1 0,0-1-1,1-2 1,-1 3 1,0-1 1,0 1-1,0 0 1,0-1-1,0 1 0,0 0 1,0 0-1,0 0 1,1-1-1,-1 1 0,0 1 1,1-1-1,-1 0 1,1 0-1,-1 0 0,1 1 1,-1-1-1,1 1 1,-1-1-1,1 1 0,0 0 1,-1-1-1,1 1 1,0 0-1,-1 0 0,1 0 1,0 0-1,-1 1 1,3 0-1,-3-1 7,-1 0 0,1 0 0,-1 0 0,1 1 0,-1-1 0,1 0 0,-1 1 0,0-1 0,1 0 0,-1 1 0,1-1 0,-1 0 0,0 1 0,0-1 0,1 1 0,-1-1 0,0 1 0,0-1 0,1 1 0,-1-1 0,0 1 0,0-1 0,0 1 0,0 0 0,0 0-3,0 0 0,0 0 0,0 1 1,0-1-1,-1 0 0,1 0 0,0 0 0,-1 0 1,1 0-1,-1 0 0,0 1 0,0 0-2,-1 1 0,1-1 0,-1 0-1,0 0 1,0 0 0,0-1-1,0 1 1,0 0 0,-3 2 0,2-3 0,0 0 1,1-1-1,-1 1 1,0 0-1,1-1 1,-1 0-1,0 1 1,1-1-1,-5-1 1,6 1 3,1 0 1,-1 0-1,0 0 0,1 0 1,-1 0-1,1 0 0,-1 0 1,0 0-1,1-1 0,-1 1 1,1 0-1,-1-1 0,1 1 1,-1 0-1,1-1 0,-1 1 1,1-1-1,-1 1 0,1 0 1,-1-1-1,1 1 0,0-1 1,-1 1-1,1-1 0,0 0 0,-1 1 1,1-1-1,0 1 0,0-1 1,-1 0-1,1 1 0,0-1 1,0 1-1,0-1 0,0 0 1,0 1-1,0-1 0,0 0 1,0 1-1,0-1 0,0 0 1,1 1-1,-1-1 0,0 1 1,0-1-1,1 0 0,1-4-56,0 1-1,0 0 0,0 0 1,0 0-1,1 1 0,0-1 1,6-6-1,-8 9 39,0-1 0,1 1 1,-1 0-1,1-1 0,-1 1 0,1 0 0,-1 0 1,1 0-1,0 0 0,0 0 0,-1 1 0,1-1 1,0 0-1,0 1 0,0-1 0,0 1 0,0 0 0,0 0 1,0-1-1,3 2 0,-4-1 36,0 0 0,0 1 0,0-1 0,0 1 1,0 0-1,0-1 0,0 1 0,0 0 0,0-1 0,-1 1 0,1 0 0,0 0 0,0 0 0,-1 0 1,1 0-1,0 0 0,-1 0 0,1 0 0,-1 0 0,0 0 0,1 0 0,-1 0 0,0 0 0,1 0 1,-1 0-1,0 0 0,0 0 0,0 1 0,0-1 0,0 0 0,0 0 0,0 0 0,-1 2 1,1-1 12,-1 1 0,1-1 0,-1 1 0,0-1 0,1 1 0,-1-1 0,0 0 0,-1 1 0,1-1 0,0 0 0,-1 0 1,1 0-1,-4 4 0,4-5-97,0 0 0,-1 0 0,1-1 0,0 1 0,-1 0 0,1 0 0,0-1 0,-1 1 0,1-1 0,-1 0 0,1 1 0,-1-1 0,1 0 0,-1 0 0,1 0 0,-1 0 0,1 0 0,-1 0 0,1 0 0,-1 0 0,1-1 0,0 1 1,-1 0-1,1-1 0,-1 0 0,1 1 0,0-1 0,-1 0 0,1 1 0,0-1 0,0 0 0,-1 0 0,1 0 0,0 0 0,0 0 0,0-1 0,0 1 0,-1-2 0,-1-7-2305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57.045"/>
    </inkml:context>
    <inkml:brush xml:id="br0">
      <inkml:brushProperty name="width" value="0.05" units="cm"/>
      <inkml:brushProperty name="height" value="0.05" units="cm"/>
      <inkml:brushProperty name="color" value="#00A0D7"/>
    </inkml:brush>
  </inkml:definitions>
  <inkml:trace contextRef="#ctx0" brushRef="#br0">42 26 1408,'-1'-1'81,"1"0"1,0 0-1,0 1 0,-1-1 1,1 0-1,0 1 0,0-1 1,0 0-1,0 0 0,0 1 1,0-1-1,0 0 0,0 0 1,0 1-1,0-1 0,0 0 1,0 0-1,1 1 0,-1-1 1,0 0-1,1 1 0,-1-1 1,0 0-1,1 1 0,-1-1 1,1 0-1,-1 1 0,1-1 1,-1 1-1,1-1 0,-1 1 1,1-1-1,0 1 0,-1 0 1,1-1-1,0 1 0,-1 0 1,1-1-1,0 1 0,-1 0 1,1 0-1,0-1 0,0 1 1,-1 0-1,1 0 0,0 0 1,0 0-1,-1 0 0,1 0 1,0 0-1,0 1 0,-1-1 0,1 0 1,0 0-1,-1 0 0,1 1 1,0-1-1,-1 0 0,1 1 1,0-1-1,-1 1 0,1-1 1,-1 1-1,1-1 0,0 1 1,-1-1-1,1 2 0,1 0-17,-1 0-1,0 0 1,1 0-1,-1 0 0,0 0 1,0 0-1,-1 1 1,1-1-1,0 0 0,-1 1 1,1-1-1,-1 1 1,0-1-1,0 0 0,0 1 1,0-1-1,0 1 1,-1-1-1,1 0 0,0 1 1,-1-1-1,0 1 1,0-1-1,-1 3 0,1-3-56,0 0 0,0-1 0,0 1 0,-1 0 0,1-1 0,0 1 0,-1-1 0,1 0-1,-1 1 1,0-1 0,1 0 0,-1 0 0,0 0 0,0 0 0,0 0 0,0 0 0,1-1 0,-1 1-1,0-1 1,0 1 0,0-1 0,0 0 0,0 1 0,-1-1 0,1 0 0,0-1 0,0 1 0,0 0 0,-2-1-1,3 1 2,-1-1-1,1 1 1,0-1-1,0 1 1,0-1-1,0 1 1,-1-1-1,1 0 1,0 0-1,0 0 1,0 1-1,0-1 1,1 0-1,-1 0 1,0 0-1,0 0 1,0 0-1,1-1 1,-1 1-1,1 0 1,-1 0-1,1 0 1,-1-1-1,1 1 1,0 0-1,-1 0 1,1-1-1,0 1 1,0 0-1,0-1 1,0 1-1,0 0 1,0-1-1,1 1 1,-1 0-1,0 0 1,2-3-1,-2 3-7,0 0-1,1 0 0,-1 0 0,0-1 0,1 1 0,0 0 0,-1 0 0,1 0 0,0 0 0,-1 0 0,1 0 0,0 1 0,0-1 0,0 0 0,0 0 0,0 0 0,0 1 0,0-1 1,0 1-1,0-1 0,0 1 0,0-1 0,0 1 0,1-1 0,-1 1 0,0 0 0,0 0 0,0 0 0,0 0 0,1 0 0,-1 0 0,0 0 0,0 0 0,1 0 0,-1 0 0,0 1 0,0-1 1,0 0-1,0 1 0,0-1 0,2 2 0,0-1 58,-1 1 1,0 0-1,0-1 1,1 1-1,-1 0 1,-1 0-1,1 0 1,0 0-1,0 1 1,-1-1-1,0 0 1,1 1-1,-1-1 1,1 4-1,-1-5-44,-1 0-1,0 0 1,0 0-1,1 0 1,-1 0 0,0 0-1,0 0 1,0 0-1,0 0 1,0 0-1,0 0 1,0 0 0,0-1-1,0 1 1,-1 0-1,1 0 1,0 0-1,-1 0 1,1 0-1,-1 0 1,1 0 0,-1-1-1,1 1 1,-1 0-1,1 0 1,-1 0-1,0-1 1,1 1-1,-1-1 1,0 1 0,0 0-1,0-1 1,1 1-1,-1-1 1,0 1-1,0-1 1,0 0 0,0 1-1,0-1 1,0 0-1,0 0 1,-1 0-1,-1 1-60,1-1 0,0 1-1,0-1 1,0 0 0,0 0 0,0 0-1,-1-1 1,1 1 0,0 0-1,0-1 1,0 1 0,0-1-1,0 0 1,0 1 0,-4-3-1,5 2-219,0 0-1,0 0 0,0 0 0,0 0 0,0 0 0,1 0 0,-1 0 0,0 0 0,0-1 0,1 1 0,-1 0 0,1 0 0,-1-1 0,1 1 0,-1 0 1,1-1-1,0 1 0,0 0 0,0-1 0,0 1 0,0 0 0,0-1 0,0 1 0,0-1 0,1-1 0,3-11-1384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0.617"/>
    </inkml:context>
    <inkml:brush xml:id="br0">
      <inkml:brushProperty name="width" value="0.05" units="cm"/>
      <inkml:brushProperty name="height" value="0.05" units="cm"/>
      <inkml:brushProperty name="color" value="#00A0D7"/>
    </inkml:brush>
  </inkml:definitions>
  <inkml:trace contextRef="#ctx0" brushRef="#br0">154 179 2688,'0'0'53,"0"0"0,0 0 0,0 0 1,0 0-1,1 0 0,-1 0 0,0 0 0,0 0 1,0 0-1,0 0 0,0 0 0,0 0 0,0 0 0,1 0 1,-1 0-1,0 0 0,0 0 0,0 0 0,0-1 1,0 1-1,0 0 0,0 0 0,0 0 0,0 0 1,1 0-1,-1 0 0,0 0 0,0 0 0,0 0 0,0-1 1,0 1-1,0 0 0,0 0 0,0 0 0,0 0 1,0 0-1,0 0 0,0 0 0,0-1 0,0 1 0,0 0 1,0 0-1,-3-7 1779,-5-6 763,-43-36 1334,35 36-4145,1 0 0,-19-24-1,9 1-8641,21 28 6538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6:00.627"/>
    </inkml:context>
    <inkml:brush xml:id="br0">
      <inkml:brushProperty name="width" value="0.05" units="cm"/>
      <inkml:brushProperty name="height" value="0.05" units="cm"/>
      <inkml:brushProperty name="color" value="#00A0D7"/>
    </inkml:brush>
  </inkml:definitions>
  <inkml:trace contextRef="#ctx0" brushRef="#br0">37 35 1408,'0'0'65,"-1"-1"0,1 0 0,0 1 1,-1-1-1,1 0 0,0 1 0,0-1 0,-1 0 0,1 0 0,0 1 1,0-1-1,0 0 0,0 0 0,0 0 0,0 1 0,0-1 0,0 0 1,0 0-1,1 1 0,-1-1 0,0 0 0,0 0 0,1 1 0,-1-1 1,0 0-1,1 1 0,-1-1 0,1 0 0,-1 1 0,1-1 0,-1 1 1,1-1-1,-1 1 0,1-1 0,-1 1 0,1-1 0,1 0 0,-2 1 5,1 0-1,0-1 1,-1 1-1,1 0 1,0 0-1,-1 0 0,1-1 1,0 1-1,-1 0 1,1 0-1,0 0 1,-1 0-1,1 0 1,0 0-1,-1 1 0,1-1 1,-1 0-1,1 0 1,0 0-1,-1 0 1,1 1-1,0-1 0,-1 0 1,1 1-1,-1-1 1,1 0-1,-1 1 1,1-1-1,-1 1 0,1-1 1,-1 1-1,1-1 1,-1 1-1,0-1 1,1 1-1,-1 0 1,0-1-1,1 1 0,-1-1 1,0 1-1,0 0 1,0 0-1,1 3 75,0-1 1,-1 0-1,1 1 0,-1-1 0,0 1 0,0-1 1,-1 1-1,1-1 0,-1 0 0,1 1 0,-1-1 1,0 0-1,0 1 0,-2 3 0,2-6-121,0 0 0,1 0 0,-1 1-1,0-1 1,0 0 0,0 0 0,1 0 0,-1 0-1,0 0 1,-1 0 0,1 0 0,0-1 0,0 1-1,0 0 1,0 0 0,-1-1 0,1 1 0,0-1-1,-1 1 1,1-1 0,0 0 0,-1 0-1,1 1 1,0-1 0,-1 0 0,1 0 0,0 0-1,-1 0 1,1-1 0,-1 1 0,1 0 0,0 0-1,-1-1 1,1 1 0,0-1 0,0 1 0,-3-2-1,4 1-16,-1 1 0,0 0-1,0-1 1,0 1-1,1-1 1,-1 1 0,0-1-1,0 1 1,1-1-1,-1 0 1,0 1 0,1-1-1,-1 0 1,1 0-1,-1 1 1,1-1 0,-1 0-1,1 0 1,0 0-1,-1 1 1,1-1 0,0 0-1,0 0 1,-1 0-1,1 0 1,0 0 0,0-1-1,1 0-28,-1 1 0,0-1 0,1 0 0,0 1 0,-1-1-1,1 0 1,0 1 0,0-1 0,0 1 0,0-1 0,0 1 0,0 0-1,2-3 1,0 2 6,-1 0-1,0 0 0,1 0 1,-1 1-1,1-1 0,-1 1 1,1 0-1,4-2 0,-6 2 52,1 1 1,-1 0-1,0-1 0,1 1 1,-1 0-1,0 0 0,1 0 1,-1 0-1,0 0 0,1 0 0,-1 0 1,0 0-1,1 1 0,-1-1 1,0 0-1,0 1 0,1-1 0,0 2 1,0-2-18,-1 1 0,0 0 1,0 0-1,0 0 0,0 0 0,-1 0 1,1 0-1,0 0 0,0 1 1,-1-1-1,1 0 0,0 0 0,-1 1 1,1-1-1,-1 0 0,0 1 1,1-1-1,-1 0 0,0 1 0,0-1 1,0 0-1,0 1 0,0-1 1,0 1-1,0-1 0,-1 0 1,1 1-1,0-1 0,-1 0 0,1 0 1,-1 1-1,1-1 0,-1 0 1,0 0-1,1 1 0,-1-1 0,0 0 1,0 0-1,0 0 0,0 0 1,0 0-1,0 0 0,0-1 0,0 1 1,0 0-1,-1 0 0,1-1 1,0 1-1,0-1 0,-1 1 0,1-1 1,0 0-1,-1 1 0,1-1 1,0 0-1,-1 0 0,1 0 0,-1 0 1,1 0-1,0 0 0,-3-1 1,3 1-17,0 0 1,0 0-1,0 0 1,0 0-1,0-1 1,0 1 0,0 0-1,0-1 1,0 1-1,0-1 1,0 1-1,0-1 1,0 0-1,0 1 1,0-1-1,0 0 1,1 1 0,-1-1-1,0 0 1,1 0-1,-1 0 1,0 0-1,1 0 1,-1 0-1,1 0 1,-1 0 0,1 0-1,0 0 1,-1 0-1,1 0 1,0 0-1,0 0 1,0 0-1,0 0 1,0 0-1,0 0 1,0 0 0,0-1-1,0 1 1,0 0-1,1 0 1,-1 0-1,0 0 1,1 0-1,-1 0 1,2-1 0,-1-2-11,1 0 1,0 1 0,1-1-1,-1 1 1,0-1 0,1 1-1,0 0 1,0 0 0,0 0 0,0 0-1,5-2 1,-7 4 6,-1 1-1,1-1 1,0 1 0,0-1 0,0 1-1,0-1 1,0 1 0,0-1 0,0 1-1,0 0 1,0 0 0,0 0 0,0-1-1,0 1 1,0 0 0,0 0 0,0 0-1,0 1 1,0-1 0,0 0-1,0 0 1,0 0 0,0 1 0,0-1-1,0 0 1,-1 1 0,1-1 0,0 1-1,0-1 1,0 1 0,0 0 0,-1-1-1,1 1 1,0 0 0,0 0 0,0 0-1,0 1 6,0-1-1,-1 1 1,1 0 0,0-1-1,-1 1 1,0 0-1,1 0 1,-1-1 0,0 1-1,0 0 1,0 0-1,0 0 1,0-1-1,0 1 1,0 0 0,0 0-1,-1 0 1,1-1-1,-2 4 1,1-3 4,0 0 1,-1-1-1,1 1 1,0 0-1,-1-1 0,1 1 1,-1-1-1,1 0 1,-1 0-1,1 1 1,-1-1-1,0 0 0,0 0 1,0-1-1,0 1 1,1 0-1,-1 0 0,0-1 1,0 0-1,0 1 1,0-1-1,0 0 1,-1 0-1,-1 0 0,2 0 0,1 0 0,-1 0 0,0 0 0,1 0 0,-1 0 0,1-1 0,-1 1 0,1-1 0,-1 1 0,0-1 0,1 1-1,0-1 1,-1 0 0,1 0 0,-1 0 0,1 0 0,0 0 0,0 0 0,0 0 0,-1 0 0,1 0 0,0 0 0,0-1 0,1 1-1,-1 0 1,0-1 0,0 1 0,1-1 0,-1 1 0,0-3 0,1 2-15,0 1 1,-1 0-1,1-1 1,0 1-1,0 0 0,1 0 1,-1-1-1,0 1 1,0 0-1,1-1 0,-1 1 1,0 0-1,1 0 1,0 0-1,-1-1 0,1 1 1,0 0-1,-1 0 1,1 0-1,0 0 0,0 0 1,0 0-1,0 0 1,0 1-1,0-1 0,0 0 1,0 0-1,0 1 1,0-1-1,0 1 0,1-1 1,0 0-1,0 1 9,-1-1-1,1 1 1,-1 0 0,1 0-1,-1-1 1,1 1-1,-1 0 1,1 0 0,-1 0-1,1 1 1,0-1-1,-1 0 1,1 1 0,-1-1-1,0 1 1,1-1-1,-1 1 1,1 0 0,-1-1-1,0 1 1,1 0-1,-1 0 1,0 0 0,0 0-1,0 0 1,2 2-1,-1 0 36,0 1 0,-1-1 0,1 0-1,-1 0 1,0 1 0,0-1-1,0 1 1,0-1 0,0 1 0,-1 6-1,0-9-29,1 0 0,-1 0 0,0 0 0,0 0 0,0 0 0,0 1 0,-1-1 0,1 0 0,0 0 0,0 0 0,-1 0-1,1 0 1,-1 0 0,1 0 0,-1 0 0,1 0 0,-1 0 0,1 0 0,-1-1 0,0 1 0,1 0 0,-1 0 0,0 0-1,0-1 1,0 1 0,0 0 0,0-1 0,0 1 0,0-1 0,0 1 0,0-1 0,0 0 0,0 1 0,0-1 0,0 0 0,0 0-1,0 1 1,-2-1 0,2 0-5,-1 0 1,1 0-1,0-1 0,-1 1 0,1 0 0,0 0 0,-1-1 0,1 1 0,0-1 1,-1 1-1,1-1 0,0 0 0,0 1 0,0-1 0,0 0 0,0 0 1,-1 0-1,2 0 0,-1 0 0,0 0 0,0 0 0,0 0 0,0 0 0,1 0 1,-1-1-1,0 1 0,1 0 0,-1-2 0,0 1-26,1 0-1,-1 0 1,1 0-1,0 0 0,-1 0 1,1 0-1,0-1 1,1 1-1,-1 0 1,0 0-1,1 0 1,-1 0-1,1 0 1,-1 0-1,1 0 1,0 0-1,2-3 1,-2 2 33,1 1 0,0-1 0,0 1 0,0 0 0,0 0 0,0 0 0,0 0 0,1 0 0,3-3 0,-5 5-5,0 0 0,-1-1-1,1 1 1,0 0 0,0 0 0,0 0 0,0-1-1,-1 1 1,1 0 0,0 0 0,0 0 0,0 0-1,0 0 1,0 1 0,-1-1 0,1 0 0,0 0-1,0 1 1,0-1 0,0 0 0,-1 1 0,1-1-1,0 1 1,-1-1 0,1 1 0,0-1 0,-1 1-1,1-1 1,0 1 0,-1 0 0,1-1 0,-1 1-1,1 0 1,-1-1 0,1 1 0,-1 0 0,1 1-1,0 0-1,0 1 0,0-1-1,-1 1 1,1 0 0,-1-1-1,1 1 1,-1-1 0,0 1-1,0 0 1,0-1 0,0 1-1,0 0 1,-1-1 0,1 1 0,-1-1-1,0 1 1,-1 3 0,2-5-2,-1 0 1,1 0 0,-1 0-1,1 0 1,-1 0 0,1 0 0,-1 0-1,0 0 1,1-1 0,-1 1-1,0 0 1,0 0 0,0 0-1,0-1 1,0 1 0,0 0 0,0-1-1,0 1 1,0-1 0,0 1-1,0-1 1,0 0 0,0 1 0,0-1-1,0 0 1,0 0 0,0 0-1,0 0 1,-1 0 0,1 0 0,0 0-1,0 0 1,0 0 0,0 0-1,0-1 1,0 1 0,-1 0-1,1-1 1,0 1 0,0-1 0,-1 0-1,0 0-15,1 0 1,0 0-1,-1 0 0,1-1 0,0 1 0,0 0 1,0 0-1,0-1 0,0 1 0,0-1 0,0 1 0,0-1 1,0 1-1,1-1 0,-1 0 0,1 1 0,-1-1 0,0-3 1,1 4-2,0 0 0,0 0 0,0-1 0,0 1-1,0 0 1,0 0 0,0 0 0,0 0 0,1 0 0,-1-1 0,0 1 0,1 0 0,-1 0 0,1 0 0,-1 0 0,1 0 0,0 0 0,-1 0 0,1 0 0,0 0 0,0 0 0,-1 1 0,1-1 0,0 0 0,0 0 0,0 1 0,0-1 0,2 0 0,-2 0 10,-1 1 0,1 0 0,0 0 1,0 0-1,-1 0 0,1 0 0,0 0 1,0 0-1,-1 1 0,1-1 0,0 0 0,0 0 1,-1 0-1,1 1 0,0-1 0,-1 0 1,1 1-1,0-1 0,-1 1 0,1-1 1,-1 1-1,1-1 0,-1 1 0,1-1 0,-1 1 1,1-1-1,-1 1 0,1 0 0,-1-1 1,0 1-1,1 0 0,10 23 64,-10-20 26,0 1 0,0-1 0,0 0 1,-1 1-1,0-1 0,1 1 0,-1-1 0,-2 8 1,2-11-72,0 0 0,0 0 0,0 0 0,-1 0 0,1 0 0,-1 0 0,1 0 0,-1 0 0,1-1 0,-1 1 0,1 0 0,-1 0 0,0 0 0,1-1 0,-1 1 0,0 0 0,-1 0 0,1 0-13,0-1 1,0 1-1,0-1 0,-1 0 1,1 0-1,0 0 1,0 0-1,0 0 1,0 0-1,-1 0 1,1 0-1,0 0 1,0 0-1,0 0 1,0-1-1,0 1 1,0-1-1,-1 1 1,0-1-1,0-1-37,-1 1-1,1-1 1,0 1-1,0-1 1,0 0 0,0 0-1,0 1 1,0-1-1,1-1 1,-1 1-1,1 0 1,-1 0-1,1-1 1,0 1-1,0 0 1,0-1-1,0 0 1,0 1-1,1-1 1,-1 1-1,1-4 1,-1 4 3,1 1-1,0-1 1,0 0-1,0 0 1,0 0 0,0 0-1,1 1 1,-1-1 0,0 0-1,1 0 1,-1 1-1,1-1 1,0 0 0,0 1-1,0-1 1,-1 0-1,1 1 1,1-1 0,-1 1-1,0 0 1,0-1 0,0 1-1,1 0 1,-1 0-1,1 0 1,-1 0 0,1 0-1,-1 0 1,1 0-1,0 0 1,2 0 0,-2 0 69,-1 1 0,0 0 0,1 0 0,-1 0 0,0 0 0,1 0 0,-1 0 1,0 0-1,1 0 0,-1 0 0,0 1 0,0-1 0,1 1 0,-1-1 0,0 1 0,0-1 0,0 1 1,1 0-1,-1-1 0,0 1 0,0 0 0,0 0 0,0 0 0,0 0 0,-1 0 0,1 0 0,0 0 1,0 0-1,-1 0 0,1 0 0,0 0 0,-1 1 0,1-1 0,-1 2 0,2 1 89,0 1 0,-1 0 0,0 0-1,0-1 1,0 1 0,0 0 0,-1 0 0,0 5-1,0-9-118,0 0 0,0 0 0,0-1 0,0 1-1,0 0 1,0-1 0,0 1 0,-1 0 0,1-1-1,0 1 1,0 0 0,-1-1 0,1 1 0,0 0-1,-1-1 1,1 1 0,0-1 0,-1 1 0,1-1 0,-1 1-1,1-1 1,-1 1 0,1-1 0,-1 1 0,1-1-1,-1 0 1,0 1 0,1-1 0,-1 0 0,0 1-1,1-1 1,-1 0 0,0 0 0,1 0 0,-1 1 0,0-1-1,1 0 1,-1 0 0,-1 0 0,1-1-4,-1 1 1,0 0-1,1-1 1,-1 0-1,1 1 0,-1-1 1,1 0-1,0 1 1,-1-1-1,1 0 1,0 0-1,-1 0 1,1 0-1,0-1 0,0 1 1,-2-2-1,2 0-8,-1 1-1,1-1 1,0 0-1,-1 1 1,1-1-1,0 0 1,1 0 0,-1 0-1,0 0 1,1 0-1,0 0 1,0 0-1,0 0 1,0 0-1,0 0 1,2-5-1,-3 8 10,1 0-1,0-1 1,0 1 0,0 0-1,0 0 1,0 0-1,0 0 1,0 0-1,0 0 1,1 0 0,-1 0-1,0 0 1,0 0-1,0 0 1,0 0-1,0-1 1,0 1 0,0 0-1,0 0 1,0 0-1,0 0 1,0 0-1,0 0 1,0 0 0,0 0-1,0 0 1,0 0-1,0 0 1,0 0-1,0 0 1,1 0-1,-1 0 1,0 0 0,0 0-1,0 0 1,0 0-1,0 0 1,0 0-1,0 0 1,0 0 0,0 0-1,0 0 1,0 0-1,0 0 1,1 0-1,-1 0 1,0 0 0,0 0-1,0 0 1,0 0-1,0 0 1,0 0-1,0 0 1,0 0 0,0 0-1,0 0 1,0 0-1,3 6 9,1 8-98,-4-14 88,1 8 88,-1-5-1028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6:01.522"/>
    </inkml:context>
    <inkml:brush xml:id="br0">
      <inkml:brushProperty name="width" value="0.05" units="cm"/>
      <inkml:brushProperty name="height" value="0.05" units="cm"/>
      <inkml:brushProperty name="color" value="#00A0D7"/>
    </inkml:brush>
  </inkml:definitions>
  <inkml:trace contextRef="#ctx0" brushRef="#br0">39 58 2944,'0'0'33,"0"0"1,0 0-1,0 0 1,0 0-1,0 1 1,0-1-1,1 0 0,-1 0 1,0 0-1,0 0 1,0 0-1,0 0 1,0 0-1,0 0 1,1 0-1,-1 0 0,0 0 1,0 0-1,0 0 1,0 0-1,0 0 1,0 0-1,1 0 1,-1 0-1,0 0 0,0 0 1,0 0-1,0 0 1,0-1-1,0 1 1,0 0-1,1 0 1,-1 0-1,0 0 0,0 0 1,0 0-1,4-7 622,0-10 207,-3 14-352,6-13-277,-7 16-232,1 0 0,-1 0-1,0 0 1,0 0 0,0 0 0,0 0 0,0 0 0,0 0 0,0-1 0,0 1-1,0 0 1,1 0 0,-1 0 0,0 0 0,0 0 0,0 0 0,0 0 0,0 0-1,0 0 1,1 0 0,-1 0 0,0 0 0,0 0 0,0 0 0,0 0 0,0 0-1,0 0 1,1 0 0,-1 0 0,0 0 0,0 0 0,0 0 0,0 0 0,0 0 0,0 0-1,1 0 1,2 10 342,-1-3 84,-1 1 0,-1 0 1,1 0-1,-2 9 0,1-16-357,0 1 0,0-1 1,-1 0-1,1 1 0,0-1 0,-1 1 0,1-1 0,-1 0 1,0 0-1,1 1 0,-1-1 0,0 0 0,-1 2 1,1-2-63,1-1 0,-1 0 1,0 1-1,0-1 0,1 0 1,-1 1-1,0-1 0,0 0 1,1 0-1,-1 0 0,0 1 1,0-1-1,0 0 0,1 0 1,-1 0-1,0 0 0,0-1 1,0 1-1,1 0 0,-1 0 1,0 0-1,0-1 0,1 1 1,-1 0-1,0-1 0,-1 0 1,1 0 12,0 1 1,0-1 0,0 0 0,-1 0-1,1 0 1,0 0 0,0 0 0,0 0-1,1-1 1,-1 1 0,0 0 0,0 0 0,1-1-1,-1 1 1,0 0 0,1-1 0,0 1-1,-1-1 1,1 1 0,0-1 0,0 1-1,-1-1 1,1 1 0,0 0 0,1-1-1,-1 1 1,0-1 0,1-2 0,-1 3-19,0-1 1,1 1 0,-1-1-1,1 1 1,-1-1 0,1 1-1,-1 0 1,1-1 0,0 1 0,0 0-1,0-1 1,0 1 0,0 0-1,0 0 1,0 0 0,0 0-1,0 0 1,1 0 0,-1 0-1,0 0 1,1 0 0,-1 1 0,0-1-1,1 0 1,-1 1 0,4-1-1,-5 1 30,1 0 0,0 0-1,-1 0 1,1 0 0,0 0-1,-1 0 1,1 0 0,0 0-1,-1 0 1,1 1 0,-1-1-1,1 0 1,0 0 0,-1 1-1,1-1 1,-1 1 0,1-1-1,-1 0 1,1 1 0,-1-1-1,1 1 1,0 0 0,0 0 31,-1 1 0,1-1 0,0 0 1,0 1-1,-1-1 0,1 1 0,-1-1 1,0 1-1,1 2 0,0-2-8,-1 1 1,0-1-1,0 1 0,0-1 1,0 1-1,-1 0 0,1-1 0,0 1 1,-1-1-1,0 1 0,-1 3 1,1-5-55,1 0 0,-1 0 0,1-1 0,-1 1 0,1 0 0,-1-1 0,0 1 1,1-1-1,-1 1 0,0-1 0,0 1 0,1-1 0,-1 1 0,0-1 1,0 1-1,0-1 0,0 0 0,1 0 0,-1 1 0,0-1 0,-1 0 0,0 0 5,0 0-1,1 0 0,-1-1 0,1 1 0,-1 0 1,0-1-1,1 0 0,-1 1 0,1-1 0,-1 0 1,-1 0-1,0-1-5,1 0 0,-1 0 0,0-1 0,1 1 0,-1 0 0,1-1 1,0 0-1,0 1 0,0-1 0,-3-6 0,4 7-15,1 1 0,-1-1 0,1 0 0,0 0 0,-1 0 0,1 0 0,0 1 0,0-1 0,0 0 0,0 0 0,1 0 0,-1 0 0,0 0 0,1 1 0,-1-1 0,1 0 0,0 0 0,-1 1 0,1-1 0,0 0 0,0 1 0,0-1 0,0 1 1,1-1-1,-1 1 0,0 0 0,0-1 0,4-1 0,-5 3 14,1 0 0,-1 0 0,1-1 0,0 1 0,-1 0 0,1 0 0,-1 0 1,1 0-1,0 0 0,-1 0 0,1 0 0,-1 0 0,1 1 0,-1-1 0,1 0 0,0 0 1,-1 0-1,1 1 0,-1-1 0,1 0 0,-1 0 0,1 1 0,-1-1 0,0 1 0,1-1 1,-1 0-1,1 1 0,-1-1 0,0 1 0,1-1 0,-1 1 0,0-1 0,1 1 0,-1-1 1,0 1-1,0-1 0,0 1 0,1 0 0,0 3 12,0-1-1,0 0 1,0 0 0,0 1 0,0 3-1,-1-4 2,-1 0-1,1 0 0,0 0 0,-1-1 1,1 1-1,-1 0 0,-2 3 1,3-5-70,0-1 0,0 1 0,0-1 1,0 1-1,0-1 0,-1 1 1,1-1-1,0 0 0,0 1 1,-1-1-1,1 1 0,0-1 1,-1 0-1,1 1 0,0-1 1,-1 0-1,1 1 0,0-1 1,-1 0-1,1 0 0,-1 1 0,1-1 1,-1 0-1,1 0 0,-1 0 1,1 1-1,-1-1 0,1 0 1,-1 0-1,1 0 0,0 0 1,-1 0-1,1 0 0,-1 0 1,1 0-1,-1 0 0,1 0 1,-1-1-1,1 1 0,-1 0 0,1 0 1,-1 0-1,1-1 0,-1 1 1,1 0-1,0 0 0,-1-1 1,1 1-1,-1-1 0,0 0-282,1 1 0,-1-1 0,1 0 0,-1 1 0,1-1 0,-1 0 0,1 1 0,0-1 0,-1 0 0,1 0 0,0 1 0,0-1 0,0 0 1,-1 0-1,1-1 0,0-5-2376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60"/>
    </inkml:context>
    <inkml:brush xml:id="br0">
      <inkml:brushProperty name="width" value="0.05" units="cm"/>
      <inkml:brushProperty name="height" value="0.05" units="cm"/>
    </inkml:brush>
  </inkml:definitions>
  <inkml:trace contextRef="#ctx0" brushRef="#br0">35 0 2048,'-1'6'3378,"-4"20"-2271,6 48 178,-3 114-842,-25 963-38,33-945-392,35 1059 140,-11-102 135,-30-1150-479,-2 75-96,-6-31-3886,5-46 1688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62"/>
    </inkml:context>
    <inkml:brush xml:id="br0">
      <inkml:brushProperty name="width" value="0.05" units="cm"/>
      <inkml:brushProperty name="height" value="0.05" units="cm"/>
    </inkml:brush>
  </inkml:definitions>
  <inkml:trace contextRef="#ctx0" brushRef="#br0">606 1 2048,'-3'1'343,"1"0"0,-1 1 0,0-1 1,0 0-1,0 0 0,0-1 0,0 1 0,0-1 1,0 0-1,-6 1 0,-37-5-436,11 2 421,-65 7-66,-35-2-113,8-3-27,53 2-180,48 1 260,2-1-2857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0:39.530"/>
    </inkml:context>
    <inkml:brush xml:id="br0">
      <inkml:brushProperty name="width" value="0.05" units="cm"/>
      <inkml:brushProperty name="height" value="0.05" units="cm"/>
      <inkml:brushProperty name="color" value="#E64823"/>
    </inkml:brush>
  </inkml:definitions>
  <inkml:trace contextRef="#ctx0" brushRef="#br0">1 0 2048,'0'10'6902,"2"4"-4611,6 13-8236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0:40.429"/>
    </inkml:context>
    <inkml:brush xml:id="br0">
      <inkml:brushProperty name="width" value="0.05" units="cm"/>
      <inkml:brushProperty name="height" value="0.05" units="cm"/>
      <inkml:brushProperty name="color" value="#E64823"/>
    </inkml:brush>
  </inkml:definitions>
  <inkml:trace contextRef="#ctx0" brushRef="#br0">0 0 2816,'0'0'976,"0"20"2330,0-18-3322,0 0 0,0 0 0,0 0 0,1 0 0,-1 0 0,0-1 0,1 1 0,0 0 0,-1 0 0,2 2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0:41.516"/>
    </inkml:context>
    <inkml:brush xml:id="br0">
      <inkml:brushProperty name="width" value="0.05" units="cm"/>
      <inkml:brushProperty name="height" value="0.05" units="cm"/>
      <inkml:brushProperty name="color" value="#E64823"/>
    </inkml:brush>
  </inkml:definitions>
  <inkml:trace contextRef="#ctx0" brushRef="#br0">1 0 2816,'0'5'4694,"1"7"-3735,-1-4-649,0-5-301,0 0 0,0 0 0,0 0 0,0-1 0,0 1 0,1 3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03.123"/>
    </inkml:context>
    <inkml:brush xml:id="br0">
      <inkml:brushProperty name="width" value="0.05" units="cm"/>
      <inkml:brushProperty name="height" value="0.05" units="cm"/>
      <inkml:brushProperty name="color" value="#E64823"/>
    </inkml:brush>
  </inkml:definitions>
  <inkml:trace contextRef="#ctx0" brushRef="#br0">37 1 2304,'-11'3'4219,"-10"-2"-4289,16-3-3172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04.086"/>
    </inkml:context>
    <inkml:brush xml:id="br0">
      <inkml:brushProperty name="width" value="0.05" units="cm"/>
      <inkml:brushProperty name="height" value="0.05" units="cm"/>
      <inkml:brushProperty name="color" value="#E64823"/>
    </inkml:brush>
  </inkml:definitions>
  <inkml:trace contextRef="#ctx0" brushRef="#br0">60 2 1408,'-1'1'512,"0"0"-384,0-1 384,0 0 128,0 0-128,0 0 32,0 0-32,-1 0-32,-1-1-160,-1 1-64,-1-1-128,-1 0-96,-1 1-96,1-1-32,-1 1-736,2 1-224,1-1-352,0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23.064"/>
    </inkml:context>
    <inkml:brush xml:id="br0">
      <inkml:brushProperty name="width" value="0.05" units="cm"/>
      <inkml:brushProperty name="height" value="0.05" units="cm"/>
      <inkml:brushProperty name="color" value="#E64823"/>
    </inkml:brush>
  </inkml:definitions>
  <inkml:trace contextRef="#ctx0" brushRef="#br0">1 2 3456,'0'0'5216,"0"0"-4800,0-1-256,0 1-256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2.076"/>
    </inkml:context>
    <inkml:brush xml:id="br0">
      <inkml:brushProperty name="width" value="0.05" units="cm"/>
      <inkml:brushProperty name="height" value="0.05" units="cm"/>
      <inkml:brushProperty name="color" value="#00A0D7"/>
    </inkml:brush>
  </inkml:definitions>
  <inkml:trace contextRef="#ctx0" brushRef="#br0">100 1 2048,'0'0'93,"-1"0"0,1 0 0,0 0 0,0 0 0,0 0 0,0 0 0,0 1 0,0-1 0,0 0 0,0 0 0,0 0-1,0 0 1,1 2 1767,-1-2-1767,1 0 0,-1 0 0,0 0 0,0 0 0,0 0 0,0 0-1,0 0 1,0 0 0,0 0 0,0 0 0,1 0 0,-1 0 0,0 0 0,0 0 0,0 0 0,0 0 0,0 0 0,0 0 0,0 0 0,1 0 0,-1 0 0,0 0 0,0 0 0,0 0 0,0 0 279,1 0-279,-4 10 1458,-4 2-470,0-1 0,-16 18 1,12-16-470,-10 17 1,11-12-872,-11 24 1,23-56-12318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24.624"/>
    </inkml:context>
    <inkml:brush xml:id="br0">
      <inkml:brushProperty name="width" value="0.05" units="cm"/>
      <inkml:brushProperty name="height" value="0.05" units="cm"/>
      <inkml:brushProperty name="color" value="#E64823"/>
    </inkml:brush>
  </inkml:definitions>
  <inkml:trace contextRef="#ctx0" brushRef="#br0">83 0 2432,'-46'50'5921,"38"-40"-6293,0 1 0,-13 23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25.427"/>
    </inkml:context>
    <inkml:brush xml:id="br0">
      <inkml:brushProperty name="width" value="0.05" units="cm"/>
      <inkml:brushProperty name="height" value="0.05" units="cm"/>
      <inkml:brushProperty name="color" value="#E64823"/>
    </inkml:brush>
  </inkml:definitions>
  <inkml:trace contextRef="#ctx0" brushRef="#br0">121 0 1536,'-1'0'200,"0"0"0,1 0 0,-1 1 1,0-1-1,1 0 0,-1 0 0,0 0 0,1 0 0,-1 0 0,0 1 1,1-1-1,-1 0 0,0 1 0,1-1 0,-1 0 0,1 1 1,-1-1-1,1 1 0,-1-1 0,0 1 0,-13 13 433,12-12-280,-11 14 113,0-1 1,-19 33-1,2-2-2404,27-42 104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26.290"/>
    </inkml:context>
    <inkml:brush xml:id="br0">
      <inkml:brushProperty name="width" value="0.05" units="cm"/>
      <inkml:brushProperty name="height" value="0.05" units="cm"/>
      <inkml:brushProperty name="color" value="#E64823"/>
    </inkml:brush>
  </inkml:definitions>
  <inkml:trace contextRef="#ctx0" brushRef="#br0">160 0 1536,'-2'1'286,"1"0"-1,-1 0 1,0 0 0,0 0 0,1 0-1,-1 1 1,1-1 0,-1 0 0,1 1-1,0-1 1,-1 1 0,1-1 0,0 1 0,-1 2-1,-2 0 159,-74 110 3592,55-78-3442,20-31-633,-8 10 273,11-14-330,-1 0 0,0 0 0,1 0 0,-1-1 0,0 1 1,0 0-1,1-1 0,-1 1 0,0-1 0,0 1 0,0-1 1,0 1-1,0-1 0,-1 1 0,2-1-52,0 0 1,-1 0-1,1 0 0,0 0 0,0 0 0,0 0 1,-1 0-1,1 0 0,0 0 0,0 0 1,0 0-1,0-1 0,-1 1 0,1 0 1,0 0-1,0 0 0,-2-3-2807,2 3 2807,0 0 0,0 0 0,0-1 1,0-1-2008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27.093"/>
    </inkml:context>
    <inkml:brush xml:id="br0">
      <inkml:brushProperty name="width" value="0.05" units="cm"/>
      <inkml:brushProperty name="height" value="0.05" units="cm"/>
      <inkml:brushProperty name="color" value="#E64823"/>
    </inkml:brush>
  </inkml:definitions>
  <inkml:trace contextRef="#ctx0" brushRef="#br0">73 1 1664,'-2'4'612,"0"0"0,0 0 0,0 0-1,-1-1 1,1 1 0,-6 5 0,-5 8 582,6-7-1130,0 1 0,1 0 0,0 0 0,-5 17 0,9-25-1203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27.524"/>
    </inkml:context>
    <inkml:brush xml:id="br0">
      <inkml:brushProperty name="width" value="0.05" units="cm"/>
      <inkml:brushProperty name="height" value="0.05" units="cm"/>
      <inkml:brushProperty name="color" value="#E64823"/>
    </inkml:brush>
  </inkml:definitions>
  <inkml:trace contextRef="#ctx0" brushRef="#br0">4 1 5504,'-2'2'2112,"1"-1"-1664,0 0 384,1 0-800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25.797"/>
    </inkml:context>
    <inkml:brush xml:id="br0">
      <inkml:brushProperty name="width" value="0.025" units="cm"/>
      <inkml:brushProperty name="height" value="0.025" units="cm"/>
      <inkml:brushProperty name="color" value="#E64823"/>
    </inkml:brush>
  </inkml:definitions>
  <inkml:trace contextRef="#ctx0" brushRef="#br0">125 1 2048,'0'1'561,"-1"1"0,1-1 0,-1 1 1,1-1-1,-1 1 0,0-1 0,0 1 0,0 0 0,-19 27-130,16-23-99,-70 89-375,72-93-143,1-1-121,1 0 0,-1 1 0,0-1 0,0 0 0,0 0 0,0-1 0,0 1 0,0 0 0,0 0 0,0 0-1,0 0 1,0-1 0,-2 2 0,-1-3-1650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26.564"/>
    </inkml:context>
    <inkml:brush xml:id="br0">
      <inkml:brushProperty name="width" value="0.025" units="cm"/>
      <inkml:brushProperty name="height" value="0.025" units="cm"/>
      <inkml:brushProperty name="color" value="#E64823"/>
    </inkml:brush>
  </inkml:definitions>
  <inkml:trace contextRef="#ctx0" brushRef="#br0">300 0 3328,'-23'29'1882,"-13"12"-586,-78 85 76,61-66-994,42-48-343,-30 37 345,37-43-1080,0 0 0,1 0 1,-6 12-1,8-12-1828,3-4 528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27.436"/>
    </inkml:context>
    <inkml:brush xml:id="br0">
      <inkml:brushProperty name="width" value="0.025" units="cm"/>
      <inkml:brushProperty name="height" value="0.025" units="cm"/>
      <inkml:brushProperty name="color" value="#E64823"/>
    </inkml:brush>
  </inkml:definitions>
  <inkml:trace contextRef="#ctx0" brushRef="#br0">424 1 2048,'-1'2'226,"0"1"1,-1-1-1,1 0 1,0 0-1,-1 0 0,1 0 1,-1 0-1,0 0 1,1 0-1,-1 0 0,0 0 1,-3 1-1,-4 5 202,-167 181 1349,131-136-669,-65 102 1,98-135-878,4-6-661,0 0-1,-16 17 0,19-27-2476,5-4 2784,0 0 0,-1 0 0,1 0-1,0 0 1,0 0 0,0 0 0,0 0 0,0-1-1,-1 1 1,1 0 0,0 0 0,0 0 0,0 0 0,0 0-1,0 0 1,0-1 0,-1 1 0,1 0 0,0 0 0,0 0-1,0 0 1,0 0 0,0-1 0,0 1 0,0 0-1,0 0 1,0 0 0,0 0 0,0-1 0,0 1 0,0-4-896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28.273"/>
    </inkml:context>
    <inkml:brush xml:id="br0">
      <inkml:brushProperty name="width" value="0.025" units="cm"/>
      <inkml:brushProperty name="height" value="0.025" units="cm"/>
      <inkml:brushProperty name="color" value="#E64823"/>
    </inkml:brush>
  </inkml:definitions>
  <inkml:trace contextRef="#ctx0" brushRef="#br0">595 0 3072,'-11'17'1421,"-2"0"0,-19 21 0,4-7-1135,-6 10-188,-222 288 1345,101-97 575,91-131-5129,63-100 2891,0-8-5805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29.238"/>
    </inkml:context>
    <inkml:brush xml:id="br0">
      <inkml:brushProperty name="width" value="0.025" units="cm"/>
      <inkml:brushProperty name="height" value="0.025" units="cm"/>
      <inkml:brushProperty name="color" value="#E64823"/>
    </inkml:brush>
  </inkml:definitions>
  <inkml:trace contextRef="#ctx0" brushRef="#br0">819 0 2304,'-4'6'1691,"-117"160"897,83-115-2366,-401 571 4274,423-599-4303,-25 43-577,-58 70-1,71-109-1616,21-21-402,1 0 0,-11 12 0,14-16 1464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2.435"/>
    </inkml:context>
    <inkml:brush xml:id="br0">
      <inkml:brushProperty name="width" value="0.05" units="cm"/>
      <inkml:brushProperty name="height" value="0.05" units="cm"/>
      <inkml:brushProperty name="color" value="#00A0D7"/>
    </inkml:brush>
  </inkml:definitions>
  <inkml:trace contextRef="#ctx0" brushRef="#br0">121 140 3712,'-17'-21'7014,"-6"-5"-4621,-36-41-2872,41 45-8097,14 19 6144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30.184"/>
    </inkml:context>
    <inkml:brush xml:id="br0">
      <inkml:brushProperty name="width" value="0.025" units="cm"/>
      <inkml:brushProperty name="height" value="0.025" units="cm"/>
      <inkml:brushProperty name="color" value="#E64823"/>
    </inkml:brush>
  </inkml:definitions>
  <inkml:trace contextRef="#ctx0" brushRef="#br0">1038 0 2304,'-12'19'589,"0"-1"0,-16 19 0,-3 3-185,-295 396 1248,38-53 1799,1 14-1824,276-383-2392,-23 24-1,28-34-468,6-4 1191,0 0 0,0 0 0,0 0 0,-1 0-1,1 0 1,0-1 0,0 1 0,0 0 0,0 0 0,0 0 0,0 0-1,0 0 1,0 0 0,-1 0 0,1 0 0,0 0 0,0-1-1,0 1 1,0 0 0,0 0 0,0 0 0,0 0 0,0 0-1,0 0 1,0-1 0,0 1 0,0 0 0,0 0 0,0 0 0,0 0-1,0 0 1,0 0 0,0-1 0,0 1 0,0 0 0,0 0-1,0 0 1,0 0 0,0 0 0,0 0 0,0-1 0,0 1 0,0 0-1,0 0 1,0 0 0,0 0 0,1 0 0,-1 0 0,0-1-1,3-6-1886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31.302"/>
    </inkml:context>
    <inkml:brush xml:id="br0">
      <inkml:brushProperty name="width" value="0.025" units="cm"/>
      <inkml:brushProperty name="height" value="0.025" units="cm"/>
      <inkml:brushProperty name="color" value="#E64823"/>
    </inkml:brush>
  </inkml:definitions>
  <inkml:trace contextRef="#ctx0" brushRef="#br0">1403 0 2048,'-3'8'424,"-1"0"0,-1 0 0,1 0 0,-1-1 0,-1 0 0,1 0 0,-11 9 0,-7 10-35,-568 722 2986,369-466-2163,0 26-716,44-58-363,129-189-620,42-53-44,0-1 0,-1 1-1,0-2 1,-1 1 0,-11 6-1,9-7-1686</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46.600"/>
    </inkml:context>
    <inkml:brush xml:id="br0">
      <inkml:brushProperty name="width" value="0.025" units="cm"/>
      <inkml:brushProperty name="height" value="0.025" units="cm"/>
      <inkml:brushProperty name="color" value="#E64823"/>
    </inkml:brush>
  </inkml:definitions>
  <inkml:trace contextRef="#ctx0" brushRef="#br0">1641 0 2432,'-4'6'639,"0"-1"0,0 0 0,-8 7 0,-8 10-246,-166 243 711,74-113-1056,73-102-5,-27 37-78,-166 232 320,190-256-357,-275 391 5163,-26-52-3998,179-238-2239,89-100-6331,54-48 4794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48.305"/>
    </inkml:context>
    <inkml:brush xml:id="br0">
      <inkml:brushProperty name="width" value="0.025" units="cm"/>
      <inkml:brushProperty name="height" value="0.025" units="cm"/>
      <inkml:brushProperty name="color" value="#E64823"/>
    </inkml:brush>
  </inkml:definitions>
  <inkml:trace contextRef="#ctx0" brushRef="#br0">1354 0 640,'1'1'80,"-1"-1"-1,1 1 1,-1 0 0,0-1 0,1 1 0,-1 0-1,0 0 1,1-1 0,-1 1 0,0 0-1,0 0 1,0-1 0,0 1 0,0 0-1,0 0 1,0 0 0,0-1 0,0 1-1,0 0 1,0 0 0,0-1 0,-1 1-1,1 0 1,0 0 0,0-1 0,-2 2-1,-13 22-142,8-14 181,-18 33 618,-45 71 843,-18 36-1160,52-85-209,-26 49 702,-29 50 1173,-379 524-704,411-604-1332,-17 24 185,28-45-81,-96 122-87,131-169-201,-120 138-2098,115-135-183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49.874"/>
    </inkml:context>
    <inkml:brush xml:id="br0">
      <inkml:brushProperty name="width" value="0.025" units="cm"/>
      <inkml:brushProperty name="height" value="0.025" units="cm"/>
      <inkml:brushProperty name="color" value="#E64823"/>
    </inkml:brush>
  </inkml:definitions>
  <inkml:trace contextRef="#ctx0" brushRef="#br0">1089 0 2816,'-5'10'698,"0"0"1,-1 0-1,0-1 0,-11 14 1,-6 9-127,-95 162 4,56-86 547,-48 122 0,-29 53 327,-167 213-96,209-332-1319,27-45-155,4-16-184,20-36-3307,33-49 961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51.079"/>
    </inkml:context>
    <inkml:brush xml:id="br0">
      <inkml:brushProperty name="width" value="0.025" units="cm"/>
      <inkml:brushProperty name="height" value="0.025" units="cm"/>
      <inkml:brushProperty name="color" value="#E64823"/>
    </inkml:brush>
  </inkml:definitions>
  <inkml:trace contextRef="#ctx0" brushRef="#br0">824 0 2048,'0'1'152,"0"0"-1,1 0 1,-1 0-1,0 0 1,0 0-1,0 0 1,0 0 0,0 1-1,-1-1 1,1 0-1,0 0 1,0 0 0,-1 0-1,0 1 1,-8 18-245,6-14 280,-66 122 1101,6-12-806,-201 400 3561,230-453-3945,-65 116 71,42-80-190,-67 110-118,120-203 120,-44 67-1892,13-27-2820,23-32 2656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4:51.833"/>
    </inkml:context>
    <inkml:brush xml:id="br0">
      <inkml:brushProperty name="width" value="0.025" units="cm"/>
      <inkml:brushProperty name="height" value="0.025" units="cm"/>
      <inkml:brushProperty name="color" value="#E64823"/>
    </inkml:brush>
  </inkml:definitions>
  <inkml:trace contextRef="#ctx0" brushRef="#br0">547 0 1920,'1'3'216,"0"-1"-1,-1 0 1,0 0-1,1 0 1,-1 1 0,0-1-1,0 0 1,0 0-1,0 1 1,0-1 0,-1 0-1,1 0 1,-1 0 0,1 1-1,-1-1 1,0 0-1,0 0 1,0 0 0,0 0-1,-2 2 1,-65 101 1009,12-20-93,-152 302 3087,140-254-3846,11-12-210,1 0-2065,55-120 1793,-1 3-1054,0 1 0,0-1 0,-1 0 0,0 0 0,-6 7 0,4-7-1520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37"/>
    </inkml:context>
    <inkml:brush xml:id="br0">
      <inkml:brushProperty name="width" value="0.05" units="cm"/>
      <inkml:brushProperty name="height" value="0.05" units="cm"/>
    </inkml:brush>
  </inkml:definitions>
  <inkml:trace contextRef="#ctx0" brushRef="#br0">59 1 2048,'-3'12'6724,"3"15"-4410,1-15-995,3 220 2744,16 115-3524,-13-178-414,-8 1-1,-24 176 1,-19 289-345,38-516 376,-4 641-40,11-500-8,2 215 36,-8 580-192,13 107 149,11-866-268,4 101 174,0-9 183,3 175-204,-26-529-170,-1 65-1455,-1-81-313,-6 29-1,8-46 1726,-1 0-1,1 0 0,0 0 0,0 1 1,-1-1-1,1 0 0,-1 0 0,1 0 1,-1 0-1,0 0 0,1 0 1,-1 0-1,0 0 0,0 0 0,1 0 1,-1 0-1,0-1 0,0 1 0,-1 1 1,-6-3-2413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38"/>
    </inkml:context>
    <inkml:brush xml:id="br0">
      <inkml:brushProperty name="width" value="0.05" units="cm"/>
      <inkml:brushProperty name="height" value="0.05" units="cm"/>
    </inkml:brush>
  </inkml:definitions>
  <inkml:trace contextRef="#ctx0" brushRef="#br0">0 236 1408,'2'3'11077,"-2"-3"-11269,6-6 448,-1 0 0,-1 0 0,1 0 0,-1-1 0,0 0 0,0 0 0,-1 0 0,0 0 0,3-9 0,12-42-27,-14 41-177,1 0 0,1 1 1,0-1-1,11-17 1,-17 33-46,0 1 1,0 0 0,0 0 0,0 0 0,0 0 0,0-1 0,0 1 0,0 0 0,1 0 0,-1 0 0,0 0 0,0-1 0,0 1 0,0 0 0,0 0 0,0 0 0,0 0 0,1 0 0,-1 0 0,0-1 0,0 1-1,0 0 1,0 0 0,0 0 0,1 0 0,-1 0 0,0 0 0,0 0 0,0 0 0,0 0 0,1 0 0,-1 0 0,0 0 0,0 0 0,0 0 0,0 0 0,1 0 0,-1 0 0,0 0 0,0 0 0,0 0 0,0 0 0,1 0-1,-1 0 1,0 0 0,0 0 0,0 0 0,0 0 0,1 1 0,-1-1 0,0 0 0,0 0 0,0 0 0,0 0 0,0 0 0,0 0 0,1 1 0,5 13 97,-2-2 134,31 68 891,32 35-1092,-62-106 55,0 0-144,1 1-1,-1-1 1,14 16 0,-18-25 29,-1-26-1279,0 25 1137,0-1 0,0 1 0,0 0 0,0 0 0,0 0 0,1-1 0,-1 1 0,1 0 0,-1 0-1,0 0 1,1 0 0,1-2 0,6-6-5479</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44"/>
    </inkml:context>
    <inkml:brush xml:id="br0">
      <inkml:brushProperty name="width" value="0.05" units="cm"/>
      <inkml:brushProperty name="height" value="0.05" units="cm"/>
      <inkml:brushProperty name="color" value="#00B0F0"/>
    </inkml:brush>
  </inkml:definitions>
  <inkml:trace contextRef="#ctx0" brushRef="#br0">191 13 1920,'15'-12'7862,"-26"21"-6738,-1 1-771,2 0-1,0 0 0,0 1 1,1 0-1,0 1 0,-10 20 1,-19 22 178,21-31-413,6-10-40,0 1 0,-20 18 0,30-31-69,1 0 1,-1-1 0,0 1 0,1-1 0,-1 1 0,1 0 0,-1-1 0,1 1 0,0 0-1,-1 0 1,1-1 0,0 1 0,0 0 0,-1 0 0,1-1 0,0 1 0,0 0-1,0 0 1,0 0 0,0-1 0,0 1 0,0 0 0,1 0 0,-1 0 0,0-1 0,0 1-1,1 0 1,-1 0 0,1-1 0,-1 1 0,1 0 0,0 0 0,20 16 576,-7-12-496,0 0-1,0-1 1,0-1 0,0 0 0,1 0 0,0-1 0,0 0 0,-1-2 0,28 0 0,-14 0-2377,41 6 0,-57-4-1110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7.136"/>
    </inkml:context>
    <inkml:brush xml:id="br0">
      <inkml:brushProperty name="width" value="0.05" units="cm"/>
      <inkml:brushProperty name="height" value="0.05" units="cm"/>
      <inkml:brushProperty name="color" value="#00A0D7"/>
    </inkml:brush>
  </inkml:definitions>
  <inkml:trace contextRef="#ctx0" brushRef="#br0">67 1 1792,'-3'18'9233,"-8"17"-8520,7-22 189,2-10-782,-14 43 615,14-40-723,-1-1 0,0 0 0,0 0 0,0 0 0,-8 9 1,11-13-84,0-1 1,0 0 0,0 0 0,0 0 0,-1 1-1,1-1 1,0 0 0,0 0 0,0 0 0,0 0-1,-1 0 1,1 1 0,0-1 0,0 0 0,-1 0 0,1 0-1,0 0 1,0 0 0,-1 0 0,1 0 0,0 0-1,0 0 1,-1 0 0,1 0 0,0 0 0,0-10-9785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45"/>
    </inkml:context>
    <inkml:brush xml:id="br0">
      <inkml:brushProperty name="width" value="0.05" units="cm"/>
      <inkml:brushProperty name="height" value="0.05" units="cm"/>
      <inkml:brushProperty name="color" value="#00B0F0"/>
    </inkml:brush>
  </inkml:definitions>
  <inkml:trace contextRef="#ctx0" brushRef="#br0">59 44 2176,'-2'-1'3714,"-6"-5"-3115,0 0 0,0-1 0,0 1 0,-6-9 0,11 12-556,43 38 2218,-11-6-1998,-16-16-140,0 0-1,1 0 0,1-1 0,28 17 1,-40-27-76,-1-1 0,1 1 0,-1-1 0,1 1 0,-1-1 0,0 1 0,0 0 0,0 0 0,0 0 0,3 4 0,-5-6-90,-1 0-21,-2 0 102,3 0 74,-1 33-48,-2-28 39,0 0 0,0 0 0,0 0 0,-1 0 0,0 0 0,0 0 0,0-1 0,-1 0 0,0 0 0,0 0 1,0 0-1,-12 6 0,-1-1-95,-1 1 0,-34 11 1,48-19-293,-19 5-2070,23-7 2105,1 0 0,-1 0 0,1 0 0,-1 0 0,0 0 0,1 0-1,-1 0 1,1 0 0,-1 0 0,1 0 0,-1 0 0,1 0 0,-1-1-1,0 1 1,1 0 0,-1 0 0,-2-3-1246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47"/>
    </inkml:context>
    <inkml:brush xml:id="br0">
      <inkml:brushProperty name="width" value="0.05" units="cm"/>
      <inkml:brushProperty name="height" value="0.05" units="cm"/>
      <inkml:brushProperty name="color" value="#00B0F0"/>
    </inkml:brush>
  </inkml:definitions>
  <inkml:trace contextRef="#ctx0" brushRef="#br0">160 312 1152,'1'0'33,"-1"0"0,0 0 0,0 0-1,0 0 1,0 1 0,0-1 0,0 0 0,1 0 0,-1 0-1,0 0 1,0 0 0,0 0 0,0 0 0,0 0 0,0 0 0,0 0-1,1 0 1,-1 0 0,0 0 0,0 0 0,0 0 0,0 1 0,0-1-1,0 0 1,0 0 0,0 0 0,0 0 0,0 0 0,0 0 0,0 0-1,0 0 1,0 1 0,0-1 0,0 0 0,0 0 0,0 0 0,0 0-1,0 0 1,0 0 0,0 0 0,0 1 0,0-1 0,0 0-1,0 0 1,0 0 0,0 0 0,0 0 0,0 0 0,0 0 0,0 0-1,0 1 1,0-1 0,0 0 0,0 0 0,-1 0 0,1 0 0,0 0-1,0 0 1,-10 11 865,-16 9 138,17-15-930,1 0-1,-1 0 1,2 1 0,-1 0-1,1 0 1,0 1 0,0 0-1,1 0 1,0 0 0,-7 11-1,8-10-43,0 0-1,0 0 0,1 0 1,0 1-1,0-1 0,1 1 1,1 0-1,0 0 0,0 0 1,1 0-1,0 12 0,1-10 19,0 1-1,1-1 0,1 1 0,1-1 1,-1 1-1,10 19 0,-6-3-91,-5-24 17,-1 0 1,1 0-1,0 0 1,0 0-1,0-1 1,1 1-1,-1 0 1,4 4-1,13 25 150,-16-28-96,0 1 0,1-1 0,-1-1 1,1 1-1,1 0 0,-1 0 0,1-1 1,0 0-1,9 8 0,5 5 96,-16-14-131,0 0-1,1-1 1,0 1-1,0-1 1,0 0-1,6 4 1,113 68-3,-79-46 187,60 29 0,-40-30 48,77 23 0,-112-42-248,1-1-1,0-1 0,0-1 0,42 2 1,122-2 231,-168-5-237,149 12 563,-105-11-550,-26 0 21,1-1 0,71-9 0,39-9-8,-86 11 3,97-20 0,106-29-63,-222 46 5,91-30-1,5-1 131,-122 34-127,0-1-1,0 0 1,35-19 0,2 0 249,-42 18-212,-1-1 0,0-1-1,-1 0 1,0-1 0,-1 0-1,-1-1 1,25-29 0,-15 13 220,30-48-1,-40 54-228,-10 17 36,-1 0-1,0 0 1,0-1-1,-1 1 1,0-1 0,0 1-1,-1-1 1,0 0-1,0 0 1,-1 1 0,0-1-1,0 0 1,-1 0-1,-2-7 1,0 4 26,0 0-1,-1-1 1,0 1-1,-1 1 1,0-1-1,-1 1 1,0-1-1,-10-10 1,-34-13 163,-21-11-31,40 27-38,-46-36 0,71 49-166,1 1 1,-1 1-1,0-1 0,0 1 1,0-1-1,0 1 1,0 1-1,-7-2 1,-36-13 145,40 10-132,-1 1 0,-1-1 0,1 1 0,-1 1 0,0 0 0,0 0 0,-1 1 0,1 0 0,-1 1 0,1 0 0,-18-1 0,9 2-5,0-1-1,-1 0 0,1-2 1,0 0-1,1-1 0,-1 0 1,1-2-1,-28-12 1,7 3 52,10 3-85,-1 1 1,-1 1-1,0 1 0,-1 2 1,-49-8-1,-186 1 153,-54 22-123,302-6 23,1 1 0,-1 1 0,1 0 0,0 2 0,-24 7 1,-39 8-83,-229 45 117,311-65-58,-36 10-662,18 3-3838,14-7 1684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48"/>
    </inkml:context>
    <inkml:brush xml:id="br0">
      <inkml:brushProperty name="width" value="0.05" units="cm"/>
      <inkml:brushProperty name="height" value="0.05" units="cm"/>
      <inkml:brushProperty name="color" value="#00B0F0"/>
    </inkml:brush>
  </inkml:definitions>
  <inkml:trace contextRef="#ctx0" brushRef="#br0">191 13 1920,'15'-12'7862,"-26"21"-6738,-1 1-771,2 0-1,0 0 0,0 1 1,1 0-1,0 1 0,-10 20 1,-19 22 178,21-31-413,6-10-40,0 1 0,-20 18 0,30-31-69,1 0 1,-1-1 0,0 1 0,1-1 0,-1 1 0,1 0 0,-1-1 0,1 1 0,0 0-1,-1 0 1,1-1 0,0 1 0,0 0 0,-1 0 0,1-1 0,0 1 0,0 0-1,0 0 1,0 0 0,0-1 0,0 1 0,0 0 0,1 0 0,-1 0 0,0-1 0,0 1-1,1 0 1,-1 0 0,1-1 0,-1 1 0,1 0 0,0 0 0,20 16 576,-7-12-496,0 0-1,0-1 1,0-1 0,0 0 0,1 0 0,0-1 0,0 0 0,-1-2 0,28 0 0,-14 0-2377,41 6 0,-57-4-1110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49"/>
    </inkml:context>
    <inkml:brush xml:id="br0">
      <inkml:brushProperty name="width" value="0.05" units="cm"/>
      <inkml:brushProperty name="height" value="0.05" units="cm"/>
      <inkml:brushProperty name="color" value="#00B0F0"/>
    </inkml:brush>
  </inkml:definitions>
  <inkml:trace contextRef="#ctx0" brushRef="#br0">59 44 2176,'-2'-1'3714,"-6"-5"-3115,0 0 0,0-1 0,0 1 0,-6-9 0,11 12-556,43 38 2218,-11-6-1998,-16-16-140,0 0-1,1 0 0,1-1 0,28 17 1,-40-27-76,-1-1 0,1 1 0,-1-1 0,1 1 0,-1-1 0,0 1 0,0 0 0,0 0 0,0 0 0,3 4 0,-5-6-90,-1 0-21,-2 0 102,3 0 74,-1 33-48,-2-28 39,0 0 0,0 0 0,0 0 0,-1 0 0,0 0 0,0 0 0,0-1 0,-1 0 0,0 0 0,0 0 1,0 0-1,-12 6 0,-1-1-95,-1 1 0,-34 11 1,48-19-293,-19 5-2070,23-7 2105,1 0 0,-1 0 0,1 0 0,-1 0 0,0 0 0,1 0-1,-1 0 1,1 0 0,-1 0 0,1 0 0,-1 0 0,1 0 0,-1-1-1,0 1 1,1 0 0,-1 0 0,-2-3-1246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0"/>
    </inkml:context>
    <inkml:brush xml:id="br0">
      <inkml:brushProperty name="width" value="0.05" units="cm"/>
      <inkml:brushProperty name="height" value="0.05" units="cm"/>
      <inkml:brushProperty name="color" value="#00B0F0"/>
    </inkml:brush>
  </inkml:definitions>
  <inkml:trace contextRef="#ctx0" brushRef="#br0">10 207 2048,'-9'-7'8697,"9"7"-8495,8-17 1343,-5 14-1585,-1 0-1,1 0 1,0 0-1,-1 0 1,2 0-1,-1 1 1,0-1-1,6-2 1,13-4 385,-1-1 0,0 0 0,-1-1 0,21-15 0,-10 7-97,-21 13-97,-9 6-151,0-1 0,0 1 0,0-1 0,0 1 0,0-1 0,0 1 0,0-1 0,0 0 0,0 1-1,0-1 1,-1 0 0,1 0 0,0 0 0,1-1 0,-1-2 12,0 0 0,0 0 0,0 0 0,0 0-1,-1 1 1,0-1 0,0-5 0,0 9 47,0-1 26,3 0-73,-1-1 0,0 1 0,0-1 0,1 1-1,-1 0 1,1 0 0,-1 0 0,1 0 0,-1 0 0,1 0 0,0 1-1,-1-1 1,1 1 0,0 0 0,0-1 0,0 1 0,-1 0 0,1 0-1,0 1 1,0-1 0,-1 0 0,1 1 0,0-1 0,0 1 0,-1 0-1,4 1 1,8 3-36,-12-5 22,-1 0 0,1 0 0,-1 0 0,0 0 0,1 1 0,-1-1 0,1 0 1,-1 1-1,0-1 0,1 1 0,-1 0 0,0-1 0,0 1 0,0 0 0,0-1 0,1 1 0,-1 0 0,0 0 0,-1 0 1,1 0-1,0 0 0,0 0 0,0 0 0,-1 0 0,1 0 0,0 0 0,-1 1 0,1 1 0,4 0 49,-4-3-33,-1 1 1,1-1 0,-1 0 0,1 0-1,0 0 1,-1 1 0,1-1 0,-1 0-1,1 1 1,-1-1 0,0 0 0,1 1 0,-1-1-1,1 0 1,-1 1 0,0-1 0,1 1-1,-1-1 1,0 0 0,1 1 0,-1-1-1,0 1 1,0-1 0,0 1 0,1-1 0,-1 1-1,0-1 1,0 2 0,0-1 13,1 1-1,0-1 1,-1 1 0,1-1-1,0 0 1,0 1 0,0-1-1,0 0 1,0 0 0,0 1-1,1-1 1,-1 0 0,0 0-1,1 0 1,-1 0-1,2 0 1,32 19 706,-23-14-445,-7-3-351,0 0 0,0 0-1,0 1 1,-1-1 0,1 1 0,-1 0-1,0 0 1,-1 0 0,7 9 0,-3 12-6686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2"/>
    </inkml:context>
    <inkml:brush xml:id="br0">
      <inkml:brushProperty name="width" value="0.05" units="cm"/>
      <inkml:brushProperty name="height" value="0.05" units="cm"/>
      <inkml:brushProperty name="color" value="#00B0F0"/>
    </inkml:brush>
  </inkml:definitions>
  <inkml:trace contextRef="#ctx0" brushRef="#br0">191 13 1920,'15'-12'7862,"-26"21"-6738,-1 1-771,2 0-1,0 0 0,0 1 1,1 0-1,0 1 0,-10 20 1,-19 22 178,21-31-413,6-10-40,0 1 0,-20 18 0,30-31-69,1 0 1,-1-1 0,0 1 0,1-1 0,-1 1 0,1 0 0,-1-1 0,1 1 0,0 0-1,-1 0 1,1-1 0,0 1 0,0 0 0,-1 0 0,1-1 0,0 1 0,0 0-1,0 0 1,0 0 0,0-1 0,0 1 0,0 0 0,1 0 0,-1 0 0,0-1 0,0 1-1,1 0 1,-1 0 0,1-1 0,-1 1 0,1 0 0,0 0 0,20 16 576,-7-12-496,0 0-1,0-1 1,0-1 0,0 0 0,1 0 0,0-1 0,0 0 0,-1-2 0,28 0 0,-14 0-2377,41 6 0,-57-4-1110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3"/>
    </inkml:context>
    <inkml:brush xml:id="br0">
      <inkml:brushProperty name="width" value="0.05" units="cm"/>
      <inkml:brushProperty name="height" value="0.05" units="cm"/>
      <inkml:brushProperty name="color" value="#00B0F0"/>
    </inkml:brush>
  </inkml:definitions>
  <inkml:trace contextRef="#ctx0" brushRef="#br0">59 44 2176,'-2'-1'3714,"-6"-5"-3115,0 0 0,0-1 0,0 1 0,-6-9 0,11 12-556,43 38 2218,-11-6-1998,-16-16-140,0 0-1,1 0 0,1-1 0,28 17 1,-40-27-76,-1-1 0,1 1 0,-1-1 0,1 1 0,-1-1 0,0 1 0,0 0 0,0 0 0,0 0 0,3 4 0,-5-6-90,-1 0-21,-2 0 102,3 0 74,-1 33-48,-2-28 39,0 0 0,0 0 0,0 0 0,-1 0 0,0 0 0,0 0 0,0-1 0,-1 0 0,0 0 0,0 0 1,0 0-1,-12 6 0,-1-1-95,-1 1 0,-34 11 1,48-19-293,-19 5-2070,23-7 2105,1 0 0,-1 0 0,1 0 0,-1 0 0,0 0 0,1 0-1,-1 0 1,1 0 0,-1 0 0,1 0 0,-1 0 0,1 0 0,-1-1-1,0 1 1,1 0 0,-1 0 0,-2-3-1246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5"/>
    </inkml:context>
    <inkml:brush xml:id="br0">
      <inkml:brushProperty name="width" value="0.05" units="cm"/>
      <inkml:brushProperty name="height" value="0.05" units="cm"/>
      <inkml:brushProperty name="color" value="#AB008B"/>
    </inkml:brush>
  </inkml:definitions>
  <inkml:trace contextRef="#ctx0" brushRef="#br0">1 0 4224,'4'16'6025,"1"35"-5551,-4-40 451,4 60 765,-8-92-1251,0-9 61,3 25-317,1-1-1,0 1 1,0 0 0,0 0-1,1 0 1,0 0 0,0 0-1,0 0 1,1 0 0,-1 1-1,1-1 1,6-6 0,-8 10-260,1-1 0,-1 0 0,1 1 0,0 0 0,0-1 1,0 1-1,0 0 0,0 0 0,0 0 0,0 0 0,0 0 0,0 1 0,0-1 0,1 1 1,-1-1-1,0 1 0,0 0 0,1 0 0,-1 0 0,0 0 0,1 0 0,-1 1 1,0-1-1,0 1 0,0-1 0,1 1 0,-1 0 0,0 0 0,0 0 0,0 0 0,3 2 1,8 6-5514,-6-5 2428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6"/>
    </inkml:context>
    <inkml:brush xml:id="br0">
      <inkml:brushProperty name="width" value="0.05" units="cm"/>
      <inkml:brushProperty name="height" value="0.05" units="cm"/>
      <inkml:brushProperty name="color" value="#AB008B"/>
    </inkml:brush>
  </inkml:definitions>
  <inkml:trace contextRef="#ctx0" brushRef="#br0">13 50 2304,'5'-8'2912,"-4"7"-2889,-1 1 0,0 0 0,1 0 0,-1 0 0,0 0 0,1-1 0,-1 1 0,0 0 0,0 0 0,1-1 0,-1 1 0,0 0 0,0-1 0,1 1 0,-1 0 0,0-1 0,0 1 0,0 0 0,0-1 0,0 1 0,1 0 0,-1-1 0,0 1 0,0-1 0,0 1 0,0 0 0,0-1 0,0 1 0,0 0 0,0-1 0,0 1 0,0-1 0,-1 1 0,1 0 0,0-1 0,0 1 0,0 0 0,0-1 0,0 1 0,-1 0 0,1-1 0,0 1 0,0 0 0,-1-1 0,1 1 0,0 0 0,0 0 0,-1-1 0,1 1 0,0 0 0,-1 0 0,1 0 0,-1-1 0,-7-1 1557,6 2-1201,7 2-316,-3-1 37,0 1 1,0-1 0,-1 1-1,1-1 1,-1 1-1,1 0 1,-1 0 0,1 0-1,0 2 1,-1-3-86,0 0 0,0 0 0,-1 0 0,1 0 0,-1 0 0,1 0 0,-1 0 0,1 0 0,-1 1 0,0-1 0,0 0 0,1 0 0,-1 0 0,0 1-1,0-1 1,0 0 0,0 0 0,-1 3 0,1-4-16,-1 0 0,1 0 0,-1 0-1,1 0 1,-1 0 0,1-1-1,0 1 1,-1 0 0,1 0-1,-1 0 1,1 0 0,-1-1 0,1 1-1,0 0 1,-1 0 0,1-1-1,0 1 1,-1 0 0,1-1 0,0 1-1,-1 0 1,1-1 0,0 1-1,-1 0 1,1-1 0,0 1 0,0-1-1,0 0 1,-10-12-4,10 12 19,0-1 0,0 1 0,0-1 0,0 1 0,0-1 0,0 1 0,0-1 1,1 1-1,-1-1 0,1 1 0,0-2 0,-1 2-9,0 1-1,0-1 1,0 1-1,0-1 1,1 1-1,-1-1 1,0 1-1,0-1 1,0 1-1,1 0 1,-1-1 0,0 1-1,1-1 1,-1 1-1,0 0 1,1-1-1,-1 1 1,0 0-1,1-1 1,-1 1 0,1 0-1,-1 0 1,0-1-1,1 1 1,-1 0-1,1 0 1,-1 0-1,1 0 1,-1 0-1,1 0 1,-1 0 0,1 0-1,-1 0 1,1 0-1,-1 0 1,1 0-1,-1 0 1,1 0-1,-1 0-3,1 0 0,-1 0 0,0 1 0,0-1 0,0 0 0,0 0 0,0 0 0,1 0 0,-1 1 0,0-1 0,0 0 0,0 0 0,0 0 0,0 0 0,0 1 0,0-1 0,0 0 0,1 0 0,-1 1 0,0-1 0,0 0 0,0 0 0,0 0 0,0 1 0,0-1 0,0 0 0,-1 0 0,1 1 0,0-1 0,0 0 0,0 0 0,0 0 0,0 1 0,0-1 0,0 0 0,0 0 0,0 0 0,-1 0 0,1 1 0,0-1 0,0 0 0,-10 9 27,10-9-26,0 0-1,0 0 1,0-1-1,1 1 1,-1 0-1,0-1 1,0 1-1,0-1 1,0 1-1,0 0 0,0-1 1,0 1-1,0 0 1,0-1-1,0 1 1,0-1-1,0 1 1,0 0-1,0-1 1,0 1-1,0 0 0,0-1 1,-1 1-1,1 0 1,0-1-1,0 1 1,0 0-1,-1-1 1,1 1-1,0 0 1,0 0-1,-1-1 1,1 1-1,0 0 0,0 0 1,-1-1-1,1 1 1,0 0-1,-1 0 1,1 0-1,0 0 1,-1-1-1,1 1 1,0 0-1,-1 0 0,1 0 1,-1 0-1,1 0 1,0 0-1,-1 0 1,1 0-1,0 0 1,-1 0-1,1 0 1,-1 0-1,1 0 0,0 1 1,-1-1-1,1 0 1,0 0-1,-1 0 1,1 0-1,0 1 1,-1-1-1,1 0 1,0 0-1,0 0 1,-1 1-1,1 0 5,0-1-1,0 1 1,0-1-1,0 1 1,0-1-1,0 1 1,0-1 0,0 1-1,0-1 1,0 1-1,0-1 1,0 0-1,1 1 1,-1-1-1,0 1 1,0-1 0,1 1-1,-1-1 1,0 0-1,0 1 1,1-1-1,-1 0 1,0 1-1,1-1 1,-1 0 0,1 1-1,-1-1 1,0 0-1,1 0 1,-1 1-1,1-1 1,-1 0 0,1 0-1,-1 0 1,1 0-1,-1 0 1,1 0-1,-1 0 1,1 0-1,-1 0 1,0 0 0,1 0-1,-1 0 1,1 0-1,-1 0 1,1 0-1,-1 0 1,1 0 0,-1 0-1,1-1 1,-1 1-1,0 0 1,1 0-1,-1-1 1,1 1-1,-1 0 1,0-1 0,1 1-1,-1 0 1,0-1-1,1 1 1,-1 0-1,0-1 1,0 1 0,1-1-1,-1 1 1,0-1-1,0 1 1,0-1-1,0 3 2,0 0 0,0 0-1,0 0 1,-1 0 0,1-1-1,-1 1 1,1 0 0,-1 0-1,-1 2 1,2-4-6,0 1 0,0-1 0,-1 1 0,1-1 0,0 0 0,-1 1 0,1-1 0,0 0 1,-1 0-1,1 1 0,0-1 0,-1 0 0,1 0 0,0 1 0,-1-1 0,1 0 0,-1 0 0,1 0 0,-1 0 0,1 0 0,0 1 0,-1-1 0,1 0 0,-1 0 0,1 0 0,-1 0 1,1 0-1,0 0 0,-1-1 0,1 1 0,-1 0 0,1 0 0,-1 0 0,1 0 0,0 0 0,-1-1 0,1 1 0,-1 0 0,1 0 0,0-1 0,-1 1 0,1 0 0,0-1 0,-1 1 1,1 0-1,0-1 0,-1 1 0,0-2 10,1 1 0,-1 0 1,0-1-1,0 1 0,1 0 0,-1-1 1,1 1-1,-1-1 0,1 1 0,0-1 1,-1 1-1,1-1 0,0 1 1,0-1-1,0 1 0,0-1 0,1 1 1,-1-1-1,0 1 0,0-1 0,1 1 1,-1-1-1,1 1 0,0-1 1,-1 1-1,1 0 0,0-1 0,0 1 1,0 0-1,0 0 0,0 0 1,0-1-1,0 1 0,2-1 0,-3 2-16,1 1 0,-1-1 1,0 1-1,1-1 0,-1 1 0,0 0 0,0-1 0,0 1 0,0-1 0,0 1 0,0-1 0,1 1 0,-1 0 0,-1-1 0,1 1 1,0-1-1,0 1 0,0 0 0,0-1 0,0 1 0,0-1 0,-1 1 0,1 0 0,0 0 6,0-1-1,0 0 1,0 1 0,0-1-1,-1 0 1,1 1 0,0-1-1,0 0 1,0 1 0,0-1-1,0 0 1,0 1 0,-1-1-1,1 0 1,0 1 0,0-1-1,0 0 1,-1 0-1,1 1 1,0-1 0,-1 0-1,1 0 1,0 0 0,0 1-1,-1-1 1,1 0 0,0 0-1,-1 0 1,1 0 0,0 0-1,-1 0 1,1 0 0,0 1-1,-1-1 1,1 0-1,0 0 1,-1 0 0,1 0-1,0-1 1,-1 1 0,1 0-1,0 0 1,-1 0 0,1 0-1,0 0 1,-1 0 0,1 0-1,0-1 1,-1 1 0,1 0-1,0 0 1,0 0-1,-1-1 1,1 1 0,0 0-1,0 0 1,-1-1 0,1 1-1,0 0 48,1-1-44,1 1 1,0-1-1,-1 1 0,1 0 0,0 0 0,-1 0 0,1 0 1,0 0-1,-1 0 0,1 0 0,0 0 0,-1 1 0,1-1 0,-1 1 1,1-1-1,-1 1 0,3 1 0,-4-2-6,1 0 0,-1 1 0,0-1 0,0 0 0,1 1 0,-1-1 1,0 0-1,0 1 0,0-1 0,1 0 0,-1 1 0,0-1 0,0 0 0,0 1 0,0-1 0,0 1 0,0-1 0,0 0 0,1 1 1,-1-1-1,0 1 0,-1-1 0,1 0 0,0 1 0,0-1 0,0 1 0,0-1 0,0 0 0,0 1 0,0-1 0,-1 0 0,1 1 1,0-1-1,0 0 0,0 1 0,-1-1 0,1 0 0,0 1 0,0-1 0,-1 1 0,0-1 12,-1 1 0,1 0 0,0-1 0,0 1 0,-1-1 0,1 0 0,0 1 0,-1-1 0,1 0 0,0 0-1,-3 1 1,3-1-2,0 0 0,1 0-1,-1 0 1,0 0-1,0 0 1,1 0-1,-1-1 1,0 1-1,1 0 1,-1 0-1,0 0 1,1-1 0,-1 1-1,0 0 1,1-1-1,-1 1 1,0-1-1,1 1 1,-2-1-1,2 0-6,0 0 0,0 1-1,1-1 1,-1 1-1,0-1 1,0 0-1,0 1 1,0-1-1,0 1 1,1-1-1,-1 0 1,0 1-1,1-1 1,-1 1-1,0-1 1,1 1 0,-1-1-1,0 1 1,1-1-1,-1 1 1,1 0-1,-1-1 1,1 1-1,-1-1 1,1 1-1,-1 0 1,1 0-1,0-1 1,-1 1-1,1 0 1,1-1 1,0-1 0,-1 1 1,1 0-1,0 0 0,0 1 0,0-1 0,0 0 0,0 1 1,0-1-1,3 0 0,-5 1-2,0 0 0,0 0 0,0 0 0,1 0 0,-1 0-1,0 1 1,0-1 0,0 0 0,1 0 0,-1 0 0,0 0 0,0 0 0,0 0 0,0 0 0,1 0 0,-1 1 0,0-1 0,0 0 0,0 0 0,0 0-1,0 0 1,0 1 0,1-1 0,-1 0 0,0 0 0,0 0 0,0 1 0,0-1 0,0 0 0,0 0 0,0 0 0,0 0 0,0 1 0,0-1 0,-4 15-102,-7 5 58,11-20 43,-1 1 0,1 0 0,0 0 0,-1-1 0,1 1 1,-1 0-1,0-1 0,1 1 0,-1 0 0,1-1 0,-1 1 0,0-1 1,0 1-1,1-1 0,-1 1 0,0-1 0,0 0 0,1 1 0,-1-1 1,0 0-1,0 0 0,-1 1 0,2-2 4,-1 1 0,0-1 0,1 1 0,0-1 0,-1 1 0,1-1 0,-1 0-1,1 1 1,0-1 0,-1 0 0,1 1 0,0-1 0,0 0 0,0 1 0,-1-1 0,1 0 0,0 1 0,0-1 0,0 0 0,0 0 0,0 1 0,0-1 0,0 0-1,1 1 1,-1-1 0,0 0 0,0 1 0,0-1 0,1-1 0,6-21-96,-6 21 111,0 0 0,1-1 0,-1 1 0,1-1 0,-1 1 0,1 0 0,3-4 0,-16 29-1736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7"/>
    </inkml:context>
    <inkml:brush xml:id="br0">
      <inkml:brushProperty name="width" value="0.05" units="cm"/>
      <inkml:brushProperty name="height" value="0.05" units="cm"/>
      <inkml:brushProperty name="color" value="#AB008B"/>
    </inkml:brush>
  </inkml:definitions>
  <inkml:trace contextRef="#ctx0" brushRef="#br0">27 46 1408,'3'-6'3349,"13"-6"-3173,-15 12-153,-1 0 0,1 0 0,-1 0 0,1 0 0,-1 0 0,1 0 0,-1 0 0,1 0 0,-1 0 0,1 1 0,-1-1 0,1 0 0,-1 0 0,1 0 0,-1 0 0,0 1 0,1-1 0,-1 0 0,1 1 0,-1-1 1,0 0-1,1 1 0,-1-1 0,0 0 0,1 1 0,-1-1 0,0 0 0,1 1 0,-1-1 0,0 1 0,0-1 0,1 1 0,-1-1 0,0 1 0,0-1 0,0 1 0,0-1 0,0 1 0,0-1 0,0 1 0,0-1 0,0 1 0,0-1 0,0 1 0,0-1 0,0 1 0,0-1 0,0 1 0,-1-1 0,1 1 0,0-1 0,0 0 0,-1 1 0,1-1 0,-1 1 0,1 0-1,0 0 0,0-1 0,0 1 0,-1-1 0,1 1 1,0 0-1,-1-1 0,1 1 0,-1-1 0,1 1 0,0-1 0,-1 1 0,1-1 0,-1 0 0,1 1 0,-1-1 0,0 1 1,1-1-1,-1 0 0,1 0 0,-1 1 0,0-1 0,1 0 0,-1 0 0,1 0 0,-1 0 0,0 0 0,1 1 0,-1-1 1,0 0-1,1 0 0,-1-1 0,0 1 0,1 0 0,-1 0 0,0 0 0,1 0 0,-1-1 0,0 1 0,1 0 0,-1 0 1,1-1-1,-1 1 0,1-1 0,-1 1 0,1 0 0,-1-1 0,1 1 0,-1-1 0,1 1 0,-1-1 0,0 0 8,0 0-1,1 0 0,-1 1 0,0-1 0,0 0 0,1 0 0,-1 0 1,0 0-1,1 1 0,-1-1 0,1 0 0,0 0 0,-1 0 0,1 0 1,0 0-1,-1-1 0,1 1 0,0 0 0,0 0 0,0 0 0,0 0 1,0 0-1,0 0 0,0 0 0,0 0 0,1 0 0,-1 0 0,0 0 0,0 0 1,1 0-1,-1 0 0,1 0 0,-1 0 0,1 0 0,0 0 0,-1 0 1,1 0-1,0 0 0,-1 1 0,1-1 0,0 0 0,0 1 0,0-1 1,0 0-1,0 1 0,0-1 0,-1 1 0,1-1 0,0 1 0,1 0 1,-1-1-1,0 1 0,0 0 0,0 0 0,0 0 0,0 0 0,0 0 1,0 0-1,0 0 0,0 0 0,0 0 0,0 0 0,0 1 0,0-1 1,0 0-1,0 1 0,0-1 0,2 2 0,-2-2-19,-1 0-1,1 0 1,-1 1-1,1-1 1,0 0-1,-1 1 1,1-1-1,-1 1 1,1-1-1,-1 0 1,1 1-1,-1-1 1,1 1 0,-1 0-1,0-1 1,1 1-1,-1-1 1,0 1-1,1 0 1,-1-1-1,0 1 1,0-1-1,0 1 1,1 0-1,-1-1 1,0 1-1,0 0 1,0 0 0,0-1-1,0 1 1,0 0-1,0-1 1,0 1-1,-1 0 1,1-1-1,0 1 1,0-1-1,-1 1 1,1 0-1,0-1 1,-1 1 0,1-1-1,0 1 1,-2 0-1,1 1-14,0-1 0,0 1 1,0-1-1,-1 1 0,1-1 0,0 0 0,-1 0 1,0 0-1,1 0 0,-1 0 0,1 0 0,-1 0 0,0 0 1,0 0-1,-2 0 0,2-1 10,1 0 0,0 0 0,0 1 0,0-1 0,0 0 0,0 0-1,0-1 1,0 1 0,0 0 0,0 0 0,0 0 0,0-1 0,0 1 0,0 0 0,0-1 0,0 1 0,0-1 0,0 1 0,0-1-1,0 0 1,0 1 0,1-1 0,-2-1 0,2 2 1,0 0 1,0-1-1,0 1 0,-1 0 1,1-1-1,0 1 0,0 0 1,0-1-1,0 1 0,0 0 1,0-1-1,0 1 0,0 0 1,0-1-1,0 1 0,0 0 0,1-1 1,-1 1-1,0 0 0,0-1 1,0 1-1,0 0 0,0 0 1,1-1-1,-1 0 0,14-7 256,-12 8-260,0-1 0,-1 1 0,1 0 0,0 0 0,0 0 0,0 0 0,0 0 0,-1 0 0,1 0 0,0 1 0,0-1 0,0 1 0,-1-1 0,4 2 1,-4-2-4,0 1 0,-1-1 1,1 0-1,-1 1 1,1-1-1,-1 0 0,1 1 1,-1-1-1,1 1 1,-1-1-1,1 1 0,-1-1 1,1 1-1,-1-1 1,0 1-1,1-1 1,-1 1-1,0 0 0,0-1 1,1 1-1,-1-1 1,0 1-1,0 0 0,0-1 1,0 1-1,0 0 1,0-1-1,0 1 1,0 0-1,0-1 0,0 1 1,0 0-1,0-1 1,0 1-1,-1 0 0,1-1 1,0 1-1,0-1 1,-1 1-1,1 0 1,0-1-1,-2 2 0,2-2 2,0 1-1,-1-1 1,1 0 0,0 1-1,-1-1 1,1 1-1,0-1 1,-1 0-1,1 1 1,-1-1-1,1 0 1,-1 0-1,1 1 1,-1-1 0,1 0-1,-1 0 1,1 0-1,-1 1 1,1-1-1,-1 0 1,1 0-1,-1 0 1,0 0-1,1 0 1,-1 0-1,1 0 1,-1 0 0,1-1-1,-1 1 1,1 0-1,-1 0 1,1 0-1,-1 0 1,1-1-1,-1 1 1,1 0-1,-1-1 1,1 1 0,-1 0-1,1-1 1,0 1-1,-1 0 1,1-1-1,0 1 1,-1-1-1,1 1 1,0-1-1,-1 0 1,0-1 4,-1 0 1,1 1-1,0-1 0,0 0 1,0-1-1,0 1 0,0 0 1,0 0-1,1 0 0,-2-4 1,2 5-3,0 0 1,0-1-1,0 1 1,0 0 0,0 0-1,0 0 1,1 0-1,-1 0 1,0 0 0,1 0-1,-1 0 1,0-1-1,1 1 1,-1 0 0,1 1-1,0-1 1,-1 0-1,1 0 1,0 0 0,-1 0-1,1 0 1,0 1-1,0-1 1,0 0 0,0 0-1,0 1 1,0-1-1,0 1 1,0-1 0,0 1-1,0 0 1,2-1-1,-2 1 3,0 0-1,0 0 1,0 0-1,0 0 1,1 1-1,-1-1 1,0 0-1,0 1 0,0-1 1,0 1-1,0-1 1,0 1-1,0-1 1,0 1-1,0 0 1,0-1-1,0 1 1,0 0-1,-1 0 1,1 0-1,0 0 0,0 0 1,-1 0-1,1 0 1,-1 0-1,1 0 1,-1 0-1,1 0 1,-1 0-1,0 0 1,1 2-1,-1-1 17,1 1 1,-1 0-1,0-1 0,0 1 0,0 0 0,0-1 1,0 1-1,0 0 0,-1 2 0,0-4-18,1 0-1,0 0 1,0 0-1,-1 0 0,1 0 1,0 0-1,-1 0 0,1 0 1,-1 0-1,0 0 0,1 0 1,-1 0-1,0 0 0,1-1 1,-1 1-1,0 0 0,0 0 1,0-1-1,0 1 0,1-1 1,-1 1-1,0-1 0,0 1 1,0-1-1,-1 1 0,1-1 0,0 0 0,0 0 0,0 0 0,0-1 0,1 1 0,-1 0 0,0 0 0,0-1 0,0 1 0,1 0 0,-1-1 0,0 1 0,0-1 0,1 1 0,-1-1 0,0 1-1,1-1 1,-1 1 0,1-1 0,-1 0 0,1 1 0,-1-1 0,1 0 0,-1 0 0,1 1 0,0-1 0,-1 0 0,1 0 0,0 0 0,-1 1 0,1-1 0,0 0 0,0 0 0,0-1 0,0 0 13,-1 1 0,1-1 1,0 0-1,0 1 1,0-1-1,0 1 1,0-1-1,0 0 1,0 1-1,1-1 1,-1 1-1,1-1 1,-1 1-1,1-1 0,-1 1 1,1-1-1,0 1 1,1-3-1,-1 4-19,0-1 0,0 0 0,0 1 0,0-1 0,-1 0 0,1 1 0,0-1 0,0 1 0,0 0 0,0-1 0,0 1 0,0 0 0,0 0 0,0-1-1,0 1 1,1 0 0,-1 0 0,0 0 0,0 0 0,0 0 0,0 0 0,0 1 0,0-1 0,0 0 0,0 1 0,0-1 0,0 0 0,0 1 0,0-1 0,0 1 0,0-1-1,-1 1 1,1 0 0,0-1 0,0 1 0,0 0 0,-1 0 0,1 0 0,0-1 0,-1 1 0,1 0 0,-1 0 0,1 0 0,-1 0 0,1 0 0,-1 0 0,0 1 0,1-1-4,-1 0 0,1 0 1,-1 0-1,0 0 0,1 0 1,-1 0-1,0 0 1,0-1-1,0 1 0,0 0 1,0 0-1,0 0 1,0 0-1,0 0 0,0 0 1,0 0-1,0 0 1,-1 0-1,1 0 0,0 0 1,-1 0-1,1-1 0,0 1 1,-1 0-1,0 0 1,1 0-1,-1-1 0,1 1 1,-1 0-1,0 0 1,1-1-1,-1 1 0,0-1 1,0 1-1,0-1 0,1 1 1,-1-1-1,0 1 1,0-1-1,0 0 0,0 1 1,0-1-1,0 0 1,0 0-1,0 0 0,0 0 1,1 0-1,-1 0 1,0 0-1,0 0 0,-2 0 1,1-1 9,0 1 1,0-1-1,-1 0 1,1 0-1,0 1 1,0-1-1,1-1 1,-1 1-1,0 0 1,0 0-1,0-1 1,1 1-1,-1-1 1,1 1-1,-1-1 1,-1-3 0,2 4 7,0 0 1,0 0-1,0 0 1,1-1 0,-1 1-1,1 0 1,-1-1-1,1 1 1,-1 0 0,1-1-1,0 1 1,-1-1-1,1 1 1,0-1 0,0 1-1,0 0 1,0-1 0,0 1-1,1-1 1,-1 1-1,0-1 1,1 1 0,-1 0-1,1-1 1,-1 1-1,2-2 1,-2 3-11,0-1 0,0 1 0,0 0 0,1-1 1,-1 1-1,0 0 0,0-1 0,0 1 0,1 0 0,-1 0 0,0-1 0,0 1 1,1 0-1,-1 0 0,0 0 0,1-1 0,-1 1 0,0 0 0,1 0 0,-1 0 0,0 0 1,1 0-1,-1-1 0,0 1 0,1 0 0,-1 0 0,1 0 0,-1 0 0,0 0 1,1 0-1,5 9 16,-2 16-149,-5-22 113,1 1-1,-1-1 1,0 0-1,0 0 1,0 0-1,0 0 1,-1 0-1,-3 4 1,5-6 19,0 0 0,-1-1 0,1 1 0,0-1 0,-1 1 0,1-1 0,-1 1 0,1-1 1,-1 1-1,1-1 0,-1 0 0,1 1 0,-1-1 0,1 0 0,-1 1 0,1-1 0,-1 0 0,0 0 0,1 0 1,-1 1-1,1-1 0,-1 0 0,0 0 0,1 0 0,-1 0 0,0 0 0,1 0 0,-1 0 0,0 0 0,1 0 1,-1-1-1,0 1 0,1 0 0,-1 0 0,1 0 0,-1-1 0,1 1 0,-1 0 0,0-1 0,1 1 0,-1-1 1,1 1-1,-1 0 0,1-1 0,0 1 0,-1-1 0,1 1 0,-1-1 0,1 0 0,-1-1 11,0 1 0,0 0 0,1-1 0,-1 1 0,1 0 0,-1-1 0,1 1 0,-1 0 0,1-1 0,0 1 0,0-1 0,0 1 0,0-1-1,0 1 1,0-1 0,0 1 0,0-1 0,0 1 0,1-1 0,-1 1 0,1 0 0,-1-1 0,1 1 0,-1 0 0,1-1 0,0 1 0,0 0 0,0 0 0,0 0-1,0-1 1,0 1 0,0 0 0,0 0 0,0 0 0,0 1 0,2-2 0,-2 1-15,0 0 0,0 0-1,0 0 1,0 0 0,0 1 0,1-1-1,-1 0 1,0 1 0,0-1 0,0 1-1,0-1 1,1 1 0,-1 0 0,0 0-1,0-1 1,1 1 0,-1 0 0,0 0-1,1 0 1,-1 0 0,0 0 0,0 1-1,1-1 1,-1 0 0,0 1 0,0-1-1,1 1 1,-1-1 0,0 1-1,0-1 1,0 1 0,0 0 0,0-1-1,0 1 1,0 0 0,0 0 0,0 0-1,0 0 1,0 1 0,0-1 3,-1 0 0,1 0 0,-1 0 0,0 0 1,0 0-1,1 0 0,-1 0 0,0 0 0,0 0 0,0 0 0,0 0 0,0 0 0,0 0 1,0 0-1,0 0 0,-1 0 0,1-1 0,0 1 0,-1 0 0,1 0 0,0 0 0,-1 0 1,1 0-1,-1 0 0,1 0 0,-1-1 0,0 1 0,1 0 0,-1 0 0,0-1 0,0 1 1,1-1-1,-1 1 0,0 0 0,0-1 0,0 1 0,0-1 0,-1 1 0,2-1 0,-1 0 0,0 1-1,0-1 1,1 0 0,-1 0-1,0 0 1,0 0-1,1 0 1,-1 0 0,0 0-1,0 0 1,0 0 0,1 0-1,-1 0 1,0 0 0,0-1-1,1 1 1,-1 0-1,0 0 1,1-1 0,-1 1-1,0 0 1,1-1 0,-1 1-1,0-1 1,1 1 0,-1-1-1,1 1 1,-1-1 0,1 0-1,-1 1 1,1-1-1,-1 0 1,1 1 0,0-1-1,-1 0 1,1 1 0,0-1-1,0 0 1,0 0 0,-1 1-1,1-1 1,0 0-1,0 0 1,0 1 0,0-1-1,0 0 1,1-1 0,-1 1 10,0 0 1,0-1 0,1 1 0,-1 0-1,1 0 1,0 0 0,-1 0-1,1 0 1,0 0 0,-1 0 0,1 0-1,0 0 1,0 0 0,0 0-1,0 0 1,0 0 0,0 1 0,0-1-1,0 0 1,0 1 0,0-1 0,0 1-1,1-1 1,-1 1 0,0 0-1,0-1 1,0 1 0,1 0 0,-1 0-1,0 0 1,0 0 0,1 0-1,-1 0 1,0 0 0,0 0 0,3 1-1,-3-1-11,0 0-1,0 0 0,0 0 0,0 1 1,0-1-1,0 0 0,0 0 0,0 1 0,0-1 1,0 1-1,0-1 0,0 1 0,-1-1 1,1 1-1,0 0 0,0-1 0,0 1 1,-1 0-1,1 0 0,0-1 0,-1 1 0,1 0 1,-1 0-1,1 0 0,-1 0 0,1 0 1,-1 0-1,1 0 0,-1 0 0,0 0 1,0 0-1,0 0 0,1 0 0,-1 0 0,0 0 1,0 0-1,0 0 0,-1 0 0,1 0 1,0 0-1,0 0 0,0 0 0,-1 0 1,1 0-1,-1 0 0,1 0 0,-1 0 0,0 1 1,-1 1-4,1-1 0,-1 0 1,1 0-1,-1 1 0,0-1 1,0 0-1,0-1 0,0 1 1,0 0-1,0-1 0,-4 3 1,5-4 3,0 1 1,1-1 0,-1 0 0,0 1 0,0-1 0,0 0 0,0 1-1,0-1 1,1 0 0,-1 0 0,0 0 0,0 0 0,0 0-1,0 0 1,0 0 0,0 0 0,0 0 0,0-1 0,1 1-1,-1 0 1,0-1 0,0 1 0,0 0 0,0-1 0,1 1 0,-1-1-1,0 1 1,0-1 0,1 1 0,-1-1 0,0 0 0,1 1-1,-1-1 1,1 0 0,-1 0 0,1 1 0,-1-2 0,0 1 3,1 0 1,0-1-1,0 1 0,-1 0 1,1 0-1,0 0 1,0-1-1,0 1 1,0 0-1,0 0 1,0 0-1,1-1 1,-1 1-1,0 0 0,1 0 1,-1 0-1,1 0 1,-1 0-1,1 0 1,-1 0-1,1 0 1,0 0-1,-1 0 0,1 0 1,0 0-1,0 0 1,0 0-1,0 0 1,0 1-1,0-1 1,0 0-1,0 1 1,0-1-1,0 1 0,0-1 1,2 0-1,-1 1 2,-1-1 1,1 1-1,-1-1 0,1 1 0,0-1 0,-1 1 0,1 0 0,-1 0 0,1 0 0,0 0 0,-1 0 1,3 0-1,-3 0-4,0 0 0,-1 1 0,1-1 0,0 0 1,-1 1-1,1-1 0,0 0 0,-1 1 0,1-1 1,-1 0-1,1 1 0,0-1 0,-1 1 0,1 0 1,-1-1-1,1 1 0,-1-1 0,0 1 0,1 0 1,-1-1-1,0 1 0,1 0 0,-1-1 0,0 1 1,0 0-1,1 1 0,-1-2-8,0 1 1,0-1-1,0 1 1,0-1-1,0 1 1,0-1-1,0 0 1,0 1-1,0-1 1,0 1-1,0-1 1,0 1-1,0-1 0,0 1 1,0-1-1,-1 1 1,1-1-1,0 1 1,0-1-1,-1 0 1,1 1-1,0-1 1,0 1-1,-1-1 1,1 0-1,0 1 1,-1-1-1,1 0 0,-1 0 1,1 1-1,0-1 1,-1 0-1,1 0 1,-1 1-1,1-1 1,-1 0-1,1 0 1,-1 0-1,1 0 1,-1 0-1,1 0 0,-1 0 1,1 0-1,-1 0 1,1 0-1,-1 0 1,1 0-1,0 0 1,-1 0-1,1 0 1,-1-1-1,1 1 1,-1 0-1,1 0 1,-1-1-1,-3 0 13,1 0-1,-1 0 1,1 0-1,0-1 1,-6-3-1,-2-7 30,11 12-156,0-1 0,0 1 0,0-1 1,0 1-1,-1 0 0,1-1 0,0 1 1,0-1-1,0 1 0,0-1 0,0 1 1,0 0-1,0-1 0,0 1 0,0-1 0,1 1 1,-1 0-1,0-1 0,0 1 0,0-1 1,0 1-1,1 0 0,-1-1 0,0 1 1,0-1-1,0 1 0,1 0 0,-1 0 1,0-1-1,1 1 0,-1 0 0,0-1 1,1 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7.517"/>
    </inkml:context>
    <inkml:brush xml:id="br0">
      <inkml:brushProperty name="width" value="0.05" units="cm"/>
      <inkml:brushProperty name="height" value="0.05" units="cm"/>
      <inkml:brushProperty name="color" value="#00A0D7"/>
    </inkml:brush>
  </inkml:definitions>
  <inkml:trace contextRef="#ctx0" brushRef="#br0">1 1 512,'-1'0'4768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8"/>
    </inkml:context>
    <inkml:brush xml:id="br0">
      <inkml:brushProperty name="width" value="0.05" units="cm"/>
      <inkml:brushProperty name="height" value="0.05" units="cm"/>
      <inkml:brushProperty name="color" value="#AB008B"/>
    </inkml:brush>
  </inkml:definitions>
  <inkml:trace contextRef="#ctx0" brushRef="#br0">1296 60 896,'0'-9'2299,"-3"11"-2065,0-1 0,0 0 0,1 0 0,-1 0 0,0 0 0,0 0 0,0 0 0,-5-1 0,-8 3-160,-32 1 161,-61-11 143,26 1 434,45 4-757,0 1 0,-72 10 0,95-8-80,0 0-1,0 0 1,-21-3 0,19 0 71,0 2 0,-23 1 0,-59 4-147,62-4-13,-37 5-1,-6 2-230,-115-3 0,189-5 384,-3 1-59,1 0-1,-1 0 1,-11 4-1,12-3-54,0 0-1,0-1 1,-13 1-1,-37 5 23,35-8 795,19-1-615,15-2-15,1 2-95,-9 1-19,0 1 1,0-1 0,0 0-1,0 0 1,0 0-1,-1 0 1,1-1 0,0 1-1,-1-1 1,1 1 0,2-3-1,20-18-2,-12 11 21,0-1 0,1 2 0,25-16 0,-55 44 111,7-11-14,-11 13 375,-1-2 0,-1-1 0,-47 29-1,79-53-211,-10 6-267,1 0 0,1 1 1,-1-1-1,0 0 1,0 1-1,0-1 1,0 0-1,0 1 0,1-1 1,-1 1-1,0 0 1,0-1-1,1 1 0,-1 0 1,0 0-1,2 0 1,5 0 4,-1 2 0,1-1 1,-1 1-1,0 0 0,0 0 1,0 1-1,0 0 0,0 0 1,9 7-1,10 3-1555,-13-10-2950,-5-4 2463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59"/>
    </inkml:context>
    <inkml:brush xml:id="br0">
      <inkml:brushProperty name="width" value="0.05" units="cm"/>
      <inkml:brushProperty name="height" value="0.05" units="cm"/>
    </inkml:brush>
  </inkml:definitions>
  <inkml:trace contextRef="#ctx0" brushRef="#br0">35 0 2048,'-1'6'3378,"-4"20"-2271,6 48 178,-3 114-842,-25 963-38,33-945-392,35 1059 140,-11-102 135,-30-1150-479,-2 75-96,-6-31-3886,5-46 1688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64"/>
    </inkml:context>
    <inkml:brush xml:id="br0">
      <inkml:brushProperty name="width" value="0.05" units="cm"/>
      <inkml:brushProperty name="height" value="0.05" units="cm"/>
    </inkml:brush>
  </inkml:definitions>
  <inkml:trace contextRef="#ctx0" brushRef="#br0">2 2 128,'-2'-2'0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65"/>
    </inkml:context>
    <inkml:brush xml:id="br0">
      <inkml:brushProperty name="width" value="0.05" units="cm"/>
      <inkml:brushProperty name="height" value="0.05" units="cm"/>
    </inkml:brush>
  </inkml:definitions>
  <inkml:trace contextRef="#ctx0" brushRef="#br0">2330 5 3072,'-2'1'154,"0"-1"0,0 1 0,1-1 1,-1 1-1,0-1 0,0 0 0,1 0 0,-1 0 1,0 0-1,0 0 0,1 0 0,-1 0 0,0-1 1,0 1-1,1-1 0,-1 1 0,-2-2 0,-15-2 719,-61 11-252,56-4-684,-43 1 1,-6-7-32,-220 1-106,-188 12 211,132-5 74,213 2-11,-60 1 284,51-10-244,-186 5 167,250 4-1748,60-5-303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66"/>
    </inkml:context>
    <inkml:brush xml:id="br0">
      <inkml:brushProperty name="width" value="0.05" units="cm"/>
      <inkml:brushProperty name="height" value="0.05" units="cm"/>
    </inkml:brush>
  </inkml:definitions>
  <inkml:trace contextRef="#ctx0" brushRef="#br0">2330 5 3072,'-2'1'154,"0"-1"0,0 1 0,1-1 1,-1 1-1,0-1 0,0 0 0,1 0 0,-1 0 1,0 0-1,0 0 0,1 0 0,-1 0 0,0-1 1,0 1-1,1-1 0,-1 1 0,-2-2 0,-15-2 719,-61 11-252,56-4-684,-43 1 1,-6-7-32,-220 1-106,-188 12 211,132-5 74,213 2-11,-60 1 284,51-10-244,-186 5 167,250 4-1748,60-5-303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69"/>
    </inkml:context>
    <inkml:brush xml:id="br0">
      <inkml:brushProperty name="width" value="0.05" units="cm"/>
      <inkml:brushProperty name="height" value="0.05" units="cm"/>
    </inkml:brush>
  </inkml:definitions>
  <inkml:trace contextRef="#ctx0" brushRef="#br0">27 1 3072,'-2'11'1263,"1"0"0,-2 20 0,2-5-1116,-12 377-90,12-209 766,2-56-654,-3 63-34,2-200-170,0 2-481,0 0 0,-1 0 1,1 0-1,-1-1 1,1 1-1,-1 0 0,-1 2 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70"/>
    </inkml:context>
    <inkml:brush xml:id="br0">
      <inkml:brushProperty name="width" value="0.05" units="cm"/>
      <inkml:brushProperty name="height" value="0.05" units="cm"/>
    </inkml:brush>
  </inkml:definitions>
  <inkml:trace contextRef="#ctx0" brushRef="#br0">9 202 2432,'-2'1'1232,"2"-1"-1120,0 0 0,0 0 0,0 0 0,0 1 0,-1-1 0,1 0 0,0 0 0,0 0 0,0 0 0,0 0 0,-1 0 0,-2-2 2576,3 2-2576,0 0 0,-1-1 0,1 1 0,0 0 0,0 0 0,0 0 0,0 0 0,0-1 0,0 1 0,0 0 0,0 0 0,0 0 0,0-1 0,0 1 0,0 0 0,0 0 0,0 0 0,0-1 0,0 2-43,8-12 1206,80-171-539,-88 181-733,0 1 1,0 0-1,0-1 1,0 1-1,0 0 0,1 0 1,-1-1-1,0 1 1,0 0-1,0-1 1,1 1-1,-1 0 1,0 0-1,0 0 1,1-1-1,-1 1 1,0 0-1,1 0 1,-1 0-1,0 0 1,1 0-1,-1-1 0,0 1 1,1 0-1,-1 0 1,0 0-1,1 0 1,-1 0-1,0 0 1,1 0-1,-1 0 1,0 0-1,1 0 1,12 8 270,8 14 262,-14-11-350,0 1 1,0 0-1,5 14 1,7 15-2603,-18-40 1751,0 0 0,-1 1 0,1-1 0,0 0-1,-1 1 1,1-1 0,-1 1 0,0-1 0,0 0-1,1 4 1,-3-1-1580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71"/>
    </inkml:context>
    <inkml:brush xml:id="br0">
      <inkml:brushProperty name="width" value="0.05" units="cm"/>
      <inkml:brushProperty name="height" value="0.05" units="cm"/>
    </inkml:brush>
  </inkml:definitions>
  <inkml:trace contextRef="#ctx0" brushRef="#br0">0 12 2432,'7'8'9422,"6"18"-9263,-8-15 382,23 47 1041,25 74-1,-50-122-1265,0-4-137,-1-1-1,0 1 0,-1-1 1,0 1-1,2 11 336,-3-17-412,0 1-103,1-1 1,-1 1-1,0 0 0,1-1 1,-1 1-1,1 0 1,-1-1-1,1 1 0,-1-1 1,1 1-1,-1-1 0,1 1 1,-1-1-1,1 1 1,0-1-1,-1 0 0,1 1 1,0-1-1,0 0 1,-1 0-1,1 1 0,0-1 1,0 0-1,-1 0 0,2 0 1,-2 0 2,1 0 0,0-1 0,-1 1 0,1 0 0,-1-1 0,1 1 0,0-1 0,-1 1 0,1-1 0,-1 1 0,0-1 0,1 1 0,-1-1 0,1 1 0,-1-1 0,0 0 0,1 1 0,-1-1 0,0 0 0,1-1 0,83-254-514,-82 252 354,-2 1-56,1-1 0,1 1 0,-1-1 0,0 1 0,1 0 0,0 0 1,-1 0-1,1 0 0,1 0 0,-1 0 0,3-2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85"/>
    </inkml:context>
    <inkml:brush xml:id="br0">
      <inkml:brushProperty name="width" value="0.05" units="cm"/>
      <inkml:brushProperty name="height" value="0.05" units="cm"/>
      <inkml:brushProperty name="color" value="#F6630D"/>
    </inkml:brush>
  </inkml:definitions>
  <inkml:trace contextRef="#ctx0" brushRef="#br0">1 14 3072,'0'0'1120,"1"0"-864,2 0 288,-2-1 64,1 0-224,2 0 32,1-1-192,2 1-64,2-1-160,1 1 0,1 0 0,0 0-96,1 0 64,-1 0-192,0 1 0,-1 0-960,1 0-992,-1 0 576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86"/>
    </inkml:context>
    <inkml:brush xml:id="br0">
      <inkml:brushProperty name="width" value="0.05" units="cm"/>
      <inkml:brushProperty name="height" value="0.05" units="cm"/>
      <inkml:brushProperty name="color" value="#F6630D"/>
    </inkml:brush>
  </inkml:definitions>
  <inkml:trace contextRef="#ctx0" brushRef="#br0">1 11 2816,'3'2'1280,"-2"-2"-704,0 0 192,2 0-224,-1 0-64,2 0-192,1 0-32,1-1-224,1 0-32,2 0-224,1-1-96,0-1-672,0 1-224,-2 0-320,1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10:22.403"/>
    </inkml:context>
    <inkml:brush xml:id="br0">
      <inkml:brushProperty name="width" value="0.025" units="cm"/>
      <inkml:brushProperty name="height" value="0.025" units="cm"/>
    </inkml:brush>
  </inkml:definitions>
  <inkml:trace contextRef="#ctx0" brushRef="#br0">0 1160 5504,'5'-4'2112,"-1"-1"-1664,1 135 1504,-1 106-1376,5-236-128,-4 203-288,-1-203-128,1-1719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7.875"/>
    </inkml:context>
    <inkml:brush xml:id="br0">
      <inkml:brushProperty name="width" value="0.05" units="cm"/>
      <inkml:brushProperty name="height" value="0.05" units="cm"/>
      <inkml:brushProperty name="color" value="#00A0D7"/>
    </inkml:brush>
  </inkml:definitions>
  <inkml:trace contextRef="#ctx0" brushRef="#br0">116 159 7424,'-31'-49'5465,"21"32"-5596,0 1 1,-1 0-1,-1 1 1,0 0 0,-18-16-1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87"/>
    </inkml:context>
    <inkml:brush xml:id="br0">
      <inkml:brushProperty name="width" value="0.05" units="cm"/>
      <inkml:brushProperty name="height" value="0.05" units="cm"/>
      <inkml:brushProperty name="color" value="#F6630D"/>
    </inkml:brush>
  </inkml:definitions>
  <inkml:trace contextRef="#ctx0" brushRef="#br0">1 11 4224,'1'2'1664,"1"-2"-1312,0 0 64,0 0-96,1 0-192,0-2-32,2 1-96,2 0-96,0 0 64,2 0 0,1 0 32,1 0 0,1 0 64,-1 0-192,0 0 32,-1-1-1088,-1 2-1216,-2 0 576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88"/>
    </inkml:context>
    <inkml:brush xml:id="br0">
      <inkml:brushProperty name="width" value="0.05" units="cm"/>
      <inkml:brushProperty name="height" value="0.05" units="cm"/>
      <inkml:brushProperty name="color" value="#F6630D"/>
    </inkml:brush>
  </inkml:definitions>
  <inkml:trace contextRef="#ctx0" brushRef="#br0">1 17 4352,'1'1'1664,"1"-1"-1312,1 0 64,-1-1 0,2 0-160,1 0 96,1-2-192,1 1-32,2 0-64,1 0-128,1 0 32,0-1-320,1 2-160,-2 1-896,-2 1-1056,0 0 608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89"/>
    </inkml:context>
    <inkml:brush xml:id="br0">
      <inkml:brushProperty name="width" value="0.05" units="cm"/>
      <inkml:brushProperty name="height" value="0.05" units="cm"/>
      <inkml:brushProperty name="color" value="#F6630D"/>
    </inkml:brush>
  </inkml:definitions>
  <inkml:trace contextRef="#ctx0" brushRef="#br0">0 7 3328,'3'3'1216,"-1"-3"-928,3 0 256,-1 0 64,1 0-288,1 0-96,1 0-128,2-2 0,1 1-64,1 0-32,0 0 32,0 0-128,-1 0 0,0 0-864,-3 1-1248,1-1 320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0"/>
    </inkml:context>
    <inkml:brush xml:id="br0">
      <inkml:brushProperty name="width" value="0.05" units="cm"/>
      <inkml:brushProperty name="height" value="0.05" units="cm"/>
      <inkml:brushProperty name="color" value="#F6630D"/>
    </inkml:brush>
  </inkml:definitions>
  <inkml:trace contextRef="#ctx0" brushRef="#br0">1 4 3072,'2'1'327,"-1"-1"1,1 0-1,0 1 0,0-1 1,0 0-1,0 0 0,0 0 1,0-1-1,0 1 0,0 0 1,4-2-1,15 0-250,26 4-6455,-39-2 5871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1"/>
    </inkml:context>
    <inkml:brush xml:id="br0">
      <inkml:brushProperty name="width" value="0.05" units="cm"/>
      <inkml:brushProperty name="height" value="0.05" units="cm"/>
      <inkml:brushProperty name="color" value="#F6630D"/>
    </inkml:brush>
  </inkml:definitions>
  <inkml:trace contextRef="#ctx0" brushRef="#br0">0 16 2304,'4'-1'864,"-3"0"-672,4 0 320,-2 0 64,0 1-128,1-1 64,1 0-160,0 1-32,1-1-192,0-1-32,2 1-96,1 0-96,1 0 64,0 0 0,-1 0-480,1 0-192,-1 1-864,0 0-288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2"/>
    </inkml:context>
    <inkml:brush xml:id="br0">
      <inkml:brushProperty name="width" value="0.05" units="cm"/>
      <inkml:brushProperty name="height" value="0.05" units="cm"/>
      <inkml:brushProperty name="color" value="#F6630D"/>
    </inkml:brush>
  </inkml:definitions>
  <inkml:trace contextRef="#ctx0" brushRef="#br0">1 1 3328,'17'0'3149,"25"0"-1056,-1 4-7970,-34-3 4304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6"/>
    </inkml:context>
    <inkml:brush xml:id="br0">
      <inkml:brushProperty name="width" value="0.05" units="cm"/>
      <inkml:brushProperty name="height" value="0.05" units="cm"/>
      <inkml:brushProperty name="color" value="#F6630D"/>
    </inkml:brush>
  </inkml:definitions>
  <inkml:trace contextRef="#ctx0" brushRef="#br0">1 25 2944,'4'2'1120,"-2"-2"-864,2 2 224,-1-2 64,-1 0-96,2 0 0,1-2-192,0 0 0,1 0-160,0 0-64,2-2 0,-1 1-192,0 1 32,1-1-96,-1 0 0,2 1-576,0 0-1216,0 1 160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7"/>
    </inkml:context>
    <inkml:brush xml:id="br0">
      <inkml:brushProperty name="width" value="0.05" units="cm"/>
      <inkml:brushProperty name="height" value="0.05" units="cm"/>
      <inkml:brushProperty name="color" value="#F6630D"/>
    </inkml:brush>
  </inkml:definitions>
  <inkml:trace contextRef="#ctx0" brushRef="#br0">116 1 2688,'1'0'112,"-1"0"1,0 0-1,0 0 0,0 0 1,0 0-1,1 0 1,-1 0-1,0 0 0,0 0 1,2 1 1347,-2 0-1347,0-1-1,1 0 1,-1 0-1,0 0 0,0 1 1,0-1-1,0 0 0,0 0 1,0 0-1,0 0 1,0 1-1,0-1 0,0 0 1,0 0-1,0 0 0,0 1 1,0-1-1,0 0 0,-4 13 1537,-9 11-956,-4 5 57,-17 24 67,31-49-812,0 0 0,-1 1 0,0-2-1,0 1 1,0 0 0,0-1 0,0 1 0,-9 4 0,12-8-32,1 0 0,0 0 0,0 0 0,0 0 0,-1 0 1,1 0-1,0 1 0,0-1 0,0 0 0,-1 0 0,1 0 0,0 0 1,0 0-1,-1 0 0,1 0 0,0 0 0,0 0 0,-1 0 1,1 0-1,0 0 0,0 0 0,-1 0 0,1 0 0,0 0 0,0-1 1,-1 1-1,1 0 0,0 0 0,0 0 0,0 0 0,-1 0 0,1 0 1,0-1-1,0 1 0,0 0 0,-1 0 0,1 0 0,0-1 1,0 1-1,0 0 0,0 0 0,0 0 0,0-1 0,0 1 0,-1 0 1,3-12-5635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8"/>
    </inkml:context>
    <inkml:brush xml:id="br0">
      <inkml:brushProperty name="width" value="0.05" units="cm"/>
      <inkml:brushProperty name="height" value="0.05" units="cm"/>
      <inkml:brushProperty name="color" value="#F6630D"/>
    </inkml:brush>
  </inkml:definitions>
  <inkml:trace contextRef="#ctx0" brushRef="#br0">0 0 1920,'2'4'6149,"3"5"-4186,4 9-630,-3-6-377,0-1 0,1-1 0,0 1 0,14 15 0,-16-21-1194,-1 0 0,1 0 1,1-1-1,-1 0 0,1 0 1,0 0-1,0-1 0,0 0 1,0 0-1,9 3 0,-10-5-2471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899"/>
    </inkml:context>
    <inkml:brush xml:id="br0">
      <inkml:brushProperty name="width" value="0.05" units="cm"/>
      <inkml:brushProperty name="height" value="0.05" units="cm"/>
      <inkml:brushProperty name="color" value="#F6630D"/>
    </inkml:brush>
  </inkml:definitions>
  <inkml:trace contextRef="#ctx0" brushRef="#br0">0 1 2432,'7'10'6512,"17"10"-4365,-9-8-1217,-8-5-831,0-1 0,1 0 1,0 0-1,14 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9.359"/>
    </inkml:context>
    <inkml:brush xml:id="br0">
      <inkml:brushProperty name="width" value="0.05" units="cm"/>
      <inkml:brushProperty name="height" value="0.05" units="cm"/>
      <inkml:brushProperty name="color" value="#00A0D7"/>
    </inkml:brush>
  </inkml:definitions>
  <inkml:trace contextRef="#ctx0" brushRef="#br0">88 0 2048,'4'3'7043,"-4"-2"-6862,-2 7 2074,-9 10-3028,9-14 1432,-61 101-318,63-104-361,-1 0-1,0 0 0,0 0 0,0 0 0,0 0 1,1 0-1,-1 0 0,-1 0 0,-1 1 1,3-2-15,0 0 0,0 0 0,0 0 0,0 0 0,0 0 0,0 1 0,0-1 0,0 0 0,0 0 0,-1 0 0,1 0 0,0 0 0,0 0 1,0 0-1,0 0 0,0 0 0,0 0 0,0 0 0,0 0 0,0 0 0,0 0 0,-1 0 0,1 0 0,0 0 0,0 0 0,0-1 0,0 1 0,0 0 1,0 0-1,0 0 0,0 0 0,0 0 0,0 0 0,0 0 0,0 0 0,0 0 0,-1 0 0,1 0 0,0 0 0,0 0 0,0 0 0,0 0 0,0-1 1,0 1-1,0 0 0,2-9-3324,4-1-2219,-5 6 4895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0"/>
    </inkml:context>
    <inkml:brush xml:id="br0">
      <inkml:brushProperty name="width" value="0.05" units="cm"/>
      <inkml:brushProperty name="height" value="0.05" units="cm"/>
      <inkml:brushProperty name="color" value="#F6630D"/>
    </inkml:brush>
  </inkml:definitions>
  <inkml:trace contextRef="#ctx0" brushRef="#br0">100 1 2560,'9'6'5114,"-15"2"-3584,5-7-1588,-15 17 2408,1 1-1,-18 32 0,-1 0-3359,30-47-1307</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1"/>
    </inkml:context>
    <inkml:brush xml:id="br0">
      <inkml:brushProperty name="width" value="0.05" units="cm"/>
      <inkml:brushProperty name="height" value="0.05" units="cm"/>
      <inkml:brushProperty name="color" value="#F6630D"/>
    </inkml:brush>
  </inkml:definitions>
  <inkml:trace contextRef="#ctx0" brushRef="#br0">121 26 2560,'0'-1'225,"-1"0"0,1 0 0,0 0 0,0 1 0,0-1 0,0 0 0,-1 0 0,1 0 0,0 0 0,-1 0 0,1 0 0,-1 1 0,1-1 0,-1 0 0,1 0 0,-1 1 0,1-1 0,-1 0 0,0 1 0,0-2 0,-1 1-119,0 0 0,1 0 0,-1 1 0,0-1 1,0 0-1,0 1 0,1-1 0,-1 1 1,-3-1-1,2 1-87,0-1-1,0 1 1,0 0 0,0 0 0,0 1 0,0-1 0,0 1 0,0-1-1,0 1 1,0 0 0,0 0 0,-4 2 0,3 1 296,0-1 0,0 1 0,1 0 0,-1 0 0,1 0 0,0 1 0,0-1 0,0 1 0,1 0 0,-1 0 0,1 0 0,0 0 0,1 0 0,-1 0 0,1 0 0,0 0 0,0 1 0,1 6 0,-1-9-186,1 1-1,0-1 1,0 1 0,0-1-1,1 0 1,-1 0-1,1 1 1,0-1 0,0 0-1,0 0 1,0 0 0,1 0-1,-1 0 1,1 0 0,0 0-1,0 0 1,0 0-1,0-1 1,0 1 0,0-1-1,1 0 1,-1 0 0,1 1-1,0-2 1,0 1 0,-1 0-1,1-1 1,0 1-1,1-1 1,2 2 0,6-1-237,-1 1 0,1-2 0,0 1-1,13-1 1,-20-1-713,1-1-1,0 1 0,-1-1 0,1 0 0,-1 0 0,8-3 1,-4-3-6011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2"/>
    </inkml:context>
    <inkml:brush xml:id="br0">
      <inkml:brushProperty name="width" value="0.05" units="cm"/>
      <inkml:brushProperty name="height" value="0.05" units="cm"/>
      <inkml:brushProperty name="color" value="#FFC114"/>
    </inkml:brush>
  </inkml:definitions>
  <inkml:trace contextRef="#ctx0" brushRef="#br0">1 4 2560,'21'-2'3427,"-6"0"-780,17 6-1259,-9 0-2159,1-3-4613,-21-1 3181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3"/>
    </inkml:context>
    <inkml:brush xml:id="br0">
      <inkml:brushProperty name="width" value="0.05" units="cm"/>
      <inkml:brushProperty name="height" value="0.05" units="cm"/>
      <inkml:brushProperty name="color" value="#FFC114"/>
    </inkml:brush>
  </inkml:definitions>
  <inkml:trace contextRef="#ctx0" brushRef="#br0">0 18 1792,'21'-9'4816,"-3"6"-4266,30 0-1,-17 1-4075,-23 2 1201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4"/>
    </inkml:context>
    <inkml:brush xml:id="br0">
      <inkml:brushProperty name="width" value="0.05" units="cm"/>
      <inkml:brushProperty name="height" value="0.05" units="cm"/>
      <inkml:brushProperty name="color" value="#FFC114"/>
    </inkml:brush>
  </inkml:definitions>
  <inkml:trace contextRef="#ctx0" brushRef="#br0">1 0 2688,'1'1'1056,"1"-1"-832,0 1 448,1-2 192,-1 1-128,1 0-32,0 0-320,2 0-160,0 0-64,1 0 32,2 0-96,-1 0-128,1 0 0,-1 0-32,1 0-64,-1 0-768,-1 0-1536,-1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5"/>
    </inkml:context>
    <inkml:brush xml:id="br0">
      <inkml:brushProperty name="width" value="0.05" units="cm"/>
      <inkml:brushProperty name="height" value="0.05" units="cm"/>
      <inkml:brushProperty name="color" value="#FFC114"/>
    </inkml:brush>
  </inkml:definitions>
  <inkml:trace contextRef="#ctx0" brushRef="#br0">0 8 2688,'4'0'361,"1"1"0,-1 0 0,1-1 0,-1 0 0,0 0 0,1 0 0,-1-1 0,0 0 0,1 1 1,4-3-1,8 0 173,17 1-569,-12 2-4254,-22 0 4070,6 0-1344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6"/>
    </inkml:context>
    <inkml:brush xml:id="br0">
      <inkml:brushProperty name="width" value="0.05" units="cm"/>
      <inkml:brushProperty name="height" value="0.05" units="cm"/>
      <inkml:brushProperty name="color" value="#FFC114"/>
    </inkml:brush>
  </inkml:definitions>
  <inkml:trace contextRef="#ctx0" brushRef="#br0">0 0 3072,'4'1'1120,"-2"-1"-864,1 1 0,-2-1-64,2 0 64,-1 0 160,2 0 128,0 0 64,1 0-256,0 0-128,0 0-128,1 0-96,1 0-672,1 0-288,-1 0-576,1 1-160,-1 0 544,-1 1 352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7"/>
    </inkml:context>
    <inkml:brush xml:id="br0">
      <inkml:brushProperty name="width" value="0.05" units="cm"/>
      <inkml:brushProperty name="height" value="0.05" units="cm"/>
      <inkml:brushProperty name="color" value="#FFC114"/>
    </inkml:brush>
  </inkml:definitions>
  <inkml:trace contextRef="#ctx0" brushRef="#br0">0 10 2816,'8'2'3678,"13"-5"-2279,-16 2-1068,9-1-509,29-3 356,-15 7-4781,-21-2 2582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8"/>
    </inkml:context>
    <inkml:brush xml:id="br0">
      <inkml:brushProperty name="width" value="0.05" units="cm"/>
      <inkml:brushProperty name="height" value="0.05" units="cm"/>
      <inkml:brushProperty name="color" value="#FFC114"/>
    </inkml:brush>
  </inkml:definitions>
  <inkml:trace contextRef="#ctx0" brushRef="#br0">0 2 3200,'22'-1'1254,"-12"0"-282,1 1 0,18 3 0,-27-3-1011,1 1-577,1-1 1,-1 1 0,1-1 0,0 0-1,-1 0 1,5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09"/>
    </inkml:context>
    <inkml:brush xml:id="br0">
      <inkml:brushProperty name="width" value="0.05" units="cm"/>
      <inkml:brushProperty name="height" value="0.05" units="cm"/>
      <inkml:brushProperty name="color" value="#FFC114"/>
    </inkml:brush>
  </inkml:definitions>
  <inkml:trace contextRef="#ctx0" brushRef="#br0">0 9 2176,'28'-4'4457,"10"0"-3615,-36 4-1064,0 0 0,0 1-1,0-1 1,-1 0 0,1 1 0,0-1 0,0 1 0,0 0 0,-1-1 0,1 1 0,0 0 0,-1 0 0,1 0 0,-1 0-1,1 1 1,-1-1 0,2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19.740"/>
    </inkml:context>
    <inkml:brush xml:id="br0">
      <inkml:brushProperty name="width" value="0.05" units="cm"/>
      <inkml:brushProperty name="height" value="0.05" units="cm"/>
      <inkml:brushProperty name="color" value="#00A0D7"/>
    </inkml:brush>
  </inkml:definitions>
  <inkml:trace contextRef="#ctx0" brushRef="#br0">136 174 3072,'-2'1'6283,"2"-1"-6182,-8-6 2314,-8-12-868,-8-24-561,-10-15 378,13 31-4639,17 21 517,-1 1 0,-10-8 0,8 7 139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0"/>
    </inkml:context>
    <inkml:brush xml:id="br0">
      <inkml:brushProperty name="width" value="0.05" units="cm"/>
      <inkml:brushProperty name="height" value="0.05" units="cm"/>
      <inkml:brushProperty name="color" value="#FFC114"/>
    </inkml:brush>
  </inkml:definitions>
  <inkml:trace contextRef="#ctx0" brushRef="#br0">1 8 2304,'5'1'864,"-3"-1"-672,3 1 576,-2-1 224,0 0-256,2 0-96,0 0-224,1-1-32,2 0-224,-1 0-32,1-1-64,-1 1-64,1 0 96,-2 0-128,-1 0-64,-2 0-448,0 1-192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1"/>
    </inkml:context>
    <inkml:brush xml:id="br0">
      <inkml:brushProperty name="width" value="0.05" units="cm"/>
      <inkml:brushProperty name="height" value="0.05" units="cm"/>
      <inkml:brushProperty name="color" value="#FFC114"/>
    </inkml:brush>
  </inkml:definitions>
  <inkml:trace contextRef="#ctx0" brushRef="#br0">52 98 1408,'0'-5'5604,"-1"-16"-3731,-14-18-693,14 37-1241,-1-1 0,1 1-1,-1-1 1,0 1 0,0 0 0,0-1-1,0 1 1,0 0 0,0 0 0,0 1 0,-1-1-1,-2-2 1,-3 1-2200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2"/>
    </inkml:context>
    <inkml:brush xml:id="br0">
      <inkml:brushProperty name="width" value="0.05" units="cm"/>
      <inkml:brushProperty name="height" value="0.05" units="cm"/>
      <inkml:brushProperty name="color" value="#FFC114"/>
    </inkml:brush>
  </inkml:definitions>
  <inkml:trace contextRef="#ctx0" brushRef="#br0">78 0 2816,'-8'10'8007,"-4"8"-6559,-13 20-2077,22-34-62,-1 0-1,1 0 1,-1-1-1,1 0 1,-7 4-1,4-4-2001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3"/>
    </inkml:context>
    <inkml:brush xml:id="br0">
      <inkml:brushProperty name="width" value="0.05" units="cm"/>
      <inkml:brushProperty name="height" value="0.05" units="cm"/>
      <inkml:brushProperty name="color" value="#FFC114"/>
    </inkml:brush>
  </inkml:definitions>
  <inkml:trace contextRef="#ctx0" brushRef="#br0">113 1 1792,'-9'4'5452,"-7"12"-3708,10-10-1079,-17 14 131,11-9-302,0 0 0,-16 20-1,22-25-978,7-10-1244,7-10-3736,-5 9 3038</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4"/>
    </inkml:context>
    <inkml:brush xml:id="br0">
      <inkml:brushProperty name="width" value="0.05" units="cm"/>
      <inkml:brushProperty name="height" value="0.05" units="cm"/>
      <inkml:brushProperty name="color" value="#FFC114"/>
    </inkml:brush>
  </inkml:definitions>
  <inkml:trace contextRef="#ctx0" brushRef="#br0">1 6 3328,'0'0'91,"0"0"1,0 0-1,0 0 1,0 0-1,0-1 0,0 1 1,0 0-1,0 0 1,0 0-1,0 0 1,0 0-1,0-1 0,0 1 1,0 0-1,0 0 1,0 0-1,0 0 1,0-1-1,0 1 0,0 0 1,1-1 822,-1 1-822,0 0-1,0 0 0,1-1 1,-1 1-1,0 0 1,0 0-1,0 0 1,0 0-1,1 0 0,-1 0 1,0 0-1,0 0 1,0 0-1,8 6 2305,4 10-170,-7-6-1510,1 0 0,-1 0-1,1-1 1,9 11 0,-11-16-930,0 1 0,0-1 0,0 0 0,1 0 0,0 0 1,0-1-1,0 1 0,0-1 0,8 3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5"/>
    </inkml:context>
    <inkml:brush xml:id="br0">
      <inkml:brushProperty name="width" value="0.05" units="cm"/>
      <inkml:brushProperty name="height" value="0.05" units="cm"/>
      <inkml:brushProperty name="color" value="#FFC114"/>
    </inkml:brush>
  </inkml:definitions>
  <inkml:trace contextRef="#ctx0" brushRef="#br0">1 5 3328,'7'-4'5104,"-7"11"-2748,0-2-2579,3 232 5914,-3-235-5681,-1 0 1,1 0 0,0-1-1,0 1 1,1 0 0,-1 0 0,0-1-1,1 1 1,-1 0 0,1 0 0,-1-1-1,1 1 1,0 0 0,0-1 0,0 1-1,-1-1 1,2 1 0,0 1 0,0-2 14,0 0 1,0 0-1,0 0 1,1 0-1,-1-1 1,0 1-1,0-1 1,0 1-1,0-1 1,1 0-1,-1 0 1,0 0-1,0 0 1,4-1-1,18-1 468,24-7-1,6-1-666,-48 10-2,-1 0 0,0 0 0,0 0 1,0 0-1,10 2 0,-12-1-628,0 0 0,0 0 0,0 0 0,0 0 0,-1 0 0,6 4 0,-2 0-2774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6"/>
    </inkml:context>
    <inkml:brush xml:id="br0">
      <inkml:brushProperty name="width" value="0.05" units="cm"/>
      <inkml:brushProperty name="height" value="0.05" units="cm"/>
      <inkml:brushProperty name="color" value="#AB008B"/>
    </inkml:brush>
  </inkml:definitions>
  <inkml:trace contextRef="#ctx0" brushRef="#br0">75 55 1408,'1'-3'370,"-1"0"1,1 0-1,0 0 1,0 0-1,0 0 1,2-6-1,-3 9-328,0-1 1,1 1-1,-1 0 0,0-1 0,0 1 0,0-1 1,0 1-1,0 0 0,1-1 0,-1 1 0,0 0 1,0-1-1,1 1 0,-1 0 0,0-1 1,1 1-1,-1 0 0,0-1 0,1 1 0,-1 0 1,0 0-1,1 0 0,-1-1 0,1 1 0,-1 0 1,0 0-1,1 0 0,-1 0 0,1 0 0,-1 0 1,1 0-1,-1 0 0,0 0 0,1 0 0,-1 0 1,1 0-1,-1 0 0,0 0 0,1 0 0,-1 0 1,1 0-1,-1 1 0,0-1 0,1 0 1,-1 0-1,1 0 0,-1 1 0,0-1 0,1 0 1,-1 0-1,0 1 0,0-1 0,1 0 0,-1 1 1,0-1-1,0 0 0,1 1 0,-1-1 0,0 1 1,0 0-1,1-1-13,-1 1 0,0 0 1,1 0-1,-1 0 1,0 0-1,0 0 0,0-1 1,0 1-1,1 0 0,-1 0 1,-1 0-1,1 0 0,0 0 1,0 0-1,0 0 0,0 0 1,-1-1-1,1 1 0,0 0 1,-1 0-1,1 0 0,-1 0 1,1-1-1,-1 1 0,1 0 1,-1 0-1,1-1 0,-1 1 1,0-1-1,1 1 0,-1 0 1,-1 0-1,1 0-32,0 0 0,0 0 1,-1 0-1,1-1 0,0 1 0,-1 0 0,1 0 0,-1-1 1,1 1-1,-1-1 0,1 1 0,-1-1 0,1 0 0,-1 1 1,1-1-1,-1 0 0,-3 0 0,4-1 35,-1 0 1,1 1-1,0-1 0,-1 0 0,1 0 1,0 0-1,-1 0 0,1 0 0,0 0 1,0 0-1,0 0 0,0 0 0,0-1 0,0 1 1,0 0-1,0-1 0,0 1 0,1-1 1,-1 1-1,0-1 0,1 1 0,0-1 1,-1 1-1,1-1 0,0 1 0,0-1 1,0 0-1,0 1 0,0-1 0,0 1 1,0-1-1,0 1 0,1-1 0,-1 0 1,0 1-1,1-1 0,0 1 0,-1-1 1,1 1-1,0 0 0,0-1 0,0 1 0,2-3 1,-3 4 16,0 0 1,1 0 0,-1-1 0,0 1-1,1 0 1,-1 0 0,1-1 0,-1 1-1,0 0 1,1 0 0,-1 0 0,1 0-1,-1 0 1,1-1 0,-1 1 0,1 0-1,-1 0 1,0 0 0,1 0 0,-1 0-1,1 1 1,-1-1 0,1 0 0,-1 0-1,1 0 1,-1 0 0,0 0 0,1 1-1,-1-1 1,1 0 0,9 15 623,-9-11-648,0 0 1,0 1-1,0-1 1,0 0-1,0 8 1,-1-11-17,0 0-1,0 0 1,0 0 0,0 0 0,0 0 0,0 0 0,0 0 0,0 0 0,-1 0 0,1 0 0,0 0-1,-1 0 1,1 0 0,-1 0 0,1 0 0,-1-1 0,1 1 0,-1 0 0,0 0 0,1-1 0,-1 1-1,0 0 1,0-1 0,0 1 0,-1 0 0,1-1-1,0 1 0,0-1 0,0 0 0,0 0 0,-1 0 1,1 0-1,0-1 0,0 1 0,0 0 0,0 0 0,0-1 0,0 1 0,0 0 0,0-1 0,0 1 0,0-1 1,0 0-1,-2 0 0,1-1 11,0 1 0,0-1 1,0 0-1,1 0 1,-1 0-1,0 0 0,1 0 1,-3-4-1,3 6-5,1-1 0,-1 0 0,1 0 0,0 0 0,-1 0 0,1 0 0,0 0 0,0 0 0,-1 0 0,1 0 0,0 0 0,0 0 0,0 0 0,0 0 0,0 0 0,0 0 0,1 0 0,-1 0 0,0 0 0,1-2 0,-1 3-13,0 0-1,0-1 1,0 1 0,1 0 0,-1 0-1,0-1 1,0 1 0,0 0 0,0 0-1,1 0 1,-1-1 0,0 1 0,0 0 0,0 0-1,1 0 1,-1 0 0,0 0 0,0-1-1,1 1 1,-1 0 0,0 0 0,0 0-1,1 0 1,-1 0 0,0 0 0,0 0-1,1 0 1,-1 0 0,0 0 0,0 0-1,1 0 1,-1 0 0,0 0 0,0 0-1,1 0 1,-1 0 0,0 0 0,0 0-1,1 1 1,-1-1 0,0 0 0,0 0-1,1 0 1,-1 0 0,0 1 0,0-1-1,0 0 1,1 0 0,-1 0 0,0 1-1,0-1 1,0 0 0,0 0 0,0 1-1,1-1 1,-1 0 0,0 0 0,0 1-1,0-1 1,0 0 0,0 0 0,0 1-1,5 17 257,-5-17-245,0 0 1,0-1-1,0 1 1,0 0-1,0 0 0,0 0 1,0-1-1,0 1 1,0 0-1,-1 0 0,1-1 1,0 1-1,-1 0 1,1-1-1,0 1 0,-1 0 1,1-1-1,-1 1 1,1 0-1,-1-1 0,1 1 1,-1-1-1,1 1 1,-1-1-1,0 1 0,1-1 1,-1 0-1,0 1 1,1-1-1,-1 0 0,-1 1 1,0-1-13,1 0 0,0 0 0,0 0 0,0-1-1,0 1 1,-1 0 0,1-1 0,0 1 0,0-1 0,0 1 0,0-1 0,0 0 0,0 1 0,0-1 0,0 0 0,1 0 0,-3-1-1,3 1 2,-1 0-1,0 1 0,0-1 0,1 0 0,-1 0 0,1 0 0,-1 0 0,0 0 0,1 0 1,0 0-1,-1 0 0,1-1 0,0 1 0,0 0 0,-1 0 0,1 0 0,0 0 1,0-2-1,1 2 14,-1 0 0,1 0 0,-1 0 0,1 0 0,-1 1 0,1-1 0,-1 0 0,1 0 0,0 1 0,-1-1 0,1 1 0,0-1 0,0 0 0,-1 1 0,1-1 1,0 1-1,0 0 0,0-1 0,0 1 0,0 0 0,-1-1 0,1 1 0,0 0 0,0 0 0,0 0 0,0 0 0,0 0 0,2 0 0,-1 0 9,0 0 0,0 0 0,0 1-1,1-1 1,-1 1 0,0-1 0,0 1-1,0 0 1,0 0 0,0 0 0,0 0-1,0 0 1,0 0 0,0 1 0,-1-1-1,1 1 1,2 2 0,-3-3-28,0 0 1,0-1-1,-1 1 1,1 0-1,-1 0 1,1 0-1,0 0 1,-1 0 0,0 0-1,1 0 1,-1 0-1,0 0 1,1 0-1,-1 0 1,0 0-1,0 0 1,0 0-1,0 0 1,0 0-1,0 0 1,0 0-1,0 0 1,0 0-1,0 0 1,-1 0-1,1 0 1,0 0-1,-1 0 1,1 0-1,-1 0 1,1 0-1,-1 0 1,1 0-1,-1-1 1,0 1-1,0 0 1,1 0-1,-3 1 1,3-2 6,-1 1 0,0 0 0,0-1 0,0 1 0,0-1 0,0 1 0,0-1 0,0 0 0,0 1 0,0-1 0,-1 0 0,1 0 0,0 0 0,0 1 0,0-1 0,0 0 0,0-1 0,0 1 0,0 0 0,-1 0 0,1 0 0,0-1 0,0 1 0,0 0 0,0-1 0,0 1 0,0-1 0,0 0 0,0 1 0,0-1 0,1 1 0,-1-1 0,0 0 0,0 0 0,-1-1 1,1 1 11,0-1 0,0 1 0,0 0 0,0-1 0,0 1 0,1-1 0,-1 1 0,0-1 0,1 0 0,-1 1 0,1-1 1,-1 0-1,1 1 0,0-1 0,0 0 0,0 1 0,0-1 0,0 0 0,0 1 0,0-1 0,0 0 0,1 1 0,0-3 1,-1 2-10,1 1 0,-1 0 0,1 0 0,-1 0 0,1 0 0,0 0 1,0 0-1,-1 0 0,1 1 0,0-1 0,0 0 0,0 0 0,0 1 1,0-1-1,0 0 0,0 1 0,0-1 0,0 1 0,0-1 0,0 1 1,0-1-1,0 1 0,2 0 0,-2 0-12,-1 0 0,0 0 0,1 0 0,-1 0 0,1 0 0,-1 0 0,0 0-1,1 0 1,-1 1 0,0-1 0,1 0 0,-1 0 0,0 0 0,1 1 0,-1-1 0,0 0 0,0 0 0,1 1 0,-1-1 0,0 0 0,0 1 0,0-1-1,1 0 1,-1 1 0,0 0 0,0 0 6,1 0-1,-1 0 1,0 1-1,0-1 1,0 0-1,0 0 1,0 1-1,0-1 1,0 0-1,-1 0 1,1 1-1,-1 0 1,1-1-4,0-1 1,0 1 0,0-1 0,0 1 0,0-1 0,0 1-1,0-1 1,-1 1 0,1-1 0,0 1 0,0-1 0,0 0-1,-1 1 1,1-1 0,0 1 0,-1-1 0,1 0 0,0 1-1,-1-1 1,1 0 0,0 1 0,-1-1 0,1 0 0,-1 0-1,1 1 1,-1-1 0,1 0 0,0 0 0,-1 0 0,1 0-1,-1 1 1,1-1 0,-1 0 0,1 0 0,-1 0 0,1 0 0,-1 0-1,1 0 1,-1 0 0,1 0 0,-1-1 0,1 1 0,-1 0-1,1 0 1,-1 0 0,1 0 0,0-1 0,-1 1 0,1 0-1,-1 0 1,1-1 0,0 1 0,-1 0 0,1-1 0,-1 1-1,1 0 1,-1-2 0,1 2-7,0 0-1,-1-1 1,1 1 0,0-1 0,0 1-1,-1-1 1,1 1 0,0-1-1,0 1 1,0-1 0,0 0-1,0 1 1,-1-1 0,1 1-1,0-1 1,0 1 0,0-1 0,1 1-1,-1-1 1,0 1 0,0-1-1,0 0 1,0 1 0,0-1-1,1 1 1,-1-1 0,0 1-1,0-1 1,1 1 0,-1 0 0,0-1-1,1 1 1,-1-1 0,1 1-1,-1 0 1,0-1 0,1 1-1,-1 0 1,1-1 0,-1 1 0,1 0-1,-1 0 1,1-1 0,-1 1-1,1 0 1,-1 0 0,1 0-1,-1 0 1,1 0 0,0 0-1,-1 0 1,1 0 0,-1 0 0,1 0-1,0 0 1,0 0 10,0 0 0,0 0 0,0 0 0,0 0 0,-1 0 0,1 0 0,0 1 0,0-1 1,0 0-1,0 1 0,0-1 0,-1 0 0,1 1 0,0-1 0,0 1 0,-1-1 0,1 1 0,0 0 0,-1-1 0,1 1 0,0 0 0,-1-1 1,1 1-1,-1 0 0,1 0 0,-1-1 0,1 1 0,-1 0 0,0 0 0,1 0 0,-1 0 0,0-1 0,0 1 0,0 0 0,0 1 0,0-1 8,1 0-1,-1-1 0,0 1 0,-1 0 0,1-1 0,0 1 0,0 0 0,0-1 1,0 1-1,0 0 0,-1-1 0,1 1 0,0 0 0,-1-1 0,1 1 0,0-1 1,-1 1-1,1-1 0,-1 1 0,1-1 0,-1 1 0,1-1 0,-1 1 0,1-1 1,-1 1-1,1-1 0,-1 0 0,0 1 0,1-1 0,-1 0 0,0 0 0,1 1 1,-1-1-1,0 0 0,1 0 0,-1 0 0,0 0 0,1 0 0,-1 0 0,0 0 1,1 0-1,-1 0 0,0 0 0,1 0 0,-1-1 0,0 1 0,1 0 0,-2-1 1,-1 0 3,1 0 0,-1-1 0,1 1 0,-1 0 0,1-1 0,0 0 0,-1 0 0,-1-2 0,4 4-21,-1 0 1,1 0-1,0-1 1,-1 1-1,1 0 1,-1 0-1,1-1 0,0 1 1,-1 0-1,1-1 1,0 1-1,0-1 1,-1 1-1,1-1 0,0 1 1,0 0-1,0-1 1,-1 1-1,1-1 1,0 1-1,0-1 1,0 1-1,0-1 0,0 1 1,0-1-1,0 1 1,0-1-1,0 1 1,0 0-1,0-1 0,0 1 1,1-1-1,-1 1 1,0-1-1,0 1 1,0-1-1,1 1 1,-1 0-1,0-1 0,0 1 1,1-1-1,-1 1 1,0 0-1,1-1 1,-1 1-1,0 0 0,1 0 1,-1-1-1,1 1 1,-1 0-1,1 0 1,-1-1-1,0 1 1,1 0-1,0 0 11,0 0 0,-1-1 0,1 1 0,-1 0 0,1 0 0,0 0 0,-1 0 0,1 0 0,-1 0 1,1 0-1,0 0 0,-1 0 0,1 0 0,-1 0 0,1 0 0,0 0 0,-1 1 0,1-1 0,-1 0 0,1 0 0,-1 1 0,1-1 0,-1 0 0,1 1 0,-1-1 0,1 1 0,-1-1 1,1 0-1,-1 1 0,0-1 0,1 1 0,-1-1 0,0 1 0,1-1 0,-1 1 0,0 0 0,0-1 0,1 2 0,-1-2-64,0 0-1,0 1 1,1-1-1,-1 0 1,0 1-1,0-1 1,0 0-1,0 1 1,0-1-1,0 1 1,0-1-1,1 0 1,-1 1-1,0-1 1,0 0-1,0 1 1,-1-1-1,1 0 1,0 1-1,0-1 1,0 1-1,0-1 1,0 0-1,0 1 1,0-1-1,-1 0 1,1 1-1,0-1 1,0 0-1,0 1 1,-1-1-1,1 0 1,0 0-1,0 1 1,-1-1-1,1 0 1,0 0-1,-1 0 1,1 1-1,0-1 1,-1 0-1,1 0 1,0 0-1,-1 0 1,1 0-1,-1 1 1,-5-3-2736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7"/>
    </inkml:context>
    <inkml:brush xml:id="br0">
      <inkml:brushProperty name="width" value="0.05" units="cm"/>
      <inkml:brushProperty name="height" value="0.05" units="cm"/>
      <inkml:brushProperty name="color" value="#AB008B"/>
    </inkml:brush>
  </inkml:definitions>
  <inkml:trace contextRef="#ctx0" brushRef="#br0">1 40 3072,'1'-5'8301,"1"16"-6522,3 13-1081,1 1-147,-1 1 1,3 38-1,-8-64-530,-1-19 99,-1 5 43,1 1 0,0-1 0,1 0 0,1 0 0,2-14 0,-3 24-104,1 1 0,0 0-1,0-1 1,0 1 0,1 0-1,-1 0 1,1 0 0,0 0-1,-1 0 1,1 1 0,1-1-1,-1 0 1,0 1 0,1-1-1,-1 1 1,1 0 0,-1 0-1,1 0 1,0 0 0,0 1-1,0-1 1,0 1 0,1-1-1,-1 1 1,6-1 0,22-3-1406,-10 7-6693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8"/>
    </inkml:context>
    <inkml:brush xml:id="br0">
      <inkml:brushProperty name="width" value="0.05" units="cm"/>
      <inkml:brushProperty name="height" value="0.05" units="cm"/>
      <inkml:brushProperty name="color" value="#AB008B"/>
    </inkml:brush>
  </inkml:definitions>
  <inkml:trace contextRef="#ctx0" brushRef="#br0">1 5 3456,'1'0'202,"-1"1"0,1-1 0,0 1-1,-1-1 1,1 1 0,0-1 0,-1 0 0,1 1 0,0-1 0,0 0 0,0 0 0,-1 0 0,1 1-1,0-1 1,0 0 0,0 0 0,-1 0 0,3 0 0,20-1 130,-13 0-122,9 0-595,-7-4-3533,-9 3 1955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19"/>
    </inkml:context>
    <inkml:brush xml:id="br0">
      <inkml:brushProperty name="width" value="0.05" units="cm"/>
      <inkml:brushProperty name="height" value="0.05" units="cm"/>
      <inkml:brushProperty name="color" value="#AB008B"/>
    </inkml:brush>
  </inkml:definitions>
  <inkml:trace contextRef="#ctx0" brushRef="#br0">1 1 1152,'21'3'5353,"-1"-2"-4568,6 3-1453,-8-3-3085,-13-1 2100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21.327"/>
    </inkml:context>
    <inkml:brush xml:id="br0">
      <inkml:brushProperty name="width" value="0.05" units="cm"/>
      <inkml:brushProperty name="height" value="0.05" units="cm"/>
      <inkml:brushProperty name="color" value="#00A0D7"/>
    </inkml:brush>
  </inkml:definitions>
  <inkml:trace contextRef="#ctx0" brushRef="#br0">72 2 1152,'-2'-2'9887,"0"6"-10590,-62 155 4601,61-153-4378,7-21-9466,-2 10 7706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0"/>
    </inkml:context>
    <inkml:brush xml:id="br0">
      <inkml:brushProperty name="width" value="0.05" units="cm"/>
      <inkml:brushProperty name="height" value="0.05" units="cm"/>
      <inkml:brushProperty name="color" value="#AB008B"/>
    </inkml:brush>
  </inkml:definitions>
  <inkml:trace contextRef="#ctx0" brushRef="#br0">1 6 2048,'36'-5'5797,"-2"9"-6742,-12-1-4094,-17-2 3946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1"/>
    </inkml:context>
    <inkml:brush xml:id="br0">
      <inkml:brushProperty name="width" value="0.05" units="cm"/>
      <inkml:brushProperty name="height" value="0.05" units="cm"/>
      <inkml:brushProperty name="color" value="#AB008B"/>
    </inkml:brush>
  </inkml:definitions>
  <inkml:trace contextRef="#ctx0" brushRef="#br0">1 1 3456,'3'0'1312,"0"0"-1024,-1 0-160,1 0-64,-1 0 0,2 0 96,0 0 64,1 1 96,0 0-32,1-1 64,1 1-352,1 0-64,-1-1-320,2 2-160,-1-2-352,1 0-160,0 0-224,-2 0-64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2"/>
    </inkml:context>
    <inkml:brush xml:id="br0">
      <inkml:brushProperty name="width" value="0.05" units="cm"/>
      <inkml:brushProperty name="height" value="0.05" units="cm"/>
      <inkml:brushProperty name="color" value="#AB008B"/>
    </inkml:brush>
  </inkml:definitions>
  <inkml:trace contextRef="#ctx0" brushRef="#br0">1 3 3456,'6'-1'1408,"-2"1"-1120,1 0 224,-2-1 0,2 1-96,2 0 64,-1 0-192,1 1-96,2 0-96,0 0 0,-1 0 0,1-1-192,1 0-64,-1 0-224,-1 0 0,0 0-576,-2-1-1248,-1 0 192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3"/>
    </inkml:context>
    <inkml:brush xml:id="br0">
      <inkml:brushProperty name="width" value="0.05" units="cm"/>
      <inkml:brushProperty name="height" value="0.05" units="cm"/>
      <inkml:brushProperty name="color" value="#AB008B"/>
    </inkml:brush>
  </inkml:definitions>
  <inkml:trace contextRef="#ctx0" brushRef="#br0">1 4 3200,'6'1'1216,"-2"-1"-928,2 1 192,-4-1 64,2 0-288,1 0-64,0 0-288,0 0 0,0 0-480,0-1-160,-1 0-480,-1 0-192,0-1 480,-2 2 288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4"/>
    </inkml:context>
    <inkml:brush xml:id="br0">
      <inkml:brushProperty name="width" value="0.05" units="cm"/>
      <inkml:brushProperty name="height" value="0.05" units="cm"/>
      <inkml:brushProperty name="color" value="#AB008B"/>
    </inkml:brush>
  </inkml:definitions>
  <inkml:trace contextRef="#ctx0" brushRef="#br0">0 2 2560,'4'0'960,"-1"0"-768,1 2-32,-2-2-64,1 0 160,2 0 224,0 0 64,-1-2-32,1 2-128,1-1 0,1 1-384,0 0-128,1 0-512,-1 0-224,-1 0-416,0 0-64,1-1 352,-2 1 256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5"/>
    </inkml:context>
    <inkml:brush xml:id="br0">
      <inkml:brushProperty name="width" value="0.05" units="cm"/>
      <inkml:brushProperty name="height" value="0.05" units="cm"/>
      <inkml:brushProperty name="color" value="#AB008B"/>
    </inkml:brush>
  </inkml:definitions>
  <inkml:trace contextRef="#ctx0" brushRef="#br0">0 0 3072,'5'2'1216,"-1"0"-928,1 0 320,-3-2 160,2 1-416,1 0-128,0 0-128,1 0-96,0 1-128,0-2 0,0 2-288,1-1-64,-1 0-512,0-1-192,0 0 0,1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6"/>
    </inkml:context>
    <inkml:brush xml:id="br0">
      <inkml:brushProperty name="width" value="0.05" units="cm"/>
      <inkml:brushProperty name="height" value="0.05" units="cm"/>
      <inkml:brushProperty name="color" value="#AB008B"/>
    </inkml:brush>
  </inkml:definitions>
  <inkml:trace contextRef="#ctx0" brushRef="#br0">0 2 3456,'4'0'1408,"0"-1"-1120,-1 2 96,-1-1-96,2 0-256,1 0 0,0 0-32,0 1 64,1-1-96,1 0 0,-1 0-256,0 0-64,0 0-448,0 0-128,1 0-288,-1-1-64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7"/>
    </inkml:context>
    <inkml:brush xml:id="br0">
      <inkml:brushProperty name="width" value="0.05" units="cm"/>
      <inkml:brushProperty name="height" value="0.05" units="cm"/>
      <inkml:brushProperty name="color" value="#AB008B"/>
    </inkml:brush>
  </inkml:definitions>
  <inkml:trace contextRef="#ctx0" brushRef="#br0">113 6 1792,'-3'1'704,"-1"-1"-576,-1 1 416,2-1 128,-2 0-224,-1 0-32,-3 0-224,0-1-64,-2 0 0,-2 0 0,0 0-288,1 0-128,1 0-1120,2-1-448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28"/>
    </inkml:context>
    <inkml:brush xml:id="br0">
      <inkml:brushProperty name="width" value="0.05" units="cm"/>
      <inkml:brushProperty name="height" value="0.05" units="cm"/>
      <inkml:brushProperty name="color" value="#AB008B"/>
    </inkml:brush>
  </inkml:definitions>
  <inkml:trace contextRef="#ctx0" brushRef="#br0">1 1 2304,'0'1'960,"1"2"-768,0-3 320,0 0 160,0 3-256,1 0 0,-1 1-288,0 1-96,0 0 32,-1 1 32,0 0-320,0 2-160,0 1-800,0 1-288,0 1 416,0 1 192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38"/>
    </inkml:context>
    <inkml:brush xml:id="br0">
      <inkml:brushProperty name="width" value="0.05" units="cm"/>
      <inkml:brushProperty name="height" value="0.05" units="cm"/>
      <inkml:brushProperty name="color" value="#AB008B"/>
    </inkml:brush>
  </inkml:definitions>
  <inkml:trace contextRef="#ctx0" brushRef="#br0">120 2 2944,'-2'-1'1376,"-2"1"-608,2 0 128,-3 1-288,-4 0-96,-2 0-288,-2-1-160,-2 0-32,0 0-192,1 1-32,2-1-960,2 1-1280,2 0 480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21.729"/>
    </inkml:context>
    <inkml:brush xml:id="br0">
      <inkml:brushProperty name="width" value="0.05" units="cm"/>
      <inkml:brushProperty name="height" value="0.05" units="cm"/>
      <inkml:brushProperty name="color" value="#00A0D7"/>
    </inkml:brush>
  </inkml:definitions>
  <inkml:trace contextRef="#ctx0" brushRef="#br0">164 193 3328,'9'9'3387,"-13"-14"-1878,-6-5-539,1 0 0,0-1 1,-14-23-1,13 19-780,-19-25 0,-7 6-1157,-2-2-7143,33 30 6142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39"/>
    </inkml:context>
    <inkml:brush xml:id="br0">
      <inkml:brushProperty name="width" value="0.05" units="cm"/>
      <inkml:brushProperty name="height" value="0.05" units="cm"/>
      <inkml:brushProperty name="color" value="#AB008B"/>
    </inkml:brush>
  </inkml:definitions>
  <inkml:trace contextRef="#ctx0" brushRef="#br0">81 3 1152,'1'1'512,"0"-1"-384,-1 1 672,-1-1-448,0 0 0,-2 0 96,1-1 64,-2 0 64,-1 0-320,-3 1-128,-1-2-32,-1 2 0,0 0-128,0 2-32,0-2-608,1 1-224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0"/>
    </inkml:context>
    <inkml:brush xml:id="br0">
      <inkml:brushProperty name="width" value="0.05" units="cm"/>
      <inkml:brushProperty name="height" value="0.05" units="cm"/>
      <inkml:brushProperty name="color" value="#AB008B"/>
    </inkml:brush>
  </inkml:definitions>
  <inkml:trace contextRef="#ctx0" brushRef="#br0">90 6 1664,'-6'1'704,"2"0"-576,-4-1 64,5 0 32,-4 0-192,0 0-32,-1-1 64,-2 0 96,0 0 0,1 0 0,2 0-96,0 0-64,4 0-960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1"/>
    </inkml:context>
    <inkml:brush xml:id="br0">
      <inkml:brushProperty name="width" value="0.05" units="cm"/>
      <inkml:brushProperty name="height" value="0.05" units="cm"/>
      <inkml:brushProperty name="color" value="#AB008B"/>
    </inkml:brush>
  </inkml:definitions>
  <inkml:trace contextRef="#ctx0" brushRef="#br0">66 0 1280,'-13'1'512,"5"-1"-384,-5 2-128,9-2 0,-2 0 64,-2 0 32,2 0-128,1-1-32,3 1-480,2-1-192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2"/>
    </inkml:context>
    <inkml:brush xml:id="br0">
      <inkml:brushProperty name="width" value="0.05" units="cm"/>
      <inkml:brushProperty name="height" value="0.05" units="cm"/>
      <inkml:brushProperty name="color" value="#AB008B"/>
    </inkml:brush>
  </inkml:definitions>
  <inkml:trace contextRef="#ctx0" brushRef="#br0">99 0 896,'-15'0'352,"3"0"-288,-1 3 64,7-3 64,-3 1 96,-1 0 64,0 0-160,1-1-64,2 0-64,2-1-64,3 0-672,2-2-352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3"/>
    </inkml:context>
    <inkml:brush xml:id="br0">
      <inkml:brushProperty name="width" value="0.05" units="cm"/>
      <inkml:brushProperty name="height" value="0.05" units="cm"/>
      <inkml:brushProperty name="color" value="#AB008B"/>
    </inkml:brush>
  </inkml:definitions>
  <inkml:trace contextRef="#ctx0" brushRef="#br0">88 1 1792,'1'0'2208,"-2"0"-1408,-3 1 64,-1 0-288,-2 0 0,-2 1-288,-1 1-96,-1-2-192,0 0-64,1 0 32,1-1 0,2 1 32,2-1-800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4"/>
    </inkml:context>
    <inkml:brush xml:id="br0">
      <inkml:brushProperty name="width" value="0.05" units="cm"/>
      <inkml:brushProperty name="height" value="0.05" units="cm"/>
      <inkml:brushProperty name="color" value="#AB008B"/>
    </inkml:brush>
  </inkml:definitions>
  <inkml:trace contextRef="#ctx0" brushRef="#br0">81 72 1408,'10'8'6029,"-13"-15"-5440,1 2-556,-1 1 0,0 0-1,1 0 1,-1 1-1,-1-1 1,1 0-1,-1 1 1,1 0 0,-6-4-1,-37-21-5125,40 25 3210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5"/>
    </inkml:context>
    <inkml:brush xml:id="br0">
      <inkml:brushProperty name="width" value="0.05" units="cm"/>
      <inkml:brushProperty name="height" value="0.05" units="cm"/>
      <inkml:brushProperty name="color" value="#AB008B"/>
    </inkml:brush>
  </inkml:definitions>
  <inkml:trace contextRef="#ctx0" brushRef="#br0">50 0 3200,'0'4'1216,"0"-2"-928,-1 1 544,1-1 160,-1 0 96,0 1 64,-2 1-128,-1 0 0,-1 2-576,-1-2-320,0 2-128,-1-1 0,0-1 64,2 0-1152,2 0-480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6"/>
    </inkml:context>
    <inkml:brush xml:id="br0">
      <inkml:brushProperty name="width" value="0.05" units="cm"/>
      <inkml:brushProperty name="height" value="0.05" units="cm"/>
      <inkml:brushProperty name="color" value="#AB008B"/>
    </inkml:brush>
  </inkml:definitions>
  <inkml:trace contextRef="#ctx0" brushRef="#br0">76 0 1920,'-32'43'4658,"-5"-2"-7674,33-37 2275,1-1-832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7"/>
    </inkml:context>
    <inkml:brush xml:id="br0">
      <inkml:brushProperty name="width" value="0.05" units="cm"/>
      <inkml:brushProperty name="height" value="0.05" units="cm"/>
      <inkml:brushProperty name="color" value="#AB008B"/>
    </inkml:brush>
  </inkml:definitions>
  <inkml:trace contextRef="#ctx0" brushRef="#br0">5 0 1792,'1'4'704,"-1"-1"-576,2 0 224,-2-1 0,0 2-128,0 0-64,-2 1-64,1 3-96,0 1-64,0 1-32,-1 0-288,2 0-96,-1-1-384,1-3-160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8"/>
    </inkml:context>
    <inkml:brush xml:id="br0">
      <inkml:brushProperty name="width" value="0.05" units="cm"/>
      <inkml:brushProperty name="height" value="0.05" units="cm"/>
      <inkml:brushProperty name="color" value="#AB008B"/>
    </inkml:brush>
  </inkml:definitions>
  <inkml:trace contextRef="#ctx0" brushRef="#br0">3 0 1152,'1'5'454,"0"0"0,0 0 0,0 0 0,-1 0 1,0 0-1,0 0 0,0 0 0,0 0 0,-1 0 0,-1 6 0,-2 29-3481,5-32 1315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27.601"/>
    </inkml:context>
    <inkml:brush xml:id="br0">
      <inkml:brushProperty name="width" value="0.05" units="cm"/>
      <inkml:brushProperty name="height" value="0.05" units="cm"/>
      <inkml:brushProperty name="color" value="#00A0D7"/>
    </inkml:brush>
  </inkml:definitions>
  <inkml:trace contextRef="#ctx0" brushRef="#br0">64 0 1408,'1'3'6384,"-21"44"-2884,-14 21-2547,34-67-1110,-5 7 474,5-8-429,0 1 1,0-1-1,0 0 1,0 0-1,0 0 1,0 0 0,0 1-1,0-1 1,-1 0-1,1 0 1,0 0 0,0 0-1,0 0 1,0 1-1,0-1 1,0 0 0,-1 0-1,1 0 1,0 0-1,0 0 1,0 0 0,0 0-1,-1 1 1,1-1-1,0 0 1,0 0-1,0 0 1,0 0 0,-1 0-1,1 0 1,0 0-1,0 0 1,0 0 0,-1 0-1,1 0 1,0 0-1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49"/>
    </inkml:context>
    <inkml:brush xml:id="br0">
      <inkml:brushProperty name="width" value="0.05" units="cm"/>
      <inkml:brushProperty name="height" value="0.05" units="cm"/>
      <inkml:brushProperty name="color" value="#AB008B"/>
    </inkml:brush>
  </inkml:definitions>
  <inkml:trace contextRef="#ctx0" brushRef="#br0">2 0 2048,'-1'3'864,"2"0"-672,-1 0 96,0-1-32,0 1-128,0 2-96,0 0-96,2 2 32,-2 1 32,1 0 64,-1 2-256,1 0-32,0 1-736,1-1-320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0"/>
    </inkml:context>
    <inkml:brush xml:id="br0">
      <inkml:brushProperty name="width" value="0.05" units="cm"/>
      <inkml:brushProperty name="height" value="0.05" units="cm"/>
      <inkml:brushProperty name="color" value="#AB008B"/>
    </inkml:brush>
  </inkml:definitions>
  <inkml:trace contextRef="#ctx0" brushRef="#br0">4 75 1536,'-1'-3'305,"1"0"0,-1 0 0,0 1 0,1-1 1,0 0-1,0 0 0,0 0 0,0-5 0,1 4 181,0-26-4433,0 21 3382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1"/>
    </inkml:context>
    <inkml:brush xml:id="br0">
      <inkml:brushProperty name="width" value="0.05" units="cm"/>
      <inkml:brushProperty name="height" value="0.05" units="cm"/>
      <inkml:brushProperty name="color" value="#AB008B"/>
    </inkml:brush>
  </inkml:definitions>
  <inkml:trace contextRef="#ctx0" brushRef="#br0">2 68 1408,'0'2'512,"0"-4"-384,0 1 32,0-1-32,0 0 64,0 0 96,0-2-128,0 1-32,0 0 0,0-2 0,0 1 0,0-1 0,0 0-224,0 0 0,0-1-256,0-1-96,-1 1-384,1-1-128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2"/>
    </inkml:context>
    <inkml:brush xml:id="br0">
      <inkml:brushProperty name="width" value="0.05" units="cm"/>
      <inkml:brushProperty name="height" value="0.05" units="cm"/>
      <inkml:brushProperty name="color" value="#AB008B"/>
    </inkml:brush>
  </inkml:definitions>
  <inkml:trace contextRef="#ctx0" brushRef="#br0">2 110 1152,'-1'-3'512,"1"0"-384,0-1 32,0 1-32,0 0 64,0-2 96,0 0-64,0-1 32,0 0-96,0-1 64,0-1-64,1-1 0,-1 1-192,1-1 32,0 0-512,-1 1-192,0 2-160,0-2-32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3"/>
    </inkml:context>
    <inkml:brush xml:id="br0">
      <inkml:brushProperty name="width" value="0.05" units="cm"/>
      <inkml:brushProperty name="height" value="0.05" units="cm"/>
      <inkml:brushProperty name="color" value="#AB008B"/>
    </inkml:brush>
  </inkml:definitions>
  <inkml:trace contextRef="#ctx0" brushRef="#br0">1 63 2304,'0'-4'960,"0"0"-768,0 0 64,1 0-32,-1 0-128,0 0-64,0-2-352,0 0-192,0-1-448,-1 0-192,1 0 512,0 1 352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4"/>
    </inkml:context>
    <inkml:brush xml:id="br0">
      <inkml:brushProperty name="width" value="0.05" units="cm"/>
      <inkml:brushProperty name="height" value="0.05" units="cm"/>
      <inkml:brushProperty name="color" value="#AB008B"/>
    </inkml:brush>
  </inkml:definitions>
  <inkml:trace contextRef="#ctx0" brushRef="#br0">1 86 2560,'0'2'1152,"1"-2"-384,0-2-608,0-1-32,0-2-64,-1 1-64,0-2 32,0 0-32,0-1-96,0-1 0,0 1-32,0-2 0,0 1-832,-1 1-384,1-1 384,-1 0 288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5"/>
    </inkml:context>
    <inkml:brush xml:id="br0">
      <inkml:brushProperty name="width" value="0.05" units="cm"/>
      <inkml:brushProperty name="height" value="0.05" units="cm"/>
      <inkml:brushProperty name="color" value="#AB008B"/>
    </inkml:brush>
  </inkml:definitions>
  <inkml:trace contextRef="#ctx0" brushRef="#br0">2 54 1792,'-2'-5'704,"2"1"-576,0-1 64,0 1-32,0 0-192,0-2-32,2 1-320,-1-2-96,0 0-160,0 1-96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6"/>
    </inkml:context>
    <inkml:brush xml:id="br0">
      <inkml:brushProperty name="width" value="0.05" units="cm"/>
      <inkml:brushProperty name="height" value="0.05" units="cm"/>
      <inkml:brushProperty name="color" value="#AB008B"/>
    </inkml:brush>
  </inkml:definitions>
  <inkml:trace contextRef="#ctx0" brushRef="#br0">0 91 2304,'0'0'960,"0"-1"-768,0-2 256,0 1 32,0-2-64,0 0 0,0-2-224,0 0-64,0-1-128,0-1-96,0 0-160,0-1 0,0 0-576,0 1-256,0 1 0,2-1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7"/>
    </inkml:context>
    <inkml:brush xml:id="br0">
      <inkml:brushProperty name="width" value="0.05" units="cm"/>
      <inkml:brushProperty name="height" value="0.05" units="cm"/>
      <inkml:brushProperty name="color" value="#AB008B"/>
    </inkml:brush>
  </inkml:definitions>
  <inkml:trace contextRef="#ctx0" brushRef="#br0">10 71 1920,'-1'-5'768,"1"2"-576,-2 0 416,2 1 160,0-2-384,0 0-160,-1 0-64,0-2 32,0 0-96,-1 0-64,2-2-224,-1 1-32,1 1-1184,0-1-480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8"/>
    </inkml:context>
    <inkml:brush xml:id="br0">
      <inkml:brushProperty name="width" value="0.05" units="cm"/>
      <inkml:brushProperty name="height" value="0.05" units="cm"/>
      <inkml:brushProperty name="color" value="#AB008B"/>
    </inkml:brush>
  </inkml:definitions>
  <inkml:trace contextRef="#ctx0" brushRef="#br0">2 0 2304,'-2'5'864,"4"-2"-672,-2 1 96,0-1-32,1-1-224,-1 1-64,0 1 0,1 1 0,-1-2-320,0 1-96,0 0-480,0-2-224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28.007"/>
    </inkml:context>
    <inkml:brush xml:id="br0">
      <inkml:brushProperty name="width" value="0.05" units="cm"/>
      <inkml:brushProperty name="height" value="0.05" units="cm"/>
      <inkml:brushProperty name="color" value="#00A0D7"/>
    </inkml:brush>
  </inkml:definitions>
  <inkml:trace contextRef="#ctx0" brushRef="#br0">107 109 2560,'-3'-3'4544,"-5"-4"-2400,-11-8-683,-18-20 0,4-3-6485,26 28 2550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59"/>
    </inkml:context>
    <inkml:brush xml:id="br0">
      <inkml:brushProperty name="width" value="0.05" units="cm"/>
      <inkml:brushProperty name="height" value="0.05" units="cm"/>
      <inkml:brushProperty name="color" value="#AB008B"/>
    </inkml:brush>
  </inkml:definitions>
  <inkml:trace contextRef="#ctx0" brushRef="#br0">0 0 1664,'0'6'704,"0"-4"-576,0 2 416,0-2 128,2 2 0,-2 0 64,0 0-288,0 2-32,0-1-224,0 1-64,0 0-704,0-1-256,0 0-704,0-2-320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0"/>
    </inkml:context>
    <inkml:brush xml:id="br0">
      <inkml:brushProperty name="width" value="0.05" units="cm"/>
      <inkml:brushProperty name="height" value="0.05" units="cm"/>
      <inkml:brushProperty name="color" value="#AB008B"/>
    </inkml:brush>
  </inkml:definitions>
  <inkml:trace contextRef="#ctx0" brushRef="#br0">3 1 2560,'-1'4'960,"-1"-3"-768,2 2-32,0-2 0,0 0-128,0 1 64,2 2-352,-1-1-128,0 2-160,0-1-96,1 0-128,-2 1-64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1"/>
    </inkml:context>
    <inkml:brush xml:id="br0">
      <inkml:brushProperty name="width" value="0.05" units="cm"/>
      <inkml:brushProperty name="height" value="0.05" units="cm"/>
      <inkml:brushProperty name="color" value="#AB008B"/>
    </inkml:brush>
  </inkml:definitions>
  <inkml:trace contextRef="#ctx0" brushRef="#br0">0 0 1664,'0'0'608,"2"0"-480,-1 1 96,0 0 160,-1 2 224,1-1-32,-1 1 32,2 0-192,-2 2 0,1 0-320,-1 3-64,0 0-800,0 0-384,0-2-192,-3 2-64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2"/>
    </inkml:context>
    <inkml:brush xml:id="br0">
      <inkml:brushProperty name="width" value="0.05" units="cm"/>
      <inkml:brushProperty name="height" value="0.05" units="cm"/>
      <inkml:brushProperty name="color" value="#AB008B"/>
    </inkml:brush>
  </inkml:definitions>
  <inkml:trace contextRef="#ctx0" brushRef="#br0">0 0 2688,'0'1'1056,"2"2"704,-2-1-1376,0 0-128,0 1-160,0 0-96,0 1 32,1 0 32,0 1-96,0-1-64,-1 2-800,0-1-352,0 0-224,0 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3"/>
    </inkml:context>
    <inkml:brush xml:id="br0">
      <inkml:brushProperty name="width" value="0.05" units="cm"/>
      <inkml:brushProperty name="height" value="0.05" units="cm"/>
      <inkml:brushProperty name="color" value="#AB008B"/>
    </inkml:brush>
  </inkml:definitions>
  <inkml:trace contextRef="#ctx0" brushRef="#br0">1 1 2816,'0'3'1120,"0"1"-864,0 0 224,0-2 0,1 2-64,-1 0 0,1 2-224,0 0-128,0 2-32,0-1-32,-1-1 0,2 2 64,-1-1-672,0-1-224,0 1-704,1-2-320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4"/>
    </inkml:context>
    <inkml:brush xml:id="br0">
      <inkml:brushProperty name="width" value="0.05" units="cm"/>
      <inkml:brushProperty name="height" value="0.05" units="cm"/>
      <inkml:brushProperty name="color" value="#AB008B"/>
    </inkml:brush>
  </inkml:definitions>
  <inkml:trace contextRef="#ctx0" brushRef="#br0">9 0 2816,'-1'1'1280,"0"0"-448,1 1-448,0-2 32,0 3-224,-2 0-128,1 1-32,1 2 32,-1 0-96,0-1 0,1 1-480,-2 0-192,2 1-800,0-1-288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5"/>
    </inkml:context>
    <inkml:brush xml:id="br0">
      <inkml:brushProperty name="width" value="0.05" units="cm"/>
      <inkml:brushProperty name="height" value="0.05" units="cm"/>
      <inkml:brushProperty name="color" value="#AB008B"/>
    </inkml:brush>
  </inkml:definitions>
  <inkml:trace contextRef="#ctx0" brushRef="#br0">3 1 2176,'-1'3'344,"1"-1"0,0 1 0,-1 0 0,1 0 0,0-1 0,0 1 0,1 4 0,0 7-200,-2-10-57,1-2-533,0 1-1,-1-1 0,1 1 1,0 0-1,0-1 1,1 1-1,-1-1 1,0 1-1,2 4 0,-1-5 42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6"/>
    </inkml:context>
    <inkml:brush xml:id="br0">
      <inkml:brushProperty name="width" value="0.05" units="cm"/>
      <inkml:brushProperty name="height" value="0.05" units="cm"/>
      <inkml:brushProperty name="color" value="#AB008B"/>
    </inkml:brush>
  </inkml:definitions>
  <inkml:trace contextRef="#ctx0" brushRef="#br0">4 0 1664,'2'3'704,"-2"-1"-576,0 3 416,0-4 192,0 1-384,0 2-192,-2-1-96,1 0-64,0 2-96,0-1 64,1 0-608,0-1-288,0 1-32,0 1 32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7"/>
    </inkml:context>
    <inkml:brush xml:id="br0">
      <inkml:brushProperty name="width" value="0.05" units="cm"/>
      <inkml:brushProperty name="height" value="0.05" units="cm"/>
      <inkml:brushProperty name="color" value="#AB008B"/>
    </inkml:brush>
  </inkml:definitions>
  <inkml:trace contextRef="#ctx0" brushRef="#br0">1 1 640,'3'11'4018,"2"15"-3023,-4 1-1363,-1-16-2309,0-7 1253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8"/>
    </inkml:context>
    <inkml:brush xml:id="br0">
      <inkml:brushProperty name="width" value="0.05" units="cm"/>
      <inkml:brushProperty name="height" value="0.05" units="cm"/>
      <inkml:brushProperty name="color" value="#AB008B"/>
    </inkml:brush>
  </inkml:definitions>
  <inkml:trace contextRef="#ctx0" brushRef="#br0">1 1 2560,'0'0'1280,"0"1"-960,0 0 32,0 1-224,0 1-64,0 0 32,0 1 0,0 1 160,1 2 96,-1 1-288,1 1 0,0 0 0,1 1 32,-1-2-736,0 0-288,2 0-480,-1-2-160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29.606"/>
    </inkml:context>
    <inkml:brush xml:id="br0">
      <inkml:brushProperty name="width" value="0.05" units="cm"/>
      <inkml:brushProperty name="height" value="0.05" units="cm"/>
      <inkml:brushProperty name="color" value="#00A0D7"/>
    </inkml:brush>
  </inkml:definitions>
  <inkml:trace contextRef="#ctx0" brushRef="#br0">110 1 1536,'-1'0'7508,"0"0"-7459,-8 13 135,-1 0-1,0-1 1,-1-1 0,0 0-1,-1 0 1,-25 17-1,30-25-1219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69"/>
    </inkml:context>
    <inkml:brush xml:id="br0">
      <inkml:brushProperty name="width" value="0.05" units="cm"/>
      <inkml:brushProperty name="height" value="0.05" units="cm"/>
      <inkml:brushProperty name="color" value="#AB008B"/>
    </inkml:brush>
  </inkml:definitions>
  <inkml:trace contextRef="#ctx0" brushRef="#br0">7 0 1536,'0'0'608,"1"2"-480,-1-1 480,2 0 224,-2 1-384,0 0-64,0 2-192,0 0 32,0 2-64,-2 0 0,1 1-192,0 1 32,0-1-64,-1 1 0,1-3-512,0 1-160,1-1-512,0-1-160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0"/>
    </inkml:context>
    <inkml:brush xml:id="br0">
      <inkml:brushProperty name="width" value="0.05" units="cm"/>
      <inkml:brushProperty name="height" value="0.05" units="cm"/>
      <inkml:brushProperty name="color" value="#AB008B"/>
    </inkml:brush>
  </inkml:definitions>
  <inkml:trace contextRef="#ctx0" brushRef="#br0">1 1 1152,'3'-1'4789,"-3"9"-4650,0 11 83,0 13-696,1-11-3327,0-14 2606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1"/>
    </inkml:context>
    <inkml:brush xml:id="br0">
      <inkml:brushProperty name="width" value="0.05" units="cm"/>
      <inkml:brushProperty name="height" value="0.05" units="cm"/>
      <inkml:brushProperty name="color" value="#AB008B"/>
    </inkml:brush>
  </inkml:definitions>
  <inkml:trace contextRef="#ctx0" brushRef="#br0">5 0 1792,'-1'1'147,"1"0"1,-1 0-1,1 0 0,0 0 0,-1 0 1,1-1-1,0 1 0,0 0 1,-1 0-1,1 0 0,0 0 0,0 0 1,0 0-1,0 0 0,0 0 1,0 0-1,1 2 0,3 22 74,-1-15-144,-2 5-5,3 11-3077,-3-24 1997</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2"/>
    </inkml:context>
    <inkml:brush xml:id="br0">
      <inkml:brushProperty name="width" value="0.05" units="cm"/>
      <inkml:brushProperty name="height" value="0.05" units="cm"/>
      <inkml:brushProperty name="color" value="#AB008B"/>
    </inkml:brush>
  </inkml:definitions>
  <inkml:trace contextRef="#ctx0" brushRef="#br0">1 1 640,'0'19'2157,"0"19"-1090,5 1-4478,-3-34 3118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3"/>
    </inkml:context>
    <inkml:brush xml:id="br0">
      <inkml:brushProperty name="width" value="0.05" units="cm"/>
      <inkml:brushProperty name="height" value="0.05" units="cm"/>
      <inkml:brushProperty name="color" value="#AB008B"/>
    </inkml:brush>
  </inkml:definitions>
  <inkml:trace contextRef="#ctx0" brushRef="#br0">7 1 2048,'-3'2'864,"2"-1"-672,0 4 224,1-4 64,0 1-64,0 3 0,0 0-160,0 2-96,0 1-64,0 2-96,0 0 32,0 0 32,0-1-96,-2-1 0,2-3-1440,0 0-640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4"/>
    </inkml:context>
    <inkml:brush xml:id="br0">
      <inkml:brushProperty name="width" value="0.05" units="cm"/>
      <inkml:brushProperty name="height" value="0.05" units="cm"/>
      <inkml:brushProperty name="color" value="#AB008B"/>
    </inkml:brush>
  </inkml:definitions>
  <inkml:trace contextRef="#ctx0" brushRef="#br0">3 0 1792,'-2'43'5248,"3"9"-8528,-1-49 1216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5"/>
    </inkml:context>
    <inkml:brush xml:id="br0">
      <inkml:brushProperty name="width" value="0.05" units="cm"/>
      <inkml:brushProperty name="height" value="0.05" units="cm"/>
      <inkml:brushProperty name="color" value="#AB008B"/>
    </inkml:brush>
  </inkml:definitions>
  <inkml:trace contextRef="#ctx0" brushRef="#br0">2 1 1024,'-1'40'6144,"1"13"-7552,0-47-256</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6"/>
    </inkml:context>
    <inkml:brush xml:id="br0">
      <inkml:brushProperty name="width" value="0.05" units="cm"/>
      <inkml:brushProperty name="height" value="0.05" units="cm"/>
      <inkml:brushProperty name="color" value="#AB008B"/>
    </inkml:brush>
  </inkml:definitions>
  <inkml:trace contextRef="#ctx0" brushRef="#br0">1 1 4224,'1'6'1664,"1"-2"-1312,0 4-128,-2-5-160,0 3-64,1 2 0,-1 0 0,0 0 0,0 1-640,-1 0-224,0 0-768,1-1-224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7"/>
    </inkml:context>
    <inkml:brush xml:id="br0">
      <inkml:brushProperty name="width" value="0.05" units="cm"/>
      <inkml:brushProperty name="height" value="0.05" units="cm"/>
      <inkml:brushProperty name="color" value="#AB008B"/>
    </inkml:brush>
  </inkml:definitions>
  <inkml:trace contextRef="#ctx0" brushRef="#br0">1 1 2176,'1'2'864,"1"0"-672,-2 3 320,0-4 128,0 1-160,0 2 64,0-1 32,1 2 32,-1 1-416,0 0-96,0 2-416,0 0-192,0-1-1312,0 3-480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8"/>
    </inkml:context>
    <inkml:brush xml:id="br0">
      <inkml:brushProperty name="width" value="0.05" units="cm"/>
      <inkml:brushProperty name="height" value="0.05" units="cm"/>
      <inkml:brushProperty name="color" value="#AB008B"/>
    </inkml:brush>
  </inkml:definitions>
  <inkml:trace contextRef="#ctx0" brushRef="#br0">5 1 2688,'-2'5'1056,"2"-1"-832,-1-1 160,1-2 64,0 1-256,0 2-32,0-1-160,0 1-32,0 2-480,-1 0-192,1 2-576,0 1-160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29.964"/>
    </inkml:context>
    <inkml:brush xml:id="br0">
      <inkml:brushProperty name="width" value="0.05" units="cm"/>
      <inkml:brushProperty name="height" value="0.05" units="cm"/>
      <inkml:brushProperty name="color" value="#00A0D7"/>
    </inkml:brush>
  </inkml:definitions>
  <inkml:trace contextRef="#ctx0" brushRef="#br0">108 111 1920,'0'0'123,"1"0"0,-1 0 0,0 0 0,0 0 1,0 0-1,0 0 0,0 0 0,1 0 0,-1 0 0,0 0 0,0 0 0,0 0 0,0 0 1,1 0-1,-1 0 0,0 0 0,0 0 0,0 0 0,0 0 0,1 0 0,-1 0 1,0 0-1,0 0 0,0 0 0,0 0 0,1-1 862,-1 1-862,0 0 0,0 0 0,1-1 0,-1 1 1,0 0-1,0 0 0,0 0 0,0 0 0,-3-9 2231,-8-6-1298,0 4-1146,-22-14 1,20 15-3310,-18-17 1,19 15 1222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79"/>
    </inkml:context>
    <inkml:brush xml:id="br0">
      <inkml:brushProperty name="width" value="0.05" units="cm"/>
      <inkml:brushProperty name="height" value="0.05" units="cm"/>
      <inkml:brushProperty name="color" value="#AB008B"/>
    </inkml:brush>
  </inkml:definitions>
  <inkml:trace contextRef="#ctx0" brushRef="#br0">1 0 2560,'3'5'960,"-2"-3"-768,-1 0 64,0-1-96,0 2-32,0 1 0,0 1-64,0-1-64,0 1-64,0 2 32,0 0 32,0 0 0,0 1-96,0 1 0,0 0-736,0-1-224,0-1 160,0 1 128</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0"/>
    </inkml:context>
    <inkml:brush xml:id="br0">
      <inkml:brushProperty name="width" value="0.05" units="cm"/>
      <inkml:brushProperty name="height" value="0.05" units="cm"/>
      <inkml:brushProperty name="color" value="#AB008B"/>
    </inkml:brush>
  </inkml:definitions>
  <inkml:trace contextRef="#ctx0" brushRef="#br0">67 0 768,'-1'3'279,"0"0"-1,0 0 1,-1 0-1,1 0 1,-1 0-1,1 0 1,-1-1 0,0 1-1,0 0 1,0-1-1,0 0 1,-1 0 0,1 1-1,-5 1 1,3 0 165,0 0 0,0 0 0,0 0 1,-5 8-1,2 0-2685,4-7 522,3-7 564,1-1-34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1"/>
    </inkml:context>
    <inkml:brush xml:id="br0">
      <inkml:brushProperty name="width" value="0.05" units="cm"/>
      <inkml:brushProperty name="height" value="0.05" units="cm"/>
      <inkml:brushProperty name="color" value="#AB008B"/>
    </inkml:brush>
  </inkml:definitions>
  <inkml:trace contextRef="#ctx0" brushRef="#br0">1 1 1408,'21'8'7466,"-4"10"-5808,-14-14-1917,0-1-1,0 1 0,1-1 0,-1 0 1,1 0-1,7 5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2"/>
    </inkml:context>
    <inkml:brush xml:id="br0">
      <inkml:brushProperty name="width" value="0.05" units="cm"/>
      <inkml:brushProperty name="height" value="0.05" units="cm"/>
      <inkml:brushProperty name="color" value="#AB008B"/>
    </inkml:brush>
  </inkml:definitions>
  <inkml:trace contextRef="#ctx0" brushRef="#br0">249 8 1536,'-9'-3'3103,"8"2"-2951,-1 0-1,1 1 1,0-1-1,-1 1 1,1-1-1,0 1 1,-1 0-1,1 0 1,0-1-1,-1 1 1,1 0-1,0 0 1,-1 0-1,-1 1 1,-72 4-261,54-5 97,0 1 0,-29 6 1,41-5-995,0-1 1,1 0 0,-10-1 0,12 0-238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3"/>
    </inkml:context>
    <inkml:brush xml:id="br0">
      <inkml:brushProperty name="width" value="0.05" units="cm"/>
      <inkml:brushProperty name="height" value="0.05" units="cm"/>
      <inkml:brushProperty name="color" value="#AB008B"/>
    </inkml:brush>
  </inkml:definitions>
  <inkml:trace contextRef="#ctx0" brushRef="#br0">62 37 2304,'-1'-1'960,"1"-1"-768,-1 0 320,1 0 160,-2-1-320,1 1-32,-1 0-64,-2 1 0,0 0-128,-1 1-96,-1-1-96,0 0-32,-1-1 64,2 0 0,0 0-320,0-1-96,1-2-1056,0 1-384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4"/>
    </inkml:context>
    <inkml:brush xml:id="br0">
      <inkml:brushProperty name="width" value="0.05" units="cm"/>
      <inkml:brushProperty name="height" value="0.05" units="cm"/>
      <inkml:brushProperty name="color" value="#AB008B"/>
    </inkml:brush>
  </inkml:definitions>
  <inkml:trace contextRef="#ctx0" brushRef="#br0">30 1 3072,'1'11'4187,"0"-10"-4074,-1 1 1,1 0 0,-1-1-1,0 1 1,0 0-1,0-1 1,0 1-1,0 0 1,-1 2-1,1-1-178,-1 0 1,1 0-1,-1-1 0,0 1 0,0 0 0,-1 0 0,1-1 0,0 1 0,-1 0 0,0-1 0,1 0 0,-1 1 0,0-1 0,0 0 0,0 0 0,-4 3 0,2-4-1881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5"/>
    </inkml:context>
    <inkml:brush xml:id="br0">
      <inkml:brushProperty name="width" value="0.05" units="cm"/>
      <inkml:brushProperty name="height" value="0.05" units="cm"/>
      <inkml:brushProperty name="color" value="#AB008B"/>
    </inkml:brush>
  </inkml:definitions>
  <inkml:trace contextRef="#ctx0" brushRef="#br0">65 164 4224,'0'0'92,"0"0"1,1-1 0,-1 1-1,0 0 1,0-1-1,1 1 1,-1-1-1,0 1 1,0 0 0,1-1-1,-1 1 1,0-1-1,0 1 1,0 0-1,0-1 1,0 1-1,0-1 1,0 1 0,0-1-1,0 1 1,0-1-1,0 1 1,0 0-1,0-1 1,0 1 0,0-1-1,0 1 1,0-1-1,0 1 1,-1 0-1,1-1 1,-4-18-367,3 16 292,-11-22-71,12 24 59,-1 0 0,1 0-1,-1 0 1,1 0 0,-1 1-1,0-1 1,1 0 0,-1 0-1,0 1 1,0-1 0,0 0-1,1 1 1,-1-1 0,0 0-1,0 1 1,0 0 0,0-1-1,0 1 1,0-1 0,0 1-1,0 0 1,-1 0 0,1 0 112,0 0-1,0 1 1,0 0 0,0-1 0,0 1-1,0-1 1,0 1 0,0 0 0,0 0-1,0 0 1,1-1 0,-1 1 0,0 0-1,1 0 1,-1 0 0,1 0 0,-1 0-1,1 0 1,-1 2 0,-8 21 1804,8-17-1518,-1 1 1,1-1-1,0 12 0,1-17-394,0 0 0,0 0 0,0 0 0,0-1 0,0 1 1,1 0-1,-1 0 0,0 0 0,1 0 0,0-1 0,-1 1 0,1 0 0,0-1 0,0 1 0,0 0 0,0-1 0,0 1 0,1-1 1,1 2-1,-3-2-55,1-1 1,-1 1 0,1-1-1,0 0 1,-1 0 0,1 1 0,-1-1-1,1 0 1,0 0 0,-1 0-1,1 1 1,0-1 0,-1 0 0,1 0-1,-1 0 1,1 0 0,0 0-1,-1 0 1,1 0 0,0-1 0,-1 1-1,1 0 1,0 0 0,-1 0 0,2-1-1,-1 0-61,1 0-1,-1-1 0,0 1 0,1 0 1,-1 0-1,0-1 0,0 1 1,0 0-1,1-3 0,1-2-150,0 0 0,0-1 0,-1 1 0,2-7 0,-1-2 242,-1 0 0,0-1 0,-1 1 0,-1 0 1,0-1-1,-1 1 0,-1-1 0,-3-17 0,8 108 2511,-2-39-2079,-2-27-480,1 1 0,0-1 1,1 0-1,0 0 0,0 1 0,1-1 1,4 12-1,-2-16-1276,1-2-783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2:52.986"/>
    </inkml:context>
    <inkml:brush xml:id="br0">
      <inkml:brushProperty name="width" value="0.05" units="cm"/>
      <inkml:brushProperty name="height" value="0.05" units="cm"/>
      <inkml:brushProperty name="color" value="#AB008B"/>
    </inkml:brush>
  </inkml:definitions>
  <inkml:trace contextRef="#ctx0" brushRef="#br0">1 1 3712,'0'9'1473,"1"0"1,1 0-1,2 11 0,-1-11-144,-2 0 1,1 0-1,0 13 0,-2-29-1196,1 1-1,-1-1 0,1 1 1,1-1-1,-1 1 0,1 0 0,0 0 1,6-11-1,-8 15-148,1 1 1,1-1-1,-1 0 0,0 1 0,0-1 0,1 0 1,-1 1-1,1 0 0,-1-1 0,1 1 0,0 0 1,-1 0-1,1 0 0,0 0 0,0 0 0,0 0 1,0 0-1,2 0 0,-2 1-248,0 0-1,1 0 0,-1 0 1,0 0-1,0 0 0,1 0 1,-1 1-1,0-1 0,0 1 1,0 0-1,0-1 1,4 3-1,1 0-3500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0.787"/>
    </inkml:context>
    <inkml:brush xml:id="br0">
      <inkml:brushProperty name="width" value="0.05" units="cm"/>
      <inkml:brushProperty name="height" value="0.05" units="cm"/>
      <inkml:brushProperty name="color" value="#AB008B"/>
    </inkml:brush>
  </inkml:definitions>
  <inkml:trace contextRef="#ctx0" brushRef="#br0">0 1 3584,'18'10'4941,"-6"-4"-4496,16 10-45,-13-8-894,0 1 0,22 18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1.763"/>
    </inkml:context>
    <inkml:brush xml:id="br0">
      <inkml:brushProperty name="width" value="0.05" units="cm"/>
      <inkml:brushProperty name="height" value="0.05" units="cm"/>
      <inkml:brushProperty name="color" value="#AB008B"/>
    </inkml:brush>
  </inkml:definitions>
  <inkml:trace contextRef="#ctx0" brushRef="#br0">1 1 3200,'17'9'4632,"-6"-3"-4320,81 59-1288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1.382"/>
    </inkml:context>
    <inkml:brush xml:id="br0">
      <inkml:brushProperty name="width" value="0.05" units="cm"/>
      <inkml:brushProperty name="height" value="0.05" units="cm"/>
      <inkml:brushProperty name="color" value="#00A0D7"/>
    </inkml:brush>
  </inkml:definitions>
  <inkml:trace contextRef="#ctx0" brushRef="#br0">87 0 2688,'-8'7'5834,"-5"12"-5277,10-14-143,-16 23-65,6-10-123,-15 30-1,25-39-1059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2.492"/>
    </inkml:context>
    <inkml:brush xml:id="br0">
      <inkml:brushProperty name="width" value="0.05" units="cm"/>
      <inkml:brushProperty name="height" value="0.05" units="cm"/>
      <inkml:brushProperty name="color" value="#AB008B"/>
    </inkml:brush>
  </inkml:definitions>
  <inkml:trace contextRef="#ctx0" brushRef="#br0">1 1 2432,'14'7'4258,"8"9"-3049,-9-7-1258,77 49-793,-87-56-33,-2 0-842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3.283"/>
    </inkml:context>
    <inkml:brush xml:id="br0">
      <inkml:brushProperty name="width" value="0.05" units="cm"/>
      <inkml:brushProperty name="height" value="0.05" units="cm"/>
      <inkml:brushProperty name="color" value="#AB008B"/>
    </inkml:brush>
  </inkml:definitions>
  <inkml:trace contextRef="#ctx0" brushRef="#br0">1 0 2304,'23'9'5562,"1"7"-4514,-17-13-1130,-1 1 1,1 1-1,-1-1 1,9 9-1,-13-10-724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4.154"/>
    </inkml:context>
    <inkml:brush xml:id="br0">
      <inkml:brushProperty name="width" value="0.05" units="cm"/>
      <inkml:brushProperty name="height" value="0.05" units="cm"/>
      <inkml:brushProperty name="color" value="#AB008B"/>
    </inkml:brush>
  </inkml:definitions>
  <inkml:trace contextRef="#ctx0" brushRef="#br0">0 0 1792,'11'7'4247,"5"7"-2590,-3-3-1145,69 56 890,-81-66-2308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4.986"/>
    </inkml:context>
    <inkml:brush xml:id="br0">
      <inkml:brushProperty name="width" value="0.05" units="cm"/>
      <inkml:brushProperty name="height" value="0.05" units="cm"/>
      <inkml:brushProperty name="color" value="#AB008B"/>
    </inkml:brush>
  </inkml:definitions>
  <inkml:trace contextRef="#ctx0" brushRef="#br0">0 1 3456,'9'6'3745,"20"14"-2781,-2-1-621,-3-3-2883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5.980"/>
    </inkml:context>
    <inkml:brush xml:id="br0">
      <inkml:brushProperty name="width" value="0.05" units="cm"/>
      <inkml:brushProperty name="height" value="0.05" units="cm"/>
      <inkml:brushProperty name="color" value="#AB008B"/>
    </inkml:brush>
  </inkml:definitions>
  <inkml:trace contextRef="#ctx0" brushRef="#br0">1 0 3968,'13'7'4917,"16"9"-4633,-1 2 1,36 30-1,-73-51-6033,3 0 3456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6.669"/>
    </inkml:context>
    <inkml:brush xml:id="br0">
      <inkml:brushProperty name="width" value="0.05" units="cm"/>
      <inkml:brushProperty name="height" value="0.05" units="cm"/>
      <inkml:brushProperty name="color" value="#AB008B"/>
    </inkml:brush>
  </inkml:definitions>
  <inkml:trace contextRef="#ctx0" brushRef="#br0">1 1 3328,'29'21'6358,"4"3"-5692,17 25-1685,-57-54-5887,1 0 5375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7.415"/>
    </inkml:context>
    <inkml:brush xml:id="br0">
      <inkml:brushProperty name="width" value="0.05" units="cm"/>
      <inkml:brushProperty name="height" value="0.05" units="cm"/>
      <inkml:brushProperty name="color" value="#AB008B"/>
    </inkml:brush>
  </inkml:definitions>
  <inkml:trace contextRef="#ctx0" brushRef="#br0">0 0 1920,'4'10'5449,"5"-1"-3423,15 7-2152,-16-11 793,8 6-456,5 2-599,28 25-1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8.338"/>
    </inkml:context>
    <inkml:brush xml:id="br0">
      <inkml:brushProperty name="width" value="0.05" units="cm"/>
      <inkml:brushProperty name="height" value="0.05" units="cm"/>
      <inkml:brushProperty name="color" value="#AB008B"/>
    </inkml:brush>
  </inkml:definitions>
  <inkml:trace contextRef="#ctx0" brushRef="#br0">0 0 2176,'10'8'5637,"2"-1"-4102,5 4-1395,54 39 244,-67-46-2632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19.186"/>
    </inkml:context>
    <inkml:brush xml:id="br0">
      <inkml:brushProperty name="width" value="0.05" units="cm"/>
      <inkml:brushProperty name="height" value="0.05" units="cm"/>
      <inkml:brushProperty name="color" value="#AB008B"/>
    </inkml:brush>
  </inkml:definitions>
  <inkml:trace contextRef="#ctx0" brushRef="#br0">0 0 3072,'5'3'4413,"6"1"-2558,2 1-1499,1 3 280,20 18 0,-22-17-994,0 0-1,15 9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21.336"/>
    </inkml:context>
    <inkml:brush xml:id="br0">
      <inkml:brushProperty name="width" value="0.05" units="cm"/>
      <inkml:brushProperty name="height" value="0.05" units="cm"/>
      <inkml:brushProperty name="color" value="#AB008B"/>
    </inkml:brush>
  </inkml:definitions>
  <inkml:trace contextRef="#ctx0" brushRef="#br0">0 0 2688,'7'5'5528,"8"6"-4176,31 19 172,-31-21-2064,0 1 0,19 16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10:28.506"/>
    </inkml:context>
    <inkml:brush xml:id="br0">
      <inkml:brushProperty name="width" value="0.025" units="cm"/>
      <inkml:brushProperty name="height" value="0.025" units="cm"/>
    </inkml:brush>
  </inkml:definitions>
  <inkml:trace contextRef="#ctx0" brushRef="#br0">0 56 12544,'31'31'4639,"-13"-24"-3583,0 1-2144,-9-8-1183,0 0-417,-5-8 0,-4-7-544,0-5-192,-4-7 1792,4-4 800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1.758"/>
    </inkml:context>
    <inkml:brush xml:id="br0">
      <inkml:brushProperty name="width" value="0.05" units="cm"/>
      <inkml:brushProperty name="height" value="0.05" units="cm"/>
      <inkml:brushProperty name="color" value="#00A0D7"/>
    </inkml:brush>
  </inkml:definitions>
  <inkml:trace contextRef="#ctx0" brushRef="#br0">108 96 4352,'0'0'1664,"-1"0"-1312,-2-2 576,1 0 160,-1-1-96,-2-3 64,-2 0-544,-1-1-128,0-1-256,-1 0-32,-1 0 96,0-1-384,0 2-96,0-2-1920,-1-1-1824,0-1 1152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5:27.762"/>
    </inkml:context>
    <inkml:brush xml:id="br0">
      <inkml:brushProperty name="width" value="0.05" units="cm"/>
      <inkml:brushProperty name="height" value="0.05" units="cm"/>
      <inkml:brushProperty name="color" value="#AB008B"/>
    </inkml:brush>
  </inkml:definitions>
  <inkml:trace contextRef="#ctx0" brushRef="#br0">0 0 2560,'1'2'618,"0"0"-1,0-1 1,0 1 0,0-1 0,0 0 0,0 1-1,1-1 1,-1 0 0,0 0 0,1 1-1,1 0 1,22 12 990,-8-4-656,-10-6-1261,0 2-1,-1-1 1,1 1 0,-1 0-1,5 7 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09:22.513"/>
    </inkml:context>
    <inkml:brush xml:id="br0">
      <inkml:brushProperty name="width" value="0.05" units="cm"/>
      <inkml:brushProperty name="height" value="0.05" units="cm"/>
      <inkml:brushProperty name="color" value="#008C3A"/>
    </inkml:brush>
  </inkml:definitions>
  <inkml:trace contextRef="#ctx0" brushRef="#br0">49 1 2432,'-1'1'960,"0"0"-768,0-1 480,0 0-480,0 0 64,-2-1-96,1 0 0,-1 0-96,-3 1 32,0 0-288,-2 1-32,1 1-1152,-2 1-448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0:54.165"/>
    </inkml:context>
    <inkml:brush xml:id="br0">
      <inkml:brushProperty name="width" value="0.05" units="cm"/>
      <inkml:brushProperty name="height" value="0.05" units="cm"/>
      <inkml:brushProperty name="color" value="#E71224"/>
    </inkml:brush>
  </inkml:definitions>
  <inkml:trace contextRef="#ctx0" brushRef="#br0">65 3 1792,'-21'-2'4944,"7"4"-4191,12-2-894,-1 1-1,1-1 0,0 0 0,0 0 1,-1 0-1,1 0 0,0 0 1,0 0-1,-1-1 0,-1 0 0,1 0-1788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43.872"/>
    </inkml:context>
    <inkml:brush xml:id="br0">
      <inkml:brushProperty name="width" value="0.05" units="cm"/>
      <inkml:brushProperty name="height" value="0.05" units="cm"/>
      <inkml:brushProperty name="color" value="#E64823"/>
    </inkml:brush>
  </inkml:definitions>
  <inkml:trace contextRef="#ctx0" brushRef="#br0">101 93 2432,'0'-2'417,"0"-1"0,-1 1-1,1 0 1,-1 0 0,1-1 0,-1 1 0,0 0 0,1 0 0,-1 0-1,-1-1 1,-1-1 0,2 1-251,-1 1 0,0 0 0,0 0 0,0 0 0,0 0 0,0 0 0,0 0 0,-1 1 0,-2-3 0,4 4-120,-1-1 0,1 0-1,-1 0 1,0 1 0,1-1 0,-1 1 0,1-1 0,-1 1 0,0 0-1,0 0 1,1-1 0,-1 1 0,0 0 0,1 1 0,-1-1-1,0 0 1,1 0 0,-1 1 0,0-1 0,1 1 0,-1-1-1,1 1 1,-1 0 0,1 0 0,-1 0 0,1 0 0,-1 0-1,1 0 1,0 0 0,0 0 0,-1 0 0,1 0 0,0 1 0,-1 1-1,0 1 192,0 0 0,0 1-1,0-1 1,1 0 0,0 0 0,0 1-1,0-1 1,0 1 0,1-1-1,-1 1 1,1 0 0,0-1 0,1 5-1,0-6-165,-1 0 1,1 0-1,-1-1 0,1 1 0,0-1 0,0 1 1,0-1-1,1 1 0,-1-1 0,3 4 0,-3-5-95,0 0 0,0 0 0,0 0 0,1 1 0,-1-1 0,0 0 0,1-1 0,-1 1 0,1 0 0,-1 0 0,1-1 0,0 1 0,-1 0-1,1-1 1,0 0 0,-1 1 0,4-1 0,-4 0-142,1 0 0,-1 0-1,1 0 1,0 0-1,-1 0 1,1-1 0,-1 1-1,1-1 1,-1 1 0,1-1-1,-1 1 1,1-1 0,-1 0-1,1 0 1,-1 0-1,0 0 1,2-1 0,0-1-153,-1 1 0,0-1 0,0 1 0,-1-1 0,1 0 0,0 1 0,-1-1 1,2-4-1,0-4-426,0 0 0,-1 1 0,0-1 0,0-12 0,1-25-3159,-2 34 3323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44.198"/>
    </inkml:context>
    <inkml:brush xml:id="br0">
      <inkml:brushProperty name="width" value="0.05" units="cm"/>
      <inkml:brushProperty name="height" value="0.05" units="cm"/>
      <inkml:brushProperty name="color" value="#E64823"/>
    </inkml:brush>
  </inkml:definitions>
  <inkml:trace contextRef="#ctx0" brushRef="#br0">10 4 3456,'-1'-4'6203,"-1"12"-5009,-1 26 178,0-1 0,2 1 0,6 57 0,-5-89-1462,4 22 37,-4-23-238,0 1 1,0-1 0,1 0-1,-1 0 1,1 1-1,-1-1 1,1 0 0,0 0-1,-1 0 1,1 0 0,0 0-1,0 0 1,0 0-1,0 0 1,1 1 0,0-1-2420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45.299"/>
    </inkml:context>
    <inkml:brush xml:id="br0">
      <inkml:brushProperty name="width" value="0.05" units="cm"/>
      <inkml:brushProperty name="height" value="0.05" units="cm"/>
      <inkml:brushProperty name="color" value="#E64823"/>
    </inkml:brush>
  </inkml:definitions>
  <inkml:trace contextRef="#ctx0" brushRef="#br0">1 338 2944,'1'-12'6981,"3"-10"-6071,0-1-967,-2 8 344,24-220 493,-26 230-742,0 2-33,0 1 0,0 0 1,0 0-1,1 0 0,-1-1 0,0 1 1,1 0-1,0 0 0,1-3 1,-2 5-18,0 0 0,0 0 0,0 0 0,0 0 0,0 0 0,0 0 0,0 0 0,0 0 0,0 0 1,0 0-1,0 0 0,0 0 0,0 0 0,0 0 0,1 0 0,-1 0 0,0 0 0,0 0 0,0 0 1,0 0-1,0 0 0,0 0 0,0 0 0,0 0 0,0 0 0,0 0 0,0 0 0,0 0 0,0 0 0,0 0 1,1 0-1,-1 0 0,0 0 0,0 0 0,0 0 0,0 0 0,0 0 0,0 0 0,0 0 0,0 0 0,0 0 1,0 0-1,0 0 0,0 0 0,0 0 0,0 0 0,0 0 0,0 0 0,0 0 0,1 1 0,1 4-226,2 8 233,-3-13 2,21 86-44,36 115 1566,-58-201-1558,3 10-209,-3-10 114,1 0 1,-1 1 0,0-1-1,0 0 1,0 0 0,0 1-1,0-1 1,0 0 0,0 0-1,0 0 1,0 1 0,0-1-1,1 0 1,-1 0-1,0 0 1,0 1 0,0-1-1,0 0 1,1 0 0,-1 0-1,0 0 1,0 0 0,0 1-1,1-1 1,-1 0 0,0 0-1,0 0 1,1 0 0,-1 0-1,0 0 1,0 0 0,0 0-1,1 0 1,-1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1:45.713"/>
    </inkml:context>
    <inkml:brush xml:id="br0">
      <inkml:brushProperty name="width" value="0.05" units="cm"/>
      <inkml:brushProperty name="height" value="0.05" units="cm"/>
      <inkml:brushProperty name="color" value="#E64823"/>
    </inkml:brush>
  </inkml:definitions>
  <inkml:trace contextRef="#ctx0" brushRef="#br0">110 0 5120,'-1'3'1920,"0"-1"-1504,-4 0-160,3-1-160,-3 1 96,-1-1 128,-1 1-256,-3-1-64,-2 1-32,0-1 64,0 1 64,0 1-1088,0-1-1792,-1-1 160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6:54.210"/>
    </inkml:context>
    <inkml:brush xml:id="br0">
      <inkml:brushProperty name="width" value="0.05" units="cm"/>
      <inkml:brushProperty name="height" value="0.05" units="cm"/>
      <inkml:brushProperty name="color" value="#00B0F0"/>
    </inkml:brush>
  </inkml:definitions>
  <inkml:trace contextRef="#ctx0" brushRef="#br0">160 312 1152,'1'0'33,"-1"0"0,0 0 0,0 0-1,0 0 1,0 1 0,0-1 0,0 0 0,1 0 0,-1 0-1,0 0 1,0 0 0,0 0 0,0 0 0,0 0 0,0 0 0,0 0-1,1 0 1,-1 0 0,0 0 0,0 0 0,0 0 0,0 1 0,0-1-1,0 0 1,0 0 0,0 0 0,0 0 0,0 0 0,0 0 0,0 0-1,0 0 1,0 1 0,0-1 0,0 0 0,0 0 0,0 0 0,0 0-1,0 0 1,0 0 0,0 0 0,0 1 0,0-1 0,0 0-1,0 0 1,0 0 0,0 0 0,0 0 0,0 0 0,0 0 0,0 0-1,0 1 1,0-1 0,0 0 0,0 0 0,-1 0 0,1 0 0,0 0-1,0 0 1,-10 11 865,-16 9 138,17-15-930,1 0-1,-1 0 1,2 1 0,-1 0-1,1 0 1,0 1 0,0 0-1,1 0 1,0 0 0,-7 11-1,8-10-43,0 0-1,0 0 0,1 0 1,0 1-1,0-1 0,1 1 1,1 0-1,0 0 0,0 0 1,1 0-1,0 12 0,1-10 19,0 1-1,1-1 0,1 1 0,1-1 1,-1 1-1,10 19 0,-6-3-91,-5-24 17,-1 0 1,1 0-1,0 0 1,0 0-1,0-1 1,1 1-1,-1 0 1,4 4-1,13 25 150,-16-28-96,0 1 0,1-1 0,-1-1 1,1 1-1,1 0 0,-1 0 0,1-1 1,0 0-1,9 8 0,5 5 96,-16-14-131,0 0-1,1-1 1,0 1-1,0-1 1,0 0-1,6 4 1,113 68-3,-79-46 187,60 29 0,-40-30 48,77 23 0,-112-42-248,1-1-1,0-1 0,0-1 0,42 2 1,122-2 231,-168-5-237,149 12 563,-105-11-550,-26 0 21,1-1 0,71-9 0,39-9-8,-86 11 3,97-20 0,106-29-63,-222 46 5,91-30-1,5-1 131,-122 34-127,0-1-1,0 0 1,35-19 0,2 0 249,-42 18-212,-1-1 0,0-1-1,-1 0 1,0-1 0,-1 0-1,-1-1 1,25-29 0,-15 13 220,30-48-1,-40 54-228,-10 17 36,-1 0-1,0 0 1,0-1-1,-1 1 1,0-1 0,0 1-1,-1-1 1,0 0-1,0 0 1,-1 1 0,0-1-1,0 0 1,-1 0-1,-2-7 1,0 4 26,0 0-1,-1-1 1,0 1-1,-1 1 1,0-1-1,-1 1 1,0-1-1,-10-10 1,-34-13 163,-21-11-31,40 27-38,-46-36 0,71 49-166,1 1 1,-1 1-1,0-1 0,0 1 1,0-1-1,0 1 1,0 1-1,-7-2 1,-36-13 145,40 10-132,-1 1 0,-1-1 0,1 1 0,-1 1 0,0 0 0,0 0 0,-1 1 0,1 0 0,-1 1 0,1 0 0,-18-1 0,9 2-5,0-1-1,-1 0 0,1-2 1,0 0-1,1-1 0,-1 0 1,1-2-1,-28-12 1,7 3 52,10 3-85,-1 1 1,-1 1-1,0 1 0,-1 2 1,-49-8-1,-186 1 153,-54 22-123,302-6 23,1 1 0,-1 1 0,1 0 0,0 2 0,-24 7 1,-39 8-83,-229 45 117,311-65-58,-36 10-662,18 3-3838,14-7 1684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6:54.211"/>
    </inkml:context>
    <inkml:brush xml:id="br0">
      <inkml:brushProperty name="width" value="0.05" units="cm"/>
      <inkml:brushProperty name="height" value="0.05" units="cm"/>
      <inkml:brushProperty name="color" value="#00B0F0"/>
    </inkml:brush>
  </inkml:definitions>
  <inkml:trace contextRef="#ctx0" brushRef="#br0">10 207 2048,'-9'-7'8697,"9"7"-8495,8-17 1343,-5 14-1585,-1 0-1,1 0 1,0 0-1,-1 0 1,2 0-1,-1 1 1,0-1-1,6-2 1,13-4 385,-1-1 0,0 0 0,-1-1 0,21-15 0,-10 6-97,-21 15-97,-9 5-151,0-1 0,0 1 0,0-1 0,0 1 0,0-1 0,0 1 0,0-1 0,0 0 0,0 1-1,0-1 1,-1 0 0,1 0 0,0 0 0,1-1 0,-1-2 12,0 0 0,0 0 0,0 0 0,0 0-1,-1 1 1,0-1 0,0-5 0,0 9 47,0-1 26,3 0-73,-1-1 0,0 1 0,0-1 0,1 1-1,-1 0 1,1 0 0,-1 0 0,1 0 0,-1 0 0,1 0 0,0 1-1,-1-1 1,1 1 0,0 0 0,0-1 0,0 1 0,-1 0 0,1 0-1,0 1 1,0-1 0,-1 0 0,1 1 0,0-1 0,0 1 0,-1 0-1,4 1 1,8 3-36,-12-5 22,-1 0 0,1 0 0,-1 0 0,0 0 0,1 1 0,-1-1 0,1 0 1,-1 1-1,0-1 0,1 1 0,-1 0 0,0-1 0,0 1 0,0 0 0,0-1 0,1 1 0,-1 0 0,0 0 0,-1 0 1,1 0-1,0 0 0,0 0 0,0 0 0,-1 0 0,1 0 0,0 0 0,-1 1 0,1 1 0,4 0 49,-4-3-33,-1 1 1,1-1 0,-1 0 0,1 0-1,0 0 1,-1 1 0,1-1 0,-1 0-1,1 1 1,-1-1 0,0 0 0,1 1 0,-1-1-1,1 0 1,-1 1 0,0-1 0,1 1-1,-1-1 1,0 0 0,1 1 0,-1-1-1,0 1 1,0-1 0,0 1 0,1-1 0,-1 1-1,0-1 1,0 2 0,0-1 13,1 1-1,0-1 1,-1 1 0,1-1-1,0 0 1,0 1 0,0-1-1,0 0 1,0 0 0,0 1-1,1-1 1,-1 0 0,0 0-1,1 0 1,-1 0-1,2 0 1,32 19 706,-23-14-445,-7-3-351,0 0 0,0 0-1,0 1 1,-1-1 0,1 1 0,-1 0-1,0 0 1,-1 0 0,7 9 0,-3 12-6686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6:54.212"/>
    </inkml:context>
    <inkml:brush xml:id="br0">
      <inkml:brushProperty name="width" value="0.05" units="cm"/>
      <inkml:brushProperty name="height" value="0.05" units="cm"/>
      <inkml:brushProperty name="color" value="#00B0F0"/>
    </inkml:brush>
  </inkml:definitions>
  <inkml:trace contextRef="#ctx0" brushRef="#br0">160 312 1152,'1'0'33,"-1"0"0,0 0 0,0 0-1,0 0 1,0 1 0,0-1 0,0 0 0,1 0 0,-1 0-1,0 0 1,0 0 0,0 0 0,0 0 0,0 0 0,0 0 0,0 0-1,1 0 1,-1 0 0,0 0 0,0 0 0,0 0 0,0 1 0,0-1-1,0 0 1,0 0 0,0 0 0,0 0 0,0 0 0,0 0 0,0 0-1,0 0 1,0 1 0,0-1 0,0 0 0,0 0 0,0 0 0,0 0-1,0 0 1,0 0 0,0 0 0,0 1 0,0-1 0,0 0-1,0 0 1,0 0 0,0 0 0,0 0 0,0 0 0,0 0 0,0 0-1,0 1 1,0-1 0,0 0 0,0 0 0,-1 0 0,1 0 0,0 0-1,0 0 1,-10 11 865,-16 9 138,17-15-930,1 0-1,-1 0 1,2 1 0,-1 0-1,1 0 1,0 1 0,0 0-1,1 0 1,0 0 0,-7 11-1,8-10-43,0 0-1,0 0 0,1 0 1,0 1-1,0-1 0,1 1 1,1 0-1,0 0 0,0 0 1,1 0-1,0 12 0,1-10 19,0 1-1,1-1 0,1 1 0,1-1 1,-1 1-1,10 19 0,-6-3-91,-5-24 17,-1 0 1,1 0-1,0 0 1,0 0-1,0-1 1,1 1-1,-1 0 1,4 4-1,13 25 150,-16-28-96,0 1 0,1-1 0,-1-1 1,1 1-1,1 0 0,-1 0 0,1-1 1,0 0-1,9 8 0,5 5 96,-16-14-131,0 0-1,1-1 1,0 1-1,0-1 1,0 0-1,6 4 1,113 68-3,-79-46 187,60 29 0,-40-30 48,77 23 0,-112-42-248,1-1-1,0-1 0,0-1 0,42 2 1,122-2 231,-168-5-237,149 12 563,-105-11-550,-26 0 21,1-1 0,71-9 0,39-9-8,-86 11 3,97-20 0,106-29-63,-222 46 5,91-30-1,5-1 131,-122 34-127,0-1-1,0 0 1,35-19 0,2 0 249,-42 18-212,-1-1 0,0-1-1,-1 0 1,0-1 0,-1 0-1,-1-1 1,25-29 0,-15 13 220,30-48-1,-40 54-228,-10 17 36,-1 0-1,0 0 1,0-1-1,-1 1 1,0-1 0,0 1-1,-1-1 1,0 0-1,0 0 1,-1 1 0,0-1-1,0 0 1,-1 0-1,-2-7 1,0 4 26,0 0-1,-1-1 1,0 1-1,-1 1 1,0-1-1,-1 1 1,0-1-1,-10-10 1,-34-13 163,-21-11-31,40 27-38,-46-36 0,71 49-166,1 1 1,-1 1-1,0-1 0,0 1 1,0-1-1,0 1 1,0 1-1,-7-2 1,-36-13 145,40 10-132,-1 1 0,-1-1 0,1 1 0,-1 1 0,0 0 0,0 0 0,-1 1 0,1 0 0,-1 1 0,1 0 0,-18-1 0,9 2-5,0-1-1,-1 0 0,1-2 1,0 0-1,1-1 0,-1 0 1,1-2-1,-28-12 1,7 3 52,10 3-85,-1 1 1,-1 1-1,0 1 0,-1 2 1,-49-8-1,-186 1 153,-54 22-123,302-6 23,1 1 0,-1 1 0,1 0 0,0 2 0,-24 7 1,-39 8-83,-229 45 117,311-65-58,-36 10-662,18 3-3838,14-7 1684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6.112"/>
    </inkml:context>
    <inkml:brush xml:id="br0">
      <inkml:brushProperty name="width" value="0.05" units="cm"/>
      <inkml:brushProperty name="height" value="0.05" units="cm"/>
      <inkml:brushProperty name="color" value="#00A0D7"/>
    </inkml:brush>
  </inkml:definitions>
  <inkml:trace contextRef="#ctx0" brushRef="#br0">75 4 1920,'2'-3'7696,"-5"13"-5532,-9 17-1555,8-19-416,-9 15 209,-19 27 0,26-44-826,2-9-2249,3 2 1986,1 0 0,0 0 0,-1 0 0,1 0 0,0-1-1,0 1 1,0 0 0,0 0 0,0 0 0,0-2 0,0-1-988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16:54.213"/>
    </inkml:context>
    <inkml:brush xml:id="br0">
      <inkml:brushProperty name="width" value="0.05" units="cm"/>
      <inkml:brushProperty name="height" value="0.05" units="cm"/>
      <inkml:brushProperty name="color" value="#00B0F0"/>
    </inkml:brush>
  </inkml:definitions>
  <inkml:trace contextRef="#ctx0" brushRef="#br0">10 207 2048,'-9'-7'8697,"9"7"-8495,8-17 1343,-5 14-1585,-1 0-1,1 0 1,0 0-1,-1 0 1,2 0-1,-1 1 1,0-1-1,6-2 1,13-4 385,-1-1 0,0 0 0,-1-1 0,21-15 0,-10 6-97,-21 15-97,-9 5-151,0-1 0,0 1 0,0-1 0,0 1 0,0-1 0,0 1 0,0-1 0,0 0 0,0 1-1,0-1 1,-1 0 0,1 0 0,0 0 0,1-1 0,-1-2 12,0 0 0,0 0 0,0 0 0,0 0-1,-1 1 1,0-1 0,0-5 0,0 9 47,0-1 26,3 0-73,-1-1 0,0 1 0,0-1 0,1 1-1,-1 0 1,1 0 0,-1 0 0,1 0 0,-1 0 0,1 0 0,0 1-1,-1-1 1,1 1 0,0 0 0,0-1 0,0 1 0,-1 0 0,1 0-1,0 1 1,0-1 0,-1 0 0,1 1 0,0-1 0,0 1 0,-1 0-1,4 1 1,8 3-36,-12-5 22,-1 0 0,1 0 0,-1 0 0,0 0 0,1 1 0,-1-1 0,1 0 1,-1 1-1,0-1 0,1 1 0,-1 0 0,0-1 0,0 1 0,0 0 0,0-1 0,1 1 0,-1 0 0,0 0 0,-1 0 1,1 0-1,0 0 0,0 0 0,0 0 0,-1 0 0,1 0 0,0 0 0,-1 1 0,1 1 0,4 0 49,-4-3-33,-1 1 1,1-1 0,-1 0 0,1 0-1,0 0 1,-1 1 0,1-1 0,-1 0-1,1 1 1,-1-1 0,0 0 0,1 1 0,-1-1-1,1 0 1,-1 1 0,0-1 0,1 1-1,-1-1 1,0 0 0,1 1 0,-1-1-1,0 1 1,0-1 0,0 1 0,1-1 0,-1 1-1,0-1 1,0 2 0,0-1 13,1 1-1,0-1 1,-1 1 0,1-1-1,0 0 1,0 1 0,0-1-1,0 0 1,0 0 0,0 1-1,1-1 1,-1 0 0,0 0-1,1 0 1,-1 0-1,2 0 1,32 19 706,-23-14-445,-7-3-351,0 0 0,0 0-1,0 1 1,-1-1 0,1 1 0,-1 0-1,0 0 1,-1 0 0,7 9 0,-3 12-6686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37.269"/>
    </inkml:context>
    <inkml:brush xml:id="br0">
      <inkml:brushProperty name="width" value="0.05" units="cm"/>
      <inkml:brushProperty name="height" value="0.05" units="cm"/>
    </inkml:brush>
  </inkml:definitions>
  <inkml:trace contextRef="#ctx0" brushRef="#br0">14 9 3328,'-2'-8'7327,"1"14"-6878,-1 2-149,0 0 0,1 0 0,1 1 0,-1-1 0,1 0 0,1 9 0,0 7 69,-1 20 345,-6 358 2033,6-383-2730,1 0 0,1 0 0,7 31 0,-2-10-618,-7-39 410,0 0 1,0 0 0,0 0-1,0-1 1,0 1 0,0 0-1,0 0 1,0 0 0,0 0-1,0 0 1,-1 0 0,1-1-1,-1 3 1,-2-3-3140,-1-6-435,2 1 1440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38.190"/>
    </inkml:context>
    <inkml:brush xml:id="br0">
      <inkml:brushProperty name="width" value="0.05" units="cm"/>
      <inkml:brushProperty name="height" value="0.05" units="cm"/>
    </inkml:brush>
  </inkml:definitions>
  <inkml:trace contextRef="#ctx0" brushRef="#br0">1 42 1920,'15'-3'6426,"-7"4"-5676,0 0-1,1 0 0,12-1 0,0 0-236,74 0 673,136-18 0,-126 8-1116,70 6-118,-36 3-304,-95-3-955,-9 0-1913,-12 3-2503,-19 1 3579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39.598"/>
    </inkml:context>
    <inkml:brush xml:id="br0">
      <inkml:brushProperty name="width" value="0.05" units="cm"/>
      <inkml:brushProperty name="height" value="0.05" units="cm"/>
    </inkml:brush>
  </inkml:definitions>
  <inkml:trace contextRef="#ctx0" brushRef="#br0">151 100 3328,'-1'-2'162,"1"0"1,-1 0-1,0 0 1,1-1-1,-1 1 1,0 0-1,0 0 1,0 1-1,0-1 1,-1 0-1,1 0 1,-1 0-1,1 1 1,-1-1-1,1 1 1,-1-1-1,0 1 1,-3-3-1,-9-4 1781,-23-13-1,15 10-1234,15 7-771,2 1-177,0 0 0,-1 0 0,1 0-1,-1 1 1,-7-2 0,13 4 150,0 0 0,0 0 0,0 0 0,0 0 0,0-1 0,0 1 0,-1 0 0,1 0 0,0 0 0,0 0-1,0 0 1,0 0 0,0 0 0,-1 0 0,1 0 0,0 0 0,0 0 0,0 0 0,0 1 0,0-1 0,-1 0 0,1 0 0,0 0 0,0 0 0,0 0 0,0 0 0,0 0 0,0 0 0,-1 0 0,1 0 0,0 1 0,0-1 0,0 0 0,0 0 0,0 0 0,0 0 0,0 0 0,0 0 0,0 1 0,0-1 0,0 0 0,-1 0 0,1 0 0,0 0 0,0 0 0,0 1 0,0-1 0,0 0 0,0 0 0,0 0 0,0 0 0,0 0 0,0 1 0,1-1 0,-1 0 0,0 0 0,0 0 0,3 5-2337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39.941"/>
    </inkml:context>
    <inkml:brush xml:id="br0">
      <inkml:brushProperty name="width" value="0.05" units="cm"/>
      <inkml:brushProperty name="height" value="0.05" units="cm"/>
    </inkml:brush>
  </inkml:definitions>
  <inkml:trace contextRef="#ctx0" brushRef="#br0">116 2 2304,'-3'-1'8808,"3"0"-8616,-3 3-531,-2 5 707,-1-1 0,1 1 0,0 0 1,1 0-1,0 1 0,0-1 0,-3 10 0,-2 2-150,4-8-450,-1-1 1,0 0-1,0 0 1,-14 15-1,20-24-127,-1-1 0,1 1-1,-1-1 1,1 1 0,-1-1 0,1 1-1,-1-1 1,0 0 0,1 1-1,-1-1 1,0 0 0,1 0 0,-1 1-1,0-1 1,1 0 0,-1 0-1,0 0 1,-1 0 0,-3-2-3257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41.076"/>
    </inkml:context>
    <inkml:brush xml:id="br0">
      <inkml:brushProperty name="width" value="0.05" units="cm"/>
      <inkml:brushProperty name="height" value="0.05" units="cm"/>
    </inkml:brush>
  </inkml:definitions>
  <inkml:trace contextRef="#ctx0" brushRef="#br0">0 171 2048,'3'-6'6787,"9"-8"-4452,0-2-1804,-2-1-469,-1-1 0,-1-1 1,0 0-1,-1 0 0,4-23 0,-12 56-7037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41.434"/>
    </inkml:context>
    <inkml:brush xml:id="br0">
      <inkml:brushProperty name="width" value="0.05" units="cm"/>
      <inkml:brushProperty name="height" value="0.05" units="cm"/>
    </inkml:brush>
  </inkml:definitions>
  <inkml:trace contextRef="#ctx0" brushRef="#br0">1 0 3072,'2'1'4805,"4"3"-2688,20 61 2277,-20-47-3998,1 0-1,0-1 1,2 1 0,0-1-1,16 22 1,-6-21-1649,-5-9-5542,-10-7 3489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47.535"/>
    </inkml:context>
    <inkml:brush xml:id="br0">
      <inkml:brushProperty name="width" value="0.05" units="cm"/>
      <inkml:brushProperty name="height" value="0.05" units="cm"/>
    </inkml:brush>
  </inkml:definitions>
  <inkml:trace contextRef="#ctx0" brushRef="#br0">4 3 2560,'-3'-3'5333,"2"3"-5239,1 8 2435,4 23-1762,-1-13 206,2 86-419,-5-100-898,1-1 0,-1 0-1,0 1 1,1-1-1,0 0 1,1 4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47.916"/>
    </inkml:context>
    <inkml:brush xml:id="br0">
      <inkml:brushProperty name="width" value="0.05" units="cm"/>
      <inkml:brushProperty name="height" value="0.05" units="cm"/>
    </inkml:brush>
  </inkml:definitions>
  <inkml:trace contextRef="#ctx0" brushRef="#br0">135 0 3968,'5'1'1568,"-4"1"-1216,1-2 1280,-4 0-1024,-1 0 96,-2 0 32,-3 0-384,-3 0-64,0 0 32,-5 0-192,2 2-64,-1-1-192,-1 1-64,1-1-1312,2 0-544,0-1-352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48.967"/>
    </inkml:context>
    <inkml:brush xml:id="br0">
      <inkml:brushProperty name="width" value="0.05" units="cm"/>
      <inkml:brushProperty name="height" value="0.05" units="cm"/>
    </inkml:brush>
  </inkml:definitions>
  <inkml:trace contextRef="#ctx0" brushRef="#br0">1 16 1536,'-1'-5'-441,"3"-6"9329,1 17-7789,1 3-575,5 12 147,1 0 1,18 26 0,-16-27-1312,-8-31-3659,-2 1 3061,0 1-1,5-16 0,-1 11 2360,0 0 1,12-19-1,-18 33-1097,0 0 0,0-1-1,0 1 1,0 0 0,0 0-1,0 0 1,0 0 0,0 0 0,0 0-1,0 0 1,0 0 0,0 0-1,0 0 1,0 0 0,0 0-1,0 0 1,0 0 0,0 0-1,0 0 1,0 0 0,0 0-1,0 0 1,0 0 0,0 0-1,0 0 1,0 0 0,0 0-1,0 0 1,0 0 0,0 0-1,0 0 1,0 0 0,0 0 0,0 0-1,0 0 1,1 0 0,-1 0-1,0 0 1,0 0 0,0 0-1,0 0 1,0 0 0,0 0-1,0 0 1,0 0 0,0 0-1,0 0 1,0 0 0,0 0-1,0 0 1,0 0 0,0 0-1,0 0 1,0 0 0,0 0-1,0 0 1,0 0 0,0 0 0,0 0-1,0 0 1,0 0 0,0 0-1,0 0 1,0 0 0,0 0-1,0 0 1,0 0 0,1 6 738,0 5 129,-18 115 2928,-1 13-3936,17-126-4363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6.531"/>
    </inkml:context>
    <inkml:brush xml:id="br0">
      <inkml:brushProperty name="width" value="0.05" units="cm"/>
      <inkml:brushProperty name="height" value="0.05" units="cm"/>
      <inkml:brushProperty name="color" value="#00A0D7"/>
    </inkml:brush>
  </inkml:definitions>
  <inkml:trace contextRef="#ctx0" brushRef="#br0">145 182 4352,'0'0'67,"0"0"0,0 0 0,0 0 0,1 0 0,-1 0 0,0 0 0,0 0 0,0 0 0,0 0 0,0 0 0,0 0 0,0 0 0,1 0 0,-1 0 0,0 0 0,0 0 1,0 0-1,0 0 0,0 0 0,0 0 0,0 0 0,0-1 0,1 1 0,-1 0 0,0 0 0,0 0 0,0 0 0,0 0 0,0 0 0,0 0 0,0 0 0,0 0 0,0-1 0,0 1 0,0 0 0,0 0 0,0 0 0,0 0 0,0 0 0,0 0 0,0 0 0,0-1 1,-3-5 2407,-8-7 476,9 11-2770,-59-68 1902,24 20-6150,14 23-3175,12 17 4906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50.177"/>
    </inkml:context>
    <inkml:brush xml:id="br0">
      <inkml:brushProperty name="width" value="0.05" units="cm"/>
      <inkml:brushProperty name="height" value="0.05" units="cm"/>
    </inkml:brush>
  </inkml:definitions>
  <inkml:trace contextRef="#ctx0" brushRef="#br0">0 8 1536,'0'-3'608,"0"2"-480,0-3 32,0 6-928,0 1-96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50.735"/>
    </inkml:context>
    <inkml:brush xml:id="br0">
      <inkml:brushProperty name="width" value="0.05" units="cm"/>
      <inkml:brushProperty name="height" value="0.05" units="cm"/>
    </inkml:brush>
  </inkml:definitions>
  <inkml:trace contextRef="#ctx0" brushRef="#br0">0 0 3968,'5'10'4001,"-4"-9"-3866,0 0-1,-1 0 1,1 0-1,0 0 0,-1 0 1,1 0-1,-1 1 1,1-1-1,-1 0 1,0 0-1,1 0 1,-1 2-1,6 71 3053,-1 0-3329,-6-63-934,1-23-8530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0:51.097"/>
    </inkml:context>
    <inkml:brush xml:id="br0">
      <inkml:brushProperty name="width" value="0.05" units="cm"/>
      <inkml:brushProperty name="height" value="0.05" units="cm"/>
    </inkml:brush>
  </inkml:definitions>
  <inkml:trace contextRef="#ctx0" brushRef="#br0">143 2 3456,'1'0'1312,"-1"1"-1024,-1-2 544,1-1 192,-2 2-64,-3 0 64,-1 0-224,-3 0-96,-3 2-384,-1 1-128,-1 1-64,0-1-64,-1 0 32,-1 0-128,3-1-64,2-1-992,-1 1-480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00.148"/>
    </inkml:context>
    <inkml:brush xml:id="br0">
      <inkml:brushProperty name="width" value="0.05" units="cm"/>
      <inkml:brushProperty name="height" value="0.05" units="cm"/>
    </inkml:brush>
  </inkml:definitions>
  <inkml:trace contextRef="#ctx0" brushRef="#br0">149 6 2176,'3'-5'4976,"-11"11"-2123,-31 52-1436,30-42-1265,-1-1 1,0 0-1,-14 14 1,-11 4-198,18-21-2508,22-21-5505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00.500"/>
    </inkml:context>
    <inkml:brush xml:id="br0">
      <inkml:brushProperty name="width" value="0.05" units="cm"/>
      <inkml:brushProperty name="height" value="0.05" units="cm"/>
    </inkml:brush>
  </inkml:definitions>
  <inkml:trace contextRef="#ctx0" brushRef="#br0">189 221 5504,'3'-1'2742,"-3"1"-2659,0 0 0,0-1 0,0 1 0,0 0 0,0 0 0,0 0 0,0 0 0,0 0 0,0 0 0,0 0 0,0 0 1,-3-6 2022,-7-8-391,6 10-1035,-65-75 1660,12 16-3491,19 22-5777,27 30 3947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49.782"/>
    </inkml:context>
    <inkml:brush xml:id="br0">
      <inkml:brushProperty name="width" value="0.05" units="cm"/>
      <inkml:brushProperty name="height" value="0.05" units="cm"/>
      <inkml:brushProperty name="color" value="#00A0D7"/>
    </inkml:brush>
  </inkml:definitions>
  <inkml:trace contextRef="#ctx0" brushRef="#br0">51 23 384,'0'-1'145,"0"1"0,0-1 0,0 1 0,1-1 0,-1 1 0,0-1 0,0 1 0,1-1 0,-1 1 0,0-1 0,1 1 0,-1-1 0,1 1 0,-1-1 1,1 1-1,-1 0 0,1-1 0,-1 1 0,1 0 0,-1 0 0,1-1 0,-1 1 0,1 0 0,-1 0 0,2-1 0,15-1 1833,-13 2-1643,-2 0-171,1-1 1,-1 1-1,0 1 1,0-1 0,1 0-1,-1 1 1,4 0-1,-5 0-127,-1-1-1,1 1 0,0-1 1,-1 1-1,1-1 0,0 1 1,-1 0-1,1-1 0,-1 1 1,1 0-1,-1 0 0,1-1 0,-1 1 1,0 0-1,1 0 0,-1 0 1,0 0-1,1-1 0,-1 1 1,0 0-1,0 0 0,0 0 0,0 1 1,1 8 268,-1-1 0,-2 15 0,2-21-197,0-1-1,-1 1 0,1 0 0,-1-1 0,0 1 0,1 0 1,-1-1-1,0 0 0,-1 1 0,1-1 0,0 1 0,-1-1 1,-2 3-1,3-4-77,1-1 0,-1 1 1,1-1-1,-1 0 1,0 1-1,0-1 0,1 1 1,-1-1-1,0 0 1,1 0-1,-1 1 0,0-1 1,0 0-1,0 0 1,1 0-1,-1 0 0,0 0 1,0 0-1,0 0 1,1 0-1,-1 0 0,-1 0 1,0-1-17,1 0 0,-1 1 0,1-1-1,-1 0 1,1 0 0,0 0 0,-1 0 0,1 0 0,0 0 0,-2-2 0,0-1-7,0 0 0,0 0 0,0 0 0,1-1 0,-1 1 0,-1-7 0,3 9 13,0-1 0,1 0 0,-1 0 0,1 1 1,-1-1-1,1 0 0,0 0 0,0 0 0,1 0 0,-1 1 0,2-5 0,-2 6-13,0 0 0,0 0-1,1-1 1,-1 1 0,1 0 0,-1 0-1,1 0 1,-1 0 0,1 0-1,0 0 1,0 0 0,-1 1 0,1-1-1,0 0 1,0 0 0,0 0-1,0 1 1,0-1 0,0 0 0,0 1-1,0-1 1,0 1 0,0 0-1,0-1 1,0 1 0,0 0-1,1-1 1,-1 1 0,2 0 0,-2 0 3,1 0-1,-1 1 1,0-1 0,0 0 0,0 1 0,1-1 0,-1 1 0,0-1 0,0 1 0,0 0 0,0-1 0,0 1 0,0 0 0,0 0 0,0 0-1,0 0 1,0-1 0,-1 1 0,1 1 0,0-1 0,-1 0 0,1 0 0,0 0 0,-1 0 0,1 0 0,-1 2 0,1 0 32,0 0 0,0 0 0,0-1 0,-1 1 0,1 1 0,-1-1 0,0 0 0,0 0 0,-1 5 0,1-6 3,0 1 0,-1-1 0,0 0 1,1 0-1,-1 0 0,0 0 0,0 0 1,0 0-1,-1 0 0,1 0 0,0-1 1,-1 1-1,1 0 0,-1-1 0,1 1 1,-1-1-1,0 1 0,0-1 0,0 0 1,-2 2-1,2-3-16,0 1 1,0-1-1,1 1 0,-1-1 0,0 0 1,0 1-1,0-1 0,0 0 1,0 0-1,0 0 0,0-1 0,0 1 1,0 0-1,0-1 0,0 1 1,0-1-1,1 0 0,-1 0 0,0 1 1,0-1-1,1 0 0,-1-1 1,-1 0-1,1 1-20,0-1 1,1 1-1,-1-1 1,0 1-1,1-1 1,-1 1-1,1-1 1,0 0-1,0 0 1,0 1-1,0-1 1,0 0-1,0 0 1,0 0-1,0 0 1,1 0-1,-1-1 1,1 1-1,-1 0 1,1 0-1,0 0 1,0 0-1,0 0 1,0-1-1,1 1 1,-1 0-1,0 0 1,1 0-1,0 0 1,-1 0-1,1 0 1,0 0-1,0 0 1,0 0-1,0 0 1,0 0-1,1 1 1,-1-1-1,0 0 1,1 1-1,0-1 1,-1 1-1,1-1 1,0 1-1,-1 0 1,1 0-1,0 0 1,0 0-1,4-1 1,-5 1-7,1 1 1,-1-1 0,1 1-1,0 0 1,-1-1 0,1 1-1,0 0 1,0 0 0,-1 0 0,1 1-1,0-1 1,-1 0 0,1 0-1,0 1 1,-1-1 0,1 1-1,2 1 1,-1 0-6,-1-1 0,0 1 0,0 0 0,0-1 0,0 1-1,0 0 1,0 1 0,0-1 0,0 0 0,1 4 0,-1-4 15,-1 1 0,1 0 0,-1 0 1,0 0-1,0 0 0,0 0 0,0 0 0,0 0 0,-1 0 1,1 0-1,-1 0 0,0 0 0,0 0 0,0 0 1,-1 0-1,1 0 0,-1 1 0,1-1 0,-1 0 0,-2 4 1,3-7-2,0 1 0,-1 0 0,0 0 1,1 0-1,-1 0 0,1 0 1,-1-1-1,0 1 0,0 0 0,1-1 1,-1 1-1,0 0 0,0-1 1,0 1-1,0-1 0,0 1 0,0-1 1,1 0-1,-1 1 0,0-1 1,0 0-1,0 0 0,0 0 0,0 1 1,0-1-1,-1 0 0,1 0 0,0-1 1,0 1-1,0 0 0,0 0 1,0 0-1,0-1 0,0 1 0,1 0 1,-1-1-1,0 1 0,0-1 1,0 1-1,0-1 0,0 0 0,0 0 1,-2-1 17,1 1 0,0-1 1,0 0-1,0 0 0,1 0 1,-1 0-1,0-1 0,1 1 1,0 0-1,-1-1 0,1 1 1,0-1-1,0 1 0,0-1 1,0-2-1,1 2-40,0 0 1,0 0 0,0 0-1,1 0 1,-1 0 0,1 0-1,0 0 1,0 0 0,0 1-1,0-1 1,0 0-1,3-3 1,-3 4 11,0 0 0,0 0 0,1 0-1,-1 1 1,1-1 0,-1 0 0,1 1 0,0-1 0,0 1-1,-1-1 1,1 1 0,0 0 0,0 0 0,0 0 0,1 0-1,3-1 1,-5 2-1,0 0 0,0 0 0,0 0 1,0 1-1,0-1 0,0 0 0,0 0 0,0 1 0,0-1 0,0 1 0,0-1 0,0 1 1,0-1-1,0 1 0,0-1 0,0 1 0,0 0 0,-1 0 0,1-1 0,0 1 0,-1 0 1,1 0-1,0 0 0,-1 0 0,1 0 0,-1 0 0,1 0 0,-1 0 0,0 0 0,1 2 1,0 0 7,0 1 0,0-1 0,0 1 0,0 0 0,-1 0 0,0-1 0,0 8 0,0-9-7,0-1 1,0 1 0,0-1-1,0 1 1,-1-1 0,1 1-1,0-1 1,-1 1 0,0-1-1,1 0 1,-1 1 0,0-1-1,0 0 1,1 1 0,-1-1-1,0 0 1,0 0 0,0 0-1,-1 0 1,1 0-1,0 0 1,0 0 0,0 0-1,-1 0 1,1-1 0,-1 1-1,-1 0 1,1 0 6,-1-1 0,1 0-1,0 0 1,0 0 0,-1 0 0,1-1-1,0 1 1,0-1 0,0 1 0,-1-1 0,1 0-1,0 1 1,0-1 0,0 0 0,0 0 0,-2-2-1,2 1-10,0 1 0,0-1 0,0 1-1,0-1 1,0 0 0,0 0 0,1 0 0,-1 0-1,1 0 1,0 0 0,-1 0 0,1-1 0,0 1-1,-1-5 1,2 6-14,-1 0 0,1-1-1,0 1 1,0-1 0,0 1-1,0-1 1,1 1 0,-1 0-1,0-1 1,0 1 0,1-1-1,-1 1 1,1 0 0,0-1-1,-1 1 1,1 0 0,0 0 0,0 0-1,-1-1 1,1 1 0,0 0-1,0 0 1,0 0 0,0 0-1,1 0 1,-1 1 0,0-1-1,2-1 1,-3 2 0,1-1-1,0 1 0,0-1 1,0 1-1,0 0 0,0-1 1,0 1-1,0 0 1,0 0-1,0 0 0,0-1 1,0 1-1,0 0 0,0 0 1,0 1-1,0-1 1,0 0-1,0 0 0,2 1 1,-1 0-11,0 0 1,0 0 0,0 0 0,0 0 0,-1 0 0,1 1-1,0-1 1,2 4 0,0-1 52,-1 0 1,0 0-1,0 1 0,0-1 1,0 1-1,3 10 0,-4-10 79,-1-1 0,0 1 0,0 0 0,-1 0 0,1 0 0,-1 0 0,0 6 0,0-10-83,-1 0 0,1 0 0,0 0 0,0 0-1,0 0 1,-1 0 0,1 0 0,-1 0 0,1 0 0,-1 0 0,1 0 0,-1 0 0,1 0 0,-1-1 0,0 1 0,-1 1 0,1-1-22,0-1 1,0 0 0,0 1 0,1-1 0,-1 0 0,0 1 0,0-1 0,0 0 0,-1 0 0,1 0 0,0 0 0,0 0 0,0 0 0,0 0 0,0 0-1,0-1 1,0 1 0,0 0 0,0-1 0,-1 0 0,-1 0 12,0-1-1,0 1 0,1-1 1,-1 0-1,1 0 0,-1 0 1,1 0-1,0 0 0,0-1 1,0 1-1,0-1 0,0 1 1,1-1-1,-1 0 0,1 1 1,-1-1-1,1 0 1,0 0-1,0 0 0,1 0 1,-1 0-1,0-4 0,1 4-6,-1 0 0,1 0 0,0 0 0,0-1 0,0 1 0,0 0 0,1 0 0,-1 0 0,1 0 0,0 0 0,0 0 0,0 0 0,0 0 0,0 0 0,1 0 0,-1 0 0,1 1 0,0-1 0,0 1 0,0-1 0,4-3 0,-6 6-8,1-1-1,-1 1 1,1-1-1,-1 1 0,1 0 1,-1-1-1,1 1 1,0 0-1,-1 0 1,1-1-1,-1 1 1,1 0-1,0 0 1,-1 0-1,1 0 1,0 0-1,-1 0 1,1 0-1,0 0 1,-1 0-1,1 0 1,0 0-1,-1 0 1,1 0-1,-1 0 0,2 1 1,-1 0 3,0 0 0,0 0 0,0 0 1,0 0-1,0 0 0,0 0 0,0 0 0,-1 0 0,1 0 1,0 0-1,-1 0 0,2 2 0,0 3 7,-1-1-1,1 1 0,-1-1 1,1 12-1,-1-14 3,-1 0 0,0 0-1,-1 0 1,1 0 0,0 0-1,-1 0 1,0 0 0,0-1-1,0 1 1,-1 4 0,1-7-13,1 1 0,-1 0 0,1-1 0,-1 1 0,1 0 1,-1-1-1,1 1 0,-1-1 0,1 1 0,-1-1 0,0 0 0,1 1 1,-1-1-1,0 1 0,1-1 0,-1 0 0,-1 1 0,1-1-1,0 0 0,0 0 0,-1 0 0,1 0 0,0 0 0,0-1-1,0 1 1,0 0 0,0-1 0,0 1 0,0 0 0,0-1 0,0 1 0,0-1 0,-2-1-1,1 0-77,-1 0 0,1 0-1,0-1 1,-1 1-1,1-1 1,0 0 0,-2-4-1,3 6-64,1 0 0,-1 1 0,1-1 1,-1 0-1,1 0 0,-1 0 0,1 0 0,0 0 0,-1 0 0,1 0 0,0 0 0,0 0 0,0 0 0,0 0 1,0 0-1,0 0 0,0 0 0,0 0 0,0 0 0,0 0 0,1 0 0,-1 1 0,0-1 0,1 0 0,-1 0 1,0 0-1,1 0 0,-1 0 0,2-1 0,2 0-1874,0 2-1131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91"/>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92"/>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93"/>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94"/>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7.913"/>
    </inkml:context>
    <inkml:brush xml:id="br0">
      <inkml:brushProperty name="width" value="0.05" units="cm"/>
      <inkml:brushProperty name="height" value="0.05" units="cm"/>
      <inkml:brushProperty name="color" value="#00A0D7"/>
    </inkml:brush>
  </inkml:definitions>
  <inkml:trace contextRef="#ctx0" brushRef="#br0">81 5 1920,'0'-1'80,"0"1"-1,0 0 1,0 0-1,0 0 1,0 0 0,0 0-1,0-1 1,0 1-1,0 0 1,0 0-1,0 0 1,0 0 0,0 0-1,0-1 1,0 1-1,0 0 1,0 0 0,0 0-1,0 0 1,0 0-1,0 0 1,1-1 0,-1 1-1,0 0 1,0 0-1,0 0 1,0 0 0,0 0-1,0 0 1,1 0-1,-1 0 1,0 0 0,0 0-1,0-1 1,0 1-1,0 0 1,1 0 0,-1 0-1,0 0 1,0 0-1,0 0 1,0 0 0,0 0-1,1 0 1,-1 0-1,0 0 1,0 0-1,0 1 1,0-1 0,0 0-1,1 0 1,-1 0-1,0 0 77,0 1 0,0-1-1,1 1 1,-1-1-1,0 0 1,0 1-1,0-1 1,0 1-1,0-1 1,0 1 0,0-1-1,0 1 1,0-1-1,0 1 1,0-1-1,0 1 1,0 0-1,-3 7 49,0 0 0,-1 0-1,0 0 1,0 0-1,-9 12 1,0-4-71,-19 20 0,32-35-205,-1-1 0,1 1 0,-1-1 0,0 1 0,1 0 0,-1-1 0,0 0 0,0 1 0,1-1 0,-1 1 0,0-1 0,0 0 0,-1 1 0,4-11-6418,1 3 4682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95"/>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3"/>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4"/>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5"/>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6"/>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7"/>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8"/>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29"/>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30"/>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31"/>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8.272"/>
    </inkml:context>
    <inkml:brush xml:id="br0">
      <inkml:brushProperty name="width" value="0.05" units="cm"/>
      <inkml:brushProperty name="height" value="0.05" units="cm"/>
      <inkml:brushProperty name="color" value="#00A0D7"/>
    </inkml:brush>
  </inkml:definitions>
  <inkml:trace contextRef="#ctx0" brushRef="#br0">105 101 3456,'3'5'1914,"-5"-6"543,-8-8-503,1-4-1271,0 0 1,-18-18-1,20 24-2888,-1 1 0,-16-12 0,12 11-867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15.332"/>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89"/>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90"/>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91"/>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92"/>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41.593"/>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7"/>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8"/>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89"/>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90"/>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9.476"/>
    </inkml:context>
    <inkml:brush xml:id="br0">
      <inkml:brushProperty name="width" value="0.05" units="cm"/>
      <inkml:brushProperty name="height" value="0.05" units="cm"/>
      <inkml:brushProperty name="color" value="#00A0D7"/>
    </inkml:brush>
  </inkml:definitions>
  <inkml:trace contextRef="#ctx0" brushRef="#br0">69 1 1536,'-2'1'6704,"-4"2"-5232,-5 19-979,-8 11-200,17-31-314,0 1-1,0-1 0,0 1 1,0-1-1,0 0 1,-1 1-1,1-1 1,-1-1-1,-2 3 0,-1-3-3012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4:59.891"/>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29"/>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30"/>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31"/>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32"/>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15.733"/>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41.478"/>
    </inkml:context>
    <inkml:brush xml:id="br0">
      <inkml:brushProperty name="width" value="0.05" units="cm"/>
      <inkml:brushProperty name="height" value="0.05" units="cm"/>
      <inkml:brushProperty name="color" value="#00A0D7"/>
    </inkml:brush>
  </inkml:definitions>
  <inkml:trace contextRef="#ctx0" brushRef="#br0">48 42 2048,'0'0'122,"1"-1"0,-1 0 0,1 1-1,-1-1 1,0 1 0,1-1 0,-1 0 0,0 1 0,1-1 0,-1 0 0,0 1 0,0-2 0,5-9-70,-4 10-23,0 0 0,-1 1 0,1-1 0,0 1 0,0-1 0,-1 1 0,1-1 0,0 1 0,0-1 0,0 1 0,0 0 0,0 0 0,0-1 0,-1 1 0,3 0-1,-3 0-2,0 0 0,1 0-1,-1 0 1,0 0-1,0 0 1,0 0-1,1 0 1,-1 0 0,0 0-1,0 0 1,0 1-1,0-1 1,1 0-1,-1 0 1,0 0 0,0 0-1,0 0 1,0 1-1,0-1 1,0 0 0,0 0-1,1 0 1,-1 0-1,0 1 1,0-1-1,0 0 1,0 0 0,-1 10 565,0-8-559,0 0 0,-1 0 1,1 0-1,0 0 0,-1 0 1,1 0-1,-1-1 0,1 1 0,-1 0 1,0-1-1,0 1 0,0-1 1,0 0-1,0 0 0,-3 2 1,4-3-28,0 1 0,0 0 0,-1-1 0,1 0 0,0 1 1,0-1-1,-1 0 0,1 1 0,0-1 0,0 0 0,-1 0 1,1 0-1,0 0 0,-1 0 0,1 0 0,0-1 1,0 1-1,-1 0 0,1-1 0,0 1 0,0-1 0,0 1 1,0-1-1,-1 1 0,1-1 0,0 0 0,0 0 0,0 1 1,-1-3-1,2 3 2,-1-1 1,1 0-1,0 0 1,-1 1-1,1-1 0,0 0 1,0 0-1,0 0 1,0 0-1,0 0 1,0 1-1,0-1 1,0 0-1,0 0 0,0 0 1,0 0-1,0 1 1,1-1-1,-1 0 1,0 0-1,1 0 1,-1 1-1,0-1 0,1 0 1,-1 0-1,1 1 1,-1-1-1,1 0 1,0 1-1,-1-1 1,1 1-1,0-1 0,-1 1 1,1-1-1,1 0 1,-1 0 58,0 0 0,0 0 0,1 0 0,-1 0 1,1 1-1,-1-1 0,1 0 0,-1 1 0,1-1 1,-1 1-1,1-1 0,-1 1 0,1 0 0,0 0 0,-1-1 1,1 1-1,0 0 0,2 1 0,-2 0-3,-1 0 0,1 0-1,-1 0 1,0 0 0,0 0 0,1 0-1,-1 1 1,0-1 0,0 0-1,0 1 1,0-1 0,0 1 0,-1-1-1,1 1 1,0-1 0,-1 1 0,1 0-1,-1-1 1,0 1 0,1 0-1,-1-1 1,0 1 0,0 3 0,0-4-45,0 0-1,0 0 1,0 0 0,0 0 0,0 0 0,0 0-1,0 0 1,0 0 0,-1 1 0,1-1 0,0 0 0,-1 0-1,1 0 1,-1 0 0,1 0 0,-1 0 0,1 0 0,-1-1-1,0 1 1,1 0 0,-1 0 0,0 0 0,0-1 0,0 1-1,0 0 1,0-1 0,0 1 0,0-1 0,0 1 0,0-1-1,0 1 1,0-1 0,0 0 0,0 1 0,0-1 0,-2 0-1,2 0-16,-1 0-1,1-1 1,0 1-1,-1 0 1,1-1-1,0 1 1,0-1-1,-1 1 1,1-1-1,0 0 1,0 0-1,0 1 0,0-1 1,0 0-1,0 0 1,0 0-1,0 0 1,0 0-1,0-1 1,0 1-1,1 0 1,-1 0-1,0 0 1,1-1-1,-1 1 1,1-2-1,-1 2-9,0 0 1,1-1-1,0 1 0,-1 0 1,1-1-1,0 1 0,0-1 0,0 1 1,0-1-1,0 1 0,0-1 1,0 1-1,0 0 0,1-1 1,-1 1-1,1-1 0,-1 1 1,1 0-1,-1-1 0,1 1 1,0 0-1,-1 0 0,1-1 0,0 1 1,1-1-1,-2 2 9,1-1 0,-1 1 0,1 0 0,-1 0 0,0-1 0,1 1 0,-1 0 0,1 0 0,-1 0 0,1 0 0,-1-1 0,0 1 0,1 0 0,-1 0 0,1 0 0,-1 0 0,1 0 0,-1 0 0,1 0 0,-1 0 0,1 0 0,-1 1 0,1-1 0,-1 0 0,1 0-1,-1 0 1,2 1 58,-1 0-1,0 0 0,0 0 1,1 0-1,-1 0 0,0 0 1,0 0-1,1 2 0,0 0 173,0 0 0,0 0-1,0 0 1,0 0-1,-1 1 1,2 4 0,-3-7-215,1-1 1,-1 0 0,0 1 0,0-1-1,0 0 1,0 1 0,0-1 0,0 1 0,0-1-1,0 0 1,0 1 0,0-1 0,0 0-1,0 1 1,0-1 0,0 0 0,0 1-1,0-1 1,0 1 0,0-1 0,-1 0 0,1 1-1,0-1 1,0 0 0,0 0 0,-1 1-1,1-1 1,0 0 0,0 1 0,-1-1-1,1 0 1,0 0 0,-1 0 0,1 1 0,0-1-1,0 0 1,-1 0 0,1 0 0,-1 0-1,1 1 1,0-1 0,-1 0 0,1 0-1,0 0 1,-1 0 0,1 0 0,0 0 0,-1 0-1,1 0 1,-1 0 0,1 0 0,0 0-1,-1 0 1,1-1 0,0 1 0,-1 0-1,1 0 1,0 0 0,-1 0 0,1-1 0,-3 0-6,0 0 0,1 0 1,-1-1-1,1 1 0,-1-1 1,-3-2-1,4 2-45,0-1 0,1 1-1,-1-1 1,1 1-1,-1-1 1,1 0 0,-2-5-1,3 7 13,-1 0-1,1 0 1,-1 0-1,1 0 0,0 0 1,0 0-1,0 0 1,-1-1-1,1 1 1,0 0-1,1 0 1,-1 0-1,0 0 1,0 0-1,0 0 1,0 0-1,1-1 1,-1 1-1,1 0 0,-1 0 1,1 0-1,-1 0 1,2-1-1,-2 2 26,0 0-1,0 0 1,1-1-1,-1 1 0,0 0 1,0 0-1,0 0 1,0 0-1,1 0 1,-1 0-1,0 0 0,0 0 1,0 0-1,0 0 1,1 0-1,-1 0 0,0 0 1,0 0-1,0 0 1,1 0-1,-1 0 1,0 0-1,0 0 0,0 0 1,0 0-1,1 0 1,-1 0-1,0 0 1,0 0-1,0 0 0,0 0 1,1 1-1,-1-1 1,0 0-1,0 0 0,0 0 1,5 9 51,0 9 359,-5-16-356,0 1 0,0-1 0,0 1 0,0-1 0,-1 0 0,0 4 0,1-5-55,0-1 0,0 0 0,0 1 0,-1-1 0,1 0 0,0 1 0,0-1 0,0 0 0,0 1 0,-1-1 0,1 0 0,0 1 0,0-1 0,-1 0 0,1 0 0,0 1 0,0-1 0,-1 0 0,1 0 0,0 0 0,-1 1 0,1-1 0,0 0 0,-1 0 1,1 0-1,0 0 0,-1 0 0,1 0 0,0 0 0,-1 0 0,1 0 0,0 0 0,-1 0 0,1 0 0,0 0 0,-1 0 0,1 0 0,-1 0 0,1 0 0,0 0 0,-1 0 0,1 0 0,0-1 0,-1 1 0,1 0 0,0 0 0,0 0 0,-1-1 0,1 1 0,0 0 0,0 0 1,-1-1-1,1 1 0,-1-1 2,0 0 0,1-1 0,-1 1-1,1 0 1,-1 0 0,1 0 0,-1 0 0,1 0 0,0-1 0,0 1 0,-1 0 0,1 0 0,0 0 0,0-1 0,0 1 0,0 0 0,1 0 0,-1-1 0,0 1 0,0 0 0,1 0 0,-1 0 0,1 0 0,-1-1 0,2-1 0,-2 2-14,1 0 1,-1 0 0,1 0-1,-1 0 1,1 0 0,-1 0-1,1 0 1,0 0-1,-1 0 1,1 0 0,0 0-1,0 1 1,0-1 0,0 0-1,0 0 1,0 1 0,0-1-1,0 1 1,0-1-1,0 1 1,0-1 0,0 1-1,0 0 1,1-1 0,-1 1-1,2 0 1,-2 0 12,0 0 0,-1 1 0,1-1 0,0 1 0,0-1 0,-1 0 0,1 1 0,0 0 0,-1-1 0,1 1 0,0-1 0,-1 1 0,1 0 0,-1-1 0,1 1 0,-1 0 0,1-1 0,-1 1 0,0 0 0,1 0 0,-1 0 0,0-1 0,0 1 0,0 0 0,1 0 0,-1 0 0,0 0 0,0-1 0,0 1 0,0 0 0,0 0 0,0 0 0,-1 0 0,1-1 0,0 2 0,-1 0 16,1 1 0,-1-1 0,1 0 0,-1 0-1,0 0 1,0 0 0,0 0 0,0 0 0,0 0-1,0 0 1,0 0 0,-3 2 0,3-3-18,0-1 1,0 1-1,0-1 1,0 1-1,0-1 0,0 1 1,0-1-1,0 0 0,0 1 1,0-1-1,-1 0 1,1 0-1,0 0 0,0 0 1,0 0-1,0 0 1,0 0-1,0 0 0,0 0 1,-2-1-1,2 1 2,1-1-1,-1 1 1,1 0-1,-1 0 0,1-1 1,-1 1-1,1 0 1,-1-1-1,1 1 1,0-1-1,-1 1 1,1 0-1,0-1 1,-1 1-1,1-1 0,0 1 1,-1-1-1,1 1 1,0-1-1,0 0 1,0 1-1,0-1 1,-1 1-1,1-1 1,0 1-1,0-1 0,0 1 1,0-1-1,0 0 1,0 1-1,0-1 1,1 1-1,-1-1 1,0 1-1,0-1 1,0 1-1,1-1 0,-1 1 1,0-1-1,0 1 1,1-2-1,1-1-2,1 0 0,-1 0 0,1 0 0,-1 0 0,6-5 0,-7 7 3,1-1-1,0 1 1,-1 0 0,1 0-1,0 0 1,-1 0-1,1 0 1,0 0-1,0 0 1,0 1 0,0-1-1,0 1 1,2-1-1,-4 1-5,1 0 0,-1 0 0,1 0 0,-1 0 0,1 0 0,-1 0 0,1 0 0,-1 0 0,1 0 0,-1 0 0,1 1 0,-1-1 0,1 0 0,-1 0 0,0 1 0,1-1 0,-1 0 0,1 0-1,-1 1 1,0-1 0,1 0 0,-1 1 0,0-1 0,0 1 0,1-1 0,-1 0 0,0 1 0,1 0 0,-1 0-2,0 0-1,0 1 1,1-1-1,-1 0 1,0 0 0,0 1-1,0-1 1,-1 0-1,1 0 1,0 1 0,-1 0-1,0 1-1,0 1-1,0-1 1,0 0 0,-1 1-1,1-1 1,-1 0-1,-3 4 1,3-5 7,-1-1-1,1 1 1,0-1 0,-1 1 0,1-1-1,-1 0 1,1 0 0,-1 0-1,-4 1 1,6-1 2,0-1 0,-1 0 0,1 0 0,0 0 0,0 0 0,0 0 0,0 0 1,-1 0-1,1 0 0,0-1 0,-2 1 0,3-1 2,-1 1 0,0 0 0,1-1 0,0 1 0,-1 0 0,1-1 1,-1 1-1,1-1 0,-1 1 0,1 0 0,0-1 0,-1 1 0,1-1 0,0 0 1,-1 1-1,1-1 0,0 1 0,0-1 0,0 1 0,-1-1 0,1 1 0,0-1 0,0-1 1,0 1 0,0-1 1,1 0-1,-1 1 1,0-1-1,1 1 1,-1-1 0,1 1-1,0 0 1,-1-1-1,1 1 1,0-1-1,0 1 1,0 0 0,0 0-1,0-1 1,0 1-1,0 0 1,1 0-1,-1 0 1,0 0 0,0 1-1,1-1 1,-1 0-1,1 0 1,-1 1-1,1-1 1,-1 1 0,1-1-1,1 1 1,-2-1-1,0 1 0,0 0 0,0 0 0,0 0 0,-1 0 0,1 0 0,0 0 0,0 0 0,0 0-1,0 0 1,0 0 0,0 0 0,0 1 0,0-1 0,0 0 0,0 1 0,0-1 0,0 1 0,1 0 0,-2 0-3,1 0 1,0 0-1,-1-1 0,1 1 0,-1 0 0,0 0 1,1 0-1,-1 0 0,0 0 0,1 0 0,-1 0 1,0 0-1,0 0 0,0 0 0,0 0 0,0 0 1,0 0-1,0 0 0,0 0 0,0 0 0,-1 0 1,1 0-1,-1 1 0,1 0-5,-1-1-1,1 0 1,-1 0 0,1 1-1,-1-1 1,0 0 0,1 0-1,-1 0 1,0 0 0,0 0-1,0 0 1,0 0 0,0 0-1,0-1 1,0 1 0,0 0-1,0 0 1,-3 0 0,3-1 6,1 1 0,-1-1 0,1 0 0,-1 0 1,1 0-1,-1 0 0,1 0 0,-1 0 0,1 0 1,-1 0-1,1 0 0,-1 0 0,1 0 0,-1 0 1,0-1-1,1 1 0,-1 0 0,1 0 0,0 0 1,-1-1-1,1 1 0,-1 0 0,1-1 0,-1 1 1,1 0-1,-1-1 0,1 1 0,0 0 1,-1-1-1,1 1 0,0-1 0,0 1 0,-1-1 1,1 1-1,0-1 0,0 1 0,-1-1 0,1 1 1,0-1-1,0 1 0,0-1 0,0 1 0,0-1 1,0 1-1,0-1 0,0 0 0,0-1-7,1 0 0,-1 0-1,0 1 1,1-1-1,-1 0 1,1 1 0,0-1-1,0 1 1,-1-1 0,1 1-1,0-1 1,0 1 0,0-1-1,2 0 1,-3 1 9,1 0 0,-1 1 0,1-1 0,-1 1 0,1-1 0,-1 1 0,1-1 0,-1 1 0,1-1 0,-1 1 0,1-1-1,0 1 1,-1 0 0,1-1 0,0 1 0,-1 0 0,1 0 0,0 0 0,0-1 0,-1 1 0,1 0 0,0 0 0,0 0 0,-1 0 0,1 0 0,0 0 0,-1 0 0,1 1 0,0-1 0,0 0 0,-1 0 0,1 0 0,0 1 0,0 0 0,0-1 6,-1 0 0,1 1-1,-1-1 1,0 1 0,1-1 0,-1 0 0,0 1 0,1-1 0,-1 1-1,0-1 1,0 1 0,0-1 0,1 1 0,-1-1 0,0 1 0,0-1-1,0 1 1,0-1 0,0 1 0,0 0 0,0-1 0,0 1 0,0-1-1,0 1 1,0-1 0,0 1 0,0-1 0,-1 1 0,1-1 0,0 1-1,0-1 1,-1 1 0,1-1 0,0 1 0,-1-1 0,1 1 0,0-1-1,-1 0 1,1 1 0,0-1 0,-1 0 0,0 1 0,0 0-71,1-1 0,-1 0 0,1 1 0,-1-1 0,0 0 0,1 1 0,-1-1 0,0 0 0,1 0 0,-1 0 0,0 0 0,1 0 0,-1 1 0,0-1 0,0-1 0,0 1-134,1 0-1,-1 0 0,1 0 0,-1 0 0,1 0 0,-1-1 1,1 1-1,-1 0 0,1 0 0,0-1 0,-1 1 0,1 0 0,-1-1 1,1 1-1,0-1 0,-1 1 0,1 0 0,0-1 0,-1 1 1,1-1-1,0 1 0,-1-1 0,0-6-2833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43.088"/>
    </inkml:context>
    <inkml:brush xml:id="br0">
      <inkml:brushProperty name="width" value="0.05" units="cm"/>
      <inkml:brushProperty name="height" value="0.05" units="cm"/>
      <inkml:brushProperty name="color" value="#00A0D7"/>
    </inkml:brush>
  </inkml:definitions>
  <inkml:trace contextRef="#ctx0" brushRef="#br0">21 36 1920,'0'-2'341,"0"0"0,0-1 1,0 1-1,0 0 0,1 0 0,-1 0 1,1-1-1,0 1 0,-1 0 1,1 0-1,2-3 0,-2 4-330,-1 1 0,1-1 0,-1 1-1,1-1 1,0 1 0,-1-1 0,1 1 0,0-1 0,-1 1-1,1 0 1,0-1 0,0 1 0,-1 0 0,1 0 0,0-1-1,0 1 1,-1 0 0,1 0 0,0 0 0,0 0-1,0 0 1,-1 0 0,1 0 0,0 1 0,0-1 0,0 0-1,-1 0 1,1 0 0,0 1 0,0-1 0,-1 0 0,1 1-1,0-1 1,-1 1 0,1-1 0,0 2 0,0-2 68,0 1 0,0-1 0,0 1 0,0-1 0,0 1 0,-1 0 0,1 0 0,0-1 1,0 1-1,-1 0 0,1 0 0,-1 0 0,1 0 0,-1 0 0,1 0 0,-1 0 0,1 0 0,-1 0 0,0 0 0,0 0 0,1 0 1,-1 0-1,0 2 0,0-2-30,-1 1 0,1-1 0,0 0 0,-1 1 1,1-1-1,-1 1 0,1-1 0,-1 0 0,0 1 1,0-1-1,1 0 0,-1 0 0,0 0 0,0 0 1,-2 2-1,2-2-32,-1 1 1,0-1-1,1 0 1,-1 0-1,0 0 1,0 0-1,0 0 1,0 0-1,0 0 1,0-1-1,-2 1 1,3-1-10,0 1 0,-1-1-1,1 0 1,0 0 0,0 0 0,0 0 0,0 0 0,-1-1 0,1 1 0,0 0 0,0-1 0,0 1 0,0 0 0,0-1 0,0 1-1,0-1 1,0 0 0,0 1 0,0-1 0,-1-1 0,1 2-3,1 0 0,0-1 0,0 1 0,-1 0 0,1 0 0,0-1-1,0 1 1,-1 0 0,1-1 0,0 1 0,0 0 0,0-1 0,0 1 0,0-1 0,-1 1 0,1 0 0,0-1 0,0 1 0,0 0-1,0-1 1,0 1 0,0-1 0,0 1 0,0 0 0,1-1 0,-1 1 0,0 0 0,0-1 0,1 0 4,-1 0 1,1 0 0,-1 0 0,1 1-1,0-1 1,-1 0 0,1 0 0,0 1-1,0-1 1,1 0 0,1-1 20,0 0 1,1 1-1,-1-1 0,0 1 1,5-1-1,-6 1-2,0 1 0,0 0-1,-1 0 1,1 0 0,0 0-1,0 0 1,-1 0 0,1 0 0,0 0-1,0 1 1,-1-1 0,1 1 0,0 0-1,-1-1 1,1 1 0,0 0 0,-1 0-1,1 0 1,1 1 0,-2-1-22,0 0 0,0 0 0,-1 0 0,1 0 0,0 0 0,-1 1 0,1-1 0,0 0 1,-1 0-1,1 0 0,-1 1 0,0-1 0,1 0 0,-1 1 0,0-1 0,0 0 0,0 1 0,0-1 1,0 0-1,0 0 0,0 1 0,-1-1 0,1 0 0,0 1 0,-1-1 0,1 0 0,-1 2 0,0-1 7,0-1 0,-1 1 0,1 0 0,0 0 0,-1-1-1,1 1 1,-1-1 0,1 1 0,-1-1 0,0 0 0,1 1-1,-1-1 1,0 0 0,0 0 0,0 0 0,0-1 0,0 1-1,0 0 1,-3 0 0,3-1 0,0 1 1,1-1-1,-1 0 0,1 0 0,-1 0 0,0 0 1,1 0-1,-1 0 0,0 0 0,1 0 0,-1-1 1,1 1-1,-1-1 0,0 1 0,1-1 0,-1 1 1,1-1-1,0 0 0,-1 0 0,1 0 0,0 0 1,-1 0-1,1 0 0,0 0 0,0 0 0,-2-2 1,3 2-4,-1 0-1,1 0 1,0 0 0,-1 0 0,1 0 0,0 0 0,0 0 0,-1 0 0,1 0-1,0 0 1,0 0 0,0 0 0,0 0 0,0 0 0,0 0 0,1 0 0,-1 0 0,0 0-1,0 0 1,1 1 0,0-3 0,0 1-4,0 1 1,0-1-1,0 0 0,0 1 1,1-1-1,-1 0 0,1 1 0,-1 0 1,1-1-1,2-1 0,-2 2-1,-1 0 0,1 0-1,0 0 1,0 1 0,0-1-1,-1 0 1,1 1 0,0-1-1,0 1 1,4-1 0,-5 1 2,0 0 0,0 0 0,0 0 0,0 0 0,-1 1 0,1-1 0,0 0 0,0 0 1,0 1-1,0-1 0,0 1 0,0-1 0,-1 0 0,1 1 0,0 0 0,0-1 0,-1 1 0,1-1 1,0 1-1,-1 0 0,1-1 0,0 2 0,0-1-8,-1-1 0,1 1 0,-1-1 0,0 1 0,0 0 0,1-1 0,-1 1 0,0-1 0,0 1 0,0 0 0,1-1 0,-1 1 0,0-1 0,0 1 0,0 0 0,0-1 0,0 1 0,0 0 0,0-1 0,0 1 0,-1-1 0,1 1 0,0 0-1,0-1 1,0 1 0,-1-1 0,1 1 0,0 0 0,-1-1 0,1 1 0,0-1 0,-1 1 0,1-1 0,-1 0 0,1 1 0,-1-1 0,1 1 0,-1-1 0,1 0 0,-1 1 0,1-1 0,-1 0 0,0 0 0,0 1 0,-1 0-12,1-1 0,-1 1 0,0-1 0,0 0 0,0 1 0,1-1 0,-1 0 1,0 0-1,0 0 0,0 0 0,0 0 0,1 0 0,-1-1 0,-3 0 0,4 1 11,0-1-1,0 1 1,0-1-1,0 1 1,0-1 0,0 0-1,0 1 1,0-1-1,0 0 1,0 0-1,0 1 1,1-1 0,-1 0-1,0 0 1,0 0-1,1 0 1,-1 0 0,1 0-1,-1 0 1,1 0-1,-1 0 1,1-2 0,0 2 14,0 0 0,0 0 0,0-1 0,0 1 0,0 0 0,1 0 1,-1 0-1,0 0 0,1 0 0,-1 0 0,1 0 0,-1 0 1,1 0-1,0 0 0,-1 0 0,1 0 0,0 0 0,0 0 0,0 0 1,0 1-1,0-1 0,1-1 0,0 1-5,1-1 0,0 1 0,0-1 0,0 1 0,0 0 0,0 0 0,0 0 0,0 0 0,0 1 0,5-1 0,-7 1-3,-1 0 1,1 0-1,0 0 1,0 0-1,0 0 1,-1 0-1,1 0 0,0 0 1,0 0-1,-1 1 1,1-1-1,0 0 1,0 0-1,-1 1 1,1-1-1,0 1 1,-1-1-1,1 1 1,0-1-1,-1 1 1,1-1-1,-1 1 1,1-1-1,-1 1 1,1 0-1,-1-1 1,1 1-1,-1 0 1,0-1-1,1 1 0,-1 0 1,0 0-1,1-1 1,-1 1-1,0 0 1,0 0-1,0-1 1,0 1-1,0 0 1,0 0-1,0 0 1,0-1-1,0 1 1,0 0-1,-1 1 1,1-1 7,0 0 1,-1 0-1,1 1 1,-1-1 0,1 0-1,0 0 1,-1 0 0,0 0-1,1 0 1,-1-1-1,0 1 1,1 0 0,-1 0-1,0 0 1,0 0 0,0-1-1,0 1 1,0-1-1,0 1 1,0 0 0,0-1-1,0 1 1,0-1-1,0 0 1,0 1 0,0-1-1,0 0 1,0 0 0,0 0-1,0 0 1,-1 0-1,1 0 1,-2 0 0,2 0-25,0 0 0,0 0-1,0 0 1,0-1 0,0 1 0,1 0 0,-1 0 0,0-1 0,0 1 0,0-1 0,0 1 0,0-1 0,1 1 0,-1-1 0,0 1 0,1-1 0,-1 0 0,0 1 0,1-1-1,-1 0 1,0 0 0,1 0 0,-1 1 0,1-1 0,0 0 0,-1 0 0,1 0 0,0 0 0,-1 0 0,1 0 0,0 0 0,0 0 0,0 1 0,0-1 0,0 0 0,0 0-1,0 0 1,0 0 0,1-2 0,4-12-580,-5 15 474,0 0 0,1-1 0,-1 1 0,0-1 0,0 1 0,0 0 1,0-1-1,1 1 0,-1 0 0,0-1 0,0 1 0,1 0 0,-1-1 0,0 1 0,1 0 0,-1 0 0,0-1 0,1 1 0,-1 0 0,0 0 0,1 0 0,-1-1 0,1 1 0,-1 0 0,0 0 0,1 0 0,-1 0 0,1 0 1,-1 0-1,0 0 0,1 0 0,-1 0 0,1 0 0,2 8-5354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46.901"/>
    </inkml:context>
    <inkml:brush xml:id="br0">
      <inkml:brushProperty name="width" value="0.05" units="cm"/>
      <inkml:brushProperty name="height" value="0.05" units="cm"/>
      <inkml:brushProperty name="color" value="#00A0D7"/>
    </inkml:brush>
  </inkml:definitions>
  <inkml:trace contextRef="#ctx0" brushRef="#br0">48 27 2048,'1'-2'266,"0"0"0,0 0-1,0-1 1,0 1 0,1 0 0,-1 0-1,0 0 1,1 0 0,3-3 0,-5 5-233,0 0 0,1-1 1,-1 1-1,1 0 0,-1 0 0,0-1 0,1 1 1,-1 0-1,1 0 0,-1 0 0,1 0 0,-1-1 1,1 1-1,-1 0 0,1 0 0,-1 0 1,0 0-1,1 0 0,-1 0 0,1 0 0,-1 0 1,1 0-1,0 1 23,0-1-1,-1 1 1,1-1 0,0 1-1,-1-1 1,1 1 0,-1 0-1,1-1 1,-1 1 0,0 0-1,1-1 1,-1 1 0,1 0-1,-1-1 1,0 1 0,0 0-1,0 0 1,1 1 0,0 1 23,-1-1 0,0 1 0,1 0 0,-1-1 0,0 1 0,0 0 0,0-1 0,-1 1 0,1 0 0,0-1 0,-1 1 0,0 0 0,0-1 0,0 1 0,0-1 0,0 0 0,-2 3 0,2-3-58,0-1 0,0 0-1,0 0 1,0 0 0,0 0 0,0 0-1,0 0 1,0 0 0,-1 0-1,1-1 1,0 1 0,-1 0-1,1-1 1,-1 1 0,1-1-1,-1 1 1,1-1 0,-1 0-1,1 1 1,-1-1 0,1 0 0,-1 0-1,1 0 1,-1 0 0,1-1-1,-1 1 1,1 0 0,-1-1-1,1 1 1,-3-2 0,2 1-2,0 1 0,0-1-1,0 0 1,0 0 0,0 0 0,1-1 0,-1 1 0,0 0 0,1-1 0,-1 1 0,1-1 0,-1 1 0,1-1 0,0 0-1,0 0 1,-2-2 0,3 3-12,0 0 0,-1 0 0,1 0 1,0 0-1,0 0 0,0 0 0,0 0 0,0-1 0,0 1 0,0 0 0,0 0 0,0 0 0,1 0 0,-1 0 0,0 0 0,1 0 0,-1 0 0,1 0 0,-1 0 1,1 0-1,-1 0 0,1 0 0,0 0 0,-1 0 0,1 1 0,0-1 0,0 0 0,0 1 0,-1-1 0,1 0 0,0 1 0,2-2 0,-2 2 20,0-1 0,0 1 0,1 0-1,-1-1 1,0 1 0,0 0-1,0 0 1,1-1 0,-1 1 0,0 0-1,0 0 1,1 1 0,-1-1-1,0 0 1,0 0 0,1 1 0,-1-1-1,0 0 1,0 1 0,0-1-1,0 1 1,0 0 0,1-1 0,-1 1-1,0 0 1,0 0 0,-1-1-1,1 1 1,0 0 0,0 0 0,0 0-1,0 1 1,0 0-8,0-1 0,0 0-1,0 0 1,0 1 0,0-1-1,0 1 1,0-1 0,-1 0-1,1 1 1,-1-1 0,1 1 0,-1 0-1,0-1 1,1 1 0,-1-1-1,0 1 1,0 0 0,0-1-1,0 1 1,-1-1 0,1 1 0,0-1-1,-1 1 1,0 2 0,1-4-156,-1 1 1,1-1 0,0 0 0,-1 1 0,1-1-1,-1 0 1,1 1 0,0-1 0,-1 0 0,1 0-1,-1 0 1,1 1 0,-1-1 0,1 0 0,-1 0-1,1 0 1,-1 0 0,1 0 0,-1 0-1,1 0 1,-1 0 0,1 0 0,-1 0 0,1 0-1,-1 0 1,1-1 0,-1 1 0,1 0 0,-1 0-1,1 0 1,-1-1 0,1 1 0,-1 0-1,1 0 1,0-1 0,-1 0 0,-7-4-2952</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48.479"/>
    </inkml:context>
    <inkml:brush xml:id="br0">
      <inkml:brushProperty name="width" value="0.05" units="cm"/>
      <inkml:brushProperty name="height" value="0.05" units="cm"/>
      <inkml:brushProperty name="color" value="#00A0D7"/>
    </inkml:brush>
  </inkml:definitions>
  <inkml:trace contextRef="#ctx0" brushRef="#br0">54 55 1792,'0'-1'234,"1"-1"1,0 0-1,-1 0 0,1 0 1,0 1-1,0-1 0,0 0 1,0 1-1,0-1 0,0 1 1,0-1-1,1 1 0,-1 0 1,0-1-1,2 0 0,-2 1-178,0 1 0,-1-1-1,1 0 1,0 1 0,0-1-1,-1 0 1,1 1-1,0-1 1,0 1 0,0 0-1,0-1 1,0 1 0,0 0-1,-1-1 1,1 1 0,0 0-1,0 0 1,0 0-1,0 0 1,0 0 0,0 0-1,0 0 1,0 0 0,0 0-1,0 0 1,0 1 0,0-1-1,0 0 1,1 2-1,-1-2-25,0 1 0,-1-1-1,1 1 1,-1 0-1,0-1 1,1 1-1,-1 0 1,1-1 0,-1 1-1,0 0 1,1 0-1,-1-1 1,0 1-1,0 0 1,0 0-1,0 0 1,0-1 0,0 1-1,0 0 1,0 0-1,0 0 1,0-1-1,0 1 1,0 0-1,-1 0 1,1-1 0,0 1-1,0 0 1,-1 0-1,1-1 1,-1 1-1,1 0 1,-1-1 0,1 1-1,-1 0 1,1-1-1,-1 1 1,0 0-1,-1 1-9,0 0 0,0-1 0,0 1 0,0-1-1,0 1 1,0-1 0,-1 0 0,1 0-1,0 0 1,-5 1 0,5-1 3,-1-1 1,1 0-1,-1 0 0,1 0 1,0 0-1,-1 0 0,1 0 0,0-1 1,-1 1-1,1-1 0,0 1 1,-3-2-1,5 2-14,-1-1 0,1 1 0,0 0 0,-1 0 0,1-1-1,-1 1 1,1 0 0,0-1 0,-1 1 0,1-1 0,0 1 0,-1-1 0,1 1 0,0 0 0,0-1 0,-1 1 0,1-1 0,0 1 0,0-1 0,0 1 0,0-2 0,0 1 1,0 0 1,0 0 0,0 0 0,0 0-1,1 0 1,-1 0 0,1 0 0,-1 0 0,1 0-1,-1 0 1,1 0 0,-1 0 0,1 0-1,0 1 1,0-2 0,1 0 31,0 0 0,0 0-1,1 0 1,-1 0 0,0 1 0,1-1 0,-1 1 0,1-1-1,0 1 1,-1 0 0,1 0 0,0 0 0,3 0-1,-5 1-10,0 0 1,0 0-1,0 0 0,0 0 0,0 0 0,0 0 0,-1 0 0,1 0 0,0 0 1,0 0-1,0 1 0,0-1 0,0 0 0,-1 1 0,1-1 0,0 1 0,0-1 1,1 1-1,-2 0-18,1 0 1,0 0-1,-1 0 1,1 0 0,-1 0-1,1 0 1,-1 1-1,1-1 1,-1 0-1,0 0 1,0 0 0,1 0-1,-1 1 1,0-1-1,0 0 1,0 0 0,0 0-1,-1 2 1,1-1-19,0 0 0,-1 1 1,0-1-1,0 0 0,1 0 0,-1 0 1,0 1-1,-1-1 0,1 0 1,0 0-1,-1-1 0,1 1 0,-1 0 1,1 0-1,-1-1 0,0 1 1,-2 1-1,3-2 15,0-1-1,0 1 1,0 0 0,0 0-1,0-1 1,-1 1-1,1-1 1,0 1 0,0-1-1,-1 0 1,1 1 0,0-1-1,-1 0 1,1 0 0,0 0-1,-1 0 1,1 0 0,0 0-1,-1 0 1,1-1 0,0 1-1,-1 0 1,1-1-1,0 1 1,0-1 0,-1 1-1,1-1 1,0 0 0,0 1-1,0-1 1,-2-2 0,2 2 6,0 0 0,0 0 0,1-1 0,-1 1 0,0 0 0,1-1 0,-1 1 0,1 0 0,-1-1 0,1 1 0,-1-1 0,1 1 0,0-1 0,0 1 1,0-1-1,0 1 0,0-1 0,0 1 0,0-1 0,1-2 0,0 2-6,-1 0 0,1 0-1,0 0 1,-1-1 0,1 1 0,0 1 0,0-1 0,1 0 0,-1 0 0,0 0-1,0 0 1,1 1 0,-1-1 0,3-1 0,-4 3-14,1-1 0,-1 1 0,1 0 0,-1-1 0,1 1 0,-1 0 1,1 0-1,0-1 0,-1 1 0,1 0 0,-1 0 0,1 0 0,-1 0 0,1 0 0,0 0 0,-1 0 0,1 0 1,-1 0-1,1 0 0,-1 0 0,1 0 0,0 0 0,-1 0 0,1 0 0,-1 1 0,2-1 0,-1 1 3,0 0-1,0 0 1,0 0 0,0 0-1,-1 0 1,1 0-1,0 0 1,0 0-1,-1 0 1,1 0 0,0 3-1,1 0 33,-1 0 1,0 0-1,0 0 0,0 0 0,-1 0 1,1 8-1,-1-11-30,0 0 0,0 0 0,0 0 0,0-1 0,0 1 0,0 0 0,-1 0 0,1 0 0,0 0 0,0-1 0,-1 1 0,1 0 0,-1 0 0,1-1 0,-1 1 0,1 0 0,-1 0 0,1-1 1,-1 1-1,1-1 0,-1 1 0,0 0 0,1-1 0,-1 1 0,0-1 0,0 0 0,1 1 0,-1-1 0,0 0 0,0 1 0,0-1 0,0 0 0,1 0 0,-1 0 0,0 1 0,0-1 0,0 0 0,0 0 0,0-1 0,1 1 0,-1 0 0,0 0 0,-1-1 0,0 1-35,0 0 0,1-1 0,-1 0 0,1 1 0,-1-1 0,1 0 0,-1 0 0,1 0 1,0 0-1,-1 0 0,1 0 0,0 0 0,0-1 0,-1 1 0,1 0 0,0-1 0,1 1 0,-1 0 0,0-1 0,0 0 0,0 1 0,0-3 0,1 3 6,0 0 0,0 0 0,-1 0 0,1 0 0,0 0 0,0 0 0,0 0 0,0 0 0,0 0 1,1 0-1,-1 0 0,0 0 0,0 0 0,1 0 0,0-2 0,-1 3 24,0-1 0,1 1-1,-1-1 1,1 1 0,-1 0 0,0-1 0,1 1 0,-1 0 0,1-1-1,-1 1 1,1 0 0,-1 0 0,1-1 0,-1 1 0,1 0 0,-1 0-1,1 0 1,0 0 0,-1 0 0,1-1 0,0 1 0,1 1 5,-1-1 1,1 0-1,0 0 1,0 1-1,-1-1 1,1 1-1,-1 0 0,1-1 1,0 1-1,-1 0 1,1 0-1,-1 0 1,1 0-1,-1 0 1,0 0-1,0 0 1,2 2-1,-2-2 0,-1-1 0,1 1 1,0 0-1,-1 0 0,1 0 0,-1 0 0,1-1 0,-1 1 1,0 0-1,1 0 0,-1 0 0,0 0 0,1 0 0,-1 0 1,0 0-1,0 0 0,0 0 0,0 0 0,0 0 1,0 0-1,0 0 0,0 0 0,-1 0 0,1 0 0,0 0 1,-1 0-1,1 0 0,-1 1 0,1-1-6,-1-1 1,0 1-1,1-1 1,-1 1-1,0-1 0,1 1 1,-1-1-1,0 0 0,0 1 1,1-1-1,-1 0 1,0 1-1,0-1 0,0 0 1,1 0-1,-1 0 0,0 0 1,0 0-1,0 0 0,0 0 1,1 0-1,-1 0 1,0 0-1,0 0 0,0 0 1,1-1-1,-1 1 0,0 0 1,0-1-1,1 1 1,-1 0-1,0-1 0,0 1 1,0-1-1,0 0-6,0 0 1,0 1-1,0-1 1,0 0-1,0 1 1,1-1-1,-1 0 1,0 0-1,0 0 1,1 0-1,-1 0 1,0 0-1,1 0 1,-1 0-1,1 0 1,-1 0-1,1 0 0,0 0 1,-1 0-1,1 0 1,0-1-1,0 1 1,0 0-1,0-2 1,0 1 7,0 1 0,1-1 0,-1 0 0,1 0 0,-1 0 0,1 1 0,0-1 0,0 0 0,0 1 0,0-1 0,0 1 0,0-1 0,0 1 0,2-2 0,-2 1 13,0 1 0,1 0 0,-1 0 0,0 0 0,1 0 0,-1 0 0,1 0-1,-1 0 1,1 1 0,0-1 0,-1 1 0,1-1 0,0 1 0,3-1 0,-4 1 3,1 0 0,-1 0 0,0 0 0,0 0 0,0 1 0,1-1 0,-1 0 0,0 1 0,0-1 0,0 1 1,0 0-1,0-1 0,0 1 0,0 0 0,0-1 0,0 1 0,0 0 0,0 0 0,0 0 0,0 0 0,0 0 1,-1 0-1,2 2 0,-1-2 0,0 0 1,0 1-1,-1-1 1,1 0-1,0 1 1,-1-1-1,1 1 1,-1-1-1,0 1 1,1-1-1,-1 1 1,0-1-1,0 1 1,0-1-1,0 1 1,0-1 0,0 1-1,0-1 1,-1 1-1,1-1 1,0 1-1,-1-1 1,1 1-1,-1-1 1,0 1-1,0-1 1,1 0-1,-1 0 1,0 1-1,0-1 1,0 0-1,0 0 1,0 0-1,0 0 1,-1 0-1,1 0 1,0 0-1,0 0 1,-1 0-1,1-1 1,-2 1-1,0 1-10,1-2 0,0 1 0,-1 0 0,1 0 0,-1-1 0,1 1 0,-1-1 0,1 0 0,-1 0 0,1 0 0,-1 0 0,1 0 0,-1-1 0,1 1 0,0-1 0,-1 1 0,1-1 0,-1 0 0,1 0 0,0 0 0,0 0 0,-1-1 0,1 1 0,0 0 0,-2-3 0,2 2 12,1 1-1,0-1 1,0 0-1,-1 1 1,1-1-1,0 0 1,0 0-1,1 0 1,-1 0-1,0 0 1,1 0-1,-1 0 1,1 0-1,-1 0 1,1 0-1,0 0 1,0 0-1,0-1 1,0 1-1,1 0 1,-1 0-1,0 0 1,1 0-1,0 0 1,-1 0-1,3-3 1,-2 3-12,-1 1 0,1-1 1,0 1-1,0 0 0,1 0 1,-1-1-1,0 1 0,0 0 0,0 0 1,1 0-1,-1 0 0,1 0 0,-1 1 1,1-1-1,-1 0 0,1 1 1,-1-1-1,1 1 0,-1-1 0,1 1 1,0 0-1,-1 0 0,1 0 1,0 0-1,-1 0 0,1 0 0,0 0 1,-1 0-1,1 1 0,-1-1 1,1 1-1,0-1 0,-1 1 0,3 1 1,-1-1 4,0 1 1,-1-1 0,1 1 0,0 0 0,-1 0-1,0 0 1,1 1 0,-1-1 0,0 0-1,0 1 1,0 0 0,0-1 0,2 6-1,-4-7-7,1 0-1,-1 0 0,1 0 0,-1 1 0,0-1 0,0 0 0,1 0 0,-1 0 1,0 0-1,0 0 0,0 0 0,0 0 0,0 0 0,-1 0 0,1 0 0,0 0 1,0 1-1,-1-1 0,1 0 0,-1 0 0,1 0 0,-1 0 0,1-1 0,-1 1 0,1 0 1,-1 0-1,0 0 0,1 0 0,-1-1 0,0 1 0,0 0 0,0 0 0,0-1 1,0 1-1,0-1 0,0 1 0,0-1 0,0 1 0,0-1 0,0 0 0,0 0 1,-2 1-1,1 0 7,-1-1 0,0 1 0,0-1 0,1 0 0,-1 0 0,0 0 0,0 0 0,1-1 0,-1 1 0,0-1 0,0 1 0,1-1 0,-4-1 0,5 1 4,1 1 0,-1 0 0,0-1 0,1 1-1,-1 0 1,1-1 0,-1 1 0,0-1 0,1 1 0,-1-1 0,1 1-1,0-1 1,-1 0 0,1 1 0,-1-1 0,1 0 0,0 1 0,-1-1-1,1 0 1,0-1 0,0 1-4,0 0-1,0 0 1,0 0 0,0 0-1,1 0 1,-1 0 0,0 0 0,1 0-1,-1 0 1,1 0 0,-1 0-1,1 0 1,-1 0 0,1 0-1,0 0 1,0 0 0,-1 0-1,2-1 1,1 0 8,0 0-1,-1 0 1,1 0-1,0 0 1,0 0 0,0 0-1,0 1 1,0 0-1,1-1 1,-1 1 0,5 0-1,-7 0-19,0 1-1,0 0 1,0 0-1,1 0 1,-1 0 0,0 0-1,0 0 1,0 0-1,0 0 1,0 0-1,0 0 1,0 1-1,0-1 1,0 0 0,1 1-1,-1-1 1,0 1-1,-1-1 1,1 1-1,0 0 1,0-1-1,0 1 1,0 0-1,0 0 1,-1-1 0,1 1-1,0 0 1,-1 0-1,1 0 1,0 0-1,-1 0 1,1 0-1,-1 0 1,0 0 0,1 0-1,-1 0 1,0 0-1,0 0 1,1 2-1,-1-2-12,0 0 0,0 0 0,0 0 0,0 0 0,0 0 0,0 0-1,-1 0 1,1 0 0,0 0 0,0 0 0,-1 0 0,1 0 0,-1 0 0,1 0-1,-1 0 1,1 0 0,-1 0 0,1-1 0,-1 1 0,0 0 0,-1 1 0,0-1 53,0 1 1,1-1 0,-1 0 0,0 0 0,-1 1-1,1-2 1,0 1 0,0 0 0,0 0 0,-3 0 0,2-1-113,1 1 1,-1-1 0,0 0 0,1 0-1,-1 0 1,0 0 0,1-1 0,-6 0-1,7 1-114,0-1-1,0 1 1,0-1-1,0 1 1,-1-1-1,1 1 1,0-1-1,0 0 0,0 1 1,0-1-1,1 0 1,-1 0-1,0 0 1,0 0-1,0 0 0,1 0 1,-1 0-1,-1-2 1,1-6-3020,3-2 582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39.828"/>
    </inkml:context>
    <inkml:brush xml:id="br0">
      <inkml:brushProperty name="width" value="0.05" units="cm"/>
      <inkml:brushProperty name="height" value="0.05" units="cm"/>
      <inkml:brushProperty name="color" value="#00A0D7"/>
    </inkml:brush>
  </inkml:definitions>
  <inkml:trace contextRef="#ctx0" brushRef="#br0">88 103 3840,'1'0'1472,"0"-1"-1120,-2-1 512,1 0 160,-1 0-288,-1 0 0,-2-2-256,-1 0-32,-1-1-256,0-2-128,0 1 32,-1-1-64,0-2 64,-1 0-768,-1-1-256,0 0-896,0-1-1216,0 0 800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5:50.325"/>
    </inkml:context>
    <inkml:brush xml:id="br0">
      <inkml:brushProperty name="width" value="0.05" units="cm"/>
      <inkml:brushProperty name="height" value="0.05" units="cm"/>
      <inkml:brushProperty name="color" value="#00A0D7"/>
    </inkml:brush>
  </inkml:definitions>
  <inkml:trace contextRef="#ctx0" brushRef="#br0">45 73 1408,'-1'0'79,"1"-1"0,-1 1 0,1-1 0,-1 0 1,1 1-1,0-1 0,-1 0 0,1 1 0,0-1 0,-1 0 0,1 0 1,0 1-1,0-1 0,0 0 0,-1 0 0,1 0 0,0 1 0,0-1 0,0 0 1,0 0-1,0 1 0,1-1 0,-1 0 0,0 0 0,0 0 0,0 1 1,1-1-1,-1 0 0,0 1 0,1-1 0,-1 0 0,1 1 0,-1-1 1,1 0-1,-1 1 0,2-2 0,-1 1-86,1-1-1,-1 0 1,1 0 0,0 1 0,0-1-1,0 1 1,0-1 0,0 1-1,0 0 1,4-2 0,-5 3 67,0-1-1,0 1 1,0 0 0,0 0-1,-1 0 1,1-1 0,0 1-1,0 0 1,0 0 0,0 0 0,0 0-1,0 0 1,-1 1 0,1-1-1,0 0 1,0 0 0,0 1-1,0-1 1,0 0 0,-1 1 0,1-1-1,0 0 1,0 1 0,-1 0-1,1-1 1,0 1 0,-1-1-1,1 1 1,0 0 0,-1-1-1,1 1 1,-1 0 0,1 0 0,-1-1-1,1 3 1,-1-2-7,0 0 0,1 0 0,-1 0 1,0 0-1,0 0 0,0 1 0,-1-1 0,1 0 0,0 0 0,0 0 1,-1 0-1,1 0 0,0 0 0,-1 0 0,1 0 0,-1 0 0,0 0 1,1 0-1,-1 0 0,0 0 0,1 0 0,-1 0 0,0 0 1,0 0-1,0-1 0,0 1 0,-1 0 0,-1 1 30,1-1 1,-1 0-1,1 0 0,-1 0 1,1-1-1,-1 1 0,0-1 1,1 1-1,-1-1 0,0 0 1,1 0-1,-1 0 0,0 0 1,1-1-1,-1 1 0,0-1 1,1 0-1,-1 0 0,-3-1 1,4 1-67,1 1 0,0-1 0,0 1 0,-1-1 0,1 0 0,0 0 1,0 0-1,0 1 0,0-1 0,0 0 0,0 0 0,0 0 0,1-1 0,-1 1 1,0 0-1,0 0 0,1 0 0,-1 0 0,1-1 0,-1 1 0,1 0 1,-1-1-1,1 1 0,0 0 0,0-1 0,0 1 0,0 0 0,0-1 1,0 1-1,0 0 0,0-1 0,0 1 0,1-1 0,-1 1 0,0 0 0,1 0 1,-1-1-1,1 1 0,1-2 0,-2 2-14,1 0 1,-1 0-1,1-1 1,-1 1-1,1 0 0,0 0 1,0 0-1,0 0 0,-1 0 1,1 0-1,0 0 0,0 0 1,0 1-1,0-1 1,1 0-1,-1 0 0,0 1 1,0-1-1,0 1 0,1-1 1,-1 1-1,0-1 1,0 1-1,1 0 0,-1 0 1,0 0-1,1 0 0,-1 0 1,0 0-1,1 0 0,-1 0 1,0 0-1,1 0 1,-1 1-1,2 0 0,0 0 6,0 1 0,-1-1-1,1 1 1,-1 0-1,1 0 1,-1 0 0,0 0-1,0 0 1,0 1 0,0-1-1,0 1 1,0-1-1,0 1 1,1 3 0,-2-4 36,0 1 0,-1-1 0,1 0 1,0 1-1,-1-1 0,1 0 0,-1 1 0,0-1 1,0 1-1,0-1 0,-1 5 0,1-6-30,0-1-1,0 1 0,0 0 0,-1 0 0,1-1 1,0 1-1,-1 0 0,1-1 0,0 1 0,-1 0 1,1-1-1,-1 1 0,1-1 0,-1 1 0,1-1 1,-1 1-1,0-1 0,1 1 0,-1-1 1,0 1-1,1-1 0,-1 0 0,0 0 0,1 1 1,-1-1-1,0 0 0,0 0 0,1 0 0,-1 1 1,0-1-1,0 0 0,1 0 0,-1 0 1,0 0-1,0-1 0,1 1 0,-1 0 0,0 0 1,1 0-1,-2-1 0,-1 0 6,1 1 0,0-1 0,0 0 0,0 1 0,0-1 0,0 0 0,0-1 0,1 1 0,-1 0 0,0 0 0,0-1 0,1 1 0,-1-1 0,1 1-1,-1-1 1,0-2 0,1 3-11,1 0 0,-1 0 0,1 0 0,0-1 0,0 1-1,0 0 1,-1 0 0,1 0 0,0 0 0,0 0 0,0 0-1,1 0 1,-1 0 0,0 0 0,0 0 0,1-1 0,-1 1 0,0 0-1,1 0 1,-1 0 0,1 0 0,-1 1 0,1-1 0,0 0-1,-1 0 1,1 0 0,0 0 0,0 1 0,0-1 0,-1 0-1,1 1 1,0-1 0,2 0 0,-2 0-7,1 0-1,-1 0 1,0 0-1,1 1 1,-1-1-1,1 0 1,-1 1-1,1 0 1,0-1 0,-1 1-1,1 0 1,-1 0-1,1 0 1,0 0-1,-1 0 1,1 0 0,-1 0-1,1 0 1,-1 1-1,1-1 1,0 1-1,1 0 1,-2-1-8,0 1 0,-1 0 0,1-1 0,0 1 1,0-1-1,-1 1 0,1 0 0,0 0 0,-1-1 0,1 1 0,0 0 1,-1 0-1,1 0 0,-1 0 0,0-1 0,1 1 0,-1 0 0,0 0 1,1 0-1,-1 0 0,0 0 0,0 0 0,0 0 0,0 0 0,0 0 1,0 0-1,0 0 0,0 0 0,0 0 0,-1 0 0,1 0 0,0 0 1,-1 0-1,1 0 0,0 0 0,-1-1 0,0 2 0,0 0-3,0-1 1,0 0-1,0 0 0,0 1 0,0-1 0,0 0 1,0 0-1,0 0 0,0 0 0,-1 0 0,1-1 1,-1 1-1,1 0 0,0-1 0,-4 2 0,2-1 4,0 0-1,0-1 1,0 1-1,-1-1 0,1 1 1,0-1-1,-7-1 0,8 1 14,-1-1-1,1 1 1,0-1-1,-1 1 1,1-1-1,0 0 0,0 0 1,0 0-1,0 0 1,0 0-1,-2-2 1,3 2 3,0 0 0,0 1 1,0-1-1,1 0 1,-1 0-1,0 0 0,1 0 1,-1 0-1,0 0 1,1 0-1,-1 0 0,1 0 1,0-1-1,-1 1 0,1 0 1,0 0-1,0 0 1,0 0-1,0-1 0,0 1 1,0 0-1,0-2 1,1 1-21,-1 0 0,1 0 0,0 0 1,0-1-1,0 1 0,0 0 1,0 0-1,0 0 0,1 0 0,-1 1 1,1-1-1,-1 0 0,1 0 0,0 1 1,-1-1-1,1 1 0,0 0 1,0-1-1,0 1 0,0 0 0,3-1 1,-3 2 9,-1-1 1,1 0-1,-1 1 1,0 0-1,1-1 1,-1 1 0,1 0-1,-1 0 1,1 0-1,-1 0 1,1 0-1,-1 0 1,1 0 0,-1 1-1,1-1 1,-1 0-1,1 1 1,-1-1-1,0 1 1,1-1 0,-1 1-1,0 0 1,1 0-1,-1 0 1,0 0-1,0 0 1,0 0 0,0 0-1,0 0 1,0 0-1,0 0 1,0 0-1,1 3 1,-1-2 10,0 0 0,0 0 0,0 0 0,-1 0 0,1 0 0,-1 0 0,1 0 0,-1 0 0,0 0 0,0 1 0,0-1 0,0 0 0,0 0 0,0 0 0,0 0 0,-1 0 0,-1 4 0,2-5-6,-1 0 1,1 1-1,-1-1 0,0 0 1,0 0-1,1 0 1,-1-1-1,0 1 1,0 0-1,0 0 0,0 0 1,0-1-1,0 1 1,0 0-1,0-1 1,-1 1-1,1-1 0,0 1 1,0-1-1,0 0 1,-1 1-1,1-1 0,0 0 1,0 0-1,-1 0 1,1 0-1,0 0 1,0 0-1,-1 0 0,1 0 1,-2-1-1,2 1 2,-1-1 0,1 1 0,0 0 0,0 0 0,-1-1 0,1 1 0,0-1 0,0 1 0,0-1 0,0 1 0,0-1 0,-1 0 0,1 0 0,0 1 0,0-1 0,1 0 0,-1 0 0,0 0 0,0 0 0,0 0 0,1 0 0,-1 0 0,0 0 0,1-1 0,-1 0 0,1 0-14,0 1 0,0-1 0,0 1 0,0-1 0,0 1 0,0-1 0,1 1 0,-1 0 0,1-1 0,-1 1 0,1 0 0,-1-1 0,1 1 0,0 0 0,0-1 0,-1 1 0,1 0 0,0 0 0,0 0 0,0 0 0,0 0 0,2-1 0,-1 0 16,1 0 0,-1 1 0,0-1 0,1 1 0,-1-1 0,1 1 1,0 0-1,-1 0 0,1 0 0,0 1 0,0-1 0,0 1 0,-1-1 1,7 1-1,-8 0-19,0 0 0,0 0 0,0 1 1,1-1-1,-1 0 0,0 1 1,0-1-1,0 1 0,0-1 0,1 1 1,-1-1-1,0 1 0,0 0 1,0-1-1,0 1 0,0 0 0,-1 0 1,1 0-1,0 0 0,0 0 1,-1 0-1,1 0 0,0 0 0,-1 0 1,1 0-1,-1 0 0,1 1 0,-1-1 1,0 0-1,1 0 0,-1 0 1,0 1-1,0-1 0,0 0 0,0 0 1,0 3-1,0-3 13,-1 1 0,1-1-1,0 1 1,-1 0 0,1-1 0,-1 1 0,1-1-1,-1 1 1,0-1 0,1 0 0,-1 1 0,0-1-1,0 0 1,0 1 0,0-1 0,0 0 0,0 0-1,-1 0 1,1 0 0,0 0 0,-1 0-1,1 0 1,0 0 0,-1-1 0,1 1 0,-1-1-1,1 1 1,-1-1 0,1 1 0,-1-1 0,0 0-1,1 0 1,-1 1 0,1-1 0,-1-1 0,0 1-1,1 0 1,-1 0 0,1 0 0,-1-1 0,0 1-1,1-1 1,-1 1 0,1-1 0,0 0 0,-1 0-1,1 1 1,-1-1 0,1 0 0,0 0 0,0 0-1,0-1 1,-1 1 0,1 0 0,0 0 0,0-1-1,1 1 1,-2-2 0,1 2 3,1 0-1,0 1 1,0-1 0,-1 0 0,1 1-1,0-1 1,0 0 0,0 1 0,0-1-1,0 0 1,0 1 0,0-1 0,0 0-1,0 1 1,0-1 0,0 0 0,0 1 0,1-1-1,-1 0 1,0 1 0,0-1 0,1 1-1,-1-1 1,0 0 0,1 1 0,-1-1-1,1 1 1,-1-1 0,1 1 0,-1-1-1,1 1 1,-1 0 0,1-1 0,-1 1-1,1-1 1,-1 1 0,1 0 0,1-1-1,-1 1-9,0-1 0,0 1 0,0 0 0,0-1 0,1 1-1,-1 0 1,0 0 0,0 0 0,1 0 0,-1 0 0,0 0 0,0 0-1,1 0 1,-1 1 0,0-1 0,0 0 0,0 1 0,0-1 0,1 1-1,0 0 1,-1 0 0,1 0 0,-1 0 1,0 0-1,-1 0 0,1 0 0,0 0 0,0 0 0,0 1 0,-1-1 0,1 0 0,0 0 0,-1 0 0,1 1 0,-1-1 1,0 0-1,1 1 0,-1-1 0,0 0 0,0 1 0,0-1 0,0 1 0,0 0 0,0-1-6,0 0 0,-1 0-1,1 0 1,0 0 0,-1 0-1,1 0 1,0 0 0,-1-1-1,1 1 1,-1 0 0,1 0-1,-1-1 1,0 1 0,1 0-1,-1-1 1,0 1 0,1 0-1,-1-1 1,0 1 0,0-1-1,0 1 1,1-1 0,-1 0-1,0 1 1,0-1 0,0 0 0,0 0-1,0 0 1,0 1 0,0-1-1,0 0 1,0 0 0,0 0-1,-2 0-183,0-1 0,1 1 0,-1 0-1,1-1 1,-1 1 0,1-1-1,-5-1 1,6 1-366,0 0-1,-1 0 1,1 1-1,0-1 1,-1 0 0,1 0-1,0 0 1,-1-2-1,-3-5-2821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2:29.988"/>
    </inkml:context>
    <inkml:brush xml:id="br0">
      <inkml:brushProperty name="width" value="0.05" units="cm"/>
      <inkml:brushProperty name="height" value="0.05" units="cm"/>
      <inkml:brushProperty name="color" value="#008C3A"/>
    </inkml:brush>
  </inkml:definitions>
  <inkml:trace contextRef="#ctx0" brushRef="#br0">214 7 1408,'-10'-6'7221,"0"5"-6850,0 1 0,0 0 0,-1 1 0,-10 2 0,-12 0-349,6-2-39,-18 1-253,15 0-2984,24-1 993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3:00.666"/>
    </inkml:context>
    <inkml:brush xml:id="br0">
      <inkml:brushProperty name="width" value="0.05" units="cm"/>
      <inkml:brushProperty name="height" value="0.05" units="cm"/>
      <inkml:brushProperty name="color" value="#008C3A"/>
    </inkml:brush>
  </inkml:definitions>
  <inkml:trace contextRef="#ctx0" brushRef="#br0">1 107 1664,'0'-3'4714,"3"-4"-3742,3-4-1080,6-6 553,-1 1-1,15-30 1,-22 39-442,2 10 6,-3-1-5,0 0 134,0 1 0,0 0-1,0 0 1,0 0 0,-1 0 0,1 0 0,-1 1 0,0-1 0,0 1 0,2 4 0,-1-3-690,-1 0 1,1-1-1,-1 1 1,1-1-1,5 5 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2:39.735"/>
    </inkml:context>
    <inkml:brush xml:id="br0">
      <inkml:brushProperty name="width" value="0.05" units="cm"/>
      <inkml:brushProperty name="height" value="0.05" units="cm"/>
      <inkml:brushProperty name="color" value="#008C3A"/>
    </inkml:brush>
  </inkml:definitions>
  <inkml:trace contextRef="#ctx0" brushRef="#br0">246 2 1664,'-3'0'4228,"-10"0"-2040,-29 2-808,-9 0-635,-74-5-1,113 0-2242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2:41.890"/>
    </inkml:context>
    <inkml:brush xml:id="br0">
      <inkml:brushProperty name="width" value="0.05" units="cm"/>
      <inkml:brushProperty name="height" value="0.05" units="cm"/>
      <inkml:brushProperty name="color" value="#008C3A"/>
    </inkml:brush>
  </inkml:definitions>
  <inkml:trace contextRef="#ctx0" brushRef="#br0">78 3 1408,'0'-2'4956,"-3"9"-2803,-63 79 823,66-86-2980,-5 7 101,5-8-99,0 1 0,0 0 0,0 0 0,0 0 0,0 0 0,0 0 0,0 0 0,0 0 0,0 0 0,0 0 0,0 0 0,0-1 0,0 1 0,0 0 0,0 0 0,0 0 0,0 0 0,0 0 0,-1 0 0,1 0 0,0 0 0,0 0 0,0 0 0,0 0 0,0 0 0,0 0 0,0 0 0,0 0 0,0 0 0,0 0 1,0 0-1,0 0 0,-1 0 0,1 0 0,0 0 0,0 0 0,0 0 0,0 0 0,0 0 0,0 0 0,0 0 0,0 0 0,0 0 0,0 0 0,-1 0 0,1 0 0,0 0 0,0 0 0,0 0 0,0 0 0,0 0 0,0 0 0,0 0 0,0 0 0,0 0 0,0 0 0,0 0 0,0 0 0,0 0 0,0 0 0,0 1 1,-1-1-1,1 0 0,0 0 0,0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2:42.252"/>
    </inkml:context>
    <inkml:brush xml:id="br0">
      <inkml:brushProperty name="width" value="0.05" units="cm"/>
      <inkml:brushProperty name="height" value="0.05" units="cm"/>
      <inkml:brushProperty name="color" value="#008C3A"/>
    </inkml:brush>
  </inkml:definitions>
  <inkml:trace contextRef="#ctx0" brushRef="#br0">79 94 2304,'0'-3'6882,"-5"-6"-4729,-7-10-1290,5 10-1009,-1 0-1,0 0 0,-10-7 0,3 1-4279,9 10 1909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3:04.139"/>
    </inkml:context>
    <inkml:brush xml:id="br0">
      <inkml:brushProperty name="width" value="0.05" units="cm"/>
      <inkml:brushProperty name="height" value="0.05" units="cm"/>
      <inkml:brushProperty name="color" value="#008C3A"/>
    </inkml:brush>
  </inkml:definitions>
  <inkml:trace contextRef="#ctx0" brushRef="#br0">58 2088 256,'4'-17'1835,"-1"-7"-1592,1-47-1,-1-1 217,-1 27-247,-2 0 1,-10-83 0,3 56-110,-16-131 1246,3-213-1546,15 246-827,4 117 936,7-78 1,0 45 646,-4-102-484,-3 167-142,-14-244 1179,14 254-1330,-3-28 581,3 13-3287,1 21 1479</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3:08.195"/>
    </inkml:context>
    <inkml:brush xml:id="br0">
      <inkml:brushProperty name="width" value="0.05" units="cm"/>
      <inkml:brushProperty name="height" value="0.05" units="cm"/>
      <inkml:brushProperty name="color" value="#008C3A"/>
    </inkml:brush>
  </inkml:definitions>
  <inkml:trace contextRef="#ctx0" brushRef="#br0">0 15 1536,'2'1'7562,"3"7"-4085,7 19-2559,-5-11 378,5 8-628,-5-13-444,-2 1-1,9 23 1,-14-35-228,0 0 1,0 0 0,0 0-1,0 1 1,0-1 0,0 0-1,0 0 1,0 0-1,0 0 1,0 1 0,0-1-1,0 0 1,0 0 0,1 0-1,-1 0 1,0 0 0,0 1-1,0-1 1,0 0 0,0 0-1,0 0 1,0 0 0,1 0-1,-1 0 1,0 0 0,0 1-1,0-1 1,0 0 0,0 0-1,1 0 1,-1 0 0,0 0-1,0 0 1,0 0 0,1 0-1,3-5-16,1-8 91,-3 7-322,17-81 429,-14 50-5118,-5 33 2252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6:55.350"/>
    </inkml:context>
    <inkml:brush xml:id="br0">
      <inkml:brushProperty name="width" value="0.025" units="cm"/>
      <inkml:brushProperty name="height" value="0.025" units="cm"/>
    </inkml:brush>
  </inkml:definitions>
  <inkml:trace contextRef="#ctx0" brushRef="#br0">178 2 2304,'-4'3'7720,"-7"15"-5542,-1 6-1323,0-1 0,-12 39 1,21-44 41,3-16-873,0-3-263,-1-1 228,1 0 0,-1 0 0,0 0-1,0 0 1,0 1 0,0-1 0,0 1 0,-1-1 0,1 1-1,0-1 1,-1 1 0,-2-3 0,-3-2-30,-1-4-281,-42-50 627,43 51-2292,1-1-1,-8-15 1,11 19-898</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6:58.889"/>
    </inkml:context>
    <inkml:brush xml:id="br0">
      <inkml:brushProperty name="width" value="0.025" units="cm"/>
      <inkml:brushProperty name="height" value="0.025" units="cm"/>
    </inkml:brush>
  </inkml:definitions>
  <inkml:trace contextRef="#ctx0" brushRef="#br0">5 155 1792,'0'0'3696,"-3"-3"1947,1-1-4844,3-4-343,0 0 0,1 0 0,0 0 0,5-14 0,-1 0-117,-6 22-339,3-10-23,8-20 0,-10 28 35,0-1 0,0 1 0,0 0 0,1-1 0,-1 1 0,1 0 0,-1 0 0,1 0-1,0 1 1,0-1 0,0 0 0,0 1 0,0-1 0,4-1 0,-5 3 24,0-1 0,0 1 0,0 0-1,0 0 1,0 0 0,0 0 0,0 1 0,0-1-1,0 0 1,0 0 0,0 0 0,0 1 0,-1-1-1,1 1 1,0-1 0,0 1 0,0-1 0,0 1-1,0-1 1,0 1 0,-1 0 0,1-1 0,0 1-1,-1 0 1,1 0 0,0-1 0,0 3 0,3 3 66,0-1 0,5 12 0,-9-17-109,4 8 61,2 4-2,0 0-1,0 0 0,1-1 1,1 0-1,14 16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45.551"/>
    </inkml:context>
    <inkml:brush xml:id="br0">
      <inkml:brushProperty name="width" value="0.05" units="cm"/>
      <inkml:brushProperty name="height" value="0.05" units="cm"/>
      <inkml:brushProperty name="color" value="#00A0D7"/>
    </inkml:brush>
  </inkml:definitions>
  <inkml:trace contextRef="#ctx0" brushRef="#br0">87 1 1792,'0'1'705,"0"0"-1,0 0 1,0 0-1,-1 0 1,1 0-1,-1 0 1,1 0-1,-1 0 1,1 0 0,-2 2-1,-16 18-413,10-11 196,-30 32-519,20-25-5333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07.116"/>
    </inkml:context>
    <inkml:brush xml:id="br0">
      <inkml:brushProperty name="width" value="0.025" units="cm"/>
      <inkml:brushProperty name="height" value="0.025" units="cm"/>
    </inkml:brush>
  </inkml:definitions>
  <inkml:trace contextRef="#ctx0" brushRef="#br0">201 1 3456,'12'0'9199,"-16"1"-8953,-71 2 2384,-17 2-1841,86-4-1052,-16 2-495,9 3-5944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08.509"/>
    </inkml:context>
    <inkml:brush xml:id="br0">
      <inkml:brushProperty name="width" value="0.025" units="cm"/>
      <inkml:brushProperty name="height" value="0.025" units="cm"/>
    </inkml:brush>
  </inkml:definitions>
  <inkml:trace contextRef="#ctx0" brushRef="#br0">226 5 2432,'1'0'2151,"-1"0"-1971,0 1-1,0-1 0,0 0 1,0 0-1,0 0 0,0 0 1,0 0-1,0 0 0,0 0 0,0 0 1,0 1-1,0-1 0,0 0 1,0 0-1,0 0 0,-1 2 3407,1-2-3407,0 0 1,0 0-1,-9 2 2254,-14-1-3798,20-1 2166,-94-6-298,26 1-179,55 5-1373,9 0-3412</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09.102"/>
    </inkml:context>
    <inkml:brush xml:id="br0">
      <inkml:brushProperty name="width" value="0.025" units="cm"/>
      <inkml:brushProperty name="height" value="0.025" units="cm"/>
    </inkml:brush>
  </inkml:definitions>
  <inkml:trace contextRef="#ctx0" brushRef="#br0">4 2 3712,'2'-2'8527,"-2"5"-8500,-6 70 4468,8 37-2318,-2-107-2260,2 14 336,-2-16-400,0 0-1,0 0 1,0-1 0,0 1-1,0 0 1,1 0 0,-1-1-1,0 1 1,1 0 0,-1-1-1,0 1 1,1-1 0,-1 1-1,1 0 1,-1-1 0,1 1 0,-1-1-1,1 1 1,5-2-4946,-4-2 1429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10.151"/>
    </inkml:context>
    <inkml:brush xml:id="br0">
      <inkml:brushProperty name="width" value="0.025" units="cm"/>
      <inkml:brushProperty name="height" value="0.025" units="cm"/>
    </inkml:brush>
  </inkml:definitions>
  <inkml:trace contextRef="#ctx0" brushRef="#br0">0 30 2688,'1'1'1084,"0"1"1,0-1 0,-1 0-1,1 0 1,0 0-1,-1 1 1,1-1-1,0 3 1,3 16 1596,-3-14-2437,0-1 1,1 1 0,-1-1-1,1 0 1,0 1 0,4 7-1,-6-13-232,1 0-1,-1 0 1,0 0 0,0 0-1,1-1 1,-1 1-1,0 0 1,0 0 0,0 0-1,1 0 1,-1 0-1,0 0 1,0-1 0,0 1-1,0 0 1,1 0-1,-1 0 1,0 0 0,0-1-1,0 1 1,0 0-1,0 0 1,0 0 0,0-1-1,1 1 1,-1 0-1,0 0 1,0-1 0,0 1-1,0 0 1,0-1 0,3-8-175,-3 9 167,2-5-25,1-5-162,1 0 0,6-13 0,-10 23 174,1-1 1,-1 1 0,0 0-1,0 0 1,0 0 0,0-1-1,0 1 1,0 0 0,0 0-1,1 0 1,-1 0-1,0 0 1,0-1 0,0 1-1,0 0 1,1 0 0,-1 0-1,0 0 1,0 0 0,0 0-1,1 0 1,-1 0-1,0 0 1,0 0 0,0 0-1,1 0 1,-1-1 0,0 1-1,0 1 1,1-1 0,-1 0-1,0 0 1,0 0-1,0 0 1,1 0 0,6 7-39,4 10 226,-11-17-175,4 9 126,-2-5 14,-1 0-1,1-1 1,0 1-1,4 5 0,-5-9-142,-1 0-1,0 0 0,0 0 1,0 0-1,0 0 0,1 0 0,-1 0 1,0 0-1,0 0 0,0 0 1,0 0-1,1-1 0,-1 1 0,0 0 1,0 0-1,0 0 0,0 0 1,0 0-1,0 0 0,1-1 0,-1 1 1,0 0-1,0 0 0,0 0 1,0 0-1,0-1 0,0 1 0,0 0 1,0 0-1,0 0 0,0 0 0,0-1 1,0 1-1,0 0 0,0 0 1,0 0-1,0-1 0,0 1 0,0 0 1,2-10 3,-1-12-230,2-16 320,-3 35-795,1 0 1,0 1 0,0-1 0,0 0-1,0 1 1,2-4 0,-2 3-2585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22.925"/>
    </inkml:context>
    <inkml:brush xml:id="br0">
      <inkml:brushProperty name="width" value="0.025" units="cm"/>
      <inkml:brushProperty name="height" value="0.025" units="cm"/>
    </inkml:brush>
  </inkml:definitions>
  <inkml:trace contextRef="#ctx0" brushRef="#br0">134 1 1280,'3'1'7696,"-8"-2"-3077,1 0-6273,-15 2 1874,1 1 0,-34 8 0,13-3-1280,44-10-6817,-2 1 5749</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23.362"/>
    </inkml:context>
    <inkml:brush xml:id="br0">
      <inkml:brushProperty name="width" value="0.025" units="cm"/>
      <inkml:brushProperty name="height" value="0.025" units="cm"/>
    </inkml:brush>
  </inkml:definitions>
  <inkml:trace contextRef="#ctx0" brushRef="#br0">0 1 1152,'2'2'7130,"-2"6"-3917,0 12-1993,0-13-26,5 112 3312,-5-112-3753,0-5-4384,-4-9-8205,2 3 9543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24.040"/>
    </inkml:context>
    <inkml:brush xml:id="br0">
      <inkml:brushProperty name="width" value="0.025" units="cm"/>
      <inkml:brushProperty name="height" value="0.025" units="cm"/>
    </inkml:brush>
  </inkml:definitions>
  <inkml:trace contextRef="#ctx0" brushRef="#br0">165 1 2432,'-3'0'1159,"0"0"0,0 0 0,0 0 0,-1 0-1,1 0 1,-4 1 0,-26 6 900,24-4-2163,0-1-1,-1 0 1,1-1-1,-1 0 1,1 0-1,-11-1 1,18 0-485,1-1 0,-1 1 0,0-1 1,1 1-1,-1-1 0,0 0 0,1 1 0,-1-1 1,1 0-1,-1 0 0,1 0 0,-1 0 0,1-1 1,-2-1-1,-2-1-1363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7:29.532"/>
    </inkml:context>
    <inkml:brush xml:id="br0">
      <inkml:brushProperty name="width" value="0.025" units="cm"/>
      <inkml:brushProperty name="height" value="0.025" units="cm"/>
    </inkml:brush>
  </inkml:definitions>
  <inkml:trace contextRef="#ctx0" brushRef="#br0">63 7 2432,'0'0'62,"0"0"-1,0 0 1,0 0 0,0 0-1,0 0 1,0 0 0,0 0-1,1 0 1,-1 0 0,0 0 0,0 0-1,0-1 1,0 1 0,0 0-1,0 0 1,0 0 0,0 0-1,0 0 1,0 0 0,0 0-1,0 0 1,0 0 0,1 0-1,-1-1 1,0 1 0,0 0 0,0 0-1,0 0 1,0 0 0,0 0-1,0 0 1,0 0 0,0-1-1,0 1 1,0 0 0,0 0-1,0 0 1,0 0 0,0 0 0,-1 0-1,1 0 1,0 0 0,0-1-1,-5-1 1093,-8 1-4,10 2-827,-1 0 0,1 1 0,0-1 0,0 0-1,0 1 1,1 0 0,-4 2 0,4-3-71,0 0 0,1 1 0,-1-1 1,1 1-1,-1-1 0,1 1 0,0-1 1,0 1-1,-1 0 0,1-1 0,0 1 0,-1 4 1,2-6-215,0 0 1,0 1 0,0-1-1,0 1 1,0-1-1,0 0 1,0 1 0,0-1-1,1 1 1,-1-1 0,0 0-1,0 1 1,0-1 0,1 1-1,-1-1 1,0 0 0,0 1-1,1-1 1,-1 0 0,0 1-1,0-1 1,1 0-1,-1 0 1,0 1 0,1-1-1,-1 0 1,1 0 0,-1 0-1,0 1 1,1-1 0,0 0-1,17 5 117,-9-3-106,-6 0-83,0-1 1,-1 1 0,1 0-1,0 0 1,-1 0 0,4 3 0,-5-4 23,-1-1 0,1 1 1,-1-1-1,1 1 0,-1 0 0,1 0 1,-1-1-1,1 1 0,-1 0 1,0 0-1,1 0 0,-1 1 1,0-2 12,0 1 0,0-1 0,0 1 0,0-1 0,0 1 0,0-1 0,0 0 0,-1 1 0,1-1 0,0 1 0,0-1 0,0 0 0,-1 1 0,1-1 0,0 0 0,0 1 0,-1-1 0,1 0 0,0 1 0,-1-1 0,1 0 0,0 0 0,-1 1 0,1-1 0,0 0 0,-2 1 0,0-1-96,0 1 0,0-1 1,0 0-1,0 0 0,0 1 0,0-1 0,0-1 0,0 1 0,0 0 0,0 0 0,0-1 0,0 1 0,-2-2 1,-7-3-8026,8 3 5046</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8:23.537"/>
    </inkml:context>
    <inkml:brush xml:id="br0">
      <inkml:brushProperty name="width" value="0.025" units="cm"/>
      <inkml:brushProperty name="height" value="0.025" units="cm"/>
    </inkml:brush>
  </inkml:definitions>
  <inkml:trace contextRef="#ctx0" brushRef="#br0">1818 2 2816,'0'0'3285,"-9"4"1158,-28-7-2756,28 2-1695,0 0 0,0 0 0,0 1 0,-14 2 1,13-1-47,0-1 1,0 0 0,-16-1 0,14 0 72,1 0 1,-15 2-1,-119 6-132,12-2 397,-39 5 267,48-4-638,-88 2 172,-15-6-151,124-3 137,-172 3 52,59 2 581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18:27.498"/>
    </inkml:context>
    <inkml:brush xml:id="br0">
      <inkml:brushProperty name="width" value="0.025" units="cm"/>
      <inkml:brushProperty name="height" value="0.025" units="cm"/>
    </inkml:brush>
  </inkml:definitions>
  <inkml:trace contextRef="#ctx0" brushRef="#br0">1 2 512,'5'0'2294,"-5"-1"-2273,0 1 0,0 0 0,1 0-1,-1 0 1,0 0 0,0 0-1,0 0 1,0 0 0,0 0-1,1 0 1,-1 0 0,0 0-1,0 0 1,0 0 0,0 0-1,0 0 1,1 0 0,-1 0-1,0 0 1,0 0 0,0 0-1,0 0 1,0 0 0,0 0-1,1 0 1,-1 0 0,0 0-1,0 0 1,0 0 0,0 1 0,0-1-1,0 0 1,1 0 0,-1 0-1,0 0 1,0 0 0,0 0-1,0 0 1,0 1 0,0-1-1,0 0 1,0 0 0,0 0-1,0 0 1,0 0 0,0 1-1,0-1 1,0 0 0,0 0-1,0 0 1,0 0 0,0 0-1,0 1 1,0-1 0,0 0 0,0 0-1,0 0 1,0 0 0,2 21 4049,0 0-3325,-2-21-777,0 0 0,0 0-1,0 0 1,0 0 0,0 0-1,0 0 1,0 0 0,0 0-1,0 0 1,0 0 0,0 0-1,0 0 1,0 0 0,0 0-1,0 1 1,0-1 0,0 0-1,0 0 1,0 0 0,0 0-1,0 0 1,0 0 0,0 0-1,0 0 1,0 0 0,0 0-1,0 0 1,0 0 0,0 0-1,0 0 1,0 1 0,0-1-1,0 0 1,0 0 0,0 0-1,0 0 1,0 0 0,-1 0-1,1 0 1,0 0 0,0 0-1,0 0 1,0 0 0,0 0-1,0 0 1,0 0 0,0 0-1,0 0 1,0 0 0,0 0-1,0 0 1,0 0-1,0 0 1,0 0 0,-1 0-1,1 0 1,0 0 0,0 0-1,0 0 1,0 0 0,0 0-1,0 0 1,0-3 211,1 1 0,-1-1 0,0 0 1,0 0-1,0 1 0,-1-1 0,0-5 0,-2-11 143,3 19-392,-7 17-127,5 5 771,3-15-661,1-10-181,2-14 266,-4 14 0,0 0 0,1 0 0,0 0 0,-1 1 0,1-1 0,2-3 0,-3 5-25,0 3-64,0 0 90,-1 0 1,1-1-1,-1 1 1,1 0-1,-1-1 0,-1 4 1,2-5-17,0 2-2313,0-6-2449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45.962"/>
    </inkml:context>
    <inkml:brush xml:id="br0">
      <inkml:brushProperty name="width" value="0.05" units="cm"/>
      <inkml:brushProperty name="height" value="0.05" units="cm"/>
      <inkml:brushProperty name="color" value="#00A0D7"/>
    </inkml:brush>
  </inkml:definitions>
  <inkml:trace contextRef="#ctx0" brushRef="#br0">116 138 2304,'-10'-8'7860,"-1"-1"-7387,0-1 0,-10-15 1,-2-10 115,6 9-1629,5 9-2723,7 12 334,0 2 992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7:56.848"/>
    </inkml:context>
    <inkml:brush xml:id="br0">
      <inkml:brushProperty name="width" value="0.05" units="cm"/>
      <inkml:brushProperty name="height" value="0.05" units="cm"/>
      <inkml:brushProperty name="color" value="#E71224"/>
    </inkml:brush>
  </inkml:definitions>
  <inkml:trace contextRef="#ctx0" brushRef="#br0">67 9 2048,'0'0'523,"3"-6"4104,-3 6-4535,0-1 1,0 1 0,0 0-1,0 0 1,0 0 0,0 0 0,0 0-1,0 0 1,0 0 0,0-1 0,0 1-1,0 0 1,0 0 0,1 0 185,-1 0-185,0 0-1,0 0 1,0 0 0,0-1 0,0 1-1,0 0 1,0 0 0,1 0-1,-1 0 1,0 0 0,0 0 0,0 0-1,0 0 1,0 0 0,0 0 0,1 0-1,-1 0 1,0 0 0,0 0-1,0 0 1,0 0 0,0 0 0,0 0-1,1 0 1,-1 0 0,0 0 0,0 0-1,0 1 120,0 0 0,0-1 0,0 1 0,0-1 1,0 1-1,0 0 0,0-1 0,-1 1 0,1-1 0,0 1 0,0-1 0,-1 1 0,1-1 0,0 1 0,-1-1 0,1 1 0,0-1 0,-1 1 0,-7 10 1124,-15 18 618,19-22-1801,0-1 1,-1 0-1,0 0 1,0-1 0,-7 7-1,8-10-279,5-3-108,0 1 232,-1 0 0,0 0 1,0 0-1,1-1 0,-1 1 1,0 0-1,1 0 0,-1 0 1,0 0-1,1 0 0,-1 0 1,0 0-1,1 0 0,-1 0 1,0 0-1,1 0 0,-1 0 1,0 0-1,0 0 0,1 0 1,-1 1-1,0-1 0,1 0 1,-1 0-1,0 0 0,1 0 0,-1 0 1,0 1-1,1-1 0,1 2 37,1 1 0,-1-1 0,1 0 0,0-1 0,0 1 0,5 2 0,3 1 472,15 13 402,-18-12-2867,0 0-3403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7:50.813"/>
    </inkml:context>
    <inkml:brush xml:id="br0">
      <inkml:brushProperty name="width" value="0.05" units="cm"/>
      <inkml:brushProperty name="height" value="0.05" units="cm"/>
      <inkml:brushProperty name="color" value="#E71224"/>
    </inkml:brush>
  </inkml:definitions>
  <inkml:trace contextRef="#ctx0" brushRef="#br0">195 1 2688,'10'0'4634,"-15"1"-1342,-16 1-1170,-40-4-477,30 0-1420,-45 4 1,76-2-245,-1 0 0,1 0 1,-1 0-1,1 0 0,0 0 1,-1 0-1,1 0 1,0 0-1,-1 0 0,1 0 1,-1 0-1,1 0 0,0 0 1,-1 0-1,1 1 1,0-1-1,-1 0 0,1 0 1,0 0-1,-1 0 0,1 1 1,0-1-1,-1 0 1,1 1-1,0-1 0,0 0 1,-1 0-1,1 1 0,0 0 1,3 1-2683,6-1-3426,-6-1 3018</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7:52.596"/>
    </inkml:context>
    <inkml:brush xml:id="br0">
      <inkml:brushProperty name="width" value="0.05" units="cm"/>
      <inkml:brushProperty name="height" value="0.05" units="cm"/>
      <inkml:brushProperty name="color" value="#E71224"/>
    </inkml:brush>
  </inkml:definitions>
  <inkml:trace contextRef="#ctx0" brushRef="#br0">0 0 3328,'0'0'4298,"0"5"-349,0 7-2490,5 131 5213,-5-139-7255,-1 9 1751,3-8-3148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8:04.316"/>
    </inkml:context>
    <inkml:brush xml:id="br0">
      <inkml:brushProperty name="width" value="0.05" units="cm"/>
      <inkml:brushProperty name="height" value="0.05" units="cm"/>
      <inkml:brushProperty name="color" value="#E71224"/>
    </inkml:brush>
  </inkml:definitions>
  <inkml:trace contextRef="#ctx0" brushRef="#br0">740 1 2816,'-5'-1'7536,"-10"4"-7664,13-2 901,-16 1-611,-31-1-1,-7 1-57,32 0-160,-35-3 0,18 0 18,-7 0 189,-21 0-174,-76-2 226,123 2-209,-28 4-1,-4 0-12,35-4-96,13 1-2,0-1 0,0 1 0,0 0 0,0 1 0,1 0 0,-1-1 0,0 2 0,-8 1 0,11 1-1634,3-4 1665,0 0 1,0 0-1,0 0 0,0 0 0,0 0 1,0 0-1,0 0 0,7 0-5962</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8:13.003"/>
    </inkml:context>
    <inkml:brush xml:id="br0">
      <inkml:brushProperty name="width" value="0.05" units="cm"/>
      <inkml:brushProperty name="height" value="0.05" units="cm"/>
      <inkml:brushProperty name="color" value="#004F8B"/>
    </inkml:brush>
  </inkml:definitions>
  <inkml:trace contextRef="#ctx0" brushRef="#br0">170 3 2048,'6'1'4698,"-11"-3"-804,-154 5-1569,150-5-1934,6 0-2212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8:15.349"/>
    </inkml:context>
    <inkml:brush xml:id="br0">
      <inkml:brushProperty name="width" value="0.05" units="cm"/>
      <inkml:brushProperty name="height" value="0.05" units="cm"/>
      <inkml:brushProperty name="color" value="#004F8B"/>
    </inkml:brush>
  </inkml:definitions>
  <inkml:trace contextRef="#ctx0" brushRef="#br0">0 0 1408,'5'4'9740,"13"17"-7150,-13-13-1547,1 1-479,14 15 0,-20-23-769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8:15.805"/>
    </inkml:context>
    <inkml:brush xml:id="br0">
      <inkml:brushProperty name="width" value="0.05" units="cm"/>
      <inkml:brushProperty name="height" value="0.05" units="cm"/>
      <inkml:brushProperty name="color" value="#004F8B"/>
    </inkml:brush>
  </inkml:definitions>
  <inkml:trace contextRef="#ctx0" brushRef="#br0">53 1 3968,'-4'12'9749,"-6"2"-6064,-16 13-3826,19-19 895,1-4-1709</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2:28:17.816"/>
    </inkml:context>
    <inkml:brush xml:id="br0">
      <inkml:brushProperty name="width" value="0.05" units="cm"/>
      <inkml:brushProperty name="height" value="0.05" units="cm"/>
      <inkml:brushProperty name="color" value="#004F8B"/>
    </inkml:brush>
  </inkml:definitions>
  <inkml:trace contextRef="#ctx0" brushRef="#br0">886 2 2432,'-6'-2'5814,"-22"2"-5330,-58 7 1264,15-3-1453,-14-1 426,14-1-818,-9-2 313,-2 1-96,-129 3-291,176-7 17,27 2 101,1 0 0,0 0 1,-1 1-1,1 0 0,0 0 0,-1 1 0,1 0 0,0 0 1,-12 4-1,16-4 33,-18 5-1237,20-6 1146,0 0 0,0 0 0,-1 0 1,1 0-1,0 0 0,0 0 0,-1 0 0,1-1 1,0 1-1,0 0 0,0-1 0,-1 1 1,1-1-1,-2-1 0,1 1-1286</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3:49:36.147"/>
    </inkml:context>
    <inkml:brush xml:id="br0">
      <inkml:brushProperty name="width" value="0.05" units="cm"/>
      <inkml:brushProperty name="height" value="0.05" units="cm"/>
      <inkml:brushProperty name="color" value="#008C3A"/>
    </inkml:brush>
  </inkml:definitions>
  <inkml:trace contextRef="#ctx0" brushRef="#br0">1 1 3328,'0'3'6640,"0"5"-3302,2 28-2827,-1-24 429,0 23 187,5 45 746,-5-72-1823,0 0-1,1 0 1,0-1 0,1 1-1,-1-1 1,2 1-1,6 11 1,-8-17-196,-1 1 0,1-1 0,0 0 0,0 0-1,0 0 1,0-1 0,3 3 0,7 0-3158,-12-4 2796,1 0 0,0 0 0,0 0 0,-1 0 0,1 0 0,0 0 0,-1 0 0,1-1 0,-1 1 0,1 0 0,0 0 0,-1-1 0,3-1-1524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3:49:36.488"/>
    </inkml:context>
    <inkml:brush xml:id="br0">
      <inkml:brushProperty name="width" value="0.05" units="cm"/>
      <inkml:brushProperty name="height" value="0.05" units="cm"/>
      <inkml:brushProperty name="color" value="#008C3A"/>
    </inkml:brush>
  </inkml:definitions>
  <inkml:trace contextRef="#ctx0" brushRef="#br0">88 1 7040,'-4'4'2720,"-2"-2"-2112,-2 0 32,4-1-128,-1 1-352,-1 0-32,-2-1-128,0 1-96,-1-1 64,-1 0-1280,0 1-544,1 0-960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48.594"/>
    </inkml:context>
    <inkml:brush xml:id="br0">
      <inkml:brushProperty name="width" value="0.05" units="cm"/>
      <inkml:brushProperty name="height" value="0.05" units="cm"/>
      <inkml:brushProperty name="color" value="#00A0D7"/>
    </inkml:brush>
  </inkml:definitions>
  <inkml:trace contextRef="#ctx0" brushRef="#br0">73 0 1408,'-7'20'7021,"-7"11"-5339,11-24-1657,0 0 0,-1 0 0,0-1-1,0 0 1,-1 0 0,0 0-1,-9 9 1,14-15-60,0 0-1,0 0 1,-1 0 0,1 1-1,0-1 1,0 0-1,-1 0 1,1 0 0,0 1-1,-1-1 1,1 0 0,0 0-1,-1 0 1,1 0 0,0 0-1,-1 0 1,1 0-1,0 0 1,-1 0 0,1 0-1,0 0 1,-1 0 0,1 0-1,-1 0 1,1 0-153,0-1 0,0 1 1,-1 0-1,1-1 0,0 1 0,0 0 0,0-1 1,0 1-1,0 0 0,0-1 0,0 1 1,0 0-1,0-1 0,0 1 0,0 0 1,0-1-1,0 1 0,0 0 0,0-1 0,0 1 1,0 0-1,0-1 0,0 1 0,1-1 1,1-4-2464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17.355"/>
    </inkml:context>
    <inkml:brush xml:id="br0">
      <inkml:brushProperty name="width" value="0.025" units="cm"/>
      <inkml:brushProperty name="height" value="0.025" units="cm"/>
    </inkml:brush>
  </inkml:definitions>
  <inkml:trace contextRef="#ctx0" brushRef="#br0">118 200 2688,'-3'-1'294,"-1"-1"1,1 1-1,-1-1 1,1 0-1,0 0 0,0-1 1,0 1-1,0 0 1,1-1-1,-1 0 1,0 0-1,1 0 0,0 0 1,0 0-1,0 0 1,0 0-1,0-1 1,1 1-1,-1-1 0,1 1 1,0-1-1,0 0 1,1 1-1,-1-1 1,0-6-1,1 5-217,0 0 1,0 0-1,0 0 0,1 1 1,0-1-1,0 0 1,0 0-1,0 1 0,1-1 1,-1 1-1,1-1 0,0 1 1,1 0-1,-1 0 0,1 0 1,0 0-1,0 0 1,0 0-1,0 1 0,5-4 1,-4 4-38,-1 0 0,2 1 1,-1-1-1,0 1 1,0 0-1,1 0 1,-1 0-1,1 1 0,-1-1 1,1 1-1,0 0 1,0 1-1,0-1 0,-1 1 1,10 0-1,-8 1-1,0 1-1,0-1 1,0 1 0,0 0-1,-1 0 1,1 1-1,-1 0 1,1 0 0,-1 0-1,0 0 1,6 6-1,-2 0-5,1 0-1,-1 1 1,-1 0-1,0 1 1,0 0-1,-1 0 0,0 0 1,-1 1-1,0 0 1,7 25-1,-7-13 97,-1 0 0,0 1 0,0 36 0,-4-45 41,-1-1-1,-1 1 0,-1-1 1,0 1-1,-1-1 0,-9 26 1,10-35-129,-1 0 1,0-1 0,0 1 0,0 0 0,-1-1 0,0 0-1,0 0 1,0 0 0,-1-1 0,1 1 0,-1-1 0,0 0 0,-1 0-1,1-1 1,-1 0 0,1 0 0,-1 0 0,0 0 0,0-1-1,0 0 1,0 0 0,-1-1 0,1 0 0,0 0 0,-1 0-1,1-1 1,-1 0 0,1 0 0,0-1 0,-1 1 0,1-1 0,0-1-1,-1 1 1,1-1 0,0 0 0,0-1 0,0 0 0,-6-3-1,2 0-26,1-1-1,0 0 0,1 0 0,-1-1 0,1 0 0,1-1 0,0 1 0,0-1 1,0-1-1,1 1 0,1-1 0,0 0 0,0-1 0,1 1 0,-4-14 0,3 7-138,1 0 1,1 0-1,0-1 0,1 1 0,1-1 0,1 0 0,0 1 0,1-1 0,4-19 0,-4 33-40,2-9-402,0 1 0,6-20 0,-8 29 54,1 1 0,-1-1 0,0 0 0,1 1 0,-1-1 0,1 1 0,0-1 1,0 1-1,0 0 0,0-1 0,0 1 0,0 0 0,1 1 0,-1-1 0,0 0 0,6-2 0,2 1-2565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18.168"/>
    </inkml:context>
    <inkml:brush xml:id="br0">
      <inkml:brushProperty name="width" value="0.025" units="cm"/>
      <inkml:brushProperty name="height" value="0.025" units="cm"/>
    </inkml:brush>
  </inkml:definitions>
  <inkml:trace contextRef="#ctx0" brushRef="#br0">743 1 3456,'-44'42'3685,"-78"95"-1167,65-69-1761,-4 6 1402,-76 121 0,-33 95 543,46-75-3728,109-194-279,7-14-493,8-7 1719,0 0 0,0 0 0,0 0 0,0 0-1,0 0 1,-1 0 0,1 0 0,0 0 0,0 0 0,0 0-1,0 0 1,0 0 0,-1 0 0,1 0 0,0 0 0,0 0-1,0 0 1,0 0 0,0 0 0,0 0 0,-1 0 0,1 0-1,0 0 1,0 0 0,0-1 0,0 1 0,0 0 0,0 0-1,0 0 1,0 0 0,-1 0 0,1 0 0,0 0 0,0-1-1,0 1 1,0 0 0,0 0 0,0 0 0,0 0 0,0 0 0,0 0-1,0-1 1,0 1 0,0 0 0,0 0 0,0 0 0,0 0-1,0 0 1,0-1 0,-1-12-3254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19.641"/>
    </inkml:context>
    <inkml:brush xml:id="br0">
      <inkml:brushProperty name="width" value="0.025" units="cm"/>
      <inkml:brushProperty name="height" value="0.025" units="cm"/>
    </inkml:brush>
  </inkml:definitions>
  <inkml:trace contextRef="#ctx0" brushRef="#br0">348 14 2304,'6'0'1056,"-6"-6"544,-3 3-832,-3 0-64,-5 3-128,-4-2-32,-6 2-160,-7 0-64,-5 2-192,1 1-96,-2 0 0,-2 0-192,0 3-32,3-1-960,0 0-1568,0 0 352</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19.988"/>
    </inkml:context>
    <inkml:brush xml:id="br0">
      <inkml:brushProperty name="width" value="0.025" units="cm"/>
      <inkml:brushProperty name="height" value="0.025" units="cm"/>
    </inkml:brush>
  </inkml:definitions>
  <inkml:trace contextRef="#ctx0" brushRef="#br0">316 20 3968,'7'2'1472,"-7"-4"-1120,-3-2 384,-1 1 64,-5-2 0,-3 0 0,-5 2-320,-7 3-64,-7 0-224,-2 3-128,4 2-32,-5 3-32,1 1 64,1-1-896,1 0-352,1-3-1408</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21.217"/>
    </inkml:context>
    <inkml:brush xml:id="br0">
      <inkml:brushProperty name="width" value="0.025" units="cm"/>
      <inkml:brushProperty name="height" value="0.025" units="cm"/>
    </inkml:brush>
  </inkml:definitions>
  <inkml:trace contextRef="#ctx0" brushRef="#br0">147 177 512,'-1'-1'142,"0"0"-1,0 0 1,0 0 0,1-1-1,-1 1 1,1 0 0,-1-1 0,1 1-1,-1-1 1,1 1 0,0-1-1,0 1 1,0 0 0,0-1-1,0-2 1,-3-15 2380,2 16-2352,0-1 0,0 1 0,1 0 0,-1-1 0,0 1 0,1-1 0,0 1 0,0-1 0,0 1 0,1-1 0,-1 1 0,1-1 0,-1 1 0,1 0 0,2-6 0,0 4-9,-1 1 1,0 0-1,1-1 0,0 1 0,0 0 1,0 1-1,1-1 0,-1 0 1,1 1-1,5-4 0,-5 3-87,1 1 0,-1 1-1,1-1 1,0 0 0,-1 1 0,1 0 0,0 0-1,0 1 1,1 0 0,-1-1 0,0 2-1,0-1 1,1 0 0,-1 1 0,0 0 0,1 1-1,-1-1 1,0 1 0,0 0 0,0 0 0,8 3-1,-7-1-3,1 1 0,-1 0 0,0 1 0,0 0-1,0 0 1,0 0 0,-1 0 0,0 1-1,0 0 1,-1 0 0,0 0 0,5 8 0,-1 3 23,0 0 0,-1 0 0,10 34 0,-12-25 6,0 1 0,-2 0 0,-1 0 0,-1 1 0,-1-1-1,-2 0 1,0 0 0,-2 0 0,-1 0 0,-1-1 0,-2 0 0,-11 28 0,15-45-49,0-1 1,0 0-1,-1 0 1,-1 0 0,1 0-1,-1-1 1,0 0-1,-1 0 1,0 0 0,0-1-1,0 0 1,-1-1-1,-8 6 1,11-8-12,-1-1 0,1 1 0,-1-1-1,1 0 1,-1 0 0,0-1 0,0 1 0,0-1-1,0-1 1,0 1 0,0-1 0,0 0 0,0 0 0,0-1-1,0 0 1,1 0 0,-1 0 0,0-1 0,0 0 0,1 0-1,-9-4 1,6 1 25,-1-1 0,1-1-1,-1 1 1,2-1 0,-1 0 0,1-1-1,0 0 1,1 0 0,0 0-1,0-1 1,-7-16 0,3 5 37,1-1 0,1 0 0,1-1 0,-6-30-1,9 31-353,1 0-1,0 0 1,2 0-1,0 0 1,2 0-1,0-1 1,1 1-1,1 0 1,1 1-1,1-1 1,1 1-1,16-38 1,-20 54-355,0-1 1,1 1 0,-1-1 0,1 1 0,0 0 0,0 0-1,0 0 1,0 1 0,1-1 0,0 1 0,-1 0 0,10-6-1,2 3-2650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22.253"/>
    </inkml:context>
    <inkml:brush xml:id="br0">
      <inkml:brushProperty name="width" value="0.025" units="cm"/>
      <inkml:brushProperty name="height" value="0.025" units="cm"/>
    </inkml:brush>
  </inkml:definitions>
  <inkml:trace contextRef="#ctx0" brushRef="#br0">15 121 1536,'-2'-3'267,"0"0"-1,0 0 1,1 0 0,-1 0-1,1 0 1,0-1 0,0 1-1,0-1 1,0 1 0,1-1 0,0 1-1,-1-1 1,1 1 0,1-1-1,-1 1 1,0-1 0,1 1-1,-1 0 1,1-1 0,0 1-1,1-1 1,0-2 0,-1 3-130,1 1-1,-1 0 1,0 0 0,0 0 0,1 0 0,-1 0-1,1 0 1,0 0 0,-1 0 0,1 1 0,0-1-1,0 1 1,0-1 0,0 1 0,0 0 0,1 0-1,-1 0 1,0 0 0,0 0 0,1 0 0,-1 0 0,1 1-1,-1 0 1,1-1 0,-1 1 0,0 0 0,1 0-1,-1 0 1,1 0 0,-1 1 0,5 0 0,-4 1-81,0-1 0,0 0 1,-1 1-1,1 0 1,-1 0-1,1 0 1,-1 0-1,0 0 0,1 0 1,-1 0-1,0 1 1,-1-1-1,1 1 0,0 0 1,-1-1-1,1 1 1,-1 0-1,0 0 0,0 0 1,0 0-1,0 0 1,-1 0-1,1 0 1,-1 5-1,1-4 2,-1-1 0,0 0 0,0 1 0,0-1 0,-1 1 0,1-1 0,-1 1 0,0-1 0,0 0 0,-2 5 0,2-7-20,0 1 0,0 0 0,0 0 0,0-1 1,0 1-1,0 0 0,-1-1 0,1 1 1,-1-1-1,1 0 0,-1 1 0,0-1 0,1 0 1,-1 0-1,0 0 0,0 0 0,-3 1 1,3-2-5,0 1 0,-1-1 1,1 1-1,0-1 1,0 1-1,-1-1 0,1 0 1,0 0-1,0 0 1,-1 0-1,1-1 1,0 1-1,0-1 0,0 1 1,-1-1-1,1 0 1,0 0-1,0 0 0,0 0 1,0 0-1,0 0 1,0 0-1,1-1 1,-1 1-1,0-1 0,1 1 1,-1-1-1,-1-3 1,1 2-95,0 0 0,1 0 1,-1 0-1,1 0 1,0-1-1,0 1 0,0-1 1,0 1-1,0-1 1,1 1-1,0-1 0,0 1 1,0-1-1,0 0 1,0 1-1,1-1 0,1-5 1,4-8-1401,2-7-4024,-7 13 2487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27.456"/>
    </inkml:context>
    <inkml:brush xml:id="br0">
      <inkml:brushProperty name="width" value="0.025" units="cm"/>
      <inkml:brushProperty name="height" value="0.025" units="cm"/>
    </inkml:brush>
  </inkml:definitions>
  <inkml:trace contextRef="#ctx0" brushRef="#br0">947 0 2688,'0'0'917,"-10"3"992,-3-2-655,0 1 0,-22 4 0,2 1-621,-105 12-88,-183 3 0,14-28-3208,305 6 2581,-16-1-2248,-22-5 1,23 2 174</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27.867"/>
    </inkml:context>
    <inkml:brush xml:id="br0">
      <inkml:brushProperty name="width" value="0.025" units="cm"/>
      <inkml:brushProperty name="height" value="0.025" units="cm"/>
    </inkml:brush>
  </inkml:definitions>
  <inkml:trace contextRef="#ctx0" brushRef="#br0">857 1 3456,'-28'3'6812,"-54"5"-5262,-360-2 394,295-7-1920,61-2-968,31-4-4250,45 4 1967,3 0 598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28.623"/>
    </inkml:context>
    <inkml:brush xml:id="br0">
      <inkml:brushProperty name="width" value="0.025" units="cm"/>
      <inkml:brushProperty name="height" value="0.025" units="cm"/>
    </inkml:brush>
  </inkml:definitions>
  <inkml:trace contextRef="#ctx0" brushRef="#br0">1 0 2560,'0'1'338,"0"-1"1,1 0-1,-1 1 0,0-1 0,0 0 1,1 1-1,-1-1 0,0 0 1,1 0-1,-1 1 0,0-1 1,1 0-1,-1 0 0,1 0 0,-1 0 1,0 1-1,1-1 0,-1 0 1,1 0-1,-1 0 0,0 0 0,1 0 1,-1 0-1,1 0 0,0 0 1,20 1 489,3 2-276,21 10 652,67 31 0,-96-37-946,113 54 1054,-80-30-1265,-38-22-83,0-2 0,1 0 1,23 11-1,-34-18 27,-1 1 0,1-1 0,0 0 0,-1 0-1,1 1 1,0-1 0,-1 0 0,1 0 0,0 0 0,0 0 0,-1 0-1,1 0 1,0 0 0,-1 0 0,1 0 0,0 0 0,0 0 0,-1-1-1,1 1 1,0 0 0,-1 0 0,1-1 0,0 1 0,-1 0 0,1-1-1,-1 1 1,1-1 0,0 0 0,1-1-4,-1 0 0,0 0 1,0 0-1,0 0 0,0 0 0,0-1 0,0-2 1,0 3 10,-1 0 1,1 0 0,0 0 0,0 0-1,0 0 1,0 0 0,0 0 0,1-1 0,-1 2-79,-3 2 79,-1 0 1,1 0 0,0 1 0,0-1 0,0 0 0,0 1-1,0-1 1,0 1 0,0 0 0,1 0 0,-1 0 0,-2 3 0,-2 2 34,-260 267 1907,261-269-2206,-25 27 266,18-14-2024,12-17 1402,-1 1-1,0 0 0,1-1 0,-1 1 1,1 0-1,-1 0 0,1-1 0,0 3 0,0-1-3068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33.553"/>
    </inkml:context>
    <inkml:brush xml:id="br0">
      <inkml:brushProperty name="width" value="0.025" units="cm"/>
      <inkml:brushProperty name="height" value="0.025" units="cm"/>
    </inkml:brush>
  </inkml:definitions>
  <inkml:trace contextRef="#ctx0" brushRef="#br0">72 229 2432,'-2'-3'264,"0"1"0,1 0 0,0-1 0,-1 1 0,1-1 1,0 1-1,0-1 0,0 0 0,1 0 0,-1 1 0,1-1 0,-1 0 0,1-4 0,2-41 2362,-2 42-2571,1 1 8,-1 0 0,1-1 0,0 1-1,1 0 1,-1 0 0,1 0 0,0 0-1,1 0 1,-1 0 0,1 1-1,0-1 1,0 1 0,4-5 0,-1 3 3,-1 1 1,1 0 0,0 0 0,0 1 0,0 0-1,0 0 1,1 0 0,13-4 0,-11 4-32,0 1 1,1 1 0,-1 0 0,1 0 0,0 1-1,0 0 1,-1 0 0,1 1 0,0 1-1,0-1 1,0 2 0,-1-1 0,1 1 0,16 6-1,-17-4 30,-1 0-1,0 1 1,0 0 0,0 0-1,0 1 1,-1 0-1,0 0 1,0 0-1,-1 1 1,0 0-1,6 9 1,-5-5-1,-1-1 0,0 1 0,-1 1 1,0-1-1,-1 1 0,0 0 0,4 21 0,-5-14 70,-2 1 0,1-1 0,-2 0 1,-1 1-1,0-1 0,-2 0 0,0 0 0,-1 0 0,-1 0 0,-12 32 0,11-38 49,0 0 0,-1 0 1,0 0-1,-1-1 0,0 0 1,-17 18-1,20-25-121,0 0 1,0-1 0,-1 0-1,1 0 1,-1 0-1,0-1 1,0 0-1,0 0 1,0 0 0,-1-1-1,1 0 1,-1 0-1,1-1 1,-1 0-1,0 0 1,-10 0 0,8-1 14,0-1 0,-1-1 0,1 0 0,0 0 0,0-1 0,0 0 0,1 0 0,-1-1 0,1 0 0,0-1 0,0 0 0,0 0 0,1-1 0,0 0 0,0 0 0,0 0 0,-8-12 0,0 0 34,1-1-1,-22-41 1,31 50-90,1-1 0,0 0 0,0 1 1,1-1-1,0 0 0,1-1 0,0 1 1,0-18-1,3 12-134,0 0 1,2 1-1,0-1 1,1 1 0,0-1-1,2 1 1,0 1-1,0-1 1,1 1-1,1 0 1,19-26-1,-3 13-1292,-23 26 955,1 0 1,-1 1 0,1 0 0,-1-1 0,1 1-1,0 0 1,0 0 0,0 0 0,0 0 0,0 0 0,0 0-1,0 0 1,0 1 0,2-1 0,0 3-3380,-1 3 1034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9:55.713"/>
    </inkml:context>
    <inkml:brush xml:id="br0">
      <inkml:brushProperty name="width" value="0.05" units="cm"/>
      <inkml:brushProperty name="height" value="0.05" units="cm"/>
      <inkml:brushProperty name="color" value="#00A0D7"/>
    </inkml:brush>
  </inkml:definitions>
  <inkml:trace contextRef="#ctx0" brushRef="#br0">137 0 896,'-5'11'9193,"-10"16"-6550,-2 4-1925,10-17-609,-2 0 0,0 0-1,0-1 1,-1 0 0,-1-1-1,0 0 1,-18 15 0,28-27-149,1 0 1,0 0 0,0 0 0,0 0 0,0 0 0,0 0-1,0 0 1,0 0 0,0 0 0,0 1 0,0-1-1,0 0 1,0 0 0,0 0 0,0 0 0,0 0 0,0 0-1,0 0 1,0 0 0,-1 0 0,1 0 0,0 0 0,0 0-1,0 0 1,0 0 0,0 1 0,0-1 0,0 0 0,0 0-1,0 0 1,-1 0 0,1 0 0,0 0 0,0 0 0,0 0-1,0 0 1,0 0 0,0 0 0,0 0 0,0 0-1,-1-1 1,1 1 0,0 0 0,0 0 0,0 0 0,0 0-1,0 0 1,0 0 0,0 0 0,0 0 0,0 0 0,0 0-1,-1 0 1,1 0 0,0 0 0,0 0 0,0-1 0,0 1-1,0 0 1,0 0 0,2-6-6297,0 2 3110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48.948"/>
    </inkml:context>
    <inkml:brush xml:id="br0">
      <inkml:brushProperty name="width" value="0.05" units="cm"/>
      <inkml:brushProperty name="height" value="0.05" units="cm"/>
      <inkml:brushProperty name="color" value="#00A0D7"/>
    </inkml:brush>
  </inkml:definitions>
  <inkml:trace contextRef="#ctx0" brushRef="#br0">96 104 2304,'-4'-3'5007,"-4"-2"-3342,-6-4-1015,7 4-502,1 0 0,0 0 0,1-1-1,0 1 1,-8-11 0,-8-18-2571,14 23 29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34.485"/>
    </inkml:context>
    <inkml:brush xml:id="br0">
      <inkml:brushProperty name="width" value="0.025" units="cm"/>
      <inkml:brushProperty name="height" value="0.025" units="cm"/>
    </inkml:brush>
  </inkml:definitions>
  <inkml:trace contextRef="#ctx0" brushRef="#br0">55 13 1408,'1'-13'1518,"1"18"2093,1 23-164,-9 386 2007,0-2-3079,-3 224-775,9-629-1656,-1 31 14,0-35-67,1 0 0,-1 0 0,1 0 0,-1 0-1,0-1 1,0 1 0,0 0 0,0 0 0,-3 4-1,3-7 39,1 0 0,0 0 0,0 1 0,0-1 0,0 0 0,0 0 0,-1 1 0,1-1 0,0 0 0,0 0 0,-1 0-1,1 1 1,0-1 0,0 0 0,-1 0 0,1 0 0,0 0 0,0 0 0,-1 1 0,1-1 0,0 0 0,-1 0 0,1 0-1,0 0 1,0 0 0,-1 0 0,1 0 0,0 0 0,-1 0 0,1 0 0,0 0 0,0 0 0,-1 0 0,1 0 0,0-1-1,-1 1 1,1 0 0,0 0 0,0 0 0,-1 0 0,1 0 0,0-1 0,0 1 0,-1 0 0,1 0 0,0-1-1,0 1 1,-9-14-4350,8 10 3060,-5-5-1780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41.407"/>
    </inkml:context>
    <inkml:brush xml:id="br0">
      <inkml:brushProperty name="width" value="0.025" units="cm"/>
      <inkml:brushProperty name="height" value="0.025" units="cm"/>
    </inkml:brush>
  </inkml:definitions>
  <inkml:trace contextRef="#ctx0" brushRef="#br0">4 12 2048,'-1'0'159,"1"-1"-1,0 1 1,-1 0-1,1 0 1,0-1 0,0 1-1,0 0 1,-1 0-1,1-1 1,0 1-1,0 0 1,0-1 0,0 1-1,-1-1 1,1 1-1,0 0 1,0-1 0,0 1-1,0 0 1,0-1-1,0 1 1,0 0 0,0-1-1,0 1 1,0-1-1,2-2 3498,3 9-2491,-3 1-702,0 1 0,-1-1 0,1 0 0,-1 1 0,0 9 0,-1-7-111,12 113 1707,-10-110-1998,2 9-616,-4-22 525,0 0 0,0 0 0,-1 0 0,1 0-1,0 0 1,0 0 0,0 0 0,0 0 0,0 0 0,0 0 0,0 0 0,0 0 0,0 0-1,0 0 1,0 0 0,0 0 0,0 0 0,0 0 0,0 0 0,0 0 0,0 0 0,0 0-1,0 0 1,0 0 0,0 0 0,0 0 0,0 0 0,0 1 0,0-1 0,0 0 0,0 0-1,0 0 1,0 0 0,0 0 0,0 0 0,0 0 0,0 0 0,0 0 0,0 0 0,0 0-1,0 0 1,0 0 0,0 0 0,-5-12-2460,-13-33-6465,15 32 7190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41.843"/>
    </inkml:context>
    <inkml:brush xml:id="br0">
      <inkml:brushProperty name="width" value="0.025" units="cm"/>
      <inkml:brushProperty name="height" value="0.025" units="cm"/>
    </inkml:brush>
  </inkml:definitions>
  <inkml:trace contextRef="#ctx0" brushRef="#br0">0 118 3072,'5'-8'1434,"0"0"1,0 0-1,9-10 1,-7 10-945,0 1 1,1-1 0,8-5 0,-9 8-335,-1 0 0,1 1 0,-1 0 0,1 1 0,0-1 0,1 1 0,-1 1 0,0 0 0,1 0 0,0 0 0,9-1 0,-15 3-104,0 0 0,1 0 1,-1 0-1,0 0 0,0 0 0,0 1 0,1-1 1,-1 1-1,0-1 0,0 1 0,0 0 0,0 0 1,0 0-1,0 0 0,0 0 0,0 0 1,0 0-1,0 1 0,-1-1 0,1 1 0,-1-1 1,1 1-1,-1 0 0,1 0 0,-1 0 0,0-1 1,0 1-1,0 0 0,0 1 0,0-1 0,0 0 1,0 4-1,0-3-41,-1 1 0,1-1 0,-1 1 0,0-1-1,0 1 1,0-1 0,-1 0 0,1 1 0,-1-1 0,0 1 0,0-1 0,0 0 0,0 1 0,-1-1-1,1 0 1,-1 0 0,0 0 0,0 0 0,0 0 0,-3 3 0,2-3-9,-1-1-1,1 1 1,-1-1 0,1 1 0,-1-1 0,0 0-1,0-1 1,0 1 0,0-1 0,0 0 0,0 0-1,0 0 1,-8 1 0,-8 1 261,26-4-254,0 0 1,0 1-1,1-1 0,-1 1 0,0 0 1,0 1-1,0 0 0,0 0 1,0 0-1,0 0 0,10 5 1,-12-5 14,-1 1 0,0-1 0,0 1 0,0 0 0,-1 0 0,1 0 1,0 0-1,-1 0 0,1 0 0,-1 1 0,0 0 0,0-1 0,0 1 0,0 0 1,0 0-1,0 0 0,-1 0 0,0 0 0,1 0 0,-1 0 0,0 1 0,0 5 1,0-1-13,-1 0 1,0 0 0,-1 0-1,0 0 1,0 0 0,0 0-1,-1 0 1,-1-1 0,1 1-1,-1-1 1,-8 15 0,9-19-64,0 1 0,0 0 0,-1-1 0,1 1 0,-1-1 0,0 0 0,0 0 0,0 0 0,0 0 0,-1 0 0,1-1 0,-1 1 0,0-1 0,0 0 0,0 0 0,0-1 0,0 1 0,0-1 0,0 0 0,0 0 0,0 0 0,-1-1 0,-6 1 0,8-1-178,0-1 0,0 1 1,0-1-1,1 0 1,-1 0-1,-4-1 1,-13-9-3276</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47.739"/>
    </inkml:context>
    <inkml:brush xml:id="br0">
      <inkml:brushProperty name="width" value="0.025" units="cm"/>
      <inkml:brushProperty name="height" value="0.025" units="cm"/>
    </inkml:brush>
  </inkml:definitions>
  <inkml:trace contextRef="#ctx0" brushRef="#br0">565 1 2688,'-11'4'637,"0"1"0,-1-2 0,1 1 0,-1-2 1,1 0-1,-1 0 0,0-1 0,-15 0 0,-11 2 29,-20 3-47,-111 9-662,161-15 8,-87 6-2109,33 1-2802,46-4 3399</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11:48.072"/>
    </inkml:context>
    <inkml:brush xml:id="br0">
      <inkml:brushProperty name="width" value="0.025" units="cm"/>
      <inkml:brushProperty name="height" value="0.025" units="cm"/>
    </inkml:brush>
  </inkml:definitions>
  <inkml:trace contextRef="#ctx0" brushRef="#br0">553 0 4480,'-9'5'1664,"0"-5"-1312,-9 3 352,9-3 96,-12 2-32,-6-2 96,-9 0-128,-7 3-64,-4 0-352,-8 2-128,-1-3 0,1 1-320,4 0-64,6-1-1472,6 2-640,6-4-384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19.804"/>
    </inkml:context>
    <inkml:brush xml:id="br0">
      <inkml:brushProperty name="width" value="0.025" units="cm"/>
      <inkml:brushProperty name="height" value="0.025" units="cm"/>
    </inkml:brush>
  </inkml:definitions>
  <inkml:trace contextRef="#ctx0" brushRef="#br0">209 66 2560,'-2'-10'2227,"2"9"-2012,0-1 0,-1 1 0,1-1 0,0 1 0,-1 0 0,1-1 0,-1 1 0,1 0 0,-1-1 0,1 1 0,-1 0 0,0 0 0,-1-2 0,-1-1-69,-1 1 1,0-1-1,1 1 0,-1 0 0,0 0 1,0 0-1,-1 1 0,1-1 0,0 1 1,-9-3-1,10 5-113,1 0 0,0-1-1,0 1 1,0 0 0,0 0 0,0 0 0,-1 0 0,1 1-1,0-1 1,0 1 0,0-1 0,0 1 0,0 0-1,0-1 1,0 1 0,0 0 0,0 0 0,0 1 0,1-1-1,-1 0 1,0 1 0,1-1 0,-1 1 0,1-1 0,-1 1-1,1 0 1,-2 2 0,-2 4 106,1 0 0,0 0 0,0 0 0,0 1 0,1 0 0,0 0 0,1 0-1,-2 15 1,0 4 50,2 43-1,17 124-217,-4-90 271,13 143 19,33 513 1019,-53-660-1178,-5-85 12,0 0 0,-1 0 0,0-1 0,-7 22 0,9-35-113,-1-1 0,1 0 0,0 1 0,-1-1 0,1 0 0,-1 0 0,1 0 0,-1 1 0,0-1 0,0 0 0,1 0 0,-1 0 0,0 0 0,0 0 0,0 0 0,0 0 0,0-1 0,0 1 0,0 0 1,0-1-1,0 1 0,-1 0 0,1-1 0,0 1 0,0-1 0,-3 1 0,2-1 0,-1-1 0,1 1-1,0 0 1,0-1 0,0 0 0,0 1 0,0-1 0,0 0 0,0 0 0,0 0 0,0 0 0,0-1 0,0 1 0,0 0 0,-1-2 0,-72-68-4588,61 55 1569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22.399"/>
    </inkml:context>
    <inkml:brush xml:id="br0">
      <inkml:brushProperty name="width" value="0.025" units="cm"/>
      <inkml:brushProperty name="height" value="0.025" units="cm"/>
    </inkml:brush>
  </inkml:definitions>
  <inkml:trace contextRef="#ctx0" brushRef="#br0">15 14 3968,'-1'-5'1498,"-1"-3"2833,0 7-2642,-1 7-1170,1 1 17,1 1 0,-1 0 0,1 0 0,1 0 0,0 14 0,6 42 1319,-2-38-1262,6 57 445,5 40-690,-14-117 42,-1 2-2646,-1-16-3509,-2-10-1142,1 7 4150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23.068"/>
    </inkml:context>
    <inkml:brush xml:id="br0">
      <inkml:brushProperty name="width" value="0.025" units="cm"/>
      <inkml:brushProperty name="height" value="0.025" units="cm"/>
    </inkml:brush>
  </inkml:definitions>
  <inkml:trace contextRef="#ctx0" brushRef="#br0">16 161 3584,'-2'-1'215,"1"0"1,0 0-1,0 0 0,0-1 1,0 1-1,0 0 0,0-1 1,0 1-1,0-1 0,0 1 1,1-1-1,-1 1 0,0-1 0,1 0 1,0 1-1,-1-1 0,1 0 1,0 1-1,0-1 0,0 0 1,0 0-1,0 1 0,0-1 1,0 0-1,1 1 0,-1-1 1,1 0-1,-1 1 0,1-1 1,1-1-1,0-2-1,1 0 0,-1 1 0,2-1 1,-1 1-1,0 0 0,1 0 0,0 0 0,5-4 0,6-4 208,-1 2 0,1 0 0,24-13 0,-35 21-354,0 0 0,0 0-1,1 1 1,-1-1 0,0 1 0,1 0 0,-1 0 0,1 1 0,-1-1 0,1 1 0,-1 0-1,1 0 1,-1 0 0,1 1 0,-1 0 0,1 0 0,-1 0 0,0 0 0,8 4 0,-10-4-71,1 1 0,-1-1 1,0 1-1,0 0 1,0 0-1,0 0 1,0 0-1,0 0 1,0 0-1,-1 1 1,1-1-1,-1 0 0,0 1 1,0-1-1,0 1 1,0 0-1,0-1 1,0 1-1,-1 0 1,1-1-1,-1 1 1,0 0-1,0 0 0,0-1 1,0 1-1,0 0 1,0 0-1,-1-1 1,0 1-1,0 3 1,-2 2-14,1 0-1,-1-1 1,0 1 0,-1-1 0,0 1 0,0-1 0,-1 0 0,-10 12 0,5-10 26,0 0 1,0 0 0,-17 10 0,6-5 116,20-12 192,6-1-271,8 0-140,-12-1 105,12 0-10,0 0 0,0 1 0,0 0-1,0 2 1,0-1 0,19 7 0,-27-7 28,0 0 1,0 1 0,-1-1 0,1 1 0,-1 0 0,0 0-1,0 0 1,0 1 0,0-1 0,0 1 0,-1 0 0,0 0-1,1 0 1,-2 1 0,1-1 0,0 1 0,-1-1 0,0 1-1,2 7 1,-2-7-15,-1 0 0,1 0 0,-1 0 0,-1 1 0,1-1 0,-1 0 0,0 1 0,0-1 0,0 0 0,-1 0 0,0 1 0,0-1 0,0 0 0,-1 0 0,1 0 0,-1 0 0,0 0 0,-1-1 0,1 1 0,-1-1 0,0 1 0,0-1 0,-1 0 0,1 0 0,-1 0 0,0-1 0,0 1 0,0-1 0,0 0 0,-1 0 0,1 0 0,-1-1 0,1 1 0,-1-1 0,0 0 0,0-1 0,-6 2-1,0-1-169,0 0-1,0 0 0,0-1 0,0-1 0,0 0 0,0-1 0,-1 0 1,1 0-1,-16-5 0,14 3-1186,0-2-1,1 1 1,-1-1 0,-15-10 0,1-2-1972</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39.119"/>
    </inkml:context>
    <inkml:brush xml:id="br0">
      <inkml:brushProperty name="width" value="0.025" units="cm"/>
      <inkml:brushProperty name="height" value="0.025" units="cm"/>
    </inkml:brush>
  </inkml:definitions>
  <inkml:trace contextRef="#ctx0" brushRef="#br0">106 223 3328,'0'-1'528,"-1"-10"3931,1 10-4365,0 0-1,-1 0 0,1 1 1,-1-1-1,1 0 1,-1 1-1,1-1 1,-1 0-1,1 1 0,-1-1 1,0 1-1,1-1 1,-1 1-1,0-1 1,0 1-1,1-1 0,-1 1 1,-1-1-1,0 1-36,1-1-1,-1 1 1,1-1-1,-1 1 0,0-1 1,1 1-1,-1 0 1,0 0-1,1 0 1,-1 0-1,0 0 0,1 0 1,-1 0-1,1 0 1,-1 1-1,0-1 1,1 1-1,-1-1 0,1 1 1,-1 0-1,1-1 1,-1 1-1,1 0 1,-1 0-1,1 0 0,0 0 1,0 0-1,-1 0 1,1 1-1,0-1 1,0 0-1,0 1 0,0-1 1,0 2-1,-4 5 223,1 0 1,0 0-1,0 1 0,-4 15 0,4-7 454,0 0-1,1 1 1,-2 22 0,5-29-430,0 0 1,0 0-1,1-1 1,0 1 0,1 0-1,5 16 1,-7-26-315,0 0 1,1 0-1,-1 0 0,0 0 1,1-1-1,-1 1 1,1 0-1,-1 0 1,1 0-1,-1 0 0,1-1 1,-1 1-1,1 0 1,0 0-1,-1-1 1,1 1-1,0 0 0,0-1 1,0 1-1,0-1 1,-1 1-1,1-1 0,2 1 1,-2-1-60,0 0 0,0 0 1,1 0-1,-1-1 0,0 1 0,0 0 1,0-1-1,0 1 0,0-1 0,0 1 1,0-1-1,0 1 0,0-1 1,0 0-1,0 1 0,1-3 0,4-2-318,-2 0-1,1-1 1,0 0-1,-1 0 1,3-7-1,5-11-481,-1 0-1,-1-1 1,-1 0 0,-1 0-1,7-46 1,-12 46 822,0 1 0,-2-1 0,-1 1 1,-1-1-1,-1 1 0,-7-34 0,8 53 138,1 3 95,0-1 1,-1 1-1,0 0 1,1-1-1,-1 1 0,0 0 1,-2-3-1,3 6-48,-1-1-1,1 1 0,-1 0 1,1 0-1,-1 0 1,1 0-1,0 0 0,0 0 1,-1 0-1,1 0 0,0 0 1,0 0-1,0 1 1,-2 83 1340,4-1 0,16 99 0,-17-173-1523,-1-4-171,1 0 1,0 0-1,0 0 0,1 0 0,0 0 0,-1 0 0,6 8 0,-7-14 137,0 0 0,0 1 0,0-1 0,0 0 0,0 0 0,0 0 0,1 0 0,-1 0 0,0 0 0,0 0 0,0 1 0,0-1 0,0 0 0,0 0 0,1 0 0,-1 0 0,0 0 0,0 0 0,0 0 0,0 0 0,1 0 0,-1 0 0,0 0 0,0 0 0,0 0 0,0 0 0,0 0 0,1 0 0,-1 0 0,0 0 0,0 0 0,0 0 0,0 0 0,0-1 0,1 1 0,-1 0 0,0 0 0,0 0 0,0 0 0,0 0 0,0 0 0,0 0 0,1 0 0,-1-1 0,0 1 0,0 0 0,0 0 0,0 0 0,0 0 0,0 0 0,0 0 0,0-1 0,0 1 0,0 0 0,4-7-3386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39.941"/>
    </inkml:context>
    <inkml:brush xml:id="br0">
      <inkml:brushProperty name="width" value="0.025" units="cm"/>
      <inkml:brushProperty name="height" value="0.025" units="cm"/>
    </inkml:brush>
  </inkml:definitions>
  <inkml:trace contextRef="#ctx0" brushRef="#br0">1 460 5632,'1'9'1120,"0"0"4525,0-20-2629,0-29-2543,2 0 0,2 0 0,11-41 0,40-114-440,-56 194-31,2-7 25,1 0 0,0 0 1,0 1-1,1-1 0,0 1 0,8-12 0,-12 18-30,0 1 0,0 0-1,1 0 1,-1-1 0,0 1 0,0 0-1,1 0 1,-1-1 0,0 1-1,0 0 1,1 0 0,-1 0 0,0 0-1,0-1 1,1 1 0,-1 0 0,0 0-1,1 0 1,-1 0 0,0 0-1,1 0 1,-1 0 0,0 0 0,1 0-1,-1 0 1,0 0 0,1 0 0,-1 0-1,0 0 1,1 0 0,5 8 92,-1 16 184,13 134 626,10 59-678,-28-217-236,2 8-292,-1-1 0,1 0 0,4 9 0,-6-15-53,1 0 1,-1 1-1,1-1 1,0 0-1,-1 0 1,1 1-1,0-1 1,0 0-1,0 0 1,0 0-1,0 0 1,0 0-1,0 0 1,0 0-1,1-1 1,-1 1-1,0 0 1,0-1-1,1 1 1,-1 0-1,0-1 1,1 0-1,2 1 1,7-2-3177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0.816"/>
    </inkml:context>
    <inkml:brush xml:id="br0">
      <inkml:brushProperty name="width" value="0.05" units="cm"/>
      <inkml:brushProperty name="height" value="0.05" units="cm"/>
      <inkml:brushProperty name="color" value="#00A0D7"/>
    </inkml:brush>
  </inkml:definitions>
  <inkml:trace contextRef="#ctx0" brushRef="#br0">69 7 1408,'6'-6'7351,"-8"9"-7268,-2 9 239,-1 0 0,0-1 0,-1 0 0,0 0 0,-1-1 0,0 1 0,-15 16 0,11-17-1402,15-18-5962,0 3 5122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40.290"/>
    </inkml:context>
    <inkml:brush xml:id="br0">
      <inkml:brushProperty name="width" value="0.025" units="cm"/>
      <inkml:brushProperty name="height" value="0.025" units="cm"/>
    </inkml:brush>
  </inkml:definitions>
  <inkml:trace contextRef="#ctx0" brushRef="#br0">231 0 6400,'0'6'2368,"-2"-2"-1856,-9 4 288,6-7 64,-5 2-448,-1 1-64,-5 0-224,-4 1-96,-3-2 0,-3 1-32,-1-1 0,-1-2-704,2 1-320,0 0-2048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41.467"/>
    </inkml:context>
    <inkml:brush xml:id="br0">
      <inkml:brushProperty name="width" value="0.025" units="cm"/>
      <inkml:brushProperty name="height" value="0.025" units="cm"/>
    </inkml:brush>
  </inkml:definitions>
  <inkml:trace contextRef="#ctx0" brushRef="#br0">210 110 3456,'1'-1'236,"1"0"1,-1-1-1,0 1 1,0-1-1,0 0 1,0 1-1,0-1 1,0 0-1,0 0 1,0 0-1,-1 0 1,1 1-1,-1-1 1,1 0 0,-1 0-1,0 0 1,0 0-1,0 0 1,0-2-1,-1 1-81,1 1-1,-1-1 1,0 1 0,0 0-1,0-1 1,0 1 0,0 0-1,-1 0 1,1-1 0,-1 1-1,1 1 1,-1-1 0,-2-2-1,-1 0-96,0-1 0,-1 1 0,1 1-1,-1-1 1,0 1 0,0 0-1,0 1 1,0-1 0,-1 1 0,-8-2-1,11 3-1,-1 1 1,1-1-1,0 1 0,-1 0 0,1 0 0,-1 0 0,1 1 0,-1-1 0,1 1 1,0 0-1,0 1 0,-1-1 0,1 1 0,0 0 0,0-1 0,0 2 0,1-1 1,-6 4-1,5-2 195,0 0 1,0 1-1,0-1 0,1 1 1,-1 0-1,1 0 1,0 0-1,1 0 1,-1 1-1,1-1 1,0 1-1,0-1 0,-1 9 1,2-5 42,0 1 0,0-1 0,0 1 0,1-1 0,1 1 1,0-1-1,0 0 0,0 1 0,1-1 0,1 0 0,6 17 0,-7-21-499,0-1-1,1 1 1,-1-1-1,1 1 1,0-1-1,0 0 1,0 0-1,1 0 1,-1-1-1,1 1 1,0-1-1,0 0 1,0 0-1,1 0 1,-1 0-1,1-1 1,-1 0-1,1 0 1,0 0-1,0 0 1,0-1-1,0 0 1,7 1-1,-9-2-325,-1 0-1,1 0 0,-1 0 1,1 0-1,-1 0 0,1-1 1,-1 1-1,1-1 0,-1 1 1,0-1-1,1 0 0,-1 0 1,0 0-1,0-1 0,4-1 1,3-6-2765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41.884"/>
    </inkml:context>
    <inkml:brush xml:id="br0">
      <inkml:brushProperty name="width" value="0.025" units="cm"/>
      <inkml:brushProperty name="height" value="0.025" units="cm"/>
    </inkml:brush>
  </inkml:definitions>
  <inkml:trace contextRef="#ctx0" brushRef="#br0">39 33 3968,'1'0'236,"0"0"0,0-1 0,-1 1 0,1 0 0,0-1-1,-1 1 1,1-1 0,0 1 0,-1-1 0,1 0 0,-1 1 0,1-1 0,0-1 0,9-7 818,-8 8-973,1 1 1,-1-1-1,1 0 0,-1 1 1,1-1-1,-1 1 1,1 0-1,-1 0 0,1 0 1,0 0-1,-1 0 0,1 1 1,-1-1-1,1 1 0,-1 0 1,1-1-1,-1 1 0,0 0 1,1 0-1,-1 1 0,0-1 1,0 0-1,0 1 0,0 0 1,0-1-1,0 1 0,0 0 1,2 3-1,1 1 141,0 0-1,-1 0 0,0 1 1,0-1-1,-1 1 1,0 0-1,0 0 1,4 12-1,-6-11-16,1 1-1,-1-1 1,0 0-1,-1 0 1,0 0-1,0 1 1,-1-1 0,0 0-1,-1 0 1,-2 9-1,3-14-147,1 0-1,-1-1 1,-1 1-1,1-1 1,0 1-1,-1-1 1,1 0-1,-1 1 1,1-1-1,-1 0 1,0 0-1,0 0 1,0 0-1,0-1 1,-1 1-1,1 0 0,0-1 1,-1 0-1,1 1 1,-1-1-1,1 0 1,-1 0-1,0-1 1,1 1-1,-1 0 1,0-1-1,0 0 1,1 1-1,-1-1 1,0 0-1,0-1 1,1 1-1,-5-1 0,3 0 1,0 0-1,0 0 1,0 0-1,1 0 1,-1 0-1,1-1 1,-1 0-1,1 0 1,-1 0-1,1 0 0,0 0 1,0-1-1,0 0 1,-4-4-1,3 3-19,1-1-1,0 0 0,0 0 1,0 0-1,1 0 0,0 0 1,0-1-1,0 1 0,-1-8 0,1 4-520,1-1-1,0 1 0,1-1 0,0 1 0,0 0 1,1-1-1,0 1 0,0-1 0,1 1 0,1 0 0,6-17 1,1 8-2135,1 3-602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42.354"/>
    </inkml:context>
    <inkml:brush xml:id="br0">
      <inkml:brushProperty name="width" value="0.025" units="cm"/>
      <inkml:brushProperty name="height" value="0.025" units="cm"/>
    </inkml:brush>
  </inkml:definitions>
  <inkml:trace contextRef="#ctx0" brushRef="#br0">187 8 2304,'0'0'81,"0"-1"0,0 1 0,0 0 0,0-1 0,0 1 0,-1 0 0,1-1 0,0 1 0,0 0 0,0-1 0,-1 1 0,1 0-1,0-1 1,0 1 0,-1 0 0,1 0 0,0-1 0,0 1 0,-1 0 0,1 0 0,0 0 0,-1-1 0,1 1 0,0 0 0,-1 0 0,1 0 0,0 0 0,-1 0 0,1 0 0,0 0 0,-1 0 0,1 0 0,-1 0 0,1 0 0,0 0 0,-1 0 0,1 0 0,0 0 0,-1 0 0,1 0-1,-1 0 1,-22 7 1483,12-4-763,3-1-310,-57 15 1354,59-14-1723,0-1 0,0 0 0,0 1 0,1 0 0,-1 1 0,1-1 0,0 1 1,-7 6-1,11-9-76,0 0 1,0 0 0,0 0 0,1-1-1,-1 1 1,0 0 0,1 0 0,-1 0-1,1 0 1,-1 0 0,1 0 0,-1 1-1,1-1 1,0 0 0,-1 0 0,1 0 0,0 0-1,0 0 1,0 0 0,0 1 0,0-1-1,0 0 1,0 0 0,0 0 0,0 0-1,1 0 1,-1 1 0,0-1 0,1 0-1,-1 0 1,1 0 0,-1 0 0,1 0-1,0 0 1,-1 0 0,1 0 0,0-1-1,0 1 1,0 0 0,1 1 0,4 3 126,1 0 0,0-1 1,0 0-1,14 6 0,-11-5-12,3 1 83,0 1 1,-1 0 0,-1 1 0,14 11 0,-21-16-228,0 1 0,-1 0-1,1 0 1,-1 0 0,0 0 0,0 0 0,0 1 0,0 0 0,-1-1 0,0 1-1,0 0 1,0 0 0,0 0 0,0 7 0,-1-10-29,-1-1 0,0 1-1,0-1 1,0 1 0,0-1 0,0 1 0,0-1 0,0 1 0,-1-1-1,1 1 1,0-1 0,-1 0 0,1 1 0,-1-1 0,1 1 0,-1-1-1,0 0 1,0 0 0,0 1 0,0-1 0,1 0 0,-2 0-1,1 0 1,0 0 0,0 0 0,0 0 0,0 0 0,-1 0 0,1-1-1,0 1 1,-1 0 0,1-1 0,0 1 0,-1-1 0,1 1 0,-1-1-1,1 0 1,-1 0 0,1 0 0,-3 0 0,-6 1-552,1-1 0,-1-1 0,0 0 0,-17-4 1,-7-3-3053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56.424"/>
    </inkml:context>
    <inkml:brush xml:id="br0">
      <inkml:brushProperty name="width" value="0.025" units="cm"/>
      <inkml:brushProperty name="height" value="0.025" units="cm"/>
    </inkml:brush>
  </inkml:definitions>
  <inkml:trace contextRef="#ctx0" brushRef="#br0">283 0 3072,'0'1'64,"0"-1"0,0 0 1,0 0-1,0 0 0,0 0 0,0 0 0,0 0 1,0 1-1,0-1 0,0 0 0,0 0 1,0 0-1,0 0 0,0 0 0,0 1 0,0-1 1,0 0-1,0 0 0,0 0 0,0 0 1,0 0-1,0 0 0,0 0 0,0 1 0,0-1 1,-1 0-1,1 0 0,0 0 0,0 0 1,0 0-1,0 0 0,0 0 0,0 0 0,0 0 1,0 0-1,-1 0 0,1 1 0,0-1 1,0 0-1,0 0 0,0 0 0,-1 0 0,-10 2 1477,-20 1-290,18-3-500,-71 14 292,52-8-1295,-36 3-1,63-9-843,1 1-1,-1-1 1,0-1-1,-9-1 1,7 0-1448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3:56.800"/>
    </inkml:context>
    <inkml:brush xml:id="br0">
      <inkml:brushProperty name="width" value="0.025" units="cm"/>
      <inkml:brushProperty name="height" value="0.025" units="cm"/>
    </inkml:brush>
  </inkml:definitions>
  <inkml:trace contextRef="#ctx0" brushRef="#br0">291 2 4096,'-24'-1'6076,"-14"1"-5214,-88 0-536,42 5-8257,66-4 5782</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18.779"/>
    </inkml:context>
    <inkml:brush xml:id="br0">
      <inkml:brushProperty name="width" value="0.025" units="cm"/>
      <inkml:brushProperty name="height" value="0.025" units="cm"/>
    </inkml:brush>
  </inkml:definitions>
  <inkml:trace contextRef="#ctx0" brushRef="#br0">71 29 3072,'0'-1'140,"4"-19"3801,-4 20-3877,0 0 0,0 0 0,0-1 1,0 1-1,0 0 0,0 0 0,0-1 1,0 1-1,0 0 0,0 0 0,0-1 1,0 1-1,0 0 0,0 0 0,0-1 0,0 1 1,0 0-1,0 0 0,0-1 0,-1 1 1,1 0-1,0 0 0,0 0 0,0-1 1,0 1-1,-1 0 0,1 0 0,0 0 0,0 0 1,-1-1-1,1 1 0,0 0 0,0 0 1,0 0-1,-1 0 0,1 0 0,0 0 0,0 0 1,-1 0-1,1 0 0,0 0 0,0 0 1,-1 0-1,1 0 0,0 0 0,-1 0 1,1 0-1,0 0 0,0 0 0,-1 0 0,1 0 1,0 0-1,0 0 0,0 0 0,-1 1 1,1-1-1,0 0 0,0 0 0,-1 0 0,1 0 1,0 1-1,0-1 0,0 0 0,-1 1 1,-1 0 120,0 1 0,0 0 0,1-1 0,-1 1 0,0 0 0,1 0 1,-1 0-1,1 1 0,-1-1 0,1 0 0,0 1 0,-1 3 0,-9 33 659,9-33-633,-8 49 883,1 1 0,3-1 0,2 1 1,3 0-1,9 84 0,-7-128-1091,1 0-1,0-1 1,1 1 0,7 18-1,-9-26-300,1-1-1,-1 0 0,1 1 0,0-1 0,0 0 1,0 0-1,1 0 0,-1-1 0,1 1 1,0-1-1,0 1 0,0-1 0,0 0 0,0 0 1,0 0-1,0 0 0,1-1 0,-1 1 0,4 0 1,10 2-2508,0-1-1140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19.583"/>
    </inkml:context>
    <inkml:brush xml:id="br0">
      <inkml:brushProperty name="width" value="0.025" units="cm"/>
      <inkml:brushProperty name="height" value="0.025" units="cm"/>
    </inkml:brush>
  </inkml:definitions>
  <inkml:trace contextRef="#ctx0" brushRef="#br0">71 94 2304,'-2'-3'611,"1"0"-1,-1-1 1,1 1 0,0-1-1,0 1 1,0-1 0,0 1-1,0-1 1,1 0 0,0 1 0,0-1-1,0 0 1,0 0 0,1-5-1,0 8-519,-1-1-1,1 0 0,-1 1 0,1-1 0,-1 0 1,1 1-1,0-1 0,0 0 0,0 1 1,0-1-1,0 1 0,0 0 0,0-1 0,1 1 1,-1 0-1,0 0 0,1 0 0,-1 0 1,1 0-1,-1 0 0,1 0 0,-1 0 1,1 1-1,0-1 0,0 0 0,-1 1 0,1 0 1,0-1-1,0 1 0,-1 0 0,4 0 1,-2 0-47,-1 1 0,1-1 0,-1 1 1,1-1-1,-1 1 0,1 0 0,-1 0 1,1 0-1,-1 0 0,0 1 0,0-1 1,1 1-1,-1-1 0,0 1 0,0 0 1,-1 0-1,1 0 0,0 0 0,-1 0 1,1 0-1,-1 0 0,1 1 0,-1-1 1,0 0-1,1 4 0,2 3-35,-1 1 0,0 0 1,0 0-1,-1 0 0,1 11 0,-2-9 183,-1 0-1,0 0 1,-1 0 0,0-1-1,-4 21 1,4-27-132,0-1-1,0 1 1,-1-1 0,1 0-1,-1 1 1,0-1 0,0 0-1,-1 0 1,1-1 0,-1 1-1,0 0 1,0-1 0,0 0-1,0 1 1,-1-1-1,1 0 1,-8 4 0,8-6-48,0 0-1,0 0 1,0 0 0,0-1-1,0 1 1,0-1 0,0 0-1,0 0 1,0 0 0,0 0 0,0 0-1,0 0 1,0-1 0,0 0-1,0 0 1,0 0 0,0 0-1,0 0 1,0 0 0,0-1 0,1 1-1,-1-1 1,1 0 0,-1 0-1,-3-3 1,2 2-118,1-1-1,0 1 1,-1-1 0,1 0-1,0 0 1,1 0 0,-1 0-1,1 0 1,0-1 0,0 1-1,0-1 1,0 1 0,1-1-1,0 0 1,-1-7 0,2 5-508,0 1 0,1 0 1,0 0-1,0 0 0,0 0 1,1 0-1,-1 0 1,6-9-1,-3 7-1870,1-1-1,8-11 1,-6 11 388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0.143"/>
    </inkml:context>
    <inkml:brush xml:id="br0">
      <inkml:brushProperty name="width" value="0.025" units="cm"/>
      <inkml:brushProperty name="height" value="0.025" units="cm"/>
    </inkml:brush>
  </inkml:definitions>
  <inkml:trace contextRef="#ctx0" brushRef="#br0">0 0 4736,'3'0'754,"0"1"1,0-1-1,0 0 0,-1 1 0,1 0 1,0 0-1,-1 0 0,1 0 1,3 1-1,-2 1-243,0 0-1,1 0 1,-1 0-1,6 6 1,-4-3-286,0 2 0,0-1-1,0 0 1,-1 1 0,4 9 0,2 6-4,-2 0-1,0 1 1,-2 0 0,7 37-1,-7-20 250,2 79-1,-12-16 472,1-92-932,1 0 0,-2 0 0,1-1 0,-2 1-1,1-1 1,-10 18 0,11-24-179,-1-1 0,0 1 0,0-1 0,-1 0-1,1 0 1,-1 0 0,0-1 0,0 1 0,-5 3 0,6-5-408,-1 0 0,1-1 0,-1 1 0,1 0 0,-1-1 0,1 0 0,-8 2 0,-6-2-3555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3.490"/>
    </inkml:context>
    <inkml:brush xml:id="br0">
      <inkml:brushProperty name="width" value="0.025" units="cm"/>
      <inkml:brushProperty name="height" value="0.025" units="cm"/>
    </inkml:brush>
  </inkml:definitions>
  <inkml:trace contextRef="#ctx0" brushRef="#br0">209 66 2560,'-2'-10'2227,"2"9"-2012,0-1 0,-1 1 0,1-1 0,0 1 0,-1 0 0,1-1 0,-1 1 0,1 0 0,-1-1 0,1 1 0,-1 0 0,0 0 0,-1-2 0,-1-1-69,-1 1 1,0-1-1,1 1 0,-1 0 0,0 0 1,0 0-1,-1 1 0,1-1 0,0 1 1,-9-3-1,10 5-113,1 0 0,0-1-1,0 1 1,0 0 0,0 0 0,0 0 0,-1 0 0,1 1-1,0-1 1,0 1 0,0-1 0,0 1 0,0 0-1,0-1 1,0 1 0,0 0 0,0 0 0,0 1 0,1-1-1,-1 0 1,0 1 0,1-1 0,-1 1 0,1-1 0,-1 1-1,1 0 1,-2 2 0,-2 4 106,1 0 0,0 0 0,0 0 0,0 1 0,1 0 0,0 0 0,1 0-1,-2 15 1,0 4 50,2 43-1,17 124-217,-4-90 271,13 143 19,33 513 1019,-53-660-1178,-5-85 12,0 0 0,-1 0 0,0-1 0,-7 22 0,9-35-113,-1-1 0,1 0 0,0 1 0,-1-1 0,1 0 0,-1 0 0,1 0 0,-1 1 0,0-1 0,0 0 0,1 0 0,-1 0 0,0 0 0,0 0 0,0 0 0,0 0 0,0-1 0,0 1 0,0 0 1,0-1-1,0 1 0,-1 0 0,1-1 0,0 1 0,0-1 0,-3 1 0,2-1 0,-1-1 0,1 1-1,0 0 1,0-1 0,0 0 0,0 1 0,0-1 0,0 0 0,0 0 0,0 0 0,0 0 0,0-1 0,0 1 0,0 0 0,-1-2 0,-72-68-4588,61 55 1569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1.217"/>
    </inkml:context>
    <inkml:brush xml:id="br0">
      <inkml:brushProperty name="width" value="0.05" units="cm"/>
      <inkml:brushProperty name="height" value="0.05" units="cm"/>
      <inkml:brushProperty name="color" value="#00A0D7"/>
    </inkml:brush>
  </inkml:definitions>
  <inkml:trace contextRef="#ctx0" brushRef="#br0">109 116 2304,'-2'-4'3384,"0"-2"-2212,-1 0 1,0 0 0,-4-6-1,-2 2-1008,-1 0 0,-18-13 0,-7-7-7615,26 21 5344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3.491"/>
    </inkml:context>
    <inkml:brush xml:id="br0">
      <inkml:brushProperty name="width" value="0.025" units="cm"/>
      <inkml:brushProperty name="height" value="0.025" units="cm"/>
    </inkml:brush>
  </inkml:definitions>
  <inkml:trace contextRef="#ctx0" brushRef="#br0">15 14 3968,'-1'-5'1498,"-1"-3"2833,0 7-2642,-1 7-1170,1 1 17,1 1 0,-1 0 0,1 0 0,1 0 0,0 14 0,6 42 1319,-2-38-1262,6 57 445,5 40-690,-14-117 42,-1 2-2646,-1-16-3509,-2-10-1142,1 7 4150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3.492"/>
    </inkml:context>
    <inkml:brush xml:id="br0">
      <inkml:brushProperty name="width" value="0.025" units="cm"/>
      <inkml:brushProperty name="height" value="0.025" units="cm"/>
    </inkml:brush>
  </inkml:definitions>
  <inkml:trace contextRef="#ctx0" brushRef="#br0">16 161 3584,'-2'-1'215,"1"0"1,0 0-1,0 0 0,0-1 1,0 1-1,0 0 0,0-1 1,0 1-1,0-1 0,0 1 1,1-1-1,-1 1 0,0-1 0,1 0 1,0 1-1,-1-1 0,1 0 1,0 1-1,0-1 0,0 0 1,0 0-1,0 1 0,0-1 1,0 0-1,1 1 0,-1-1 1,1 0-1,-1 1 0,1-1 1,1-1-1,0-2-1,1 0 0,-1 1 0,2-1 1,-1 1-1,0 0 0,1 0 0,0 0 0,5-4 0,6-4 208,-1 2 0,1 0 0,24-13 0,-35 21-354,0 0 0,0 0-1,1 1 1,-1-1 0,0 1 0,1 0 0,-1 0 0,1 1 0,-1-1 0,1 1 0,-1 0-1,1 0 1,-1 0 0,1 1 0,-1 0 0,1 0 0,-1 0 0,0 0 0,8 4 0,-10-4-71,1 1 0,-1-1 1,0 1-1,0 0 1,0 0-1,0 0 1,0 0-1,0 0 1,0 0-1,-1 1 1,1-1-1,-1 0 0,0 1 1,0-1-1,0 1 1,0 0-1,0-1 1,0 1-1,-1 0 1,1-1-1,-1 1 1,0 0-1,0 0 0,0-1 1,0 1-1,0 0 1,0 0-1,-1-1 1,0 1-1,0 3 1,-2 2-14,1 0-1,-1-1 1,0 1 0,-1-1 0,0 1 0,0-1 0,-1 0 0,-10 12 0,5-10 26,0 0 1,0 0 0,-17 10 0,6-5 116,20-12 192,6-1-271,8 0-140,-12-1 105,12 0-10,0 0 0,0 1 0,0 0-1,0 2 1,0-1 0,19 7 0,-27-7 28,0 0 1,0 1 0,-1-1 0,1 1 0,-1 0 0,0 0-1,0 0 1,0 1 0,0-1 0,0 1 0,-1 0 0,0 0-1,1 0 1,-2 1 0,1-1 0,0 1 0,-1-1 0,0 1-1,2 7 1,-2-7-15,-1 0 0,1 0 0,-1 0 0,-1 1 0,1-1 0,-1 0 0,0 1 0,0-1 0,0 0 0,-1 0 0,0 1 0,0-1 0,0 0 0,-1 0 0,1 0 0,-1 0 0,0 0 0,-1-1 0,1 1 0,-1-1 0,0 1 0,0-1 0,-1 0 0,1 0 0,-1 0 0,0-1 0,0 1 0,0-1 0,0 0 0,-1 0 0,1 0 0,-1-1 0,1 1 0,-1-1 0,0 0 0,0-1 0,-6 2-1,0-1-169,0 0-1,0 0 0,0-1 0,0-1 0,0 0 0,0-1 0,-1 0 1,1 0-1,-16-5 0,14 3-1186,0-2-1,1 1 1,-1-1 0,-15-10 0,1-2-1972</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3.493"/>
    </inkml:context>
    <inkml:brush xml:id="br0">
      <inkml:brushProperty name="width" value="0.025" units="cm"/>
      <inkml:brushProperty name="height" value="0.025" units="cm"/>
    </inkml:brush>
  </inkml:definitions>
  <inkml:trace contextRef="#ctx0" brushRef="#br0">106 223 3328,'0'-1'528,"-1"-10"3931,1 10-4365,0 0-1,-1 0 0,1 1 1,-1-1-1,1 0 1,-1 1-1,1-1 1,-1 0-1,1 1 0,-1-1 1,0 1-1,1-1 1,-1 1-1,0-1 1,0 1-1,1-1 0,-1 1 1,-1-1-1,0 1-36,1-1-1,-1 1 1,1-1-1,-1 1 0,0-1 1,1 1-1,-1 0 1,0 0-1,1 0 1,-1 0-1,0 0 0,1 0 1,-1 0-1,1 0 1,-1 1-1,0-1 1,1 1-1,-1-1 0,1 1 1,-1 0-1,1-1 1,-1 1-1,1 0 1,-1 0-1,1 0 0,0 0 1,0 0-1,-1 0 1,1 1-1,0-1 1,0 0-1,0 1 0,0-1 1,0 2-1,-4 5 223,1 0 1,0 0-1,0 1 0,-4 15 0,4-7 454,0 0-1,1 1 1,-2 22 0,5-29-430,0 0 1,0 0-1,1-1 1,0 1 0,1 0-1,5 16 1,-7-26-315,0 0 1,1 0-1,-1 0 0,0 0 1,1-1-1,-1 1 1,1 0-1,-1 0 1,1 0-1,-1 0 0,1-1 1,-1 1-1,1 0 1,0 0-1,-1-1 1,1 1-1,0 0 0,0-1 1,0 1-1,0-1 1,-1 1-1,1-1 0,2 1 1,-2-1-60,0 0 0,0 0 1,1 0-1,-1-1 0,0 1 0,0 0 1,0-1-1,0 1 0,0-1 0,0 1 1,0-1-1,0 1 0,0-1 1,0 0-1,0 1 0,1-3 0,4-2-318,-2 0-1,1-1 1,0 0-1,-1 0 1,3-7-1,5-11-481,-1 0-1,-1-1 1,-1 0 0,-1 0-1,7-46 1,-12 46 822,0 1 0,-2-1 0,-1 1 1,-1-1-1,-1 1 0,-7-34 0,8 53 138,1 3 95,0-1 1,-1 1-1,0 0 1,1-1-1,-1 1 0,0 0 1,-2-3-1,3 6-48,-1-1-1,1 1 0,-1 0 1,1 0-1,-1 0 1,1 0-1,0 0 0,0 0 1,-1 0-1,1 0 0,0 0 1,0 0-1,0 1 1,-2 83 1340,4-1 0,16 99 0,-17-173-1523,-1-4-171,1 0 1,0 0-1,0 0 0,1 0 0,0 0 0,-1 0 0,6 8 0,-7-14 137,0 0 0,0 1 0,0-1 0,0 0 0,0 0 0,0 0 0,1 0 0,-1 0 0,0 0 0,0 0 0,0 1 0,0-1 0,0 0 0,0 0 0,1 0 0,-1 0 0,0 0 0,0 0 0,0 0 0,0 0 0,1 0 0,-1 0 0,0 0 0,0 0 0,0 0 0,0 0 0,0 0 0,1 0 0,-1 0 0,0 0 0,0 0 0,0 0 0,0 0 0,0-1 0,1 1 0,-1 0 0,0 0 0,0 0 0,0 0 0,0 0 0,0 0 0,0 0 0,1 0 0,-1-1 0,0 1 0,0 0 0,0 0 0,0 0 0,0 0 0,0 0 0,0 0 0,0-1 0,0 1 0,0 0 0,4-7-3386</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3.494"/>
    </inkml:context>
    <inkml:brush xml:id="br0">
      <inkml:brushProperty name="width" value="0.025" units="cm"/>
      <inkml:brushProperty name="height" value="0.025" units="cm"/>
    </inkml:brush>
  </inkml:definitions>
  <inkml:trace contextRef="#ctx0" brushRef="#br0">1 460 5632,'1'9'1120,"0"0"4525,0-20-2629,0-29-2543,2 0 0,2 0 0,11-41 0,40-114-440,-56 194-31,2-7 25,1 0 0,0 0 1,0 1-1,1-1 0,0 1 0,8-12 0,-12 18-30,0 1 0,0 0-1,1 0 1,-1-1 0,0 1 0,0 0-1,1 0 1,-1-1 0,0 1-1,0 0 1,1 0 0,-1 0 0,0 0-1,0-1 1,1 1 0,-1 0 0,0 0-1,1 0 1,-1 0 0,0 0-1,1 0 1,-1 0 0,0 0 0,1 0-1,-1 0 1,0 0 0,1 0 0,-1 0-1,0 0 1,1 0 0,5 8 92,-1 16 184,13 134 626,10 59-678,-28-217-236,2 8-292,-1-1 0,1 0 0,4 9 0,-6-15-53,1 0 1,-1 1-1,1-1 1,0 0-1,-1 0 1,1 1-1,0-1 1,0 0-1,0 0 1,0 0-1,0 0 1,0 0-1,0 0 1,0 0-1,1-1 1,-1 1-1,0 0 1,0-1-1,1 1 1,-1 0-1,0-1 1,1 0-1,2 1 1,7-2-3177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23.495"/>
    </inkml:context>
    <inkml:brush xml:id="br0">
      <inkml:brushProperty name="width" value="0.025" units="cm"/>
      <inkml:brushProperty name="height" value="0.025" units="cm"/>
    </inkml:brush>
  </inkml:definitions>
  <inkml:trace contextRef="#ctx0" brushRef="#br0">231 0 6400,'0'6'2368,"-2"-2"-1856,-9 4 288,6-7 64,-5 2-448,-1 1-64,-5 0-224,-4 1-96,-3-2 0,-3 1-32,-1-1 0,-1-2-704,2 1-320,0 0-2048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54.912"/>
    </inkml:context>
    <inkml:brush xml:id="br0">
      <inkml:brushProperty name="width" value="0.025" units="cm"/>
      <inkml:brushProperty name="height" value="0.025" units="cm"/>
    </inkml:brush>
  </inkml:definitions>
  <inkml:trace contextRef="#ctx0" brushRef="#br0">146 10 6400,'4'-9'3324,"-8"10"-986,-12 15-1046,1 2-946,1 1 1,1 1-1,1 0 0,1 1 0,0 0 0,2 1 1,0 0-1,2 0 0,0 1 0,-4 28 0,7-24 168,1 0 0,1 0 0,1 0-1,1 0 1,2 0 0,1 0 0,0 0-1,13 43 1,-10-52-385,0 0 0,1-1-1,1 0 1,13 22 0,-16-32-555,0 0 0,0 0 0,1-1-1,-1 1 1,1-1 0,1-1 0,-1 1 0,1-1 0,0 0 0,0 0 0,15 6 0,6-1-3323</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55.888"/>
    </inkml:context>
    <inkml:brush xml:id="br0">
      <inkml:brushProperty name="width" value="0.025" units="cm"/>
      <inkml:brushProperty name="height" value="0.025" units="cm"/>
    </inkml:brush>
  </inkml:definitions>
  <inkml:trace contextRef="#ctx0" brushRef="#br0">1 118 4864,'0'1'350,"1"0"1,-1-1-1,1 1 1,0 0 0,-1-1-1,1 1 1,0-1-1,0 1 1,-1-1-1,1 0 1,0 1-1,0-1 1,0 0-1,0 1 1,-1-1-1,1 0 1,0 0 0,2 0-1,-1 0 56,0 0 0,1 0 0,-1 0 0,1-1 0,-1 1 0,5-2-1,1-2 9,0 1-1,13-10 0,-14 9-362,-1 0 0,0-1 0,0 0 0,6-7 0,-10 10-146,1 0 0,-1-1 1,-1 1-1,1-1 0,0 0 0,-1 1 0,1-1 1,-1 0-1,0 0 0,0 0 0,0 0 0,0 0 1,0-4-1,-1 6 15,0 0 0,0 0 1,0 0-1,0-1 0,0 1 1,0 0-1,-1 0 0,1 0 0,0-1 1,-1 1-1,1 0 0,-1 0 1,1 0-1,-1 0 0,0 0 0,1 0 1,-1 0-1,0 0 0,0 0 1,0 0-1,0 1 0,0-1 0,1 0 1,-1 0-1,-1 1 0,1-1 1,0 1-1,0-1 0,0 1 0,0-1 1,0 1-1,0 0 0,-1-1 0,1 1 1,-2 0-1,0-1 62,0 1-1,1 0 1,-1 0-1,1 0 1,-1 1-1,0-1 1,1 0-1,-1 1 1,1 0-1,-1 0 1,1 0-1,-1 0 1,1 0-1,0 0 1,-1 0-1,-1 2 1,0 1 327,1 1-1,-1-1 1,1 0-1,0 1 1,0 0-1,1 0 1,-1 0-1,1 0 1,0 0-1,0 0 1,1 0-1,0 1 1,0-1-1,0 1 1,0-1-1,1 1 1,0-1-1,0 1 1,2 9-1,-1-8-22,0 0 0,0-1-1,1 1 1,0 0 0,0-1-1,0 1 1,1-1 0,0 0-1,1 0 1,-1 0 0,1 0-1,0-1 1,0 1 0,1-1-1,8 7 1,-10-9-433,0-1 0,1 0 1,-1 0-1,1-1 0,-1 1 0,1-1 0,0 0 0,0 0 1,-1 0-1,1 0 0,0-1 0,0 1 0,0-1 0,0 0 1,0 0-1,7-1 0,-6 0-729,-1-1 0,1 1 0,0 0 0,0-1 0,-1 0 0,1 0 0,7-6 0,1-2-3262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56.606"/>
    </inkml:context>
    <inkml:brush xml:id="br0">
      <inkml:brushProperty name="width" value="0.025" units="cm"/>
      <inkml:brushProperty name="height" value="0.025" units="cm"/>
    </inkml:brush>
  </inkml:definitions>
  <inkml:trace contextRef="#ctx0" brushRef="#br0">123 56 3200,'-2'-4'434,"1"0"0,-1 0 0,0 1 0,0-1 0,-1 0 0,1 1-1,-1 0 1,0-1 0,0 1 0,0 0 0,0 1 0,0-1 0,-6-3 0,8 5-343,-1 0 0,0 0 0,0 1 0,1-1 0,-1 1 0,0-1 0,0 1 0,0-1 0,0 1 0,0 0 0,0 0 0,1 0 0,-1 0 0,0 0 0,0 1-1,0-1 1,0 1 0,0-1 0,1 1 0,-1-1 0,0 1 0,0 0 0,1 0 0,-1 0 0,1 0 0,-1 0 0,1 0 0,-1 0 0,1 1 0,-1-1 0,1 1 0,-2 1 0,0 1 166,1 0-1,-1 1 1,1-1 0,0 0-1,0 1 1,0-1 0,0 1 0,1 0-1,0-1 1,0 1 0,0 0-1,0 0 1,1 0 0,0 0-1,0 0 1,1 8 0,0-7-73,0 1 0,1-1 0,-1 0 0,1 0 0,0 0 0,1 0 0,0-1 1,-1 1-1,2-1 0,-1 1 0,1-1 0,7 8 0,-10-11-232,1 0-1,0 0 1,0-1-1,0 1 1,1-1-1,-1 0 1,0 1 0,1-1-1,-1 0 1,0 0-1,1 0 1,-1-1-1,1 1 1,0 0-1,-1-1 1,1 0 0,-1 0-1,4 0 1,-3 0-173,1-1 1,0 1 0,-1-1 0,1 0 0,-1-1 0,1 1 0,-1 0 0,0-1-1,0 0 1,0 0 0,6-4 0,-5 3-33,0-1 0,-1 1 0,1-1 0,-1 0 0,0 1 0,0-2-1,0 1 1,0 0 0,-1 0 0,0-1 0,1 1 0,-2-1 0,1 0 0,-1 0 0,1 0 0,-1 0 0,-1 1 0,1-1-1,-1-6 1,0 10 259,0 0 1,0 0-1,-1 0 0,1 0 0,-1 0 0,1 0 0,-1 0 0,1 0 0,-1 0 0,1 0 0,-1 0 0,0 0 0,0 1 0,1-1 0,-3-1 1,3 2 76,0-1 0,-1 1 0,1 0 1,0 0-1,0 0 0,-1 0 1,1-1-1,0 1 0,-1 0 1,1 0-1,0 0 0,-1 0 1,1 0-1,0 0 0,-1 0 1,1 0-1,0 0 0,-1 0 1,1 0-1,0 0 0,-1 0 1,1 0-1,0 0 0,-1 0 1,1 0-1,0 0 0,-1 0 1,1 1-1,0-1 0,-1 0 0,1 0 1,0 0-1,0 1 0,-1-1 1,1 0-1,0 0 0,0 1 1,-1-1-1,1 0 0,0 0 1,0 1-1,0-1 0,0 0 1,-1 1-1,1-1 0,0 0 1,0 1-1,0-1 0,0 0 1,0 1-1,-1 4 259,1 0 0,0 0 0,1 0 0,-1 0 0,1 0 0,0 0 1,0 0-1,0 0 0,3 6 0,1 6 98,71 343 3133,-74-355-7209,1-11 400,0-11-2612,-3 16 5641,1-9-3489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57.037"/>
    </inkml:context>
    <inkml:brush xml:id="br0">
      <inkml:brushProperty name="width" value="0.025" units="cm"/>
      <inkml:brushProperty name="height" value="0.025" units="cm"/>
    </inkml:brush>
  </inkml:definitions>
  <inkml:trace contextRef="#ctx0" brushRef="#br0">1 2 12928,'4'3'8831,"-2"-3"-8831,0 0-1408,-1 0-512,8-4-11327,-3 4 10079</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4:59.532"/>
    </inkml:context>
    <inkml:brush xml:id="br0">
      <inkml:brushProperty name="width" value="0.025" units="cm"/>
      <inkml:brushProperty name="height" value="0.025" units="cm"/>
    </inkml:brush>
  </inkml:definitions>
  <inkml:trace contextRef="#ctx0" brushRef="#br0">21 128 3328,'-1'-1'227,"-1"0"1,1 0 0,-1 0-1,1 0 1,0-1-1,-1 1 1,1 0 0,0-1-1,0 1 1,0-1-1,0 1 1,0-1 0,0 0-1,1 1 1,-1-1-1,1 0 1,-1 0-1,1 1 1,-1-5 0,1 3-47,0 1 0,0-1 0,1 0 0,-1 0 0,1 0 0,0 0 0,-1 0 1,1 0-1,1 1 0,-1-1 0,3-4 0,-2 3-104,1-1 1,1 1-1,-1 0 0,1-1 1,0 1-1,0 1 0,0-1 1,0 1-1,1-1 0,-1 1 1,1 1-1,0-1 0,5-2 1,-8 4-48,0 1 0,0-1-1,0 1 1,0-1 0,0 1 0,0 0 0,1 0 0,-1-1 0,0 2 0,0-1 0,0 0 0,0 0 0,0 1 0,0-1 0,0 1 0,0-1 0,0 1 0,0 0-1,2 1 1,-2 0 6,0 0-1,0-1 0,0 1 1,-1 0-1,1 0 0,-1 0 1,1 0-1,-1 1 0,0-1 1,0 0-1,0 1 1,0-1-1,1 5 0,0 2-10,0 0 1,-1 0-1,-1 0 0,1 1 1,-1-1-1,-1 0 0,-2 15 1,-2-2 192,-1 0 0,-1 0 1,-15 34-1,-39 58 2498,60-113-2638,0 1 0,0 0-1,0-1 1,0 1 0,0 0 0,0 0 0,1 0 0,-1 4-1,1-6-45,0 1 1,0-1-1,0 1 0,0-1 0,0 1 0,1-1 0,-1 1 0,0-1 0,0 0 0,1 1 0,-1-1 0,0 1 1,1-1-1,-1 1 0,0-1 0,1 0 0,-1 1 0,1-1 0,-1 0 0,0 1 0,1-1 0,-1 0 0,1 0 1,-1 1-1,1-1 0,-1 0 0,1 0 0,-1 0 0,1 0 0,-1 0 0,1 0 0,-1 0 0,1 0 0,-1 0 0,1 0 1,0 0-1,0 0 0,15 1 176,97 4-1542,-109-5 401,1 0-1,-1 0 0,1-1 0,-1 0 0,0 0 0,1 0 0,-1 0 0,6-3 0,6-6-2324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3.679"/>
    </inkml:context>
    <inkml:brush xml:id="br0">
      <inkml:brushProperty name="width" value="0.05" units="cm"/>
      <inkml:brushProperty name="height" value="0.05" units="cm"/>
      <inkml:brushProperty name="color" value="#00A0D7"/>
    </inkml:brush>
  </inkml:definitions>
  <inkml:trace contextRef="#ctx0" brushRef="#br0">118 1 2560,'-2'3'4404,"-6"16"-3374,-1-4-756,0 0-1,0-1 1,-2 0-1,0-1 1,0 0 0,-20 17-1,31-30-296,-1 1 0,1-1-1,0 1 1,-1-1 0,1 0 0,0 1 0,-1-1-1,1 0 1,-1 0 0,1 1 0,0-1 0,-1 0 0,1 0-1,-1 0 1,1 1 0,-1-1 0,1 0 0,-1 0-1,1 0 1,-1 0 0,1 0 0,-1 0 0,1 0-1,-1 0 1,1 0 0,-1 0 0,1 0 0,-1-1-1,1 1 1,-1 0 0,0-1-258,1 1 0,0-1 0,0 1 0,-1-1 0,1 0 0,0 1-1,0-1 1,0 0 0,0 1 0,0-1 0,0 0 0,0 1 0,0-1 0,0 0 0,0 1 0,0-1 0,0 1 0,1-1 0,-1 0-1,0 1 1,0-1 0,1 0 0,1-5-1356</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5:00.203"/>
    </inkml:context>
    <inkml:brush xml:id="br0">
      <inkml:brushProperty name="width" value="0.025" units="cm"/>
      <inkml:brushProperty name="height" value="0.025" units="cm"/>
    </inkml:brush>
  </inkml:definitions>
  <inkml:trace contextRef="#ctx0" brushRef="#br0">196 81 5376,'0'-2'151,"1"0"1,0 0-1,-1 0 1,1 0-1,-1-1 1,1 1-1,-1 0 1,0 0-1,0 0 1,0-1-1,0 1 1,0 0-1,-1 0 1,1-1 0,-1 1-1,0 0 1,1 0-1,-1 0 1,0 0-1,0 0 1,0 0-1,0 0 1,-1 0-1,1 1 1,0-1-1,-1 0 1,1 1-1,-1-1 1,0 1-1,0-1 1,1 1-1,-1 0 1,-3-2-1,0 1-112,1 0 1,-1 0-1,1 0 0,-1 1 0,1 0 0,-1 0 0,0 0 0,0 0 1,1 1-1,-1 0 0,0 0 0,0 0 0,0 1 0,-8 1 0,7 0 150,0 1 0,1-1 0,0 1 0,-1 0 0,1 1 0,1-1-1,-1 1 1,0 0 0,1 0 0,0 0 0,0 1 0,0-1 0,0 1 0,1 0 0,0 0-1,0 0 1,0 1 0,-3 8 0,4-10 80,1 0 0,0 0 0,0 1 0,0-1 0,1 0 0,-1 0 0,1 0 0,0 1 0,0-1 0,1 0 0,1 8 0,-1-8-166,0-1 0,0 0 0,1 0 1,-1 0-1,1 0 0,0 0 0,0-1 0,0 1 0,0 0 1,0-1-1,0 0 0,1 1 0,-1-1 0,1 0 0,0 0 1,4 2-1,-4-2-210,0 0 1,-1-1 0,1 0 0,0 0 0,0 0-1,0 0 1,0 0 0,0 0 0,0-1-1,1 1 1,-1-1 0,0 0 0,0 0-1,0 0 1,0-1 0,0 1 0,0-1-1,1 0 1,-1 1 0,0-1 0,0-1 0,-1 1-1,1 0 1,5-4 0,-4 2-308,-1 0 1,1 0 0,-1 0 0,0-1-1,0 1 1,0-1 0,0 0-1,0 0 1,-1 0 0,0 0-1,0-1 1,0 1 0,0-1-1,-1 1 1,2-9 0,-1-4-902,-1 12 1103,0-1-1,0 1 0,3-10 0,-4 15 248,0 0-1,0 0 1,0 0 0,0 0-1,0 0 1,0 0-1,0 0 1,0 0-1,0 0 1,0 0-1,0 0 1,0 0-1,0 0 1,0 0-1,0 0 1,0 0-1,0 0 1,0 1 0,0-1-1,0 0 1,0 0-1,0 0 1,0 0-1,0 0 1,0 0-1,0 0 1,0 0-1,0 0 1,0 0-1,0 0 1,1 0-1,-1 0 1,0 0 0,0 0-1,0 0 1,0 0-1,0 0 1,0 0-1,0 0 1,0 0-1,0 0 1,0 0-1,0 0 1,0 0-1,0 0 1,0 0-1,0 0 1,0 0 0,0 0-1,0 0 1,1 0-1,-1 0 1,0 0-1,0 0 1,0-1-1,0 1 1,0 0-1,0 0 1,0 0-1,0 0 1,0 0-1,0 0 1,0 0 0,0 0-1,0 0 1,0 0-1,0 0 1,2 8 1206,2 10-100,1 82 1318,5 189 1908,-12-263-5545,2-26 1100,0 0 0,0 0 0,0 0 0,0 0 0,-1 0 0,1 0 0,0 0 0,0 0 0,0 0 0,0 0 0,0 0 0,0 0 0,0 0 0,0 0 0,0 0 0,0 0 0,0 0 0,-1 0 0,1 0 0,0 0 0,0 0 0,0 0 0,0 0 0,0 0 1,0 0-1,0 0 0,0 0 0,0 0 0,0 0 0,0 0 0,-1 0 0,1 0 0,0 0 0,0 0 0,0 0 0,0 0 0,0 0 0,0 0 0,0 0 0,0 1 0,-2-12-3232,2-2-524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5:00.579"/>
    </inkml:context>
    <inkml:brush xml:id="br0">
      <inkml:brushProperty name="width" value="0.025" units="cm"/>
      <inkml:brushProperty name="height" value="0.025" units="cm"/>
    </inkml:brush>
  </inkml:definitions>
  <inkml:trace contextRef="#ctx0" brushRef="#br0">1 0 9472,'5'6'3520,"-4"-4"-2752,-1 2 1568,0-3-2048,-1 0-896,1 1-416,0-12-12096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5:00.943"/>
    </inkml:context>
    <inkml:brush xml:id="br0">
      <inkml:brushProperty name="width" value="0.025" units="cm"/>
      <inkml:brushProperty name="height" value="0.025" units="cm"/>
    </inkml:brush>
  </inkml:definitions>
  <inkml:trace contextRef="#ctx0" brushRef="#br0">3 1 5504,'-2'0'8669,"2"0"-8398,-1 18 2312,3 25-1045,12 101 1959,2 42-2850,-16-178-882,0 23-652,-3-11-3229,2-17 1827,0-9-6365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5:01.572"/>
    </inkml:context>
    <inkml:brush xml:id="br0">
      <inkml:brushProperty name="width" value="0.025" units="cm"/>
      <inkml:brushProperty name="height" value="0.025" units="cm"/>
    </inkml:brush>
  </inkml:definitions>
  <inkml:trace contextRef="#ctx0" brushRef="#br0">0 1 6656,'35'0'8336,"-26"3"-8036,-1 0 1,1 1 0,-1 0-1,1 0 1,-1 1 0,0 0 0,-1 0-1,1 1 1,-1 0 0,0 0 0,7 9-1,-1 0-58,0 1-1,-2 0 1,1 1-1,9 21 0,-13-21-150,-1-1 0,-1 1 0,0 0-1,-2 1 1,0-1 0,-1 1-1,0-1 1,-1 1 0,-2 32-1,-2-26-107,0 0-1,-2 0 1,-1-1-1,-1 1 1,0-1-1,-18 39 0,18-50-393,0-1 0,0 1-1,-1-2 1,-1 1-1,1-1 1,-2 0 0,-9 9-1,9-11-1406,-1 0-1,0-1 1,0 0-1,-15 8 1,-11 2-3094</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14.850"/>
    </inkml:context>
    <inkml:brush xml:id="br0">
      <inkml:brushProperty name="width" value="0.025" units="cm"/>
      <inkml:brushProperty name="height" value="0.025" units="cm"/>
    </inkml:brush>
  </inkml:definitions>
  <inkml:trace contextRef="#ctx0" brushRef="#br0">25 10 4736,'-4'-9'3406,"4"13"1333,-2 12-3295,-1 10-122,2-1 1,1 47-1,2-24-537,-13 268 3039,6-234-3760,5-29-1426,0-33-2658,2-31-6822,-4 1 6853</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15.641"/>
    </inkml:context>
    <inkml:brush xml:id="br0">
      <inkml:brushProperty name="width" value="0.025" units="cm"/>
      <inkml:brushProperty name="height" value="0.025" units="cm"/>
    </inkml:brush>
  </inkml:definitions>
  <inkml:trace contextRef="#ctx0" brushRef="#br0">1 96 3968,'3'-5'844,"0"0"0,1 1 0,-1-1 0,1 1 1,0-1-1,9-6 0,-7 6-384,1 1 0,1-1 0,-1 1 1,9-3-1,6-1 261,1 1 1,30-5-1,-52 12-679,7-2 103,-1 1 1,1 0 0,0 0 0,0 1-1,0 0 1,-1 1 0,1 0 0,0 0-1,0 0 1,7 4 0,-11-4-127,0 1 1,0 0-1,0 0 0,0 0 1,-1 1-1,1-1 1,-1 1-1,0 0 0,1 0 1,-1 0-1,-1 0 1,1 0-1,0 1 0,-1-1 1,0 1-1,1 0 1,-1 0-1,-1 0 0,1 0 1,1 5-1,-1-3-13,-1-1 0,0 1 0,0 0 0,0 0-1,-1 0 1,0 0 0,0 0 0,0 0 0,-1 0 0,1 0-1,-1-1 1,-1 1 0,1 0 0,-1 0 0,0-1 0,0 1-1,-1-1 1,1 0 0,-1 0 0,0 0 0,-1 0 0,-6 8-1,-6 4-17,-1-1 0,-1 0 0,0-1 0,-28 16 0,-11 11-174,56-42 148,0 1 0,0 0 0,0 0 0,0-1-1,0 1 1,0 0 0,1 0 0,-1 0 0,0 0 0,0 0-1,1 0 1,-1 0 0,0 0 0,1 0 0,-1 0 0,1 1-1,0-1 1,-1 0 0,1 0 0,0 0 0,0 1 0,-1-1-1,1 2 1,1-2 9,-1 0 0,1 0 0,0 0 0,-1 1 0,1-1-1,0 0 1,0 0 0,0-1 0,0 1 0,0 0 0,0 0-1,0 0 1,0-1 0,0 1 0,0 0 0,0-1 0,0 1-1,0-1 1,1 1 0,-1-1 0,2 1 0,13 3-93,1-1 1,1 0-1,16-1 1,-15 0 251,0 0 1,33 8-1,-47-9-61,0 1 0,0 0 0,0 0 0,0 0 0,0 1 0,-1 0 0,1 0-1,-1 0 1,0 0 0,1 1 0,-2 0 0,1 0 0,0 0 0,3 6 0,-4-5-48,-1-1 0,1 1 1,-1-1-1,-1 1 0,1 0 1,-1 0-1,1 0 0,-1 0 1,-1 0-1,1 0 1,-1 0-1,1 0 0,-2 0 1,1 0-1,0 1 0,-1-1 1,0 0-1,0 0 0,-2 6 1,0-5 7,1 1 0,-1 0 0,0-1 0,-1 1 0,1-1 0,-1 0 0,-1 0 0,1 0 1,-1-1-1,0 0 0,0 0 0,-11 9 0,1-5-41,0 0 0,-1-1 0,0-1 0,0 0 0,0-1 0,-26 5 0,24-8-1349,-26 2 1,23-5-1627,2-4-682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18.672"/>
    </inkml:context>
    <inkml:brush xml:id="br0">
      <inkml:brushProperty name="width" value="0.025" units="cm"/>
      <inkml:brushProperty name="height" value="0.025" units="cm"/>
    </inkml:brush>
  </inkml:definitions>
  <inkml:trace contextRef="#ctx0" brushRef="#br0">334 8 4224,'-8'-7'4218,"-16"8"-2973,1 2-1,-27 5 1,-6 2-1171,26-5-236,-37 11-1,5 4-5021,49-15 2859</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19.041"/>
    </inkml:context>
    <inkml:brush xml:id="br0">
      <inkml:brushProperty name="width" value="0.025" units="cm"/>
      <inkml:brushProperty name="height" value="0.025" units="cm"/>
    </inkml:brush>
  </inkml:definitions>
  <inkml:trace contextRef="#ctx0" brushRef="#br0">316 1 5376,'-3'4'2016,"-2"-4"-1568,-10 5 352,7-2 64,-8 0-352,-7 1-64,-6-1-192,-5-1-96,0 1-64,1-2-96,-1 2 32,5 2-1312,2-3-480,2 3-896</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40.380"/>
    </inkml:context>
    <inkml:brush xml:id="br0">
      <inkml:brushProperty name="width" value="0.025" units="cm"/>
      <inkml:brushProperty name="height" value="0.025" units="cm"/>
    </inkml:brush>
  </inkml:definitions>
  <inkml:trace contextRef="#ctx0" brushRef="#br0">1 601 3328,'3'-4'4029,"12"-14"-2090,-5 6-1204,-2 0 0,0 0 1,0-1-1,11-26 0,17-60 17,-26 70-599,29-120 103,-21 71-197,-12 56-47,-1 0 0,-1 0 0,2-38 0,-5 59-26,1-8 246,-2 9-240,1 1 0,0-1-1,-1 0 1,1 0 0,-1 0-1,1 1 1,-1-1 0,1 0-1,-1 1 1,1-1 0,-1 0-1,1 1 1,-1-1 0,0 1-1,1-1 1,-1 0 0,0 1-1,1-1 1,-1 1 0,0-1 0,1 1-1,-1 0 1,0-1 0,0 1-1,-2 62 577,1-34-297,2 52 0,3-54-227,1 19-14,-5-46-28,0 0 0,0 1 0,0-1 0,0 0 0,0 0 0,0 1 0,0-1 1,0 0-1,0 0 0,1 1 0,-1-1 0,0 0 0,0 0 0,0 0 0,0 1 0,0-1 0,0 0 0,0 0 0,1 1 0,-1-1 0,0 0 0,0 0 0,0 0 0,0 0 0,1 1 0,-1-1 0,0 0 0,0 0 0,0 0 0,1 0 1,-1 0-1,0 0 0,0 0 0,1 1 0,-1-1 0,0 0 0,0 0 0,1 0 0,11-4 88,10-12-73,-17 9-39,0-1 0,-1 0 0,1 0 0,-2 0 1,1-1-1,-1 1 0,0-1 0,-1 0 0,3-12 0,-2 6 79,1 0 0,7-17 0,-4 10-134,-6 19 93,0-1 1,0 1 0,0-1 0,0 1 0,1-1 0,-1 1 0,1-1 0,4-5 0,-5 11 15,-1 0 0,1 1 0,-1-1 0,1 0 0,-1 0 0,0 0 0,0 0 0,0 4 0,-5 19 364,1 0 1,1 0 0,2 1 0,2 45-1,-1-68-329,0 0 0,1 0 0,0 0-1,-1 0 1,1-1 0,0 1-1,1 0 1,-1 0 0,0-1-1,1 1 1,-1-1 0,1 1-1,0-1 1,0 0 0,0 0 0,0 1-1,3 1 1,-3-3-226,-1 0 0,1 0 0,-1 0 0,1 0 1,0 0-1,0-1 0,-1 1 0,1-1 0,0 1 0,0-1 0,3 1 1,-3-1-522,0 0 1,0-1 0,0 1 0,0 0 0,-1-1 0,1 1 0,0-1 0,0 0 0,0 0 0,-1 1 0,1-1 0,-1 0-1,3-2 1,4-4-3923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41.338"/>
    </inkml:context>
    <inkml:brush xml:id="br0">
      <inkml:brushProperty name="width" value="0.025" units="cm"/>
      <inkml:brushProperty name="height" value="0.025" units="cm"/>
    </inkml:brush>
  </inkml:definitions>
  <inkml:trace contextRef="#ctx0" brushRef="#br0">16 128 3072,'-1'-1'419,"-1"-1"-1,1 1 1,0-1 0,0 1 0,-1-1-1,1 1 1,0-1 0,0 0 0,1 1-1,-1-1 1,0 0 0,1 0-1,-1 0 1,0 1 0,1-1 0,-1-3-1,1 2-169,0-1 0,0 1 0,1 0 0,-1 0 0,1 0 0,-1 0 0,1-1 0,0 1 0,2-4 0,-1 2-87,1 0 0,-1 0 0,1 0 0,0 1 0,1-1 0,-1 1 0,1-1 0,0 1 0,0 1 0,0-1 0,6-3 0,-10 6-130,1 1 0,0-1 1,0 1-1,0-1 1,-1 1-1,1-1 1,0 1-1,0 0 1,0 0-1,0 0 1,0-1-1,0 1 1,0 0-1,0 0 1,-1 0-1,1 0 0,0 0 1,0 1-1,0-1 1,0 0-1,0 0 1,0 1-1,1 0 1,-1 0 1,0 0 0,1 0 0,-1 0 0,0 0 0,0 0 0,0 0 0,0 1 0,0-1 0,0 1 0,0-1 0,-1 1 0,2 1 0,0 3 34,0 1 1,0-1-1,-1 1 1,0-1-1,1 11 1,-1-4 99,-2-1 0,-1 20 1,2-28-124,-1-1 1,1 0-1,-1 1 1,0-1 0,0 0-1,0 1 1,0-1 0,-1 0-1,1 0 1,-1 0-1,0 0 1,0 0 0,0-1-1,-2 4 1,3-6-34,0 1 0,1-1 0,-1 0 1,1 1-1,-1-1 0,1 0 0,-1 1 1,0-1-1,1 0 0,-1 0 0,0 0 0,1 0 1,-1 0-1,0 0 0,1 0 0,-1 0 0,0 0 1,1 0-1,-1 0 0,0 0 0,1 0 1,-1 0-1,1-1 0,-1 1 0,0 0 0,1 0 1,-1-1-1,1 1 0,-1-1 0,0 1 1,1 0-1,-1-1 0,1 1 0,0-1 0,-1 1 1,1-1-1,-1 1 0,1-1 0,0 0 0,-1 0 1,-1-2 1,0-1 1,1 1-1,-1 0 1,1-1-1,0 1 1,-2-6-1,2 1-688,1-1-1,0 1 1,0-1-1,0 1 1,1-1-1,0 1 1,3-12-1,1-5-3118,-2 1 183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4.011"/>
    </inkml:context>
    <inkml:brush xml:id="br0">
      <inkml:brushProperty name="width" value="0.05" units="cm"/>
      <inkml:brushProperty name="height" value="0.05" units="cm"/>
      <inkml:brushProperty name="color" value="#00A0D7"/>
    </inkml:brush>
  </inkml:definitions>
  <inkml:trace contextRef="#ctx0" brushRef="#br0">104 119 1664,'-1'0'5253,"-6"-4"-3698,-8-7-737,2-2-357,1-1 0,-10-14 0,-5-12-6655,26 40 6147,-5-8-2561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44.148"/>
    </inkml:context>
    <inkml:brush xml:id="br0">
      <inkml:brushProperty name="width" value="0.025" units="cm"/>
      <inkml:brushProperty name="height" value="0.025" units="cm"/>
    </inkml:brush>
  </inkml:definitions>
  <inkml:trace contextRef="#ctx0" brushRef="#br0">9 1 1664,'1'59'10625,"0"13"-7114,2 108-2016,-3-132-1232,-1 2-519,2-34-5836,-9-31-606,3 4 3946</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44.698"/>
    </inkml:context>
    <inkml:brush xml:id="br0">
      <inkml:brushProperty name="width" value="0.025" units="cm"/>
      <inkml:brushProperty name="height" value="0.025" units="cm"/>
    </inkml:brush>
  </inkml:definitions>
  <inkml:trace contextRef="#ctx0" brushRef="#br0">319 3 4224,'18'-2'2911,"-13"1"165,-14 1-1490,-14 1-85,-44 9 0,-4 1-743,-42-9-592,79-2-1324,20 1-1077,3 3-2095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45.078"/>
    </inkml:context>
    <inkml:brush xml:id="br0">
      <inkml:brushProperty name="width" value="0.025" units="cm"/>
      <inkml:brushProperty name="height" value="0.025" units="cm"/>
    </inkml:brush>
  </inkml:definitions>
  <inkml:trace contextRef="#ctx0" brushRef="#br0">384 1 4864,'5'3'533,"1"4"2127,-6-7-2581,0 1 0,0-1 1,0 0-1,0 1 0,0-1 0,0 0 0,0 1 0,-1-1 1,1 0-1,0 0 0,0 1 0,0-1 0,0 0 1,0 1-1,-1-1 0,1 0 0,0 0 0,0 0 0,0 1 1,-1-1-1,1 0 0,0 0 0,0 0 0,-1 1 1,1-1-1,0 0 0,-1 0 0,1 0 0,0 0 1,-1 0-1,-7 4 329,-1-2 1,0 1-1,1-1 0,-1 0 1,0-1-1,0 0 1,-12-1-1,-12 2 522,-4 3 69,-61 17 0,32 2-2963,50-16-2650,-28 17 0,32-17 1179</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49.554"/>
    </inkml:context>
    <inkml:brush xml:id="br0">
      <inkml:brushProperty name="width" value="0.025" units="cm"/>
      <inkml:brushProperty name="height" value="0.025" units="cm"/>
    </inkml:brush>
  </inkml:definitions>
  <inkml:trace contextRef="#ctx0" brushRef="#br0">1539 1 3968,'-1'2'182,"-1"-1"0,1 1 0,-1 0 0,0-1 0,0 1 0,0-1 0,0 1-1,0-1 1,0 0 0,0 0 0,0 0 0,-1 0 0,1-1 0,0 1 0,0 0 0,-4-1 0,-3 3 650,-57 11 699,0-3 0,-97 3 0,137-13-1367,-596 23 2794,151-9-3948,423-13-1383,17-1-2064</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58.920"/>
    </inkml:context>
    <inkml:brush xml:id="br0">
      <inkml:brushProperty name="width" value="0.025" units="cm"/>
      <inkml:brushProperty name="height" value="0.025" units="cm"/>
    </inkml:brush>
  </inkml:definitions>
  <inkml:trace contextRef="#ctx0" brushRef="#br0">9 160 3840,'0'0'75,"0"0"1,-1 0-1,1 0 0,0 0 1,0 0-1,0 0 1,0 0-1,-1 0 1,1 0-1,0 0 0,0 0 1,0 0-1,-1 0 1,1 0-1,0 0 0,0 0 1,0 0-1,0 0 1,-1 0-1,1 0 0,0 0 1,0 0-1,0-1 1,0 1-1,-1 0 0,1 0 1,0 0-1,0 0 1,0 0-1,0 0 0,0-1 1,-1 1-1,1 0 1,0 0-1,0 0 0,0 0 1,0-1-1,0 1 1,0 0-1,0 0 0,0 0 1,0 0-1,0-1 1,-2-13 2983,5-18-786,0 22-2043,1 0-1,0 0 1,0 1-1,1-1 1,7-10-1,-10 17-200,0 0 0,0 0 0,0 0 0,1 0 0,0 0 0,-1 1 0,1-1 0,0 1 0,0 0 0,0 0 0,0 0 0,1 0 0,-1 1 0,0-1 0,1 1 0,-1 0 0,8-1 0,-9 2-1,-1 0-1,1 0 1,0 0 0,0 1 0,-1-1-1,1 0 1,0 1 0,-1 0 0,1-1 0,-1 1-1,1 0 1,0 0 0,-1 0 0,0 0-1,1 0 1,-1 0 0,0 1 0,1-1-1,-1 0 1,0 1 0,0-1 0,0 1-1,0-1 1,0 1 0,-1 0 0,1-1-1,0 1 1,0 2 0,2 5 21,-1-1 0,0 0 0,0 1 0,1 15 1,-2-1-17,-1-1 0,-1 1 1,-1-1-1,0 1 0,-7 25 1,6-36 19,0 0 0,-1 0 0,0 0 0,-1-1 0,0 1 0,-1-1 0,0 0 0,-1-1 0,0 0 0,-15 17 1,18-23-23,0-1 0,0 0 0,0 0 0,0 0 0,-1 0 0,1-1 0,-1 0 0,1 0 0,-1 0 0,-8 1 0,56-19 710,78-10 1712,-47 11-8260,-53 11 1647,0 3 224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7:59.748"/>
    </inkml:context>
    <inkml:brush xml:id="br0">
      <inkml:brushProperty name="width" value="0.025" units="cm"/>
      <inkml:brushProperty name="height" value="0.025" units="cm"/>
    </inkml:brush>
  </inkml:definitions>
  <inkml:trace contextRef="#ctx0" brushRef="#br0">4 9 4992,'-3'-9'6649,"4"13"-3341,24 120 1349,-9-41-4093,-16-82-707,0 0-1,0 0 1,0-1 0,0 1 0,0 0-1,0-1 1,0 1 0,0 0 0,1-1-1,-1 1 1,0 0 0,0-1-1,1 1 1,-1 0 0,0-1 0,1 1-1,-1-1 1,1 1 0,0 0 0,5-17-5475,-6 16 5605,5-16-3853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00.114"/>
    </inkml:context>
    <inkml:brush xml:id="br0">
      <inkml:brushProperty name="width" value="0.025" units="cm"/>
      <inkml:brushProperty name="height" value="0.025" units="cm"/>
    </inkml:brush>
  </inkml:definitions>
  <inkml:trace contextRef="#ctx0" brushRef="#br0">1 1 6400,'1'0'328,"1"0"-1,-1 1 1,1-1 0,-1 1-1,1-1 1,-1 1 0,1-1 0,-1 1-1,1 0 1,-1 0 0,0 0 0,1 0-1,-1 0 1,0 0 0,0 0 0,0 1-1,0-1 1,0 0 0,0 1 0,0-1-1,0 0 1,0 1 0,-1-1-1,1 1 1,0 0 0,0 2 0,2 7 119,0-1-1,-1 1 1,1 11 0,-1-11 228,1 12 104,0 2-752,1-1-1,1 0 1,16 45 0,-18-64 116,-1-1-3828,1-3-648,-3-1 4179,0 0-1,0 0 0,2-8-7991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00.483"/>
    </inkml:context>
    <inkml:brush xml:id="br0">
      <inkml:brushProperty name="width" value="0.025" units="cm"/>
      <inkml:brushProperty name="height" value="0.025" units="cm"/>
    </inkml:brush>
  </inkml:definitions>
  <inkml:trace contextRef="#ctx0" brushRef="#br0">0 155 5504,'14'-4'6670,"9"-4"-3799,125-65 489,-41 17-3899,-101 54 245,-1-1-1,1 1 0,0 0 1,0 1-1,0-1 1,7 1-1,-10 0-402,1 1 1,0 1-1,0-1 0,-1 0 1,1 1-1,7 2 1,5 4-3064</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01.596"/>
    </inkml:context>
    <inkml:brush xml:id="br0">
      <inkml:brushProperty name="width" value="0.025" units="cm"/>
      <inkml:brushProperty name="height" value="0.025" units="cm"/>
    </inkml:brush>
  </inkml:definitions>
  <inkml:trace contextRef="#ctx0" brushRef="#br0">11 51 3456,'0'-1'197,"-1"1"0,1 0 0,-1 0 0,1 0 0,0-1 0,-1 1 0,1 0 0,-1-1 0,1 1 0,0 0 0,-1-1 0,1 1 1,0-1-1,0 1 0,-1 0 0,1-1 0,0 1 0,0-1 0,-1 0 0,-3-4 3193,5 14-1351,20 68 2510,-12-44-3541,10 59 0,-19-88-908,-1-4-53,-5-10-56,-5-18-59,7 15 109,0-1 0,1 1 0,0-1 0,1 0 0,0 0 0,1 0 0,1-21 0,1 30 18,-1 1 0,1-1 0,0 1 0,0 0 0,0-1 0,1 1 0,-1 0 0,1 0 0,0 0 0,0 0 0,5-7 0,-4 9-14,-1-1 0,1 1 0,-1 0 0,1 0 0,0 0 0,0 0 0,0 0 0,0 1-1,0-1 1,0 1 0,0 0 0,0 0 0,1 0 0,-1 1 0,0-1 0,1 1 0,3-1 0,42 5-1844,-23-1-2259,1-3-3807,-6-2 3257</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13.756"/>
    </inkml:context>
    <inkml:brush xml:id="br0">
      <inkml:brushProperty name="width" value="0.025" units="cm"/>
      <inkml:brushProperty name="height" value="0.025" units="cm"/>
    </inkml:brush>
  </inkml:definitions>
  <inkml:trace contextRef="#ctx0" brushRef="#br0">87 55 3968,'5'-12'1094,"-3"7"-7,0 1 0,-1-1 0,1 0 0,-1 0 0,2-10 0,-3 15-1045,0 0 0,0 0 0,0 0 0,0 0 0,0 0 1,0 0-1,0 0 0,0-1 0,0 1 0,0 0 0,0 0 1,0 0-1,0 0 0,0 0 0,0 0 0,0 0 0,0-1 1,0 1-1,0 0 0,0 0 0,0 0 0,-1 0 0,1 0 1,0 0-1,0 0 0,0 0 0,0-1 0,0 1 0,0 0 1,0 0-1,0 0 0,0 0 0,0 0 0,-1 0 0,1 0 1,0 0-1,0 0 0,0 0 0,0 0 0,0 0 0,0 0 1,0 0-1,0 0 0,-1 0 0,1 0 0,0 0 0,0 0 1,0 0-1,-7 4 1072,-5 10-81,1 10-405,0 0 1,2 0 0,0 1-1,2 1 1,-9 50-1,8-13 654,-1 85 1,9-107-675,1 1 0,2-1 0,13 65 0,-10-82-1256,1 1 0,15 36 0,-15-45-1386,1 0 1,1-1-1,0 0 1,15 19-1,-13-22-3273,-1-4 1009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5.502"/>
    </inkml:context>
    <inkml:brush xml:id="br0">
      <inkml:brushProperty name="width" value="0.05" units="cm"/>
      <inkml:brushProperty name="height" value="0.05" units="cm"/>
      <inkml:brushProperty name="color" value="#00A0D7"/>
    </inkml:brush>
  </inkml:definitions>
  <inkml:trace contextRef="#ctx0" brushRef="#br0">64 0 1920,'3'1'4895,"-3"-1"-4823,-1 8 1094,-4 11-702,-1-4-128,-1 1 0,-1-1 0,-1 0 0,-13 19 0,16-29-70,4-6-1943,3-10-4549,0 7 4626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14.625"/>
    </inkml:context>
    <inkml:brush xml:id="br0">
      <inkml:brushProperty name="width" value="0.025" units="cm"/>
      <inkml:brushProperty name="height" value="0.025" units="cm"/>
    </inkml:brush>
  </inkml:definitions>
  <inkml:trace contextRef="#ctx0" brushRef="#br0">0 146 4480,'0'0'148,"0"1"0,1-1 1,-1 0-1,0 1 0,0-1 0,0 0 1,1 1-1,-1-1 0,0 0 0,1 1 1,-1-1-1,0 0 0,1 1 0,-1-1 1,0 0-1,1 0 0,-1 0 0,0 1 1,1-1-1,-1 0 0,1 0 0,-1 0 1,0 0-1,1 0 0,-1 0 0,1 0 1,14-3 2204,13-15-256,-17 9-1664,-1-1-1,13-17 1,-20 24-437,0-1 0,0 1 0,-1-1 0,0 1 1,0-1-1,0 0 0,0 0 0,-1 0 0,1-1 0,-1 1 1,0 0-1,1-7 0,-2 10-8,0 0 0,0-1 1,0 1-1,0 0 0,0 0 1,0 0-1,0 0 0,-1 0 1,1 0-1,0 0 0,-1 0 0,1 0 1,-1 1-1,1-1 0,-1 0 1,1 0-1,-1 0 0,1 0 0,-1 1 1,0-1-1,0 0 0,1 0 1,-1 1-1,0-1 0,0 1 1,0-1-1,1 1 0,-1-1 0,0 1 1,0-1-1,0 1 0,0 0 1,0 0-1,0-1 0,0 1 0,0 0 1,0 0-1,0 0 0,-1 0 1,-1 1 17,-1-1 0,1 0 0,0 1 0,0 0 0,1 0 0,-1 0 1,0 0-1,0 0 0,0 1 0,1-1 0,-6 4 0,3 0 226,0 0 0,1 1 0,0-1 0,-1 1 0,2 0 0,-1 0 0,1 1 0,0-1-1,0 1 1,0-1 0,1 1 0,0 0 0,1 0 0,-1 0 0,1 0 0,0 14 0,0-12 75,1 0 0,1-1 1,-1 1-1,1 0 0,1 0 1,-1-1-1,1 1 0,1-1 1,0 0-1,0 0 0,0 0 1,1 0-1,8 12 0,-9-15-417,1-1 0,1 0 0,-1 0-1,0 0 1,1 0 0,0-1-1,0 1 1,0-1 0,0 0 0,0-1-1,1 0 1,-1 0 0,1 0 0,-1 0-1,1-1 1,0 0 0,0 0-1,-1-1 1,12 0 0,-11 0-631,0-1 1,0 0-1,0 0 0,0 0 0,0-1 1,0 0-1,-1 0 0,1-1 1,-1 0-1,1 0 0,-1 0 1,5-4-1,6-9-3056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15.389"/>
    </inkml:context>
    <inkml:brush xml:id="br0">
      <inkml:brushProperty name="width" value="0.025" units="cm"/>
      <inkml:brushProperty name="height" value="0.025" units="cm"/>
    </inkml:brush>
  </inkml:definitions>
  <inkml:trace contextRef="#ctx0" brushRef="#br0">180 58 3968,'-4'-11'907,"3"6"-476,-1 1 0,1 0 0,-1 0 0,0 0 1,0 0-1,-3-5 0,4 8-327,0 0 1,0 0 0,0 0-1,-1 0 1,1 0-1,0 0 1,-1 0 0,1 0-1,0 1 1,-1-1-1,1 0 1,-1 1-1,1-1 1,0 1 0,-1 0-1,1 0 1,-1-1-1,0 1 1,1 0 0,-1 0-1,1 0 1,-3 1-1,-1 0 41,-1 1 0,1 0 0,0 0 0,0 0-1,0 0 1,0 1 0,0 0 0,0 0 0,1 0-1,-1 1 1,1 0 0,0 0 0,0 0 0,1 0-1,-1 0 1,1 1 0,-1 0 0,1 0 0,-3 8 0,0-1 395,0 1 1,1-1-1,0 1 1,1 1 0,1-1-1,0 1 1,-1 15-1,3-24-412,1 0 0,0-1 0,1 1 0,-1 0 0,1-1 0,0 1 0,0 0 0,0-1 0,0 1 0,1-1 0,0 1 0,0-1 0,0 0 0,3 5 0,-3-7-159,-1-1 0,1 1 1,-1 0-1,1-1 0,-1 1 0,1-1 1,0 1-1,-1-1 0,1 0 0,0 0 0,0 0 1,0 0-1,0 0 0,0 0 0,0 0 1,0-1-1,1 1 0,-1-1 0,0 0 0,0 1 1,0-1-1,0 0 0,1-1 0,-1 1 0,0 0 1,0 0-1,0-1 0,0 0 0,0 1 1,4-3-1,-2 1-171,0-1-1,0 1 1,0-1 0,-1 0 0,1 0-1,-1-1 1,1 1 0,-1-1 0,0 1-1,0-1 1,-1 0 0,1 0 0,3-9-1,1-4-632,0-1-1,5-19 0,-8 18 749,3-13 14,-7 31 129,0 0 0,1-1 1,-1 1-1,1 0 0,-1 0 0,1 0 0,0 0 0,-1 0 0,1-1 1,0 1-1,0 1 0,-1-1 0,1 0 0,0 0 0,0 0 0,0 0 1,0 1-1,2-2 0,-3 2-11,0 0 1,1 0-1,-1 0 1,0 0-1,1 0 1,-1 0-1,0 0 1,0 0-1,1 0 1,-1 1-1,0-1 1,1 0-1,-1 0 1,0 0-1,0 0 0,1 1 1,-1-1-1,0 0 1,0 0-1,1 0 1,-1 1-1,0-1 1,0 0-1,1 0 1,-1 1-1,0-1 1,0 0-1,0 1 1,0-1-1,0 0 1,0 1-1,1-1 0,-1 0 1,0 1-1,0-1 1,0 0-1,0 1 1,0-1-1,0 0 1,0 1-1,0-1 1,0 19 540,0-16-426,-1 93 2123,0-1 124,17 165 1,-6-216-2611,-9-41-203,0 0 0,0 0 1,0 0-1,1 0 0,-1 0 1,1-1-1,0 1 0,-1-1 1,1 1-1,0-1 0,1 0 1,1 3-1,-3-5 192,-1 0 0,0 0 0,0 1-1,1-1 1,-1 0 0,0 0 0,1 0 0,-1 0-1,0 0 1,1 1 0,-1-1 0,0 0 0,1 0-1,-1 0 1,0 0 0,1 0 0,-1 0-1,1 0 1,-1 0 0,0 0 0,1 0 0,-1 0-1,0 0 1,1-1 0,-1 1 0,0 0 0,1 0-1,-1 0 1,0 0 0,1-1 0,-1 1 0,0 0-1,0 0 1,1-1 0,-1 1 0,0 0 0,0 0-1,1-1 1,-1 1 0,0 0 0,0-1 0,0 1-1,1 0 1,-1-1 0,0 1 0,0 0 0,0-1-1,0 1 1,0 0 0,0-1 0,0 1 0,0-1-1,0 1 1,0 0 0,0-1 0,0 1 0,0 0-1,0-1 1,0 1 0,-1-1 0,1-8-2970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15.809"/>
    </inkml:context>
    <inkml:brush xml:id="br0">
      <inkml:brushProperty name="width" value="0.025" units="cm"/>
      <inkml:brushProperty name="height" value="0.025" units="cm"/>
    </inkml:brush>
  </inkml:definitions>
  <inkml:trace contextRef="#ctx0" brushRef="#br0">1 2 10624,'5'12'4032,"0"-6"-3136,-2-2 319,-3-1-31,0-1-288,0-4-1920,3-11-7487,2-1 5023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19.202"/>
    </inkml:context>
    <inkml:brush xml:id="br0">
      <inkml:brushProperty name="width" value="0.025" units="cm"/>
      <inkml:brushProperty name="height" value="0.025" units="cm"/>
    </inkml:brush>
  </inkml:definitions>
  <inkml:trace contextRef="#ctx0" brushRef="#br0">0 83 2560,'0'-3'539,"1"0"0,-1 0-1,0-1 1,1 1 0,0 0 0,0 0-1,0 0 1,0 0 0,0 1 0,1-1 0,-1 0-1,1 0 1,0 1 0,2-4 0,-1 3-315,0-1 0,1 1 1,-1 0-1,1 1 0,-1-1 0,1 1 1,0-1-1,-1 1 0,9-3 0,-9 4-214,0 0 0,-1 0 0,1 0 0,0 1-1,0-1 1,-1 1 0,1 0 0,0 0-1,0 0 1,0 0 0,0 0 0,0 0 0,-1 1-1,1 0 1,0-1 0,0 1 0,-1 0 0,1 1-1,-1-1 1,1 0 0,-1 1 0,1-1 0,-1 1-1,0 0 1,0 0 0,1 0 0,-1 0 0,-1 0-1,1 1 1,0-1 0,0 1 0,-1-1 0,0 1-1,1-1 1,0 5 0,1 1 8,-1 0 0,0 1 0,-1-1 0,0 1 0,0-1 0,0 1 0,-1-1 0,-1 1-1,1-1 1,-4 13 0,0 1 117,-1-1 1,-15 40-1,8-34 381,-1 0 0,-2-1 0,-19 27 0,5-9 1105,28-42-1536,0-1 0,0 0 0,0 0 0,1 0 0,-1 1 0,0-1 0,1 0 0,-1 1 0,1-1-1,0 1 1,-1-1 0,1 0 0,0 1 0,0-1 0,0 4 0,0-5-56,1 1-1,-1 0 0,1-1 0,-1 1 1,1-1-1,-1 1 0,1-1 1,-1 1-1,1-1 0,0 1 0,-1-1 1,1 0-1,0 1 0,-1-1 1,1 0-1,0 1 0,-1-1 0,1 0 1,0 0-1,0 0 0,-1 0 0,1 0 1,0 0-1,0 0 0,-1 0 1,1 0-1,0 0 0,0 0 0,1-1 1,28-2-21,-19 1-423,1 0 0,0 1 0,-1 1 1,1 0-1,0 1 0,20 4 0,-30-5-87,-1 1 1,1-1-1,0 1 1,-1-1-1,1 0 0,0 0 1,-1 0-1,1 0 1,0 0-1,-1 0 1,1 0-1,0 0 1,-1-1-1,1 1 0,-1-1 1,1 1-1,0-1 1,-1 0-1,1 1 1,-1-1-1,2-1 0,10-8-3060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19.849"/>
    </inkml:context>
    <inkml:brush xml:id="br0">
      <inkml:brushProperty name="width" value="0.025" units="cm"/>
      <inkml:brushProperty name="height" value="0.025" units="cm"/>
    </inkml:brush>
  </inkml:definitions>
  <inkml:trace contextRef="#ctx0" brushRef="#br0">22 76 5248,'10'-3'744,"0"-1"1,-1-1-1,1 0 1,-1 0-1,12-9 0,-14 9-524,0 0 0,0 1 0,0-1 0,0 2 0,1-1 0,0 1 0,0 0 0,0 1 0,14-3 0,-21 5-194,0 0 0,-1-1 0,1 1 0,0 0 0,0 0 0,-1 0 0,1 0 0,0 0 0,0 0 0,0 1 0,-1-1 0,1 0 0,0 0 0,-1 0 0,1 1 0,0-1 0,0 0 0,-1 1 0,1-1 0,0 1-1,-1-1 1,1 1 0,-1-1 0,1 1 0,-1-1 0,1 1 0,-1 0 0,1-1 0,-1 1 0,1 0 0,-1-1 0,0 1 0,1 0 0,-1 0 0,0-1 0,0 1 0,1 0 0,-1 0 0,0-1 0,0 1 0,0 0 0,0 0 0,0 0 0,0-1 0,0 1 0,0 0-1,-1 0 1,1 0 0,-2 6-4,1 0 0,-1 0-1,-1-1 1,-4 10 0,5-11-11,-31 65 6,-22 51 332,45-97 57,2 0 0,1 1 0,-5 27 0,11-44-183,0 0 1,0 1 0,1-1 0,0 0 0,1 0 0,-1 0 0,4 13 0,-4-19-194,1 0 0,-1 0-1,1 0 1,0 1 0,-1-1 0,1 0-1,0 0 1,0 0 0,0-1 0,1 1-1,-1 0 1,0 0 0,1-1 0,-1 1-1,1 0 1,-1-1 0,1 0 0,0 1-1,-1-1 1,1 0 0,0 0 0,0 0-1,0 0 1,0 0 0,0-1 0,0 1-1,0 0 1,0-1 0,0 0 0,0 1-1,0-1 1,3 0 0,-2 0-48,0-1 0,0 1-1,0 0 1,-1-1 0,1 0 0,0 1 0,0-1 0,-1 0 0,1 0 0,-1-1-1,1 1 1,-1-1 0,1 1 0,-1-1 0,0 0 0,1 0 0,-1 0 0,0 0-1,2-3 1,-3 2-10,1 0 1,-1 0-1,0 0 0,0-1 0,0 1 0,0 0 0,0 0 0,-1-1 1,0 1-1,1 0 0,-1-1 0,0 1 0,-1 0 0,1-1 0,0 1 1,-1 0-1,-1-5 0,-7-18 45,0 0 0,-2 1 0,0 0 0,-2 1 1,-17-26-1,-20-38-1572,42 72-143,1 0-1,0-1 1,-6-28 0,10 30-1732,3 3 236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20.191"/>
    </inkml:context>
    <inkml:brush xml:id="br0">
      <inkml:brushProperty name="width" value="0.025" units="cm"/>
      <inkml:brushProperty name="height" value="0.025" units="cm"/>
    </inkml:brush>
  </inkml:definitions>
  <inkml:trace contextRef="#ctx0" brushRef="#br0">8 3 12288,'6'22'4575,"-4"-19"-3583,-4 4 1024,-1-5-1536,0 1 64,1-3-544,-1 0-128,1 0 32,4-3-3872,3-4-1215,3-5-1217,0-5 3264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20.869"/>
    </inkml:context>
    <inkml:brush xml:id="br0">
      <inkml:brushProperty name="width" value="0.025" units="cm"/>
      <inkml:brushProperty name="height" value="0.025" units="cm"/>
    </inkml:brush>
  </inkml:definitions>
  <inkml:trace contextRef="#ctx0" brushRef="#br0">193 94 3584,'1'-2'133,"0"1"0,0 0-1,0 0 1,0-1 0,-1 1 0,1-1 0,0 1-1,-1 0 1,1-1 0,-1 1 0,1-1 0,-1 0 0,0 1-1,0-1 1,0 1 0,1-1 0,-2 1 0,1-1 0,0 0-1,0 1 1,0-1 0,-1 1 0,1-1 0,0 1-1,-1-1 1,0 1 0,1-1 0,-1 1 0,0 0 0,0-1-1,1 1 1,-1 0 0,0 0 0,-2-2 0,-1-1 69,1 0 0,-1 0 1,1 0-1,-1 1 0,0 0 0,-1 0 1,1 0-1,0 1 0,-6-3 1,6 3-125,0 1 1,1 0 0,-1 0 0,1 0 0,-1 1-1,0 0 1,0-1 0,1 1 0,-1 0 0,0 1-1,0-1 1,1 1 0,-1 0 0,0 0-1,1 0 1,-6 3 0,5-2 104,-1 1 0,1 0 1,0 0-1,0 0 0,0 1 0,0 0 0,0-1 0,1 1 1,-1 1-1,1-1 0,-2 5 0,0-1 247,2-1 0,-1 1 0,1 0 1,0 0-1,0 0 0,1 0 0,0 1 0,0-1 0,1 1 0,0-1 0,1 1 0,0-1 1,0 1-1,3 16 0,-3-23-409,0 0 1,1 0 0,-1 0 0,1-1 0,-1 1-1,1 0 1,0-1 0,-1 1 0,1 0-1,0-1 1,0 1 0,0-1 0,1 1-1,-1-1 1,0 0 0,0 1 0,1-1 0,-1 0-1,1 0 1,-1 0 0,1 0 0,-1 0-1,1-1 1,-1 1 0,1 0 0,0-1-1,-1 1 1,1-1 0,0 1 0,0-1 0,-1 0-1,1 0 1,0 0 0,0 0 0,-1 0-1,1 0 1,0-1 0,0 1 0,-1-1-1,1 1 1,2-2 0,4-1-304,0 0 0,0-1-1,0 0 1,-1-1 0,1 0 0,12-11-1,-14 10-365,0-1-1,11-14 0,-13 15 203,0 0 1,1 0 0,0 1 0,0 0-1,8-7 1,-13 36 1320,8 67 2292,-8 246 1057,0-334-4349,0-2 26,0 0 0,0 0 0,0 0-1,0 0 1,0 0 0,0 0 0,0 0-1,0 0 1,0 0 0,0 0 0,1 0-1,-1 0 1,0 0 0,1 0 0,-1 0-1,1-1 1,-1 1 0,2 2 0,4-20-8605,-4 3 4459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28:21.338"/>
    </inkml:context>
    <inkml:brush xml:id="br0">
      <inkml:brushProperty name="width" value="0.025" units="cm"/>
      <inkml:brushProperty name="height" value="0.025" units="cm"/>
    </inkml:brush>
  </inkml:definitions>
  <inkml:trace contextRef="#ctx0" brushRef="#br0">1 1 6144,'9'2'7827,"17"6"-5191,-11 0-2288,-1 0-1,0 1 0,0 1 0,-1 0 1,0 0-1,-1 2 0,0 0 0,15 19 1,-17-16-251,0-1 0,-2 2 1,0-1-1,0 1 0,-2 0 1,0 1-1,0 0 0,-1 0 1,-2 0-1,1 0 0,-2 1 1,1 23-1,-2-3-78,-3 0 0,0-1 0,-2 1 0,-16 62 0,12-67-571,-2-2 1,-21 51 0,19-57-3985,-24 38 1,24-44 343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17.505"/>
    </inkml:context>
    <inkml:brush xml:id="br0">
      <inkml:brushProperty name="width" value="0.025" units="cm"/>
      <inkml:brushProperty name="height" value="0.025" units="cm"/>
    </inkml:brush>
  </inkml:definitions>
  <inkml:trace contextRef="#ctx0" brushRef="#br0">202 93 1792,'0'-7'742,"0"1"0,-1 0-1,1-1 1,-1 1 0,-1 0 0,1-1 0,-1 1-1,0 0 1,-4-8 0,5 13-674,0-1-1,0 1 0,0-1 1,0 1-1,-1-1 1,1 1-1,0 0 1,-1 0-1,1-1 1,-1 1-1,1 0 1,-1 1-1,0-1 1,1 0-1,-1 0 1,0 1-1,1-1 0,-1 1 1,0-1-1,0 1 1,0 0-1,0-1 1,1 1-1,-1 0 1,0 0-1,0 1 1,0-1-1,0 0 1,1 1-1,-1-1 1,0 1-1,0-1 0,1 1 1,-1 0-1,0 0 1,-2 1-1,-4 3 132,1 0-1,-1 0 0,1 0 0,0 1 0,0 0 1,1 0-1,0 1 0,0 0 0,1 0 1,-1 0-1,1 1 0,1 0 0,0 0 0,-4 9 1,2-3 141,1 1 0,0 0 1,1 0-1,0 1 0,2-1 1,-1 1-1,1 19 0,2-29-288,1 0 0,0 0 0,0 0 0,0 0 0,0 0 0,1 0 0,0 0 0,0 0 0,5 7 0,-7-12-81,1 0 0,0 0 0,0 1 0,0-1 0,0 0 0,0 0 0,0 0 0,0 0 0,0 0 0,0 0 0,0 0 0,1-1 0,-1 1 0,0 0 0,0-1 0,1 1 0,2 0 0,-3-1-19,1 0 1,0 0-1,-1 0 1,1-1-1,0 1 0,-1 0 1,1-1-1,-1 1 0,1-1 1,0 0-1,-1 1 1,1-1-1,-1 0 0,0 0 1,1 0-1,-1 0 0,0 0 1,0 0-1,2-2 1,2-3-152,-1 1 0,0-1 0,0 1 0,-1-1 0,1 0 0,-1-1 0,-1 1 0,1-1 0,-1 1 0,0-1 0,1-8 0,2-13-533,1-39-1,-6 56 708,0 7 68,1 0 0,-1 0 1,1 0-1,0 0 0,0 1 0,0-1 0,3-7 0,-4 11-21,0 0 1,1-1-1,-1 1 1,0 0-1,0-1 0,0 1 1,1 0-1,-1 0 1,0-1-1,1 1 0,-1 0 1,0 0-1,0 0 0,1-1 1,-1 1-1,0 0 1,1 0-1,-1 0 0,0 0 1,1 0-1,-1 0 1,0-1-1,1 1 0,-1 0 1,1 0-1,-1 0 1,0 0-1,1 0 0,-1 0 1,0 1-1,1-1 1,0 1 63,1-1 1,-1 1-1,0 0 1,0 0-1,0 0 1,0 0 0,0 0-1,0 1 1,0-1-1,0 0 1,0 0-1,1 3 1,11 22 863,-1 1 0,9 29 0,9 21-739,-29-76-295,-1 0 0,0-1-1,0 1 1,1 0 0,-1 0-1,0 0 1,1-1 0,-1 1 0,1 0-1,-1-1 1,1 1 0,-1 0 0,1-1-1,-1 1 1,1 0 0,0-1-1,-1 1 1,1-1 0,0 1 0,0-1-1,-1 0 1,1 1 0,0-1-1,0 0 1,0 1 0,0-1 0,-1 0-1,1 0 1,0 0 0,0 0 0,1 0-1,0-1-269,0 1-1,-1-1 0,1 0 1,-1 0-1,1-1 1,-1 1-1,1 0 1,-1 0-1,0-1 0,1 1 1,-1-1-1,0 1 1,0-1-1,1-1 0,9-18-2983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17.947"/>
    </inkml:context>
    <inkml:brush xml:id="br0">
      <inkml:brushProperty name="width" value="0.025" units="cm"/>
      <inkml:brushProperty name="height" value="0.025" units="cm"/>
    </inkml:brush>
  </inkml:definitions>
  <inkml:trace contextRef="#ctx0" brushRef="#br0">1 2 4736,'11'33'7792,"-4"-14"-6491,54 204 3504,-59-211-4892,-4-13-61,-5-19-17,5 4 129,1 1 1,0-1-1,1 0 0,0 0 0,1 0 0,5-24 1,-3 30 91,-1 0 0,1 1 1,0-1-1,1 1 1,0-1-1,1 1 1,0 0-1,0 1 0,1-1 1,0 1-1,10-10 1,-15 17-54,1 0 1,-1-1 0,0 1-1,1 0 1,0 0-1,-1 0 1,1 0-1,0 0 1,-1 1 0,1-1-1,0 0 1,0 1-1,0-1 1,-1 1 0,1 0-1,0 0 1,0 0-1,0 0 1,3 0 0,1 1-637,-1 1 1,1-1 0,-1 1-1,1 0 1,4 3 0,7 3-4526,-16-8 4876,-1 0 0,1 0 0,-1 1 0,1-1 1,-1 0-1,1 0 0,-1 0 0,1 0 0,-1 0 0,1 0 0,-1 0 0,1 0 0,-1 0 0,1 0 1,0 0-1,-1 0 0,1 0 0,-1-1 0,1 1 0,0 0 0,6-4-2075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5.869"/>
    </inkml:context>
    <inkml:brush xml:id="br0">
      <inkml:brushProperty name="width" value="0.05" units="cm"/>
      <inkml:brushProperty name="height" value="0.05" units="cm"/>
      <inkml:brushProperty name="color" value="#00A0D7"/>
    </inkml:brush>
  </inkml:definitions>
  <inkml:trace contextRef="#ctx0" brushRef="#br0">97 129 3456,'-3'-8'4932,"-8"-15"-3304,2 9-1254,-1-1-1,-12-13 1,-12-5-6370,26 26 3063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18.294"/>
    </inkml:context>
    <inkml:brush xml:id="br0">
      <inkml:brushProperty name="width" value="0.025" units="cm"/>
      <inkml:brushProperty name="height" value="0.025" units="cm"/>
    </inkml:brush>
  </inkml:definitions>
  <inkml:trace contextRef="#ctx0" brushRef="#br0">45 47 4480,'5'2'321,"0"-1"0,-1 0 0,1 0 0,0 0 1,1-1-1,-1 0 0,0 0 0,0 0 0,7-1 0,-10 0-294,0 1-1,1 0 1,-1-1-1,0 1 0,0-1 1,0 0-1,0 0 1,0 0-1,0 0 0,0 0 1,0 0-1,-1-1 1,1 1-1,0-1 1,-1 1-1,1-1 0,-1 1 1,1-1-1,-1 0 1,0 0-1,0 0 0,1 0 1,-1 0-1,0-2 1,0 3-31,-1 1 0,0-1 0,0 1 1,0-1-1,0 1 0,1-1 0,-1 1 0,0-1 0,0 1 1,0-1-1,0 1 0,0-1 0,0 1 0,0-1 1,-1 1-1,1-1 0,0 1 0,0-1 0,0 1 1,0-1-1,-1 1 0,1 0 0,0-1 0,0 1 0,-1-1 1,1 1-1,0 0 0,-1-1 0,1 1 0,0 0 1,-1-1-1,1 1 0,-1-1 0,-1 1 20,1-1 0,-1 1 0,1 0 0,-1-1-1,1 1 1,-1 0 0,0 0 0,1 0 0,-1 0 0,-2 1 0,-2 0 167,-1 0 0,1 1 0,0 0 0,-9 4 0,9-3 176,0 1 1,1 0 0,0 1-1,-1-1 1,1 1-1,1 0 1,-1 1 0,1-1-1,0 1 1,0 0-1,1 0 1,-1 0 0,1 0-1,1 0 1,-1 1-1,1 0 1,-2 12 0,2-10 15,1-1 0,0 1 0,0 0-1,1 1 1,0-1 0,1 0 0,0 0 0,1-1 0,-1 1 0,2 0 0,-1 0 0,1-1 0,6 13 0,-7-17-418,1-1 0,-1 1-1,1-1 1,0 1 0,0-1 0,0 0 0,0 0 0,0 0-1,1 0 1,-1-1 0,1 0 0,0 1 0,0-1-1,0 0 1,0-1 0,0 1 0,0-1 0,0 0-1,7 1 1,-6-1-279,-1-1-1,1 0 1,-1 0 0,1 0-1,-1 0 1,1-1-1,-1 1 1,1-1 0,-1-1-1,0 1 1,1 0-1,-1-1 1,0 0 0,0 0-1,0 0 1,0-1-1,-1 1 1,1-1 0,3-3-1,23-28-4429,-17 18 1766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18.773"/>
    </inkml:context>
    <inkml:brush xml:id="br0">
      <inkml:brushProperty name="width" value="0.025" units="cm"/>
      <inkml:brushProperty name="height" value="0.025" units="cm"/>
    </inkml:brush>
  </inkml:definitions>
  <inkml:trace contextRef="#ctx0" brushRef="#br0">128 116 3840,'4'-1'216,"0"0"1,-1 0 0,1 0-1,-1 0 1,0-1-1,1 0 1,-1 1 0,0-1-1,0 0 1,0-1-1,0 1 1,-1-1-1,1 1 1,0-1 0,-1 0-1,0 0 1,0 0-1,3-5 1,-4 7-150,0-1 0,0 0 0,-1 0 0,1 1 0,0-1 0,-1 0 0,1 0 0,-1 0 0,0 0 0,0 0 0,0 0 0,0 0 0,0 1 0,0-1 0,0 0 0,-1 0 0,1 0 0,0 0 0,-1 0 0,0 0 0,1 1 0,-1-1 0,0 0 0,0 1 0,0-1 0,0 0 0,-1 1 0,1-1 0,0 1 0,0 0 0,-1-1 0,1 1 0,-1 0 0,1 0 0,-1 0 0,0 0 0,-2-1 0,1 1 67,-1-1 1,1 1-1,-1 0 0,0 0 0,1 0 1,-1 1-1,0-1 0,0 1 1,1 0-1,-1 0 0,0 0 1,0 0-1,0 1 0,1 0 0,-1 0 1,0 0-1,1 0 0,-1 0 1,1 1-1,-1-1 0,-4 4 1,2-1 189,1-1 0,-1 1 0,1 0 0,0 1 0,0-1-1,0 1 1,1 0 0,-1 0 0,1 1 0,0-1 0,-4 9 0,5-5 16,-1 1-1,1 0 0,1 0 0,0-1 0,0 1 0,1 0 0,1 1 0,-1-1 0,3 16 0,-2-21-261,1-1 1,0 0-1,0 1 0,0-1 1,0 0-1,1 1 0,0-1 1,0 0-1,0 0 0,5 6 1,-6-8-86,1 0 0,0 0 0,0-1 1,0 1-1,0 0 0,0-1 0,1 1 1,-1-1-1,0 0 0,1 0 0,-1 0 1,1 0-1,-1 0 0,1 0 0,0-1 1,-1 1-1,1-1 0,0 0 0,2 0 1,0 0-113,-1-1 1,0 0-1,0 0 1,0 0-1,-1 0 1,1-1 0,0 0-1,0 1 1,-1-1-1,1-1 1,-1 1-1,0 0 1,1-1-1,-1 0 1,0 0 0,-1 0-1,1 0 1,0 0-1,-1 0 1,0-1-1,0 1 1,3-6 0,3-7-371,-1 0 1,0-1 0,7-30-1,-4 7 233,-7 38 634,-1 8-12,2 10 292,-4-15-625,23 101 1970,-19-86-2408,2 0 0,-1 0 0,2-1 1,10 19-1,-3-19-3440,-13-15 3441,0 1 0,0-1 1,0 1-1,-1-1 0,1 0 1,0 0-1,0 1 1,0-1-1,0 0 0,0 0 1,0 0-1,0 0 0,0 0 1,0 0-1,-1 0 0,1 0 1,0-1-1,2 1 0,8-6-3526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20.124"/>
    </inkml:context>
    <inkml:brush xml:id="br0">
      <inkml:brushProperty name="width" value="0.025" units="cm"/>
      <inkml:brushProperty name="height" value="0.025" units="cm"/>
    </inkml:brush>
  </inkml:definitions>
  <inkml:trace contextRef="#ctx0" brushRef="#br0">390 1 3200,'9'4'3288,"-24"-4"66,-2 0-3138,-70 5 384,-90-7 0,155 1-642,-36 3-2588,36 2 28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20.466"/>
    </inkml:context>
    <inkml:brush xml:id="br0">
      <inkml:brushProperty name="width" value="0.025" units="cm"/>
      <inkml:brushProperty name="height" value="0.025" units="cm"/>
    </inkml:brush>
  </inkml:definitions>
  <inkml:trace contextRef="#ctx0" brushRef="#br0">416 1 3968,'12'2'1568,"-10"-4"-1216,-4 2 544,-1 0 192,-3 0-32,-8 2 32,-6 0-192,-9 0 0,-3 0-512,-4-2-160,-4 0 0,-3 0-192,0-2-96,3 0-544,1 2-224,8 0-1632,2 2-1568,6 2 1344</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22.454"/>
    </inkml:context>
    <inkml:brush xml:id="br0">
      <inkml:brushProperty name="width" value="0.025" units="cm"/>
      <inkml:brushProperty name="height" value="0.025" units="cm"/>
    </inkml:brush>
  </inkml:definitions>
  <inkml:trace contextRef="#ctx0" brushRef="#br0">7 609 3968,'-6'2'5648,"7"-11"465,0 3-7064,11-68 2529,4-26-719,-9-54-301,9-84-380,-16 235-141,0 0 0,1 1-1,-1-1 1,1 1-1,0-1 1,0 1 0,2-5-1,-3 7-30,0-1 1,1 1-1,-1 0 0,0 0 0,0-1 0,0 1 0,1 0 1,-1 0-1,0 0 0,0-1 0,1 1 0,-1 0 1,0 0-1,0 0 0,1 0 0,-1 0 0,0 0 0,1-1 1,-1 1-1,0 0 0,0 0 0,1 0 0,-1 0 1,0 0-1,1 0 0,-1 0 0,1 0 0,9 10-50,-1 8 38,0 1 1,-1-1-1,-1 1 0,-1 0 1,-1 1-1,4 26 0,3 9-178,66 202 570,-31-153-4271,-38-90-1459</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22.832"/>
    </inkml:context>
    <inkml:brush xml:id="br0">
      <inkml:brushProperty name="width" value="0.025" units="cm"/>
      <inkml:brushProperty name="height" value="0.025" units="cm"/>
    </inkml:brush>
  </inkml:definitions>
  <inkml:trace contextRef="#ctx0" brushRef="#br0">257 0 6528,'-4'7'2464,"-3"-7"-1920,-9 0 320,9 0 32,-6-3-448,-6 3-96,0 0-224,-4 0-96,-2 0 0,1 3-128,-1-2 64,0 1-1792,0-2-864,1-2-128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27.800"/>
    </inkml:context>
    <inkml:brush xml:id="br0">
      <inkml:brushProperty name="width" value="0.025" units="cm"/>
      <inkml:brushProperty name="height" value="0.025" units="cm"/>
    </inkml:brush>
  </inkml:definitions>
  <inkml:trace contextRef="#ctx0" brushRef="#br0">438 1 4096,'-18'2'4501,"11"-2"-4160,-296 6 469,203-6-6798,90 0 3796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28.157"/>
    </inkml:context>
    <inkml:brush xml:id="br0">
      <inkml:brushProperty name="width" value="0.025" units="cm"/>
      <inkml:brushProperty name="height" value="0.025" units="cm"/>
    </inkml:brush>
  </inkml:definitions>
  <inkml:trace contextRef="#ctx0" brushRef="#br0">441 1 3456,'3'8'1408,"-3"-2"-1120,-3 0 640,1-3 224,-5-2-96,-4 2 32,-7-2 0,-4 1 64,-10 1-640,-6-2-96,-5-1 32,-4-1-256,2-2-32,2 1-96,3 1-64,4-3-1120,4-1-512,7 1-1728</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36.756"/>
    </inkml:context>
    <inkml:brush xml:id="br0">
      <inkml:brushProperty name="width" value="0.025" units="cm"/>
      <inkml:brushProperty name="height" value="0.025" units="cm"/>
    </inkml:brush>
  </inkml:definitions>
  <inkml:trace contextRef="#ctx0" brushRef="#br0">5 8 2688,'-4'-7'5669,"4"11"-700,2 11-3991,13 217 4060,-7-145-3874,15 94-732,-23-180-433,0 0 0,0 0 0,0 0 0,0 0 0,0 1 0,0-1 0,1 0 1,-1 0-1,0 0 0,1 0 0,-1 0 0,1 0 0,-1 0 0,1 0 0,0 0 0,1 2 0,18-13 136,1 2-1,0 1 1,42-10 0,-15 10-257,0 0-1643,-18-3-4225,-23 6 2971,-2-2-538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37.618"/>
    </inkml:context>
    <inkml:brush xml:id="br0">
      <inkml:brushProperty name="width" value="0.025" units="cm"/>
      <inkml:brushProperty name="height" value="0.025" units="cm"/>
    </inkml:brush>
  </inkml:definitions>
  <inkml:trace contextRef="#ctx0" brushRef="#br0">3 19 9216,'-2'-3'14343,"2"0"-13984,8-5-7835,-3 4 2234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7.386"/>
    </inkml:context>
    <inkml:brush xml:id="br0">
      <inkml:brushProperty name="width" value="0.05" units="cm"/>
      <inkml:brushProperty name="height" value="0.05" units="cm"/>
      <inkml:brushProperty name="color" value="#00A0D7"/>
    </inkml:brush>
  </inkml:definitions>
  <inkml:trace contextRef="#ctx0" brushRef="#br0">85 5 2048,'5'-5'3882,"-5"6"-3800,0-1 0,0 0 0,0 0 0,0 0 0,0 1 0,0-1-1,0 0 1,0 0 0,0 0 0,0 1 0,0-1 0,0 0 0,0 0 0,0 0 0,0 1-1,0-1 1,0 0 0,0 0 0,0 0 0,0 1 0,0-1 0,0 0 0,0 0 0,0 0-1,0 0 1,0 1 0,-1-1 0,1 0 0,0 0 0,0 0 0,0 0 0,0 1 0,-1-1-1,-19 34 1801,6-10-1239,-28 36 0,33-48-462,7-9-1126,5-13-3384,-2 4 164,-1 4 2597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38.891"/>
    </inkml:context>
    <inkml:brush xml:id="br0">
      <inkml:brushProperty name="width" value="0.025" units="cm"/>
      <inkml:brushProperty name="height" value="0.025" units="cm"/>
    </inkml:brush>
  </inkml:definitions>
  <inkml:trace contextRef="#ctx0" brushRef="#br0">202 266 3200,'1'0'147,"-1"-1"1,1 0 0,-1 0-1,0 1 1,1-1-1,-1 0 1,0 0-1,1 0 1,-1 0 0,0 0-1,0 1 1,0-1-1,0 0 1,0 0 0,0 0-1,0 0 1,0 0-1,0 1 1,-1-1-1,1 0 1,0 0 0,-1 0-1,1 0 1,-1-1-1,0 1 56,-1-1 0,1 0 0,-1 1 0,1-1 0,-1 1 0,0-1 0,1 1 0,-1 0 0,-4-2 0,1 0 55,-1 1 0,0 0 0,0 0 0,0 0 0,0 1 0,-8-2 0,9 4-93,-1-1 1,1 1-1,-1 0 1,1 0-1,0 0 1,-1 1-1,1-1 0,0 1 1,0 1-1,0-1 1,1 1-1,-1 0 1,1 0-1,-1 0 1,1 0-1,0 1 0,0 0 1,0 0-1,1 0 1,-1 0-1,1 1 1,0-1-1,0 1 0,1 0 1,-4 8-1,3-7 42,0 0 1,1 0-1,0 1 0,0-1 0,1 1 0,-1 0 0,1-1 0,1 1 0,-1 0 0,1 0 0,0-1 1,1 1-1,0 0 0,0 0 0,0-1 0,1 1 0,0-1 0,0 1 0,0-1 0,6 10 0,-6-13-237,1 0 0,-1 0 0,1 0 1,-1 0-1,1-1 0,0 1 0,0-1 0,0 0 0,0 0 0,1 0 0,-1 0 0,1 0 0,-1-1 0,1 1 0,-1-1 0,1 0 0,0 0 0,0 0 0,-1-1 0,1 1 0,0-1 0,0 0 0,0 0 0,0 0 0,5-2 0,-4 1-111,-1 0 0,1 0 1,-1-1-1,1 0 0,-1 1 0,0-1 0,0-1 1,0 1-1,0-1 0,0 1 0,-1-1 0,1 0 0,-1-1 1,0 1-1,0 0 0,0-1 0,0 0 0,-1 0 1,1 0-1,-1 0 0,2-4 0,0-5-181,0 0 0,-1 1 1,0-1-1,-1 0 0,0-20 0,-4-69-1661,0 2 1193,5 71 787,-2 20 232,1 0 0,-2 0 0,0 0 0,0 1 0,0-1 0,-4-18 0,4 27-203,0 0 0,0-1 0,0 1 0,0 0 0,0 0 0,0-1 0,0 1 0,0 0 0,0 0 0,0-1 0,0 1 0,0 0 0,0 0 0,-1-1 0,1 1 0,0 0 0,0 0 0,0-1 0,0 1 0,-1 0 0,1 0 0,0 0 0,0 0 0,0-1 0,-1 1 0,1 0-1,0 0 1,0 0 0,0 0 0,-1 0 0,1-1 0,0 1 0,0 0 0,-1 0 0,1 0 0,0 0 0,-1 0 0,1 0 0,0 0 0,0 0 0,-1 0 0,1 0 0,0 0 0,0 0 0,-1 0 0,1 0 0,0 1 0,0-1 0,-1 0 0,1 0 0,0 0 0,0 0 0,-1 0 0,1 0 0,0 1 0,0-1 0,0 0 0,-1 0 0,1 0-1,0 1 1,0-1 0,0 0 0,0 0 0,0 1 0,-1-1 0,-7 18 884,4 5-152,2 1 0,1-1 0,2 43-1,16 69 566,-14-116-1069,0 7 48,0-3-404,1 0 0,0-1 0,12 34-1,-7-45-3171,-8-10 3046,-1-1-1,0 0 0,0 0 0,1 0 1,-1 0-1,0 0 0,1 0 0,-1 0 1,0 0-1,0 0 0,1 0 0,-1 0 1,0 0-1,1 0 0,-1 0 0,0 0 0,0 0 1,1 0-1,-1-1 0,0 1 0,0 0 1,1 0-1,-1 0 0,0 0 0,0 0 1,1-1-1,-1 1 0,0 0 0,0 0 1,0-1-1,0 1 0,1 0 0,-1 0 1,0-1-1,0 1 0,0 0 0,0 0 1,0-1-1,0 1 0,0 0 0,1 0 1,-1-1-1,0 1 0,0 0 0,0-1 0,2-7-3253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42.919"/>
    </inkml:context>
    <inkml:brush xml:id="br0">
      <inkml:brushProperty name="width" value="0.025" units="cm"/>
      <inkml:brushProperty name="height" value="0.025" units="cm"/>
    </inkml:brush>
  </inkml:definitions>
  <inkml:trace contextRef="#ctx0" brushRef="#br0">305 1 2048,'-15'4'6079,"-36"10"-5236,-39-6 200,5 0-1296,73-6-728,0 0-1,-17 7 1,19-6-1195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43.281"/>
    </inkml:context>
    <inkml:brush xml:id="br0">
      <inkml:brushProperty name="width" value="0.025" units="cm"/>
      <inkml:brushProperty name="height" value="0.025" units="cm"/>
    </inkml:brush>
  </inkml:definitions>
  <inkml:trace contextRef="#ctx0" brushRef="#br0">284 8 3072,'-2'6'1376,"-2"-7"-544,-1 1 160,-2 0-32,-2-2 64,-7-1 64,-2 2 32,-4-3-608,-3 2-96,0 2-32,0 0-224,1 2-32,-1 0-224,5 1-64,0 3-1344,2 0-608,0-1-672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48.878"/>
    </inkml:context>
    <inkml:brush xml:id="br0">
      <inkml:brushProperty name="width" value="0.025" units="cm"/>
      <inkml:brushProperty name="height" value="0.025" units="cm"/>
    </inkml:brush>
  </inkml:definitions>
  <inkml:trace contextRef="#ctx0" brushRef="#br0">3 48 256,'-1'-4'744,"1"0"0,-1 0 0,1 0 0,-1 0 0,1 0 1,1-7-1,-1-1 6383,2 38-3591,0 11-2217,7 39 0,-4-38-527,0 38 1,-5 89 743,0-165-1525,0 1-1,1 0 0,-1 0 1,0-1-1,1 1 0,-1 0 1,1-1-1,-1 1 0,1 0 1,-1-1-1,1 1 0,0-1 1,-1 1-1,1-1 0,-1 1 1,1-1-1,0 1 0,0-1 1,-1 0-1,1 1 1,0-1-1,0 0 0,-1 0 1,1 0-1,0 1 0,0-1 1,0 0-1,-1 0 0,1 0 1,0 0-1,0 0 0,0-1 1,1 1-1,31-5 449,104-39-286,-50 7-7060,-60 27 257,-17 10 3068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50.135"/>
    </inkml:context>
    <inkml:brush xml:id="br0">
      <inkml:brushProperty name="width" value="0.025" units="cm"/>
      <inkml:brushProperty name="height" value="0.025" units="cm"/>
    </inkml:brush>
  </inkml:definitions>
  <inkml:trace contextRef="#ctx0" brushRef="#br0">1 47 1792,'0'-7'55,"2"-7"5426,3 8 144,4 14-2813,28 59 948,-17-36-2895,27 55-1,-15-25-412,-29-56-310,-3-4-131,0 0 0,1 0 0,-1 0-1,0-1 1,1 1 0,-1 0 0,1 0-1,0 0 1,-1 0 0,1 0 0,0-1-1,-1 1 1,1 0 0,0 0-1,0-1 1,0 1 0,0-1 0,-1 1-1,1-1 1,0 1 0,1 0 0,-1-1 85,8-23 570,7-34-654,29-68 0,-13 49-9411,-29 69 5393,-3 1 268</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51.085"/>
    </inkml:context>
    <inkml:brush xml:id="br0">
      <inkml:brushProperty name="width" value="0.025" units="cm"/>
      <inkml:brushProperty name="height" value="0.025" units="cm"/>
    </inkml:brush>
  </inkml:definitions>
  <inkml:trace contextRef="#ctx0" brushRef="#br0">2 3 4480,'-1'-3'5700,"0"9"-2219,2 23-1087,2 40-1250,-2-48-595,4 46 692,20 110-1,-24-171-1418,0-1 0,1 1 1,0-1-1,0 0 1,0 1-1,1-1 0,0 0 1,0-1-1,0 1 0,0 0 1,6 5-1,-7-9-267,0 1-1,-1-1 1,1 0-1,0 0 1,0 0-1,0 0 1,0 0-1,0 0 1,1 0 0,-1-1-1,0 1 1,0-1-1,0 0 1,1 0-1,-1 1 1,0-1-1,0-1 1,1 1-1,-1 0 1,0-1-1,0 1 1,0-1 0,0 1-1,1-1 1,-1 0-1,0 0 1,0 0-1,0 0 1,-1 0-1,4-3 1,16-10-2243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5:51.433"/>
    </inkml:context>
    <inkml:brush xml:id="br0">
      <inkml:brushProperty name="width" value="0.025" units="cm"/>
      <inkml:brushProperty name="height" value="0.025" units="cm"/>
    </inkml:brush>
  </inkml:definitions>
  <inkml:trace contextRef="#ctx0" brushRef="#br0">172 22 5376,'-10'-3'2112,"4"-2"-1664,-6 1 1088,5 0 352,-4 1-736,-4 0-224,-3 3-512,-3 3-192,1 0-128,3 1-640,-2 2-288,3 3-2880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48.785"/>
    </inkml:context>
    <inkml:brush xml:id="br0">
      <inkml:brushProperty name="width" value="0.025" units="cm"/>
      <inkml:brushProperty name="height" value="0.025" units="cm"/>
    </inkml:brush>
  </inkml:definitions>
  <inkml:trace contextRef="#ctx0" brushRef="#br0">0 1 4736,'1'0'202,"-1"0"0,0 1 0,1-1 0,-1 0 0,0 0 0,1 0 0,-1 1 0,0-1 0,1 0 0,-1 1 0,0-1 0,1 0 0,-1 0 0,0 1 0,0-1 0,0 1 0,1-1 0,-1 0 1,0 1-1,0-1 0,0 0 0,0 1 0,0-1 0,0 1 0,1-1 0,-1 1 0,0-1 0,0 0 0,0 1 0,-1 0 0,1 17 1275,0-12-1031,10 239 5369,18-1-4142,-27-232-1730,0-7-122,-1-1 0,0 0 0,1 0 0,0 0 0,0 0 0,0 0 0,0 0 0,1 0 0,0 0-1,2 4 1,-3-8 58,-1 1-1,0-1 0,0 0 1,0 0-1,0 0 0,1 0 1,-1 0-1,0 0 0,0 1 1,0-1-1,1 0 0,-1 0 1,0 0-1,0 0 0,1 0 1,-1 0-1,0 0 0,0 0 1,1 0-1,-1 0 0,0 0 1,0 0-1,0 0 1,1 0-1,-1 0 0,0 0 1,0-1-1,1 1 0,-1 0 1,0 0-1,0 0 0,0 0 1,1 0-1,-1 0 0,0-1 1,0 1-1,0 0 0,0 0 1,0 0-1,1 0 0,-1-1 1,0 1-1,0 0 0,0 0 1,0 0-1,0-1 0,0 1 1,0 0-1,0 0 0,0-1 1,0 1-1,5-13-6389,-3 5 3141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49.461"/>
    </inkml:context>
    <inkml:brush xml:id="br0">
      <inkml:brushProperty name="width" value="0.025" units="cm"/>
      <inkml:brushProperty name="height" value="0.025" units="cm"/>
    </inkml:brush>
  </inkml:definitions>
  <inkml:trace contextRef="#ctx0" brushRef="#br0">1 81 4480,'27'-4'7257,"2"-10"-5236,-27 13-2036,1-1 0,-1 1-1,1-1 1,-1 0 0,0 0-1,1 0 1,-1 0 0,0 0-1,0-1 1,-1 1 0,1-1-1,0 1 1,-1-1 0,0 0-1,1 1 1,-1-1 0,1-6-1,-2 9-1,1-1-1,-1 1 1,0-1 0,0 1-1,0-1 1,0 1-1,0-1 1,0 1 0,0-1-1,0 0 1,0 1-1,0-1 1,0 1 0,0-1-1,0 1 1,-1-1-1,1 1 1,0-1 0,0 1-1,0-1 1,-1 1-1,1-1 1,0 1 0,-1 0-1,1-1 1,0 1-1,-1-1 1,1 1 0,-1 0-1,1-1 1,-1 1-1,1 0 1,0 0 0,-1-1-1,1 1 1,-1 0-1,1 0 1,-1 0 0,0-1-1,1 1 1,-1 0 0,1 0-1,-1 0 1,1 0-1,-1 0 1,1 0 0,-1 0-1,1 0 1,-1 0-1,1 1 1,-1-1 0,1 0-1,-1 0 1,1 0-1,-1 1 1,1-1 0,-1 0-1,-3 2 6,1-1-1,0 0 1,0 1-1,0 0 1,0-1-1,1 1 0,-6 5 1,5-3 225,0 1-1,0-1 1,1 1 0,0 0-1,-1 0 1,2 1-1,-1-1 1,0 0 0,1 0-1,0 1 1,1-1 0,-1 1-1,1-1 1,0 1 0,0-1-1,0 1 1,1-1-1,0 1 1,0-1 0,1 0-1,-1 1 1,4 4 0,-3-2-103,1-1 1,0 0 0,0-1-1,1 1 1,-1 0 0,2-1-1,-1 0 1,1 0 0,0 0-1,0-1 1,0 0-1,1 0 1,0 0 0,0 0-1,11 5 1,-15-9-340,1 0 0,-1 0-1,1 0 1,-1 0 0,1-1-1,0 1 1,-1-1 0,1 0 0,0 0-1,-1 0 1,1 0 0,0 0 0,-1 0-1,1-1 1,-1 1 0,1-1-1,0 0 1,-1 0 0,4-2 0,-3 2-752,0-1 0,0-1 0,0 1 0,0 0 1,0-1-1,-1 1 0,1-1 0,3-5 0,2-4-2304</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49.980"/>
    </inkml:context>
    <inkml:brush xml:id="br0">
      <inkml:brushProperty name="width" value="0.025" units="cm"/>
      <inkml:brushProperty name="height" value="0.025" units="cm"/>
    </inkml:brush>
  </inkml:definitions>
  <inkml:trace contextRef="#ctx0" brushRef="#br0">1 1 3456,'0'1'376,"1"-1"-1,0 1 1,-1-1 0,1 1-1,0 0 1,-1-1 0,1 1-1,-1 0 1,1 0 0,-1 0-1,1-1 1,-1 1 0,0 0-1,1 0 1,-1 0 0,0 0-1,0 0 1,0 0 0,1-1-1,-1 3 1,4 29 563,-2-20-82,8 53 1410,-5-24-617,14 48 1,-7-143-2590,-8 36 452,0 0 0,2 0-1,14-33 1,-16 42 454,1-1-1,1 1 1,-1 1-1,1-1 1,1 1-1,0 0 1,0 0-1,12-10 1,-18 17 53,0 0 0,0 1 1,0-1-1,0 0 1,0 0-1,0 1 0,0-1 1,1 1-1,-1-1 0,0 1 1,0-1-1,0 1 1,1 0-1,-1 0 0,0-1 1,0 1-1,1 0 1,-1 0-1,0 0 0,0 0 1,1 0-1,-1 1 1,0-1-1,0 0 0,0 1 1,1-1-1,-1 1 1,0-1-1,0 1 0,0-1 1,0 1-1,0 0 1,0-1-1,0 1 0,0 0 1,0 0-1,0 0 1,0 0-1,-1 0 0,1 0 1,0 0-1,-1 0 1,1 0-1,0 0 0,-1 0 1,0 0-1,1 2 1,4 8 12,-1 0 1,-1 1-1,0-1 1,2 13-1,-3-11-49,4 17-55,9 33-261,-13-58-565,0 1 1,0-1 0,1 1-1,6 8 1,-3-7-2416,0-5 43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7.745"/>
    </inkml:context>
    <inkml:brush xml:id="br0">
      <inkml:brushProperty name="width" value="0.05" units="cm"/>
      <inkml:brushProperty name="height" value="0.05" units="cm"/>
      <inkml:brushProperty name="color" value="#00A0D7"/>
    </inkml:brush>
  </inkml:definitions>
  <inkml:trace contextRef="#ctx0" brushRef="#br0">108 151 3072,'-7'-8'3780,"-12"-16"1,-7-16-1944,13 19-4459,-23-28 0,29 41 292</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0.636"/>
    </inkml:context>
    <inkml:brush xml:id="br0">
      <inkml:brushProperty name="width" value="0.025" units="cm"/>
      <inkml:brushProperty name="height" value="0.025" units="cm"/>
    </inkml:brush>
  </inkml:definitions>
  <inkml:trace contextRef="#ctx0" brushRef="#br0">141 14 2432,'0'-1'90,"-1"0"-1,1 1 1,0-1 0,-1 0-1,1 0 1,-1 1-1,1-1 1,-1 0 0,1 1-1,-1-1 1,0 1 0,1-1-1,-1 0 1,0 1 0,1 0-1,-1-1 1,0 1 0,0-1-1,0 1 1,1 0 0,-1 0-1,0-1 1,0 1 0,0 0-1,-1 0 1,0 0 112,0 0-1,-1 0 1,1 1 0,0-1-1,-1 1 1,1 0 0,0-1-1,0 1 1,-3 2 0,-3 1 409,1 0 0,0 1-1,0 0 1,-9 9 0,11-8-236,-1 1-1,1 0 0,0 0 0,1 0 0,0 0 0,0 1 1,0 0-1,1 0 0,-4 15 0,6-19-154,-1 1 0,1-1 1,1 1-1,-1 0 0,1-1 0,-1 1 0,1 0 0,1-1 0,-1 1 0,1 0 0,-1-1 0,2 1 0,-1-1 1,0 1-1,1-1 0,0 1 0,0-1 0,0 0 0,3 5 0,-4-8-215,0 0 0,0 0 0,0 0 0,0 0 0,0 0 0,0 0 0,0 0-1,1 0 1,-1 0 0,0-1 0,0 1 0,1-1 0,-1 1 0,0-1 0,1 1 0,-1-1 0,0 0 0,1 1 0,-1-1-1,1 0 1,2 0 0,-2-1-88,1 1 0,-1-1 0,1 0 0,-1 0 0,0 0 0,1 0 0,-1 0 0,0-1 0,0 1 0,0-1 0,3-1 0,2-4-326,0-1 0,0 1-1,-1-1 1,0 0 0,5-10-1,-4 5-66,-1-1-1,0 1 1,7-28 0,1-4 392,-10 54 1044,-1 0 0,4 19 0,16 69 1414,10 49-585,-29-120-1655,-2-1 0,0 1 0,-4 49-1,1-66-162,-6 47-20,6-52-19,0-1 0,0 1 1,0 0-1,0-1 0,-1 1 0,1-1 0,-1 0 0,0 0 1,0 1-1,0-1 0,0 0 0,-4 3 0,5-5-59,0-1-1,-1 1 0,1 0 1,0-1-1,-1 1 1,1-1-1,-1 1 0,1-1 1,0 0-1,-1 1 0,1-1 1,-1 0-1,1 0 0,-1 0 1,1 0-1,-1 0 1,1 0-1,-1-1 0,1 1 1,0 0-1,-1-1 0,1 1 1,0-1-1,-1 0 0,1 1 1,0-1-1,-1 0 0,-1-1 1,-2-2-809,0 0 0,0 0 0,1-1 0,-1 1 0,-4-8 0,-10-19-3847,2-7 1508</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1.669"/>
    </inkml:context>
    <inkml:brush xml:id="br0">
      <inkml:brushProperty name="width" value="0.025" units="cm"/>
      <inkml:brushProperty name="height" value="0.025" units="cm"/>
    </inkml:brush>
  </inkml:definitions>
  <inkml:trace contextRef="#ctx0" brushRef="#br0">0 10 2048,'13'-9'7321,"-12"21"-3662,-1-4-4122,36 465 8793,-32-451-8478,1-20-402,3-12-10,-6 7 497,-1 0 0,1 0 0,-1 0 0,0 0-1,0 0 1,-1-1 0,1 1 0,-1 0 0,1 0 0,-1-1 0,0 1 0,0 0 0,-1-1 0,1 1 0,0 0 0,-1 0 0,-2-6 0,1-5-466,1 12 501,1-1-1,0 1 1,0-1 0,0 1 0,0-1 0,0 1-1,1-1 1,-1 1 0,1-1 0,0 1 0,-1 0 0,1-1-1,3-3 1,-4 5-132,0 1 165,0-1-42,0 0-96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2.029"/>
    </inkml:context>
    <inkml:brush xml:id="br0">
      <inkml:brushProperty name="width" value="0.025" units="cm"/>
      <inkml:brushProperty name="height" value="0.025" units="cm"/>
    </inkml:brush>
  </inkml:definitions>
  <inkml:trace contextRef="#ctx0" brushRef="#br0">357 1 5248,'2'7'2016,"-6"-4"-1568,-7 4 352,5-4 64,-7 1-64,-8-2 0,-6-2 32,-2-2 32,-3-2-448,-2 1-192,-5 1 0,3 0-192,1 2-32,7 2-1632,3 2-736,6 4-896</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2.599"/>
    </inkml:context>
    <inkml:brush xml:id="br0">
      <inkml:brushProperty name="width" value="0.025" units="cm"/>
      <inkml:brushProperty name="height" value="0.025" units="cm"/>
    </inkml:brush>
  </inkml:definitions>
  <inkml:trace contextRef="#ctx0" brushRef="#br0">15 1 3840,'-2'20'5429,"-4"36"-4021,2 0 0,2 0 0,3 0 0,10 76 0,-8-114-1307,-1 0 0,2 0 1,10 30-1,-14-48-113,0 0 0,0 1-1,0-1 1,0 0 0,0 0-1,0 0 1,0 1 0,0-1 0,0 0-1,0 0 1,0 0 0,0 1-1,1-1 1,-1 0 0,0 0 0,0 0-1,0 0 1,0 1 0,0-1-1,1 0 1,-1 0 0,0 0-1,0 0 1,0 0 0,0 1 0,1-1-1,-1 0 1,0 0 0,0 0-1,0 0 1,1 0 0,-1 0 0,0 0-1,0 0 1,0 0 0,1 0-1,-1 0 1,0 0 0,0 0 0,0 0-1,1 0 1,-1 0 0,0 0-1,0 0 1,0 0 0,1 0 0,6-12-595,4-26-506,-9 31 856,1-4 81,1-1 0,0 1 0,1 0 0,0 0 0,1 0 0,0 1 0,15-19 0,-21 28 216,1 0 1,-1 1 0,1-1 0,0 0-1,-1 0 1,1 1 0,0-1 0,0 1-1,-1-1 1,1 1 0,0-1 0,0 1-1,0-1 1,0 1 0,0 0-1,0-1 1,0 1 0,-1 0 0,1 0-1,0 0 1,0 0 0,0 0 0,0 0-1,0 0 1,0 0 0,0 0 0,0 0-1,1 1 1,0 0 45,0 0-1,0 0 0,0 1 1,0-1-1,-1 1 1,1-1-1,-1 1 1,1 0-1,-1-1 1,0 1-1,0 0 0,2 2 1,3 8 147,-1 1 1,0 0-1,4 14 1,-9-26-255,11 46-263,-7-16-5224,-2-19 1903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3.996"/>
    </inkml:context>
    <inkml:brush xml:id="br0">
      <inkml:brushProperty name="width" value="0.025" units="cm"/>
      <inkml:brushProperty name="height" value="0.025" units="cm"/>
    </inkml:brush>
  </inkml:definitions>
  <inkml:trace contextRef="#ctx0" brushRef="#br0">286 12 3072,'0'0'70,"0"0"0,0 0 0,0 0 0,0 0 0,0 0 1,0 0-1,0 0 0,0 1 0,1-1 0,-1 0 0,0 0 0,0 0 0,0 0 0,0 0 0,0 0 1,0 0-1,0 0 0,0 0 0,1 0 0,-1 0 0,0 0 0,0 0 0,0 0 0,0 0 0,0 0 1,0 0-1,1 0 0,-1 0 0,0 0 0,0 0 0,0 0 0,0 0 0,0 0 0,0 0 0,0 0 1,0 0-1,1 0 0,-1 0 0,0-1 0,0 1 0,0 0 0,0 0 0,0 0 0,0 0 0,0 0 1,0 0-1,0 0 0,0 0 0,0 0 0,0-1 0,1 1 0,-1 0 0,-8-4 2508,-23 0-1772,-1 2 0,-44 2 0,61 1-1307,0 1 0,-25 7 0,32-7-659,-1 1 1,1 0-1,-1 1 1,1 0-1,-11 8 1,7-3-884</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4.345"/>
    </inkml:context>
    <inkml:brush xml:id="br0">
      <inkml:brushProperty name="width" value="0.025" units="cm"/>
      <inkml:brushProperty name="height" value="0.025" units="cm"/>
    </inkml:brush>
  </inkml:definitions>
  <inkml:trace contextRef="#ctx0" brushRef="#br0">299 1 3840,'9'5'1472,"-7"-3"-1120,-2-1 1024,-2 1-512,-3 0 128,-4 0-192,-5-1-32,-5 1-416,-6-2 64,-9 0 96,-1 0-256,3-2-64,-1 1-352,3 1-64,3 1-2144,2 1-1856,6-2 1216</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5.582"/>
    </inkml:context>
    <inkml:brush xml:id="br0">
      <inkml:brushProperty name="width" value="0.025" units="cm"/>
      <inkml:brushProperty name="height" value="0.025" units="cm"/>
    </inkml:brush>
  </inkml:definitions>
  <inkml:trace contextRef="#ctx0" brushRef="#br0">155 161 4224,'-1'-2'240,"0"0"-1,0 0 1,0 0-1,0 0 1,-1 0 0,1 0-1,-1 0 1,1 1 0,-1-1-1,0 0 1,1 1 0,-1-1-1,0 1 1,0 0-1,0 0 1,0 0 0,0 0-1,0 0 1,0 0 0,-1 0-1,1 1 1,0-1 0,-1 1-1,-3-1 1,3 1-106,0 1 1,0-1-1,0 1 0,0 0 1,0 0-1,0 0 1,0 0-1,0 1 1,0-1-1,0 1 0,0 0 1,1 0-1,-1 0 1,1 0-1,-1 0 0,1 0 1,-3 5-1,-2 1 199,1 1-1,1-1 1,0 1-1,0 1 0,0-1 1,1 0-1,1 1 1,0 0-1,0 0 0,1 0 1,-2 13-1,3-16-248,1 0 1,0-1-1,0 1 0,0 0 0,1 0 1,0-1-1,0 1 0,0-1 0,1 1 0,0-1 1,0 1-1,1-1 0,0 0 0,0 0 1,0 0-1,1 0 0,0-1 0,5 6 0,-8-9-152,0-1 0,0 0 0,1 0 0,-1 0 0,0 0 0,0 0-1,0 0 1,1 0 0,-1-1 0,0 1 0,1 0 0,-1-1 0,1 1-1,-1-1 1,1 1 0,-1-1 0,1 0 0,-1 0 0,1 0 0,0 0-1,-1 0 1,1 0 0,-1 0 0,1 0 0,-1 0 0,1-1 0,-1 1 0,1-1-1,-1 1 1,1-1 0,-1 0 0,0 1 0,1-1 0,-1 0 0,0 0-1,0 0 1,2-1 0,0-2-300,1 1 0,-2 0-1,1-1 1,0 0 0,-1 1 0,1-1 0,-1 0-1,0 0 1,-1-1 0,1 1 0,1-9 0,2-19-2030,-3-1 1,-1-62-1,0-23 2050,2 96 1231,1-24 2064,-3 35-748,-3 17 507,0 18-1671,0 1-1,2-1 1,0 1-1,7 39 1,26 98 418,-17-88-2079,-15-71 1138,3 10-4323,-1-12 181,0-7 261,1-5 281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5.916"/>
    </inkml:context>
    <inkml:brush xml:id="br0">
      <inkml:brushProperty name="width" value="0.025" units="cm"/>
      <inkml:brushProperty name="height" value="0.025" units="cm"/>
    </inkml:brush>
  </inkml:definitions>
  <inkml:trace contextRef="#ctx0" brushRef="#br0">0 174 6528,'7'12'1376,"0"0"1,-1 0 0,-1 0-1,6 19 1,-9-22-1191,0 0 0,0 0 0,-1 0 0,0 12 0,-7-33-5426,-1-18 699,0-39 4187,5 48 1354,2-1 1,0 1-1,2 0 0,0-1 0,9-36 1,-1 35-2405,-9 22 1072,-1 1 0,1-1 0,0 0 0,-1 0 0,1 1 0,0-1 0,0 0-1,-1 1 1,1-1 0,0 1 0,0-1 0,0 1 0,2-1 0,2 0-2063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6.337"/>
    </inkml:context>
    <inkml:brush xml:id="br0">
      <inkml:brushProperty name="width" value="0.025" units="cm"/>
      <inkml:brushProperty name="height" value="0.025" units="cm"/>
    </inkml:brush>
  </inkml:definitions>
  <inkml:trace contextRef="#ctx0" brushRef="#br0">194 0 3200,'0'0'469,"-29"10"4609,-90 38-3228,115-46-1693,1 0 1,-1 0-1,1 0 0,-1 1 1,1 0-1,0-1 0,0 1 1,0 0-1,0 0 0,1 1 1,-1-1-1,1 0 0,-4 7 1,6-9-118,0 0 1,0 0-1,0 0 1,1 0 0,-1 0-1,0 0 1,0 0-1,0 0 1,1-1-1,-1 1 1,1 0 0,-1 0-1,0 0 1,1 0-1,-1-1 1,1 1 0,0 0-1,-1 0 1,1-1-1,0 1 1,-1 0 0,1-1-1,0 1 1,0-1-1,0 1 1,-1-1-1,1 0 1,0 1 0,0-1-1,1 1 1,33 11 298,-30-11-283,4 2-45,-1 1 0,1-1 0,-1 1 0,0 1 0,0-1 0,0 1 0,-1 1 0,0-1 0,11 12 0,-14-14-27,-1 1-1,0-1 1,-1 1 0,1-1 0,-1 1 0,1 0 0,-1 0 0,-1 0-1,1 1 1,0-1 0,-1 0 0,0 1 0,0-1 0,0 1 0,-1-1-1,1 1 1,-1-1 0,0 1 0,0-1 0,-1 1 0,-1 6 0,2-9-31,0-1 1,-1 0-1,1 1 1,0-1-1,-1 0 1,0 0-1,1 1 1,-1-1-1,0 0 1,1 0-1,-1 0 1,0 0-1,0 0 0,0 0 1,0 0-1,0 0 1,0 0-1,0 0 1,0-1-1,0 1 1,-1 0-1,1-1 1,0 1-1,0-1 1,-1 1-1,1-1 1,0 0-1,-1 1 1,1-1-1,0 0 1,-1 0-1,0 0 1,-2 0-549,1-1 0,-1 0 1,1 1-1,0-1 0,-1 0 0,1-1 1,0 1-1,0-1 0,0 1 0,0-1 1,-4-3-1,-9-9-2669</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7.552"/>
    </inkml:context>
    <inkml:brush xml:id="br0">
      <inkml:brushProperty name="width" value="0.025" units="cm"/>
      <inkml:brushProperty name="height" value="0.025" units="cm"/>
    </inkml:brush>
  </inkml:definitions>
  <inkml:trace contextRef="#ctx0" brushRef="#br0">0 0 6272,'2'3'599,"0"0"0,0 0 0,0-1 0,0 1 0,-1 0 0,0 1 0,1-1 0,-1 0 0,0 0-1,-1 1 1,1-1 0,0 4 0,2 48 1630,-3-31-1279,4 57 300,6 87-1290,-10-166-33,6 27-2168,3-13-2490,-2-11 785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9.387"/>
    </inkml:context>
    <inkml:brush xml:id="br0">
      <inkml:brushProperty name="width" value="0.05" units="cm"/>
      <inkml:brushProperty name="height" value="0.05" units="cm"/>
      <inkml:brushProperty name="color" value="#00A0D7"/>
    </inkml:brush>
  </inkml:definitions>
  <inkml:trace contextRef="#ctx0" brushRef="#br0">49 1 1792,'1'-1'4486,"1"9"-2279,-4 4-1354,0 0 0,-7 22 1,7-29-829,0 1 0,0-1-1,-1 0 1,1 0 0,-1 0 0,0 0 0,-1-1 0,-5 7 0,3-7 6,4-5-740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7.913"/>
    </inkml:context>
    <inkml:brush xml:id="br0">
      <inkml:brushProperty name="width" value="0.025" units="cm"/>
      <inkml:brushProperty name="height" value="0.025" units="cm"/>
    </inkml:brush>
  </inkml:definitions>
  <inkml:trace contextRef="#ctx0" brushRef="#br0">196 1 7296,'0'3'2720,"0"-1"-2112,-6 3 736,4-3 192,-4 1-672,-2 2-160,-1 2-416,-4 0-192,-6-1-64,-1 1-32,0-2 64,-3 1-672,1-3-224,3-1-1408,4-1-576,2 3-448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8.304"/>
    </inkml:context>
    <inkml:brush xml:id="br0">
      <inkml:brushProperty name="width" value="0.025" units="cm"/>
      <inkml:brushProperty name="height" value="0.025" units="cm"/>
    </inkml:brush>
  </inkml:definitions>
  <inkml:trace contextRef="#ctx0" brushRef="#br0">200 14 3072,'-1'-1'94,"0"0"-1,0 0 1,0 0-1,0 0 1,0 1 0,0-1-1,0 0 1,0 0-1,0 1 1,0-1 0,-1 1-1,1-1 1,0 1 0,-1-1-1,1 1 1,0 0-1,-1-1 1,1 1 0,-2 0-1,-28-1 1235,24 2-962,0 1 1,0-1-1,1 1 1,-1 1-1,1-1 0,-1 1 1,1 0-1,0 1 1,0-1-1,0 1 0,0 0 1,1 1-1,0-1 1,0 1-1,0 0 1,-6 9-1,7-9-48,0 1 0,0-1 0,0 1 0,1 0 0,0 0 0,1 1-1,-1-1 1,1 1 0,0-1 0,1 1 0,-1 0 0,1-1 0,1 1 0,-1 0 0,1 0 0,1-1 0,0 8-1,-1-12-295,0 0-1,1 1 1,-1-1-1,1 0 0,-1 0 1,1 0-1,0 0 0,0-1 1,0 1-1,0 0 0,0 0 1,0 0-1,1-1 0,-1 1 1,1-1-1,-1 1 1,1-1-1,-1 1 0,1-1 1,0 0-1,-1 0 0,1 0 1,0 0-1,0 0 0,0 0 1,0 0-1,0-1 0,0 1 1,0-1-1,4 1 1,-4-1-202,1 0 0,0-1 1,-1 1-1,1-1 1,0 1-1,-1-1 0,1 0 1,0 0-1,-1 0 1,0-1-1,1 1 1,-1 0-1,0-1 0,1 0 1,-1 1-1,0-1 1,0 0-1,0 0 0,-1 0 1,1 0-1,0 0 1,-1-1-1,2-2 1,2-6-618,0 0 1,-1 0 0,5-22 0,-6 20 656,1-1 0,7-14-1,-11 28 181,0-1-1,0 1 0,0 0 0,0-1 0,0 1 1,0 0-1,1-1 0,-1 1 0,0 0 1,0 0-1,0-1 0,0 1 0,1 0 0,-1 0 1,0-1-1,0 1 0,1 0 0,-1 0 1,0-1-1,0 1 0,1 0 0,-1 0 0,0 0 1,1 0-1,-1 0 0,0-1 0,0 1 1,1 0-1,-1 0 0,0 0 0,1 0 0,-1 0 1,0 0-1,1 0 0,7 10 1361,4 26 636,-10-30-1821,17 56-572,-15-72-7062,-2-3 4289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8.726"/>
    </inkml:context>
    <inkml:brush xml:id="br0">
      <inkml:brushProperty name="width" value="0.025" units="cm"/>
      <inkml:brushProperty name="height" value="0.025" units="cm"/>
    </inkml:brush>
  </inkml:definitions>
  <inkml:trace contextRef="#ctx0" brushRef="#br0">1 1 4224,'3'3'698,"0"0"0,0 1 0,0-1 0,0 1 0,-1 0 0,1 0 0,-1 0 0,0 0 0,0 0 0,1 8 0,11 48 2258,-9-37-2017,5 16 673,-6-24-1313,0 0 1,-1 0 0,2 28-1,-7-80-2267,4 23 1718,0 0 0,1 0 0,1 1-1,0-1 1,10-22 0,-12 31 258,1 0 1,-1 1 0,1-1 0,0 0-1,0 1 1,0-1 0,1 1 0,0 0 0,0 0-1,0 0 1,0 1 0,0 0 0,1-1-1,-1 1 1,1 1 0,0-1 0,7-2 0,-9 4 38,-1 1 0,0 0 0,0 0 0,0 0 0,1 0 0,-1 0 1,0 0-1,0 1 0,0-1 0,0 1 0,1-1 0,-1 1 0,0 0 0,0 0 1,0 0-1,0 0 0,-1 0 0,1 1 0,0-1 0,0 0 0,-1 1 1,1-1-1,-1 1 0,1 0 0,-1 0 0,0-1 0,1 1 0,-1 0 1,1 3-1,4 6 54,-1 0 0,-1 0 0,7 23 0,8 52-82,-8-32-4502,-3-64-6343</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9.384"/>
    </inkml:context>
    <inkml:brush xml:id="br0">
      <inkml:brushProperty name="width" value="0.025" units="cm"/>
      <inkml:brushProperty name="height" value="0.025" units="cm"/>
    </inkml:brush>
  </inkml:definitions>
  <inkml:trace contextRef="#ctx0" brushRef="#br0">117 103 3328,'2'-1'144,"0"1"-1,0-1 1,-1 0 0,1 1 0,0-1 0,0 0-1,0 0 1,-1 0 0,1-1 0,0 1-1,-1 0 1,1-1 0,-1 1 0,1-1-1,-1 1 1,0-1 0,0 1 0,0-1 0,0 0-1,0 0 1,0 0 0,0 0 0,-1 0-1,1 1 1,0-1 0,-1 0 0,0 0 0,0-1-1,1 1 1,-1 0 0,0 0 0,0 0-1,-1-3 1,1 3-50,-1 0 0,1-1-1,0 1 1,-1 0 0,0 0 0,1 0-1,-1 0 1,0 0 0,0 0 0,0 0-1,-1 0 1,1 0 0,0 0-1,-1 1 1,1-1 0,-1 0 0,1 1-1,-1-1 1,0 1 0,0 0 0,0 0-1,0-1 1,0 1 0,0 0 0,0 1-1,0-1 1,0 0 0,0 1-1,0-1 1,0 1 0,-3-1 0,1 1 20,1 0 1,-1 0-1,1 1 1,-1-1-1,1 1 1,-1 0-1,1 0 1,0 0-1,-1 0 1,1 1 0,0-1-1,0 1 1,0 0-1,0-1 1,0 2-1,-5 3 1,4-1 146,0-1 1,1 1-1,-1 0 1,1 0-1,0 1 1,0-1-1,0 0 1,1 1-1,-3 8 1,3-5 140,0-1 1,0 1-1,0 0 1,1 0-1,1 0 1,0 0-1,0-1 1,0 1-1,1 0 1,1 0-1,-1 0 1,1 0-1,6 12 1,-5-15-327,0 0 0,1-1 0,0 1 1,0-1-1,1 0 0,-1 0 1,1-1-1,0 0 0,0 1 0,1-1 1,-1-1-1,1 1 0,11 4 0,-11-6-517,0 0-1,-1 0 0,1 0 0,0-1 0,1 0 0,9 1 1,-12-2-546,0 0 0,1-1 0,-1 1 0,0-1 1,1 0-1,-1 0 0,0 0 0,0 0 0,8-4 1,-2-2-2870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7:59.752"/>
    </inkml:context>
    <inkml:brush xml:id="br0">
      <inkml:brushProperty name="width" value="0.025" units="cm"/>
      <inkml:brushProperty name="height" value="0.025" units="cm"/>
    </inkml:brush>
  </inkml:definitions>
  <inkml:trace contextRef="#ctx0" brushRef="#br0">6 127 5888,'14'-5'441,"-1"0"1,0-1 0,0 0-1,12-9 1,-21 13-376,0 0 0,-1-1-1,1 0 1,-1 0 0,1 0 0,-1 0 0,0-1 0,0 1 0,-1-1 0,1 0-1,-1 0 1,0 1 0,0-2 0,0 1 0,0 0 0,1-8 0,-2 11-65,-1 0 0,0 1 0,0-1 0,1 0 0,-1 1 0,0-1 0,0 0 0,0 0 0,0 1 0,0-1 0,0 0 0,0 1 0,0-1 0,0 0 0,-1 1 1,1-1-1,0 0 0,0 1 0,-1-1 0,1 0 0,0 1 0,-1-1 0,1 0 0,0 1 0,-1-1 0,1 1 0,-1-1 0,1 1 0,-1-1 0,1 1 0,-1-1 0,0 1 0,1 0 0,-1-1 1,0 1-1,1 0 0,-1-1 0,0 1 0,1 0 0,-1 0 0,0 0 0,1 0 0,-1 0 0,0-1 0,1 1 0,-1 0 0,0 0 0,0 1 0,1-1 0,-1 0 0,-1 0 0,-2 1 29,0 0 0,0 1 0,0-1 0,0 1 0,0-1-1,1 1 1,-7 4 0,4 0 472,-1 0 0,1 0-1,0 1 1,0 0 0,0 0 0,1 1-1,0-1 1,1 1 0,0 0 0,0 0-1,1 1 1,0-1 0,0 1-1,1-1 1,0 1 0,0 0 0,0 17-1,2-21-207,0 1 0,1-1-1,-1 1 1,1-1 0,0 1-1,0-1 1,1 1 0,0-1-1,-1 0 1,2 0 0,-1 0-1,1 0 1,3 5 0,-3-6-443,0-1 1,1 1-1,-1-1 1,1 0-1,0 0 1,0 0-1,0-1 0,0 1 1,0-1-1,0 0 1,1 0-1,-1 0 1,1-1-1,0 1 1,-1-1-1,1 0 1,5 0-1,-7-1-621,1 0 0,-1 0 0,1 0 0,0 0 0,-1-1 1,1 1-1,-1-1 0,1 0 0,-1 0 0,4-2 0,18-8-3763</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5.712"/>
    </inkml:context>
    <inkml:brush xml:id="br0">
      <inkml:brushProperty name="width" value="0.025" units="cm"/>
      <inkml:brushProperty name="height" value="0.025" units="cm"/>
    </inkml:brush>
  </inkml:definitions>
  <inkml:trace contextRef="#ctx0" brushRef="#br0">4 27 3072,'0'-27'5754,"0"41"-2842,-2 132 2225,1 80-2423,1-211-2581,1 0 0,5 20 1,4-4-1960,-8-27 669,0-1 0,0 1 0,0-1 0,0 0 0,1 0 0,2 3 0,-5-11-4171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6.065"/>
    </inkml:context>
    <inkml:brush xml:id="br0">
      <inkml:brushProperty name="width" value="0.025" units="cm"/>
      <inkml:brushProperty name="height" value="0.025" units="cm"/>
    </inkml:brush>
  </inkml:definitions>
  <inkml:trace contextRef="#ctx0" brushRef="#br0">212 1 5888,'0'8'2272,"-4"-5"-1760,-6 4-64,4-5-128,-3 0 128,-4 0 96,-5-1 0,-3-1 0,-1 0-288,-1 0-160,1 2-64,4 0-320,2-1-64,3 1-1152,3 0-448,4-1-704</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6.438"/>
    </inkml:context>
    <inkml:brush xml:id="br0">
      <inkml:brushProperty name="width" value="0.025" units="cm"/>
      <inkml:brushProperty name="height" value="0.025" units="cm"/>
    </inkml:brush>
  </inkml:definitions>
  <inkml:trace contextRef="#ctx0" brushRef="#br0">0 1 5376,'3'1'536,"0"1"1,-1 0-1,0 1 1,1-1-1,-1 0 0,0 1 1,0-1-1,-1 1 1,1 0-1,0-1 1,-1 1-1,0 0 1,1 0-1,0 5 0,12 47 1048,-12-47-1054,-2-7-519,3 10 77,-1 1 0,0 0 0,0 0 0,-1 0-1,-1 0 1,0 0 0,-2 14 0,-2-18-175,1-12-14,1-14 49,3 8 87,0 0-1,1 1 1,1-1-1,0 1 1,0-1 0,1 1-1,0 0 1,8-12-1,-10 16-15,1 1 0,0-1-1,1 1 1,-1-1 0,1 1 0,0 0-1,0 0 1,0 1 0,0-1-1,1 1 1,-1 0 0,1 0 0,0 0-1,0 1 1,0 0 0,8-3-1,-9 5-236,0 0 0,-1 0-1,1 0 1,-1 1-1,1-1 1,-1 1-1,1 0 1,-1 0-1,0 0 1,1 1-1,-1-1 1,0 1-1,0 0 1,0-1-1,0 2 1,5 3-1,14 8-7421,-12-10 4531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6.898"/>
    </inkml:context>
    <inkml:brush xml:id="br0">
      <inkml:brushProperty name="width" value="0.025" units="cm"/>
      <inkml:brushProperty name="height" value="0.025" units="cm"/>
    </inkml:brush>
  </inkml:definitions>
  <inkml:trace contextRef="#ctx0" brushRef="#br0">126 17 3584,'2'0'170,"1"1"0,-1-1-1,0 1 1,1-1 0,-1 0 0,1 0 0,-1 0 0,0 0 0,1 0 0,-1-1-1,1 1 1,-1-1 0,0 1 0,1-1 0,-1 0 0,0 0 0,0 0-1,0 0 1,3-3 0,-5 4-159,0 0 0,0 0 0,1 0 0,-1 0 0,0 0 0,0 0 1,0 0-1,0 0 0,0-1 0,0 1 0,0 0 0,0 0 0,0 0 0,0 0 0,1 0 0,-1 0 0,0-1 0,0 1 0,0 0 0,0 0 0,0 0 0,0 0 1,0 0-1,0 0 0,0-1 0,0 1 0,0 0 0,0 0 0,0 0 0,0 0 0,0 0 0,0-1 0,0 1 0,-1 0 0,1 0 0,0 0 0,0 0 1,0 0-1,0 0 0,0-1 0,0 1 0,0 0 0,0 0 0,0 0 0,-1 0 0,1 0 0,0 0 0,0 0 0,-10-2 131,-13 3-42,16 0 103,0 1 0,0 0 0,0 0 0,0 1 0,1-1-1,-1 2 1,0-1 0,1 1 0,0 0 0,0 0 0,0 0 0,1 1 0,-1 0 0,-4 6 0,5-5 234,1-1 0,0 1 0,0 0 0,0 1 0,1-1 0,0 1 0,0-1 0,0 1 0,1 0 0,0 0 0,1 0 1,-1 0-1,1 0 0,0 10 0,1-15-384,0-1 1,0 1 0,0-1 0,0 1-1,1-1 1,-1 1 0,0-1-1,1 1 1,-1-1 0,1 1-1,-1-1 1,1 1 0,0-1 0,0 1-1,-1-1 1,1 0 0,2 2-1,-2-2-51,0-1 1,0 1-1,0 0 0,0-1 0,0 1 0,0-1 1,0 1-1,0-1 0,0 0 0,0 0 0,1 1 1,-1-1-1,0 0 0,0 0 0,0 0 0,0 0 0,1 0 1,0-1-1,2 1-140,-1-1-1,1 0 1,0-1 0,-1 1 0,1-1-1,-1 1 1,0-1 0,1 0 0,-1-1-1,0 1 1,0 0 0,4-5-1,18-32-2117,-22 32 1973,1 1 1,-1 0-1,1 0 1,1 0-1,-1 1 0,7-8 1,-10 13 309,-1 0 0,1 0 0,0-1 0,-1 1 0,1 0 0,-1 0 0,1 0 0,0 0 0,-1 0 0,1 0 1,-1 0-1,1 0 0,0 0 0,-1 0 0,1 0 0,-1 0 0,1 0 0,0 0 0,-1 1 0,1-1 0,-1 0 0,1 0 0,-1 1 0,1-1 0,-1 0 0,1 1 0,-1-1 0,1 1 1,-1-1-1,1 0 0,-1 1 0,1-1 0,-1 1 0,0-1 0,1 1 0,-1 0 0,0-1 0,1 2 0,14 26 1336,-13-23-1088,5 10 259,-5-10-548,0 0 0,0 0 0,0 0 0,1 0 1,0-1-1,0 1 0,0-1 0,0 0 1,1 0-1,-1 0 0,6 4 0,-9-8-90,0 0 0,0 0 0,1 0 0,-1 0 0,0 0-1,0 0 1,0 0 0,1 0 0,-1 0 0,0 0 0,0 0 0,0 0 0,0 0 0,1 0-1,-1 0 1,0 0 0,0 0 0,0 0 0,0 0 0,1 0 0,-1 0 0,0 0-1,0 0 1,0 0 0,0 0 0,0-1 0,1 1 0,-1 0 0,0 0 0,0 0 0,0 0-1,0 0 1,0-1 0,0 1 0,0 0 0,0 0 0,1 0 0,-1 0 0,0-1-1,0 1 1,0 0 0,0 0 0,0-1 0,2-5-3453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7.478"/>
    </inkml:context>
    <inkml:brush xml:id="br0">
      <inkml:brushProperty name="width" value="0.025" units="cm"/>
      <inkml:brushProperty name="height" value="0.025" units="cm"/>
    </inkml:brush>
  </inkml:definitions>
  <inkml:trace contextRef="#ctx0" brushRef="#br0">0 22 4224,'1'0'484,"0"1"1,0 0-1,0 0 0,-1-1 0,1 1 1,0 0-1,-1 0 0,1 0 1,-1-1-1,1 1 0,-1 0 1,1 0-1,-1 0 0,0 0 1,1 0-1,-1 2 0,6 24 515,-4-15-199,9 24 587,1 0 1,21 46 0,2 0-885,-23-184-744,-12 99 221,5-31-378,11-34-1,2 19-3044,-14 39 627,2 0 0,9-15 0,-7 14-693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9:56.164"/>
    </inkml:context>
    <inkml:brush xml:id="br0">
      <inkml:brushProperty name="width" value="0.05" units="cm"/>
      <inkml:brushProperty name="height" value="0.05" units="cm"/>
      <inkml:brushProperty name="color" value="#00A0D7"/>
    </inkml:brush>
  </inkml:definitions>
  <inkml:trace contextRef="#ctx0" brushRef="#br0">159 152 2560,'-2'-1'857,"1"0"-1,-1 0 1,1 0-1,-1 0 1,1 0 0,0 0-1,-3-2 1,0-1 188,-2-1-427,0 0-1,0-1 1,-8-11-1,-11-10-207,-2 4-260,16 14-638,0 0 0,0-1 0,-9-12 0,20 22 441,-4-4-1937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59.769"/>
    </inkml:context>
    <inkml:brush xml:id="br0">
      <inkml:brushProperty name="width" value="0.05" units="cm"/>
      <inkml:brushProperty name="height" value="0.05" units="cm"/>
      <inkml:brushProperty name="color" value="#00A0D7"/>
    </inkml:brush>
  </inkml:definitions>
  <inkml:trace contextRef="#ctx0" brushRef="#br0">127 115 2432,'-3'2'4827,"2"-2"-4722,-8-4 2197,-7-7-944,3 1-1196,0 0 1,1 0-1,-18-23 1,6 1-2504,19 25-2517</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7.867"/>
    </inkml:context>
    <inkml:brush xml:id="br0">
      <inkml:brushProperty name="width" value="0.025" units="cm"/>
      <inkml:brushProperty name="height" value="0.025" units="cm"/>
    </inkml:brush>
  </inkml:definitions>
  <inkml:trace contextRef="#ctx0" brushRef="#br0">44 94 4736,'3'1'295,"1"0"0,-1 0 1,1-1-1,-1 1 0,1-1 0,0 0 1,-1 0-1,1 0 0,0-1 0,-1 1 1,1-1-1,-1 0 0,1 0 0,-1 0 1,5-3-1,-6 3-277,0 0 0,0 0 0,0 0 0,-1 0 0,1-1 0,-1 1 0,1-1 0,-1 1-1,1-1 1,-1 0 0,0 1 0,0-1 0,0 0 0,0 0 0,0 0 0,0 0 0,0 0 0,-1 0 0,1 0 0,-1 0 0,1 0 0,-1 0 0,0-1 0,0 1 0,0 0-1,0 0 1,-1-4 0,1 5-18,0-1-1,0 1 0,0-1 0,-1 1 1,1-1-1,0 1 0,-1-1 0,1 1 1,-1 0-1,0-1 0,1 1 0,-1 0 1,0-1-1,0 1 0,0 0 0,0 0 1,0 0-1,0 0 0,0 0 0,0 0 1,0 0-1,-1 0 0,1 0 0,0 0 1,-1 1-1,1-1 0,0 0 0,-1 1 1,1-1-1,-1 1 0,1 0 1,-1-1-1,1 1 0,-1 0 0,1 0 1,-1 0-1,-2 0 0,1 1 79,-1 0-1,0 0 1,1 0 0,-1 0-1,1 0 1,0 1-1,-1-1 1,1 1 0,0 0-1,0 0 1,0 0-1,0 1 1,0-1 0,-4 5-1,3 0 365,-1 0 0,1 0-1,0 1 1,0-1 0,1 1-1,0 0 1,0 0 0,1 0-1,0 0 1,1 0 0,0 1-1,0-1 1,0 0 0,2 10-1,-2-13-314,2 0-1,-1 0 0,1 0 0,-1 0 1,1 0-1,0 0 0,1-1 0,-1 1 1,1 0-1,0-1 0,1 1 0,-1-1 1,1 0-1,-1 0 0,1 0 0,0 0 0,1 0 1,-1-1-1,1 1 0,-1-1 0,1 0 1,0 0-1,0 0 0,9 4 0,-11-7-296,1 1-1,-1 0 0,0-1 0,1 1 1,-1-1-1,1 0 0,-1 0 0,0 0 1,1 0-1,-1 0 0,1 0 1,-1-1-1,1 1 0,-1-1 0,0 0 1,0 0-1,1 0 0,-1 0 0,0 0 1,0 0-1,0 0 0,0-1 0,0 1 1,3-3-1,2-4-2027,0 1 0,-1-1 0,1 0 0,6-12 0,0-1-1215</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8.253"/>
    </inkml:context>
    <inkml:brush xml:id="br0">
      <inkml:brushProperty name="width" value="0.025" units="cm"/>
      <inkml:brushProperty name="height" value="0.025" units="cm"/>
    </inkml:brush>
  </inkml:definitions>
  <inkml:trace contextRef="#ctx0" brushRef="#br0">6 0 4736,'-5'18'4836,"7"16"-1829,0-21-1954,6 162 3263,2 23-3486,-9-197-946,1 20-904,-2-20 855,0-1 0,0 0 0,0 1 0,0-1 0,0 1 0,0-1-1,1 0 1,-1 1 0,0-1 0,0 1 0,0-1 0,0 0 0,0 1 0,1-1 0,-1 1 0,0-1 0,0 0 0,1 1 0,-1-1 0,0 0 0,0 1 0,1-1 0,-1 0 0,0 0-1,1 1 1,-1-1 0,0 0 0,1 0 0,-1 0 0,1 1 0,-1-1 0,0 0 0,1 0 0,-1 0 0,1 0 0,-1 0 0,0 0 0,1 0 0,0 0 0,5-5-3803</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8.865"/>
    </inkml:context>
    <inkml:brush xml:id="br0">
      <inkml:brushProperty name="width" value="0.025" units="cm"/>
      <inkml:brushProperty name="height" value="0.025" units="cm"/>
    </inkml:brush>
  </inkml:definitions>
  <inkml:trace contextRef="#ctx0" brushRef="#br0">0 99 3072,'15'-4'2494,"0"1"-1,-1 0 1,17 0 0,-13 2-1129,33-8 0,-46 7-1351,0 0 1,0 1-1,0-2 1,0 1-1,0 0 0,0-1 1,-1 0-1,1 0 1,-1-1-1,6-4 1,-9 7-38,0 0 0,0 0 0,0 0 0,0 0 0,0 0 0,0 0 0,-1 0 0,1 0 0,0-1 0,-1 1 0,1 0 0,0 0 0,-1-1 0,0 1 1,1 0-1,-1 0 0,0-1 0,0 1 0,1-3 0,-2 3-25,1 0 0,0 1 0,-1-1 0,1 0 1,-1 0-1,1 1 0,-1-1 0,1 0 0,-1 1 0,0-1 1,1 0-1,-1 1 0,0-1 0,0 1 0,1-1 0,-1 1 1,0 0-1,0-1 0,0 1 0,1 0 0,-1-1 0,-1 1 1,-3-1-70,1 0 1,-1 1 0,0-1 0,0 1 0,0 0 0,1 0 0,-1 1 0,0-1 0,-7 3 0,6-1 114,1 0 1,0 1 0,0-1 0,0 1 0,0 1-1,0-1 1,1 1 0,-1-1 0,1 1-1,0 0 1,0 1 0,-5 8 0,4-6 270,0 1 0,1 0 1,0 0-1,1 0 0,-1 0 0,2 1 1,-1-1-1,-1 12 0,3-13 16,0 1 0,1 0 0,0-1 0,0 1-1,0-1 1,1 1 0,0 0 0,1-1 0,3 13 0,-3-16-206,0 1-1,0-1 1,0 0 0,1 1 0,0-1 0,-1 0-1,1-1 1,1 1 0,-1 0 0,0-1 0,1 0-1,0 0 1,0 0 0,0 0 0,7 3 0,-8-4-224,0-1 0,0 0 0,0 0 0,0 0 0,0 0 0,1 0 0,-1-1 0,0 1 0,1-1 0,-1 0 0,0 0 0,1 0 0,-1-1 0,0 1 0,0-1 0,1 1 0,-1-1 0,0 0 0,5-3 0,-4 2-548,1-1 0,-1 0 0,0 0 0,0 0 0,0 0 0,0-1 0,-1 0 0,1 0 0,-1 0 0,0 0 0,4-8 0,3-7-2320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09.468"/>
    </inkml:context>
    <inkml:brush xml:id="br0">
      <inkml:brushProperty name="width" value="0.025" units="cm"/>
      <inkml:brushProperty name="height" value="0.025" units="cm"/>
    </inkml:brush>
  </inkml:definitions>
  <inkml:trace contextRef="#ctx0" brushRef="#br0">159 371 3072,'3'1'206,"0"-1"0,0 0 1,0 0-1,0 0 0,0 0 0,0-1 1,0 1-1,0-1 0,0 0 1,6-2-1,-9 3-187,1 0 1,-1-1 0,1 1-1,0-1 1,-1 1-1,1-1 1,-1 1 0,1-1-1,-1 1 1,1-1-1,-1 1 1,0-1-1,1 0 1,-1 1 0,0-1-1,1 0 1,-1 1-1,0-1 1,1-1 0,-1 1-40,0-1 0,0 1 0,-1-1 1,1 1-1,0-1 0,0 1 0,-1-1 0,1 1 1,-1 0-1,1-1 0,-1 1 0,0-1 1,-1-1-1,0 0 89,0-1 1,-1 1 0,0 0-1,0 0 1,0 0-1,0 0 1,0 0 0,-1 0-1,1 1 1,-1 0-1,1 0 1,-1 0-1,0 0 1,0 0 0,0 1-1,0 0 1,0 0-1,0 0 1,-1 0 0,1 1-1,0-1 1,0 1-1,-1 0 1,1 0-1,-5 1 1,4 0 209,0 0-1,0 0 1,1 0-1,-1 1 0,0 0 1,1 0-1,-1 0 1,1 0-1,0 0 1,0 1-1,0 0 1,0 0-1,0 0 1,1 0-1,-1 1 1,1 0-1,0-1 1,0 1-1,0 0 1,0 0-1,-3 8 1,4-6 18,0 1 1,0-1-1,0 0 1,1 1-1,0-1 1,1 1 0,-1-1-1,1 1 1,0-1-1,1 1 1,-1-1-1,3 8 1,-2-11-252,-1 0 0,1 0 0,0 0 0,1 0 0,-1 0 0,0-1 0,1 1 0,0 0 0,-1-1 0,1 1 0,0-1-1,1 1 1,-1-1 0,0 0 0,0 0 0,1 0 0,0 0 0,-1 0 0,1-1 0,0 1 0,0-1 0,0 0 0,0 0 0,0 0 0,0 0 0,6 1 0,-5-2-178,1 1 0,-1-1 0,1 0 0,0 0 0,-1 0 0,1-1 0,0 1 0,-1-1 0,1-1 0,-1 1 0,1 0 0,-1-1 0,0 0 0,0 0 0,0 0 0,6-5 0,-4 2-190,-1 0 0,0 0 0,0 0 0,0-1 0,-1 0 0,0 0 0,0 0 0,0 0 0,4-13 0,-1 1-73,-1-1 0,-1 0 0,-1 0 0,-1 0 0,0-1 0,-2 1 0,0-22 0,-4-24 688,-17-107 1,19 171 768,0 4-326,-2 13 37,-2 21-38,-2 280 3290,11-211-6819,3 0-5983,-5-88 5017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1.979"/>
    </inkml:context>
    <inkml:brush xml:id="br0">
      <inkml:brushProperty name="width" value="0.025" units="cm"/>
      <inkml:brushProperty name="height" value="0.025" units="cm"/>
    </inkml:brush>
  </inkml:definitions>
  <inkml:trace contextRef="#ctx0" brushRef="#br0">1 1 4352,'1'10'6638,"-1"28"-4415,-1-15-1383,4 31 1316,10 63 1,-2-29-684,-11-79-1528,-2-12-68,-2-16-72,5 13 174,-1 0 0,1 0 0,1 0 0,-1 0 0,1 0 0,0 1 0,0-1 0,1 1 0,-1-1 0,1 1 0,0 0 0,1 0 0,-1 0 0,1 0-1,0 1 1,0-1 0,7-4 0,-9 7 13,1-1 0,0 1 0,0 0 0,0 0 0,0 0 0,0 0 0,1 1 0,-1-1 0,0 1 0,1 0 0,-1 0 0,1 0 0,0 1 0,-1-1 0,1 1 0,0 0 0,-1 0 0,1 0 0,-1 0 0,1 1 0,0-1 0,-1 1 0,1 0 0,-1 0 0,1 0 0,-1 1 0,0-1 0,1 1 0,3 2 0,-2 1-14,1-1-1,-1 1 1,0 0-1,0 1 0,0-1 1,-1 1-1,0 0 1,0 0-1,-1 0 1,1 0-1,3 12 0,-6-15 2,1 1 0,-1-1 0,0 1 0,0 0 0,-1-1-1,1 1 1,-1 0 0,0 0 0,0 0 0,0-1 0,0 1 0,-1 0-1,0 0 1,1-1 0,-1 1 0,-1 0 0,1-1 0,0 1 0,-1-1-1,0 1 1,0-1 0,0 0 0,-4 5 0,4-6-8,-1 0 0,0 0 0,1 0 0,-1-1 0,0 1 0,0-1 0,0 0 0,-1 1 0,1-1 0,0-1 0,0 1 0,-1 0 0,1-1 0,0 0 0,-1 1 0,1-2 0,0 1 0,-1 0 0,1 0 0,0-1 0,-6-1 0,4 0-421,0 1-1,0-1 1,0 0 0,1 0-1,-10-6 1,11 7-156,1-1 0,-1 0 0,1 0 0,0 0 0,0 0 0,0 0 1,0-1-1,0 1 0,0-1 0,-1-2 0,0-7-2434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2.489"/>
    </inkml:context>
    <inkml:brush xml:id="br0">
      <inkml:brushProperty name="width" value="0.025" units="cm"/>
      <inkml:brushProperty name="height" value="0.025" units="cm"/>
    </inkml:brush>
  </inkml:definitions>
  <inkml:trace contextRef="#ctx0" brushRef="#br0">0 1 6656,'39'37'9500,"-16"-7"-7070,-9-9-1796,-6-7-367,2 0 0,-1 0-1,22 22 1,-30-36-296,-1 1-1,1-1 1,0 0-1,-1 1 0,1-1 1,-1 1-1,1-1 0,0 0 1,-1 0-1,1 1 1,0-1-1,-1 0 0,1 0 1,0 0-1,-1 0 0,1 0 1,0 0-1,-1 0 1,1 0-1,0 0 0,-1 0 1,1 0-1,0 0 1,-1 0-1,1-1 0,0 1 1,-1 0-1,1-1 0,0 1 1,-1 0-1,1-1 1,-1 1-1,1 0 0,-1-1 1,1 1-1,-1-1 1,1 1-1,-1-1 0,1 0 1,-1 1-1,0-1 0,1 1 1,-1-1-1,0 0 1,1-1-1,15-36-2572,-13 28 1895,6-16-546,-7 18 1011,0 1 0,1-1-1,0 1 1,7-12 0,-10 19 242,0 0 1,0 0 0,0 0-1,0-1 1,0 1 0,0 0-1,0 0 1,0 0 0,0 0-1,0 0 1,0 0 0,0 0-1,0 0 1,0 0 0,0 0-1,0 0 1,1 0 0,-1 0-1,0-1 1,0 1 0,0 0-1,0 0 1,0 0 0,0 0-1,0 0 1,0 0 0,0 0-1,0 0 1,0 0 0,1 0-1,-1 0 1,0 0 0,0 0 0,0 0-1,0 0 1,0 0 0,0 0-1,0 0 1,0 0 0,0 0-1,1 0 1,-1 0 0,0 0-1,0 0 1,0 0 0,0 0-1,0 1 1,0-1 0,0 0-1,0 0 1,0 0 0,0 0-1,0 0 1,0 0 0,0 0-1,0 0 1,1 0 0,-1 0-1,0 1 1,2 7 249,-1 13 377,4 146 3444,0 1-3790,-5-158-661,0 18-1911,-6-13-2179,-1-8 486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3.275"/>
    </inkml:context>
    <inkml:brush xml:id="br0">
      <inkml:brushProperty name="width" value="0.025" units="cm"/>
      <inkml:brushProperty name="height" value="0.025" units="cm"/>
    </inkml:brush>
  </inkml:definitions>
  <inkml:trace contextRef="#ctx0" brushRef="#br0">233 41 3072,'0'-1'156,"0"-1"1,-1 0-1,1 0 0,-1 0 0,1 1 1,-1-1-1,0 0 0,1 1 1,-1-1-1,0 0 0,0 1 0,0-1 1,0 1-1,-1 0 0,1-1 1,0 1-1,-1 0 0,1 0 1,-1 0-1,1 0 0,-1 0 0,1 0 1,-1 0-1,0 0 0,1 1 1,-1-1-1,0 0 0,0 1 1,1 0-1,-1-1 0,0 1 0,-2 0 1,-4-1 15,-1 0 0,1 1 1,-1 0-1,1 0 0,-15 3 1,12-1 301,1 1-1,-1 0 1,0 1 0,1 0 0,-17 9 0,24-11-264,0-1 0,0 1 1,0 0-1,0 0 0,0 0 1,1 1-1,-1-1 0,1 1 0,0-1 1,0 1-1,0 0 0,0 0 1,0 0-1,0 0 0,1 0 0,-1 0 1,1 1-1,0-1 0,0 0 1,0 1-1,1-1 0,-1 6 0,1-8-180,0 1 0,1 0 0,-1-1 0,0 1 0,1 0 0,-1-1 0,1 1 0,0 0 0,-1-1 0,1 1 0,0-1 0,0 1 0,0-1 0,0 0 0,0 1 0,0-1-1,0 0 1,1 0 0,-1 0 0,0 0 0,1 0 0,-1 0 0,1 0 0,2 1 0,5 2-37,1-1 0,-1 0 0,14 3 0,9 3-159,-29-8 140,-1 0 0,1 1-1,0-1 1,-1 1 0,1 0-1,-1 0 1,1 0 0,-1 0-1,0 1 1,0-1 0,0 1 0,0-1-1,0 1 1,-1-1 0,1 1-1,-1 0 1,1 0 0,-1 0-1,0 0 1,0 0 0,0 4 0,-1-5 11,0-1 0,0 1 0,0 0 0,0 0 0,0-1 1,0 1-1,-1 0 0,1 0 0,-1-1 0,1 1 0,-1 0 0,1-1 1,-1 1-1,0-1 0,0 1 0,0-1 0,0 1 0,0-1 1,0 1-1,-1-1 0,1 0 0,0 0 0,-1 0 0,1 0 1,0 0-1,-1 0 0,0 0 0,1 0 0,-1 0 0,1-1 1,-1 1-1,0-1 0,1 1 0,-1-1 0,0 0 0,0 0 0,1 1 1,-4-1-1,1 0-246,1 0 1,0 0-1,-1 0 1,1-1-1,-1 1 1,1-1-1,0 0 1,-6-2-1,7 3-156,1-1 0,-1 1 1,1-1-1,-1 0 0,1 0 0,0 0 0,-1 0 0,1 0 1,0 0-1,0 0 0,0 0 0,0-1 0,0 1 0,0 0 1,0-1-1,0 1 0,0-1 0,1 1 0,-1-1 0,0-1 1,0-8-2683</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3.752"/>
    </inkml:context>
    <inkml:brush xml:id="br0">
      <inkml:brushProperty name="width" value="0.025" units="cm"/>
      <inkml:brushProperty name="height" value="0.025" units="cm"/>
    </inkml:brush>
  </inkml:definitions>
  <inkml:trace contextRef="#ctx0" brushRef="#br0">1 14 4480,'4'-7'863,"0"1"3566,-4 12 25,0 9-4067,0 32 1438,11 271 1262,-3-298-5547,-2-17-2686,0-13-2464,-4 2 4869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4.086"/>
    </inkml:context>
    <inkml:brush xml:id="br0">
      <inkml:brushProperty name="width" value="0.025" units="cm"/>
      <inkml:brushProperty name="height" value="0.025" units="cm"/>
    </inkml:brush>
  </inkml:definitions>
  <inkml:trace contextRef="#ctx0" brushRef="#br0">0 0 6912,'4'9'2624,"-4"-4"-2048,2 9 928,0-6 288,0 3-576,0 4-128,0 3-576,-1 1-161,1 1-223,-2-2-160,0-3-64,0-3-863,0-6-385,0-4-1088,0-7-416,0-7-384</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4.432"/>
    </inkml:context>
    <inkml:brush xml:id="br0">
      <inkml:brushProperty name="width" value="0.025" units="cm"/>
      <inkml:brushProperty name="height" value="0.025" units="cm"/>
    </inkml:brush>
  </inkml:definitions>
  <inkml:trace contextRef="#ctx0" brushRef="#br0">5 115 6656,'-4'-29'2464,"6"15"-1920,-2-5 768,2 11 192,0 0-576,1-1-96,1-1-512,1 1-128,5 4-128,0 2-896,1 3-320,1 2-2176,-1 3-1440,2 1 1984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1.467"/>
    </inkml:context>
    <inkml:brush xml:id="br0">
      <inkml:brushProperty name="width" value="0.05" units="cm"/>
      <inkml:brushProperty name="height" value="0.05" units="cm"/>
      <inkml:brushProperty name="color" value="#00A0D7"/>
    </inkml:brush>
  </inkml:definitions>
  <inkml:trace contextRef="#ctx0" brushRef="#br0">105 1 1152,'0'-1'5384,"0"3"-3871,-2 7-1157,-1 0-86,-2 0-1,1-1 1,-1 0 0,0 0-1,-12 13 1,13-16-221,-1 0 0,0 0-1,0-1 1,-1 0 0,1 0 0,-1 0 0,1-1 0,-1 0 0,-7 3 0,9-6-2801,8-4-478,7-6-452,-5 7 3058</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4.790"/>
    </inkml:context>
    <inkml:brush xml:id="br0">
      <inkml:brushProperty name="width" value="0.025" units="cm"/>
      <inkml:brushProperty name="height" value="0.025" units="cm"/>
    </inkml:brush>
  </inkml:definitions>
  <inkml:trace contextRef="#ctx0" brushRef="#br0">177 33 3200,'0'0'63,"1"0"0,-1 0 0,1 0 0,-1-1 0,1 1-1,-1 0 1,1 0 0,-1-1 0,1 1 0,-1 0 0,0-1 0,1 1 0,-1 0 0,1-1 0,-1 1 0,0 0 0,1-1-1,-1 1 1,0-1 0,0 1 0,1-1 0,-1 1 0,0-1 0,0 1 0,0-1 0,0 1 0,0-1 0,1 1 0,-1-1 0,-1 0 15,1 0 0,-1 1 1,1-1-1,-1 0 1,1 1-1,-1-1 0,1 0 1,-1 1-1,0-1 1,1 1-1,-1-1 1,0 1-1,1 0 0,-1-1 1,0 1-1,0-1 1,-33-9 1654,28 9-1535,0 1-1,0-1 0,1 1 0,-1 0 1,0 1-1,0-1 0,1 1 1,-1 0-1,0 1 0,1-1 0,-1 1 1,1 0-1,0 1 0,0-1 0,0 1 1,0 0-1,-8 7 0,10-8 22,0 2 1,0-1-1,0 0 1,0 0-1,1 1 0,-1 0 1,1-1-1,0 1 0,0 0 1,1 0-1,-1 0 0,1 0 1,0 1-1,0-1 0,0 0 1,1 1-1,-1-1 0,1 0 1,0 0-1,0 1 0,1-1 1,-1 0-1,1 1 0,2 5 1,-2-7-165,0 1 0,0-1 1,1 1-1,0-1 0,-1 1 1,1-1-1,1 0 0,-1 0 1,0 0-1,1 0 0,-1 0 1,1-1-1,0 1 0,0-1 0,0 0 1,0 0-1,1 0 0,-1 0 1,0 0-1,1-1 0,0 1 1,-1-1-1,1 0 0,6 1 1,-7-1-235,0-1 1,0 0-1,1 0 1,-1 0-1,0 0 1,0 0-1,0-1 1,0 1 0,0-1-1,0 0 1,0 0-1,0 0 1,0 0-1,0-1 1,0 1-1,-1-1 1,1 1-1,-1-1 1,1 0 0,-1 0-1,1 0 1,-1-1-1,0 1 1,0 0-1,0-1 1,0 0-1,-1 1 1,1-1 0,-1 0-1,2-3 1,-1-2-996,0 0-1,0 0 1,0 0 0,-1 0 0,0 0 0,-1-14 0,0-5-1663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15.132"/>
    </inkml:context>
    <inkml:brush xml:id="br0">
      <inkml:brushProperty name="width" value="0.025" units="cm"/>
      <inkml:brushProperty name="height" value="0.025" units="cm"/>
    </inkml:brush>
  </inkml:definitions>
  <inkml:trace contextRef="#ctx0" brushRef="#br0">0 39 4224,'1'-3'425,"0"-1"165,-1 1 0,1-1 0,0 0-1,0 1 1,1 0 0,-1-1 0,1 1-1,2-4 1,-2 13 2280,-2 29-1873,0 2 463,1 0 1,12 70-1,26 71-2958,-35-163 721,-3-7-742,0-4-1595</inkml:trace>
  <inkml:trace contextRef="#ctx0" brushRef="#br0" timeOffset="1">193 253 6400,'6'3'478,"0"-1"0,-1 0 0,1 0-1,0-1 1,0 0 0,0 0 0,0 0 0,0-1 0,0 0 0,0 0 0,1 0 0,-1-1 0,0 0 0,10-3 0,-13 3-476,0 0 0,0 0 0,0 0 0,0 0 0,0 0 0,0-1 0,-1 1 0,1-1 0,-1 0 0,1 0 0,-1 0 0,0 0 0,1 0 0,-1 0 0,0-1 0,-1 1 0,1-1 0,0 1 0,-1-1 0,1 0 0,-1 1 0,0-1 0,0 0 0,0 0 0,0 0 0,0 0 0,-1 0 0,1 0 0,-1 0 1,0-6-1,0 8-20,0 0 0,0 0 0,0 0 0,0 0 0,0 0 0,0 0 1,-1 0-1,1 0 0,0 1 0,-1-1 0,1 0 0,0 0 0,-1 0 1,1 0-1,-1 1 0,1-1 0,-1 0 0,1 0 0,-1 1 0,0-1 1,1 1-1,-1-1 0,0 0 0,0 1 0,1-1 0,-1 1 0,0 0 1,0-1-1,0 1 0,0 0 0,1-1 0,-1 1 0,0 0 1,0 0-1,0 0 0,0-1 0,0 1 0,0 0 0,0 1 0,0-1 1,0 0-1,1 0 0,-1 0 0,0 0 0,-1 1 0,-2 0-7,1 0 0,-1 1 0,1-1-1,0 1 1,-1 0 0,1 0 0,0 0 0,0 0-1,1 0 1,-5 5 0,3-2 319,0 0 0,1 0 0,0 0-1,0 1 1,1-1 0,-1 1 0,1-1 0,0 1 0,1 0 0,0 0 0,-1 0-1,2 0 1,-1 0 0,1 0 0,0 0 0,0 0 0,0 0 0,1 0 0,3 11-1,-3-11-124,1-1-1,0 1 0,0-1 1,1 0-1,-1 1 1,1-1-1,0-1 0,0 1 1,1 0-1,-1-1 0,1 0 1,0 0-1,0 0 0,1 0 1,-1 0-1,1-1 1,0 0-1,0 0 0,0 0 1,10 3-1,24 3-2440,-33-9 1335,-1 1 0,0-1 1,1-1-1,-1 1 0,8-2 0,12-6-3932</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40.358"/>
    </inkml:context>
    <inkml:brush xml:id="br0">
      <inkml:brushProperty name="width" value="0.025" units="cm"/>
      <inkml:brushProperty name="height" value="0.025" units="cm"/>
    </inkml:brush>
  </inkml:definitions>
  <inkml:trace contextRef="#ctx0" brushRef="#br0">272 0 4992,'0'7'1824,"-2"-7"-1408,-2 2 512,2-2 128,-1 1-384,-5 1-128,-5 0-256,-2-1-128,-7 1-64,1 0 0,-3-2 0,-3 0-32,0 1-64,2 1 32,2 1-32,2 1-1152,2-3-480,4 1-1152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8:40.726"/>
    </inkml:context>
    <inkml:brush xml:id="br0">
      <inkml:brushProperty name="width" value="0.025" units="cm"/>
      <inkml:brushProperty name="height" value="0.025" units="cm"/>
    </inkml:brush>
  </inkml:definitions>
  <inkml:trace contextRef="#ctx0" brushRef="#br0">274 8 4992,'-8'1'1920,"-1"1"-1504,-9-2 544,9-2 160,-5 1-128,-4-1-32,-4 0-320,-1 0-160,1 2-256,-1 0-160,-1 2 32,4 0-352,1 0-128,1-2-1568,3-2-640,4-4-256</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9:04.192"/>
    </inkml:context>
    <inkml:brush xml:id="br0">
      <inkml:brushProperty name="width" value="0.025" units="cm"/>
      <inkml:brushProperty name="height" value="0.025" units="cm"/>
    </inkml:brush>
  </inkml:definitions>
  <inkml:trace contextRef="#ctx0" brushRef="#br0">159 266 1408,'0'0'201,"1"-1"-1,0 0 1,0 0-1,-1 0 1,1 0-1,0 0 1,-1 0-1,1 0 1,-1 0 0,1 0-1,-1-1 1,0 1-1,1 0 1,-1 0-1,0 0 1,0 0-1,0-1 1,0 1 0,0 0-1,0 0 1,0 0-1,0 0 1,-1-1-1,1 1 1,0 0-1,-1 0 1,0-2 0,0 1 73,0-1 1,0 0 0,0 1 0,0 0 0,-1-1 0,1 1 0,-1 0 0,1-1 0,-1 1 0,-4-3 0,4 4-220,0-1 0,0 1 0,-1 0 0,1 0 0,-1 1 1,1-1-1,0 0 0,-1 1 0,1 0 0,-1-1 0,1 1 0,-1 0 1,0 0-1,1 1 0,-1-1 0,1 0 0,-1 1 0,1 0 0,0-1 1,-1 1-1,1 0 0,0 0 0,-1 0 0,1 1 0,0-1 0,0 0 1,0 1-1,-3 2 0,0 1 293,-1 0 1,1 0-1,0 0 1,0 1-1,1 0 1,0 0 0,0 0-1,-6 12 1,5-5 242,0 0 1,1 0-1,1 0 1,-4 27 0,6-36-511,1-1 1,-1 1-1,1 0 1,0 0-1,0 0 0,1 0 1,-1 0-1,1 0 1,0-1-1,0 1 1,0 0-1,0 0 1,1-1-1,-1 1 1,1-1-1,0 1 1,0-1-1,0 0 1,1 0-1,-1 0 0,1 0 1,2 2-1,-3-3-109,-1-2-1,1 1 1,-1 0-1,1 0 0,-1 0 1,1-1-1,-1 1 0,1-1 1,-1 1-1,1-1 0,0 1 1,-1-1-1,1 0 1,0 0-1,-1 0 0,1 0 1,0 0-1,-1 0 0,1-1 1,0 1-1,-1 0 1,3-2-1,-1 1-84,-1-1 1,1 1-1,0-1 1,0 0-1,-1 0 0,1 0 1,-1-1-1,0 1 1,0-1-1,4-4 1,-1-2-252,1-1 0,-1 0 0,-1 0 0,1 0 0,4-21 1,3-35-213,-4-1 0,0-78 0,-6 104 256,-2 15 540,-1 22 282,-2 16 189,0 21 372,1 1 1,2 0-1,6 56 1,3-29-263,19 67 0,-11-79-593,-2-7-3110,-15-42 2804,0 0-1,0 0 1,-1 0-1,1 0 1,0 0-1,0 0 1,0 0-1,0-1 1,0 1-1,0 0 1,0 0-1,0 0 1,-1 1-1,1-1 0,0 0 1,0 0-1,0 0 1,0 0-1,0 0 1,0 0-1,0 0 1,0 0-1,-1 0 1,1 0-1,0 0 1,0 0-1,0 0 1,0 0-1,0 0 0,0 0 1,0 0-1,0 1 1,0-1-1,0 0 1,0 0-1,0 0 1,0 0-1,0 0 1,0 0-1,-1 0 1,1 0-1,0 0 1,0 1-1,0-1 1,0 0-1,0 0 0,0 0 1,0 0-1,0 0 1,0 0-1,0 0 1,0 1-1,1-1 1,-1 0-1,0 0 1,0 0-1,0 0 1,0 0-1,0 0 1,0 0-1,0 0 0,0 0 1,0 1-1,-7-7-6351,3 0 3159</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9:06.396"/>
    </inkml:context>
    <inkml:brush xml:id="br0">
      <inkml:brushProperty name="width" value="0.025" units="cm"/>
      <inkml:brushProperty name="height" value="0.025" units="cm"/>
    </inkml:brush>
  </inkml:definitions>
  <inkml:trace contextRef="#ctx0" brushRef="#br0">295 0 2816,'-15'1'6617,"-15"3"-4615,-39 3-1128,35-5-725,-37 9 1,18-2-3318,41-7 912,1-2-256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9:06.746"/>
    </inkml:context>
    <inkml:brush xml:id="br0">
      <inkml:brushProperty name="width" value="0.025" units="cm"/>
      <inkml:brushProperty name="height" value="0.025" units="cm"/>
    </inkml:brush>
  </inkml:definitions>
  <inkml:trace contextRef="#ctx0" brushRef="#br0">257 0 5888,'-12'4'2176,"4"-3"-1664,-7 2 384,10-3 160,-6 1 32,-3-1 32,-3 1-384,-5-1-128,-2 2-352,0-1-224,3-1-64,0 0-480,3 0-128,1 0-1728,2 0-768,2 0 224</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9:07.947"/>
    </inkml:context>
    <inkml:brush xml:id="br0">
      <inkml:brushProperty name="width" value="0.025" units="cm"/>
      <inkml:brushProperty name="height" value="0.025" units="cm"/>
    </inkml:brush>
  </inkml:definitions>
  <inkml:trace contextRef="#ctx0" brushRef="#br0">1 81 4352,'-1'-9'910,"2"-3"5184,4 22-1680,25 76-893,-15-40-3185,32 68-1,-41-100-322,-4-9-26,0 0 0,1 0 0,-1 0 0,1-1 0,0 1 0,0-1 0,5 5 0,-8-9 27,1 0 0,-1-1 0,1 1 0,-1 0-1,1 0 1,-1-1 0,1 1 0,-1 0 0,1-1 0,-1 1-1,1 0 1,-1-1 0,0 1 0,1-1 0,-1 1 0,0-1-1,1 1 1,-1 0 0,0-1 0,0 1 0,1-1-1,-1 0 1,0 0 0,8-13 380,2-11-120,-1 0 0,-1 0 1,-1 0-1,5-35 0,-2-24-1298,-8 2-4864,-2 70-438,-1 3 1148</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9:08.787"/>
    </inkml:context>
    <inkml:brush xml:id="br0">
      <inkml:brushProperty name="width" value="0.025" units="cm"/>
      <inkml:brushProperty name="height" value="0.025" units="cm"/>
    </inkml:brush>
  </inkml:definitions>
  <inkml:trace contextRef="#ctx0" brushRef="#br0">1 1 4864,'0'39'8788,"6"19"-5086,14 77-1905,-16-108-853,3 22-425,-4-22-482,1 0 0,1-1 0,16 50 0,-20-74-146,-1-1 1,1 0-1,-1 1 1,1-1-1,0 0 0,-1 0 1,1 1-1,0-1 1,0 0-1,0 0 0,0 0 1,0 0-1,0 0 0,0 0 1,0 0-1,0-1 1,0 1-1,1 0 0,-1-1 1,0 1-1,1 0 1,1 0-1,-1-1-80,0 0 0,0 0 0,0-1 0,0 1 0,0 0 0,0-1 0,0 1 0,0-1 0,0 0-1,0 0 1,-1 1 0,1-1 0,0 0 0,2-2 0,6-5-795,-1 0 0,0-1 0,0 0 0,8-11 0,-12 15 545,1-3-1072,0 0 1,-1 0-1,10-17 1,-11 12-821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7:39:09.145"/>
    </inkml:context>
    <inkml:brush xml:id="br0">
      <inkml:brushProperty name="width" value="0.025" units="cm"/>
      <inkml:brushProperty name="height" value="0.025" units="cm"/>
    </inkml:brush>
  </inkml:definitions>
  <inkml:trace contextRef="#ctx0" brushRef="#br0">177 1 7296,'-10'6'2816,"0"-3"-2208,-13 0 192,11-3-64,-3-2-480,-4 1-128,-1-2-2848,-3 3-1280,-1 0 1312,4 0 640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1.814"/>
    </inkml:context>
    <inkml:brush xml:id="br0">
      <inkml:brushProperty name="width" value="0.05" units="cm"/>
      <inkml:brushProperty name="height" value="0.05" units="cm"/>
      <inkml:brushProperty name="color" value="#00A0D7"/>
    </inkml:brush>
  </inkml:definitions>
  <inkml:trace contextRef="#ctx0" brushRef="#br0">105 121 2816,'2'-1'4228,"-5"-4"-2371,-5-6-982,4 8-731,-6-4-124,0-1 0,1 0-1,0 0 1,1-1 0,0 0 0,-8-12-1,-1-4-5640,13 19 3072</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4:38.268"/>
    </inkml:context>
    <inkml:brush xml:id="br0">
      <inkml:brushProperty name="width" value="0.025" units="cm"/>
      <inkml:brushProperty name="height" value="0.025" units="cm"/>
    </inkml:brush>
  </inkml:definitions>
  <inkml:trace contextRef="#ctx0" brushRef="#br0">222 148 2304,'3'-3'264,"1"0"0,-1 0 0,-1 0 0,1-1 0,0 1 0,-1 0 0,0-1 0,0 0 0,0 0 1,0 1-1,0-1 0,-1 0 0,0 0 0,0-1 0,0 1 0,0 0 0,-1 0 0,1 0 0,-1-1 0,-1-4 0,1 6-112,0 0-1,0-1 1,-1 1 0,0 0-1,0 0 1,0-1-1,0 1 1,0 0-1,0 0 1,-1 0 0,-3-5-1,4 7-95,-1-1-1,0 0 1,1 1-1,-1-1 0,0 1 1,0-1-1,0 1 1,0 0-1,0 0 1,0 0-1,0 0 1,0 0-1,-1 0 1,1 0-1,0 1 0,0-1 1,-5 1-1,0 0 112,1 0-1,0 1 1,-1 0-1,1 0 1,0 0-1,0 1 0,-1 0 1,2 0-1,-1 1 1,0-1-1,0 1 1,1 1-1,-1-1 1,1 1-1,-6 5 1,1-1 187,1 1 1,0 0 0,1 1 0,0 0-1,1 0 1,-12 21 0,13-20-59,1 0 0,1 0 0,0 1 0,0 0 0,-1 14 0,4-20-214,0 0 0,0 0 0,1 0 0,0 0 0,0 0 0,0 0 0,1 0 0,0 0 0,0 0 0,1 0 0,0 0 0,3 7 0,-4-10-78,1-1-1,0 0 1,-1 0-1,1 0 1,0 0-1,0 0 1,0-1-1,1 1 1,-1 0-1,0-1 1,0 0-1,1 1 1,-1-1-1,1 0 0,-1 0 1,1 0-1,0-1 1,-1 1-1,5 0 1,3 0-133,0 0 0,0-1 0,-1 0 0,11-2-1,-16 1 95,0 1 0,0-1-1,-1 0 1,1-1-1,-1 1 1,1-1-1,-1 1 1,1-1-1,-1 0 1,0 0-1,0-1 1,3-2-1,-4 3 25,0 1-1,-1-1 0,1 1 1,-1-1-1,0 0 0,1 1 0,-1-1 1,0 0-1,0 0 0,0 0 0,0 0 1,-1 0-1,1 0 0,0-1 1,-1 1-1,1 0 0,-1 0 0,0 0 1,0 0-1,0-1 0,0 1 1,-1-3-1,1 5 8,0-1 0,0 0 0,0 1 0,-1-1 0,1 1 0,0-1 0,-1 1 0,1-1 0,0 1 0,-1-1 0,1 1 0,-1-1 0,1 1 0,0-1 0,-1 1 0,0-1 0,1 1 0,-1 0 0,1-1 0,-1 1 1,1 0-1,-2-1 0,0 1 11,1-1 0,-1 1 1,0 0-1,0 0 0,0 0 0,0 0 1,1 0-1,-3 0 0,-2 1 7,1 0 0,0 1-1,-1-1 1,-7 4-1,10-3-5,-1 0-1,1 0 0,0 1 1,0-1-1,0 1 0,0-1 0,0 1 1,0 0-1,1 0 0,0 1 0,-1-1 1,1 0-1,0 1 0,1-1 1,-1 1-1,0 0 0,-1 7 0,0 4 44,0 0 0,1 0 0,-1 20 0,3-33-55,0 5 53,0 0 1,0 0-1,0 0 0,1 0 1,0 0-1,1 0 0,-1 0 1,1 0-1,1-1 0,-1 1 1,1-1-1,0 1 0,1-1 1,-1 0-1,1 0 0,0 0 1,1-1-1,0 0 0,0 1 1,0-2-1,0 1 0,1 0 1,-1-1-1,1 0 0,0-1 1,0 1-1,1-1 0,-1 0 1,1-1-1,0 0 0,12 3 1,-11-4-48,1 0 1,0 0-1,-1-1 1,1 0-1,-1-1 0,1 0 1,-1 0-1,10-3 1,-14 3-359,0 0 1,0-1-1,0 1 0,0-1 1,0 0-1,0 0 1,-1-1-1,1 1 0,-1-1 1,1 1-1,-1-1 1,0 0-1,0-1 1,-1 1-1,1 0 0,0-1 1,3-7-1,0-8-3670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4:40.162"/>
    </inkml:context>
    <inkml:brush xml:id="br0">
      <inkml:brushProperty name="width" value="0.025" units="cm"/>
      <inkml:brushProperty name="height" value="0.025" units="cm"/>
    </inkml:brush>
  </inkml:definitions>
  <inkml:trace contextRef="#ctx0" brushRef="#br0">291 8 3200,'0'2'1216,"0"-4"-928,-5-1 448,-1 1 256,1 2 0,-7 0 64,-2 0-672,-1 0-256,-8 0-128,-2 0 32,-3-3 128,-2 3-128,0 0-32,2 0-576,2 3-256,8-1-416,4-2-1248,3 3 224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4:40.509"/>
    </inkml:context>
    <inkml:brush xml:id="br0">
      <inkml:brushProperty name="width" value="0.025" units="cm"/>
      <inkml:brushProperty name="height" value="0.025" units="cm"/>
    </inkml:brush>
  </inkml:definitions>
  <inkml:trace contextRef="#ctx0" brushRef="#br0">330 36 3200,'5'-1'2137,"-4"0"-392,-10-3 699,-17-3-818,-19-2-1101,-55-3 1,73 11-1649,-45 3 0,31 3-3789,26-3 2043</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4:41.515"/>
    </inkml:context>
    <inkml:brush xml:id="br0">
      <inkml:brushProperty name="width" value="0.025" units="cm"/>
      <inkml:brushProperty name="height" value="0.025" units="cm"/>
    </inkml:brush>
  </inkml:definitions>
  <inkml:trace contextRef="#ctx0" brushRef="#br0">324 1 3072,'-2'7'1216,"-4"-4"-928,-5-1 608,5-2 224,-5 0-128,3 0-32,-15 3-320,-9-3-64,-2 0-352,-2 0-64,3 0-32,0 0-64,5 0-64,4 0-832,4 0-320,3 4-1472</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09.769"/>
    </inkml:context>
    <inkml:brush xml:id="br0">
      <inkml:brushProperty name="width" value="0.025" units="cm"/>
      <inkml:brushProperty name="height" value="0.025" units="cm"/>
    </inkml:brush>
  </inkml:definitions>
  <inkml:trace contextRef="#ctx0" brushRef="#br0">1457 42 3328,'-42'-13'2476,"29"8"-1744,-1 1 0,-18-4 0,-10 3 207,-86 0 0,-45 13 74,105-3-534,-700 16 1436,755-21-1968,-25 0-1067,-61-9 0,79 3-972,19 6 1979,1 0 0,0 0 1,-1 0-1,1-1 0,0 1 0,-1 0 0,1 0 0,0 0 0,0 0 0,-1 0 0,1-1 0,0 1 0,0 0 0,-1 0 0,1-1 0,0 1 0,0 0 1,0 0-1,-1-1 0,1 1 0,0 0 0,0 0 0,0-1 0,0 1 0,0 0 0,0-1 0,-1 1 0,1 0 0,0-1 0,0 1 0,0 0 0,0 0 0,0-1 1,0 1-1,0 0 0,0-1 0,1 1 0,-1 0 0,0-1 0,0 1 0,0 0 0,0-1 0,0 1 0,0 0 0,0 0 0,1-1 0,-1 1 0,0 0 0,0 0 1,0-1-1,1 1 0,-1 0 0,0 0 0,0 0 0,1-1 0,7-6-1535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12.669"/>
    </inkml:context>
    <inkml:brush xml:id="br0">
      <inkml:brushProperty name="width" value="0.025" units="cm"/>
      <inkml:brushProperty name="height" value="0.025" units="cm"/>
    </inkml:brush>
  </inkml:definitions>
  <inkml:trace contextRef="#ctx0" brushRef="#br0">194 306 3328,'0'-4'314,"-1"1"0,1-1 1,-1 0-1,1 0 0,-1 0 0,0 1 1,-1-1-1,1 0 0,-1 1 0,1 0 1,-1-1-1,0 1 0,0 0 1,0 0-1,-5-5 0,5 6-236,0 1 1,1-1-1,-1 1 1,0-1-1,0 1 1,0 0-1,0 0 1,0 0-1,0 0 1,-1 0-1,1 0 0,0 1 1,0-1-1,-1 1 1,1-1-1,0 1 1,-1 0-1,1 0 1,0 0-1,-1 0 1,1 1-1,0-1 1,-1 1-1,1-1 0,0 1 1,-3 1-1,-2 1 185,1 1-1,0-1 1,0 1-1,0 0 0,1 1 1,-1-1-1,1 1 1,0 0-1,1 0 0,-1 1 1,1 0-1,0-1 0,0 1 1,1 1-1,-3 6 1,1-1 187,0-1-1,2 1 1,-1 1 0,2-1 0,-1 0 0,2 1 0,-1 20-1,2-26-347,1-1-1,-1 0 0,1 1 0,1-1 0,-1 0 1,1 0-1,5 11 0,-7-16-102,1 1 0,0-1 1,0 0-1,0 1 0,0-1 0,0 0 0,0 0 1,0 0-1,0 0 0,0 0 0,0 0 0,1 0 0,-1 0 1,0 0-1,3 1 0,-2-2-42,-1 0 0,0 0 0,1 0 0,-1 0 0,0 0 0,1 0 0,-1 0 0,1 0 0,-1-1 0,0 1 0,1 0 0,-1-1 0,0 1 0,0-1 0,1 0 0,-1 1 0,0-1 0,0 0 0,0 0 0,0 0 0,1-1 0,4-3-285,0-1 0,-1 1 0,0-2 0,0 1-1,-1 0 1,6-12 0,19-45-2274,-24 51 2029,1-3-61,-1 0 0,-1 0-1,-1 0 1,4-30 0,-4-63 16,-3 94 605,-5-62 70,0 2 1976,5 74-1739,-1 8 238,1 1-1,1 0 1,0 0 0,3 16 0,1 2 62,-1 6-197,25 333 1947,-27-359-3422,3-9-935,5-13-2085,-2-1 621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18.306"/>
    </inkml:context>
    <inkml:brush xml:id="br0">
      <inkml:brushProperty name="width" value="0.025" units="cm"/>
      <inkml:brushProperty name="height" value="0.025" units="cm"/>
    </inkml:brush>
  </inkml:definitions>
  <inkml:trace contextRef="#ctx0" brushRef="#br0">96 97 2304,'-1'-2'394,"-1"1"1,1-1-1,0 0 1,0 0-1,0 0 0,1 0 1,-2-4-1,-3-7 1459,3 10-1575,1 1 0,0-1 0,0 1 0,0-1 0,0 1 0,0-1 0,0 0 0,1 0 1,-1 1-1,1-1 0,0-4 0,0 5-226,0 1 0,1 0 0,-1 0-1,0 0 1,1-1 0,-1 1 0,1 0 0,-1 0 0,1 0 0,0 0 0,-1 0 0,1 0 0,0 0 0,0 0 0,0 0-1,0 0 1,0 0 0,0 1 0,0-1 0,0 0 0,0 1 0,0-1 0,0 1 0,0-1 0,0 1 0,1-1-1,-1 1 1,1 0 0,3-1-3,0 0 0,0 0 0,0 1-1,1 0 1,-1 0 0,0 0 0,0 0-1,0 1 1,0 0 0,0 0 0,-1 0-1,1 1 1,0 0 0,0 0 0,-1 0 0,1 0-1,-1 1 1,0 0 0,0 0 0,0 0-1,0 0 1,0 1 0,-1-1 0,4 5-1,-1 0-7,0-1-1,0 1 1,-1 0-1,-1 0 0,1 0 1,-1 1-1,-1-1 0,0 1 1,0 0-1,0 0 1,-1 1-1,1 10 0,-3-11 77,0 1 0,0-1 0,-1 0 0,0 1 0,0-1 0,-1 0 0,0 0 0,-1 0 0,0 0-1,0 0 1,-1-1 0,-7 12 0,10-18-35,-1 1-1,0 0 1,-1-1 0,1 1-1,0-1 1,-1 0-1,1 1 1,-1-1 0,0 0-1,0-1 1,0 1 0,0 0-1,-5 1 1,3-1-11,0-1 0,0 0 0,0 0 0,0-1 0,0 0 0,1 1 0,-1-1 0,-9-2 0,6 1-38,0-1 0,1 0 1,-1 0-1,0-1 0,1 0 1,0 0-1,0-1 0,0 0 0,0 0 1,0 0-1,-8-9 0,10 8-32,1 1-1,0-1 1,0 0-1,0-1 0,1 1 1,-1-1-1,1 1 1,1-1-1,-1 0 0,1 0 1,0 0-1,0 0 1,1-1-1,-2-12 0,3 11-231,0-1 0,0 1 0,1-1-1,0 1 1,1-1 0,0 1-1,0 0 1,0 0 0,1 0-1,7-13 1,12-18-4249,-11 23 1067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18.854"/>
    </inkml:context>
    <inkml:brush xml:id="br0">
      <inkml:brushProperty name="width" value="0.025" units="cm"/>
      <inkml:brushProperty name="height" value="0.025" units="cm"/>
    </inkml:brush>
  </inkml:definitions>
  <inkml:trace contextRef="#ctx0" brushRef="#br0">20 17 5120,'0'-3'-17,"3"-10"4015,-6 22-273,0 2-3275,1-1 1,1 1-1,0-1 0,0 18 0,1-3 217,-4 230 3431,5-187-3621,-2-11-81,4 124-248,-2-169-235,0-8-236,-1 0-1,0 0 0,0 0 0,0 1 0,0-1 1,0 0-1,-2 5 0,0-7-2191,0-6-1194,0 1 1587,-3-6-1542</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20.274"/>
    </inkml:context>
    <inkml:brush xml:id="br0">
      <inkml:brushProperty name="width" value="0.025" units="cm"/>
      <inkml:brushProperty name="height" value="0.025" units="cm"/>
    </inkml:brush>
  </inkml:definitions>
  <inkml:trace contextRef="#ctx0" brushRef="#br0">12 81 3072,'1'1'594,"-1"0"-1,1 0 1,0 0 0,-1 0 0,1 1-1,0-1 1,-1 0 0,1 0 0,-1 0-1,1 2 1,2 25 1552,-3-15-989,6 33 817,-2-20-1894,1 33 0,-6-60-356,0-1 1,1 0 0,-1 0-1,0 1 1,0-1 0,0 0-1,-3-1 1,-3-8-1240,4 4 794,0 0-1,0 0 0,0-1 0,1 1 0,0-1 1,1 1-1,0-1 0,0 0 0,0-10 0,2 6 1337,0 1 1,1-1-1,3-13 0,-5 25-592,2-10 755,1 0 0,0 0 0,0 1 0,9-17 0,-10 23-681,-1 1 0,0 0 1,1 0-1,-1 0 0,1 0 0,0 1 1,0-1-1,0 0 0,0 1 1,0-1-1,0 1 0,0-1 1,0 1-1,0 0 0,1 0 1,-1 0-1,1 1 0,-1-1 0,0 0 1,1 1-1,-1-1 0,1 1 1,-1 0-1,1 0 0,2 0 1,-3 0-40,0 0 1,0 1 0,-1-1 0,1 0-1,0 1 1,-1-1 0,1 1 0,0-1-1,-1 1 1,1 0 0,-1-1 0,1 1-1,-1 0 1,1 0 0,-1 0 0,0 0-1,1 1 1,-1-1 0,0 0 0,0 1-1,0-1 1,0 0 0,0 1 0,0-1-1,0 1 1,-1-1 0,1 1 0,-1 0-1,1-1 1,-1 1 0,1 0 0,-1-1-1,0 1 1,0 0 0,0 0 0,0 2-1,0-1-62,0 0-1,-1 0 0,1 0 0,-1 0 1,0 0-1,0 0 0,0-1 0,0 1 1,0 0-1,-1-1 0,1 1 0,-1-1 1,0 1-1,0-1 0,0 0 0,0 0 1,0 0-1,0 0 0,0 0 0,-1 0 1,-2 1-1,0-1 39,1-1 1,-1 1-1,1-1 0,-1 0 1,0-1-1,0 1 0,1-1 1,-7 0-1,17 1-23,1 0 0,-1 0-1,0 1 1,1 0 0,-1 0-1,0 1 1,0 0 0,0 0-1,0 0 1,-1 0 0,1 1-1,-1 0 1,0 0 0,0 1-1,0-1 1,-1 1 0,0 0-1,6 9 1,-8-10-4,0-1 0,-1 1 0,0-1 0,0 1 0,0-1-1,0 1 1,-1 0 0,1-1 0,-1 1 0,0 0 0,0-1 0,0 1 0,-1 0 0,1-1 0,-1 1 0,0 0 0,-2 5 0,2-6-6,0-1 0,-1 1 1,1 0-1,-1-1 0,1 1 0,-1-1 1,0 0-1,0 1 0,0-1 1,0 0-1,-1 0 0,1 0 1,-1-1-1,1 1 0,-1-1 0,1 1 1,-1-1-1,0 0 0,0 0 1,1 0-1,-1 0 0,-4 0 1,2 0-278,-1-1 1,0 0 0,1 0-1,-1 0 1,1-1 0,-1 0 0,1 0-1,-1 0 1,1-1 0,-1 0 0,1 0-1,-6-3 1,-14-9-3346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47.647"/>
    </inkml:context>
    <inkml:brush xml:id="br0">
      <inkml:brushProperty name="width" value="0.025" units="cm"/>
      <inkml:brushProperty name="height" value="0.025" units="cm"/>
    </inkml:brush>
  </inkml:definitions>
  <inkml:trace contextRef="#ctx0" brushRef="#br0">139 247 4224,'0'-1'156,"1"0"1,0 0-1,-1 0 0,1 0 1,-1 1-1,1-1 0,-1 0 1,1 0-1,-1 0 0,0 0 0,1 0 1,-1 0-1,0 0 0,0 0 1,0 0-1,0 0 0,0-1 1,0 1-1,0 0 0,0 0 1,0 0-1,0 0 0,0 0 1,-1 0-1,1 0 0,0 0 1,-1 0-1,1 0 0,-2-1 1,1-1-9,0 1 1,0 0 0,-1 0 0,1-1-1,-1 1 1,1 0 0,-1 0-1,0 1 1,1-1 0,-1 0 0,-4-2-1,4 3-103,0 0 0,0 1 0,0 0-1,0-1 1,1 1 0,-1 0 0,0 0-1,0 0 1,0 0 0,0 0 0,0 0-1,0 1 1,0-1 0,0 1 0,1-1 0,-1 1-1,0 0 1,0 0 0,0-1 0,1 1-1,-1 1 1,1-1 0,-3 2 0,-1 0 70,1 1 1,0 0-1,0 1 1,0-1-1,0 1 0,-5 8 1,3-1 303,0 1-1,1 0 1,0 1 0,1-1-1,0 1 1,1 0 0,1 0-1,0 0 1,1 0-1,1 0 1,0 0 0,1 1-1,4 22 1,-4-30-277,1 0 0,0 0 0,0-1-1,1 1 1,6 11 0,-8-17-159,-1 1 1,1-1-1,0 0 0,0 0 1,0 0-1,0 0 0,0 0 1,0 0-1,0 0 0,0 0 1,0 0-1,0 0 1,0-1-1,1 1 0,-1-1 1,0 1-1,1 0 0,-1-1 1,0 0-1,1 1 0,-1-1 1,0 0-1,1 0 0,-1 0 1,1 0-1,-1 0 0,1 0 1,-1 0-1,0 0 0,1-1 1,-1 1-1,0 0 0,1-1 1,-1 1-1,0-1 0,3-1 1,0-1-140,1 0 0,-1 0 0,0-1 0,-1 1 0,1-1 0,0 0 0,-1 0 0,0-1 0,0 1 0,0-1 1,-1 1-1,4-8 0,-1-1-336,0 1 0,-1-1 0,4-25 0,-5 19 241,-2 0-1,0 0 1,-2-25-1,-10-58-192,0 13 609,11 86-157,-2-11 244,2-1 1,-1 0 0,4-24 0,-3 39-228,0 0 0,0 0 0,0 0 1,0-1-1,0 1 0,0 0 0,0 0 1,0 0-1,0 0 0,0 0 0,0 0 1,0-1-1,0 1 0,0 0 0,0 0 1,0 0-1,0 0 0,0 0 0,0 0 1,0-1-1,1 1 0,-1 0 0,0 0 1,0 0-1,0 0 0,0 0 0,0 0 1,0 0-1,0 0 0,0-1 0,1 1 1,-1 0-1,0 0 0,0 0 1,0 0-1,0 0 0,0 0 0,0 0 1,1 0-1,2 5 449,2 11-54,9 116 1281,-3-21-309,-5-51-1208,3 16 18,-7-66-533,0-1 0,1 1 0,0-1 0,0 0 0,8 14 0,-11-22 167,0-1 0,0 0 0,0 0-1,0 1 1,0-1 0,1 0 0,-1 1 0,0-1 0,0 0 0,0 0 0,1 1 0,-1-1 0,0 0 0,0 0-1,1 1 1,-1-1 0,0 0 0,0 0 0,1 0 0,-1 0 0,0 0 0,1 1 0,-1-1 0,0 0 0,1 0-1,-1 0 1,0 0 0,1 0 0,-1 0 0,0 0 0,1 0 0,-1 0 0,0 0 0,1 0 0,-1 0 0,0 0-1,1-1 1,-1 1 0,0 0 0,0 0 0,1 0 0,-1 0 0,0 0 0,1-1 0,-1 1 0,0 0 0,0 0-1,1-1 1,-1 1 0,0 0 0,0 0 0,0-1 0,1 1 0,-1 0 0,0-1 0,3-4-2988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3.947"/>
    </inkml:context>
    <inkml:brush xml:id="br0">
      <inkml:brushProperty name="width" value="0.05" units="cm"/>
      <inkml:brushProperty name="height" value="0.05" units="cm"/>
      <inkml:brushProperty name="color" value="#00A0D7"/>
    </inkml:brush>
  </inkml:definitions>
  <inkml:trace contextRef="#ctx0" brushRef="#br0">91 3 1408,'0'-2'3370,"-4"9"-244,-3 4-2383,-1 3-343,-1 0 0,-1-1-1,0 0 1,-1-1-1,-14 13 1,19-22-691,5-7-1908,5-7-3727,-2 7 4289</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48.147"/>
    </inkml:context>
    <inkml:brush xml:id="br0">
      <inkml:brushProperty name="width" value="0.025" units="cm"/>
      <inkml:brushProperty name="height" value="0.025" units="cm"/>
    </inkml:brush>
  </inkml:definitions>
  <inkml:trace contextRef="#ctx0" brushRef="#br0">7 14 4608,'3'-12'3514,"-3"10"-1302,0 7-730,-1-2-1272,-4 57 1533,2-1 0,2 1-1,14 107 1,2-84-964,-12-70-753,1-1-1,0 0 1,1 0-1,8 16 0,-12-26-62,0-1-1,-1 1 0,1-1 0,0 1 0,0-1 1,0 0-1,0 0 0,0 0 0,1 1 0,-1-1 1,0 0-1,0 0 0,1-1 0,-1 1 1,1 0-1,-1 0 0,1-1 0,2 2 0,-2-2-72,-1 0 0,0 0 0,1-1 0,-1 1 0,1 0-1,-1-1 1,0 1 0,1-1 0,-1 1 0,0-1 0,0 1 0,1-1-1,-1 0 1,0 0 0,0 0 0,0 0 0,0 0 0,0 0 0,0 0-1,0 0 1,1-2 0,6-9-1546,0 0 0,-1 0 0,5-14 0,-3 5-1698</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5:48.509"/>
    </inkml:context>
    <inkml:brush xml:id="br0">
      <inkml:brushProperty name="width" value="0.025" units="cm"/>
      <inkml:brushProperty name="height" value="0.025" units="cm"/>
    </inkml:brush>
  </inkml:definitions>
  <inkml:trace contextRef="#ctx0" brushRef="#br0">202 0 7552,'-5'2'2816,"-6"-4"-2208,-6 4 128,8-2-64,-5 3-288,-5 0-64,-3-2-160,0 2-128,-3 0 0,2-1-1024,2 3-384,7 3-1984</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2.411"/>
    </inkml:context>
    <inkml:brush xml:id="br0">
      <inkml:brushProperty name="width" value="0.025" units="cm"/>
      <inkml:brushProperty name="height" value="0.025" units="cm"/>
    </inkml:brush>
  </inkml:definitions>
  <inkml:trace contextRef="#ctx0" brushRef="#br0">101 8 5376,'12'-8'3904,"-16"11"-2000,0 2-1656,0-1 0,0 1 0,1 1 0,0-1 0,0 0 0,0 1 0,-4 10 0,0 1 13,-7 16 319,2 0 1,1 1-1,2 0 1,1 1-1,2 0 1,-4 65-1,9-46 444,2 1 0,3-1 1,18 94-1,-16-121-686,11 32 1,-14-50-495,0-1-1,1 0 0,0 0 0,0 0 1,1 0-1,0-1 0,11 12 1,-13-16-313,0 0 0,0 0 0,1-1 0,-1 0 0,1 0 0,0 0 0,-1 0 0,1 0 0,0-1 0,0 1 0,0-1 0,0 0 0,1-1 0,-1 1 0,0-1 0,8 0 0,12-1-3867</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3.143"/>
    </inkml:context>
    <inkml:brush xml:id="br0">
      <inkml:brushProperty name="width" value="0.025" units="cm"/>
      <inkml:brushProperty name="height" value="0.025" units="cm"/>
    </inkml:brush>
  </inkml:definitions>
  <inkml:trace contextRef="#ctx0" brushRef="#br0">21 99 3840,'0'1'119,"0"-1"1,1 0 0,-1 0-1,0 0 1,0 1 0,0-1-1,0 0 1,1 0-1,-1 0 1,0 1 0,0-1-1,0 0 1,1 0-1,-1 0 1,0 0 0,0 0-1,1 1 1,-1-1-1,0 0 1,0 0 0,1 0-1,-1 0 1,0 0-1,1 0 1,-1 0 0,0 0-1,0 0 1,1 0-1,-1 0 1,0 0 0,1 0-1,-1 0 1,0 0-1,0-1 1,1 1 0,-1 0-1,0 0 1,11-9 4389,-2 3-4337,87-48 1359,-96 54-1533,22-13-22,-21 12 12,0 1-1,-1-1 0,1 1 0,-1-1 0,1 1 0,-1-1 0,1 1 0,-1-1 0,1 0 1,-1 1-1,0-1 0,1-1 0,-1 2 0,0 0 0,0-1 1,0 1-1,0 0 0,0-1 0,0 1 1,0 0-1,0-1 0,0 1 1,0 0-1,-1 0 0,1-1 0,0 1 1,0 0-1,0-1 0,0 1 0,-1 0 1,1 0-1,0 0 0,0-1 0,-1 1 1,1 0-1,0 0 0,0 0 0,-1-1 1,1 1-1,0 0 0,0 0 1,-1 0-1,1 0 0,0 0 0,-1 0 1,-2-1-26,0 0 0,0 1 0,0-1 0,0 1 0,-1 0 0,1 0 0,0 0 0,0 0 0,0 0 0,0 1 0,0 0 0,0-1 0,0 1 1,-5 3-1,1-2 41,1 1 0,-1 1 0,1-1 1,0 1-1,-9 8 0,8-5 292,0 1 0,0-1 0,1 1 1,0 1-1,1-1 0,0 1 0,0 0 0,0 0 0,1 1 0,-4 14 0,7-18-35,-1 0-1,1 0 0,1 0 1,-1 0-1,1 1 1,0-1-1,0 0 1,2 8-1,-1-10-167,0 0 0,0 0 0,0 0 0,1 0 0,-1-1 0,1 1 0,0 0 0,0-1 0,1 0 0,-1 1 0,1-1 0,-1 0 0,5 4 0,-4-5-98,0 0-1,-1 1 0,1-1 0,0-1 1,0 1-1,0 0 0,0-1 0,1 1 1,-1-1-1,0 0 0,1 0 0,-1 0 0,1-1 1,-1 1-1,5-1 0,-3 0-151,0-1-1,-1 1 0,1-1 0,0 0 1,-1-1-1,1 1 0,-1-1 1,1 0-1,-1 0 0,5-3 1,2-3-1033,-1 0 1,0 0 0,0-1 0,0 0-1,-1-1 1,-1 0 0,9-13 0,-5 6-1882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3.899"/>
    </inkml:context>
    <inkml:brush xml:id="br0">
      <inkml:brushProperty name="width" value="0.025" units="cm"/>
      <inkml:brushProperty name="height" value="0.025" units="cm"/>
    </inkml:brush>
  </inkml:definitions>
  <inkml:trace contextRef="#ctx0" brushRef="#br0">135 23 2688,'0'0'158,"0"-1"0,0 0-1,0 0 1,0 0 0,0 0 0,0 0 0,0 0 0,-1 0 0,1 0-1,0 0 1,-1 0 0,1 1 0,0-1 0,-1 0 0,0 0 0,1 0-1,-1 1 1,1-1 0,-1 0 0,0 1 0,1-1 0,-1 0 0,0 1-1,0-1 1,1 1 0,-1-1 0,0 1 0,0 0 0,0-1 0,0 1-1,0 0 1,0 0 0,1-1 0,-1 1 0,0 0 0,0 0 0,-2 0-1,0 0 10,1 0-1,0 1 1,-1-1-1,1 0 1,0 1-1,-1 0 1,1 0-1,0-1 1,-1 1-1,1 1 1,0-1-1,0 0 1,0 0-1,-3 4 1,-1 1 68,0 2-1,0-1 1,1 0 0,0 1 0,0 0 0,1 0 0,0 1 0,0-1 0,-4 16 0,2 1 413,1-1 0,-2 34 0,5-36 122,1 22 0,1-36-555,0 1 1,1-1-1,1 0 0,-1 0 0,6 14 1,-7-21-216,0 0 0,0-1-1,0 1 1,1 0 0,-1-1 0,0 1 0,1 0 0,-1-1 0,0 1-1,1-1 1,-1 1 0,1 0 0,-1-1 0,0 1 0,1-1 0,0 1 0,-1-1-1,1 1 1,-1-1 0,1 0 0,-1 1 0,1-1 0,0 0 0,-1 1-1,1-1 1,0 0 0,-1 0 0,1 0 0,0 0 0,0 1 0,-1-1 0,1 0-1,0 0 1,-1 0 0,1-1 0,0 1 0,0 0 0,-1 0 0,1 0-1,0 0 1,-1-1 0,1 1 0,1-1 0,1-1-73,-1 0-1,1 0 1,0 0 0,-1-1 0,1 1-1,-1-1 1,4-4 0,6-12-297,0-1 0,-2 1 0,14-34 1,15-66-248,-36 109 740,-3 22 474,0 0-69,8 413 4421,-2-223-4101,-5-194-2156,2-11-2376,1-14-3313,-4 3 3168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5.141"/>
    </inkml:context>
    <inkml:brush xml:id="br0">
      <inkml:brushProperty name="width" value="0.025" units="cm"/>
      <inkml:brushProperty name="height" value="0.025" units="cm"/>
    </inkml:brush>
  </inkml:definitions>
  <inkml:trace contextRef="#ctx0" brushRef="#br0">0 22 11392,'6'10'4288,"-3"-7"-3329,-3 1 385,0-1-128,0-1 160,2-7-1536,-2-2-1312,3-5-512,-3-8-3231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6.435"/>
    </inkml:context>
    <inkml:brush xml:id="br0">
      <inkml:brushProperty name="width" value="0.025" units="cm"/>
      <inkml:brushProperty name="height" value="0.025" units="cm"/>
    </inkml:brush>
  </inkml:definitions>
  <inkml:trace contextRef="#ctx0" brushRef="#br0">0 75 4736,'2'-2'370,"0"0"0,0 1-1,0-1 1,0 0 0,0 0 0,-1-1 0,1 1 0,-1 0 0,2-4-1,6-7 861,-6 10-974,0-1 0,1 1 0,-1 0 0,1 0 0,0 0 0,0 1 0,-1 0 0,2-1 0,-1 1 0,0 0 0,0 1 0,1-1 0,-1 1-1,10-2 1,-12 3-196,1 0-1,-1 0 1,1 0-1,-1 0 1,1 0-1,0 1 0,-1-1 1,1 1-1,-1 0 1,0 0-1,1 0 0,-1 0 1,0 0-1,1 0 1,-1 0-1,0 1 0,0-1 1,0 1-1,0 0 1,0-1-1,-1 1 0,1 0 1,0 0-1,-1 0 1,1 0-1,-1 1 0,0-1 1,2 4-1,-2-2-52,0 0-1,1 0 0,-1 1 1,-1-1-1,1 0 1,-1 1-1,1-1 0,-1 0 1,-1 1-1,1-1 1,0 1-1,-1-1 0,-1 5 1,-3 7-66,-1 0 0,-7 16 0,9-24 66,-72 135 270,59-112-127,15-28-121,-12 23 56,13-24-52,1 0 1,-1 0-1,0 0 0,1 0 0,-1 0 0,1 0 0,0 0 0,0 0 0,0 1 1,0-1-1,0 3 0,0-5-3,1 1 0,-1-1 0,0 1 0,0-1 0,1 1-1,-1-1 1,0 1 0,1-1 0,-1 1 0,0-1 0,1 0 0,-1 1 0,1-1 0,-1 0 0,1 1 0,-1-1 0,0 0 0,1 0 0,-1 1 0,1-1 0,0 0-1,-1 0 1,1 0 0,-1 0 0,1 0 0,-1 0 0,1 0 0,-1 0 0,1 0 0,-1 0 0,1 0 0,-1 0 0,2 0 0,21-6 266,-17 4-240,51-18-145,-36 12 4,26-7 0,-41 14-395,0 0 0,0 0-1,0 0 1,0 1 0,0 0 0,0 0 0,0 0 0,0 1-1,7 1 1,-11-1-95,-1-1 0,1 1 0,-1-1 0,0 1 0,1-1 0,-1 1 0,0 0 0,1 0-1,-1 0 1,0 0 0,2 1 0,0 3-2678</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7.126"/>
    </inkml:context>
    <inkml:brush xml:id="br0">
      <inkml:brushProperty name="width" value="0.025" units="cm"/>
      <inkml:brushProperty name="height" value="0.025" units="cm"/>
    </inkml:brush>
  </inkml:definitions>
  <inkml:trace contextRef="#ctx0" brushRef="#br0">172 132 3456,'1'-3'194,"1"0"1,-1 0-1,0-1 1,1 1-1,-2 0 1,1 0-1,0-1 1,-1 1-1,1-1 1,-1 1-1,0 0 1,0-1-1,0 1 0,-1-1 1,1 1-1,-1 0 1,0-1-1,0 1 1,0 0-1,0 0 1,-3-6-1,1 5 14,1 0-1,-1 0 1,0 0-1,0 1 1,-1-1 0,1 1-1,-1-1 1,1 1-1,-1 0 1,0 1-1,0-1 1,0 1 0,-1-1-1,-8-2 1,11 4-123,-1 1 0,1-1 0,-1 1 0,0 0 0,1 0 0,-1 0 0,0 0 0,1 0 0,-1 1 0,0-1 0,1 1 0,-1-1 0,1 1 0,-1 0 0,1 0 0,-1 0 0,1 1 0,0-1 0,-1 0 0,1 1 0,0 0 0,0-1 0,-2 3 0,0 0 143,-1 1-1,1 0 1,0 0 0,1 0 0,-1 0 0,1 0 0,0 1-1,-4 9 1,5-6 127,-1-1 0,1 1 0,0 0-1,1 0 1,0 0 0,1 0 0,0 0 0,0 0-1,3 14 1,-2-17-259,0 0 1,1 0-1,-1 0 0,1-1 0,1 1 1,-1-1-1,1 1 0,0-1 0,0 0 1,0 0-1,1 0 0,0 0 1,0-1-1,9 9 0,-12-12-150,1 0 0,-1 0 0,1 1 0,0-1 1,-1-1-1,1 1 0,0 0 0,-1 0 0,1-1 0,0 1 0,0-1 0,0 1 0,0-1 1,0 0-1,-1 1 0,1-1 0,0 0 0,0 0 0,0-1 0,0 1 0,0 0 0,0-1 1,0 1-1,-1-1 0,1 0 0,0 1 0,0-1 0,-1 0 0,1 0 0,0 0 0,-1 0 0,1 0 1,-1-1-1,0 1 0,1 0 0,-1-1 0,2-1 0,4-7-318,-1-1 0,0 0 0,0 0 0,-1 0-1,-1 0 1,1-1 0,-2 0 0,5-24 0,-7 29 210,-1 14 281,-1 9 319,13 72 1623,1 15-325,-10 47-1217,-3-106-3417,5-57-3751,-2 6 4866,2-7-1267</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7.538"/>
    </inkml:context>
    <inkml:brush xml:id="br0">
      <inkml:brushProperty name="width" value="0.025" units="cm"/>
      <inkml:brushProperty name="height" value="0.025" units="cm"/>
    </inkml:brush>
  </inkml:definitions>
  <inkml:trace contextRef="#ctx0" brushRef="#br0">1 0 9216,'16'25'3424,"-8"-15"-2656,-2 2 544,-4-7 64,1 0-449,0 0-63,0-1-672,-3-1-160,0 0-64,0-9-1568,0-3-895,0-3-641,-3-3-704</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3:26:58.608"/>
    </inkml:context>
    <inkml:brush xml:id="br0">
      <inkml:brushProperty name="width" value="0.025" units="cm"/>
      <inkml:brushProperty name="height" value="0.025" units="cm"/>
    </inkml:brush>
  </inkml:definitions>
  <inkml:trace contextRef="#ctx0" brushRef="#br0">0 1 5888,'1'0'332,"0"0"0,0 0 1,0 0-1,0-1 0,0 1 1,0 0-1,0 0 0,0 1 0,0-1 1,0 0-1,0 0 0,0 0 1,0 1-1,0-1 0,0 0 1,0 1-1,0-1 0,-1 1 0,1-1 1,0 1-1,0-1 0,0 1 1,1 1-1,20 20 2116,-17-16-2178,19 20 502,-2 1 1,-1 0 0,23 38-1,-34-46-711,0 1 0,-1 0-1,-1 0 1,-1 0-1,0 1 1,4 29-1,-7-23-34,-2 0 0,0 0 0,-2 0 0,-1 1 0,-1-1 1,-1 0-1,-7 27 0,5-32-449,-2-1 1,0 0-1,-1 0 1,-1-1 0,-1 0-1,-1-1 1,-1 0-1,0 0 1,-16 16 0,-15 11-4138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4.321"/>
    </inkml:context>
    <inkml:brush xml:id="br0">
      <inkml:brushProperty name="width" value="0.05" units="cm"/>
      <inkml:brushProperty name="height" value="0.05" units="cm"/>
      <inkml:brushProperty name="color" value="#00A0D7"/>
    </inkml:brush>
  </inkml:definitions>
  <inkml:trace contextRef="#ctx0" brushRef="#br0">115 104 2304,'9'8'2159,"-8"-6"25,-7-4-533,-3-4-1165,1 0-1,0 0 1,0-1-1,0 0 0,-10-15 1,-9-6-780,2 6-5226,17 14 2459</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27.012"/>
    </inkml:context>
    <inkml:brush xml:id="br0">
      <inkml:brushProperty name="width" value="0.025" units="cm"/>
      <inkml:brushProperty name="height" value="0.025" units="cm"/>
    </inkml:brush>
  </inkml:definitions>
  <inkml:trace contextRef="#ctx0" brushRef="#br0">171 367 2048,'1'0'64,"-1"0"0,0 0-1,0 0 1,0 0 0,1 0 0,-1 0 0,0 0 0,0 0 0,0 0-1,1 0 1,-1 0 0,0 0 0,0 0 0,0 0 0,0-1-1,1 1 1,-1 0 0,0 0 0,0 0 0,0 0 0,0 0 0,1 0-1,-1 0 1,0-1 0,0 1 0,0 0 0,0 0 0,0 0-1,1 0 1,-1 0 0,0-1 0,0 1 0,0 0 0,0 0 0,0-1-1,-3-6 597,1 5-563,1 0-1,-1 0 0,1 1 0,-1-1 0,0 0 1,-2-1-1,1 2 58,1 0 0,0 0 0,-1 0 0,1 1 1,-1-1-1,1 0 0,-1 1 0,1 0 0,-1 0 0,1 0 1,-1 0-1,1 0 0,-6 1 0,4 0 38,0 0-1,0 1 1,0-1-1,-1 1 1,2 0-1,-1 0 1,-6 4-1,2 1 173,0 0-1,0 0 1,1 1-1,0 0 0,0 0 1,-5 9-1,8-11-90,1-1-1,0 1 1,0 0-1,1 0 1,0 0-1,0 0 1,0 0-1,1 1 1,0-1-1,-1 12 1,2-15-221,0-1 0,0 1-1,0 0 1,1 0 0,-1-1 0,1 1-1,0 0 1,-1-1 0,1 1 0,0 0 0,1-1-1,-1 0 1,0 1 0,1-1 0,-1 0 0,1 1-1,0-1 1,0 0 0,0 0 0,0-1 0,0 1-1,0 0 1,0 0 0,0-1 0,1 0 0,-1 1-1,4 0 1,-4-1-73,0-1 0,0 1 0,0-1 0,0 0 0,0 0 0,0 1 0,1-1 0,-1-1-1,0 1 1,0 0 0,0 0 0,0-1 0,0 1 0,0-1 0,0 0 0,0 0 0,0 1 0,-1-1 0,1 0 0,0-1-1,0 1 1,-1 0 0,4-3 0,0-1-132,-1 0 0,1 0 0,-1 0-1,0 0 1,-1-1 0,5-7 0,0-5-227,0-1 1,-2 1 0,0-1 0,-1-1 0,4-23 0,4-102-656,-12 143 1038,1-39 26,6-134 251,-9 183 160,1 1-1,-4 12 1,-1 10 391,-1 172 2973,19 0-2446,-12-190-1382,0-3-133,0 0 0,5 19-1,-6-29 104,0 1-1,0-1 1,0 0 0,0 0-1,0 1 1,0-1 0,0 0-1,0 0 1,0 1 0,0-1-1,0 0 1,0 0 0,0 1-1,0-1 1,1 0 0,-1 0-1,0 0 1,0 1 0,0-1-1,0 0 1,1 0 0,-1 0-1,0 0 1,0 1 0,0-1-1,1 0 1,-1 0 0,0 0-1,0 0 1,1 0 0,-1 0-1,0 0 1,0 0 0,1 0-1,-1 1 1,0-1 0,0 0-1,1 0 1,-1 0 0,0-1-1,0 1 1,1 0 0,-1 0-1,0 0 1,0 0 0,1 0-1,-1 0 1,0 0 0,0 0-1,1 0 1,-1-1-1,0 1 1,10-12-4927,-4 2 1248</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13.562"/>
    </inkml:context>
    <inkml:brush xml:id="br0">
      <inkml:brushProperty name="width" value="0.025" units="cm"/>
      <inkml:brushProperty name="height" value="0.025" units="cm"/>
    </inkml:brush>
  </inkml:definitions>
  <inkml:trace contextRef="#ctx0" brushRef="#br0">90 50 1536,'0'0'115,"-1"0"0,1 0 1,0 0-1,-1 0 0,1-1 0,0 1 1,0 0-1,-1 0 0,1 0 0,0-1 1,0 1-1,-1 0 0,1 0 0,0-1 1,0 1-1,0 0 0,-1-1 0,1 1 1,0 0-1,0-1 0,0 1 0,0 0 1,0-1-1,0 1 0,0 0 0,0-1 1,0 1-1,0 0 0,0-1 0,0 1 0,0 0 1,0-1-1,0 1 0,0 0 0,0-1 1,0 0 109,0-1 0,1 1 0,-1 0 0,0 0 0,1 0 0,-1 0 0,0-1 0,1 1 0,-1 0 0,2-2 0,1 1-144,0-1 0,0 1 0,1 0 0,-1 0 0,0 0 0,1 0 0,-1 0 0,1 1 0,-1 0 0,1-1 0,0 2 0,0-1 0,0 0 0,4 0 0,1 1 68,1-1 1,-1 1-1,1 1 1,14 2-1,-18-2-54,0 1-1,0-1 0,-1 1 0,1 1 0,0-1 0,-1 1 1,1 0-1,-1 1 0,9 6 0,-7-3-23,0-1 0,-1 1 0,0 0 1,0 0-1,-1 1 0,5 9 0,-3-4-22,-1 1-1,0 0 1,-1 1 0,0-1 0,-1 1-1,-1 0 1,3 27 0,-6-32 59,0 1 0,0-1 0,-1 1 0,0-1 0,-1 0 0,0 1 0,0-1 0,-1 0 1,-1 0-1,0 0 0,-5 10 0,5-14-56,1-1 1,0 0-1,-1 1 1,0-1-1,-1-1 1,1 1-1,-1-1 1,1 0-1,-1 0 1,-1 0-1,1-1 0,0 1 1,-1-1-1,0 0 1,0-1-1,0 0 1,0 0-1,0 0 1,-9 1-1,8-2-39,-1 0-1,0-1 0,0 0 0,1 0 1,-1-1-1,0 0 0,1 0 0,-1-1 1,0 1-1,1-2 0,0 1 1,-1-1-1,1-1 0,0 1 0,1-1 1,-12-8-1,11 6 18,0 0 0,0-1 0,0 0 0,1-1 0,0 1 0,0-1 0,1 0 0,0-1 0,1 1 0,0-1 0,0 0 0,1 0 1,-3-10-1,2 5 11,1-1 0,1 0 1,0 0-1,1 0 1,1 0-1,1-19 1,0 27-293,0 1 0,0-1 0,0 1 1,1-1-1,0 1 0,0 0 0,1 0 0,-1 0 1,1 0-1,1 0 0,-1 0 0,1 1 0,0 0 1,0 0-1,1 0 0,7-7 0,2 2-1903,0 0-694</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14.746"/>
    </inkml:context>
    <inkml:brush xml:id="br0">
      <inkml:brushProperty name="width" value="0.025" units="cm"/>
      <inkml:brushProperty name="height" value="0.025" units="cm"/>
    </inkml:brush>
  </inkml:definitions>
  <inkml:trace contextRef="#ctx0" brushRef="#br0">47 35 1792,'5'-10'514,"-4"7"-146,1 0-1,-1 1 1,0-1 0,0 0-1,0 0 1,1-4 2938,-8 14-1199,3 2-1739,0 0 0,1 1 1,0-1-1,1 1 0,0-1 0,0 15 0,0-2 95,-18 480 4533,11-187-4104,5-54-2048,3-193-1955,0-58 1424,0-10 1601,0 0-1,0 0 0,0 0 1,0 1-1,0-1 1,0 0-1,0 0 0,0 0 1,0 0-1,0 0 1,0 1-1,0-1 1,0 0-1,0 0 0,0 0 1,0 0-1,0 0 1,-1 1-1,1-1 0,0 0 1,0 0-1,0 0 1,0 0-1,0 0 0,0 1 1,0-1-1,0 0 1,0 0-1,-1 0 1,1 0-1,0 0 0,0 0 1,0 0-1,0 0 1,0 0-1,0 0 0,-1 1 1,1-1-1,0 0 1,0 0-1,0 0 0,0 0 1,-1 0-1,1 0 1,0 0-1,0 0 1,0 0-1,0 0 0,0 0 1,-1 0-1,1 0 1,0 0-1,0-1 0,0 1 1,0 0-1,0 0 1,-1 0-1,-4-6-2702</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16.229"/>
    </inkml:context>
    <inkml:brush xml:id="br0">
      <inkml:brushProperty name="width" value="0.025" units="cm"/>
      <inkml:brushProperty name="height" value="0.025" units="cm"/>
    </inkml:brush>
  </inkml:definitions>
  <inkml:trace contextRef="#ctx0" brushRef="#br0">0 0 3968,'3'15'2619,"-2"-13"-2287,0 1-1,0 0 0,0-1 1,-1 1-1,1 4 1,4 54 3049,-2 25-1194,0 0-3777,-3-84-65,0-5-530,0-3-641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16.790"/>
    </inkml:context>
    <inkml:brush xml:id="br0">
      <inkml:brushProperty name="width" value="0.025" units="cm"/>
      <inkml:brushProperty name="height" value="0.025" units="cm"/>
    </inkml:brush>
  </inkml:definitions>
  <inkml:trace contextRef="#ctx0" brushRef="#br0">0 25 2176,'1'0'135,"1"0"0,-1 0 1,0 0-1,0 0 0,0 0 0,0 0 1,1 0-1,-1 0 0,0-1 1,0 1-1,0 0 0,0-1 0,0 1 1,0-1-1,0 1 0,0-1 0,0 1 1,0-1-1,0 0 0,0 0 0,0 1 1,0-1-1,0-1 0,1 1 35,0-1-1,-1 1 1,1 0-1,0 0 1,0-1-1,0 2 1,3-3-1,2 2 160,0 0-1,0 0 1,-1 0-1,1 1 1,11 1-1,-15-1-247,0 1-1,-1-1 1,1 1-1,-1 0 1,1 0 0,-1 0-1,0 0 1,3 1-1,-4-1-13,1 0-1,-1 0 1,-1-1-1,1 1 1,0 0-1,0 0 1,0 0-1,0 0 1,-1 0 0,1 0-1,0 0 1,-1 0-1,1 1 1,-1-1-1,1 0 1,-1 0-1,1 2 1,-1-1-39,0 0 0,0-1 1,0 1-1,-1 0 0,1-1 0,0 1 1,-1 0-1,1-1 0,-1 1 1,0-1-1,1 1 0,-1-1 1,0 1-1,0-1 0,0 0 1,0 1-1,0-1 0,0 0 0,0 0 1,0 1-1,-1-1 0,1 0 1,0 0-1,-3 1 0,-1 1-31,0-1-1,1 1 1,-1-1-1,0 0 0,-1 0 1,-6 1-1,-17-1 20,24-2-312,20 1-192,-3 0 544,0 1 0,0 0-1,0 0 1,0 2 0,-1-1 0,1 1-1,-1 1 1,13 7 0,-21-10 17,0 0 1,0 0-1,0 0 0,0 1 1,0-1-1,-1 1 1,1 0-1,-1 0 1,0 0-1,0 0 1,0 0-1,0 1 0,0-1 1,-1 0-1,1 1 1,-1-1-1,0 1 1,0 0-1,0 0 0,-1-1 1,1 8-1,-1-6-30,0 0-1,-1 0 0,0 0 1,0 1-1,0-1 0,0 0 1,-1 0-1,0 0 0,0-1 1,0 1-1,-1 0 1,0-1-1,1 1 0,-2-1 1,-3 5-1,3-5-38,0 0 0,1-1 0,-1 1 0,0-1 1,-1 0-1,1 0 0,0-1 0,-1 1 0,0-1 0,0 0 0,1 0 1,-1-1-1,-9 2 0,8-2-399,0 0 0,0-1 0,0 0 0,0-1 0,0 1 0,0-1 0,0 0 0,0-1-1,0 1 1,1-1 0,-8-3 0,-8-6-2671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33.102"/>
    </inkml:context>
    <inkml:brush xml:id="br0">
      <inkml:brushProperty name="width" value="0.025" units="cm"/>
      <inkml:brushProperty name="height" value="0.025" units="cm"/>
    </inkml:brush>
  </inkml:definitions>
  <inkml:trace contextRef="#ctx0" brushRef="#br0">401 1 2944,'0'0'68,"1"0"0,-1 0 0,1 0 0,-1 0-1,1 0 1,-1 0 0,1 0 0,-1 0 0,0 0 0,1 0 0,-1 0 0,1 0 0,-1 0 0,1 0 0,-1 1-1,0-1 1,1 0 0,-1 0 0,1 0 0,-1 1 0,0-1 0,1 1 0,-1-1 9,0 1-1,0-1 1,0 0-1,0 1 1,0-1 0,-1 0-1,1 1 1,0-1 0,0 0-1,-1 1 1,1-1-1,0 0 1,0 0 0,-1 1-1,1-1 1,0 0 0,-1 0-1,1 1 1,0-1 0,-1 0-1,-22 11 1291,-1-5-863,0-1 0,-44 4 0,-53-6-85,31-1-392,74 0-158,12-1-186,-1-1-1,1 0 1,-1 1 0,0-2-1,1 1 1,-6-1 0,7-1-2451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33.444"/>
    </inkml:context>
    <inkml:brush xml:id="br0">
      <inkml:brushProperty name="width" value="0.025" units="cm"/>
      <inkml:brushProperty name="height" value="0.025" units="cm"/>
    </inkml:brush>
  </inkml:definitions>
  <inkml:trace contextRef="#ctx0" brushRef="#br0">415 6 3456,'-3'0'1312,"1"-2"-1024,-10-1 352,4 3 64,-6 0 224,-5 3 224,-9-1 224,-2 0 192,-6 3-864,-1 0 32,2 0-32,-1 0-320,3 0-128,0 0-160,2 0-96,6-3-1184,6-2-544,5 0-1888</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39.250"/>
    </inkml:context>
    <inkml:brush xml:id="br0">
      <inkml:brushProperty name="width" value="0.025" units="cm"/>
      <inkml:brushProperty name="height" value="0.025" units="cm"/>
    </inkml:brush>
  </inkml:definitions>
  <inkml:trace contextRef="#ctx0" brushRef="#br0">169 306 3456,'1'-1'109,"0"1"1,0 0-1,0 0 1,0 0-1,0-1 1,0 1-1,0 0 1,0-1-1,0 1 1,0-1-1,0 0 1,0 1-1,0-1 1,0 0-1,0 1 0,-1-1 1,1 0-1,0 0 1,-1 0-1,1 1 1,0-1-1,-1 0 1,1 0-1,-1 0 1,1 0-1,-1 0 1,0 0-1,1 0 1,-1-1-1,0 1 1,0 0-1,0 0 1,0 0-1,0 0 1,0 0-1,0 0 0,0-2 1,-1 0 17,0 0 0,0 0-1,0 1 1,0-1 0,-1 0 0,1 1 0,-1-1 0,1 1 0,-1-1-1,0 1 1,0 0 0,0 0 0,-3-3 0,2 3-8,0 0 0,-1-1 1,1 1-1,0 0 0,-1 1 0,1-1 1,-1 1-1,0 0 0,0-1 1,1 2-1,-1-1 0,0 0 0,0 1 1,0 0-1,0-1 0,0 2 1,0-1-1,0 0 0,0 1 0,-6 1 1,5 0 134,0 0 0,1 0 0,0 0 1,-1 1-1,1-1 0,0 1 0,0 0 0,0 0 1,0 0-1,1 1 0,0-1 0,-1 1 0,1 0 1,0 0-1,1 0 0,-3 5 0,2-3 12,0-1 0,1 1 0,0 0 1,0 0-1,0 0 0,1 0 0,0 0 0,0 0 0,1 0 0,-1 1 0,1-1 0,1 0 0,1 10 0,-1-11-248,0 0-1,1 0 0,-1-1 0,1 1 0,0 0 0,1-1 0,-1 1 0,1-1 0,0 0 0,0 0 0,1 0 1,-1 0-1,1 0 0,0-1 0,0 1 0,7 4 0,-8-6-167,1 0 1,0 0-1,0 0 1,0-1-1,0 1 1,0-1-1,0 0 0,1 0 1,-1-1-1,0 1 1,1-1-1,-1 0 0,0 0 1,8-1-1,-9 1 9,0-1 1,0 0-1,0 0 0,0 0 0,0 0 1,0 0-1,0-1 0,-1 1 0,1-1 1,0 0-1,-1 0 0,1 0 0,-1 0 1,0 0-1,0 0 0,0-1 0,0 1 0,0-1 1,0 1-1,2-6 0,0-1-171,-1-1 0,0 0 0,0 0 1,-1 0-1,2-14 0,-1-54-351,-2 43 595,0-50 31,3-46 746,-3 117-125,0 10 84,0 8 810,12 385 2533,-12-378-4034,-1 3-269,2 0 0,-1-1 0,2 1 0,4 15 0,-2-20-2135,-4-9 2314,-1 0 1,0 0 0,0 0-1,0 0 1,0 0 0,0 0-1,0 0 1,0 0 0,0 0-1,1 0 1,-1 0 0,0 0-1,0 0 1,0 0 0,0 1-1,0-1 1,0 0 0,1 0-1,-1 0 1,0 0 0,0 0-1,0 0 1,0 0 0,0 0-1,0-1 1,1 1 0,-1 0-1,0 0 1,0 0 0,0 0-1,0 0 1,0 0 0,0 0-1,0 0 1,1 0 0,-1 0-1,0 0 1,0 0 0,0 0-1,0-1 1,0 1 0,0 0-1,0 0 1,0 0 0,0 0-1,0 0 1,0 0 0,0 0-1,0-1 1,1 1 0,-1 0-1,0 0 1,0 0 0,0 0-1,0 0 1,0 0 0,0-1-1,0 1 1,0 0 0,0 0-1,0-7-3241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40.311"/>
    </inkml:context>
    <inkml:brush xml:id="br0">
      <inkml:brushProperty name="width" value="0.025" units="cm"/>
      <inkml:brushProperty name="height" value="0.025" units="cm"/>
    </inkml:brush>
  </inkml:definitions>
  <inkml:trace contextRef="#ctx0" brushRef="#br0">7 498 3072,'1'16'1796,"-2"8"9738,1-24-11447,-3-14-496,1-4 598,0 1 0,3-34 0,-1 19 1,20-338 1068,-15 344-1052,1 17-97,-5 9-106,-1 0 0,0 0 0,0 0 0,1 0 0,-1 0 0,0 0 0,1-1 0,-1 1 0,0 1 0,0-1 0,1 0 0,-1 0 0,0 0 0,0 0 0,1 0 0,-1 0-1,0 0 1,1 0 0,-1 0 0,0 0 0,0 1 0,0-1 0,1 0 0,-1 0 0,0 0 0,0 0 0,0 1 0,1-1 0,-1 0 0,0 0 0,0 1 0,0-1 0,0 0 0,1 0 0,-1 1 0,4 5 8,-1 0 0,0 1 0,3 6 0,6 12 94,43 68 1203,-23-42-738,26 58 0,17 65-2655,-62-147-1025,-12-25 2436,0 0-1,0 0 0,1-1 1,-1 1-1,1 0 1,-1 0-1,1-1 0,-1 1 1,4 2-1,1-3-2674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02:40.674"/>
    </inkml:context>
    <inkml:brush xml:id="br0">
      <inkml:brushProperty name="width" value="0.025" units="cm"/>
      <inkml:brushProperty name="height" value="0.025" units="cm"/>
    </inkml:brush>
  </inkml:definitions>
  <inkml:trace contextRef="#ctx0" brushRef="#br0">340 30 7040,'-14'-5'2624,"0"3"-2048,-7-6 576,10 4 64,-3 1-576,-9 0-192,-5 1-256,-1-1-96,-5 3-32,1 0-192,0 3-64,2-1-2528,1 1-2176,5-3 1376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6.687"/>
    </inkml:context>
    <inkml:brush xml:id="br0">
      <inkml:brushProperty name="width" value="0.05" units="cm"/>
      <inkml:brushProperty name="height" value="0.05" units="cm"/>
      <inkml:brushProperty name="color" value="#00A0D7"/>
    </inkml:brush>
  </inkml:definitions>
  <inkml:trace contextRef="#ctx0" brushRef="#br0">65 0 2048,'-1'1'400,"0"1"0,0-1 0,-1 0-1,1 1 1,0-1 0,0 1 0,1-1 0,-1 1 0,0-1 0,0 1 0,0 2-1,-1-1 248,-10 21 905,-24 34 0,33-55-1637,4-5-1331,5-7-4304,-4 8 3784</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24:25.035"/>
    </inkml:context>
    <inkml:brush xml:id="br0">
      <inkml:brushProperty name="width" value="0.025" units="cm"/>
      <inkml:brushProperty name="height" value="0.025" units="cm"/>
    </inkml:brush>
  </inkml:definitions>
  <inkml:trace contextRef="#ctx0" brushRef="#br0">202 82 1152,'1'-2'226,"-1"0"0,1 0 0,-1 0 0,1 0 0,-1 0 0,0 0 0,1 0 1,-1 0-1,0 0 0,-1 0 0,1 0 0,0 1 0,0-1 0,-1 0 0,1 0 0,-1 0 0,0 0 0,-1-3 0,1 3-4,-1-1 0,0 1 0,0-1 0,0 1 0,0 0-1,-1 0 1,1 0 0,0 0 0,-1 0 0,0 1 0,-2-3-1,0 2-55,-1-1-1,1 1 0,0 0 0,-1 1 0,1-1 0,-1 1 0,1 0 0,-1 1 0,0-1 0,0 1 0,1 0 1,-10 2-1,10-1-123,1 0 1,-1 0-1,1 1 0,0-1 1,0 1-1,0 1 1,0-1-1,0 0 0,0 1 1,1 0-1,-1 0 1,1 0-1,-1 0 0,-2 5 1,2-3 160,1-1 1,0 2-1,1-1 0,-1 0 1,1 0-1,0 1 1,0-1-1,0 1 0,1 0 1,-1 7-1,1-5-8,1 1-1,0-1 1,0 0 0,1 1 0,-1-1-1,2 0 1,0 0 0,0 0 0,0 0-1,1 0 1,0 0 0,0 0 0,1-1-1,0 0 1,10 14 0,-9-15-214,1-1 1,0 1-1,0-1 0,0 0 1,1 0-1,-1-1 1,1 0-1,0 0 0,1-1 1,12 5-1,-15-6-238,0-1 0,0 0 0,0 0 0,1 0 0,-1-1 0,0 1 0,0-1 0,1 0 0,-1-1 0,0 1-1,0-1 1,0 0 0,0-1 0,0 1 0,0-1 0,0 0 0,8-4 0,-10 4-185,-1 0 1,1 0 0,-1 0-1,1-1 1,-1 1-1,0-1 1,0 1-1,0-1 1,0 0-1,0 1 1,-1-1-1,1 0 1,-1 0-1,0 0 1,0-1-1,0 1 1,0 0-1,0 0 1,-1-1-1,1 1 1,-1 0-1,0-5 1,-2-4-306</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24:25.358"/>
    </inkml:context>
    <inkml:brush xml:id="br0">
      <inkml:brushProperty name="width" value="0.025" units="cm"/>
      <inkml:brushProperty name="height" value="0.025" units="cm"/>
    </inkml:brush>
  </inkml:definitions>
  <inkml:trace contextRef="#ctx0" brushRef="#br0">0 79 2048,'0'-3'334,"1"-1"1,-1 1-1,1 0 0,0 0 1,0 0-1,0 0 0,0 0 1,1 0-1,-1 0 0,1 0 1,-1 1-1,1-1 0,0 0 1,4-3-1,-3 2-272,1 1 0,-1 0 1,1 0-1,-1 1 0,1-1 0,0 1 0,0-1 1,0 1-1,8-2 0,-10 3 1,1 1 0,-1-1 0,1 1 0,0 0-1,-1 0 1,1 0 0,-1 1 0,1-1 0,-1 0 0,1 1 0,-1 0-1,1-1 1,-1 1 0,0 0 0,1 0 0,-1 1 0,0-1 0,0 0 0,0 1-1,0-1 1,0 1 0,0 0 0,0 0 0,-1-1 0,3 4 0,0 1 50,0-1 1,0 1-1,0 0 1,-1 0-1,0 0 1,-1 1-1,1-1 1,1 9-1,-2-6 107,-1 0 1,0 0-1,0 0 0,-1 0 0,0 0 1,0 0-1,-1 0 0,-1-1 0,1 1 1,-5 11-1,5-16-174,0-1 0,0 0 0,-1 0 0,1 1 0,-1-1-1,0 0 1,0 0 0,0 0 0,0-1 0,0 1 0,-1 0 0,1-1 0,-1 1 0,0-1 0,0 0 0,0 0 0,0 0-1,0-1 1,0 1 0,0-1 0,-1 1 0,1-1 0,0 0 0,-1 0 0,1-1 0,-1 1 0,1-1 0,-5 1 0,6-1-126,-1 0 0,1 0 0,0-1 1,-1 1-1,1 0 0,0-1 0,0 0 1,-1 1-1,1-1 0,0 0 0,0 0 1,0 0-1,0 0 0,0-1 0,0 1 1,0 0-1,0-1 0,1 0 0,-1 1 1,1-1-1,-1 0 0,1 0 0,-1 0 1,1 0-1,0 0 0,0 0 0,0 0 1,0 0-1,0 0 0,1-1 0,-1 1 1,0-4-1,0 0-628,1 0 1,-1 0 0,1 0-1,1 0 1,-1 0 0,1 0 0,0 0-1,0 0 1,1 0 0,-1 1-1,6-11 1,1-3-765</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24:25.830"/>
    </inkml:context>
    <inkml:brush xml:id="br0">
      <inkml:brushProperty name="width" value="0.025" units="cm"/>
      <inkml:brushProperty name="height" value="0.025" units="cm"/>
    </inkml:brush>
  </inkml:definitions>
  <inkml:trace contextRef="#ctx0" brushRef="#br0">163 23 2560,'7'-11'1355,"-7"10"-1307,0 1-1,0 0 0,0 0 1,0-1-1,0 1 0,0 0 1,0-1-1,0 1 0,0 0 1,0-1-1,-1 1 1,1 0-1,0 0 0,0-1 1,0 1-1,0 0 0,0-1 1,-1 1-1,1 0 0,0 0 1,0 0-1,0-1 1,-1 1-1,0-1 64,-1 0 0,1 1 0,-1-1 0,1 1 0,-1 0 0,0-1 0,1 1 0,-1 0 1,1 0-1,-1 0 0,1 0 0,-4 0 0,-7 2 205,0 0 0,0 1 1,0 0-1,0 1 0,0 1 0,1 0 1,0 0-1,0 1 0,-16 11 0,26-17-250,1 1 0,-1-1-1,0 1 1,0-1-1,1 1 1,-1-1 0,0 1-1,1-1 1,-1 1-1,1 0 1,-1-1 0,1 1-1,-1 0 1,1 0-1,-1-1 1,1 1 0,0 0-1,-1 0 1,1 0-1,0-1 1,0 1-1,-1 0 1,1 0 0,0 0-1,0 0 1,0 0-1,0-1 1,0 3 0,1-2-18,0 0 1,0 0 0,0 0-1,-1-1 1,1 1-1,0 0 1,0 0 0,0 0-1,0-1 1,0 1-1,0 0 1,1-1 0,-1 1-1,0-1 1,0 1-1,0-1 1,1 0 0,-1 1-1,2-1 1,44 8 115,-25-5-24,38 10 1,-53-11-99,0 0 0,-1 1-1,1 0 1,-1 0 0,0 1 0,0 0 0,-1 0 0,1 0 0,9 9 0,-13-11-47,0 0 0,0 0 1,-1 0-1,1 1 0,-1-1 0,1 0 0,-1 1 1,0-1-1,1 1 0,-2 0 0,1-1 0,0 1 1,0-1-1,-1 1 0,1 0 0,-1 0 0,0-1 1,0 1-1,0 0 0,0 0 0,0 0 0,-2 2 1,1-2-25,0 0 0,0 0 1,0 0-1,-1 0 0,0 0 0,1-1 1,-1 1-1,0-1 0,0 1 0,-1-1 1,1 0-1,0 0 0,-1 0 1,1 0-1,-1 0 0,0 0 0,0-1 1,-4 2-1,-2 1-528,0-1-1,-1-1 1,0 1 0,1-2-1,-1 1 1,0-1 0,0-1-1,0 0 1,0 0 0,0-1-1,-13-3 1,-11-2-1496</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24:28.512"/>
    </inkml:context>
    <inkml:brush xml:id="br0">
      <inkml:brushProperty name="width" value="0.025" units="cm"/>
      <inkml:brushProperty name="height" value="0.025" units="cm"/>
    </inkml:brush>
  </inkml:definitions>
  <inkml:trace contextRef="#ctx0" brushRef="#br0">13 57 2560,'0'-1'248,"-1"1"1,1-1-1,-1 0 0,1 0 1,-1 0-1,1 1 1,-1-1-1,1 0 0,0 0 1,-1 0-1,1 0 1,0 0-1,0 0 0,0 0 1,0 0-1,0 1 0,0-1 1,0 0-1,0 0 1,0 0-1,0 0 0,0 0 1,1 0-1,-1 0 1,0 0-1,2-1 0,-2 0-147,1 0 1,0 1-1,0-1 0,1 1 0,-1-1 0,0 1 0,0-1 0,1 1 1,-1-1-1,1 1 0,-1 0 0,4-2 0,0 1-46,0 0 0,1 0 0,-1 1 0,1 0 0,0 0 0,-1 0 0,11 0 0,-5 1 106,-1 1-1,1 0 1,12 2 0,-18-2-75,0 1 1,-1-1 0,1 1 0,-1 0-1,1 0 1,-1 1 0,0-1-1,0 1 1,0 0 0,0 0 0,0 0-1,0 0 1,3 5 0,-3-2 29,0-1 0,0 1 0,-1 0 0,0-1 1,0 1-1,0 1 0,-1-1 0,1 0 0,0 9 0,-1-8 2,-1 0-1,-1 0 1,1 0-1,-1 0 0,0 0 1,-1 0-1,1 0 0,-4 11 1,3-13-49,-1 0 0,1 0 0,-1-1 0,0 1 0,-1-1 0,1 0 1,-1 1-1,0-1 0,0 0 0,0 0 0,0-1 0,-6 6 0,6-7-18,-1 1 0,1-1 0,0 0 0,-1 0-1,0-1 1,1 1 0,-1-1 0,0 1 0,0-1-1,0 0 1,1 0 0,-1-1 0,0 0 0,0 1 0,0-1-1,0 0 1,0-1 0,0 1 0,0-1 0,0 0 0,0 0-1,0 0 1,-7-3 0,5 1-42,0 0 1,1 0-1,-1-1 0,1 1 0,0-1 1,0 0-1,0-1 0,1 0 0,-1 1 1,1-1-1,0 0 0,0-1 0,-5-10 0,4 5-280,1 1-1,0-1 0,1 0 1,0 0-1,-1-12 0,3 16-468,1 0 0,-1-1-1,1 1 1,0 0 0,1 0-1,0-1 1,0 1 0,4-14-1,4 7-2464,0 3 1072</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2:09.545"/>
    </inkml:context>
    <inkml:brush xml:id="br0">
      <inkml:brushProperty name="width" value="0.025" units="cm"/>
      <inkml:brushProperty name="height" value="0.025" units="cm"/>
    </inkml:brush>
  </inkml:definitions>
  <inkml:trace contextRef="#ctx0" brushRef="#br0">460 0 3968,'1'0'78,"-1"0"-1,0 0 1,0 0 0,1 1-1,-1-1 1,0 0 0,0 0 0,0 0-1,1 0 1,-1 0 0,0 0-1,0 0 1,0 1 0,1-1-1,-1 0 1,0 0 0,0 0 0,0 0-1,0 1 1,0-1 0,1 0-1,-1 0 1,0 0 0,0 1-1,0-1 1,0 0 0,0 0 0,0 1-1,0-1 1,0 0 0,0 0-1,0 0 1,0 1 0,0-1 0,0 0-1,0 0 1,0 1 0,0-1-1,0 0 1,0 0 0,0 1-1,0-1 1,0 0 0,0 0 0,-5 16 1611,4-16-1643,-74 152 3704,68-141-3612,-159 267 619,40-69-1386,88-140-1469,-1 1-4924,32-59 5262</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09.986"/>
    </inkml:context>
    <inkml:brush xml:id="br0">
      <inkml:brushProperty name="width" value="0.025" units="cm"/>
      <inkml:brushProperty name="height" value="0.025" units="cm"/>
    </inkml:brush>
  </inkml:definitions>
  <inkml:trace contextRef="#ctx0" brushRef="#br0">275 0 5376,'-3'9'2464,"-12"-9"-1440,10 0 352,0-2-768,-5 2 0,-2 0-416,-8 2-32,0-2-96,-8 2-256,-1 1 96,-6-2-1312,0-2 800,5 1-2784,3 0 1888</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10.468"/>
    </inkml:context>
    <inkml:brush xml:id="br0">
      <inkml:brushProperty name="width" value="0.025" units="cm"/>
      <inkml:brushProperty name="height" value="0.025" units="cm"/>
    </inkml:brush>
  </inkml:definitions>
  <inkml:trace contextRef="#ctx0" brushRef="#br0">292 8 3200,'10'11'1963,"-12"-12"-1210,-1 0 0,1-1 0,0 1 0,-1 0 0,1 1 0,-1-1 0,0 0 0,-3 0 0,-31-4-64,25 4-358,-29-3-1559,-76 4 0,81 1-1767,3-1 862</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31.411"/>
    </inkml:context>
    <inkml:brush xml:id="br0">
      <inkml:brushProperty name="width" value="0.025" units="cm"/>
      <inkml:brushProperty name="height" value="0.025" units="cm"/>
    </inkml:brush>
  </inkml:definitions>
  <inkml:trace contextRef="#ctx0" brushRef="#br0">1 449 2304,'4'6'2679,"0"-9"376,3-6-1259,-5 8-1654,0-1-1,-1 1 1,1-1-1,-1 1 0,1-1 1,-1 0-1,0 1 1,1-1-1,-1 0 0,1-3 1,11-24 217,-10 21-268,31-90 59,-20 54-140,25-53 0,22-13-116,-55 100 108,12-16 1,-19 29 139,1 0-1,-1 0 1,1 0 0,0 0 0,0 0-1,1 4 1,-1 9 354,-24 149 683,44-200-1410,-17 30 268,0 1 1,0-1-1,1 0 1,0 1-1,0 0 1,0-1-1,6-3 1,-8 7 12,-1 1-1,1 0 1,-1-1 0,0 1 0,1 0-1,-1 0 1,1 0 0,-1 0 0,1 0 0,-1 0-1,1 0 1,-1 1 0,0-1 0,1 1-1,-1-1 1,0 1 0,1-1 0,-1 1-1,0 0 1,1-1 0,-1 1 0,0 0 0,2 1-1,-2 0-39,0-1-1,1 0 0,-1 0 1,0 0-1,1-1 0,0 1 1,-1 0-1,1-1 0,-1 1 1,1-1-1,0 1 0,-1-1 1,1 1-1,0-1 0,-1 0 1,1 0-1,0 0 0,-1 0 1,4-1-1,-2 0-199,-1 0 0,0 0 0,0 0 1,0 0-1,-1-1 0,1 1 0,0-1 0,0 1 0,-1-1 0,1 1 0,-1-1 0,1 0 1,1-2-1,0-2-1319,0 0 0,0-1 1,3-7-1,-1-4-864</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32.401"/>
    </inkml:context>
    <inkml:brush xml:id="br0">
      <inkml:brushProperty name="width" value="0.025" units="cm"/>
      <inkml:brushProperty name="height" value="0.025" units="cm"/>
    </inkml:brush>
  </inkml:definitions>
  <inkml:trace contextRef="#ctx0" brushRef="#br0">0 92 3456,'0'0'64,"0"0"0,0 0 0,0 0 0,0 0 0,1 0 0,-1 0 0,0 0 0,0 0 0,0 0 0,0 0 0,0 1 0,0-1 0,0 0 0,0 0 0,0 0 0,0 0 0,0 0 0,0 0 0,0 0 0,0 0 0,0 0 0,0 0 0,1 0 0,-1 0 0,0 0 0,0 0 0,0 0 0,0 0 0,0 0 0,0 0 0,0 0 0,0 0 0,0 0 0,0 0 0,0 0 0,0 0 0,0 0 0,1 0 0,-1 0 0,0 0 0,0 0 0,0 0 0,0 0 0,0 0 0,0-1 0,0 1 0,0 0 0,0 0 0,0 0 0,0 0 0,0 0 0,0 0 0,0 0 0,0 0 0,0 0 0,0 0 0,0 0 0,5-8 2085,8-18-519,-7 13-983,11-15 219,-16 26-820,-1 1 0,1 0 0,0 0 1,0 0-1,1 0 0,-1 0 0,0 0 1,0 0-1,0 0 0,1 0 0,-1 0 1,0 1-1,1-1 0,-1 0 0,1 1 1,-1-1-1,0 1 0,4-1 0,-5 1-21,0 0-1,1 0 0,-1 0 0,1 1 1,-1-1-1,0 0 0,1 0 0,-1 0 1,0 0-1,1 0 0,-1 0 1,1 1-1,-1-1 0,0 0 0,1 0 1,-1 1-1,0-1 0,0 0 0,1 0 1,-1 1-1,0-1 0,1 0 1,-1 1-1,0-1 0,0 0 0,1 1 1,0 13 569,-1-9-354,-1 1-1,0-1 1,-2 7-1,0-4 125,0 1-1,-9 14 1,11-21-386,0 0 1,0 0-1,0 0 1,-1 0-1,1 0 1,-1 0-1,0-1 1,1 1-1,-1-1 1,0 1-1,0-1 1,0 1-1,0-1 1,0 0-1,-4 2 1,5-3-73,1 0 0,0 0 1,0 0-1,-1-1 0,1 1 0,0 0 0,0 0 1,-1 0-1,1 0 0,0 0 0,0 0 1,-1 0-1,1-1 0,0 1 0,0 0 0,0 0 1,-1 0-1,1-1 0,0 1 0,0 0 1,0 0-1,0 0 0,0-1 0,-1 1 1,1 0-1,0 0 0,0-1 0,0 1 0,0 0 1,0 0-1,0-1 0,0 1 0,0 0 1,0-1-1,0 1 0,0 0 0,0 0 0,0-1 1,0 1-1,0 0 0,0 0 0,0-1 1,1 1-1,-1 0 0,2-13-2331,4 1-935,-1-1 1136</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34.808"/>
    </inkml:context>
    <inkml:brush xml:id="br0">
      <inkml:brushProperty name="width" value="0.025" units="cm"/>
      <inkml:brushProperty name="height" value="0.025" units="cm"/>
    </inkml:brush>
  </inkml:definitions>
  <inkml:trace contextRef="#ctx0" brushRef="#br0">3 17 3072,'-2'-17'7305,"2"28"-5864,0 91 3500,5 54-2122,-5-72-4176,0-61-2515,0-1-3928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7.069"/>
    </inkml:context>
    <inkml:brush xml:id="br0">
      <inkml:brushProperty name="width" value="0.05" units="cm"/>
      <inkml:brushProperty name="height" value="0.05" units="cm"/>
      <inkml:brushProperty name="color" value="#00A0D7"/>
    </inkml:brush>
  </inkml:definitions>
  <inkml:trace contextRef="#ctx0" brushRef="#br0">1 1 2688,'4'2'3808,"-4"-3"-3360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35.509"/>
    </inkml:context>
    <inkml:brush xml:id="br0">
      <inkml:brushProperty name="width" value="0.025" units="cm"/>
      <inkml:brushProperty name="height" value="0.025" units="cm"/>
    </inkml:brush>
  </inkml:definitions>
  <inkml:trace contextRef="#ctx0" brushRef="#br0">229 0 3840,'0'0'188,"1"1"0,-1-1-1,0 0 1,0 0 0,1 1 0,-1-1 0,0 0 0,0 1-1,0-1 1,0 0 0,1 1 0,-1-1 0,0 0 0,0 1-1,0-1 1,0 0 0,0 1 0,0-1 0,0 1-1,0-1 1,0 0 0,0 1 0,0-1 0,0 0 0,0 1-1,-1-1 1,1 0 0,0 1 0,0-1 0,0 0 0,0 1-1,-1-1 1,0 1 10,0 0-1,0 0 1,1-1-1,-1 1 0,0-1 1,-1 1-1,1-1 1,0 1-1,0-1 0,0 0 1,-1 1-1,-8 0-81,-1 0 0,-10 0-1,13 0 400,-81 9-795,24-2-6421,52-8 4829</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5:36.125"/>
    </inkml:context>
    <inkml:brush xml:id="br0">
      <inkml:brushProperty name="width" value="0.025" units="cm"/>
      <inkml:brushProperty name="height" value="0.025" units="cm"/>
    </inkml:brush>
  </inkml:definitions>
  <inkml:trace contextRef="#ctx0" brushRef="#br0">257 0 3968,'0'2'1824,"-5"0"-832,3 1 960,-1-6-1056,-5 3 896,-1 0-1056,-3 0 416,-3 0-672,-8 3-192,0-3-192,-1 4-1152,-4-4 608,1 3-3232,0-6 2048,2 3-2112,-1 0 2176</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10.160"/>
    </inkml:context>
    <inkml:brush xml:id="br0">
      <inkml:brushProperty name="width" value="0.025" units="cm"/>
      <inkml:brushProperty name="height" value="0.025" units="cm"/>
    </inkml:brush>
  </inkml:definitions>
  <inkml:trace contextRef="#ctx0" brushRef="#br0">1343 8 2560,'1'0'47,"-1"0"1,0 0-1,0 0 1,0 0-1,0 0 1,0 0-1,0 0 1,1 0-1,-1 0 1,0 0-1,0 0 0,0 0 1,0 0-1,0 0 1,0 0-1,1 0 1,-1 0-1,0 0 1,0 0-1,0 0 1,0 0-1,0 0 1,0 0-1,1 0 0,-1 0 1,0 0-1,0 0 1,0 0-1,0-1 1,0 1-1,0 0 1,0 0-1,0 0 1,0 0-1,1 0 1,-1 0-1,0 0 0,0-1 1,0 1-1,0 0 1,0 0-1,0 0 1,0 0-1,0 0 1,0 0-1,0-1 1,0 1-1,0 0 1,0 0-1,0 0 0,0 0 1,0 0-1,0-1 1,0 1 25,-1 0-1,1-1 1,0 1 0,0 0 0,-1 0-1,1-1 1,0 1 0,-1 0 0,1 0-1,0 0 1,-1 0 0,1-1 0,0 1-1,-1 0 1,1 0 0,0 0-1,-1 0 1,1 0 0,-1 0 0,0 0-1,-214 11 4038,0 14-3694,35-4-318,-160 5 502,-1-28-2858,313-1 71,8-1-1050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14.255"/>
    </inkml:context>
    <inkml:brush xml:id="br0">
      <inkml:brushProperty name="width" value="0.025" units="cm"/>
      <inkml:brushProperty name="height" value="0.025" units="cm"/>
    </inkml:brush>
  </inkml:definitions>
  <inkml:trace contextRef="#ctx0" brushRef="#br0">1 125 4224,'0'0'1445,"2"-10"1883,0 3-3033,0 1 0,0-1-1,1 0 1,0 0 0,0 1-1,1 0 1,0 0 0,0 0 0,0 0-1,1 0 1,0 1 0,0 0 0,0 0-1,1 0 1,-1 1 0,1 0-1,0 0 1,8-4 0,-12 7-277,-1 1-1,1-1 1,0 0-1,-1 1 1,1-1 0,0 1-1,0 0 1,0 0-1,-1-1 1,1 1 0,0 0-1,0 0 1,0 1-1,-1-1 1,1 0 0,0 1-1,0-1 1,-1 1 0,1-1-1,0 1 1,-1 0-1,1 0 1,0-1 0,-1 1-1,1 0 1,-1 1-1,0-1 1,1 0 0,-1 0-1,0 1 1,0-1 0,0 0-1,0 1 1,0-1-1,0 1 1,0 0 0,0-1-1,1 4 1,1 4 43,-1-1 1,0 1-1,0 0 1,0 0-1,0 18 1,-2-16-11,-1-1 0,1 0 0,-2 1 1,0-1-1,0 0 0,0 0 0,-1 0 0,-1 0 0,-7 15 1,4-12 46,-1-1 0,0 1 1,0-2-1,-1 1 0,0-1 0,-16 13 1,3-8 482,19-16-166,6-3-221,8-7 40,-4 6-112,1 0 1,-1 0-1,1 1 1,0 0-1,0 1 0,0 0 1,0 0-1,9-1 1,-3 2-341,-1 0 1,1 1 0,0 0 0,15 3 0,-19-1-745,8 1-2664,-18-3 3283,1 0 0,-1 0 0,1 0 0,-1 0 0,1 0 0,0-1 0,-1 1 1,1 0-1,-1 0 0,1 0 0,-1-1 0,1 1 0,-1 0 0,1-1 0,0 1 0,2-7-2275</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14.949"/>
    </inkml:context>
    <inkml:brush xml:id="br0">
      <inkml:brushProperty name="width" value="0.025" units="cm"/>
      <inkml:brushProperty name="height" value="0.025" units="cm"/>
    </inkml:brush>
  </inkml:definitions>
  <inkml:trace contextRef="#ctx0" brushRef="#br0">0 0 4224,'0'0'1445,"4"8"2774,0 22 1259,-1-7-4013,1 2-783,-1 1-1261,-2-11-2862,-1-15 3346,2-4-7479</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15.319"/>
    </inkml:context>
    <inkml:brush xml:id="br0">
      <inkml:brushProperty name="width" value="0.025" units="cm"/>
      <inkml:brushProperty name="height" value="0.025" units="cm"/>
    </inkml:brush>
  </inkml:definitions>
  <inkml:trace contextRef="#ctx0" brushRef="#br0">1 0 5888,'2'3'962,"0"0"-1,-1 0 1,1 0 0,-1 0 0,1 0 0,-1 0-1,0 0 1,0 1 0,1 5 0,-2 0-334,1 0 0,-2 12-1,1 0-214,0 18-607,0-13-5521,0-24 3297,0-4-865,0-2 1091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15.672"/>
    </inkml:context>
    <inkml:brush xml:id="br0">
      <inkml:brushProperty name="width" value="0.025" units="cm"/>
      <inkml:brushProperty name="height" value="0.025" units="cm"/>
    </inkml:brush>
  </inkml:definitions>
  <inkml:trace contextRef="#ctx0" brushRef="#br0">17 100 3328,'-14'14'2581,"14"-14"-2498,0 0 1,0 0-1,0 0 0,0 0 0,0 0 0,0 0 1,0 0-1,0 0 0,0 0 0,-1 0 0,1 0 1,0 0-1,0 0 0,0 0 0,0 0 0,0 0 1,0 0-1,0 0 0,0 0 0,0 0 0,0 0 1,0 0-1,0 0 0,0 0 0,-1 0 1,1 0-1,0 0 0,0 0 0,0 0 0,0 0 1,0 0-1,0 0 0,0 0 0,0 0 0,0 0 1,0 0-1,0 0 0,0 0 0,0 0 0,0 0 1,-1 0-1,1 0 0,0 0 0,0 0 0,0 0 1,0 0-1,0 0 0,0-1 0,0 1 0,0 0 1,0 0-1,0 0 0,0 0 0,0 0 0,0 0 1,0 0-1,0 0 0,0 0 0,0 0 1,0 0-1,0 0 0,0 0 0,0-1 0,1-7 1300,2-10-998,0 12-195,0 1-1,-1 0 1,2-1 0,-1 1-1,1 1 1,-1-1-1,1 0 1,1 1 0,-1 0-1,1 0 1,-1 0-1,1 0 1,0 1-1,1 0 1,-1 0 0,0 0-1,1 1 1,0 0-1,-1 0 1,1 0 0,0 1-1,0 0 1,0 0-1,0 0 1,0 1 0,0 0-1,0 0 1,0 0-1,0 1 1,10 2-1,-3 1-207,17 3-1145,-28-7 510,0 0 1,-1 0 0,1 1 0,0-2 0,-1 1-1,1 0 1,0 0 0,-1 0 0,1-1-1,0 1 1,-1-1 0,1 1 0,-1-1 0,3-1-1,0-3-1949</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16.705"/>
    </inkml:context>
    <inkml:brush xml:id="br0">
      <inkml:brushProperty name="width" value="0.025" units="cm"/>
      <inkml:brushProperty name="height" value="0.025" units="cm"/>
    </inkml:brush>
  </inkml:definitions>
  <inkml:trace contextRef="#ctx0" brushRef="#br0">4 0 3968,'0'0'4042,"0"2"-419,0 7-1614,-1-4-1588,0 1-1,0-1 1,0 0-1,1 0 1,0 0-1,1 10 1,7 32 721,-4-29-865,-4-17-275,0-1 0,0 1 0,0-1 0,0 1 0,1-1 0,-1 1 0,0-1 0,0 1 0,0-1 0,0 1 0,0-1 0,0 1 0,-1-1 0,1 1 0,0-1 0,0 0 0,0 1 0,0-1 0,0 1 0,-1-1 0,1 1 0,-1 0 0,1-2 2,0 1 1,0-1-1,-1 1 0,1 0 0,0-1 1,0 1-1,0-1 0,-1 1 1,1-1-1,0 1 0,0-1 1,0 1-1,0-1 0,0 1 0,0-1 1,0 1-1,0-1 0,0 1 1,0-1-1,0 1 0,0-1 1,1 1-1,-1-1 0,1-6 107,0 0 0,1 0 0,-1 0 0,2 0 0,-1 1 0,1-1 0,0 1 0,0 0 0,5-8 0,-6 11-106,0 0 0,1 1-1,-1-1 1,1 1 0,0 0 0,0-1 0,0 1-1,0 0 1,0 1 0,0-1 0,0 0 0,0 1-1,1 0 1,-1 0 0,1 0 0,-1 0 0,1 1-1,-1-1 1,1 1 0,4 0 0,39 4-9735,-36-2 6015,-2-2 1251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41.106"/>
    </inkml:context>
    <inkml:brush xml:id="br0">
      <inkml:brushProperty name="width" value="0.025" units="cm"/>
      <inkml:brushProperty name="height" value="0.025" units="cm"/>
    </inkml:brush>
  </inkml:definitions>
  <inkml:trace contextRef="#ctx0" brushRef="#br0">3 58 2944,'-2'-13'4058,"2"8"-429,2 9 65,13 17-1182,-12-14-2397,14 29 500,-11-25-314,8 21 0,-4-10-33,89 186 505,-98-208-638,1-5-75,2-11-84,1-20-30,-8-86 116,0 2-4657,3 108 2002,1 1 0,0 0-1,4-18 1,-1 10 348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42.526"/>
    </inkml:context>
    <inkml:brush xml:id="br0">
      <inkml:brushProperty name="width" value="0.025" units="cm"/>
      <inkml:brushProperty name="height" value="0.025" units="cm"/>
    </inkml:brush>
  </inkml:definitions>
  <inkml:trace contextRef="#ctx0" brushRef="#br0">0 19 4224,'0'-4'-801,"2"-10"10241,-2 14-9330,1 10 1370,12 84 1730,26 153 172,-39-245-3388,1 1-61,-1-1 1,1 1 0,0-1 0,0 1-1,0-1 1,1 4 0,-1-5 35,-1-1-1,0 0 1,1 1 0,-1-1 0,1 0 0,-1 0-1,0 1 1,1-1 0,-1 0 0,1 0 0,-1 0-1,1 1 1,-1-1 0,0 0 0,1 0-1,-1 0 1,1 0 0,-1 0 0,1 0 0,-1 0-1,1 0 1,-1 0 0,1 0 0,-1 0 0,1 0-1,-1 0 1,1-1 0,-1 1 0,0 0 0,1 0-1,-1 0 1,1-1 0,-1 1 0,0 0 0,1 0-1,-1-1 1,1 1 0,-1 0 0,0-1 0,1 0-1,27-23-4825,-11 6-1245,-9 7 3494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7.407"/>
    </inkml:context>
    <inkml:brush xml:id="br0">
      <inkml:brushProperty name="width" value="0.05" units="cm"/>
      <inkml:brushProperty name="height" value="0.05" units="cm"/>
      <inkml:brushProperty name="color" value="#00A0D7"/>
    </inkml:brush>
  </inkml:definitions>
  <inkml:trace contextRef="#ctx0" brushRef="#br0">114 121 7872,'-2'-3'768,"0"-1"-384,0 1 128,-2-2 32,-1-2 64,-1 0 32,-1 0-224,-1-2 0,-1 0-256,0 1-32,-1-1-64,1 1 32,0 0-64,0 0 64,2 0-832,1 1-320,1 1-1216,1 1-1536</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42.897"/>
    </inkml:context>
    <inkml:brush xml:id="br0">
      <inkml:brushProperty name="width" value="0.025" units="cm"/>
      <inkml:brushProperty name="height" value="0.025" units="cm"/>
    </inkml:brush>
  </inkml:definitions>
  <inkml:trace contextRef="#ctx0" brushRef="#br0">170 0 7168,'-3'11'3328,"-8"-1"-2816,9-8 416,-3-4-608,-6 2 512,-2 0-480,-2 0-96,-3-3-160,-3 3-928,0-2 448,-5 2-3584,3-2 2208</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44.480"/>
    </inkml:context>
    <inkml:brush xml:id="br0">
      <inkml:brushProperty name="width" value="0.025" units="cm"/>
      <inkml:brushProperty name="height" value="0.025" units="cm"/>
    </inkml:brush>
  </inkml:definitions>
  <inkml:trace contextRef="#ctx0" brushRef="#br0">166 201 3840,'0'-2'224,"0"0"1,0 0-1,-1-1 1,1 1-1,0 0 0,-1 0 1,1 0-1,-1 0 1,0 0-1,0 0 1,0 0-1,0 0 0,0 0 1,0 0-1,0 0 1,-1 0-1,1 1 1,-1-1-1,1 1 0,-1-1 1,1 1-1,-1-1 1,0 1-1,0 0 1,0 0-1,0 0 0,0 0 1,0 0-1,0 0 1,0 1-1,0-1 1,0 1-1,-1-1 0,1 1 1,0 0-1,-2 0 1,0 0-86,0 0 0,0 0-1,0 1 1,1 0 0,-1 0 0,0 0 0,0 0 0,1 0 0,-1 1 0,1 0 0,0-1 0,-1 1 0,-3 4 0,2-2 22,1 0 1,0 0 0,0 0-1,0 1 1,0 0-1,1 0 1,0 0-1,-4 7 1,4-4-12,-1 0 1,1 0-1,1 1 1,-1-1-1,1 1 0,1 0 1,0 0-1,0-1 1,1 1-1,0 0 0,0 0 1,2 9-1,-1-13-160,0 0 0,1 1 0,-1-1 0,1 0-1,1 0 1,-1 0 0,0 0 0,7 8 0,-8-12-38,0 0 0,0 1-1,1-1 1,-1 0 0,0 0 0,1 1 0,-1-1 0,1 0 0,0 0-1,-1-1 1,1 1 0,0 0 0,-1-1 0,1 1 0,0-1 0,0 1-1,-1-1 1,1 0 0,0 1 0,0-1 0,0 0 0,-1 0 0,1-1-1,0 1 1,0 0 0,0-1 0,-1 1 0,1-1 0,0 1-1,0-1 1,1-1 0,1 0-117,0-1-1,0 1 1,0-1-1,0 0 1,-1-1-1,0 1 1,1 0 0,-1-1-1,-1 0 1,1 0-1,0 0 1,-1 0-1,0 0 1,2-5-1,1-3-80,-1-1 0,0 1 0,5-26 0,-5-4 264,-2-1 1,-3-48 0,0 23 655,1 61-364,0 6-198,0-1 1,0 0-1,0 1 1,0-1-1,0 0 1,0 1-1,1-1 1,-1 1-1,1-4 1,0 6-67,-1-1 1,1 0-1,-1 0 0,0 1 1,1-1-1,-1 0 0,0 1 1,1-1-1,-1 1 0,0-1 1,0 0-1,1 1 0,-1-1 1,0 1-1,0-1 0,0 1 1,0-1-1,1 1 0,-1-1 1,0 1-1,4 14 165,12 140 1728,-11-76-1820,-2-51-538,4 37-5647,-6-59 2696,-3-4 1082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6:44.994"/>
    </inkml:context>
    <inkml:brush xml:id="br0">
      <inkml:brushProperty name="width" value="0.025" units="cm"/>
      <inkml:brushProperty name="height" value="0.025" units="cm"/>
    </inkml:brush>
  </inkml:definitions>
  <inkml:trace contextRef="#ctx0" brushRef="#br0">1 85 5120,'8'25'6740,"-1"1"-3283,8 51-987,-14-66-1815,1-3-394,-2-12-105,1-20-66,2 11 32,0 1 0,0-1-1,2 1 1,-1 1 0,2-1 0,6-11 0,-7 15-14,1-1 0,0 1-1,1 0 1,0 0 0,0 1-1,1 0 1,13-10 0,7 0-3587,3 3-5040,-22 9 5517</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7:11.755"/>
    </inkml:context>
    <inkml:brush xml:id="br0">
      <inkml:brushProperty name="width" value="0.025" units="cm"/>
      <inkml:brushProperty name="height" value="0.025" units="cm"/>
    </inkml:brush>
  </inkml:definitions>
  <inkml:trace contextRef="#ctx0" brushRef="#br0">1599 2 2688,'-28'-2'4986,"-589"21"-144,-1-1-6814,574-18 1399,-97 2-782,109 0-278,1 2 0,-42 9 0,59-10 476</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7:29.040"/>
    </inkml:context>
    <inkml:brush xml:id="br0">
      <inkml:brushProperty name="width" value="0.025" units="cm"/>
      <inkml:brushProperty name="height" value="0.025" units="cm"/>
    </inkml:brush>
  </inkml:definitions>
  <inkml:trace contextRef="#ctx0" brushRef="#br0">0 322 2688,'6'-4'5987,"22"-24"-4796,-15 11-1054,-1-1-1,0-1 1,14-33 0,18-64-60,-38 93-62,-5 19 45,0-1 0,0 1 0,0-1 0,1 1 0,-1 0 0,1 0 0,0 0 0,4-6 0,-6 10-56,0 0 1,0 0-1,1 0 1,-1 0-1,0 0 1,0 0-1,0 0 0,0 0 1,0 0-1,0 0 1,0 0-1,1 0 1,-1 0-1,0 0 0,0 0 1,0 0-1,0 0 1,0 0-1,0 0 0,0 0 1,0 0-1,1 0 1,-1 1-1,0-1 1,0 0-1,0 0 0,0 0 1,0 0-1,0 0 1,0 0-1,0 0 1,0 1-1,0-1 0,0 0 1,0 0-1,0 0 1,0 0-1,0 0 1,0 0-1,0 1 0,0-1 1,0 0-1,0 0 1,0 0-1,0 0 1,0 0-1,0 0 0,0 0 1,0 1-1,0-1 1,0 0-1,0 9-21,0-8 33,0 6 78,-1 5 80,1-12-172,0 0 0,0 0 1,0 0-1,0 0 0,1 0 1,-1 0-1,0 0 0,0 0 1,0 0-1,0 0 0,0 0 1,0 0-1,0 0 0,0 0 1,0 0-1,0 0 0,0 0 1,0 0-1,0 0 0,0 0 1,1 0-1,-1 0 0,0 0 1,0 0-1,0 0 0,0 0 1,0 0-1,0 0 0,0 0 1,0 0-1,0 0 0,0 0 1,0 0-1,5-9 90,-3 9 4,-1 6 89,-5 119 1597,3-118-1821,0 1-2,6-14 41,-4 4-2,5-10 40,0 1-1,0 0 1,1 1 0,14-16-1,-21 25-37,0 1 0,0 0 0,0-1 0,1 1 0,-1 0 0,0-1 0,1 1 0,-1 0 0,0 0-1,0-1 1,1 1 0,-1 0 0,0 0 0,1 0 0,-1-1 0,0 1 0,1 0 0,-1 0 0,1 0 0,-1 0 0,0 0-1,1 0 1,-1 0 0,1 0 0,-1 0 0,0 0 0,1 0 0,-1 0 0,0 0 0,1 0 0,-1 0 0,1 0 0,-1 0-1,0 0 1,1 1 0,-1-1 0,0 0 0,1 0 0,-1 0 0,1 1 0,0 1 39,0-1 0,0 1-1,0 0 1,0 0 0,0 0 0,1 3 0,3 8 578,-5-13-605,1 0 0,-1 0 1,0 0-1,1 0 0,-1 1 1,0-1-1,1 0 0,-1 0 1,0 0-1,1 0 0,-1 0 1,1 0-1,-1 0 0,0 0 1,1 0-1,-1-1 0,0 1 1,1 0-1,-1 0 1,0 0-1,1 0 0,-1 0 1,0 0-1,1-1 0,-1 1 1,0 0-1,1 0 0,-1-1 1,0 1-1,0 0 0,1 0 1,-1-1-1,0 1 0,0 0 1,1-1-1,8-10-3,-2-2-993,-1-1 0,9-24 0,-9 21-3077,-2 6 1805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7:34.719"/>
    </inkml:context>
    <inkml:brush xml:id="br0">
      <inkml:brushProperty name="width" value="0.025" units="cm"/>
      <inkml:brushProperty name="height" value="0.025" units="cm"/>
    </inkml:brush>
  </inkml:definitions>
  <inkml:trace contextRef="#ctx0" brushRef="#br0">17 75 2688,'0'-12'3811,"-1"7"-3491,1 0-1,0 0 1,0 0-1,0 0 1,1 0 0,-1 0-1,1 0 1,3-9 0,-4 13-310,0 1 0,1-1 0,-1 1 0,0-1 0,0 1 0,1 0 0,-1-1 0,0 1 0,1-1 0,-1 1 0,0 0 0,1-1 0,-1 1 0,0 0 0,1-1 0,-1 1 0,1 0 0,-1 0 0,1-1 0,-1 1 0,1 0 0,-1 0 0,1 0 0,-1 0 0,1 0 0,-1 0 1,1 0-1,-1 0 0,1 0 0,-1 0 0,1 0 0,-1 0 0,1 0 0,-1 0 0,1 0 0,-1 0 0,1 0 0,-1 1 0,0-1 0,1 0 0,-1 0 0,1 1 0,-1-1 0,1 0 0,-1 1 0,0-1 0,1 0 0,-1 1 0,0-1 0,1 1 0,-1-1 0,0 0 0,0 1 0,1 0 0,1 2 186,0-1 0,-1 1-1,1 0 1,-1 0 0,0 0 0,0 0-1,2 6 1,-2-5 100,-1 0 0,0 1-1,0-1 1,0 0 0,0 1 0,-1-1 0,1 0-1,-1 1 1,0-1 0,0 0 0,-1 0 0,0 0 0,1 0-1,-5 6 1,6-9-265,0-1 1,-1 1-1,1-1 0,0 1 1,-1-1-1,1 1 0,-1-1 0,1 1 1,-1-1-1,1 0 0,-1 1 1,1-1-1,-1 0 0,1 1 0,-1-1 1,0 0-1,1 0 0,-1 1 1,1-1-1,-1 0 0,0 0 1,1 0-1,-1 0 0,0 0 0,1 0 1,-1 0-1,1 0 0,-1 0 1,0 0-1,1 0 0,-1-1 0,0 1 1,1 0-1,-1 0 0,1-1 1,-1 1-1,1 0 0,-1-1 0,1 1 1,-1 0-1,1-1 0,-1 1 1,1-1-1,-1 1 0,1-1 0,-1 1 1,1-1-1,-1 0 0,-1-2-90,0 0 0,0 0 0,0 0 0,1 0 0,-1-1 0,-1-6 0,2 6-419,0-1-1,1 1 1,-1-1-1,1 1 1,0-8 0,6-10-4865,-2 12 2778</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18.932"/>
    </inkml:context>
    <inkml:brush xml:id="br0">
      <inkml:brushProperty name="width" value="0.025" units="cm"/>
      <inkml:brushProperty name="height" value="0.025" units="cm"/>
    </inkml:brush>
  </inkml:definitions>
  <inkml:trace contextRef="#ctx0" brushRef="#br0">0 68 3072,'5'-27'8336,"-3"25"-8228,-1-1 0,1 0 0,0 1 0,0-1 0,0 1 0,0 0 0,1 0 0,-1 0 0,1 0 0,-1 0 0,1 0 0,0 1 0,0-1 0,4-1 0,-2 1-2,-1 1 0,1 0-1,-1 0 1,1 0 0,-1 0-1,1 1 1,-1 0 0,1 0-1,7 0 1,-11 1-84,1-1 1,-1 0-1,0 1 0,1-1 1,-1 1-1,0 0 0,1-1 0,-1 1 1,0 0-1,0 0 0,0 0 1,0 0-1,0 0 0,0 0 1,0 0-1,0 0 0,0 0 1,0 0-1,0 1 0,-1-1 1,2 3-1,0 0 63,-1 1 0,1-1 1,-1 1-1,1 9 0,-1-6 40,-1 1 1,0-1-1,0 1 0,-1 0 0,0-1 0,0 1 1,-1-1-1,0 0 0,-4 9 0,4-11-12,-1 0 0,1 0 0,-1-1 0,-1 1 0,1 0 0,-1-1 0,0 0 0,0 0-1,-1 0 1,1-1 0,-1 1 0,-7 4 0,-5-1 201,16-8-283,1 0-1,-1 1 1,0-1 0,1 0 0,-1 0 0,0 0 0,0 0-1,1 0 1,-1 0 0,0 0 0,0 0 0,1 0 0,-1 0-1,0 0 1,0 0 0,1-1 0,-1 1 0,0 0 0,1-1-1,-1 1 1,-1-1 0,2 1-22,0 0-1,0 0 1,0 0 0,0 0 0,0-1-1,-1 1 1,1 0 0,0 0-1,0 0 1,0 0 0,0 0-1,0-1 1,0 1 0,0 0-1,0 0 1,0 0 0,0 0-1,0-1 1,0 1 0,0 0-1,0 0 1,0 0 0,0 0-1,0-1 1,0 1 0,0 0-1,0 0 1,0 0 0,0 0 0,0-1-1,0 1 1,0 0 0,0 0-1,0 0 1,0 0 0,1 0-1,-1 0 1,0-1 0,8-4 138,12-2-41,23-1-184,-14 6-2945,-17 1 290,-11 1 2097,0-1 0,1 1 0,-1 0 1,0 0-1,0-1 0,1 1 1,-1-1-1,0 1 0,2-2 0,2-3-1870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46.172"/>
    </inkml:context>
    <inkml:brush xml:id="br0">
      <inkml:brushProperty name="width" value="0.025" units="cm"/>
      <inkml:brushProperty name="height" value="0.025" units="cm"/>
    </inkml:brush>
  </inkml:definitions>
  <inkml:trace contextRef="#ctx0" brushRef="#br0">244 2 2688,'-1'-1'5202,"1"1"-5080,-5 2 746,-6 1-385,-78 20 1253,65-17-3192,-43 2-1,33-4-2292,21-3 2224</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46.622"/>
    </inkml:context>
    <inkml:brush xml:id="br0">
      <inkml:brushProperty name="width" value="0.025" units="cm"/>
      <inkml:brushProperty name="height" value="0.025" units="cm"/>
    </inkml:brush>
  </inkml:definitions>
  <inkml:trace contextRef="#ctx0" brushRef="#br0">249 7 4608,'-3'-6'2144,"-8"14"-1376,7-7 704,-1-1-832,-5 1 768,-2-1-800,-2 1 32,-9 2-384,4-2-96,-7 3-96,5-3-64,-4-1 32,5 0-384,1 0-96,-4 1-832,9 1-288</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49.189"/>
    </inkml:context>
    <inkml:brush xml:id="br0">
      <inkml:brushProperty name="width" value="0.025" units="cm"/>
      <inkml:brushProperty name="height" value="0.025" units="cm"/>
    </inkml:brush>
  </inkml:definitions>
  <inkml:trace contextRef="#ctx0" brushRef="#br0">107 0 2048,'-6'6'8082,"-6"14"-7307,7-11-27,-3 6-134,1 1-1,0-1 1,-5 19-1,-11 49 1018,23-81-1599,-9 36 325,2 0 0,2 0 0,2 1 0,1-1 0,4 57 0,2-61-401,1 0 1,1 0-1,2 0 0,1-1 0,2 0 0,18 40 0,-8-35-2252,-19-35 718,0 1 0,1-1 0,0 0-1,5 5 1,-5-6-848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8.900"/>
    </inkml:context>
    <inkml:brush xml:id="br0">
      <inkml:brushProperty name="width" value="0.05" units="cm"/>
      <inkml:brushProperty name="height" value="0.05" units="cm"/>
      <inkml:brushProperty name="color" value="#00A0D7"/>
    </inkml:brush>
  </inkml:definitions>
  <inkml:trace contextRef="#ctx0" brushRef="#br0">82 0 1664,'-4'11'8064,"-23"35"-7019,-10 0-842,23-29-843</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03.068"/>
    </inkml:context>
    <inkml:brush xml:id="br0">
      <inkml:brushProperty name="width" value="0.025" units="cm"/>
      <inkml:brushProperty name="height" value="0.025" units="cm"/>
    </inkml:brush>
  </inkml:definitions>
  <inkml:trace contextRef="#ctx0" brushRef="#br0">0 0 3200,'2'59'12322,"1"5"-8504,3 78-4023,-6-136-106,0 9-1392,-3-7-6208</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04.031"/>
    </inkml:context>
    <inkml:brush xml:id="br0">
      <inkml:brushProperty name="width" value="0.025" units="cm"/>
      <inkml:brushProperty name="height" value="0.025" units="cm"/>
    </inkml:brush>
  </inkml:definitions>
  <inkml:trace contextRef="#ctx0" brushRef="#br0">186 0 3456,'-21'3'8871,"-16"9"-6745,-8 3-2521,24-11-458,-30 7-7221,40-9 6079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04.696"/>
    </inkml:context>
    <inkml:brush xml:id="br0">
      <inkml:brushProperty name="width" value="0.025" units="cm"/>
      <inkml:brushProperty name="height" value="0.025" units="cm"/>
    </inkml:brush>
  </inkml:definitions>
  <inkml:trace contextRef="#ctx0" brushRef="#br0">177 0 5120,'-2'3'2336,"-7"0"-1312,6-2 768,0-1-992,-5 1 704,-1-1-896,-3 0 32,0-1-384,-2 2-160,-1-1-64,-1 2-1312,0-1 704,0 3-2784,1-2 1856,1 0-1984,2-2 1984</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07"/>
    </inkml:context>
    <inkml:brush xml:id="br0">
      <inkml:brushProperty name="width" value="0.025" units="cm"/>
      <inkml:brushProperty name="height" value="0.025" units="cm"/>
    </inkml:brush>
  </inkml:definitions>
  <inkml:trace contextRef="#ctx0" brushRef="#br0">0 1 2304,'1'0'7803,"1"2"-3771,9 19-2395,-5-8-1082,-2-1 0,5 15 0,-6-15-411,1 0-1,10 22 0,-12-27-222,-1-5 81,-1-1 0,1 0 1,-1 1-1,1-1 0,0 1 1,-1-1-1,1 0 0,2 3 1,-2-5 66,-1 0 0,1 1 0,0-1-1,0 0 1,-1 1 0,1-1 0,-1 0 0,1 0 0,-1 0 0,1 0 0,-1 0 0,0 1 0,1-1 0,-1-2 0,9-19 497,3-34-1680,-7 18-5463,-3 19 3527</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08.754"/>
    </inkml:context>
    <inkml:brush xml:id="br0">
      <inkml:brushProperty name="width" value="0.025" units="cm"/>
      <inkml:brushProperty name="height" value="0.025" units="cm"/>
    </inkml:brush>
  </inkml:definitions>
  <inkml:trace contextRef="#ctx0" brushRef="#br0">13 31 2432,'2'-15'2245,"-1"0"3387,-4 42-1514,-1-5-3335,-2 40 988,3 79-1,3-139-1838,0-1 1,0 1-1,0 0 0,1 0 0,-1-1 0,0 1 0,1 0 0,-1 0 0,1-1 0,0 1 0,-1-1 0,3 3 0,-3-3-28,1-1-1,0 1 1,0-1-1,-1 1 1,1-1-1,0 0 1,0 1-1,0-1 1,0 0-1,0 0 1,-1 1 0,1-1-1,0 0 1,0 0-1,0 0 1,0 0-1,0 0 1,0 0-1,0-1 1,-1 1-1,1 0 1,0 0-1,0-1 1,0 1-1,0 0 1,0-1 0,29-10-7355,-24 7 5110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09.097"/>
    </inkml:context>
    <inkml:brush xml:id="br0">
      <inkml:brushProperty name="width" value="0.025" units="cm"/>
      <inkml:brushProperty name="height" value="0.025" units="cm"/>
    </inkml:brush>
  </inkml:definitions>
  <inkml:trace contextRef="#ctx0" brushRef="#br0">116 0 8704,'-3'3'3968,"-11"1"-2816,10-3 224,-1-2-832,-4 2-32,-2 0-352,-1 2-864,0 0 352,0 1-3360,0-1 2048,1 1-3040,1-2 2688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27.504"/>
    </inkml:context>
    <inkml:brush xml:id="br0">
      <inkml:brushProperty name="width" value="0.025" units="cm"/>
      <inkml:brushProperty name="height" value="0.025" units="cm"/>
    </inkml:brush>
  </inkml:definitions>
  <inkml:trace contextRef="#ctx0" brushRef="#br0">0 0 3968,'3'9'7902,"1"13"-5385,-3-14-2355,11 79 1874,-7-42-4003,-5-39 429,-1-3-3633,1-5 2926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27.849"/>
    </inkml:context>
    <inkml:brush xml:id="br0">
      <inkml:brushProperty name="width" value="0.025" units="cm"/>
      <inkml:brushProperty name="height" value="0.025" units="cm"/>
    </inkml:brush>
  </inkml:definitions>
  <inkml:trace contextRef="#ctx0" brushRef="#br0">1 1 3712,'1'2'1026,"0"0"0,-1 1 1,1-1-1,0 1 0,-1-1 0,0 0 0,1 1 1,-1 4-1,-2 24 1311,2-23-1574,-1 13-212,2 27 0,1-26-3070,3-1-3974,-4-19 4115</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28.546"/>
    </inkml:context>
    <inkml:brush xml:id="br0">
      <inkml:brushProperty name="width" value="0.025" units="cm"/>
      <inkml:brushProperty name="height" value="0.025" units="cm"/>
    </inkml:brush>
  </inkml:definitions>
  <inkml:trace contextRef="#ctx0" brushRef="#br0">0 26 3200,'0'0'6980,"2"-4"-3920,9-8-764,-8 11-2075,0 0-1,0-1 1,-1 1 0,1 0 0,0 0 0,0 0 0,1 1 0,-1-1 0,0 1 0,0-1 0,5 1 0,4 1 86,21 4 1,-23-4-406,0 1 0,-1-1 0,13-1 0,0-3-3057,-8 1-2831,-6 0 3117</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54.677"/>
    </inkml:context>
    <inkml:brush xml:id="br0">
      <inkml:brushProperty name="width" value="0.025" units="cm"/>
      <inkml:brushProperty name="height" value="0.025" units="cm"/>
    </inkml:brush>
  </inkml:definitions>
  <inkml:trace contextRef="#ctx0" brushRef="#br0">0 1 3584,'1'1'505,"0"0"-1,-1 0 1,1 0 0,0 0-1,0 0 1,0 0 0,-1-1-1,1 1 1,0 0 0,0 0-1,0 0 1,2 0 0,9 9 1670,-4 0-1943,0 1 0,-1 0 0,0 1 0,-1-1 0,0 1 0,7 22 0,16 79 320,-22-73-524,-2 0 1,-2 0 0,-2 62 0,-5-33-81,-17 80-1,17-124-151,-12 50-1701,13-63-354,0-1 1,-7 13-1,5-17 222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09.321"/>
    </inkml:context>
    <inkml:brush xml:id="br0">
      <inkml:brushProperty name="width" value="0.05" units="cm"/>
      <inkml:brushProperty name="height" value="0.05" units="cm"/>
      <inkml:brushProperty name="color" value="#00A0D7"/>
    </inkml:brush>
  </inkml:definitions>
  <inkml:trace contextRef="#ctx0" brushRef="#br0">134 127 2048,'-9'-8'6348,"-3"0"-3981,5 3-2067,0 0 1,-9-9-1,-62-67-1410,74 75-900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8:58.564"/>
    </inkml:context>
    <inkml:brush xml:id="br0">
      <inkml:brushProperty name="width" value="0.025" units="cm"/>
      <inkml:brushProperty name="height" value="0.025" units="cm"/>
    </inkml:brush>
  </inkml:definitions>
  <inkml:trace contextRef="#ctx0" brushRef="#br0">94 3 3456,'5'-3'5041,"-14"9"-2882,3 1-1930,1 0 1,-1 0 0,1 1 0,0-1-1,0 1 1,-4 13 0,0 1 536,-8 30 1,10-23-145,1 1 1,2 1-1,0-1 0,2 46 1,17 121 155,-12-168-748,4 28-464,3-1 0,19 60 1,-29-113-50,5 9-1587,-5-11 1739,1-1 0,-1 0-1,0 0 1,0 1 0,0-1 0,1 0-1,-1 0 1,0 1 0,0-1 0,1 0-1,-1 0 1,0 0 0,0 0 0,1 1-1,-1-1 1,0 0 0,1 0 0,-1 0 0,0 0-1,1 0 1,-1 0 0,2-1-2085</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9:12.453"/>
    </inkml:context>
    <inkml:brush xml:id="br0">
      <inkml:brushProperty name="width" value="0.025" units="cm"/>
      <inkml:brushProperty name="height" value="0.025" units="cm"/>
    </inkml:brush>
  </inkml:definitions>
  <inkml:trace contextRef="#ctx0" brushRef="#br0">0 3 1664,'7'-2'9295,"-2"7"-8889,-2 0 103,45 65 3463,-42-59-3816,0 0-1,-2 0 0,1 0 1,-1 0-1,2 15 0,5 36-135,-3 1 1,-4-1-1,-1 1 0,-10 92 0,5-128-367,-12 48 0,-5-11-6297,15-55 3439,1-5 1093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9:25.155"/>
    </inkml:context>
    <inkml:brush xml:id="br0">
      <inkml:brushProperty name="width" value="0.025" units="cm"/>
      <inkml:brushProperty name="height" value="0.025" units="cm"/>
    </inkml:brush>
  </inkml:definitions>
  <inkml:trace contextRef="#ctx0" brushRef="#br0">571 1 2176,'11'0'5589,"-17"0"-3765,-23 1-370,-37 7 0,18-1-949,-233 18 1385,161-22-6569,94-5-803,21 0 3407</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9:28.252"/>
    </inkml:context>
    <inkml:brush xml:id="br0">
      <inkml:brushProperty name="width" value="0.025" units="cm"/>
      <inkml:brushProperty name="height" value="0.025" units="cm"/>
    </inkml:brush>
  </inkml:definitions>
  <inkml:trace contextRef="#ctx0" brushRef="#br0">1 7 2304,'0'0'832,"0"-6"9034,2 118-3383,1-2-5126,-3-104-1830,0 13-355,-3-10-6868</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9:29.632"/>
    </inkml:context>
    <inkml:brush xml:id="br0">
      <inkml:brushProperty name="width" value="0.025" units="cm"/>
      <inkml:brushProperty name="height" value="0.025" units="cm"/>
    </inkml:brush>
  </inkml:definitions>
  <inkml:trace contextRef="#ctx0" brushRef="#br0">1 9 4480,'1'11'9279,"5"12"-5698,2 14-2687,-4-13-187,0 30-1,-8-88-514,4 27-38,1-1 0,-1 1 0,1 0 0,0-1 0,1 1-1,0 0 1,5-13 0,-6 17-207,1-1-1,0 1 0,0-1 1,1 1-1,-1 0 1,1 0-1,-1 0 1,1 0-1,0 1 0,0-1 1,0 1-1,1 0 1,-1-1-1,0 1 1,1 1-1,4-3 0,12 0-3667,-1 4-4205,-12 2 4854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9:37.404"/>
    </inkml:context>
    <inkml:brush xml:id="br0">
      <inkml:brushProperty name="width" value="0.025" units="cm"/>
      <inkml:brushProperty name="height" value="0.025" units="cm"/>
    </inkml:brush>
  </inkml:definitions>
  <inkml:trace contextRef="#ctx0" brushRef="#br0">159 221 3072,'1'-2'335,"-1"1"1,1 0-1,-1-1 0,1 1 0,-1-1 1,1 1-1,-1 0 0,0-1 1,0 1-1,1-1 0,-1 1 1,0-1-1,-1 1 0,1-1 0,0 1 1,0-1-1,-1 1 0,0-3 1,0 1-135,0 1 0,0 0 0,-1 0 1,1-1-1,-1 1 0,0 0 0,1 1 1,-1-1-1,0 0 0,-3-2 0,1 1-68,0 1 0,0-1-1,0 1 1,0 0-1,-1 0 1,1 0 0,-1 1-1,1-1 1,-1 1-1,0 0 1,-6 0 0,8 1 47,0 0 0,0 0 0,0 1 1,0-1-1,0 1 0,0 0 1,0 0-1,0 0 0,0 0 1,0 1-1,1-1 0,-1 1 0,0 0 1,1-1-1,-1 1 0,1 0 1,0 1-1,-3 2 0,2-1 86,0 0 1,0 1-1,0-1 0,1 1 0,0-1 0,0 1 0,0 0 0,1 0 0,-1 0 0,0 9 1,1-9-141,1 1 0,-1-1 1,1 0-1,1 0 1,-1 1-1,1-1 1,0 0-1,0 0 0,0 0 1,4 8-1,-4-10-188,1 0 0,-1-1-1,1 1 1,0 0 0,-1-1-1,1 1 1,1-1 0,-1 0 0,0 0-1,0 0 1,1 0 0,-1 0-1,1 0 1,0 0 0,-1-1-1,1 0 1,0 1 0,3 0-1,-4-2-63,0 1-1,0-1 1,0 1 0,0-1-1,0 0 1,0 0-1,0 0 1,0 0-1,0 0 1,-1-1-1,1 1 1,0-1-1,0 1 1,0-1-1,0 0 1,-1 1-1,1-1 1,0 0 0,0 0-1,-1 0 1,1 0-1,-1-1 1,1 1-1,-1 0 1,0-1-1,1 1 1,-1-1-1,0 1 1,0-1-1,0 1 1,0-1-1,1-3 1,2-4-358,0 0 1,-1 0-1,0-1 0,3-18 1,0-14 317,0-50 0,-2 23 343,-4 41 184,0 17 890,0 9-155,0 4 393,7 195 4605,3-66-10503,-8-122 1701,-1-3-6210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39:38.234"/>
    </inkml:context>
    <inkml:brush xml:id="br0">
      <inkml:brushProperty name="width" value="0.025" units="cm"/>
      <inkml:brushProperty name="height" value="0.025" units="cm"/>
    </inkml:brush>
  </inkml:definitions>
  <inkml:trace contextRef="#ctx0" brushRef="#br0">1 26 1792,'0'7'9559,"0"3"-4360,8 51-1510,-4-41-3426,-1 0 1,2 28-1,-7-42-313,-1-9-17,-2-12 136,5 10-39,-1 0 1,1 1-1,0-1 1,0 0 0,1 1-1,-1-1 1,1 0-1,0 1 1,0-1 0,1 1-1,-1-1 1,4-5-1,-1 3-26,0 0 1,0 1-1,1 0 0,0-1 0,1 2 0,9-10 0,-13 14 33,41-35-2518,-38 33 1096,-1 0-1,1 1 1,0-1 0,0 1 0,0 0 0,0 0-1,0 0 1,6-1 0,1 2-1591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1"/>
    </inkml:context>
    <inkml:brush xml:id="br0">
      <inkml:brushProperty name="width" value="0.025" units="cm"/>
      <inkml:brushProperty name="height" value="0.025" units="cm"/>
    </inkml:brush>
  </inkml:definitions>
  <inkml:trace contextRef="#ctx0" brushRef="#br0">1741 2 2688,'-30'-2'4986,"-642"22"-144,-1 1-6814,625-22 1399,-105 3-782,118 1-278,0 0 0,-43 12 0,62-12 476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2"/>
    </inkml:context>
    <inkml:brush xml:id="br0">
      <inkml:brushProperty name="width" value="0.025" units="cm"/>
      <inkml:brushProperty name="height" value="0.025" units="cm"/>
    </inkml:brush>
  </inkml:definitions>
  <inkml:trace contextRef="#ctx0" brushRef="#br0">0 350 2688,'7'-4'5987,"24"-26"-4796,-17 11-1054,-1-1-1,-1 0 1,17-37 0,19-69-60,-42 101-62,-5 20 45,0 1 0,0-1 0,1 0 0,-1 0 0,1 1 0,0-1 0,0 1 0,5-7 0,-7 11-56,0 0 1,0 0-1,0 0 1,0 0-1,0 0 1,1 0-1,-1 0 0,0 0 1,0 0-1,0 0 1,0 0-1,0 0 1,0 0-1,1 0 0,-1 0 1,0 0-1,0 0 1,0 0-1,0 0 0,0 0 1,0 1-1,0-1 1,0 0-1,1 0 1,-1 0-1,0 0 0,0 0 1,0 0-1,0 0 1,0 1-1,0-1 1,0 0-1,0 0 0,0 0 1,0 0-1,0 0 1,0 0-1,0 1 1,0-1-1,0 0 0,0 0 1,0 0-1,0 0 1,0 0-1,0 0 1,0 1-1,0-1 0,0 0 1,0 0-1,0 0 1,-1 0-1,2 11-21,-1-11 33,-1 8 78,1 5 80,0-13-172,0 0 0,0 0 1,0 0-1,0 0 0,0 0 1,0 0-1,1 0 0,-1 0 1,0 0-1,0 0 0,0 0 1,0 0-1,0 0 0,0 0 1,0 0-1,0 0 0,0 0 1,0 0-1,0 0 0,0 0 1,0 0-1,1 0 0,-1 0 1,0 0-1,0 0 0,0 0 1,0 0-1,0 0 0,0 0 1,0 0-1,0 0 0,0 0 1,0 1-1,5-12 90,-2 11 4,-2 7 89,-6 129 1597,4-129-1821,0 2-2,7-16 41,-5 5-2,5-10 40,0 0-1,1 0 1,1 0 0,14-16-1,-21 28-37,-1-1 0,0 1 0,0-1 0,1 1 0,-1 0 0,0-1 0,0 1 0,1 0 0,-1 0-1,0-1 1,1 1 0,-1 0 0,0 0 0,1-1 0,-1 1 0,1 0 0,-1 0 0,0 0 0,1 0 0,-1 0 0,1 0-1,-1 0 1,1-1 0,-1 1 0,0 0 0,1 0 0,-1 1 0,1-1 0,-1 0 0,1 0 0,-1 0 0,0 0 0,1 0-1,-1 0 1,1 0 0,-1 1 0,0-1 0,1 0 0,-1 0 0,1 1 0,0 1 39,0 0 0,0 0-1,1 0 1,-1 0 0,-1 0 0,2 4 0,4 7 578,-5-13-605,-1 1 0,0-1 1,1 0-1,-1 0 0,0 0 1,1 0-1,-1 0 0,1 0 1,-1 0-1,0 0 0,1 0 1,-1 0-1,1 0 0,-1 0 1,0 0-1,1 0 0,-1 0 1,1 0-1,-1 0 1,0 0-1,1-1 0,-1 1 1,0 0-1,1 0 0,-1 0 1,0-1-1,1 1 0,-1 0 1,0 0-1,0-1 0,1 1 1,-1 0-1,0-1 0,0 1 1,1-1-1,9-11-3,-2-2-993,-1-1 0,8-26 0,-7 22-3077,-5 7 1805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3"/>
    </inkml:context>
    <inkml:brush xml:id="br0">
      <inkml:brushProperty name="width" value="0.025" units="cm"/>
      <inkml:brushProperty name="height" value="0.025" units="cm"/>
    </inkml:brush>
  </inkml:definitions>
  <inkml:trace contextRef="#ctx0" brushRef="#br0">19 81 2688,'-1'-12'3811,"1"6"-3491,-1 1-1,1-1 1,0 1-1,1-1 1,-1 1 0,1-1-1,0 1 1,3-11 0,-4 16-310,0-1 0,1 1 0,-1-1 0,0 1 0,0-1 0,1 1 0,-1 0 0,0-1 0,1 1 0,-1-1 0,1 1 0,-1 0 0,0-1 0,1 1 0,-1 0 0,1-1 0,-1 1 0,1 0 0,-1 0 0,1-1 0,-1 1 0,1 0 0,-1 0 0,1 0 0,-1 0 0,1 0 1,0 0-1,-1 0 0,1 0 0,-1 0 0,1 0 0,-1 0 0,1 0 0,-1 0 0,1 0 0,-1 0 0,1 1 0,-1-1 0,1 0 0,-1 0 0,1 1 0,-1-1 0,1 0 0,-1 1 0,1-1 0,-1 0 0,0 1 0,1-1 0,-1 1 0,0-1 0,1 0 0,-1 1 0,0-1 0,1 2 0,1 1 186,0-1 0,0 1-1,-1 1 1,1-1 0,-1 0 0,0 0-1,2 7 1,-2-5 100,-1-1 0,1 1-1,-1 0 1,-1 0 0,1-1 0,0 1 0,-1 0-1,0 0 1,0-1 0,-1 1 0,1-1 0,-1 1 0,0-1-1,-4 7 1,6-11-265,0 1 1,-1-1-1,1 1 0,-1-1 1,1 1-1,-1 0 0,1-1 0,-1 0 1,1 1-1,-1-1 0,1 1 1,-1-1-1,1 0 0,-1 1 0,0-1 1,1 0-1,-1 1 0,0-1 1,1 0-1,-1 0 0,0 0 1,1 0-1,-1 0 0,0 0 0,1 0 1,-1 0-1,0 0 0,0 0 1,1 0-1,-1 0 0,0 0 0,1-1 1,-1 1-1,0 0 0,1 0 1,-1-1-1,1 1 0,-1-1 0,0 1 1,1 0-1,-1-1 0,1 1 1,-1-1-1,1 1 0,-1-1 0,1 1 1,0-1-1,-1-1 0,-2-1-90,1 0 0,0 0 0,0-1 0,1 1 0,-1-1 0,-2-7 0,3 6-419,0 0-1,1 0 1,-1 0-1,1 0 1,1-8 0,4-10-4865,0 12 2778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9:59.561"/>
    </inkml:context>
    <inkml:brush xml:id="br0">
      <inkml:brushProperty name="width" value="0.05" units="cm"/>
      <inkml:brushProperty name="height" value="0.05" units="cm"/>
      <inkml:brushProperty name="color" value="#00A0D7"/>
    </inkml:brush>
  </inkml:definitions>
  <inkml:trace contextRef="#ctx0" brushRef="#br0">149 2 1408,'0'-2'5411,"-4"4"-3218,-6 3-1301,2 3-310,-1 0 0,1 0 0,0 1 0,-12 17-1,9-12-72,-13 15-1,20-25-606,0-1 1,0 1-1,0-1 1,0 0 0,-1 0-1,0 0 1,-9 4-1,12-6 224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10.939"/>
    </inkml:context>
    <inkml:brush xml:id="br0">
      <inkml:brushProperty name="width" value="0.05" units="cm"/>
      <inkml:brushProperty name="height" value="0.05" units="cm"/>
      <inkml:brushProperty name="color" value="#00A0D7"/>
    </inkml:brush>
  </inkml:definitions>
  <inkml:trace contextRef="#ctx0" brushRef="#br0">145 0 1920,'-2'1'5505,"-6"3"-4296,2 0-884,0 0 0,1 1 0,0-1 0,0 1 0,-8 9 0,-10 10 515,11-14-483,5-3-203,-1 0 1,0 0 0,0-1-1,-1 0 1,-10 5 0,28-19-2293,2-3-5110,-8 8 5269</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4"/>
    </inkml:context>
    <inkml:brush xml:id="br0">
      <inkml:brushProperty name="width" value="0.025" units="cm"/>
      <inkml:brushProperty name="height" value="0.025" units="cm"/>
    </inkml:brush>
  </inkml:definitions>
  <inkml:trace contextRef="#ctx0" brushRef="#br0">0 75 3072,'6'-30'8336,"-5"27"-8228,1 0 0,0 0 0,0 1 0,0-1 0,1 0 0,-1 1 0,1 0 0,-1-1 0,1 1 0,0 0 0,0 1 0,0-1 0,0 0 0,5-1 0,-3 1-2,0 0 0,0 1-1,0 0 1,0 0 0,0 0-1,0 1 1,0 0 0,0 0-1,7 1 1,-10-1-84,-1 0 1,1 1-1,-1-1 0,1 1 1,-1-1-1,1 1 0,-1 0 0,1 0 1,-1 0-1,0 0 0,0 0 1,1 0-1,-1 0 0,0 0 1,0 0-1,0 0 0,0 1 1,0-1-1,-1 0 0,1 1 1,1 2-1,0 1 63,0 0 0,-1 0 1,0 0-1,2 9 0,-2-4 40,-1-1 1,0 0-1,0 1 0,-1-1 0,0 1 0,-1-1 1,0 0-1,0 0 0,-4 9 0,3-11-12,0-1 0,0 1 0,0-1 0,0 0 0,-1 0 0,0 0 0,-1-1 0,1 1-1,-1-1 1,0 0 0,0-1 0,-9 7 0,-4-3 201,18-7-283,-1-1-1,0 0 1,0 0 0,0 1 0,1-1 0,-1 0 0,0 0-1,0 0 1,0 0 0,0 0 0,1 0 0,-1 0 0,0-1-1,0 1 1,0 0 0,1 0 0,-1-1 0,0 1 0,0 0-1,1-1 1,-2 0 0,2 1-22,0 0-1,-1 0 1,1 0 0,0 0 0,0 0-1,0-1 1,0 1 0,0 0-1,0 0 1,0 0 0,0 0-1,-1 0 1,1-1 0,0 1-1,0 0 1,0 0 0,0 0-1,0-1 1,0 1 0,0 0-1,0 0 1,0 0 0,0 0-1,0-1 1,0 1 0,0 0-1,0 0 1,0 0 0,0 0 0,0-1-1,1 1 1,-1 0 0,0 0-1,0 0 1,0 0 0,0-1-1,0 1 1,1 0 0,7-6 138,14-1-41,25-2-184,-15 6-2945,-20 2 290,-10 1 2097,-1 0 0,0 0 0,1 0 1,-1-1-1,1 1 0,-1-1 1,0 1-1,1-1 0,1 0 0,2-5-1870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6"/>
    </inkml:context>
    <inkml:brush xml:id="br0">
      <inkml:brushProperty name="width" value="0.025" units="cm"/>
      <inkml:brushProperty name="height" value="0.025" units="cm"/>
    </inkml:brush>
  </inkml:definitions>
  <inkml:trace contextRef="#ctx0" brushRef="#br0">0 0 3200,'2'64'12322,"2"6"-8504,2 85-4023,-6-149-106,0 11-1392,-3-9-6208</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7"/>
    </inkml:context>
    <inkml:brush xml:id="br0">
      <inkml:brushProperty name="width" value="0.025" units="cm"/>
      <inkml:brushProperty name="height" value="0.025" units="cm"/>
    </inkml:brush>
  </inkml:definitions>
  <inkml:trace contextRef="#ctx0" brushRef="#br0">202 0 3456,'-22'3'8871,"-18"11"-6745,-10 2-2521,28-12-458,-34 9-7221,45-11 6079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8"/>
    </inkml:context>
    <inkml:brush xml:id="br0">
      <inkml:brushProperty name="width" value="0.025" units="cm"/>
      <inkml:brushProperty name="height" value="0.025" units="cm"/>
    </inkml:brush>
  </inkml:definitions>
  <inkml:trace contextRef="#ctx0" brushRef="#br0">192 0 5120,'-1'4'2336,"-9"-2"-1312,6 0 768,1-2-992,-5 1 704,-2-1-896,-3 0 32,0-1-384,-2 2-160,-2-1-64,-1 2-1312,2-1 704,-3 3-2784,3-2 1856,1 1-1984,2-3 1984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39"/>
    </inkml:context>
    <inkml:brush xml:id="br0">
      <inkml:brushProperty name="width" value="0.025" units="cm"/>
      <inkml:brushProperty name="height" value="0.025" units="cm"/>
    </inkml:brush>
  </inkml:definitions>
  <inkml:trace contextRef="#ctx0" brushRef="#br0">0 1 2304,'1'0'7803,"1"2"-3771,11 21-2395,-8-9-1082,1 0 0,3 15 0,-6-16-411,1 0-1,12 24 0,-14-29-222,-1-7 81,-1 1 0,1-1 1,0 1-1,-1-1 0,1 1 1,0-1-1,0 1 0,2 2 1,-3-5 66,1 0 0,0 0 0,0 1-1,0-1 1,-1 0 0,1 0 0,-1 0 0,1 0 0,0 0 0,-1 0 0,0 1 0,1-1 0,-1 0 0,1-2 0,8-21 497,4-37-1680,-7 19-5463,-4 22 3527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0"/>
    </inkml:context>
    <inkml:brush xml:id="br0">
      <inkml:brushProperty name="width" value="0.025" units="cm"/>
      <inkml:brushProperty name="height" value="0.025" units="cm"/>
    </inkml:brush>
  </inkml:definitions>
  <inkml:trace contextRef="#ctx0" brushRef="#br0">14 34 2432,'3'-17'2245,"-2"1"3387,-5 46-1514,0-7-3335,-2 45 988,2 85-1,4-151-1838,0 0 1,0 0-1,0 0 0,1 0 0,-1 0 0,0 0 0,1 0 0,0 0 0,-1-1 0,1 1 0,0 0 0,1 2 0,-1-3-28,0-1-1,0 1 1,-1-1-1,1 1 1,0-1-1,0 0 1,0 1-1,0-1 1,0 0-1,0 1 1,0-1 0,0 0-1,0 0 1,0 0-1,0 0 1,0 0-1,0 0 1,0 0-1,0-1 1,0 1-1,0 0 1,0 0-1,-1-1 1,1 1-1,0 0 1,1-1 0,30-11-7355,-25 8 5110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1"/>
    </inkml:context>
    <inkml:brush xml:id="br0">
      <inkml:brushProperty name="width" value="0.025" units="cm"/>
      <inkml:brushProperty name="height" value="0.025" units="cm"/>
    </inkml:brush>
  </inkml:definitions>
  <inkml:trace contextRef="#ctx0" brushRef="#br0">126 0 8704,'-3'3'3968,"-12"1"-2816,10-2 224,0-4-832,-5 4-32,-1-1-352,-3 2-864,2 0 352,-2 2-3360,1-2 2048,1 1-3040,1-1 2688</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2"/>
    </inkml:context>
    <inkml:brush xml:id="br0">
      <inkml:brushProperty name="width" value="0.025" units="cm"/>
      <inkml:brushProperty name="height" value="0.025" units="cm"/>
    </inkml:brush>
  </inkml:definitions>
  <inkml:trace contextRef="#ctx0" brushRef="#br0">0 0 3968,'3'10'7902,"1"14"-5385,-2-15-2355,11 86 1874,-8-46-4003,-5-44 429,0-1-3633,0-6 2926</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3"/>
    </inkml:context>
    <inkml:brush xml:id="br0">
      <inkml:brushProperty name="width" value="0.025" units="cm"/>
      <inkml:brushProperty name="height" value="0.025" units="cm"/>
    </inkml:brush>
  </inkml:definitions>
  <inkml:trace contextRef="#ctx0" brushRef="#br0">1 1 3712,'1'2'1026,"0"1"0,0-1 1,-1 1-1,1 0 0,0-1 0,-1 1 0,0 0 1,0 4-1,-1 27 1311,0-25-1574,0 14-212,2 29 0,2-28-3070,2-1-3974,-4-21 4115</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4"/>
    </inkml:context>
    <inkml:brush xml:id="br0">
      <inkml:brushProperty name="width" value="0.025" units="cm"/>
      <inkml:brushProperty name="height" value="0.025" units="cm"/>
    </inkml:brush>
  </inkml:definitions>
  <inkml:trace contextRef="#ctx0" brushRef="#br0">0 29 3200,'0'0'6980,"3"-5"-3920,8-8-764,-8 12-2075,0-1-1,0 1 1,1-1 0,-1 1 0,0 0 0,0 0 0,1 1 0,-1-1 0,1 1 0,-1-1 0,5 1 0,6 1 86,22 4 1,-25-3-406,-1-1 0,1 0 0,12 0 0,1-4-3057,-8 0-2831,-8 2 3117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1:11.318"/>
    </inkml:context>
    <inkml:brush xml:id="br0">
      <inkml:brushProperty name="width" value="0.05" units="cm"/>
      <inkml:brushProperty name="height" value="0.05" units="cm"/>
      <inkml:brushProperty name="color" value="#00A0D7"/>
    </inkml:brush>
  </inkml:definitions>
  <inkml:trace contextRef="#ctx0" brushRef="#br0">105 131 2944,'6'0'1463,"-5"-2"684,-7-7 1190,3 5-3490,-48-61 1629,42 55-3033,-21-18 1,23 22-1574,1 0 271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8"/>
    </inkml:context>
    <inkml:brush xml:id="br0">
      <inkml:brushProperty name="width" value="0.025" units="cm"/>
      <inkml:brushProperty name="height" value="0.025" units="cm"/>
    </inkml:brush>
  </inkml:definitions>
  <inkml:trace contextRef="#ctx0" brushRef="#br0">622 1 2176,'12'0'5589,"-19"0"-3765,-24 1-370,-41 8 0,19-2-949,-253 20 1385,176-23-6569,101-6-803,24 0 3407</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49"/>
    </inkml:context>
    <inkml:brush xml:id="br0">
      <inkml:brushProperty name="width" value="0.025" units="cm"/>
      <inkml:brushProperty name="height" value="0.025" units="cm"/>
    </inkml:brush>
  </inkml:definitions>
  <inkml:trace contextRef="#ctx0" brushRef="#br0">1 8 2304,'0'0'832,"0"-7"9034,3 129-3383,0-2-5126,-3-114-1830,0 16-355,-3-13-6868</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50"/>
    </inkml:context>
    <inkml:brush xml:id="br0">
      <inkml:brushProperty name="width" value="0.025" units="cm"/>
      <inkml:brushProperty name="height" value="0.025" units="cm"/>
    </inkml:brush>
  </inkml:definitions>
  <inkml:trace contextRef="#ctx0" brushRef="#br0">1 10 4480,'1'12'9279,"5"13"-5698,4 15-2687,-7-14-187,2 34-1,-9-98-514,4 30-38,0 0 0,1 0 0,0 0 0,0 0 0,1 0-1,0 1 1,6-15 0,-7 18-207,1 0-1,1 0 0,-1 1 1,0-1-1,1 1 1,0 0-1,0-1 1,0 1-1,0 1 0,1-1 1,-1 0-1,1 1 1,-1 0-1,1-1 1,0 1-1,4-1 0,14-2-3667,-1 5-4205,-14 2 4854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51"/>
    </inkml:context>
    <inkml:brush xml:id="br0">
      <inkml:brushProperty name="width" value="0.025" units="cm"/>
      <inkml:brushProperty name="height" value="0.025" units="cm"/>
    </inkml:brush>
  </inkml:definitions>
  <inkml:trace contextRef="#ctx0" brushRef="#br0">173 240 3072,'1'-1'335,"0"0"1,-1-1-1,1 1 0,-1-1 0,1 0 1,-1 1-1,1-1 0,-1 1 1,0-1-1,0 0 0,0 1 1,0-1-1,0 1 0,0-1 0,0 0 1,-1 1-1,1-1 0,-1-2 1,-1 1-135,1 1 0,0-1 0,-1 1 1,1 0-1,-1-1 0,0 1 0,0 0 1,0 0-1,0 0 0,-3-2 0,1 1-68,-1 0 0,1 0-1,-1 1 1,1 0-1,-1-1 1,0 2 0,0-1-1,0 0 1,0 1-1,0 0 1,-8 0 0,10 1 47,0 0 0,-1 0 0,1 1 1,0-1-1,-1 1 0,1 0 1,0 0-1,0 0 0,0 1 1,0-1-1,0 1 0,0 0 0,0 0 1,0 0-1,1 0 0,-1 0 1,1 0-1,-4 4 0,3-1 86,0-1 1,0 1-1,0 0 0,0 0 0,1 0 0,0 0 0,0 0 0,0 1 0,1-1 0,-2 11 1,2-11-141,1 1 0,-1 0 1,1 0-1,1-1 1,-1 1-1,1 0 1,0-1-1,0 1 0,1-1 1,3 9-1,-4-10-188,1-1 0,-1 0-1,1-1 1,0 1 0,0 0-1,0 0 1,1-1 0,-1 1 0,0-1-1,1 0 1,0 0 0,-1 0-1,1 0 1,0 0 0,0 0-1,0-1 1,0 0 0,4 2-1,-5-3-63,0 1-1,0-1 1,1 1 0,-1-1-1,0 0 1,0 0-1,0 0 1,0 0-1,0 0 1,0-1-1,0 1 1,0-1-1,0 1 1,0-1-1,0 0 1,0 0-1,0 0 1,0 0 0,0 0-1,0 0 1,-1 0-1,1 0 1,-1-1-1,1 1 1,-1-1-1,1 1 1,-1-1-1,0 0 1,1 0-1,-1 1 1,0-1-1,1-3 1,2-5-358,0 0 1,0 0-1,-1-1 0,4-19 1,-1-16 317,1-54 0,-3 24 343,-4 46 184,0 18 890,0 10-155,0 4 393,7 213 4605,5-73-10503,-11-132 1701,1-3-6210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17.452"/>
    </inkml:context>
    <inkml:brush xml:id="br0">
      <inkml:brushProperty name="width" value="0.025" units="cm"/>
      <inkml:brushProperty name="height" value="0.025" units="cm"/>
    </inkml:brush>
  </inkml:definitions>
  <inkml:trace contextRef="#ctx0" brushRef="#br0">1 29 1792,'0'7'9559,"0"3"-4360,8 57-1510,-3-45-3426,-1 0 1,0 30-1,-5-45-313,-2-11-17,-3-12 136,6 11-39,-1 0 1,1-1-1,0 1 1,0 0 0,1 0-1,-1 0 1,1 0-1,0 0 1,0 0 0,1 0-1,0 0 1,3-6-1,-1 4-26,1-1 1,0 1-1,0 0 0,0 1 0,1-1 0,11-8 0,-15 13 33,45-36-2518,-42 34 1096,0 1-1,0 0 1,0 0 0,1 1 0,-1-1 0,1 1-1,0 1 1,6-2 0,0 1-1591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5:57.702"/>
    </inkml:context>
    <inkml:brush xml:id="br0">
      <inkml:brushProperty name="width" value="0.025" units="cm"/>
      <inkml:brushProperty name="height" value="0.025" units="cm"/>
    </inkml:brush>
  </inkml:definitions>
  <inkml:trace contextRef="#ctx0" brushRef="#br0">202 1 3328,'2'2'3552,"-4"-2"-3008,-1 2 224,-5-2-448,-2 3-128,-5-2-96,-6 2-160,-2-3 32,-5 2-736,0-4 384,-6 4-2208,3-2 1440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5:58.133"/>
    </inkml:context>
    <inkml:brush xml:id="br0">
      <inkml:brushProperty name="width" value="0.025" units="cm"/>
      <inkml:brushProperty name="height" value="0.025" units="cm"/>
    </inkml:brush>
  </inkml:definitions>
  <inkml:trace contextRef="#ctx0" brushRef="#br0">289 10 3712,'2'5'1696,"-2"-7"160,-2 2-1312,-3 0 672,-6 0-736,-4 0 544,-4 0-576,-8 0-32,-2-5-256,-5 3-96,4-1-32,-1 3-1536,0-2 832,3 4-2880,-1-2 1984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6:45.179"/>
    </inkml:context>
    <inkml:brush xml:id="br0">
      <inkml:brushProperty name="width" value="0.025" units="cm"/>
      <inkml:brushProperty name="height" value="0.025" units="cm"/>
    </inkml:brush>
  </inkml:definitions>
  <inkml:trace contextRef="#ctx0" brushRef="#br0">417 95 1408,'-20'-17'4458,"2"-3"-3030,12 12-893,-1 0-1,-1 1 0,-14-12 0,19 17-493,0 0-1,1 0 0,-1 1 1,-1-1-1,1 1 0,0 0 1,0 0-1,0 0 0,-1 0 1,1 1-1,0-1 0,-1 1 1,1 0-1,-1 0 0,1 0 1,-4 1-1,2 0 7,0 0 0,0 0 0,0 0 0,0 1 0,1-1 0,-1 1 1,0 1-1,1-1 0,0 1 0,0-1 0,-1 1 0,2 0 0,-8 8 0,7-6 22,0 0-1,0 0 1,1 1-1,0-1 1,0 1 0,0 0-1,1 0 1,0 0-1,0 0 1,-2 10-1,-2 35 365,2 1-1,2-1 0,6 65 0,-1-1-251,12 192 54,-1-85-204,-7-40-127,-1-76 128,-2-67 152,-2 55 0,-4-32-17,1-26-63,-1 0-1,-1 0 1,-10 37 0,11-65 74,0 1 0,-1-1 0,-1 0 0,1 0 1,-9 14-1,11-20-165,0-1-1,0 1 1,0-1-1,0 1 1,-1-1 0,1 1-1,0-1 1,0 0-1,-1 0 1,1 0 0,-1 0-1,1 0 1,-1 0-1,1 0 1,-1 0 0,0 0-1,1-1 1,-1 1 0,0-1-1,0 1 1,0-1-1,1 0 1,-1 0 0,0 0-1,0 0 1,0 0-1,1 0 1,-1 0 0,0 0-1,0-1 1,1 1-1,-1-1 1,0 0 0,0 1-1,1-1 1,-3-1 0,-2-2-112,0 0 1,0-1 0,0 0 0,1 0 0,-1 0 0,-7-11 0,-25-41-3939,25 38 1667,2 1-424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8:44.626"/>
    </inkml:context>
    <inkml:brush xml:id="br0">
      <inkml:brushProperty name="width" value="0.025" units="cm"/>
      <inkml:brushProperty name="height" value="0.025" units="cm"/>
    </inkml:brush>
  </inkml:definitions>
  <inkml:trace contextRef="#ctx0" brushRef="#br0">106 10 3968,'0'0'105,"0"0"1,0 0-1,0-1 0,1 1 1,-1 0-1,0 0 1,0 0-1,0 0 0,0-1 1,0 1-1,0 0 1,0 0-1,0 0 0,0-1 1,0 1-1,0 0 1,0 0-1,0 0 0,0 0 1,0-1-1,0 1 1,0 0-1,0 0 0,0 0 1,0-1-1,0 1 1,0 0-1,0 0 0,0 0 1,-1 0-1,1-1 1,0 1-1,0 0 0,0 0 1,0 0-1,0 0 0,0 0 1,-1-1-1,1 1 1,0 0-1,0 0 0,0 0 1,-1 0-1,-11-2 1580,-14 5-285,22-2-1050,1 1 0,-1-1-1,0 1 1,1 0-1,-1 0 1,1 0 0,0 0-1,-1 1 1,1-1 0,0 1-1,0 0 1,1 0 0,-1 0-1,1 0 1,-1 0-1,-2 7 1,3-7-177,1 0 0,0 0 0,0-1 0,0 1 1,0 0-1,0 0 0,1 0 0,-1 0 0,1 0 0,0 0 0,0 0 0,0 0 0,0 0 0,0 0 1,1 0-1,-1 0 0,1 0 0,0 0 0,0 0 0,0 0 0,0 0 0,3 4 0,-2-5-231,0 0 0,0 0 0,0 0 0,1 0 0,-1 0 0,1 0 0,-1 0 0,1-1 0,-1 1 0,1-1 0,0 0 0,0 0 0,-1 0 0,1 0 0,0 0 0,0-1 0,0 1-1,4-1 1,25-1-3792,-5-6-5506,-21 4 6466</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6.815"/>
    </inkml:context>
    <inkml:brush xml:id="br0">
      <inkml:brushProperty name="width" value="0.025" units="cm"/>
      <inkml:brushProperty name="height" value="0.025" units="cm"/>
    </inkml:brush>
  </inkml:definitions>
  <inkml:trace contextRef="#ctx0" brushRef="#br0">221 5 3328,'-1'0'549,"-1"-1"1,0 0 0,1 1-1,-1-1 1,0 1-1,0-1 1,0 1-1,1 0 1,-1 0 0,0 0-1,0 0 1,0 0-1,0 0 1,-1 1-1,-31 7-218,14-3 17,-40 5-1728,-1-5-4317,43-4 3948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43.282"/>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0 0,0 1 1,-2-5-1,3 4-333,0 1 0,0-1 1,0 0-1,0 0 0,1 0 0,-1 1 1,0-1-1,0-3 0,1-4-3277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7.369"/>
    </inkml:context>
    <inkml:brush xml:id="br0">
      <inkml:brushProperty name="width" value="0.025" units="cm"/>
      <inkml:brushProperty name="height" value="0.025" units="cm"/>
    </inkml:brush>
  </inkml:definitions>
  <inkml:trace contextRef="#ctx0" brushRef="#br0">246 1 4224,'1'0'217,"-1"0"1,0 1-1,0-1 1,0 0-1,0 1 1,0-1-1,0 0 0,0 1 1,0-1-1,0 0 1,0 1-1,0-1 1,0 0-1,0 1 1,0-1-1,0 0 0,0 1 1,-1-1-1,1 0 1,0 1-1,0-1 1,0 0-1,0 0 1,-1 1-1,1-1 1,0 0-1,0 0 0,-1 1 1,1-1-1,0 0 1,-1 0-1,-13 5 2375,-17-3-1693,29-2-543,-86 0 253,44-1-2247,0 1-3296,24 0 2492</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28"/>
    </inkml:context>
    <inkml:brush xml:id="br0">
      <inkml:brushProperty name="width" value="0.025" units="cm"/>
      <inkml:brushProperty name="height" value="0.025" units="cm"/>
    </inkml:brush>
  </inkml:definitions>
  <inkml:trace contextRef="#ctx0" brushRef="#br0">1741 2 2688,'-30'-2'4986,"-642"22"-144,-1 1-6814,625-22 1399,-105 3-782,118 1-278,0 0 0,-43 12 0,62-12 476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28"/>
    </inkml:context>
    <inkml:brush xml:id="br0">
      <inkml:brushProperty name="width" value="0.025" units="cm"/>
      <inkml:brushProperty name="height" value="0.025" units="cm"/>
    </inkml:brush>
  </inkml:definitions>
  <inkml:trace contextRef="#ctx0" brushRef="#br0">0 350 2688,'7'-4'5987,"24"-26"-4796,-17 11-1054,-1-1-1,-1 0 1,17-37 0,19-69-60,-42 101-62,-5 20 45,0 1 0,0-1 0,1 0 0,-1 0 0,1 1 0,0-1 0,0 1 0,5-7 0,-7 11-56,0 0 1,0 0-1,0 0 1,0 0-1,0 0 1,1 0-1,-1 0 0,0 0 1,0 0-1,0 0 1,0 0-1,0 0 1,0 0-1,1 0 0,-1 0 1,0 0-1,0 0 1,0 0-1,0 0 0,0 0 1,0 1-1,0-1 1,0 0-1,1 0 1,-1 0-1,0 0 0,0 0 1,0 0-1,0 0 1,0 1-1,0-1 1,0 0-1,0 0 0,0 0 1,0 0-1,0 0 1,0 0-1,0 1 1,0-1-1,0 0 0,0 0 1,0 0-1,0 0 1,0 0-1,0 0 1,0 1-1,0-1 0,0 0 1,0 0-1,0 0 1,-1 0-1,2 11-21,-1-11 33,-1 8 78,1 5 80,0-13-172,0 0 0,0 0 1,0 0-1,0 0 0,0 0 1,0 0-1,1 0 0,-1 0 1,0 0-1,0 0 0,0 0 1,0 0-1,0 0 0,0 0 1,0 0-1,0 0 0,0 0 1,0 0-1,0 0 0,0 0 1,0 0-1,1 0 0,-1 0 1,0 0-1,0 0 0,0 0 1,0 0-1,0 0 0,0 0 1,0 0-1,0 0 0,0 0 1,0 1-1,5-12 90,-2 11 4,-2 7 89,-6 129 1597,4-129-1821,0 2-2,7-16 41,-5 5-2,5-10 40,0 0-1,1 0 1,1 0 0,14-16-1,-21 28-37,-1-1 0,0 1 0,0-1 0,1 1 0,-1 0 0,0-1 0,0 1 0,1 0 0,-1 0-1,0-1 1,1 1 0,-1 0 0,0 0 0,1-1 0,-1 1 0,1 0 0,-1 0 0,0 0 0,1 0 0,-1 0 0,1 0-1,-1 0 1,1-1 0,-1 1 0,0 0 0,1 0 0,-1 1 0,1-1 0,-1 0 0,1 0 0,-1 0 0,0 0 0,1 0-1,-1 0 1,1 0 0,-1 1 0,0-1 0,1 0 0,-1 0 0,1 1 0,0 1 39,0 0 0,0 0-1,1 0 1,-1 0 0,-1 0 0,2 4 0,4 7 578,-5-13-605,-1 1 0,0-1 1,1 0-1,-1 0 0,0 0 1,1 0-1,-1 0 0,1 0 1,-1 0-1,0 0 0,1 0 1,-1 0-1,1 0 0,-1 0 1,0 0-1,1 0 0,-1 0 1,1 0-1,-1 0 1,0 0-1,1-1 0,-1 1 1,0 0-1,1 0 0,-1 0 1,0-1-1,1 1 0,-1 0 1,0 0-1,0-1 0,1 1 1,-1 0-1,0-1 0,0 1 1,1-1-1,9-11-3,-2-2-993,-1-1 0,8-26 0,-7 22-3077,-5 7 1805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29"/>
    </inkml:context>
    <inkml:brush xml:id="br0">
      <inkml:brushProperty name="width" value="0.025" units="cm"/>
      <inkml:brushProperty name="height" value="0.025" units="cm"/>
    </inkml:brush>
  </inkml:definitions>
  <inkml:trace contextRef="#ctx0" brushRef="#br0">19 81 2688,'-1'-12'3811,"1"6"-3491,-1 1-1,1-1 1,0 1-1,1-1 1,-1 1 0,1-1-1,0 1 1,3-11 0,-4 16-310,0-1 0,1 1 0,-1-1 0,0 1 0,0-1 0,1 1 0,-1 0 0,0-1 0,1 1 0,-1-1 0,1 1 0,-1 0 0,0-1 0,1 1 0,-1 0 0,1-1 0,-1 1 0,1 0 0,-1 0 0,1-1 0,-1 1 0,1 0 0,-1 0 0,1 0 0,-1 0 0,1 0 1,0 0-1,-1 0 0,1 0 0,-1 0 0,1 0 0,-1 0 0,1 0 0,-1 0 0,1 0 0,-1 0 0,1 1 0,-1-1 0,1 0 0,-1 0 0,1 1 0,-1-1 0,1 0 0,-1 1 0,1-1 0,-1 0 0,0 1 0,1-1 0,-1 1 0,0-1 0,1 0 0,-1 1 0,0-1 0,1 2 0,1 1 186,0-1 0,0 1-1,-1 1 1,1-1 0,-1 0 0,0 0-1,2 7 1,-2-5 100,-1-1 0,1 1-1,-1 0 1,-1 0 0,1-1 0,0 1 0,-1 0-1,0 0 1,0-1 0,-1 1 0,1-1 0,-1 1 0,0-1-1,-4 7 1,6-11-265,0 1 1,-1-1-1,1 1 0,-1-1 1,1 1-1,-1 0 0,1-1 0,-1 0 1,1 1-1,-1-1 0,1 1 1,-1-1-1,1 0 0,-1 1 0,0-1 1,1 0-1,-1 1 0,0-1 1,1 0-1,-1 0 0,0 0 1,1 0-1,-1 0 0,0 0 0,1 0 1,-1 0-1,0 0 0,0 0 1,1 0-1,-1 0 0,0 0 0,1-1 1,-1 1-1,0 0 0,1 0 1,-1-1-1,1 1 0,-1-1 0,0 1 1,1 0-1,-1-1 0,1 1 1,-1-1-1,1 1 0,-1-1 0,1 1 1,0-1-1,-1-1 0,-2-1-90,1 0 0,0 0 0,0-1 0,1 1 0,-1-1 0,-2-7 0,3 6-419,0 0-1,1 0 1,-1 0-1,1 0 1,1-8 0,4-10-4865,0 12 2778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0"/>
    </inkml:context>
    <inkml:brush xml:id="br0">
      <inkml:brushProperty name="width" value="0.025" units="cm"/>
      <inkml:brushProperty name="height" value="0.025" units="cm"/>
    </inkml:brush>
  </inkml:definitions>
  <inkml:trace contextRef="#ctx0" brushRef="#br0">0 75 3072,'6'-30'8336,"-5"27"-8228,1 0 0,0 0 0,0 1 0,0-1 0,1 0 0,-1 1 0,1 0 0,-1-1 0,1 1 0,0 0 0,0 1 0,0-1 0,0 0 0,5-1 0,-3 1-2,0 0 0,0 1-1,0 0 1,0 0 0,0 0-1,0 1 1,0 0 0,0 0-1,7 1 1,-10-1-84,-1 0 1,1 1-1,-1-1 0,1 1 1,-1-1-1,1 1 0,-1 0 0,1 0 1,-1 0-1,0 0 0,0 0 1,1 0-1,-1 0 0,0 0 1,0 0-1,0 0 0,0 1 1,0-1-1,-1 0 0,1 1 1,1 2-1,0 1 63,0 0 0,-1 0 1,0 0-1,2 9 0,-2-4 40,-1-1 1,0 0-1,0 1 0,-1-1 0,0 1 0,-1-1 1,0 0-1,0 0 0,-4 9 0,3-11-12,0-1 0,0 1 0,0-1 0,0 0 0,-1 0 0,0 0 0,-1-1 0,1 1-1,-1-1 1,0 0 0,0-1 0,-9 7 0,-4-3 201,18-7-283,-1-1-1,0 0 1,0 0 0,0 1 0,1-1 0,-1 0 0,0 0-1,0 0 1,0 0 0,0 0 0,1 0 0,-1 0 0,0-1-1,0 1 1,0 0 0,1 0 0,-1-1 0,0 1 0,0 0-1,1-1 1,-2 0 0,2 1-22,0 0-1,-1 0 1,1 0 0,0 0 0,0 0-1,0-1 1,0 1 0,0 0-1,0 0 1,0 0 0,0 0-1,-1 0 1,1-1 0,0 1-1,0 0 1,0 0 0,0 0-1,0-1 1,0 1 0,0 0-1,0 0 1,0 0 0,0 0-1,0-1 1,0 1 0,0 0-1,0 0 1,0 0 0,0 0 0,0-1-1,1 1 1,-1 0 0,0 0-1,0 0 1,0 0 0,0-1-1,0 1 1,1 0 0,7-6 138,14-1-41,25-2-184,-15 6-2945,-20 2 290,-10 1 2097,-1 0 0,0 0 0,1 0 1,-1-1-1,1 1 0,-1-1 1,0 1-1,1-1 0,1 0 0,2-5-1870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2"/>
    </inkml:context>
    <inkml:brush xml:id="br0">
      <inkml:brushProperty name="width" value="0.025" units="cm"/>
      <inkml:brushProperty name="height" value="0.025" units="cm"/>
    </inkml:brush>
  </inkml:definitions>
  <inkml:trace contextRef="#ctx0" brushRef="#br0">0 0 3200,'2'64'12322,"2"6"-8504,2 85-4023,-6-149-106,0 11-1392,-3-9-6208</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3"/>
    </inkml:context>
    <inkml:brush xml:id="br0">
      <inkml:brushProperty name="width" value="0.025" units="cm"/>
      <inkml:brushProperty name="height" value="0.025" units="cm"/>
    </inkml:brush>
  </inkml:definitions>
  <inkml:trace contextRef="#ctx0" brushRef="#br0">202 0 3456,'-22'3'8871,"-18"11"-6745,-10 2-2521,28-12-458,-34 9-7221,45-11 6079</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4"/>
    </inkml:context>
    <inkml:brush xml:id="br0">
      <inkml:brushProperty name="width" value="0.025" units="cm"/>
      <inkml:brushProperty name="height" value="0.025" units="cm"/>
    </inkml:brush>
  </inkml:definitions>
  <inkml:trace contextRef="#ctx0" brushRef="#br0">192 0 5120,'-1'4'2336,"-9"-2"-1312,6 0 768,1-2-992,-5 1 704,-2-1-896,-3 0 32,0-1-384,-2 2-160,-2-1-64,-1 2-1312,2-1 704,-3 3-2784,3-2 1856,1 1-1984,2-3 1984</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5"/>
    </inkml:context>
    <inkml:brush xml:id="br0">
      <inkml:brushProperty name="width" value="0.025" units="cm"/>
      <inkml:brushProperty name="height" value="0.025" units="cm"/>
    </inkml:brush>
  </inkml:definitions>
  <inkml:trace contextRef="#ctx0" brushRef="#br0">0 1 2304,'1'0'7803,"1"2"-3771,11 21-2395,-8-9-1082,1 0 0,3 15 0,-6-16-411,1 0-1,12 24 0,-14-29-222,-1-7 81,-1 1 0,1-1 1,0 1-1,-1-1 0,1 1 1,0-1-1,0 1 0,2 2 1,-3-5 66,1 0 0,0 0 0,0 1-1,0-1 1,-1 0 0,1 0 0,-1 0 0,1 0 0,0 0 0,-1 0 0,0 1 0,1-1 0,-1 0 0,1-2 0,8-21 497,4-37-1680,-7 19-5463,-4 22 3527</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6"/>
    </inkml:context>
    <inkml:brush xml:id="br0">
      <inkml:brushProperty name="width" value="0.025" units="cm"/>
      <inkml:brushProperty name="height" value="0.025" units="cm"/>
    </inkml:brush>
  </inkml:definitions>
  <inkml:trace contextRef="#ctx0" brushRef="#br0">14 34 2432,'3'-17'2245,"-2"1"3387,-5 46-1514,0-7-3335,-2 45 988,2 85-1,4-151-1838,0 0 1,0 0-1,0 0 0,1 0 0,-1 0 0,0 0 0,1 0 0,0 0 0,-1-1 0,1 1 0,0 0 0,1 2 0,-1-3-28,0-1-1,0 1 1,-1-1-1,1 1 1,0-1-1,0 0 1,0 1-1,0-1 1,0 0-1,0 1 1,0-1 0,0 0-1,0 0 1,0 0-1,0 0 1,0 0-1,0 0 1,0 0-1,0-1 1,0 1-1,0 0 1,0 0-1,-1-1 1,1 1-1,0 0 1,1-1 0,30-11-7355,-25 8 5110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46.662"/>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1-1,1-1 1,-1-1 0,0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7"/>
    </inkml:context>
    <inkml:brush xml:id="br0">
      <inkml:brushProperty name="width" value="0.025" units="cm"/>
      <inkml:brushProperty name="height" value="0.025" units="cm"/>
    </inkml:brush>
  </inkml:definitions>
  <inkml:trace contextRef="#ctx0" brushRef="#br0">126 0 8704,'-3'3'3968,"-12"1"-2816,10-2 224,0-4-832,-5 4-32,-1-1-352,-3 2-864,2 0 352,-2 2-3360,1-2 2048,1 1-3040,1-1 2688</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8"/>
    </inkml:context>
    <inkml:brush xml:id="br0">
      <inkml:brushProperty name="width" value="0.025" units="cm"/>
      <inkml:brushProperty name="height" value="0.025" units="cm"/>
    </inkml:brush>
  </inkml:definitions>
  <inkml:trace contextRef="#ctx0" brushRef="#br0">0 0 3968,'3'10'7902,"1"14"-5385,-2-15-2355,11 86 1874,-8-46-4003,-5-44 429,0-1-3633,0-6 2926</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39"/>
    </inkml:context>
    <inkml:brush xml:id="br0">
      <inkml:brushProperty name="width" value="0.025" units="cm"/>
      <inkml:brushProperty name="height" value="0.025" units="cm"/>
    </inkml:brush>
  </inkml:definitions>
  <inkml:trace contextRef="#ctx0" brushRef="#br0">1 1 3712,'1'2'1026,"0"1"0,0-1 1,-1 1-1,1 0 0,0-1 0,-1 1 0,0 0 1,0 4-1,-1 27 1311,0-25-1574,0 14-212,2 29 0,2-28-3070,2-1-3974,-4-21 4115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0:29.940"/>
    </inkml:context>
    <inkml:brush xml:id="br0">
      <inkml:brushProperty name="width" value="0.025" units="cm"/>
      <inkml:brushProperty name="height" value="0.025" units="cm"/>
    </inkml:brush>
  </inkml:definitions>
  <inkml:trace contextRef="#ctx0" brushRef="#br0">0 29 3200,'0'0'6980,"3"-5"-3920,8-8-764,-8 12-2075,0-1-1,0 1 1,1-1 0,-1 1 0,0 0 0,0 0 0,1 1 0,-1-1 0,1 1 0,-1-1 0,5 1 0,6 1 86,22 4 1,-25-3-406,-1-1 0,1 0 0,12 0 0,1-4-3057,-8 0-2831,-8 2 3117</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1:03.611"/>
    </inkml:context>
    <inkml:brush xml:id="br0">
      <inkml:brushProperty name="width" value="0.025" units="cm"/>
      <inkml:brushProperty name="height" value="0.025" units="cm"/>
    </inkml:brush>
  </inkml:definitions>
  <inkml:trace contextRef="#ctx0" brushRef="#br0">15 1 3712,'-2'1'8649,"0"3"-4086,-3 21-3986,5-24 97,-4 30 93,3-1 0,2 55 0,16 60-1932,-17-142 448,1 1-1338</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1:04.723"/>
    </inkml:context>
    <inkml:brush xml:id="br0">
      <inkml:brushProperty name="width" value="0.025" units="cm"/>
      <inkml:brushProperty name="height" value="0.025" units="cm"/>
    </inkml:brush>
  </inkml:definitions>
  <inkml:trace contextRef="#ctx0" brushRef="#br0">1 1 4224,'4'38'10636,"4"0"-7026,-4-23-3261,-1 0 0,-1 0 0,1 19 0,-1-43-514,-1 0 0,1 0 1,1 0-1,0 0 0,5-12 0,-5 14 174,0 1 1,0 0-1,0 0 1,1 0-1,-1 1 1,1-1-1,1 1 0,-1 0 1,1 0-1,10-8 1,-14 12 15,1 0 1,-1 0-1,1 1 0,-1-1 1,1 0-1,0 1 1,-1-1-1,1 1 1,0-1-1,-1 1 0,1 0 1,0-1-1,0 1 1,-1 0-1,1 0 1,0 1-1,0-1 0,-1 0 1,1 1-1,3 0 1,-3 0 27,1 1 0,-1-1 0,1 1 0,-1 0 0,0-1 0,0 1 1,0 0-1,0 0 0,0 1 0,0-1 0,2 4 0,2 6 95,0 0-1,-1 0 1,0 0-1,4 17 1,-4-7-289,3 8-1795,-1-14-4915</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51:13.043"/>
    </inkml:context>
    <inkml:brush xml:id="br0">
      <inkml:brushProperty name="width" value="0.025" units="cm"/>
      <inkml:brushProperty name="height" value="0.025" units="cm"/>
    </inkml:brush>
  </inkml:definitions>
  <inkml:trace contextRef="#ctx0" brushRef="#br0">75 1 3584,'-16'36'8112,"1"6"-3462,4-8-3686,2 1-1,1 0 0,2 1 0,-3 56 0,8-50-268,9 63 0,-6-88-1116,1 1 0,1-1 0,1 1 0,0-2 0,1 1 0,11 20 0,-2-14-3633,-3-12-2879,-7-9 4203</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2:48.085"/>
    </inkml:context>
    <inkml:brush xml:id="br0">
      <inkml:brushProperty name="width" value="0.025" units="cm"/>
      <inkml:brushProperty name="height" value="0.025" units="cm"/>
    </inkml:brush>
  </inkml:definitions>
  <inkml:trace contextRef="#ctx0" brushRef="#br0">299 1 4736,'-16'7'2144,"-11"-1"-1504,16-5 64,-7 0-288,-4 1-64,3 1-192,3-3-128,-8 0 0,2 0-128,-4 0 64,5 0-608,-3 0-288,4 0-448,2 0-1088,4 0 384</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2:48.687"/>
    </inkml:context>
    <inkml:brush xml:id="br0">
      <inkml:brushProperty name="width" value="0.025" units="cm"/>
      <inkml:brushProperty name="height" value="0.025" units="cm"/>
    </inkml:brush>
  </inkml:definitions>
  <inkml:trace contextRef="#ctx0" brushRef="#br0">301 0 4352,'0'1'129,"0"-1"0,0 0 0,0 0 0,0 0 0,0 1 0,0-1 0,0 0 0,0 0 0,-1 1 0,1-1 0,0 0 0,0 0 0,0 0 0,0 0 1,-1 1-1,1-1 0,0 0 0,0 0 0,-1 0 0,1 0 0,0 0 0,0 0 0,0 1 0,-1-1 0,1 0 0,0 0 0,0 0 0,-1 0 0,1 0 0,0 0 0,-1 0 0,1 0 0,0 0 0,0 0 0,-1 0 0,-14-2 976,5 1-429,-34 0 90,-55 7-1,42-1-2192,1-3-3919,44-2 2178</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3:00.479"/>
    </inkml:context>
    <inkml:brush xml:id="br0">
      <inkml:brushProperty name="width" value="0.025" units="cm"/>
      <inkml:brushProperty name="height" value="0.025" units="cm"/>
    </inkml:brush>
  </inkml:definitions>
  <inkml:trace contextRef="#ctx0" brushRef="#br0">0 40 3328,'2'-40'7882,"0"67"-5241,6 33-1,0 5-1308,6 138 268,-12-160-5638,-2-2-4377,0-45 6181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52.953"/>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3:01.560"/>
    </inkml:context>
    <inkml:brush xml:id="br0">
      <inkml:brushProperty name="width" value="0.025" units="cm"/>
      <inkml:brushProperty name="height" value="0.025" units="cm"/>
    </inkml:brush>
  </inkml:definitions>
  <inkml:trace contextRef="#ctx0" brushRef="#br0">2 65 3840,'0'-1'228,"0"0"1,-1 0-1,1 1 1,0-1-1,0 0 1,-1 1-1,1-1 1,0 0-1,0 0 1,0 1-1,0-1 1,0 0-1,0 0 1,0 1-1,0-1 1,1 0-1,-1 0 1,0 1-1,0-1 1,1 0-1,-1 1 1,0-1-1,1 0 1,-1 1-1,0-1 1,1 0-1,-1 1 1,1-1-1,-1 1 1,1-1-1,0 1 1,-1-1-1,2 0 1,19-16 1767,-14 13-1663,0 1 0,0 0 1,0 0-1,0 1 0,0-1 1,15-1-1,-17 3-301,0 1 0,0 0-1,0 0 1,0 0 0,0 0 0,0 1 0,-1 0-1,1 0 1,0 0 0,0 0 0,6 3 0,-10-3-33,1 0 0,-1 0 1,1 0-1,-1 0 1,1 0-1,-1 0 1,0 0-1,1 0 1,-1 0-1,0 0 0,0 1 1,0-1-1,0 1 1,0-1-1,0 1 1,0-1-1,-1 1 1,1-1-1,-1 1 1,1 2-1,0-2 12,-1 1 0,0 0 1,0-1-1,0 1 0,-1 0 0,1-1 0,-1 1 1,1-1-1,-1 1 0,0-1 0,-2 5 1,-1 1 2,-1 0 0,1-1 1,-2 0-1,1 0 1,-1-1-1,-10 11 0,1-5 3,-26 16-1,4-3 282,26-11-21,10-8-212,10-6-92,-4-1 20,0-1 1,0 0-1,-1 0 0,8-5 1,-9 5 24,0 0 0,0 0 1,0 0-1,0 1 1,0 0-1,1-1 0,-1 1 1,0 0-1,0 1 0,1-1 1,-1 0-1,1 1 0,4 0 1,-2 0 16,0 1 0,-1 0-1,1 0 1,-1 1 0,1 0 0,-1 0 0,0 0 0,0 0 0,0 1-1,0 0 1,0 0 0,-1 0 0,1 1 0,-1-1 0,0 1 0,0 0-1,0 1 1,6 8 0,-6-7 66,-1 0 0,0 1 0,0-1 0,-1 1 0,0 0 0,0 0-1,0 0 1,-1 0 0,0 0 0,-1 0 0,1 0 0,-1 0 0,-1 0 0,-1 14 0,0-13-6,0 0 0,0 0 0,0 0 0,-1-1 1,-6 12-1,7-15-98,0-1 0,-1 1 1,1-1-1,-1 1 0,1-1 1,-1 0-1,0 0 0,0 0 1,0-1-1,-1 1 0,1-1 0,-1 1 1,-4 1-1,-36 11-1865,13-9-3570,18-5 1262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3:03.020"/>
    </inkml:context>
    <inkml:brush xml:id="br0">
      <inkml:brushProperty name="width" value="0.025" units="cm"/>
      <inkml:brushProperty name="height" value="0.025" units="cm"/>
    </inkml:brush>
  </inkml:definitions>
  <inkml:trace contextRef="#ctx0" brushRef="#br0">1 472 3968,'2'13'6073,"2"-23"-1285,4-22-2018,14-156-578,0 5-2202,-13 144 252,-8 37-228,-1-1-1,1 1 0,0 0 1,0 0-1,0 0 0,0 0 1,0 0-1,1 0 0,-1 0 1,1 0-1,-1 0 0,1 0 1,0 1-1,2-3 0,-3 4-13,-1 0-1,1 0 1,0-1-1,0 1 1,0 0-1,-1 0 1,1 0-1,0 0 0,0 0 1,0 0-1,0 0 1,-1 0-1,1 1 1,0-1-1,0 0 1,-1 0-1,1 1 0,0-1 1,0 0-1,-1 1 1,1-1-1,0 1 1,-1-1-1,1 1 1,0-1-1,-1 1 0,1-1 1,-1 1-1,1 0 1,-1-1-1,1 1 1,-1 0-1,0 0 1,1-1-1,-1 1 0,1 1 1,13 33-90,-13-30 78,8 21-78,101 357 580,-104-358-3715,-3-21-1892,-2-16-1858,-1 5 3775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3:03.378"/>
    </inkml:context>
    <inkml:brush xml:id="br0">
      <inkml:brushProperty name="width" value="0.025" units="cm"/>
      <inkml:brushProperty name="height" value="0.025" units="cm"/>
    </inkml:brush>
  </inkml:definitions>
  <inkml:trace contextRef="#ctx0" brushRef="#br0">227 2 7040,'0'6'3200,"-10"-6"-832,3-1-1664,-8-2-64,2 1-320,0 1-128,-8 1-96,3 0-160,-4 1 32,2-1-320,-3 3-96,-7 2-2048,11-2-800,3 0 256</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5:52.578"/>
    </inkml:context>
    <inkml:brush xml:id="br0">
      <inkml:brushProperty name="width" value="0.025" units="cm"/>
      <inkml:brushProperty name="height" value="0.025" units="cm"/>
    </inkml:brush>
  </inkml:definitions>
  <inkml:trace contextRef="#ctx0" brushRef="#br0">62 167 2048,'-1'-3'486,"1"1"0,-1-1 0,0 0 0,1 0-1,0 1 1,-1-1 0,1 0 0,0 0 0,1 0 0,-1 1 0,0-1 0,1 0 0,0 0 0,-1 1-1,1-1 1,2-4 0,0 0-182,1 0-1,-1 1 0,1-1 0,0 1 0,8-9 1,-6 9-142,0-1 1,1 1 0,0 1 0,0-1 0,1 1-1,0 0 1,-1 1 0,1 0 0,1 0-1,-1 1 1,1 0 0,11-3 0,-14 5-125,-1 0-1,1 0 1,0 1 0,0 0 0,-1 0 0,1 0 0,0 1 0,0 0 0,-1 0-1,1 0 1,-1 0 0,1 1 0,-1 0 0,1 1 0,-1-1 0,0 1 0,0 0-1,0 0 1,-1 0 0,1 1 0,4 4 0,-3-2-8,0 1 1,-1 0-1,1 0 0,-2 0 1,1 1-1,-1 0 0,0 0 1,0 0-1,-1 0 0,3 10 1,-3-5 43,-1 1 0,0-1 1,0 0-1,-2 1 0,1-1 1,-3 19-1,0-15-17,-1-1 0,0 0-1,-1 0 1,-1 0 0,0 0 0,-1 0 0,-1-1 0,0 0-1,-1-1 1,-1 0 0,-16 21 0,20-29-45,0-1-1,0 0 1,-1 0 0,0 0 0,0-1 0,0 1-1,0-2 1,-1 1 0,1-1 0,-1 0 0,0 0 0,0 0-1,0-1 1,0 0 0,-1-1 0,1 0 0,0 0-1,-1 0 1,1-1 0,-1 0 0,1 0 0,-1-1-1,1 0 1,0-1 0,-1 1 0,1-1 0,0-1-1,0 1 1,0-1 0,1 0 0,-1-1 0,1 0 0,-1 0-1,1 0 1,1-1 0,-1 0 0,0 0 0,1 0-1,0-1 1,1 1 0,-7-10 0,7 7-79,0 1 1,1-1-1,0 0 1,0 0-1,0 0 1,1 0-1,0 0 1,1-1 0,0 1-1,0-1 1,1 1-1,0-1 1,1 1-1,-1-1 1,3-8-1,0 5-604,0 0 0,0 1 0,1-1 0,6-10 0,-4 10-1518,0 1 1,1 1-1,13-17 1,-6 9-84</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5:54.034"/>
    </inkml:context>
    <inkml:brush xml:id="br0">
      <inkml:brushProperty name="width" value="0.025" units="cm"/>
      <inkml:brushProperty name="height" value="0.025" units="cm"/>
    </inkml:brush>
  </inkml:definitions>
  <inkml:trace contextRef="#ctx0" brushRef="#br0">0 7 2560,'4'-6'1103,"0"10"1794,-2 15 1449,-4-1-3450,1 0 0,2 32 0,1-10-309,4 210 1190,0-74-605,-6 27-463,-9-33-437,-1 28-1760,10-184 168,0-1 0,1 0-1,1 1 1,4 15-1,-3-17-1756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5:55.070"/>
    </inkml:context>
    <inkml:brush xml:id="br0">
      <inkml:brushProperty name="width" value="0.025" units="cm"/>
      <inkml:brushProperty name="height" value="0.025" units="cm"/>
    </inkml:brush>
  </inkml:definitions>
  <inkml:trace contextRef="#ctx0" brushRef="#br0">14 2 2816,'0'0'976,"3"-2"3322,-9 13 188,1 13-2049,2 56 71,1-19-2318,1-6-3155,2-33-4880,-1-19 5712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4:45:55.688"/>
    </inkml:context>
    <inkml:brush xml:id="br0">
      <inkml:brushProperty name="width" value="0.025" units="cm"/>
      <inkml:brushProperty name="height" value="0.025" units="cm"/>
    </inkml:brush>
  </inkml:definitions>
  <inkml:trace contextRef="#ctx0" brushRef="#br0">10 47 2816,'-1'0'154,"1"0"-1,0 0 1,-1 0-1,1 0 1,0 0 0,-1 0-1,1 0 1,-1 0 0,1 0-1,0 0 1,-1 0-1,1-1 1,0 1 0,-1 0-1,1 0 1,0 0-1,-1-1 1,1 1 0,0 0-1,0 0 1,-1-1 0,1 1-1,0 0 1,0-1-1,0 1 1,-1 0 0,1-1-1,0 1 1,0 0 0,0-1-1,0 1 1,0 0-1,0-1 1,-1 1 0,1-1-1,0 1 1,0 0 0,0-1-1,0 1 1,1 0-1,-1-1 1,0 1 0,0-1-1,0 1 1,0 0 0,0-1-1,0 1 1,0 0-1,1-1 1,-1 1 0,1-2 12,-1 1 0,1-1 0,0 1 0,0-1 0,-1 1 0,1 0 1,0-1-1,0 1 0,0 0 0,1 0 0,-1 0 0,2-2 0,1 1-133,0 0 0,0 0-1,1 0 1,-1 1 0,1-1 0,-1 1-1,1 0 1,-1 0 0,1 1 0,0 0-1,-1-1 1,1 1 0,0 1 0,-1-1-1,9 2 1,-11-1-14,1 0-1,-1 0 0,1 1 1,-1-1-1,0 0 1,0 1-1,1-1 1,-1 1-1,0 0 1,0 0-1,-1-1 0,1 1 1,0 1-1,-1-1 1,1 0-1,-1 0 1,1 1-1,-1-1 1,0 0-1,0 1 1,0-1-1,-1 1 0,1 0 1,-1-1-1,1 1 1,-1-1-1,0 1 1,0 0-1,0 3 1,0-2 31,0 0 1,-1 0-1,0 0 1,1 0-1,-1-1 1,0 1-1,-1 0 1,1-1-1,-1 1 1,1-1-1,-5 7 1,-1-1-127,0 0 1,-14 12-1,16-16-111,11-5-18,1 0 1,0 1-1,-1-1 1,1 1-1,11 3 1,-16-3 227,1 0 1,-1 0-1,0 0 1,0 0-1,0 0 1,0 0-1,0 0 0,0 1 1,0-1-1,-1 1 1,1-1-1,0 1 1,-1 0-1,1 0 0,-1 0 1,0 0-1,1 0 1,-1 0-1,0 0 1,0 0-1,-1 0 0,1 0 1,0 1-1,-1-1 1,1 0-1,-1 1 1,0-1-1,0 0 1,1 1-1,-2-1 0,1 0 1,-1 5-1,0-2-81,-1 0 0,1-1 1,-1 1-1,0 0 0,-1-1 0,1 1 0,-1-1 0,0 1 0,0-1 0,0 0 0,0-1 0,-1 1 1,0 0-1,0-1 0,-6 5 0,5-5-759,-1 0 0,1 0 0,0 0 0,-1-1 1,1 0-1,-1 0 0,-11 3 0,-4-4-1476</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6:12.026"/>
    </inkml:context>
    <inkml:brush xml:id="br0">
      <inkml:brushProperty name="width" value="0.025" units="cm"/>
      <inkml:brushProperty name="height" value="0.025" units="cm"/>
    </inkml:brush>
  </inkml:definitions>
  <inkml:trace contextRef="#ctx0" brushRef="#br0">83 12 3200,'-5'-11'3536,"5"11"-3450,-1 0 1,1 0 0,0 0-1,0 0 1,0-1-1,0 1 1,-1 0 0,1 0-1,0 0 1,0 0-1,0 0 1,0 0 0,-1 0-1,1 0 1,0 0 0,0 0-1,0 0 1,-1 0-1,1 0 1,0 0 0,0 0-1,0 0 1,0 0 0,-1 0-1,1 0 1,0 1-1,0-1 1,0 0 0,0 0-1,-1 0 1,1 0-1,0 0 1,-12 19 2507,9-13-2745,-7 11 901,2 1 0,0 0 0,1 1 0,1-1-1,-8 40 1,12-43-325,1-1-1,1 1 1,0 0-1,0-1 1,2 1-1,0 0 1,0-1-1,9 26 1,-5-23-873,0-1 1,11 21-1,4-5-3602,-17-27 2023,1-1 1,0 1 0,9 7-1,-6-6-671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6:12.911"/>
    </inkml:context>
    <inkml:brush xml:id="br0">
      <inkml:brushProperty name="width" value="0.025" units="cm"/>
      <inkml:brushProperty name="height" value="0.025" units="cm"/>
    </inkml:brush>
  </inkml:definitions>
  <inkml:trace contextRef="#ctx0" brushRef="#br0">5 10 3840,'-4'-10'8556,"4"15"-7523,2 33 544,2 0 0,1-1 1,16 55-1,-18-80-1417,-1-2-279,0-1 1,0-1-1,1 1 0,0 0 0,1-1 0,9 17 0,-13-25-11,0 0-1,0 0 1,1 1-1,-1-1 1,0 0-1,1 0 1,-1 1-1,0-1 1,0 0-1,1 0 1,-1 0 0,0 0-1,1 1 1,-1-1-1,0 0 1,1 0-1,-1 0 1,0 0-1,1 0 1,-1 0-1,1 0 1,-1 0-1,0 0 1,1 0-1,-1 0 1,0 0 0,1 0-1,-1 0 1,0 0-1,1 0 1,-1-1-1,0 1 1,1 0-1,-1 0 1,0 0-1,1-1 1,-1 1-1,0 0 1,1-1 0,8-11-7046,-3 3 3224</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6:13.249"/>
    </inkml:context>
    <inkml:brush xml:id="br0">
      <inkml:brushProperty name="width" value="0.025" units="cm"/>
      <inkml:brushProperty name="height" value="0.025" units="cm"/>
    </inkml:brush>
  </inkml:definitions>
  <inkml:trace contextRef="#ctx0" brushRef="#br0">162 4 6144,'-2'2'2368,"-3"-4"-1856,-5 2 640,4 0 224,-4-1-640,-5-1-160,-4 2-416,0 2-128,-2 1-32,2 2-992,0 0-448,2 3-1888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01.368"/>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06:13.882"/>
    </inkml:context>
    <inkml:brush xml:id="br0">
      <inkml:brushProperty name="width" value="0.025" units="cm"/>
      <inkml:brushProperty name="height" value="0.025" units="cm"/>
    </inkml:brush>
  </inkml:definitions>
  <inkml:trace contextRef="#ctx0" brushRef="#br0">1 0 3968,'37'42'2808,"-29"-30"-1080,0 1 1,-1-1-1,0 1 1,-1 0-1,0 1 1,6 23 0,-2 10-104,-7-22-2936,-1 1 0,-1 32-1,-1-48 589,-1 0 0,0 0 0,-1 0 0,0-1-1,0 1 1,-1-1 0,-1 1 0,-7 15-1,0-9-4790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5:13:07.692"/>
    </inkml:context>
    <inkml:brush xml:id="br0">
      <inkml:brushProperty name="width" value="0.025" units="cm"/>
      <inkml:brushProperty name="height" value="0.025" units="cm"/>
    </inkml:brush>
  </inkml:definitions>
  <inkml:trace contextRef="#ctx0" brushRef="#br0">28 90 2560,'5'-13'7395,"7"-1"-5337,19-14-2451,-27 25 901,2-1-316,-1-1 0,1 1 0,0 1 0,0-1 0,13-4 0,-18 7-176,0 1-1,0-1 0,0 1 1,0-1-1,1 1 0,-1 0 1,0 0-1,0 0 0,1-1 1,-1 1-1,0 0 1,0 1-1,1-1 0,-1 0 1,0 0-1,0 0 0,1 1 1,-1-1-1,0 1 0,0-1 1,0 1-1,0-1 0,0 1 1,0 0-1,0-1 0,0 1 1,0 0-1,0 0 0,0 0 1,0 0-1,0 0 0,-1 0 1,1 0-1,0 0 0,-1 0 1,1 0-1,-1 0 1,1 0-1,-1 1 0,1-1 1,-1 2-1,2 4 17,-1-1 0,-1 1 0,1 0 0,-1 0-1,0 0 1,-1 0 0,1-1 0,-1 1 0,-1 0 0,1 0 0,-1-1 0,0 1 0,-1-1 0,0 0-1,-4 9 1,2-8 2,1 1-1,-1-1 1,-1 0-1,1 0 1,-1 0-1,0-1 1,-1 0-1,0 0 1,0 0-1,0-1 0,-12 7 1,22-14 44,1 0 1,-1 0 0,1 1-1,0 0 1,-1 0-1,1 0 1,0 0 0,0 0-1,-1 1 1,1 0-1,0 0 1,0 0-1,0 0 1,0 0 0,-1 1-1,1 0 1,0-1-1,0 1 1,-1 1 0,1-1-1,-1 1 1,1-1-1,-1 1 1,1 0 0,-1 0-1,0 0 1,0 1-1,0-1 1,0 1-1,-1 0 1,1 0 0,-1 0-1,5 6 1,-4-4 54,-1 1 0,1-1 0,-1 1 0,0 0 0,0-1 0,-1 1 0,0 0 0,0 0 0,0 0 1,0 0-1,-1 0 0,0 0 0,-2 9 0,2-12-162,-1 0-1,1 0 1,-1 0 0,0 0 0,0 0 0,-1 0-1,1 0 1,-1-1 0,1 1 0,-1 0 0,0-1-1,0 1 1,0-1 0,0 0 0,0 0 0,0 0-1,-1 0 1,1 0 0,-1 0 0,0 0 0,1-1-1,-1 1 1,0-1 0,0 0 0,0 0 0,0 0-1,-4 0 1,-2 1-935,0-2-1,0 1 1,0-1-1,0-1 1,0 0 0,0 0-1,1 0 1,-1-1-1,0-1 1,1 1 0,-14-7-1,-4-4-1888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1:46.221"/>
    </inkml:context>
    <inkml:brush xml:id="br0">
      <inkml:brushProperty name="width" value="0.025" units="cm"/>
      <inkml:brushProperty name="height" value="0.025" units="cm"/>
    </inkml:brush>
  </inkml:definitions>
  <inkml:trace contextRef="#ctx0" brushRef="#br0">290 275 1536,'0'-3'223,"1"0"0,-1 1-1,0-1 1,-1 1 0,1-1 0,0 0-1,-1 1 1,0-1 0,1 1 0,-1-1 0,0 1-1,-1 0 1,1-1 0,0 1 0,-1 0 0,1 0-1,-1-1 1,1 1 0,-1 0 0,0 1 0,0-1-1,0 0 1,0 1 0,0-1 0,-1 1-1,1-1 1,0 1 0,-1 0 0,1 0 0,-5-1-1,0-1-28,0 1 0,1-1 0,-1 2 0,0-1 0,0 1 0,0 0 0,0 0 0,0 1-1,0 0 1,0 0 0,0 1 0,0-1 0,0 2 0,0-1 0,0 1 0,0 0-1,1 0 1,-1 1 0,1-1 0,-1 1 0,1 1 0,0-1 0,0 1 0,1 0 0,-1 1-1,1-1 1,0 1 0,0 0 0,1 0 0,-8 12 0,5-6 102,1 1 0,1 0 0,0 0 1,1 0-1,0 1 0,1-1 0,1 1 0,0 0 1,0 0-1,2 0 0,-1 0 0,4 24 0,-2-33-338,0 0-1,0 0 1,0 0-1,0 0 0,1-1 1,-1 1-1,1 0 1,0-1-1,0 1 0,1-1 1,-1 0-1,1 1 0,0-1 1,-1 0-1,6 3 1,-5-4-167,-1 0 1,1-1 0,0 1-1,0-1 1,0 0 0,0 0 0,0 0-1,0 0 1,0-1 0,1 1-1,-1-1 1,0 1 0,0-1 0,1 0-1,-1 0 1,0-1 0,0 1-1,0-1 1,1 1 0,2-2 0,1 0-196,-1 0 0,0-1-1,0 0 1,0 0 0,0 0 0,0 0 0,0-1 0,-1 0 0,0 0 0,0-1 0,0 1 0,7-9 0,-7 5 83,1-1 0,-1 1-1,-1-1 1,1 1 0,-1-1-1,-1-1 1,4-15 0,-2-7 165,-1 0 1,-1-1 0,-4-62-1,1 94 158,-9-123 1479,6 88 233,1 6 1541,2 27-498,2 19-1361,26 388 3158,-27-389-4576,-1-9-334,0 1 0,1-1 0,0 1 0,4 11-1,-5-18 255,0 1-1,0-1 0,0 0 1,0 1-1,0-1 0,0 0 0,0 1 1,0-1-1,0 0 0,0 0 0,1 1 1,-1-1-1,0 0 0,0 0 0,0 1 1,0-1-1,1 0 0,-1 0 0,0 1 1,0-1-1,1 0 0,-1 0 1,0 0-1,0 1 0,1-1 0,-1 0 1,0 0-1,1 0 0,-1 0 0,0 0 1,1 0-1,-1 1 0,0-1 0,0 0 1,1 0-1,-1 0 0,0 0 1,1 0-1,-1 0 0,0 0 0,1 0 1,-1-1-1,0 1 0,1 0 0,-1 0 1,1 0-1,0-1-328,0 0-1,-1 0 1,1 0-1,0 0 1,0 1 0,-1-2-1,1 1 1,0 0 0,-1 0-1,1 0 1,0-2-1,4-13-2666</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1:47.054"/>
    </inkml:context>
    <inkml:brush xml:id="br0">
      <inkml:brushProperty name="width" value="0.025" units="cm"/>
      <inkml:brushProperty name="height" value="0.025" units="cm"/>
    </inkml:brush>
  </inkml:definitions>
  <inkml:trace contextRef="#ctx0" brushRef="#br0">0 538 2688,'2'2'823,"0"0"0,-1 1 0,0 0 0,1-1 0,-1 1 0,0 0 0,0-1 0,-1 1-1,1 0 1,-1 0 0,1 0 0,-1 6 944,0-23-135,18-191-1466,-8 122-60,18-147-58,-27 224 54,0 0 1,0 1-1,1-1 0,0 0 0,4-8 0,-6 13-87,0 1-1,0 0 0,1 0 0,-1 0 0,0-1 0,0 1 0,0 0 0,1 0 1,-1 0-1,0 0 0,0-1 0,0 1 0,1 0 0,-1 0 0,0 0 0,0 0 1,1 0-1,-1 0 0,0 0 0,0 0 0,1 0 0,-1 0 0,0 0 0,1 0 1,-1 0-1,0 0 0,0 0 0,1 0 0,-1 0 0,0 0 0,0 0 0,1 0 1,-1 0-1,0 0 0,0 0 0,1 0 0,-1 1 0,0-1 0,0 0 0,0 0 1,1 0-1,-1 0 0,0 1 0,0-1 0,0 0 0,0 0 0,1 0 0,-1 1 0,0-1 1,0 0-1,0 0 0,0 1 0,9 12 165,-5-3-158,-1-1 0,0 1-1,0 0 1,1 13-1,5 13 32,12 23 350,2-2 1,38 64-1,-51-100-361,17 28-37,11 24-196,-16-24-3508,-17-32-2662,-5-13 2954</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1:47.389"/>
    </inkml:context>
    <inkml:brush xml:id="br0">
      <inkml:brushProperty name="width" value="0.025" units="cm"/>
      <inkml:brushProperty name="height" value="0.025" units="cm"/>
    </inkml:brush>
  </inkml:definitions>
  <inkml:trace contextRef="#ctx0" brushRef="#br0">401 23 4608,'-20'-5'1760,"-1"5"-1376,-11 0 448,14 0 192,-8 2-288,-4 1-128,-5-2-256,-1 2-160,1-1-96,-1-2-160,1-2 32,5-5-1664,4-2-1952,6-1 736</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1:48.204"/>
    </inkml:context>
    <inkml:brush xml:id="br0">
      <inkml:brushProperty name="width" value="0.025" units="cm"/>
      <inkml:brushProperty name="height" value="0.025" units="cm"/>
    </inkml:brush>
  </inkml:definitions>
  <inkml:trace contextRef="#ctx0" brushRef="#br0">294 1 2816,'-2'4'1056,"-4"-2"-832,-6 2 288,4-4 160,-5 3-320,-5-2-32,-4 2 160,-6-3 64,0-3-256,1 3-160,-1-1-96,-1-2-32,4 3-928,5 3-416,2 3-448,8 1-96</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1:48.536"/>
    </inkml:context>
    <inkml:brush xml:id="br0">
      <inkml:brushProperty name="width" value="0.025" units="cm"/>
      <inkml:brushProperty name="height" value="0.025" units="cm"/>
    </inkml:brush>
  </inkml:definitions>
  <inkml:trace contextRef="#ctx0" brushRef="#br0">308 1 3328,'3'11'1312,"-6"-9"-1024,-2 3 352,3-3 64,-6 0-128,-5 0 64,-6 0-64,-9-2 0,-3 0-288,-4-2-160,2 0-96,0 2-256,3 0-96,4 0-1664,1 0-1152,5 0 1152</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2:03.208"/>
    </inkml:context>
    <inkml:brush xml:id="br0">
      <inkml:brushProperty name="width" value="0.025" units="cm"/>
      <inkml:brushProperty name="height" value="0.025" units="cm"/>
    </inkml:brush>
  </inkml:definitions>
  <inkml:trace contextRef="#ctx0" brushRef="#br0">15 129 1408,'0'-2'369,"0"-1"0,-1 1-1,0-1 1,1 1 0,-1-1 0,-2-3 0,-5-5 7321,8 14-7331,0-1 1,1 1-1,-1-1 1,1 0-1,-1 1 0,1-1 1,0 1-1,0-1 1,2 4-1,1 1 9,95 227 2885,-67-171-3077,-29-59-72,-1-7 2,4-4 31,-4 5-134,-1 1 0,1-1 0,-1 0 0,1 0 0,-1 0 1,0 1-1,1-1 0,-1 0 0,0-1 0,0 1 0,-1 0 0,2-3 0,3-27 7,-4 15 47,36-161 129,-17 103-2452,-16 63 355,-2 1 1,0-1 0,0 1-1,-1-18 1,-1 12-991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2:03.726"/>
    </inkml:context>
    <inkml:brush xml:id="br0">
      <inkml:brushProperty name="width" value="0.025" units="cm"/>
      <inkml:brushProperty name="height" value="0.025" units="cm"/>
    </inkml:brush>
  </inkml:definitions>
  <inkml:trace contextRef="#ctx0" brushRef="#br0">0 0 768,'0'9'416,"3"-9"-704</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2:04.069"/>
    </inkml:context>
    <inkml:brush xml:id="br0">
      <inkml:brushProperty name="width" value="0.025" units="cm"/>
      <inkml:brushProperty name="height" value="0.025" units="cm"/>
    </inkml:brush>
  </inkml:definitions>
  <inkml:trace contextRef="#ctx0" brushRef="#br0">0 35 4352,'0'-4'-169,"0"-22"5867,2 22-2273,1 15-1825,0 7-864,-2 0-1,0 0 1,-2 24 0,0-3 172,0 55 625,2 107-410,-1-192-1126,1 0 0,0 0 1,0-1-1,1 1 0,3 11 1,-4-18-115,0 1 0,0-1 0,1 0 0,-1 1 1,0-1-1,1 0 0,0 0 0,-1 0 0,1 0 0,0 0 0,0 0 1,0-1-1,0 1 0,0-1 0,1 1 0,-1-1 0,0 0 0,1 0 1,-1 0-1,1 0 0,4 1 0,2 0-630,0-1 0,0 0 0,0 0 0,16-2 1,-20 1-12,0-1 0,0 1 0,0-1 1,0 0-1,0-1 0,0 1 1,-1-1-1,1 0 0,8-5 0,-2-3-2084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05.068"/>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0-1,1-1 1,-1 1-1,0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2:04.427"/>
    </inkml:context>
    <inkml:brush xml:id="br0">
      <inkml:brushProperty name="width" value="0.025" units="cm"/>
      <inkml:brushProperty name="height" value="0.025" units="cm"/>
    </inkml:brush>
  </inkml:definitions>
  <inkml:trace contextRef="#ctx0" brushRef="#br0">144 1 4480,'0'15'1664,"-2"-9"-1312,-11 3-64,5-7-160,-4 0-224,-3 1 64,-5-2-544,-3 2-256,-2-1-832,-1-4-384</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2:05.708"/>
    </inkml:context>
    <inkml:brush xml:id="br0">
      <inkml:brushProperty name="width" value="0.025" units="cm"/>
      <inkml:brushProperty name="height" value="0.025" units="cm"/>
    </inkml:brush>
  </inkml:definitions>
  <inkml:trace contextRef="#ctx0" brushRef="#br0">246 268 2048,'4'-10'583,"-2"6"-111,-1-1-1,1 1 0,-1 0 1,0 0-1,1-8 0,-2 10-345,0 0 0,0 0-1,0 0 1,-1 0-1,1 0 1,-1 0 0,1 1-1,-1-1 1,0 0-1,0 0 1,0 0 0,0 1-1,0-1 1,0 1-1,0-1 1,-3-2-1,2 2-44,-1-1 0,1 1-1,-1 0 1,0 0 0,1 0-1,-1 1 1,0-1 0,0 0-1,0 1 1,0 0 0,-1 0-1,1 0 1,0 0 0,-5 0-1,3 0-8,0 1 0,0 0 0,-1 0 0,1 1 0,0 0 0,0 0-1,0 0 1,-9 3 0,6-1 173,-1 1 1,0 1-1,1-1 0,0 1 0,0 0 1,0 1-1,1 0 0,0 0 0,-11 13 1,11-10 218,1 0 1,0 0 0,1 0 0,0 1 0,0 0-1,1 0 1,1 0 0,0 1 0,-3 19-1,5-25-344,1-1 0,0 1 0,0 0 0,0 0 0,0 0 0,1-1 0,0 1 0,0 0 0,0 0 0,4 7 0,-3-9-148,-1-1-1,1 1 1,0 0-1,0 0 1,0-1-1,1 0 1,-1 1-1,1-1 0,-1 0 1,1 0-1,0 0 1,0 0-1,0-1 1,0 1-1,0-1 1,6 3-1,-6-3-80,-1-1-1,1 1 0,0 0 1,-1-1-1,1 0 1,0 1-1,-1-1 1,1 0-1,-1 0 1,1-1-1,0 1 0,-1 0 1,1-1-1,0 0 1,-1 1-1,1-1 1,2-2-1,-2 2-115,0-1 0,0-1 0,0 1 0,0 0 0,0-1 0,-1 0 1,1 1-1,-1-1 0,0 0 0,4-6 0,-1-2-259,0 0 0,-1 0 0,0 0 0,-1 0 0,0 0 0,2-19 0,3-91-1225,-5 67 1169,14-83-1,-17 137 598,0-1-1,0 1 1,0-1-1,0 1 1,0-1-1,1 1 1,-1-1-1,0 1 1,0 0-1,0-1 1,1 1-1,-1-1 1,0 1-1,0-1 1,1 1-1,-1 0 1,0-1-1,1 1 1,-1 0-1,0-1 1,1 1-1,-1 0 1,2-1-1,-2 1 2,0 1 0,1-1 0,-1 0 0,0 0 0,1 0 0,-1 1 0,0-1 0,0 0 0,1 0 0,-1 1 0,0-1 0,0 0 0,1 1 0,-1-1-1,0 0 1,0 1 0,0-1 0,1 0 0,-1 1 0,0-1 0,0 0 0,0 1 0,0-1 0,0 0 0,0 1 0,0-1 0,0 1 0,0-1-1,0 0 1,0 1 0,2 73 2672,2 15-654,21 116-253,-24-199-1985,-1-1-140,1 0-1,0 0 0,0 0 0,0-1 0,0 1 0,1 0 1,0-1-1,0 0 0,0 1 0,4 4 0,-6-8 161,1-1 0,-1 0 0,0 1 0,0-1 0,1 0 1,-1 1-1,0-1 0,0 0 0,1 0 0,-1 1 0,0-1 0,1 0 0,-1 0 0,0 0 0,1 0 0,-1 1 0,0-1 0,1 0 0,-1 0 0,1 0 0,-1 0 0,0 0 0,1 0 0,-1 0 0,1 0 0,-1 0 0,0 0 0,1 0 0,-1 0 1,0 0-1,1 0 0,-1-1 0,1 1 0,-1 0 0,0 0 0,1 0 0,-1 0 0,0-1 0,1 1 0,-1 0 0,9-13-3883,-1-4 1940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02:06.136"/>
    </inkml:context>
    <inkml:brush xml:id="br0">
      <inkml:brushProperty name="width" value="0.025" units="cm"/>
      <inkml:brushProperty name="height" value="0.025" units="cm"/>
    </inkml:brush>
  </inkml:definitions>
  <inkml:trace contextRef="#ctx0" brushRef="#br0">1 41 2304,'0'16'2476,"1"0"-1,5 18 1,8 29 505,-7-37-2122,-1 0 1,2 27-1,-8-51-796,0 0 0,0 0-1,0 0 1,0 0 0,0-1-1,-1 1 1,1 0 0,-1 0-1,1 0 1,-3 3 0,3-5-54,0 0 1,0 0-1,0 1 0,0-1 1,0 0-1,0 0 0,-1 0 1,1 0-1,0 0 1,0 1-1,0-1 0,0 0 1,-1 0-1,1 0 0,0 0 1,0 0-1,0 0 1,-1 0-1,1 0 0,0 0 1,0 1-1,0-1 0,-1 0 1,1 0-1,0 0 1,0 0-1,-1 0 0,1 0 1,0 0-1,0-1 0,0 1 1,-1 0-1,1 0 1,-1 0 2,0-1 1,0 0 0,1 1-1,-1-1 1,0 0 0,1 0-1,-1 0 1,0 1 0,1-1-1,-1 0 1,1 0 0,-1-1-1,-3-6 71,1-1 0,0 0 0,0 1 0,1-1-1,0 0 1,1 0 0,0-1 0,0 1-1,1 0 1,1 0 0,-1 0 0,1 0-1,1 0 1,0 0 0,0 0 0,1 0-1,0 1 1,1-1 0,-1 1 0,2 0 0,-1 0-1,1 0 1,1 0 0,-1 1 0,1 0-1,13-12 1,-13 14-184,0 0 0,0 1 0,0-1 0,1 1 0,-1 1 0,1-1 0,10-3 0,-10 5-711,0 0-1,0 0 1,0 1 0,13-1 0,3 2-2660,2-2-293</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14:47.875"/>
    </inkml:context>
    <inkml:brush xml:id="br0">
      <inkml:brushProperty name="width" value="0.025" units="cm"/>
      <inkml:brushProperty name="height" value="0.025" units="cm"/>
    </inkml:brush>
  </inkml:definitions>
  <inkml:trace contextRef="#ctx0" brushRef="#br0">4 2 3200,'-3'-2'7457,"3"17"-4192,3 35-2492,-1-30 212,6 83 1173,3 67 121,-8-97-2177,-3-58-7612,-1-22 4427,-1 0-335</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14:48.600"/>
    </inkml:context>
    <inkml:brush xml:id="br0">
      <inkml:brushProperty name="width" value="0.025" units="cm"/>
      <inkml:brushProperty name="height" value="0.025" units="cm"/>
    </inkml:brush>
  </inkml:definitions>
  <inkml:trace contextRef="#ctx0" brushRef="#br0">3 124 3328,'-1'-2'261,"1"1"1,-1-1 0,1 1-1,0-1 1,-1 1-1,1-1 1,0 1 0,0-1-1,0 1 1,0-1-1,1 0 1,-1 1 0,0-1-1,0 1 1,1-1-1,-1 1 1,1-1-1,0 1 1,-1 0 0,1-1-1,0 1 1,0 0-1,0-1 1,0 1 0,0 0-1,2-2 1,3-3 9,0-1 1,1 1-1,8-6 1,-5 4-110,1 1 1,1 0-1,-1 1 0,21-8 1,-28 12-66,0 0 0,1 1 0,-1 0 0,1 0 1,0 0-1,-1 0 0,1 1 0,0-1 0,-1 1 1,1 1-1,0-1 0,-1 1 0,1-1 0,-1 1 1,1 1-1,6 1 0,-9-1-91,1-1 1,-1 1-1,0-1 0,0 1 1,0 0-1,0 0 0,0 0 1,0 0-1,0 1 1,0-1-1,-1 0 0,1 1 1,-1-1-1,0 1 0,0 0 1,0-1-1,0 1 1,0 0-1,-1-1 0,1 1 1,-1 0-1,1 0 0,-1 0 1,0 0-1,0-1 1,-1 1-1,1 0 0,-1 3 1,-1 3 9,0 0 0,0 0 0,-1 0 1,0 0-1,-1 0 0,0-1 0,-7 11 1,5-9 74,-1 0 1,0-1-1,-1 0 1,0 0 0,0-1-1,-1 0 1,0-1 0,-1 0-1,0 0 1,-10 5 0,20-12-87,0 0 1,0 0-1,0 0 1,0 0-1,0 0 1,0 0-1,0 0 1,0 0-1,0 0 1,0 0-1,0 0 1,0 0 0,0 0-1,0 0 1,0 0-1,0 0 1,0-1-1,0 1 1,0 0-1,0 0 1,0 0-1,0 0 1,0 0-1,0 0 1,0 0-1,0 0 1,0 0 0,0 0-1,0 0 1,-1 0-1,1 0 1,0 0-1,0 0 1,0 0-1,0 0 1,0 0-1,0 0 1,0 0-1,0 0 1,0 0 0,0 0-1,0 0 1,0-1-1,0 1 1,0 0-1,0 0 1,0 0-1,0 0 1,0 0-1,4-4 92,4-1-79,0 2 0,1-1 1,-1 1-1,1 0 0,0 1 1,0 0-1,0 0 0,0 1 0,0 0 1,0 1-1,1 0 0,-1 0 1,14 3-1,-20-2-25,0 0 1,0 0-1,0 0 1,0 1-1,0-1 1,0 1-1,-1 0 1,1-1-1,-1 1 1,1 1-1,-1-1 1,0 0-1,3 4 1,-2-1 32,0-1 0,0 1 1,0 0-1,-1 0 1,0 0-1,0 0 1,2 8-1,-2-4 45,-1 1 0,0-1-1,0 1 1,-1 0 0,0 0 0,0-1 0,-1 1-1,-4 15 1,3-18-5,-1 1 0,1 0 1,-2 0-1,1-1 0,-1 1 0,-1-1 0,1 0 0,-1-1 0,0 1 0,-1-1 1,1 0-1,-13 10 0,13-13-231,1 1 0,-1-1-1,-1 0 1,1 0 0,0 0 0,-1-1 0,0 0 0,1 0 0,-1 0 0,0-1 0,0 0 0,0 0-1,0-1 1,0 1 0,0-1 0,0 0 0,0-1 0,-8-1 0,-5-3-3808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15:47.077"/>
    </inkml:context>
    <inkml:brush xml:id="br0">
      <inkml:brushProperty name="width" value="0.025" units="cm"/>
      <inkml:brushProperty name="height" value="0.025" units="cm"/>
    </inkml:brush>
  </inkml:definitions>
  <inkml:trace contextRef="#ctx0" brushRef="#br0">818 18 1664,'0'0'116,"1"0"0,0 0 0,0-1 0,-1 1 0,1 0 0,0-1 0,-1 1 0,1 0 0,0-1 0,-1 1-1,1-1 1,-1 1 0,1-1 0,0 1 0,0-1 0,-1 0-53,0 1 0,0 0 0,0 0 1,0 0-1,1 0 0,-1-1 0,0 1 0,0 0 0,0 0 0,0 0 0,0-1 0,0 1 0,0 0 0,0 0 0,0 0 0,0-1 0,0 1 0,0 0 0,0 0 0,0-1 0,0 1 1,0 0-1,0 0 0,0 0 0,0-1 0,0 1 0,0 0 0,0 0 0,0 0 0,0-1 0,0 1 0,0 0 0,0 0 0,-1 0 0,1-1 0,0 1 0,0 0 0,0 0 0,0 0 1,0 0-1,-1-1 0,1 1 0,0 0 0,0 0 0,0 0 0,-1 0 0,1 0 0,0 0 0,0 0 0,0 0 0,-1 0 0,1 0 0,0 0 0,0 0 0,-1 0 0,-5-1 187,0 0-1,0 1 0,0 0 0,0 0 0,0 0 1,-9 3-1,-4-1 33,-434 40 625,448-41-908,-52 4-628,0-2 0,-95-7 0,148 3 389,-14-2-1274,18 3 1408,0 0 1,-1 0 0,1 0-1,-1 0 1,1-1 0,-1 1-1,1 0 1,-1 0 0,1 0-1,0-1 1,-1 1 0,1 0-1,0 0 1,-1-1-1,1 1 1,0 0 0,-1-1-1,1 1 1,0-1 0,-1 1-1,1 0 1,0-1 0,0 1-1,0-1 1,-1 1 0,1 0-1,0-1 1,6-7-1943</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15:47.606"/>
    </inkml:context>
    <inkml:brush xml:id="br0">
      <inkml:brushProperty name="width" value="0.025" units="cm"/>
      <inkml:brushProperty name="height" value="0.025" units="cm"/>
    </inkml:brush>
  </inkml:definitions>
  <inkml:trace contextRef="#ctx0" brushRef="#br0">790 4 1536,'4'-1'1096,"-6"0"463,-9 0 383,-51 9-690,1-1 1,-81-3-1,1 0-998,25 1-124,-34 2-668,53 4-4350,86-11 2152</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15:48.530"/>
    </inkml:context>
    <inkml:brush xml:id="br0">
      <inkml:brushProperty name="width" value="0.025" units="cm"/>
      <inkml:brushProperty name="height" value="0.025" units="cm"/>
    </inkml:brush>
  </inkml:definitions>
  <inkml:trace contextRef="#ctx0" brushRef="#br0">0 0 2560,'0'0'3360,"14"0"-1088,-10 0-2061,0 1 0,-1 0-1,1 0 1,-1 0 0,1 0 0,-1 0 0,1 1 0,5 3 0,15 6 349,236 58 1059,-191-52-1328,210 26-166,-272-42-128,3 0 39,-1 0 1,16 5-1,-22-5-44,0 0 1,0 0 0,1 1-1,-1-1 1,0 1-1,0 0 1,0 0-1,-1 0 1,1 0-1,4 5 1,-6-4 13,0 0 0,0 0 0,0 1 0,0-1 0,-1 0 0,1 1 0,-1-1 0,0 0 0,0 1 0,0-1 0,-1 1-1,1-1 1,-1 0 0,0 0 0,1 1 0,-4 5 0,-2-1 108,-1 0 0,0 0 0,0-1 0,-1 0 0,0-1 0,0 0 0,-13 8 0,-69 31 353,71-36-475,-91 46 162,46-23-188,-95 36-1,153-66-57,-22 6-167,27-8 108,0 0 0,0 0 0,-1 1-1,1-1 1,0 0 0,0 0 0,0 0-1,-1 0 1,1-1 0,0 1 0,0 0-1,-1-1 1,1 1 0,0 0 0,0-1-1,0 1 1,0-1 0,0 0 0,-1 0-1,-2-6-3058</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3:21.463"/>
    </inkml:context>
    <inkml:brush xml:id="br0">
      <inkml:brushProperty name="width" value="0.025" units="cm"/>
      <inkml:brushProperty name="height" value="0.025" units="cm"/>
    </inkml:brush>
  </inkml:definitions>
  <inkml:trace contextRef="#ctx0" brushRef="#br0">358 15 4224,'0'5'1664,"0"-8"-1312,-5 3 288,2-2 64,-2-1-224,-5 3 0,-4 0-224,-5 0 0,-2 0-160,-9 0-64,-1 0 0,-7-1-32,1-2 64,-1 0-96,3 1-64,6 0-992,5 2-480,5 0-608</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3:21.844"/>
    </inkml:context>
    <inkml:brush xml:id="br0">
      <inkml:brushProperty name="width" value="0.025" units="cm"/>
      <inkml:brushProperty name="height" value="0.025" units="cm"/>
    </inkml:brush>
  </inkml:definitions>
  <inkml:trace contextRef="#ctx0" brushRef="#br0">289 3 3840,'6'5'1472,"-4"-5"-32,-4 0-544,-6 0 192,-6 0-192,-4 0-128,-3 0-448,-6 0-128,-6 0-64,-1 0-64,-4 0-64,4 0-1120,-1-3-512,3-2-1088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06.059"/>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4:13.056"/>
    </inkml:context>
    <inkml:brush xml:id="br0">
      <inkml:brushProperty name="width" value="0.025" units="cm"/>
      <inkml:brushProperty name="height" value="0.025" units="cm"/>
    </inkml:brush>
  </inkml:definitions>
  <inkml:trace contextRef="#ctx0" brushRef="#br0">294 1 2048,'-31'3'8412,"-11"3"-6435,-43 6-1849,11-9-336,26-4-3925,34 0 1285</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0"/>
    </inkml:context>
    <inkml:brush xml:id="br0">
      <inkml:brushProperty name="width" value="0.025" units="cm"/>
      <inkml:brushProperty name="height" value="0.025" units="cm"/>
    </inkml:brush>
  </inkml:definitions>
  <inkml:trace contextRef="#ctx0" brushRef="#br0">1741 2 2688,'-30'-2'4986,"-642"22"-144,-1 1-6814,625-22 1399,-105 3-782,118 1-278,0 0 0,-43 12 0,62-12 476</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1"/>
    </inkml:context>
    <inkml:brush xml:id="br0">
      <inkml:brushProperty name="width" value="0.025" units="cm"/>
      <inkml:brushProperty name="height" value="0.025" units="cm"/>
    </inkml:brush>
  </inkml:definitions>
  <inkml:trace contextRef="#ctx0" brushRef="#br0">0 350 2688,'7'-4'5987,"24"-26"-4796,-17 11-1054,-1-1-1,-1 0 1,17-37 0,19-69-60,-42 101-62,-5 20 45,0 1 0,0-1 0,1 0 0,-1 0 0,1 1 0,0-1 0,0 1 0,5-7 0,-7 11-56,0 0 1,0 0-1,0 0 1,0 0-1,0 0 1,1 0-1,-1 0 0,0 0 1,0 0-1,0 0 1,0 0-1,0 0 1,0 0-1,1 0 0,-1 0 1,0 0-1,0 0 1,0 0-1,0 0 0,0 0 1,0 1-1,0-1 1,0 0-1,1 0 1,-1 0-1,0 0 0,0 0 1,0 0-1,0 0 1,0 1-1,0-1 1,0 0-1,0 0 0,0 0 1,0 0-1,0 0 1,0 0-1,0 1 1,0-1-1,0 0 0,0 0 1,0 0-1,0 0 1,0 0-1,0 0 1,0 1-1,0-1 0,0 0 1,0 0-1,0 0 1,-1 0-1,2 11-21,-1-11 33,-1 8 78,1 5 80,0-13-172,0 0 0,0 0 1,0 0-1,0 0 0,0 0 1,0 0-1,1 0 0,-1 0 1,0 0-1,0 0 0,0 0 1,0 0-1,0 0 0,0 0 1,0 0-1,0 0 0,0 0 1,0 0-1,0 0 0,0 0 1,0 0-1,1 0 0,-1 0 1,0 0-1,0 0 0,0 0 1,0 0-1,0 0 0,0 0 1,0 0-1,0 0 0,0 0 1,0 1-1,5-12 90,-2 11 4,-2 7 89,-6 129 1597,4-129-1821,0 2-2,7-16 41,-5 5-2,5-10 40,0 0-1,1 0 1,1 0 0,14-16-1,-21 28-37,-1-1 0,0 1 0,0-1 0,1 1 0,-1 0 0,0-1 0,0 1 0,1 0 0,-1 0-1,0-1 1,1 1 0,-1 0 0,0 0 0,1-1 0,-1 1 0,1 0 0,-1 0 0,0 0 0,1 0 0,-1 0 0,1 0-1,-1 0 1,1-1 0,-1 1 0,0 0 0,1 0 0,-1 1 0,1-1 0,-1 0 0,1 0 0,-1 0 0,0 0 0,1 0-1,-1 0 1,1 0 0,-1 1 0,0-1 0,1 0 0,-1 0 0,1 1 0,0 1 39,0 0 0,0 0-1,1 0 1,-1 0 0,-1 0 0,2 4 0,4 7 578,-5-13-605,-1 1 0,0-1 1,1 0-1,-1 0 0,0 0 1,1 0-1,-1 0 0,1 0 1,-1 0-1,0 0 0,1 0 1,-1 0-1,1 0 0,-1 0 1,0 0-1,1 0 0,-1 0 1,1 0-1,-1 0 1,0 0-1,1-1 0,-1 1 1,0 0-1,1 0 0,-1 0 1,0-1-1,1 1 0,-1 0 1,0 0-1,0-1 0,1 1 1,-1 0-1,0-1 0,0 1 1,1-1-1,9-11-3,-2-2-993,-1-1 0,8-26 0,-7 22-3077,-5 7 1805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2"/>
    </inkml:context>
    <inkml:brush xml:id="br0">
      <inkml:brushProperty name="width" value="0.025" units="cm"/>
      <inkml:brushProperty name="height" value="0.025" units="cm"/>
    </inkml:brush>
  </inkml:definitions>
  <inkml:trace contextRef="#ctx0" brushRef="#br0">19 81 2688,'-1'-12'3811,"1"6"-3491,-1 1-1,1-1 1,0 1-1,1-1 1,-1 1 0,1-1-1,0 1 1,3-11 0,-4 16-310,0-1 0,1 1 0,-1-1 0,0 1 0,0-1 0,1 1 0,-1 0 0,0-1 0,1 1 0,-1-1 0,1 1 0,-1 0 0,0-1 0,1 1 0,-1 0 0,1-1 0,-1 1 0,1 0 0,-1 0 0,1-1 0,-1 1 0,1 0 0,-1 0 0,1 0 0,-1 0 0,1 0 1,0 0-1,-1 0 0,1 0 0,-1 0 0,1 0 0,-1 0 0,1 0 0,-1 0 0,1 0 0,-1 0 0,1 1 0,-1-1 0,1 0 0,-1 0 0,1 1 0,-1-1 0,1 0 0,-1 1 0,1-1 0,-1 0 0,0 1 0,1-1 0,-1 1 0,0-1 0,1 0 0,-1 1 0,0-1 0,1 2 0,1 1 186,0-1 0,0 1-1,-1 1 1,1-1 0,-1 0 0,0 0-1,2 7 1,-2-5 100,-1-1 0,1 1-1,-1 0 1,-1 0 0,1-1 0,0 1 0,-1 0-1,0 0 1,0-1 0,-1 1 0,1-1 0,-1 1 0,0-1-1,-4 7 1,6-11-265,0 1 1,-1-1-1,1 1 0,-1-1 1,1 1-1,-1 0 0,1-1 0,-1 0 1,1 1-1,-1-1 0,1 1 1,-1-1-1,1 0 0,-1 1 0,0-1 1,1 0-1,-1 1 0,0-1 1,1 0-1,-1 0 0,0 0 1,1 0-1,-1 0 0,0 0 0,1 0 1,-1 0-1,0 0 0,0 0 1,1 0-1,-1 0 0,0 0 0,1-1 1,-1 1-1,0 0 0,1 0 1,-1-1-1,1 1 0,-1-1 0,0 1 1,1 0-1,-1-1 0,1 1 1,-1-1-1,1 1 0,-1-1 0,1 1 1,0-1-1,-1-1 0,-2-1-90,1 0 0,0 0 0,0-1 0,1 1 0,-1-1 0,-2-7 0,3 6-419,0 0-1,1 0 1,-1 0-1,1 0 1,1-8 0,4-10-4865,0 12 2778</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3"/>
    </inkml:context>
    <inkml:brush xml:id="br0">
      <inkml:brushProperty name="width" value="0.025" units="cm"/>
      <inkml:brushProperty name="height" value="0.025" units="cm"/>
    </inkml:brush>
  </inkml:definitions>
  <inkml:trace contextRef="#ctx0" brushRef="#br0">0 75 3072,'6'-30'8336,"-5"27"-8228,1 0 0,0 0 0,0 1 0,0-1 0,1 0 0,-1 1 0,1 0 0,-1-1 0,1 1 0,0 0 0,0 1 0,0-1 0,0 0 0,5-1 0,-3 1-2,0 0 0,0 1-1,0 0 1,0 0 0,0 0-1,0 1 1,0 0 0,0 0-1,7 1 1,-10-1-84,-1 0 1,1 1-1,-1-1 0,1 1 1,-1-1-1,1 1 0,-1 0 0,1 0 1,-1 0-1,0 0 0,0 0 1,1 0-1,-1 0 0,0 0 1,0 0-1,0 0 0,0 1 1,0-1-1,-1 0 0,1 1 1,1 2-1,0 1 63,0 0 0,-1 0 1,0 0-1,2 9 0,-2-4 40,-1-1 1,0 0-1,0 1 0,-1-1 0,0 1 0,-1-1 1,0 0-1,0 0 0,-4 9 0,3-11-12,0-1 0,0 1 0,0-1 0,0 0 0,-1 0 0,0 0 0,-1-1 0,1 1-1,-1-1 1,0 0 0,0-1 0,-9 7 0,-4-3 201,18-7-283,-1-1-1,0 0 1,0 0 0,0 1 0,1-1 0,-1 0 0,0 0-1,0 0 1,0 0 0,0 0 0,1 0 0,-1 0 0,0-1-1,0 1 1,0 0 0,1 0 0,-1-1 0,0 1 0,0 0-1,1-1 1,-2 0 0,2 1-22,0 0-1,-1 0 1,1 0 0,0 0 0,0 0-1,0-1 1,0 1 0,0 0-1,0 0 1,0 0 0,0 0-1,-1 0 1,1-1 0,0 1-1,0 0 1,0 0 0,0 0-1,0-1 1,0 1 0,0 0-1,0 0 1,0 0 0,0 0-1,0-1 1,0 1 0,0 0-1,0 0 1,0 0 0,0 0 0,0-1-1,1 1 1,-1 0 0,0 0-1,0 0 1,0 0 0,0-1-1,0 1 1,1 0 0,7-6 138,14-1-41,25-2-184,-15 6-2945,-20 2 290,-10 1 2097,-1 0 0,0 0 0,1 0 1,-1-1-1,1 1 0,-1-1 1,0 1-1,1-1 0,1 0 0,2-5-1870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4"/>
    </inkml:context>
    <inkml:brush xml:id="br0">
      <inkml:brushProperty name="width" value="0.025" units="cm"/>
      <inkml:brushProperty name="height" value="0.025" units="cm"/>
    </inkml:brush>
  </inkml:definitions>
  <inkml:trace contextRef="#ctx0" brushRef="#br0">0 0 3200,'2'64'12322,"2"6"-8504,2 85-4023,-6-149-106,0 11-1392,-3-9-6208</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5"/>
    </inkml:context>
    <inkml:brush xml:id="br0">
      <inkml:brushProperty name="width" value="0.025" units="cm"/>
      <inkml:brushProperty name="height" value="0.025" units="cm"/>
    </inkml:brush>
  </inkml:definitions>
  <inkml:trace contextRef="#ctx0" brushRef="#br0">202 0 3456,'-22'3'8871,"-18"11"-6745,-10 2-2521,28-12-458,-34 9-7221,45-11 6079</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6"/>
    </inkml:context>
    <inkml:brush xml:id="br0">
      <inkml:brushProperty name="width" value="0.025" units="cm"/>
      <inkml:brushProperty name="height" value="0.025" units="cm"/>
    </inkml:brush>
  </inkml:definitions>
  <inkml:trace contextRef="#ctx0" brushRef="#br0">192 0 5120,'-1'4'2336,"-9"-2"-1312,6 0 768,1-2-992,-5 1 704,-2-1-896,-3 0 32,0-1-384,-2 2-160,-2-1-64,-1 2-1312,2-1 704,-3 3-2784,3-2 1856,1 1-1984,2-3 1984</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7"/>
    </inkml:context>
    <inkml:brush xml:id="br0">
      <inkml:brushProperty name="width" value="0.025" units="cm"/>
      <inkml:brushProperty name="height" value="0.025" units="cm"/>
    </inkml:brush>
  </inkml:definitions>
  <inkml:trace contextRef="#ctx0" brushRef="#br0">0 1 2304,'1'0'7803,"1"2"-3771,11 21-2395,-8-9-1082,1 0 0,3 15 0,-6-16-411,1 0-1,12 24 0,-14-29-222,-1-7 81,-1 1 0,1-1 1,0 1-1,-1-1 0,1 1 1,0-1-1,0 1 0,2 2 1,-3-5 66,1 0 0,0 0 0,0 1-1,0-1 1,-1 0 0,1 0 0,-1 0 0,1 0 0,0 0 0,-1 0 0,0 1 0,1-1 0,-1 0 0,1-2 0,8-21 497,4-37-1680,-7 19-5463,-4 22 3527</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8"/>
    </inkml:context>
    <inkml:brush xml:id="br0">
      <inkml:brushProperty name="width" value="0.025" units="cm"/>
      <inkml:brushProperty name="height" value="0.025" units="cm"/>
    </inkml:brush>
  </inkml:definitions>
  <inkml:trace contextRef="#ctx0" brushRef="#br0">14 34 2432,'3'-17'2245,"-2"1"3387,-5 46-1514,0-7-3335,-2 45 988,2 85-1,4-151-1838,0 0 1,0 0-1,0 0 0,1 0 0,-1 0 0,0 0 0,1 0 0,0 0 0,-1-1 0,1 1 0,0 0 0,1 2 0,-1-3-28,0-1-1,0 1 1,-1-1-1,1 1 1,0-1-1,0 0 1,0 1-1,0-1 1,0 0-1,0 1 1,0-1 0,0 0-1,0 0 1,0 0-1,0 0 1,0 0-1,0 0 1,0 0-1,0-1 1,0 1-1,0 0 1,0 0-1,-1-1 1,1 1-1,0 0 1,1-1 0,30-11-7355,-25 8 5110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17.223"/>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0,1 1 0,-1 0 0,0-1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1 0,-1-1 0,1 0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59"/>
    </inkml:context>
    <inkml:brush xml:id="br0">
      <inkml:brushProperty name="width" value="0.025" units="cm"/>
      <inkml:brushProperty name="height" value="0.025" units="cm"/>
    </inkml:brush>
  </inkml:definitions>
  <inkml:trace contextRef="#ctx0" brushRef="#br0">126 0 8704,'-3'3'3968,"-12"1"-2816,10-2 224,0-4-832,-5 4-32,-1-1-352,-3 2-864,2 0 352,-2 2-3360,1-2 2048,1 1-3040,1-1 2688</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60"/>
    </inkml:context>
    <inkml:brush xml:id="br0">
      <inkml:brushProperty name="width" value="0.025" units="cm"/>
      <inkml:brushProperty name="height" value="0.025" units="cm"/>
    </inkml:brush>
  </inkml:definitions>
  <inkml:trace contextRef="#ctx0" brushRef="#br0">0 0 3968,'3'10'7902,"1"14"-5385,-2-15-2355,11 86 1874,-8-46-4003,-5-44 429,0-1-3633,0-6 2926</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61"/>
    </inkml:context>
    <inkml:brush xml:id="br0">
      <inkml:brushProperty name="width" value="0.025" units="cm"/>
      <inkml:brushProperty name="height" value="0.025" units="cm"/>
    </inkml:brush>
  </inkml:definitions>
  <inkml:trace contextRef="#ctx0" brushRef="#br0">1 1 3712,'1'2'1026,"0"1"0,0-1 1,-1 1-1,1 0 0,0-1 0,-1 1 0,0 0 1,0 4-1,-1 27 1311,0-25-1574,0 14-212,2 29 0,2-28-3070,2-1-3974,-4-21 4115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62"/>
    </inkml:context>
    <inkml:brush xml:id="br0">
      <inkml:brushProperty name="width" value="0.025" units="cm"/>
      <inkml:brushProperty name="height" value="0.025" units="cm"/>
    </inkml:brush>
  </inkml:definitions>
  <inkml:trace contextRef="#ctx0" brushRef="#br0">0 29 3200,'0'0'6980,"3"-5"-3920,8-8-764,-8 12-2075,0-1-1,0 1 1,1-1 0,-1 1 0,0 0 0,0 0 0,1 1 0,-1-1 0,1 1 0,-1-1 0,5 1 0,6 1 86,22 4 1,-25-3-406,-1-1 0,1 0 0,12 0 0,1-4-3057,-8 0-2831,-8 2 3117</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63"/>
    </inkml:context>
    <inkml:brush xml:id="br0">
      <inkml:brushProperty name="width" value="0.025" units="cm"/>
      <inkml:brushProperty name="height" value="0.025" units="cm"/>
    </inkml:brush>
  </inkml:definitions>
  <inkml:trace contextRef="#ctx0" brushRef="#br0">15 1 3712,'-2'1'8649,"0"3"-4086,-3 21-3986,5-24 97,-4 30 93,3-1 0,2 55 0,16 60-1932,-17-142 448,1 1-1338</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64"/>
    </inkml:context>
    <inkml:brush xml:id="br0">
      <inkml:brushProperty name="width" value="0.025" units="cm"/>
      <inkml:brushProperty name="height" value="0.025" units="cm"/>
    </inkml:brush>
  </inkml:definitions>
  <inkml:trace contextRef="#ctx0" brushRef="#br0">1 1 4224,'4'38'10636,"4"0"-7026,-4-23-3261,-1 0 0,-1 0 0,1 19 0,-1-43-514,-1 0 0,1 0 1,1 0-1,0 0 0,5-12 0,-5 14 174,0 1 1,0 0-1,0 0 1,1 0-1,-1 1 1,1-1-1,1 1 0,-1 0 1,1 0-1,10-8 1,-14 12 15,1 0 1,-1 0-1,1 1 0,-1-1 1,1 0-1,0 1 1,-1-1-1,1 1 1,0-1-1,-1 1 0,1 0 1,0-1-1,0 1 1,-1 0-1,1 0 1,0 1-1,0-1 0,-1 0 1,1 1-1,3 0 1,-3 0 27,1 1 0,-1-1 0,1 1 0,-1 0 0,0-1 0,0 1 1,0 0-1,0 0 0,0 1 0,0-1 0,2 4 0,2 6 95,0 0-1,-1 0 1,0 0-1,4 17 1,-4-7-289,3 8-1795,-1-14-4915</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11.365"/>
    </inkml:context>
    <inkml:brush xml:id="br0">
      <inkml:brushProperty name="width" value="0.025" units="cm"/>
      <inkml:brushProperty name="height" value="0.025" units="cm"/>
    </inkml:brush>
  </inkml:definitions>
  <inkml:trace contextRef="#ctx0" brushRef="#br0">75 1 3584,'-16'36'8112,"1"6"-3462,4-8-3686,2 1-1,1 0 0,2 1 0,-3 56 0,8-50-268,9 63 0,-6-88-1116,1 1 0,1-1 0,1 1 0,0-2 0,1 1 0,11 20 0,-2-14-3633,-3-12-2879,-7-9 4203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4:17.099"/>
    </inkml:context>
    <inkml:brush xml:id="br0">
      <inkml:brushProperty name="width" value="0.025" units="cm"/>
      <inkml:brushProperty name="height" value="0.025" units="cm"/>
    </inkml:brush>
  </inkml:definitions>
  <inkml:trace contextRef="#ctx0" brushRef="#br0">128 207 2048,'1'-2'159,"0"1"1,-1-1 0,1 1-1,0-1 1,-1 1-1,1-1 1,-1 1-1,1-1 1,-1 0-1,0 1 1,0-1-1,1 0 1,-1 1-1,0-1 1,-1 0-1,1 1 1,0-1-1,0 0 1,-1 1 0,1-1-1,-1 0 1,1 1-1,-1-1 1,0 1-1,0-1 1,0 1-1,0-1 1,0 1-1,0 0 1,0 0-1,0-1 1,0 1-1,0 0 1,-1 0-1,-1-1 1,1 1-93,0-1 1,0 1-1,0 0 0,-1 0 1,1 0-1,0 0 1,-1 1-1,1-1 0,0 0 1,-1 1-1,1 0 0,-1 0 1,1 0-1,-1 0 0,1 0 1,-1 0-1,1 0 1,0 1-1,-1-1 0,1 1 1,-1 0-1,1 0 0,-4 2 1,1 0 159,1 1 1,0 0 0,0 0-1,0 0 1,0 0 0,1 1-1,-1 0 1,1-1-1,1 1 1,-1 0 0,0 0-1,1 1 1,0-1 0,1 1-1,-1-1 1,0 8 0,1-8-113,0-1 0,0 0 0,1 1 1,0-1-1,0 1 0,0-1 0,0 0 1,1 1-1,-1-1 0,1 0 0,0 1 0,1-1 1,-1 0-1,1 0 0,0 0 0,0 0 1,0 0-1,0 0 0,1-1 0,-1 1 1,6 5-1,-7-8-258,0 0 1,1 0-1,-1-1 1,1 1-1,-1 0 1,1 0-1,-1-1 1,1 1-1,-1 0 1,1-1-1,-1 0 1,1 1-1,0-1 1,-1 0-1,1 0 1,0 0-1,-1 0 1,1 0-1,-1 0 1,1 0-1,0-1 1,-1 1-1,1-1 1,-1 1-1,1-1 1,-1 1-1,1-1 1,-1 0-1,1 0 1,-1 0-1,0 0 1,1 0-1,-1 0 0,0 0 1,0 0-1,2-3 1,1 0-199,-1 0 1,0-1-1,0 1 1,0-1-1,-1 1 1,1-1-1,-1 0 1,0 0-1,-1 0 1,3-8-1,-1-20 431,-1-1 0,-6-66-1,1 13 3253,3 74-952,1 22-796,1 22-997,2 127 1347,-1-117-1711,16 75 1,-18-112-699,3 10-1093,1-7-3064</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4:18.412"/>
    </inkml:context>
    <inkml:brush xml:id="br0">
      <inkml:brushProperty name="width" value="0.025" units="cm"/>
      <inkml:brushProperty name="height" value="0.025" units="cm"/>
    </inkml:brush>
  </inkml:definitions>
  <inkml:trace contextRef="#ctx0" brushRef="#br0">129 199 2048,'1'0'78,"-1"0"1,0 0-1,1-1 1,-1 1-1,1 0 0,-1 0 1,1 0-1,-1-1 1,0 1-1,1 0 0,-1 0 1,0-1-1,1 1 1,-1 0-1,0-1 0,1 1 1,-1-1-1,0 1 1,1 0-1,-1-1 0,0 1 1,0-1-1,0 1 1,0 0-1,1-1 0,-1 1 1,0-1-1,0 1 1,0-1-1,0 1 0,0-1 1,0 1-1,0-1 1,0 1-1,0-1 0,0 1 1,0 0-1,-1-1 1,1 1-1,0-1 0,0 1 1,0-1-1,-1 0 1,0-1 255,1-1 1,-1 1 0,0 0 0,0-1-1,0 1 1,0 0 0,-3-3 0,3 3-263,-1 0 1,0 0-1,1 1 1,-1-1-1,0 1 0,0-1 1,0 1-1,0 0 1,0 0-1,0 0 1,0 0-1,0 0 1,0 0-1,0 1 0,-1-1 1,1 1-1,0-1 1,-1 1-1,1 0 1,0 0-1,-1 0 1,1 0-1,0 0 1,0 1-1,-1-1 0,1 1 1,0-1-1,0 1 1,-5 2-1,4-1 85,-1 1 1,0-1-1,1 1 0,-1 0 0,1 0 0,0 0 0,0 0 0,0 1 1,1-1-1,-1 1 0,1 0 0,0 0 0,0 0 0,0 0 0,-2 4 1,1 2 250,1 0 0,0 0 0,0 0 0,1 0 0,0 1 0,1 10 0,0-15-303,0 0-1,1 0 1,0 1-1,0-1 1,0 0 0,1 0-1,0 0 1,0 0 0,1-1-1,-1 1 1,5 5-1,-6-9-182,-1-1 0,1 0 0,0 1 0,0-1 0,0 0-1,0 0 1,0 0 0,1 0 0,-1 0 0,0 0-1,0 0 1,1 0 0,-1 0 0,1 0 0,-1-1 0,1 1-1,-1-1 1,1 1 0,-1-1 0,1 1 0,-1-1 0,1 0-1,0 0 1,-1 0 0,1 0 0,-1 0 0,1 0-1,2-1 1,-2 0-89,1 0 0,-1 0 0,1-1 0,-1 1 0,0-1 0,1 1 0,-1-1 0,0 0 0,0 0 0,0 0 0,-1 0-1,1 0 1,0 0 0,2-5 0,1-3 4,-1 0 0,1 0 0,-2 0 1,0-1-1,0 0 0,2-18 0,1-66 469,-5 52-341,0-65 1133,-1 95 876,9 333 255,-8-313-2344,-1-4-70,-1 0-1,1-1 1,1 1-1,-1 0 0,0-1 1,1 1-1,-1-1 0,1 1 1,0-1-1,0 1 0,0-1 1,2 4-1,-3-6 69,0 0 0,0 0 0,0 0 0,1 0 0,-1 0 0,0 0 0,0 0 0,0 0 0,1 0 0,-1 0 0,0 0 0,0 0 0,1 0 0,-1 0 0,0 0 0,0 0 0,0 0 0,1 0 0,-1 0 0,0 0 0,0 0 0,0 0 0,1 0 0,-1 0 0,0 0 0,0 0 0,0 0 0,1-1 0,-1 1 0,0 0 0,0 0 0,0 0 0,0 0 0,0-1 0,1 1 0,-1 0 0,0 0 0,0-1 0,5-7-3672,-4 7 3501,3-9-2938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4:18.787"/>
    </inkml:context>
    <inkml:brush xml:id="br0">
      <inkml:brushProperty name="width" value="0.025" units="cm"/>
      <inkml:brushProperty name="height" value="0.025" units="cm"/>
    </inkml:brush>
  </inkml:definitions>
  <inkml:trace contextRef="#ctx0" brushRef="#br0">0 46 2176,'1'-3'191,"2"-2"965,-1 0 1,-1-1 0,1 1-1,-1-1 1,1-10-1,-11 89 1826,8 66 883,3-115-3086,0-1 0,2 0 0,12 44 0,-13-60-924,-1-1 0,1 1 0,1 0 0,-1-1 0,7 9 0,-9-14-66,0 0-1,-1 0 1,1 0-1,0 0 1,0 0-1,0 0 1,1-1-1,-1 1 1,0 0-1,0-1 1,0 1 0,0 0-1,1-1 1,-1 1-1,2-1 1,-2 0-103,0 0 0,0 0 0,0 0 0,0 0 0,0 0 1,0-1-1,0 1 0,0-1 0,0 1 0,0 0 0,0-1 0,0 0 1,0 1-1,0-1 0,0 1 0,-1-1 0,1 0 0,0 0 0,0 1 1,-1-1-1,1 0 0,1-2 0,5-8-2651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17.873"/>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4:19.138"/>
    </inkml:context>
    <inkml:brush xml:id="br0">
      <inkml:brushProperty name="width" value="0.025" units="cm"/>
      <inkml:brushProperty name="height" value="0.025" units="cm"/>
    </inkml:brush>
  </inkml:definitions>
  <inkml:trace contextRef="#ctx0" brushRef="#br0">128 17 5376,'-15'-6'2016,"7"2"-1568,-7-1 448,9 3 64,-4 2-544,-3 2-160,-2 0-928,-1 1-384,1 1-1568,1-2-704</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34.426"/>
    </inkml:context>
    <inkml:brush xml:id="br0">
      <inkml:brushProperty name="width" value="0.025" units="cm"/>
      <inkml:brushProperty name="height" value="0.025" units="cm"/>
    </inkml:brush>
  </inkml:definitions>
  <inkml:trace contextRef="#ctx0" brushRef="#br0">773 3 2560,'0'0'86,"0"0"-1,0 1 1,1-1 0,-1 0 0,0 0 0,0 0-1,0 0 1,1 0 0,-1 0 0,0 0-1,0 0 1,1 1 0,-1-1 0,0 0-1,0 0 1,1 0 0,-1 0 0,0 0 0,1 0-1,-1 0 1,0-1 0,0 1 0,1 0-1,-1 0 1,0 0 0,0 0 0,1 0-1,-1 0 1,0-1-3,0 1-1,0 0 0,0 0 0,0 0 1,0 0-1,0 0 0,0 0 1,0 0-1,0-1 0,0 1 1,0 0-1,0 0 0,0 0 1,0 0-1,0 0 0,0 0 1,0 0-1,0-1 0,-1 1 1,1 0-1,0 0 0,0 0 1,0 0-1,0 0 0,0 0 0,0 0 1,0 0-1,0 0 0,0 0 1,-1 0-1,1 0 0,0-1 1,0 1-1,0 0 0,0 0 1,0 0-1,0 0 0,-1 0 1,1 0-1,0 0 0,0 0 1,0 0-1,0 0 0,0 0 0,0 0 1,-1 0-1,1 1 0,0-1 1,0 0-1,0 0 0,0 0 1,-129 9 2023,51-1-2031,-244 7-76,184-14-2371,58-1-3217,51 2 3386</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2.592"/>
    </inkml:context>
    <inkml:brush xml:id="br0">
      <inkml:brushProperty name="width" value="0.025" units="cm"/>
      <inkml:brushProperty name="height" value="0.025" units="cm"/>
    </inkml:brush>
  </inkml:definitions>
  <inkml:trace contextRef="#ctx0" brushRef="#br0">319 6 2560,'0'0'441,"4"-3"1548,-9 1 589,-181 9-580,103-3-2482,46-1-3563,26-2 1220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2.951"/>
    </inkml:context>
    <inkml:brush xml:id="br0">
      <inkml:brushProperty name="width" value="0.025" units="cm"/>
      <inkml:brushProperty name="height" value="0.025" units="cm"/>
    </inkml:brush>
  </inkml:definitions>
  <inkml:trace contextRef="#ctx0" brushRef="#br0">351 14 3840,'0'3'1472,"-4"-6"-1120,-3 1 448,3 1 128,-5-1-320,-4-2-32,-5 2-128,-8-1 32,-9 3-256,-1 0-128,2 0 0,-2 0-64,6 0-32,1 3-256,5-1-160,5 2-1056,3-2-1664,5-2 512</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78"/>
    </inkml:context>
    <inkml:brush xml:id="br0">
      <inkml:brushProperty name="width" value="0.025" units="cm"/>
      <inkml:brushProperty name="height" value="0.025" units="cm"/>
    </inkml:brush>
  </inkml:definitions>
  <inkml:trace contextRef="#ctx0" brushRef="#br0">0 351 2688,'7'-4'5987,"24"-27"-4796,-17 12-1054,-1 0-1,-1-1 1,17-37 0,19-70-60,-42 103-62,-5 19 45,0 0 0,0 0 0,1 1 0,-1-1 0,1 0 0,0 1 0,0-1 0,5-6 0,-7 11-56,0 0 1,0 0-1,0 0 1,0 0-1,0 0 1,1 0-1,-1 0 0,0 0 1,0 0-1,0 0 1,0 0-1,0 0 1,0 0-1,1 1 0,-1-1 1,0 0-1,0 0 1,0 0-1,0 0 0,0 0 1,0 0-1,0 0 1,0 0-1,1 0 1,-1 1-1,0-1 0,0 0 1,0 0-1,0 0 1,0 0-1,0 0 1,0 0-1,0 1 0,0-1 1,0 0-1,0 0 1,0 0-1,0 0 1,0 0-1,0 0 0,0 1 1,0-1-1,0 0 1,0 0-1,0 0 1,0 0-1,0 0 0,0 0 1,0 1-1,0-1 1,-1 0-1,2 10-21,-1-9 33,-1 6 78,1 7 80,0-14-172,0-1 0,0 1 1,0 0-1,0 0 0,0 0 1,0 0-1,1 0 0,-1 0 1,0 0-1,0 0 0,0 0 1,0 0-1,0 0 0,0 0 1,0 0-1,0 0 0,0 0 1,0 0-1,0 0 0,0 0 1,0 0-1,1 1 0,-1-1 1,0 0-1,0 0 0,0 0 1,0 0-1,0 0 0,0 0 1,0 0-1,0 0 0,0 0 1,0 0-1,5-10 90,-2 10 4,-2 7 89,-6 128 1597,4-127-1821,0 1-2,7-16 41,-5 5-2,5-11 40,0 1-1,1 0 1,1 1 0,14-18-1,-21 29-37,-1 0 0,0-1 0,0 1 0,1 0 0,-1-1 0,0 1 0,0 0 0,1-1 0,-1 1-1,0 0 1,1 0 0,-1-1 0,0 1 0,1 0 0,-1 0 0,1 0 0,-1 0 0,0-1 0,1 1 0,-1 0 0,1 0-1,-1 0 1,1 0 0,-1 0 0,0 0 0,1 0 0,-1 0 0,1 0 0,-1 0 0,1 0 0,-1 0 0,0 1 0,1-1-1,-1 0 1,1 0 0,-1 0 0,0 0 0,1 1 0,-1-1 0,1 1 0,0 0 39,0 1 0,0 0-1,1 0 1,-1 0 0,-1 1 0,2 2 0,4 9 578,-5-14-605,-1 0 0,0 0 1,1 1-1,-1-1 0,0 0 1,1 0-1,-1 0 0,1 0 1,-1 0-1,0 0 0,1 0 1,-1 0-1,1 0 0,-1 0 1,0 0-1,1 0 0,-1 0 1,1 0-1,-1-1 1,0 1-1,1 0 0,-1 0 1,0 0-1,1-1 0,-1 1 1,0 0-1,1 0 0,-1-1 1,0 1-1,0 0 0,1 0 1,-1-1-1,0 1 0,0 0 1,1-1-1,9-11-3,-2-3-993,-1 1 0,8-27 0,-7 21-3077,-5 8 1805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79"/>
    </inkml:context>
    <inkml:brush xml:id="br0">
      <inkml:brushProperty name="width" value="0.025" units="cm"/>
      <inkml:brushProperty name="height" value="0.025" units="cm"/>
    </inkml:brush>
  </inkml:definitions>
  <inkml:trace contextRef="#ctx0" brushRef="#br0">19 82 2688,'-1'-13'3811,"1"8"-3491,-1-1-1,1 1 1,0-1-1,1 1 1,-1-1 0,1 1-1,0-1 1,3-9 0,-4 15-310,0-1 0,1 0 0,-1 1 0,0 0 0,0-1 0,1 1 0,-1-1 0,0 1 0,1-1 0,-1 1 0,1 0 0,-1-1 0,0 1 0,1-1 0,-1 1 0,1 0 0,-1 0 0,1-1 0,-1 1 0,1 0 0,-1 0 0,1 0 0,-1 0 0,1-1 0,-1 1 0,1 0 1,0 0-1,-1 0 0,1 0 0,-1 0 0,1 0 0,-1 0 0,1 1 0,-1-1 0,1 0 0,-1 0 0,1 0 0,-1 0 0,1 1 0,-1-1 0,1 0 0,-1 1 0,1-1 0,-1 0 0,1 1 0,-1-1 0,0 0 0,1 1 0,-1-1 0,0 1 0,1-1 0,-1 1 0,0-1 0,1 1 0,1 2 186,0 0 0,0 0-1,-1 0 1,1 0 0,-1 1 0,0-1-1,2 6 1,-2-4 100,-1 0 0,1 0-1,-1-1 1,-1 1 0,1 0 0,0 0 0,-1-1-1,0 1 1,0 0 0,-1-1 0,1 1 0,-1-1 0,0 1-1,-4 5 1,6-9-265,0-1 1,-1 1-1,1 0 0,-1-1 1,1 1-1,-1-1 0,1 1 0,-1-1 1,1 1-1,-1-1 0,1 0 1,-1 1-1,1-1 0,-1 0 0,0 1 1,1-1-1,-1 0 0,0 0 1,1 0-1,-1 1 0,0-1 1,1 0-1,-1 0 0,0 0 0,1 0 1,-1 0-1,0 0 0,0 0 1,1 0-1,-1-1 0,0 1 0,1 0 1,-1 0-1,0-1 0,1 1 1,-1 0-1,1-1 0,-1 1 0,0 0 1,1-1-1,-1 1 0,1-1 1,-1 1-1,1-1 0,-1 1 0,1-1 1,0 1-1,-1-2 0,-2-1-90,1 0 0,0-1 0,0 1 0,1-1 0,-1 1 0,-2-8 0,3 6-419,0 0-1,1 0 1,-1 0-1,1 0 1,1-8 0,4-11-4865,0 14 2778</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0"/>
    </inkml:context>
    <inkml:brush xml:id="br0">
      <inkml:brushProperty name="width" value="0.025" units="cm"/>
      <inkml:brushProperty name="height" value="0.025" units="cm"/>
    </inkml:brush>
  </inkml:definitions>
  <inkml:trace contextRef="#ctx0" brushRef="#br0">0 75 3072,'6'-29'8336,"-5"26"-8228,1 0 0,0 0 0,0 0 0,0 1 0,1-1 0,-1 1 0,1-1 0,-1 1 0,1 0 0,0 0 0,0 0 0,0 0 0,0 1 0,5-3 0,-3 3-2,0-1 0,0 1-1,0 0 1,0 0 0,0 0-1,0 1 1,0-1 0,0 1-1,7 1 1,-10-1-84,-1 1 1,1-1-1,-1 1 0,1-1 1,-1 1-1,1 0 0,-1 0 0,1-1 1,-1 1-1,0 0 0,0 0 1,1 0-1,-1 0 0,0 0 1,0 1-1,0-1 0,0 0 1,0 0-1,-1 1 0,1-1 1,1 3-1,0 1 63,0 0 0,-1 0 1,0 0-1,2 10 0,-2-6 40,-1 1 1,0-1-1,0 0 0,-1 1 0,0-1 0,-1 0 1,0 1-1,0-1 0,-4 9 0,3-12-12,0 1 0,0-1 0,0 0 0,0 0 0,-1 0 0,0 0 0,-1 0 0,1-1-1,-1 0 1,0 0 0,0 0 0,-9 5 0,-4-1 201,18-9-283,-1 1-1,0-1 1,0 0 0,0 0 0,1 0 0,-1 0 0,0 0-1,0 0 1,0 0 0,0 0 0,1 0 0,-1 0 0,0 0-1,0 0 1,0 0 0,1-1 0,-1 1 0,0 0 0,0-1-1,1 1 1,-2-1 0,2 1-22,0 0-1,-1 0 1,1-1 0,0 1 0,0 0-1,0 0 1,0 0 0,0 0-1,0 0 1,0-1 0,0 1-1,-1 0 1,1 0 0,0 0-1,0 0 1,0-1 0,0 1-1,0 0 1,0 0 0,0 0-1,0 0 1,0-1 0,0 1-1,0 0 1,0 0 0,0 0-1,0-1 1,0 1 0,0 0 0,0 0-1,1 0 1,-1 0 0,0-1-1,0 1 1,0 0 0,0 0-1,0 0 1,1-1 0,7-4 138,14-3-41,25 0-184,-15 5-2945,-20 2 290,-10 1 2097,-1 0 0,0-1 0,1 1 1,-1 0-1,1-1 0,-1 1 1,0-1-1,1 1 0,1-2 0,2-3-1870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1"/>
    </inkml:context>
    <inkml:brush xml:id="br0">
      <inkml:brushProperty name="width" value="0.025" units="cm"/>
      <inkml:brushProperty name="height" value="0.025" units="cm"/>
    </inkml:brush>
  </inkml:definitions>
  <inkml:trace contextRef="#ctx0" brushRef="#br0">0 2 3200,'2'64'12322,"2"6"-8504,2 84-4023,-6-147-106,0 10-1392,-3-9-6208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2"/>
    </inkml:context>
    <inkml:brush xml:id="br0">
      <inkml:brushProperty name="width" value="0.025" units="cm"/>
      <inkml:brushProperty name="height" value="0.025" units="cm"/>
    </inkml:brush>
  </inkml:definitions>
  <inkml:trace contextRef="#ctx0" brushRef="#br0">203 0 3456,'-23'3'8871,"-17"11"-6745,-9 2-2521,27-12-458,-34 9-7221,44-11 6079</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3"/>
    </inkml:context>
    <inkml:brush xml:id="br0">
      <inkml:brushProperty name="width" value="0.025" units="cm"/>
      <inkml:brushProperty name="height" value="0.025" units="cm"/>
    </inkml:brush>
  </inkml:definitions>
  <inkml:trace contextRef="#ctx0" brushRef="#br0">196 1 5120,'-2'3'2336,"-8"0"-1312,7-1 768,-1-2-992,-4 1 704,-2-1-896,-3 0 32,0-1-384,-2 2-160,-2-1-64,0 2-1312,0-1 704,-1 3-2784,1-2 1856,2 1-1984,2-3 1984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9:59.963"/>
    </inkml:context>
    <inkml:brush xml:id="br0">
      <inkml:brushProperty name="width" value="0.05" units="cm"/>
      <inkml:brushProperty name="height" value="0.05" units="cm"/>
      <inkml:brushProperty name="color" value="#00A0D7"/>
    </inkml:brush>
  </inkml:definitions>
  <inkml:trace contextRef="#ctx0" brushRef="#br0">161 116 3328,'-2'1'6360,"2"-1"-6254,-11-5 1802,-11-9-1098,21 14-682,-24-17 64,-36-25 642,53 36-3852,0-1 1,-11-14-1,16 17 325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29.586"/>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4"/>
    </inkml:context>
    <inkml:brush xml:id="br0">
      <inkml:brushProperty name="width" value="0.025" units="cm"/>
      <inkml:brushProperty name="height" value="0.025" units="cm"/>
    </inkml:brush>
  </inkml:definitions>
  <inkml:trace contextRef="#ctx0" brushRef="#br0">0 1 2304,'1'0'7803,"1"3"-3771,11 20-2395,-8-10-1082,1 1 0,3 16 0,-6-17-411,1 0-1,12 24 0,-14-30-222,-1-5 81,-1-1 0,1 1 1,0 0-1,-1-1 0,1 0 1,0 1-1,0-1 0,2 3 1,-3-5 66,1 1 0,0-1 0,0 0-1,0 0 1,-1 1 0,1-1 0,-1 0 0,1 0 0,0 0 0,-1 0 0,0 0 0,1 0 0,-1 0 0,1-1 0,8-23 497,4-36-1680,-7 20-5463,-4 21 3527</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7"/>
    </inkml:context>
    <inkml:brush xml:id="br0">
      <inkml:brushProperty name="width" value="0.025" units="cm"/>
      <inkml:brushProperty name="height" value="0.025" units="cm"/>
    </inkml:brush>
  </inkml:definitions>
  <inkml:trace contextRef="#ctx0" brushRef="#br0">2 1 3968,'2'10'7902,"3"14"-5385,-3-16-2355,10 88 1874,-7-48-4003,-5-42 429,0-3-3633,0-4 2926</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8"/>
    </inkml:context>
    <inkml:brush xml:id="br0">
      <inkml:brushProperty name="width" value="0.025" units="cm"/>
      <inkml:brushProperty name="height" value="0.025" units="cm"/>
    </inkml:brush>
  </inkml:definitions>
  <inkml:trace contextRef="#ctx0" brushRef="#br0">9 8 3712,'1'3'1026,"0"-1"0,0 1 1,0-1-1,-1 1 0,1 0 0,-1-1 0,0 1 1,0 5-1,-1 25 1311,0-24-1574,0 14-212,2 29 0,2-28-3070,2-1-3974,-4-21 4115</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89"/>
    </inkml:context>
    <inkml:brush xml:id="br0">
      <inkml:brushProperty name="width" value="0.025" units="cm"/>
      <inkml:brushProperty name="height" value="0.025" units="cm"/>
    </inkml:brush>
  </inkml:definitions>
  <inkml:trace contextRef="#ctx0" brushRef="#br0">0 30 3200,'0'0'6980,"3"-4"-3920,8-9-764,-8 11-2075,0 1-1,0-1 1,1 1 0,-1 0 0,0 0 0,0 0 0,1 0 0,-1 1 0,1-1 0,-1 1 0,5 0 0,6 1 86,22 4 1,-25-3-406,-1-1 0,1 0 0,12 0 0,1-4-3057,-8 0-2831,-8 1 3117</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90"/>
    </inkml:context>
    <inkml:brush xml:id="br0">
      <inkml:brushProperty name="width" value="0.025" units="cm"/>
      <inkml:brushProperty name="height" value="0.025" units="cm"/>
    </inkml:brush>
  </inkml:definitions>
  <inkml:trace contextRef="#ctx0" brushRef="#br0">17 4 3712,'-2'2'8649,"0"1"-4086,-3 23-3986,5-25 97,-3 29 93,1 1 0,4 53 0,15 61-1932,-17-142 448,1 1-1338</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91"/>
    </inkml:context>
    <inkml:brush xml:id="br0">
      <inkml:brushProperty name="width" value="0.025" units="cm"/>
      <inkml:brushProperty name="height" value="0.025" units="cm"/>
    </inkml:brush>
  </inkml:definitions>
  <inkml:trace contextRef="#ctx0" brushRef="#br0">1 1 4224,'4'38'10636,"5"1"-7026,-6-24-3261,0 0 0,0 0 0,0 19 0,-2-44-514,1 1 0,0 0 1,1 0-1,-1 0 0,7-12 0,-7 15 174,1 0 1,0 0-1,1 0 1,-1 0-1,1 0 1,0 1-1,0 0 0,1-1 1,0 2-1,9-9 1,-12 12 15,-1 0 1,1 0-1,-1 0 0,1 0 1,-1 1-1,1-1 1,0 1-1,0-1 1,-1 1-1,1-1 0,0 1 1,0 0-1,-1 0 1,1 0-1,0 0 1,0 0-1,-1 0 0,1 1 1,0-1-1,2 2 1,-1-1 27,-1 0 0,1 1 0,-1-1 0,1 1 0,-1 0 0,0 0 1,0 0-1,0 0 0,0 0 0,-1 0 0,4 5 0,1 4 95,0 1-1,-1 0 1,0 0-1,4 18 1,-4-8-289,2 8-1795,1-14-4915</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5:59.592"/>
    </inkml:context>
    <inkml:brush xml:id="br0">
      <inkml:brushProperty name="width" value="0.025" units="cm"/>
      <inkml:brushProperty name="height" value="0.025" units="cm"/>
    </inkml:brush>
  </inkml:definitions>
  <inkml:trace contextRef="#ctx0" brushRef="#br0">75 1 3584,'-16'36'8112,"1"6"-3462,4-7-3686,2-1-1,1 2 0,2-1 0,-3 58 0,8-52-268,9 64 0,-6-87-1116,1 0 0,1-1 0,1 0 0,0 0 0,1 0 0,11 19 0,-2-13-3633,-3-12-2879,-7-8 4203</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26:31.235"/>
    </inkml:context>
    <inkml:brush xml:id="br0">
      <inkml:brushProperty name="width" value="0.025" units="cm"/>
      <inkml:brushProperty name="height" value="0.025" units="cm"/>
    </inkml:brush>
  </inkml:definitions>
  <inkml:trace contextRef="#ctx0" brushRef="#br0">939 2 3072,'2'-2'3976,"-12"4"-2208,-490 47 1384,84-14-5280,414-35 1428,1 0 491,1 0 1,-1 0 0,1 1 0,-1-1 0,1 0 0,-1 0 0,1 0-1,-1 0 1,1 0 0,-1 0 0,1 0 0,-1 0 0,1-1-1,-1 1 1,1 0 0,-1 0 0,1 0 0,0 0 0,-1-1 0,1 1-1,-1 0 1,1 0 0,0-1 0,-1 1 0,0-4-2224</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0:55.756"/>
    </inkml:context>
    <inkml:brush xml:id="br0">
      <inkml:brushProperty name="width" value="0.025" units="cm"/>
      <inkml:brushProperty name="height" value="0.025" units="cm"/>
    </inkml:brush>
  </inkml:definitions>
  <inkml:trace contextRef="#ctx0" brushRef="#br0">4 6 2048,'-3'-6'3381,"4"9"883,1 6-869,-1-3-4025,3 116 5334,-2-107-3228,-2-15-1379,0 0 0,1 0 0,-1 0 0,1 0 0,-1 0 0,1 0 0,-1 0 0,0 0 0,1 0 0,-1 0 0,1 0 0,-1 0 0,0-1 0,1 1 0,-1 0 0,1 0 0,-1 0 0,0 0 0,1-1 0,-1 1 0,1-1 0,8-3-38,-3 2 33,0 1-1,0-1 1,0 1-1,0 0 1,1 1-1,-1-1 1,0 1-1,10 1 1,5 0-590,-16-2-925,-4 0-243,-1 1 1332,0 0 1,0-1 0,0 1 0,0 0 0,0 0-1,0-1 1,0 1 0,0 0 0,0 0 0,0-1-1,0 1 1,0 0 0,0 0 0,0 0 0,0-1-1,0 1 1,0 0 0,0 0 0,0-1 0,0 1-1,0 0 1,0 0 0,0-1 0,0 1 0,0 0-1,-1 0 1,1 0 0,-1-1-667,0-1-1906</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0:56.578"/>
    </inkml:context>
    <inkml:brush xml:id="br0">
      <inkml:brushProperty name="width" value="0.025" units="cm"/>
      <inkml:brushProperty name="height" value="0.025" units="cm"/>
    </inkml:brush>
  </inkml:definitions>
  <inkml:trace contextRef="#ctx0" brushRef="#br0">83 0 2432,'2'2'9916,"-14"0"-8327,-18 2-2822,22-4 970,-13-1 952,8-3-8384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39.259"/>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0:56.965"/>
    </inkml:context>
    <inkml:brush xml:id="br0">
      <inkml:brushProperty name="width" value="0.025" units="cm"/>
      <inkml:brushProperty name="height" value="0.025" units="cm"/>
    </inkml:brush>
  </inkml:definitions>
  <inkml:trace contextRef="#ctx0" brushRef="#br0">0 0 3712,'1'17'8936,"0"4"-5233,5 46-3495,-6-63-1118,1 1-1692</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14.984"/>
    </inkml:context>
    <inkml:brush xml:id="br0">
      <inkml:brushProperty name="width" value="0.025" units="cm"/>
      <inkml:brushProperty name="height" value="0.025" units="cm"/>
    </inkml:brush>
  </inkml:definitions>
  <inkml:trace contextRef="#ctx0" brushRef="#br0">64 13 1920,'0'-1'247,"0"1"0,0-1 0,0 1 0,0-1 0,0 1 0,0 0 0,0-1 0,0 1 0,0-1 0,0 1 0,-1-1 0,1 1 0,0 0 1,0-1-1,0 1 0,0-1 0,-1 1 0,1 0 0,0-1 0,0 1 0,-1 0 0,1-1 0,0 1 0,-1 0 0,1-1 0,0 1 0,-1 0 0,1 0 0,0-1 0,-1 1 0,0 0 0,0 0-69,0 0 0,0 0 0,0 0 0,0 0-1,0 0 1,0 0 0,0 1 0,0-1 0,0 0 0,0 1 0,0-1-1,0 0 1,-1 2 0,-2 1 238,-1 0 0,0 0-1,-7 8 1,11-10-298,-1 1 0,1 0 0,-1 0 0,1-1 1,0 1-1,0 0 0,-1 0 0,2 1 0,-1-1 0,0 0 0,0 0 0,1 0 0,-1 0 0,1 1 0,0-1 0,-1 0 0,1 1 0,0-1 0,0 0 0,1 0 1,-1 1-1,0-1 0,1 0 0,0 0 0,-1 1 0,1-1 0,0 0 0,0 0 0,0 0 0,0 0 0,0 0 0,1 0 0,-1-1 0,1 1 0,-1 0 0,1-1 1,0 1-1,-1-1 0,1 1 0,0-1 0,0 0 0,0 0 0,0 0 0,0 0 0,0 0 0,0 0 0,1 0 0,-1-1 0,0 1 0,3-1 0,15 1-2822,-11-1-3061,-6 0 2587</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27.823"/>
    </inkml:context>
    <inkml:brush xml:id="br0">
      <inkml:brushProperty name="width" value="0.025" units="cm"/>
      <inkml:brushProperty name="height" value="0.025" units="cm"/>
    </inkml:brush>
  </inkml:definitions>
  <inkml:trace contextRef="#ctx0" brushRef="#br0">839 1 3072,'-3'1'478,"0"1"0,0-1 0,0 0 0,0 0 0,0-1 0,-1 1 1,1 0-1,0-1 0,0 0 0,0 0 0,-5 0 0,-4 0 89,-238 15 2353,17-1-2443,118 0-300,-32 2-2045,144-16 1132,-1 0 0,0 0 0,1-1 0,-1 1 0,0-1 0,1 0 0,-5-1 1,2 0-2220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29.523"/>
    </inkml:context>
    <inkml:brush xml:id="br0">
      <inkml:brushProperty name="width" value="0.025" units="cm"/>
      <inkml:brushProperty name="height" value="0.025" units="cm"/>
    </inkml:brush>
  </inkml:definitions>
  <inkml:trace contextRef="#ctx0" brushRef="#br0">10 0 2048,'0'10'10323,"0"38"-7617,-9 25-685,8-73-1994,1 1-1,0-1 1,0 1-1,0-1 0,0 1 1,1-1-1,-1 1 1,0-1-1,0 1 1,0-1-1,0 1 1,0-1-1,1 1 1,-1-1-1,0 1 1,0-1-1,1 1 1,-1-1-1,0 1 1,1-1-1,-1 0 0,1 1 1,-1-1-1,0 0 1,1 1-1,0-1 1,1 1 75,0 0-1,0 0 1,0-1 0,0 1 0,0-1 0,0 1-1,3-1 1,1 1 141,1-1 0,-1-1 0,12-1 0,0-3-290,2 0-2173,-6 4-9859</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30.207"/>
    </inkml:context>
    <inkml:brush xml:id="br0">
      <inkml:brushProperty name="width" value="0.025" units="cm"/>
      <inkml:brushProperty name="height" value="0.025" units="cm"/>
    </inkml:brush>
  </inkml:definitions>
  <inkml:trace contextRef="#ctx0" brushRef="#br0">1 0 2304,'1'2'723,"0"-1"0,0 1 0,0-1 0,0 1 0,0-1 0,0 1 0,-1-1 0,1 1 0,0 0 0,-1-1 0,0 1 1,1 0-1,-1 0 0,0 2 0,-1 29 2023,0-28-2828,1 1 1,0 0-1,0-1 0,1 11 1,-1-15-407,4 12-1877,0-7-5753</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30.571"/>
    </inkml:context>
    <inkml:brush xml:id="br0">
      <inkml:brushProperty name="width" value="0.025" units="cm"/>
      <inkml:brushProperty name="height" value="0.025" units="cm"/>
    </inkml:brush>
  </inkml:definitions>
  <inkml:trace contextRef="#ctx0" brushRef="#br0">85 4 2560,'0'0'1280,"-1"-2"-352,0 1 352,0 1-384,-1 1-128,-1 0-96,-2 0-32,-1 0-352,-1 1-32,-2 0-32,0 0-96,0 0-96,-1-1-96,3 0 32,1 0-1024,1 0-480,2-1-864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31.018"/>
    </inkml:context>
    <inkml:brush xml:id="br0">
      <inkml:brushProperty name="width" value="0.025" units="cm"/>
      <inkml:brushProperty name="height" value="0.025" units="cm"/>
    </inkml:brush>
  </inkml:definitions>
  <inkml:trace contextRef="#ctx0" brushRef="#br0">67 22 2304,'0'0'128,"-1"0"-1,1 0 1,-1 1-1,1-1 1,-1 0-1,1 0 1,-1 0 0,0 0-1,1 0 1,-1 0-1,1 0 1,-1 0 0,1 0-1,-1 0 1,0 0-1,1 0 1,-1 0-1,1-1 1,-1 1 0,1 0-1,-1 0 1,1 0-1,-1-1 1,1 1 0,-1 0-1,1-1 1,0 1-1,-1 0 1,1-1 0,-1 1-1,1-1 1,0 1-1,-1-1 1,1 1-1,0-1 1,-1 1 0,1-1-1,0 1 1,0-1-1,0 1 1,0-1 0,-1 1-1,1-1 1,0 1-1,0-1 1,0 0-1,0 1 1,0-1 0,0 1-1,0-1 1,0 1-1,1-1 1,-1 1 0,0-1-1,0 0 1,0 1-1,1-1 1,-1 1 0,0-1-1,0 1 1,1 0-1,-1-1 1,0 1-1,1-1 1,-5 3 346,0 1 1,0 0-1,0 0 0,1 1 0,-1-1 1,1 1-1,0 0 0,0-1 1,0 1-1,0 1 0,1-1 0,-1 0 1,1 1-1,-2 7 0,3-11-318,1 1-1,-1 0 1,1 0 0,0 0-1,-1 0 1,1 0-1,0 0 1,0 0 0,1-1-1,-1 1 1,0 0-1,0 0 1,1 0 0,-1 0-1,1-1 1,1 4-1,-1-3-220,1-1 0,-1 1-1,1-1 1,-1 1-1,1-1 1,-1 0 0,1 1-1,0-1 1,-1 0 0,1 0-1,0 0 1,0-1-1,0 1 1,0 0 0,0-1-1,0 1 1,0-1-1,4 1 1,-2-1-907,1 0 0,0 0 1,0-1-1,-1 1 0,1-1 0,0 0 0,-1-1 0,7-2 0,2 0-4179,-4 2 2015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32.130"/>
    </inkml:context>
    <inkml:brush xml:id="br0">
      <inkml:brushProperty name="width" value="0.025" units="cm"/>
      <inkml:brushProperty name="height" value="0.025" units="cm"/>
    </inkml:brush>
  </inkml:definitions>
  <inkml:trace contextRef="#ctx0" brushRef="#br0">80 17 1792,'4'-11'3719,"-4"11"-3610,0-1 0,0 1 0,0 0 0,0 0 0,0-1 0,0 1 0,0 0 0,0 0 0,0 0 0,0-1 0,0 1 0,0 0 0,0 0 0,0-1 0,-1 1 0,1 0 0,0 0 0,0 0 0,0 0 0,0-1 0,-1 1 0,1 0 0,0 0 0,0 0 0,0 0 0,0 0 0,-1-1 0,0 1 18,0 0 0,0 0 1,0 0-1,-1 0 0,1 0 0,0 1 0,0-1 1,0 0-1,0 0 0,0 1 0,0-1 1,0 0-1,0 1 0,0-1 0,0 1 1,0 0-1,-1 0 0,-4 4 440,0 0 1,-1 0-1,2 1 1,-1 0-1,-6 8 1,10-12-227,0 1 0,0 0 0,0 0 0,1-1 1,-1 1-1,1 0 0,-1 0 0,1 0 0,0 1 1,0-1-1,1 0 0,-1 0 0,1 1 0,-1-1 1,1 6-1,1-8-326,-1 1 1,1 0-1,-1-1 1,1 1 0,0-1-1,0 1 1,0-1-1,0 1 1,0-1-1,0 1 1,0-1 0,0 0-1,1 0 1,-1 1-1,0-1 1,1 0-1,-1 0 1,1 0 0,-1-1-1,1 1 1,0 0-1,-1-1 1,1 1 0,0-1-1,-1 1 1,1-1-1,2 1 1,7 0-2043,-1 0 0,1-1 1,15 0-1,-10-1-4147,-7 1 2702</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1:53.297"/>
    </inkml:context>
    <inkml:brush xml:id="br0">
      <inkml:brushProperty name="width" value="0.025" units="cm"/>
      <inkml:brushProperty name="height" value="0.025" units="cm"/>
    </inkml:brush>
  </inkml:definitions>
  <inkml:trace contextRef="#ctx0" brushRef="#br0">0 1 1664,'2'-1'7439,"1"5"-5375,3 4-1829,57 147 2688,-54-129-2904,0-1-1,-1 1 1,-2 0 0,0 1-1,-2 0 1,-1-1 0,-1 1-1,-2 0 1,-3 37 0,0-44 230,-2-1 0,0-1 0,-11 25 1,-5 22-1343,18-60-119</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19.804"/>
    </inkml:context>
    <inkml:brush xml:id="br0">
      <inkml:brushProperty name="width" value="0.025" units="cm"/>
      <inkml:brushProperty name="height" value="0.025" units="cm"/>
    </inkml:brush>
  </inkml:definitions>
  <inkml:trace contextRef="#ctx0" brushRef="#br0">482 3 2432,'-30'-3'5594,"-3"6"-4184,-33 3-541,1-2 0,-110-9-1,159 3-868,-33 0 1,27 4-2710,1 3-3958,17-3 4960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40.575"/>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21.440"/>
    </inkml:context>
    <inkml:brush xml:id="br0">
      <inkml:brushProperty name="width" value="0.025" units="cm"/>
      <inkml:brushProperty name="height" value="0.025" units="cm"/>
    </inkml:brush>
  </inkml:definitions>
  <inkml:trace contextRef="#ctx0" brushRef="#br0">1 0 3072,'2'2'7648,"-2"-1"-7659,1 8 767,0 0 0,-1 0-1,0 0 1,-2 12 0,-1 12-60,3-32-657,0 0 0,0 0 0,0 0 0,0 1 0,0-1 0,1 0 0,-1 0 1,0 0-1,0 0 0,1 0 0,-1 0 0,1 0 0,-1 0 0,1 0 1,-1 0-1,1-1 0,0 1 0,-1 0 0,1 0 0,1 1 0,0-1 27,0 0-1,-1 0 0,1-1 0,0 1 1,0-1-1,0 1 0,0-1 1,-1 0-1,1 1 0,0-1 1,3 0-1,2 0-566,11 0 478,-14-2-3718,1-4-6703</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22.231"/>
    </inkml:context>
    <inkml:brush xml:id="br0">
      <inkml:brushProperty name="width" value="0.025" units="cm"/>
      <inkml:brushProperty name="height" value="0.025" units="cm"/>
    </inkml:brush>
  </inkml:definitions>
  <inkml:trace contextRef="#ctx0" brushRef="#br0">0 1 2560,'3'3'5814,"1"4"-3394,-3 32 313,0-18-2558,-2 25 0,1-39-2279</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22.591"/>
    </inkml:context>
    <inkml:brush xml:id="br0">
      <inkml:brushProperty name="width" value="0.025" units="cm"/>
      <inkml:brushProperty name="height" value="0.025" units="cm"/>
    </inkml:brush>
  </inkml:definitions>
  <inkml:trace contextRef="#ctx0" brushRef="#br0">78 4 3456,'0'0'1408,"0"-1"-1120,-2 0 576,1 0 160,-1 1-192,-1 0-32,-2 0-384,-1 0-96,-2 1-192,0 1-160,0 1 0,0 0 32,0-2 0,1 1-992,1-1-448,1-2-896</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23.087"/>
    </inkml:context>
    <inkml:brush xml:id="br0">
      <inkml:brushProperty name="width" value="0.025" units="cm"/>
      <inkml:brushProperty name="height" value="0.025" units="cm"/>
    </inkml:brush>
  </inkml:definitions>
  <inkml:trace contextRef="#ctx0" brushRef="#br0">78 5 2432,'1'-1'4374,"-4"-1"-2756,-10 0-949,9 4-312,0 0 0,-1 0 1,1 0-1,0 0 0,0 0 0,0 1 0,1 0 1,-1 0-1,1 0 0,-5 5 0,7-7-170,-1 0 0,1 1 0,0-1 0,0 1 0,0-1-1,-1 1 1,1-1 0,1 1 0,-1 0 0,0 0 0,0-1 0,1 1 0,-1 0 0,1 0 0,-1 0 0,1 0-1,0 0 1,0 0 0,0 0 0,0-1 0,0 1 0,0 0 0,1 0 0,-1 0 0,0 0 0,1 0 0,1 2-1,-1-3-299,0 0 0,0 0 0,0 0 0,0 0 0,0 1 0,1-1 0,-1-1 0,0 1-1,1 0 1,-1 0 0,1 0 0,-1-1 0,1 1 0,-1-1 0,1 1 0,-1-1-1,1 0 1,-1 0 0,4 1 0,0-1-1437,1 0 1,-1 0-1,0 0 1,9-3-1,-4 1-1383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24.092"/>
    </inkml:context>
    <inkml:brush xml:id="br0">
      <inkml:brushProperty name="width" value="0.025" units="cm"/>
      <inkml:brushProperty name="height" value="0.025" units="cm"/>
    </inkml:brush>
  </inkml:definitions>
  <inkml:trace contextRef="#ctx0" brushRef="#br0">64 24 1920,'0'-2'365,"1"1"1,-1 0-1,1-1 1,-1 1-1,0 0 1,0-1-1,0 1 1,0 0-1,0-1 1,0 1-1,0-3 1,-1 4-264,1 0 0,-1-1 1,1 1-1,0-1 0,-1 1 0,1 0 1,-1 0-1,1-1 0,-1 1 0,1 0 1,-1 0-1,1-1 0,-1 1 1,0 0-1,1 0 0,-1 0 0,1 0 1,-1 0-1,1 0 0,-1 0 0,1 0 1,-1 0-1,0 0 0,1 0 0,-1 0 1,1 0-1,-1 0 0,1 1 1,-1-1-1,1 0 0,-1 1 0,-2 0 188,0 0-1,0 1 0,1-1 0,-1 1 1,1-1-1,-1 1 0,1 0 0,0 0 0,0 0 1,0 1-1,0-1 0,0 0 0,0 1 1,1-1-1,-1 1 0,1 0 0,0-1 0,-2 5 1,2-4 35,0 0-1,0 1 1,0-1 0,0 0 0,0 1 0,1-1 0,-1 0 0,1 1-1,0-1 1,0 1 0,0-1 0,1 0 0,-1 1 0,1-1 0,2 7-1,-2-8-348,0 0-1,1 0 0,-1 0 1,1-1-1,-1 1 0,1-1 1,0 1-1,0-1 0,0 1 0,0-1 1,0 0-1,0 0 0,0 0 1,0 0-1,0 0 0,1 0 1,-1-1-1,0 1 0,0-1 1,1 0-1,3 1 0,24-2-2821,-5-6-4106,-17 3 3518</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25.725"/>
    </inkml:context>
    <inkml:brush xml:id="br0">
      <inkml:brushProperty name="width" value="0.025" units="cm"/>
      <inkml:brushProperty name="height" value="0.025" units="cm"/>
    </inkml:brush>
  </inkml:definitions>
  <inkml:trace contextRef="#ctx0" brushRef="#br0">1 0 1664,'0'0'7669,"4"3"-4186,14 13-1430,-10-7-1964,0 1 0,0 1 1,-1-1-1,0 1 0,-1 0 0,0 1 1,-1 0-1,0 0 0,-1 0 0,0 0 1,-1 1-1,-1-1 0,0 1 0,1 22 1,-1 6-187,-1 0 0,-9 66 0,5-85-175,-1 0-1,-1 0 1,-1-1 0,-1 0-1,-1 0 1,-16 30-1,18-43-1655,3-4-2848,3-6 2174</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2.860"/>
    </inkml:context>
    <inkml:brush xml:id="br0">
      <inkml:brushProperty name="width" value="0.025" units="cm"/>
      <inkml:brushProperty name="height" value="0.025" units="cm"/>
    </inkml:brush>
  </inkml:definitions>
  <inkml:trace contextRef="#ctx0" brushRef="#br0">604 1 2176,'-116'13'7480,"-58"-9"-3968,7 1-2856,24-1-2976,140-4-422,9-3-4612</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4.726"/>
    </inkml:context>
    <inkml:brush xml:id="br0">
      <inkml:brushProperty name="width" value="0.025" units="cm"/>
      <inkml:brushProperty name="height" value="0.025" units="cm"/>
    </inkml:brush>
  </inkml:definitions>
  <inkml:trace contextRef="#ctx0" brushRef="#br0">0 4 1664,'0'-3'7445,"1"46"-3298,5 22-3275,-6-63-784,0-1 0,0 0 0,0 1 0,0-1 0,1 0 0,-1 0 0,1 1 0,-1-1 0,1 0 0,-1 0 1,1 0-1,0 0 0,-1 1 0,1-1 0,0 0 0,0 0 0,0-1 0,0 1 0,0 0 0,0 0 1,0 0-1,0-1 0,0 1 0,0 0 0,1-1 0,-1 1 0,0-1 0,0 1 0,1-1 0,1 1 0,4-1 208,0 1-1,0-1 0,-1-1 0,15-1 0,5-1-2480,-15 4-1349,-6 3-4905</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5.495"/>
    </inkml:context>
    <inkml:brush xml:id="br0">
      <inkml:brushProperty name="width" value="0.025" units="cm"/>
      <inkml:brushProperty name="height" value="0.025" units="cm"/>
    </inkml:brush>
  </inkml:definitions>
  <inkml:trace contextRef="#ctx0" brushRef="#br0">0 1 3072,'2'3'5934,"3"4"-4295,-4 0-889,0 0 0,0 0 0,-1 0 0,-1 12 0,1-13-1178,-1 0 0,1 0 0,1 0 0,-1 0 0,1 0 0,0 0-1,2 7 1,-3-13 34,0 1 0,0-1 0,1 1 0,-1 0 0,0-1 0,0 1 0,1-1 0,-1 1 0,0-1 0,1 0 0,-1 1 0,1-1 0,-1 1 0,1-1 1,0 1-1,2-1-2289</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5.895"/>
    </inkml:context>
    <inkml:brush xml:id="br0">
      <inkml:brushProperty name="width" value="0.025" units="cm"/>
      <inkml:brushProperty name="height" value="0.025" units="cm"/>
    </inkml:brush>
  </inkml:definitions>
  <inkml:trace contextRef="#ctx0" brushRef="#br0">82 4 2048,'0'-1'864,"0"0"-672,-1 0 736,0 0 320,-1 1-160,-1 0-64,-1 1-160,-2 0-64,-2 1-320,0 0-128,0 0-192,0 1-192,-1-2 0,2 1-32,2-1 0,1 0-992,-1-1-416,3-1-960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54.580"/>
    </inkml:context>
    <inkml:brush xml:id="br0">
      <inkml:brushProperty name="width" value="0.05" units="cm"/>
      <inkml:brushProperty name="height" value="0.05" units="cm"/>
      <inkml:brushProperty name="color" value="#00A0D7"/>
    </inkml:brush>
  </inkml:definitions>
  <inkml:trace contextRef="#ctx0" brushRef="#br0">0 0 3328,'1'5'9504,"-1"-4"-9088,0 1-544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6.510"/>
    </inkml:context>
    <inkml:brush xml:id="br0">
      <inkml:brushProperty name="width" value="0.025" units="cm"/>
      <inkml:brushProperty name="height" value="0.025" units="cm"/>
    </inkml:brush>
  </inkml:definitions>
  <inkml:trace contextRef="#ctx0" brushRef="#br0">64 27 1536,'0'-1'179,"1"1"0,-1-1 0,1 0 0,-1 1 0,1-1 0,-1 1 0,0-1 0,1 0 0,-1 0 0,0 1 0,1-1 0,-1 0 0,0 1 0,0-1 0,0 0 0,0 0 0,0 1-1,0-1 1,0 0 0,0 0 0,0 1 0,0-1 0,0 0 0,0 0 0,0 1 0,-1-1 0,1 0 0,0 1 0,-1-1 0,1-1 0,-1 2-70,0 0-1,1-1 1,-1 1 0,0-1 0,0 1-1,1 0 1,-1 0 0,0-1-1,1 1 1,-1 0 0,0 0-1,0 0 1,0 0 0,1 0-1,-1 0 1,0 0 0,0 0-1,1 0 1,-1 0 0,0 1-1,0-1 1,1 0 0,-1 0-1,0 1 1,1-1 0,-1 1-1,0-1 1,1 0 0,-1 1-1,0 0 1,-3 2 331,0 0 0,1 1 0,-1-1 0,1 1 0,0 0 0,0 0 0,-4 7 0,5-8-90,1 0 1,-1 0 0,1 1-1,-1-1 1,1 0 0,0 1-1,0-1 1,0 0 0,1 1-1,-1-1 1,1 6 0,0-8-377,1 1 0,-1-1 1,1 0-1,-1 0 1,1 0-1,0 0 0,-1 0 1,1 0-1,0 0 0,0-1 1,-1 1-1,1 0 0,0 0 1,0 0-1,0-1 0,0 1 1,0 0-1,0-1 0,0 1 1,0-1-1,1 0 0,-1 1 1,0-1-1,0 0 1,0 1-1,0-1 0,0 0 1,3 0-1,3 0-913,1 1-1,-1-1 1,9-1 0,21-3-9098,-30 2 7770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7.526"/>
    </inkml:context>
    <inkml:brush xml:id="br0">
      <inkml:brushProperty name="width" value="0.025" units="cm"/>
      <inkml:brushProperty name="height" value="0.025" units="cm"/>
    </inkml:brush>
  </inkml:definitions>
  <inkml:trace contextRef="#ctx0" brushRef="#br0">85 13 1792,'0'-1'145,"0"1"1,0-1 0,0 1-1,0-1 1,0 1-1,0 0 1,0-1-1,0 1 1,0-1-1,0 1 1,0-1 0,-1 1-1,1 0 1,0-1-1,0 1 1,0-1-1,-1 1 1,1 0-1,0-1 1,0 1 0,-1 0-1,1-1 1,0 1-1,-1 0 1,1 0-1,0-1 1,-1 1-1,1 0 1,0 0-1,-1 0 1,1-1 0,-1 1-1,0 0 1,0 0 123,-1 0 1,1 0 0,-1 0-1,1 0 1,-1 1 0,1-1-1,0 0 1,-1 1-1,1-1 1,-3 2 0,0 0 260,0 0 1,-1 1-1,1-1 1,0 1 0,-7 7-1,8-6 191,-1 0 0,1 1 1,0 0-1,0 0 0,-3 7 0,5-10-550,1 0 1,-1 0-1,0-1 0,1 1 1,0 0-1,-1 0 1,1 0-1,0 0 0,0 0 1,0 0-1,0 0 1,0 0-1,0 0 0,1-1 1,-1 1-1,1 0 1,-1 0-1,1 0 0,1 3 1,-1-4-190,0 0 1,0 0-1,0 0 0,1 0 1,-1 0-1,0 0 1,0-1-1,0 1 1,1 0-1,-1-1 0,0 1 1,1-1-1,-1 0 1,0 1-1,1-1 1,-1 0-1,1 0 0,-1 0 1,0 0-1,1 0 1,-1 0-1,1 0 1,1 0-1,5-2-519,0 1 1,13-5-1,-17 4 318,34-9-3149,-12 5-2645,-17 4 2792</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2:39.102"/>
    </inkml:context>
    <inkml:brush xml:id="br0">
      <inkml:brushProperty name="width" value="0.025" units="cm"/>
      <inkml:brushProperty name="height" value="0.025" units="cm"/>
    </inkml:brush>
  </inkml:definitions>
  <inkml:trace contextRef="#ctx0" brushRef="#br0">1 0 2048,'2'3'9957,"2"3"-7253,3 4-1824,23 59 938,18 48-1363,-41-97-550,-1 1 0,-1 0 0,4 42 0,-7-33 209,-2-1 1,-6 58-1,3-66-561,-10 29 0,8-34-1226,-1 0 1,-10 19 0,14-29-3106</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84"/>
    </inkml:context>
    <inkml:brush xml:id="br0">
      <inkml:brushProperty name="width" value="0.025" units="cm"/>
      <inkml:brushProperty name="height" value="0.025" units="cm"/>
    </inkml:brush>
  </inkml:definitions>
  <inkml:trace contextRef="#ctx0" brushRef="#br0">0 708 2688,'13'-8'5987,"49"-53"-4796,-34 23-1054,-1-1-1,-3-1 1,35-76 0,37-137-60,-83 203-62,-11 41 45,0-1 0,0 0 0,1 1 0,0-1 0,1 1 0,-1 0 0,2 0 0,8-13 0,-13 22-56,1 0 1,-1 0-1,0 0 1,0 0-1,1 0 1,-1 0-1,0 0 0,0 0 1,1 0-1,-1 0 1,0 0-1,0 0 1,1 0-1,-1 0 0,0 1 1,0-1-1,0 0 1,1 0-1,-1 0 0,0 0 1,0 1-1,0-1 1,1 0-1,-1 0 1,0 0-1,0 1 0,0-1 1,0 0-1,0 0 1,0 1-1,1-1 1,-1 0-1,0 0 0,0 1 1,0-1-1,0 0 1,0 0-1,0 1 1,0-1-1,0 0 0,0 0 1,0 1-1,0-1 1,0 0-1,0 0 1,-1 1-1,1-1 0,0 0 1,0 0-1,0 1 1,0-1-1,0 21-21,0-20 33,0 14 78,-1 12 80,1-27-172,0 0 0,0 0 1,0-1-1,0 1 0,0 0 1,1 0-1,-1 0 0,0 0 1,0 0-1,0 0 0,0 0 1,0 0-1,1 0 0,-1 0 1,0 0-1,0 0 0,0 0 1,0 0-1,0 0 0,0 1 1,1-1-1,-1 0 0,0 0 1,0 0-1,0 0 0,0 0 1,0 0-1,0 0 0,1 0 1,-1 0-1,0 0 0,0 1 1,0-1-1,11-21 90,-7 21 4,-2 14 89,-11 259 1597,7-258-1821,1 2-2,11-31 41,-8 11-2,10-22 40,2 0-1,0 1 1,1 1 0,30-34-1,-44 56-37,-1 1 0,0-1 0,1 0 0,-1 1 0,1-1 0,0 0 0,-1 1 0,1-1 0,-1 1-1,1-1 1,0 1 0,0-1 0,-1 1 0,1-1 0,0 1 0,0 0 0,-1-1 0,1 1 0,0 0 0,0 0 0,0-1-1,0 1 1,-1 0 0,1 0 0,0 0 0,0 0 0,0 0 0,0 0 0,0 1 0,-1-1 0,1 0 0,0 0 0,0 1-1,0-1 1,-1 0 0,1 1 0,0-1 0,0 1 0,-1-1 0,2 1 0,1 3 39,-1 0 0,0 0-1,1 0 1,-2 0 0,1 0 0,2 8 0,8 15 578,-11-26-605,-1-1 0,1 0 1,0 1-1,0-1 0,-1 0 1,1 0-1,0 0 0,0 0 1,-1 0-1,1 1 0,0-1 1,0-1-1,0 1 0,0 0 1,-1 0-1,1 0 0,0 0 1,0 0-1,-1-1 1,1 1-1,0 0 0,0-1 1,-1 1-1,1-1 0,0 1 1,-1-1-1,1 1 0,-1-1 1,1 1-1,0-1 0,-1 1 1,1-1-1,-1 0 0,0 1 1,1-2-1,20-23-3,-6-3-993,-1-2 0,18-52 0,-18 43-3077,-7 15 1805</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85"/>
    </inkml:context>
    <inkml:brush xml:id="br0">
      <inkml:brushProperty name="width" value="0.025" units="cm"/>
      <inkml:brushProperty name="height" value="0.025" units="cm"/>
    </inkml:brush>
  </inkml:definitions>
  <inkml:trace contextRef="#ctx0" brushRef="#br0">38 168 2688,'-1'-26'3811,"0"15"-3491,0 0-1,1 0 1,0 0-1,0 0 1,1 0 0,1 0-1,0 0 1,6-20 0,-7 30-310,-1 0 0,0 0 0,1 0 0,-1 0 0,1 0 0,0 1 0,-1-1 0,1 0 0,0 0 0,0 0 0,-1 0 0,1 1 0,0-1 0,0 0 0,0 1 0,0-1 0,0 1 0,0-1 0,0 1 0,0-1 0,0 1 0,0 0 0,0-1 0,0 1 0,0 0 0,0 0 1,0 0-1,0 0 0,1 0 0,-1 0 0,0 0 0,0 0 0,0 0 0,0 1 0,0-1 0,0 0 0,0 1 0,0-1 0,0 1 0,0-1 0,0 1 0,0-1 0,0 1 0,0 0 0,0-1 0,-1 1 0,1 0 0,0 0 0,0 0 0,-1 0 0,1-1 0,-1 1 0,1 0 0,0 2 0,3 3 186,0-1 0,0 2-1,-1-1 1,0 0 0,0 1 0,-1-1-1,4 13 1,-5-9 100,0-1 0,0 1-1,-1 0 1,0-1 0,-1 1 0,0-1 0,-1 1-1,0-1 1,0 1 0,-1-1 0,0 0 0,0 0 0,-1 0-1,-8 12 1,11-20-265,1 0 1,-1 0-1,0 0 0,0 1 1,0-1-1,0 0 0,0 0 0,0 0 1,0-1-1,0 1 0,0 0 1,0 0-1,0-1 0,-1 1 0,1 0 1,0-1-1,-1 1 0,1-1 1,0 0-1,-1 1 0,1-1 1,0 0-1,-1 0 0,1 0 0,-1 0 1,1 0-1,0 0 0,-1 0 1,1-1-1,-1 1 0,1 0 0,0-1 1,-1 1-1,1-1 0,0 1 1,0-1-1,-1 0 0,1 0 0,0 1 1,0-1-1,0 0 0,0 0 1,0 0-1,0 0 0,0 0 0,0 0 1,1-1-1,-2-1 0,-3-3-90,1-1 0,-1 1 0,2-1 0,-1 0 0,1-1 0,-5-13 0,6 11-419,1 0-1,-1 0 1,1 0-1,1 0 1,1-16 0,11-22-4865,-2 27 2778</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86"/>
    </inkml:context>
    <inkml:brush xml:id="br0">
      <inkml:brushProperty name="width" value="0.025" units="cm"/>
      <inkml:brushProperty name="height" value="0.025" units="cm"/>
    </inkml:brush>
  </inkml:definitions>
  <inkml:trace contextRef="#ctx0" brushRef="#br0">1 154 3072,'10'-59'8336,"-6"53"-8228,-1 0 0,1 0 0,0 1 0,1 0 0,0 0 0,-1 0 0,2 0 0,-1 1 0,0-1 0,1 1 0,0 1 0,0-1 0,0 1 0,11-4 0,-8 3-2,1 1 0,0 1-1,0-1 1,0 2 0,0-1-1,0 1 1,0 1 0,0 0-1,16 2 1,-23-2-84,0 1 1,0 0-1,0 0 0,0 0 1,0 0-1,0 1 0,-1-1 0,1 1 1,0 0-1,-1 0 0,1 0 1,-1 0-1,0 0 0,1 0 1,-1 1-1,0-1 0,0 1 1,-1-1-1,1 1 0,-1 0 1,3 5-1,0 2 63,-1 0 0,0 0 1,0 0-1,2 20 0,-3-11 40,-1-1 1,-1 1-1,-1 0 0,-1 0 0,0 0 0,-1-1 1,-1 1-1,-1-1 0,-8 18 0,9-23-12,-2 0 0,0 0 0,-1 0 0,0-1 0,-1 0 0,0 0 0,-1-1 0,0 0-1,0-1 1,-2 0 0,1 0 0,-17 10 0,-9-3 201,34-16-283,1 0-1,-1-1 1,1 1 0,-1-1 0,0 0 0,1 0 0,-1 0-1,1 0 1,-1 0 0,0 0 0,1 0 0,-1 0 0,0 0-1,1-1 1,-1 1 0,1-1 0,-1 1 0,0-1 0,1 0-1,0 1 1,-3-3 0,4 3-22,0 0-1,-1 0 1,1-1 0,0 1 0,0 0-1,-1 0 1,1-1 0,0 1-1,0 0 1,0-1 0,-1 1-1,1 0 1,0-1 0,0 1-1,0 0 1,0-1 0,0 1-1,0 0 1,0-1 0,0 1-1,0 0 1,0-1 0,0 1-1,0-1 1,0 1 0,0 0-1,0-1 1,0 1 0,0 0 0,0-1-1,0 1 1,1 0 0,-1-1-1,0 1 1,0 0 0,0-1-1,1 1 1,-1-1 0,18-10 138,26-4-41,50-2-184,-30 11-2945,-39 4 290,-22 2 2097,0 0 0,-1-1 0,1 0 1,0 1-1,0-1 0,-1 0 1,1 0-1,0 0 0,3-2 0,5-9-1870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87"/>
    </inkml:context>
    <inkml:brush xml:id="br0">
      <inkml:brushProperty name="width" value="0.025" units="cm"/>
      <inkml:brushProperty name="height" value="0.025" units="cm"/>
    </inkml:brush>
  </inkml:definitions>
  <inkml:trace contextRef="#ctx0" brushRef="#br0">0 9 3200,'3'128'12322,"5"14"-8504,4 167-4023,-11-295-106,-1 19-1392,-7-17-6208</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88"/>
    </inkml:context>
    <inkml:brush xml:id="br0">
      <inkml:brushProperty name="width" value="0.025" units="cm"/>
      <inkml:brushProperty name="height" value="0.025" units="cm"/>
    </inkml:brush>
  </inkml:definitions>
  <inkml:trace contextRef="#ctx0" brushRef="#br0">406 4 3456,'-45'7'8871,"-35"20"-6745,-20 5-2521,56-23-458,-68 16-7221,88-21 6079</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89"/>
    </inkml:context>
    <inkml:brush xml:id="br0">
      <inkml:brushProperty name="width" value="0.025" units="cm"/>
      <inkml:brushProperty name="height" value="0.025" units="cm"/>
    </inkml:brush>
  </inkml:definitions>
  <inkml:trace contextRef="#ctx0" brushRef="#br0">389 7 5120,'-3'7'2336,"-17"-2"-1312,13-1 768,0-4-992,-9 2 704,-4-2-896,-6 0 32,-1-2-384,-3 4-160,-3-2-64,-3 3-1312,2-1 704,-2 7-2784,3-5 1856,3 1-1984,3-5 1984</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0"/>
    </inkml:context>
    <inkml:brush xml:id="br0">
      <inkml:brushProperty name="width" value="0.025" units="cm"/>
      <inkml:brushProperty name="height" value="0.025" units="cm"/>
    </inkml:brush>
  </inkml:definitions>
  <inkml:trace contextRef="#ctx0" brushRef="#br0">1 4 2304,'1'1'7803,"3"4"-3771,21 41-2395,-13-19-1082,-2 1 0,8 31 0,-10-33-411,0 1-1,23 47 0,-25-59-222,-6-12 81,1 0 0,1 0 1,-1 0-1,0 0 0,1 0 1,-1 0-1,1 0 0,4 5 1,-4-10 66,-1 1 0,1-1 0,-1 1-1,1-1 1,-1 1 0,0-1 0,1 0 0,-1 0 0,0 0 0,0 0 0,0 1 0,-1-1 0,1-1 0,0-1 0,18-45 497,8-74-1680,-16 40-5463,-7 42 3527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55.479"/>
    </inkml:context>
    <inkml:brush xml:id="br0">
      <inkml:brushProperty name="width" value="0.05" units="cm"/>
      <inkml:brushProperty name="height" value="0.05" units="cm"/>
      <inkml:brushProperty name="color" value="#00A0D7"/>
    </inkml:brush>
  </inkml:definitions>
  <inkml:trace contextRef="#ctx0" brushRef="#br0">0 1 2304,'0'0'3600,"13"11"602,-10-4-3206,-5-7-717,-6-10-940,7 8 261,-2-2-1169</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1"/>
    </inkml:context>
    <inkml:brush xml:id="br0">
      <inkml:brushProperty name="width" value="0.025" units="cm"/>
      <inkml:brushProperty name="height" value="0.025" units="cm"/>
    </inkml:brush>
  </inkml:definitions>
  <inkml:trace contextRef="#ctx0" brushRef="#br0">2 4 3968,'5'19'7902,"4"30"-5385,-6-32-2355,22 174 1874,-14-93-4003,-11-86 429,0-6-3633,0-8 2926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2"/>
    </inkml:context>
    <inkml:brush xml:id="br0">
      <inkml:brushProperty name="width" value="0.025" units="cm"/>
      <inkml:brushProperty name="height" value="0.025" units="cm"/>
    </inkml:brush>
  </inkml:definitions>
  <inkml:trace contextRef="#ctx0" brushRef="#br0">9 14 3712,'2'5'1026,"0"0"0,0 0 1,-1 0-1,0 1 0,0-1 0,0 0 0,0 1 1,-1 9-1,-3 53 1311,1-50-1574,0 28-212,4 58 0,4-55-3070,5-3-3974,-11-43 4115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3"/>
    </inkml:context>
    <inkml:brush xml:id="br0">
      <inkml:brushProperty name="width" value="0.025" units="cm"/>
      <inkml:brushProperty name="height" value="0.025" units="cm"/>
    </inkml:brush>
  </inkml:definitions>
  <inkml:trace contextRef="#ctx0" brushRef="#br0">1 63 3200,'-1'0'6980,"6"-9"-3920,19-17-764,-18 23-2075,0 0-1,0 0 1,1 0 0,-1 1 0,1 0 0,-1 0 0,1 1 0,0 0 0,0 0 0,0 0 0,9 1 0,13 2 86,43 8 1,-51-7-406,0 0 0,0-1 0,26 0 0,1-9-3057,-17 2-2831,-14 1 3117</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4"/>
    </inkml:context>
    <inkml:brush xml:id="br0">
      <inkml:brushProperty name="width" value="0.025" units="cm"/>
      <inkml:brushProperty name="height" value="0.025" units="cm"/>
    </inkml:brush>
  </inkml:definitions>
  <inkml:trace contextRef="#ctx0" brushRef="#br0">31 7 3712,'-4'3'8649,"1"4"-4086,-7 44-3986,9-49 97,-5 60 93,2-1 0,8 109 0,29 121-1932,-32-284 448,0 1-1338</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5"/>
    </inkml:context>
    <inkml:brush xml:id="br0">
      <inkml:brushProperty name="width" value="0.025" units="cm"/>
      <inkml:brushProperty name="height" value="0.025" units="cm"/>
    </inkml:brush>
  </inkml:definitions>
  <inkml:trace contextRef="#ctx0" brushRef="#br0">2 10 4224,'7'76'10636,"10"2"-7026,-9-48-3261,-2 0 0,-1 0 0,1 38 0,-3-86-514,0-1 0,1 1 1,1 0-1,1 0 0,11-24 0,-12 29 174,1 1 1,0 0-1,1 0 1,0 0-1,1 1 1,0 0-1,0 0 0,2 1 1,-1 0-1,20-16 1,-26 24 15,0 0 1,0 1-1,0-1 0,1 1 1,-1-1-1,0 1 1,1 0-1,-1 0 1,1 0-1,-1 1 0,1-1 1,-1 1-1,1 0 1,-1 0-1,1 0 1,-1 0-1,1 0 0,-1 1 1,1 0-1,5 2 1,-4-1 27,0 1 0,0 0 0,0 1 0,-1-1 0,1 1 0,-1 0 1,0 0-1,0 0 0,0 0 0,-1 1 0,6 8 0,3 10 95,0 0-1,-1 2 1,-2-1-1,9 35 1,-8-15-289,5 16-1795,1-27-4915</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13.997"/>
    </inkml:context>
    <inkml:brush xml:id="br0">
      <inkml:brushProperty name="width" value="0.025" units="cm"/>
      <inkml:brushProperty name="height" value="0.025" units="cm"/>
    </inkml:brush>
  </inkml:definitions>
  <inkml:trace contextRef="#ctx0" brushRef="#br0">0 3 2048,'16'21'6829,"-1"8"-3287,24 76-2213,-31-79-725,13 35-354,-4 1 1,-2 0 0,-3 1-1,-3 0 1,-3 1 0,-2 0-1,-3 0 1,-3 0-1,-3 0 1,-21 104 0,10-86-2898,9-29-4445,4-40 4682</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4:37.490"/>
    </inkml:context>
    <inkml:brush xml:id="br0">
      <inkml:brushProperty name="width" value="0.025" units="cm"/>
      <inkml:brushProperty name="height" value="0.025" units="cm"/>
    </inkml:brush>
  </inkml:definitions>
  <inkml:trace contextRef="#ctx0" brushRef="#br0">244 124 3456,'2'-3'237,"0"0"1,-1 1 0,0-1-1,0 0 1,0 0-1,0 0 1,0 0 0,0 0-1,-1-1 1,0 1-1,1 0 1,-1 0 0,0 0-1,0 0 1,-1 0-1,1-1 1,-1 1 0,-1-3-1,1 2-89,-1 1-1,0 0 1,1-1-1,-1 1 1,-1 0-1,1 0 1,0 0-1,-1 1 1,1-1-1,-1 1 1,0-1-1,0 1 0,-6-3 1,5 2-94,-1 0 1,0 1-1,0 0 1,0 0-1,-1 0 1,1 1-1,0-1 1,-1 1-1,1 1 0,-1-1 1,1 1-1,-1 0 1,1 0-1,-1 1 1,1-1-1,-1 1 1,1 0-1,0 1 0,-1-1 1,-8 5-1,6-1 181,1 1 0,0-1-1,1 1 1,0 0 0,-1 1-1,2 0 1,-1 0 0,1 0-1,0 0 1,1 1 0,-1 0 0,2 0-1,-1 0 1,1 0 0,0 1-1,1 0 1,0-1 0,-2 18-1,3-18-17,1 1-1,0-1 0,0 0 0,1 0 0,0 0 1,0 0-1,1 0 0,0 0 0,5 11 1,-5-14-186,0 0 1,1 0 0,0 0 0,1 0 0,-1 0-1,1-1 1,0 1 0,0-1 0,0 0 0,0 0-1,1 0 1,0-1 0,9 6 0,-13-8-75,0-1 1,1 1-1,-1 0 0,1-1 1,-1 1-1,1-1 0,-1 0 1,1 1-1,-1-1 0,1 0 1,-1 0-1,1 0 1,0 0-1,-1 0 0,1 0 1,-1 0-1,1-1 0,-1 1 1,1-1-1,-1 1 0,1-1 1,-1 1-1,3-3 1,-1 1-18,0 0 0,0-1 0,0 0 0,-1 0 0,1 0 0,-1 0 0,1 0 0,1-5 0,-3 8 7,-2-1 41,0 0 1,1 1-1,-1-1 1,0 1-1,0-1 0,1 1 1,-1 0-1,0-1 1,0 1-1,0 0 0,1 0 1,-1-1-1,0 1 1,0 0-1,0 0 1,0 0-1,0 0 0,0 0 1,1 0-1,-1 0 1,0 1-1,0-1 1,0 0-1,0 0 0,0 1 1,-1 0-1,-26 9 68,26-9-34,-2 1-28,1 1 0,-1-1 0,0 1 0,1-1 0,0 1 0,0 0 0,0 0 0,0 1 0,0-1 0,1 1 0,-1-1 0,-2 7 0,-2 4 82,0 1 0,-4 15-1,6-14 184,1 1-1,0 0 1,2 0-1,-1 0 1,2 0-1,1 30 0,1-37-93,0 0-1,0 0 1,1 0-1,0 0 1,1 0-1,0-1 0,0 1 1,1-1-1,1 0 1,-1 0-1,2 0 1,10 14-1,-14-20-162,1-1 1,0 1-1,-1-1 0,1 0 0,0 0 1,1 0-1,-1 0 0,0 0 1,1-1-1,-1 1 0,0-1 0,1 0 1,0 0-1,-1 0 0,1 0 1,0-1-1,-1 0 0,1 0 0,0 0 1,-1 0-1,5-1 0,7-1-728,0-1 0,-1-1 0,28-11-1,-6 2-3884,-17 8 387</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19.202"/>
    </inkml:context>
    <inkml:brush xml:id="br0">
      <inkml:brushProperty name="width" value="0.025" units="cm"/>
      <inkml:brushProperty name="height" value="0.025" units="cm"/>
    </inkml:brush>
  </inkml:definitions>
  <inkml:trace contextRef="#ctx0" brushRef="#br0">1 77 2816,'19'-4'2410,"-17"4"-2286,1-1 0,-1 0-1,1 1 1,-1-1 0,1 1-1,-1-1 1,1 1 0,-1 0-1,1 0 1,-1 1 0,1-1-1,-1 0 1,1 1 0,-1-1-1,4 2 1,3 2-35,1-2 0,0 1-1,-1-1 1,1-1 0,0 0 0,0 0-1,1-1 1,16-2 0,41 4 712,61 12-558,155-4 0,-159-8-190,291 10-533,534-8 181,-405-29-304,-320 15 571,-62 6 38,436-22 26,-146 16-176,67 0-70,-147 11 460,-149 1-156,351 8 572,-195-22-658,-82 0 221,-186 8-284,115 2 17,200 5 596,-213-6-372,14 6-218,163-2-126,-279-6-101,196-3 190,91-2 308,-182 6-174,99 1 22,-201 4-171,50 3-4282,-114 1 1655</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21.654"/>
    </inkml:context>
    <inkml:brush xml:id="br0">
      <inkml:brushProperty name="width" value="0.025" units="cm"/>
      <inkml:brushProperty name="height" value="0.025" units="cm"/>
    </inkml:brush>
  </inkml:definitions>
  <inkml:trace contextRef="#ctx0" brushRef="#br0">103 18 2816,'7'-16'3705,"-12"16"442,-18 26-1162,10-1-2476,2-1-1,0 1 1,1 1 0,2 0-1,1 0 1,1 1 0,1 0 0,-2 40-1,5-24 385,1 0-1,3 0 0,2 0 0,14 71 1,-15-99-767,1 1 0,1-1 0,0 0 0,1 0 0,10 19 0,-13-29-349,0-1-1,0 1 1,1-1-1,-1 0 1,1 0 0,0-1-1,0 1 1,6 3-1,-6-5-371,0 0 1,0 0-1,0 0 0,1 0 0,-1-1 1,1 1-1,-1-1 0,1 0 0,0-1 0,7 1 1,11 0-4222</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2:59.055"/>
    </inkml:context>
    <inkml:brush xml:id="br0">
      <inkml:brushProperty name="width" value="0.025" units="cm"/>
      <inkml:brushProperty name="height" value="0.025" units="cm"/>
    </inkml:brush>
  </inkml:definitions>
  <inkml:trace contextRef="#ctx0" brushRef="#br0">8 236 1792,'0'-3'297,"0"-20"2352,0 23-2461,0-1 0,0 0-1,0 1 1,0-1-1,0 0 1,0 1 0,0-1-1,-1 0 1,1 1 0,0-1-1,0 1 1,0-1 0,-1 0-1,1 1 1,0-1-1,-1 1 1,1-1 0,0 1-1,-1-1 1,1 1 0,-1-1-1,1 1 1,-1-1-1,-1 0 993,6 19 3047,7 11-2629,-1-7-703,37 164 2687,-29-102-2882,-15-71-689,11 44 221,37 103 0,-28-97 35,-23-54-393,0-9 122,0 1 0,0-1 0,0 0 0,0 1 0,0-1 1,-1 0-1,1 0 0,0 1 0,0-1 0,0 0 0,0 0 0,0 1 1,0-1-1,0 0 0,0 1 0,0-1 0,0 0 0,1 0 0,-1 1 0,0-1 1,0 0-1,0 0 0,0 1 0,0-1 0,0 0 0,1 0 0,-1 1 0,0-1 1,0 0-1,0 0 0,0 0 0,1 1 0,-1-1 0,0 0 0,0 0 0,1 0 1,-1 0-1,0 1 0,0-1 0,1 0 0,-1 0 0,0 0 0,0 0 0,1 0 1,-1 0-1,1 0 78,15-21-58,-11 10-23,0 1 0,-1-1-1,-1 1 1,1-1-1,2-22 1,1-59 283,-3 33-33,56-379 445,-50 396-940,4-22 565,-11 21-6139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56.231"/>
    </inkml:context>
    <inkml:brush xml:id="br0">
      <inkml:brushProperty name="width" value="0.05" units="cm"/>
      <inkml:brushProperty name="height" value="0.05" units="cm"/>
      <inkml:brushProperty name="color" value="#00A0D7"/>
    </inkml:brush>
  </inkml:definitions>
  <inkml:trace contextRef="#ctx0" brushRef="#br0">0 18 2560,'1'-6'2138,"0"-5"653,1 11-1319,1 7 20,1 4 258,-6-18-1121,2 4-1028</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4:50.311"/>
    </inkml:context>
    <inkml:brush xml:id="br0">
      <inkml:brushProperty name="width" value="0.025" units="cm"/>
      <inkml:brushProperty name="height" value="0.025" units="cm"/>
    </inkml:brush>
  </inkml:definitions>
  <inkml:trace contextRef="#ctx0" brushRef="#br0">216 89 3072,'0'0'1061,"-7"-25"2560,5 21-3491,0 0-1,-1 0 1,0 0-1,0 0 1,0 0-1,0 0 1,-1 1-1,1 0 1,-1-1-1,0 1 1,0 1-1,0-1 1,0 0-1,-1 1 1,1 0-1,0 0 1,-1 0-1,0 1 1,0 0-1,1 0 1,-1 0-1,0 0 1,-8 0-1,9 1-36,0 0-1,0 1 1,0-1-1,0 1 0,0-1 1,0 1-1,0 1 0,0-1 1,0 0-1,1 1 0,-1 0 1,0 0-1,1 0 1,-1 0-1,1 0 0,0 1 1,0 0-1,0-1 0,0 1 1,0 0-1,1 1 0,-1-1 1,1 0-1,0 1 0,0-1 1,0 1-1,1 0 1,-3 6-1,0 3 156,1 0 0,1-1 1,0 1-1,1 0 0,0 0 0,1 0 1,2 18-1,-1-27-195,-1 1 0,1-1 0,1 0 0,-1 1 0,0-1 0,1 0 1,0 0-1,0 0 0,0 0 0,1-1 0,3 5 0,-4-6-63,0 1-1,1-1 0,-1-1 1,1 1-1,-1 0 0,1 0 1,0-1-1,-1 0 1,1 0-1,0 1 0,0-1 1,0-1-1,0 1 0,0 0 1,0-1-1,0 0 0,6 0 1,-5 0-7,-1 0 0,1-1 0,-1 1 0,0-1 1,1 0-1,-1 0 0,0 0 0,0-1 0,1 1 0,-1-1 1,0 0-1,0 1 0,-1-2 0,1 1 0,0 0 0,-1 0 0,1-1 1,-1 1-1,0-1 0,0 0 0,0 0 0,0 0 0,0 0 0,0 0 1,-1 0-1,0 0 0,0 0 0,0-1 0,0 1 0,0-1 1,0 1-1,-1 0 0,0-1 0,0 1 0,0-1 0,0 1 0,0-1 1,-1 1-1,1-1 0,-1 1 0,0 0 0,0-1 0,-2-3 1,3 6 20,-1 1 0,1-1 1,0 1-1,-1-1 0,1 1 1,0-1-1,-1 1 0,1-1 1,-1 1-1,1 0 0,-1-1 1,1 1-1,-1 0 0,1-1 1,-1 1-1,0 0 0,1-1 0,-1 1 1,1 0-1,-1 0 0,0 0 1,1 0-1,-1 0 0,0 0 1,1 0-1,-1 0 0,1 0 1,-1 0-1,0 0 0,1 0 1,-1 0-1,0 0 0,1 0 1,-1 1-1,1-1 0,-1 0 1,1 1-1,-1-1 0,0 0 1,1 1-1,-1-1 0,1 0 1,0 1-1,-1-1 0,1 1 1,-1-1-1,1 1 0,-1 0 1,-1 1-14,-1 1 0,1-1 0,0 0 1,0 1-1,0 0 0,0-1 0,1 1 1,-4 6-1,2 3 27,1-8-3,1-1 0,0 1 0,0 0 0,1 0 0,-1 0 0,1 5 0,-1 6 85,-1 0 0,0 0 0,-7 21 0,5-17 63,-5 32-1,8-30 239,0 1 0,2 0 0,6 39-1,-6-54-338,0 1 0,1 0 0,0 0 0,1-1 0,0 1-1,0-1 1,0 0 0,1 0 0,0 0 0,1 0 0,-1-1-1,1 0 1,10 10 0,-13-14-77,-1-1 0,1 0 0,0 0 0,0 0 0,-1 0 0,1 0 0,0 0 0,0 0 1,0-1-1,0 1 0,0-1 0,0 0 0,0 1 0,0-1 0,0 0 0,0 0 0,0 0 0,0 0 0,2-1 0,0 0-19,-1 0 0,1 0 0,-1-1 1,0 1-1,0-1 0,0 0 0,0 0 0,0 0 0,0 0 0,3-3 1,0-2-244,0 1 0,-1-1 0,1 1 0,-2-2 1,1 1-1,-1 0 0,0-1 0,5-12 1,-7 12-866,0 1 1,0 0 0,-1 0-1,1-15 1,-4-4-2400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00.985"/>
    </inkml:context>
    <inkml:brush xml:id="br0">
      <inkml:brushProperty name="width" value="0.025" units="cm"/>
      <inkml:brushProperty name="height" value="0.025" units="cm"/>
    </inkml:brush>
  </inkml:definitions>
  <inkml:trace contextRef="#ctx0" brushRef="#br0">0 1 2944,'1'31'9956,"8"97"-7528,-1 96 650,-8-141-4739,-1-42-3084,1-65-2674,0 11 4566</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01.866"/>
    </inkml:context>
    <inkml:brush xml:id="br0">
      <inkml:brushProperty name="width" value="0.025" units="cm"/>
      <inkml:brushProperty name="height" value="0.025" units="cm"/>
    </inkml:brush>
  </inkml:definitions>
  <inkml:trace contextRef="#ctx0" brushRef="#br0">5 157 2816,'-1'-5'1039,"0"0"1,0-1-1,0 1 0,1 0 0,0-1 1,0 1-1,1-9 0,0 9-892,1 0 0,0 1 0,0-1 0,0 1 0,1 0 1,-1-1-1,1 1 0,0 0 0,0 0 0,1 1 0,-1-1 0,1 1 0,0 0 0,-1 0 0,2 0 0,-1 0 0,8-4 0,-2 2-20,1 0 0,0 0 0,0 1 0,1 1 0,-1-1 0,15-1 0,-22 5-74,-1-1-1,0 1 1,0 0-1,0 0 0,1 0 1,-1 0-1,0 1 1,0-1-1,1 1 1,-1 0-1,0 0 0,0 0 1,0 0-1,0 0 1,0 1-1,0-1 1,-1 1-1,1 0 1,4 4-1,-4-3-31,0 1-1,0-1 1,-1 1 0,1 0 0,-1 0-1,0 1 1,0-1 0,-1 0 0,1 1-1,-1-1 1,0 1 0,1 6-1,-1 3 17,0 0-1,-1 0 0,0 0 0,-2 0 0,1 0 0,-2 0 0,0 0 0,-5 16 0,2-18 0,1-1 1,-2 0 0,1 0-1,-2 0 1,1-1 0,-15 16-1,3-4 129,8-7-131,11-14-20,0-1 0,0 0 1,0 1-1,0-1 0,-1 0 1,1 1-1,0-1 0,0 0 1,0 1-1,0-1 0,0 0 0,0 1 1,0-1-1,0 0 0,0 1 1,0-1-1,0 0 0,0 1 1,0-1-1,0 0 0,1 1 1,-1-1-1,0 0 0,0 1 1,0-1-1,0 0 0,1 1 1,-1-1-1,0 0 0,0 0 1,0 1-1,1-1 0,-1 0 1,0 0-1,1 1 0,-1-1 0,0 0 1,1 0-1,8 5 289,0 1-1,-1 0 1,1 0 0,-1 0-1,0 1 1,-1 1 0,8 8 0,43 64 479,-4-5-1143,-34-60-4188,-13-14-123</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22.597"/>
    </inkml:context>
    <inkml:brush xml:id="br0">
      <inkml:brushProperty name="width" value="0.025" units="cm"/>
      <inkml:brushProperty name="height" value="0.025" units="cm"/>
    </inkml:brush>
  </inkml:definitions>
  <inkml:trace contextRef="#ctx0" brushRef="#br0">163 2 4096,'-1'0'98,"1"0"1,0 0 0,0 0-1,0 0 1,0 0-1,0 0 1,0 0 0,0 0-1,-1-1 1,1 1-1,0 0 1,0 0 0,0 0-1,0 0 1,-1 0-1,1 0 1,0 0-1,0 0 1,0 0 0,0 0-1,0 0 1,-1 0-1,1 0 1,0 0 0,0 0-1,0 0 1,0 0-1,-1 0 1,1 0 0,0 0-1,0 1 1,0-1-1,0 0 1,0 0-1,0 0 1,-1 0 0,1 0-1,0 0 1,0 0-1,0 0 1,0 1 0,0-1-1,0 0 1,0 0-1,0 0 1,0 0 0,-1 0-1,1 1 1,0-1-1,0 0 1,0 0 0,0 0-1,0 0 1,0 1-1,-15 15 1517,-13 23-1004,2 9 117,14-24-867,-1-1-1,-1 0 1,-19 23-1,26-40-1652,0-3-1194</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22.943"/>
    </inkml:context>
    <inkml:brush xml:id="br0">
      <inkml:brushProperty name="width" value="0.025" units="cm"/>
      <inkml:brushProperty name="height" value="0.025" units="cm"/>
    </inkml:brush>
  </inkml:definitions>
  <inkml:trace contextRef="#ctx0" brushRef="#br0">189 233 4736,'-3'-4'1824,"-4"-1"-1408,-3-4 384,3 0 32,-2-6 96,-5-7 160,1 4-480,2 3-160,-6-5-288,-7-11-256,4 5-96,1 1-2880,2 8-1408,0 1 2112</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23.650"/>
    </inkml:context>
    <inkml:brush xml:id="br0">
      <inkml:brushProperty name="width" value="0.025" units="cm"/>
      <inkml:brushProperty name="height" value="0.025" units="cm"/>
    </inkml:brush>
  </inkml:definitions>
  <inkml:trace contextRef="#ctx0" brushRef="#br0">0 1 2944,'0'0'1493,"3"18"2918,1 70-185,8 44-2689,-4-50-1268,5 28-452,-9-81-7250,-7-38 4937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24.075"/>
    </inkml:context>
    <inkml:brush xml:id="br0">
      <inkml:brushProperty name="width" value="0.025" units="cm"/>
      <inkml:brushProperty name="height" value="0.025" units="cm"/>
    </inkml:brush>
  </inkml:definitions>
  <inkml:trace contextRef="#ctx0" brushRef="#br0">32 7 3328,'19'-3'801,"-9"2"-220,0 0 1,0 0-1,17 1 0,-23 1-431,1 0 0,-1 0-1,0 0 1,0 0 0,0 1-1,0 0 1,0-1 0,0 2-1,0-1 1,0 0 0,5 6-1,0-1 34,-1 2 0,-1-1-1,1 1 1,-2 0-1,1 0 1,-1 1-1,0 0 1,-1 0-1,-1 0 1,7 19-1,-4-6 42,-2-1-1,0 1 1,-2 0-1,2 29 1,-5-46-143,0 0 0,0 1 0,0-1 1,-1 0-1,0 0 0,0 0 0,-1 0 0,0 0 1,0 0-1,0 0 0,-1-1 0,-3 7 1,5-10-53,-1 0 0,0 1 1,0-1-1,0 0 1,0 0-1,0 0 1,0-1-1,-1 1 0,1-1 1,0 1-1,-1-1 1,1 0-1,-1 0 1,0 0-1,1 0 0,-1 0 1,0 0-1,0-1 1,0 1-1,1-1 1,-1 0-1,0 0 0,0 0 1,0 0-1,1-1 1,-1 1-1,0-1 1,-3 0-1,-2-2 16,0 0 1,-1 0-1,1-1 1,1 0-1,-1 0 1,1-1-1,0 0 1,0 0-1,0-1 1,0 0-1,1 0 0,0 0 1,1-1-1,-1 0 1,1 0-1,0 0 1,1-1-1,-6-13 1,3 4-200,0 0 0,1-1 0,1 1 0,1-1 0,1 0 0,0 0 0,0-34 0,3 50 96,0-5-761,0 0 0,0 0 0,1 0-1,0 0 1,0 1 0,3-12 0,2 3-1762</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29.406"/>
    </inkml:context>
    <inkml:brush xml:id="br0">
      <inkml:brushProperty name="width" value="0.025" units="cm"/>
      <inkml:brushProperty name="height" value="0.025" units="cm"/>
    </inkml:brush>
  </inkml:definitions>
  <inkml:trace contextRef="#ctx0" brushRef="#br0">1 1 2560,'0'0'8378,"0"8"-6244,3 22-1104,-2 1 1,-3 36 0,0-2 15,2-65-1017,0 1 0,0-1 0,0 0-1,0 1 1,0-1 0,1 1 0,-1-1 0,0 0 0,0 1-1,1-1 1,-1 1 0,0-1 0,1 0 0,-1 1-1,0-1 1,1 0 0,-1 0 0,1 1 0,-1-1 0,0 0-1,1 0 1,-1 0 0,1 1 0,-1-1 0,1 0 0,-1 0-1,0 0 1,1 0 0,-1 0 0,1 0 0,-1 0-1,1 0 1,-1 0 0,1 0 0,-1 0 0,1 0 0,-1 0-1,0 0 1,1-1 0,-1 1 0,1 0 0,-1 0 0,1 0-1,-1-1 1,1 0 0,29-11 137,-19 7-21,8-2-432,0 1-1,40-8 0,-15 11-8576,-37 3 4901,-3-3 854</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29.755"/>
    </inkml:context>
    <inkml:brush xml:id="br0">
      <inkml:brushProperty name="width" value="0.025" units="cm"/>
      <inkml:brushProperty name="height" value="0.025" units="cm"/>
    </inkml:brush>
  </inkml:definitions>
  <inkml:trace contextRef="#ctx0" brushRef="#br0">2 7 3584,'-1'-6'6821,"5"12"-3391,-3 0-4023,11 156 5822,0 0-4746,-13-135-490,0-16-413,1 0 1,0 0-1,2 15 1,2-19-1541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30.334"/>
    </inkml:context>
    <inkml:brush xml:id="br0">
      <inkml:brushProperty name="width" value="0.025" units="cm"/>
      <inkml:brushProperty name="height" value="0.025" units="cm"/>
    </inkml:brush>
  </inkml:definitions>
  <inkml:trace contextRef="#ctx0" brushRef="#br0">7 33 8832,'3'18'3328,"1"-8"-2592,-4-1 736,0-6 160,0-1-449,0 2 673,0-10-1920,0-3 32,0-4-1312,0 2-543,-4-1-2081,-2-3-1728,2 2 2144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1:57.050"/>
    </inkml:context>
    <inkml:brush xml:id="br0">
      <inkml:brushProperty name="width" value="0.05" units="cm"/>
      <inkml:brushProperty name="height" value="0.05" units="cm"/>
      <inkml:brushProperty name="color" value="#00A0D7"/>
    </inkml:brush>
  </inkml:definitions>
  <inkml:trace contextRef="#ctx0" brushRef="#br0">13 11 2560,'-2'-10'7909,"9"26"-6153,-6-15-1708,-1 0 0,0-1-1,1 1 1,-1 0 0,0-1-1,0 1 1,0 0 0,0-1 0,0 1-1,0 0 1,0 0 0,0-1-1,0 1 1,0 0 0,0-1-1,0 1 1,0 0 0,-1-1-1,1 1 1,0 0 0,0-1 0,-1 2-1,0-2-45,1 0-1,0 0 0,-1 0 1,1 0-1,-1 0 0,1 0 1,0 0-1,-1 0 0,1 0 1,0 0-1,-1 0 0,1 0 1,-1-1-1,1 1 1,0 0-1,-1 0 0,1 0 1,0 0-1,-1-1 0,1 1 1,0 0-1,-1 0 0,1-1 1,0 1-1,0 0 0,-1-1 1,1 1-1,0 0 0,0-1 1,0 1-1,-1 0 1,1-1-1,0 1 0,0 0 1,0-1-1,0 0 0,-5-14 67,6 10-68,3 8 173,0 9 582,-5-6-427,-2-7-804,-4-11-4553</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30.933"/>
    </inkml:context>
    <inkml:brush xml:id="br0">
      <inkml:brushProperty name="width" value="0.025" units="cm"/>
      <inkml:brushProperty name="height" value="0.025" units="cm"/>
    </inkml:brush>
  </inkml:definitions>
  <inkml:trace contextRef="#ctx0" brushRef="#br0">18 117 3840,'-2'-3'242,"1"-1"-1,0 1 1,0 0 0,0 0-1,0-1 1,1 1 0,-1-1-1,1 1 1,0 0 0,0-1-1,0 1 1,1-1 0,-1 1-1,1 0 1,-1-1 0,1 1 0,0 0-1,1 0 1,-1-1 0,0 1-1,1 0 1,0 0 0,0 1-1,0-1 1,0 0 0,0 0-1,0 1 1,1 0 0,-1-1-1,6-3 1,-6 4-215,1 1 0,0-1 0,-1 0 0,1 1-1,0 0 1,0-1 0,0 1 0,0 0 0,0 0 0,0 1-1,0-1 1,0 1 0,1 0 0,-1-1 0,0 1 0,0 0 0,0 1-1,0-1 1,0 1 0,1-1 0,-1 1 0,0 0 0,0 0-1,0 0 1,-1 1 0,1-1 0,0 1 0,0 0 0,-1-1 0,1 1-1,-1 0 1,1 0 0,2 4 0,2 3-26,-1-1-1,-1 1 1,1 1-1,-2-1 1,1 1 0,-1-1-1,-1 1 1,1 1 0,2 19-1,-3-11 284,0 1-1,-2 0 1,0-1-1,-3 29 1,1-41-171,0 0 1,0-1-1,0 1 0,-1-1 1,0 0-1,-1 1 0,-5 10 1,7-16-100,0 1 0,0 0 0,0 0 0,0-1 0,-1 1 0,1-1 0,-1 1 0,1-1 0,-1 0 0,1 0 0,-1 1 0,0-1 0,0 0 0,1 0 0,-1-1 0,0 1 0,0 0 0,0-1 0,0 1 0,0-1 1,0 1-1,0-1 0,0 0 0,0 0 0,0 0 0,0 0 0,0 0 0,0-1 0,-3 0 0,-2-1 9,1 0 1,-1-1-1,1 0 0,0 0 1,0-1-1,0 0 0,1 0 1,-1 0-1,1 0 0,0-1 1,0 0-1,1 0 0,-1-1 1,1 1-1,0-1 0,1 0 1,-1 0-1,-3-9 0,2 3-281,0 0 0,1 0 0,1 0-1,0 0 1,0 0 0,1-1 0,1 0 0,0 1-1,1-17 1,1 22-821,1 0 1,-1 0-1,1 0 0,0 0 0,1 0 0,3-6 1,1-2-2021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31.418"/>
    </inkml:context>
    <inkml:brush xml:id="br0">
      <inkml:brushProperty name="width" value="0.025" units="cm"/>
      <inkml:brushProperty name="height" value="0.025" units="cm"/>
    </inkml:brush>
  </inkml:definitions>
  <inkml:trace contextRef="#ctx0" brushRef="#br0">1 44 4352,'31'-17'3550,"-27"13"-3239,1 1 0,0 0 0,0 0 1,0 1-1,1-1 0,5 0 0,-6 1-244,-1 1 0,1 0 1,0 1-1,0-1 0,0 1 0,0 0 1,0 0-1,0 1 0,0 0 0,0-1 1,0 2-1,0-1 0,0 0 1,7 5-1,-5-3-16,-1 1 1,1 0-1,-1 1 1,0 0-1,-1-1 1,1 2-1,-1-1 1,0 1-1,4 6 1,0 1 106,-1 0 1,-1 1-1,0 0 1,0 0-1,-2 0 1,0 1-1,0 0 1,-2 0-1,3 15 1,-5-19 23,0 0-1,-1 0 1,0 0 0,0 0 0,-1 0-1,-5 19 1,6-27-162,-1 0 0,0 0 0,0-1-1,0 1 1,0 0 0,0-1 0,-1 1 0,1-1 0,-1 1 0,0-1 0,0 1-1,0-1 1,0 0 0,0 0 0,0 0 0,0 0 0,-1-1 0,1 1-1,-1 0 1,1-1 0,-1 0 0,0 0 0,1 0 0,-1 0 0,0 0 0,0 0-1,0-1 1,0 1 0,0-1 0,-3 0 0,-2 0-2,1-1-1,-1-1 1,1 1 0,-1-2-1,1 1 1,0-1 0,0 1-1,0-2 1,1 1-1,-1-1 1,1 0 0,0-1-1,0 1 1,-8-9 0,5 5-56,0-1 0,1 0 1,0-1-1,1 0 0,0 0 0,0-1 1,1 1-1,-6-16 0,10 18-437,-1 1-1,1-1 1,1 1-1,-1-1 1,1-10-1,0 11-538,2 0-1,-1 0 0,1 0 0,0 0 0,0 0 0,4-8 0,4-9-2046</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32.271"/>
    </inkml:context>
    <inkml:brush xml:id="br0">
      <inkml:brushProperty name="width" value="0.025" units="cm"/>
      <inkml:brushProperty name="height" value="0.025" units="cm"/>
    </inkml:brush>
  </inkml:definitions>
  <inkml:trace contextRef="#ctx0" brushRef="#br0">229 1 3968,'-9'3'6679,"-18"-3"-4744,22 0-1573,-8 0-54,-8 0-163,0 0 1,0 2 0,-31 5-1,42-5-78,0 0 0,-1-1-1,-13 0 1,24-1-115,0 0 0,-1 0 0,1 1 0,0-1 0,0 0 1,-1 0-1,1 0 0,0 0 0,0 1 0,0-1 0,-1 0 0,1 0 0,0 0 0,0 1 0,0-1 1,0 0-1,-1 1 0,1-1 0,0 0 0,0 0 0,0 1 0,0-1 0,0 0 0,0 0 0,0 1 1,0-1-1,0 0 0,0 1 0,0-1 0,0 0 0,0 1 0,0-1 0,0 0 0,0 0 0,0 1 1,1-1-1,-1 3-3455</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33.140"/>
    </inkml:context>
    <inkml:brush xml:id="br0">
      <inkml:brushProperty name="width" value="0.025" units="cm"/>
      <inkml:brushProperty name="height" value="0.025" units="cm"/>
    </inkml:brush>
  </inkml:definitions>
  <inkml:trace contextRef="#ctx0" brushRef="#br0">65 261 2944,'-1'-1'521,"-1"1"0,1 0 0,-1 0 0,1-1 0,-1 1 0,1-1 0,-1 1 0,1-1 0,0 0 0,-1 1 1,1-1-1,0 0 0,0 0 0,-1 0 0,1 0 0,0 0 0,-2-2 0,0-1-180,0-1 0,0 1 1,1 0-1,-1-1 0,-2-6 1,1-1-344,0 0 0,0-1 1,1 1-1,-1-15 0,4 21 18,0 1 0,0 0 0,0 0 0,1 0 0,-1 0 0,1-1 0,1 1-1,-1 0 1,1 0 0,0 1 0,0-1 0,0 0 0,0 0 0,1 1 0,0 0 0,0-1 0,0 1-1,1 0 1,-1 1 0,1-1 0,0 1 0,0-1 0,0 1 0,6-3 0,-5 3-12,1 0 1,-1 0-1,1 1 0,0 0 1,0 0-1,0 0 1,0 0-1,0 1 0,0 0 1,0 1-1,0-1 0,1 1 1,-1 0-1,0 1 1,0-1-1,0 1 0,1 1 1,-1-1-1,9 4 1,-3 0 78,0 1 0,-1-1 0,0 2 1,0 0-1,14 11 0,-21-14-7,0 0 0,0 1 0,0-1 0,-1 1-1,0-1 1,1 1 0,-2 0 0,1 1 0,-1-1 0,1 0-1,-1 1 1,-1-1 0,1 1 0,0 7 0,0-3 5,-1 0 1,-1 1-1,1-1 1,-2 0-1,1 1 0,-2-1 1,1 0-1,-1 1 1,-1-1-1,0 0 0,0-1 1,-1 1-1,0 0 1,-7 10-1,0 7 1823,14-28-1869,0 0 0,0 0 0,0 0 0,0 0 0,0-1 0,0 1 0,0-1 0,-1 1 0,4-4 0,14-6-17,61-15-119,-25 13-4944,-56 13 5045,20-3-4464</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40.896"/>
    </inkml:context>
    <inkml:brush xml:id="br0">
      <inkml:brushProperty name="width" value="0.025" units="cm"/>
      <inkml:brushProperty name="height" value="0.025" units="cm"/>
    </inkml:brush>
  </inkml:definitions>
  <inkml:trace contextRef="#ctx0" brushRef="#br0">167 0 4224,'5'6'5205,"-20"-8"-2453,-49 10-1952,54-6-1516,-2 0-1,1-1 1,0 0-1,0 0 1,-15-2-1,15-2-2045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43.506"/>
    </inkml:context>
    <inkml:brush xml:id="br0">
      <inkml:brushProperty name="width" value="0.025" units="cm"/>
      <inkml:brushProperty name="height" value="0.025" units="cm"/>
    </inkml:brush>
  </inkml:definitions>
  <inkml:trace contextRef="#ctx0" brushRef="#br0">28 145 3328,'-2'-8'1236,"2"7"-1071,0 0 0,-1 0 0,1 0 0,0 0 0,0 0 0,-1 0 0,1 1 0,0-1 0,-1 0 0,1 0 0,-1 0 0,1 0 0,-1 0 0,0 1 0,1-1 1,-1 0-1,0 0 0,0 1 0,1-1 0,-1 0 0,0 1 0,0-1 0,0 1 0,0-1 0,0 1 0,0 0 0,1-1 0,-1 1 0,0 0 0,0 0 0,0 0 1,0-1-1,-3 1 2602,5 6-2376,0-1 1,0 0-1,1 0 0,-1 0 0,1 0 0,0-1 0,1 1 1,2 4-1,8 17 541,101 259 1580,-110-278-2520,-1 0-1,-1 0 0,0 0 0,0 0 0,1 10 0,1-23 286,-2 4-216,-1-1 0,1 1-1,-1 0 1,1-1 0,-1 1 0,0-1 0,0 1 0,0-1 0,0-3-1,1-2-24,-1 0 0,1 0-1,0 1 1,0-1-1,6-12 1,3-8 49,55-149-353,-48 133 184,2-6-288,18-44-5325,-37 90 5058,0 1-1,0 0 1,1 0 0,0-1-1,-1 1 1,1 0 0,5-5-1,3-1-2586</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5:54.708"/>
    </inkml:context>
    <inkml:brush xml:id="br0">
      <inkml:brushProperty name="width" value="0.025" units="cm"/>
      <inkml:brushProperty name="height" value="0.025" units="cm"/>
    </inkml:brush>
  </inkml:definitions>
  <inkml:trace contextRef="#ctx0" brushRef="#br0">3424 0 3584,'-35'11'1094,"0"-2"1,-63 7-1,-75-3 1245,104-9-1908,-609 16 2290,-21 1-1613,151 30-852,-138 9-346,578-57-1441,-110-12 0,158-1-3663,44 5 2122</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8:10.750"/>
    </inkml:context>
    <inkml:brush xml:id="br0">
      <inkml:brushProperty name="width" value="0.025" units="cm"/>
      <inkml:brushProperty name="height" value="0.025" units="cm"/>
    </inkml:brush>
  </inkml:definitions>
  <inkml:trace contextRef="#ctx0" brushRef="#br0">20 1 1280,'3'4'1490,"-2"-3"-1276,-1 0 0,1 0 1,-1-1-1,0 1 0,1 0 1,-1 0-1,0-1 0,0 1 1,0 0-1,1 0 1,-1 0-1,0-1 0,0 1 1,0 0-1,0 0 0,0 0 1,0-1-1,-1 2 0,-1 310 2645,3-250-2664,-2 62 186,-9-35-271,3-29 97,2 0 0,3 71 0,14 91-202,-10-200 37,7 24 0,-2-10-3,-7-33-280,0-3 173,0 1-1,0-1 0,0 0 0,0 0 0,0 0 0,0 1 0,0-1 1,0 0-1,0 0 0,0 0 0,0 1 0,0-1 0,0 0 0,0 0 0,0 0 1,0 1-1,0-1 0,0 0 0,0 0 0,0 0 0,0 1 0,0-1 0,1 0 1,-1 0-1,0 0 0,0 0 0,0 1 0,0-1 0,0 0 0,1 0 1,-1 0-1,0 0 0,0 0 0,1 1 0,1-3-2464</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8:15.528"/>
    </inkml:context>
    <inkml:brush xml:id="br0">
      <inkml:brushProperty name="width" value="0.025" units="cm"/>
      <inkml:brushProperty name="height" value="0.025" units="cm"/>
    </inkml:brush>
  </inkml:definitions>
  <inkml:trace contextRef="#ctx0" brushRef="#br0">30 0 1920,'-1'3'448,"1"0"-1,-1 0 1,1 0 0,-1 0-1,1 0 1,0 0-1,1 5 1,-1-3-56,0 386 3117,-15-189-2842,4 123-503,11-254-93,-2 195-738,7-260-5066,-3-4 3397</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8:18.298"/>
    </inkml:context>
    <inkml:brush xml:id="br0">
      <inkml:brushProperty name="width" value="0.025" units="cm"/>
      <inkml:brushProperty name="height" value="0.025" units="cm"/>
    </inkml:brush>
  </inkml:definitions>
  <inkml:trace contextRef="#ctx0" brushRef="#br0">2704 0 1920,'-3'1'315,"0"-1"0,0 1 1,1-1-1,-1 0 0,0 0 0,0 0 1,-5-1-1,-4 0 416,-175 10 1152,80-7-1532,-54-1 55,-187-3 454,181 3-765,-189 2 230,-256-17-298,372 17 2,149 2-160,-38-4 199,-22 1-429,51 8-4151,85-8 2187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2:44.816"/>
    </inkml:context>
    <inkml:brush xml:id="br0">
      <inkml:brushProperty name="width" value="0.05" units="cm"/>
      <inkml:brushProperty name="height" value="0.05" units="cm"/>
      <inkml:brushProperty name="color" value="#00A0D7"/>
    </inkml:brush>
  </inkml:definitions>
  <inkml:trace contextRef="#ctx0" brushRef="#br0">1 10 1792,'1'-8'1713,"3"8"603,-4 0-2243,0 0 0,1 1-1,-1-1 1,0 1 0,0-1 0,1 1-1,-1-1 1,0 1 0,0-1 0,0 1 0,0-1-1,0 1 1,0-1 0,0 1 0,0 0-1,0-1 1,0 1 0,0-1 0,0 1 0,0-1-1,0 1 1,0-1 0,-1 1 0,0 0 892,0-4-426,1-5-123,0 8-421,0-1 0,0 1 0,0 0 0,0 0 0,0 0 0,0 0 0,0-1 0,1 1 1,-1 0-1,0 0 0,0 0 0,0 0 0,0-1 0,0 1 0,0 0 0,1 0 0,-1 0 0,0 0 0,0 0 1,0 0-1,0 0 0,1 0 0,-1-1 0,0 1 0,0 0 0,0 0 0,1 0 0,-1 0 0,0 0 1,0 0-1,0 0 0,1 0 0,-1 0 0,0 0 0,0 0 0,0 0 0,0 0 0,1 0 0,-1 1 0,4 5 359,-4-1-530,-5-12-1608,4 5-429</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8:24.052"/>
    </inkml:context>
    <inkml:brush xml:id="br0">
      <inkml:brushProperty name="width" value="0.025" units="cm"/>
      <inkml:brushProperty name="height" value="0.025" units="cm"/>
    </inkml:brush>
  </inkml:definitions>
  <inkml:trace contextRef="#ctx0" brushRef="#br0">2901 9 1792,'-1'0'209,"0"-1"-1,1 1 1,-1-1-1,0 1 1,0-1 0,1 1-1,-1-1 1,0 1 0,0 0-1,0-1 1,0 1 0,1 0-1,-1 0 1,0 0-1,0 0 1,0-1 0,-1 2-1,-25-5 197,-225 8 1024,-161 5-549,-103-5-837,251 6-61,127-4-578,-196-11 442,119-4 330,-232 5-267,408 6 199,-7 1-59,0-3 1,-46-5-1,43 3-2763,45 2 538,3 2 405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8:39.116"/>
    </inkml:context>
    <inkml:brush xml:id="br0">
      <inkml:brushProperty name="width" value="0.025" units="cm"/>
      <inkml:brushProperty name="height" value="0.025" units="cm"/>
    </inkml:brush>
  </inkml:definitions>
  <inkml:trace contextRef="#ctx0" brushRef="#br0">2 0 640,'1'28'2251,"-1"-15"-2028,1-8-27,-1 1 1,0-1-1,-1 1 0,-1 9 1,1-12-314,1-1-1,0 0 1,0 1 0,1-1 0,-1 0 0,0 0-1,2 5 1,0 9-934,-2-14-64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8:47.922"/>
    </inkml:context>
    <inkml:brush xml:id="br0">
      <inkml:brushProperty name="width" value="0.025" units="cm"/>
      <inkml:brushProperty name="height" value="0.025" units="cm"/>
    </inkml:brush>
  </inkml:definitions>
  <inkml:trace contextRef="#ctx0" brushRef="#br0">173 1 1664,'-13'1'4400,"2"2"-4258,0-1 1,0 0-1,-1-1 0,1 0 1,-21-1-1,-25 2-324,57-2 165,0 0-130,-1 0-1,0 0 1,1 0 0,-1 1 0,1-1 0,-1 0 0,1 0 0,-1 0 0,0 0 0,1 0 0,-1 0 0,1-1 0,-1 1 0,1 0 0,-1 0 0,0 0 0,1 0 0,-1-1 0,1 1 0,-1 0 0,1-1 0,-1 1 0,1 0 0,0-1 0,-1 0 0,0-2-1469</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40.086"/>
    </inkml:context>
    <inkml:brush xml:id="br0">
      <inkml:brushProperty name="width" value="0.025" units="cm"/>
      <inkml:brushProperty name="height" value="0.025" units="cm"/>
    </inkml:brush>
  </inkml:definitions>
  <inkml:trace contextRef="#ctx0" brushRef="#br0">1755 16 1792,'1'0'82,"-1"0"1,0 0 0,1 1-1,-1-1 1,1 0-1,-1 0 1,0 0-1,1 1 1,-1-1-1,1 0 1,-1 0 0,0 0-1,1 0 1,-1 0-1,1 0 1,-1 0-1,1 0 1,-1 0-1,1 0 1,-1 0 0,0 0-1,1 0 1,-1 0-1,1 0 1,-1-1-1,0 1 1,1 0-1,-1 0 1,1 0 0,-1-1-1,0 1 1,1 0-1,-1-1 1,0 1-1,1 0 1,-1 0-1,0-1 1,0 1 0,1-1-1,-1 1 1,0-1-1,0 1-11,0-1 1,0 1-1,0-1 0,0 0 1,-1 1-1,1-1 0,0 1 1,0-1-1,-1 1 0,1-1 0,0 1 1,-1 0-1,1-1 0,0 1 1,-1-1-1,1 1 0,-1 0 0,1-1 1,-1 1-1,1 0 0,-1 0 1,1-1-1,-1 1 0,1 0 0,-1 0 1,1 0-1,-1-1 0,1 1 1,-1 0-1,0 0 0,1 0 1,-1 0-1,1 0 0,-1 0 0,-20 0 354,0 0 0,-21 4-1,-7-1-44,-573 9 1337,311-5-1569,0 0-435,175-3-214,-34 0-294,164-4 660,-2 0-371,1 0-1,-1-1 1,1 1 0,-1-2-1,1 1 1,-12-4-1,16 2-2015,5 1 474</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42.517"/>
    </inkml:context>
    <inkml:brush xml:id="br0">
      <inkml:brushProperty name="width" value="0.025" units="cm"/>
      <inkml:brushProperty name="height" value="0.025" units="cm"/>
    </inkml:brush>
  </inkml:definitions>
  <inkml:trace contextRef="#ctx0" brushRef="#br0">241 11 2304,'3'-1'-362,"5"-1"4324,-8 0-1615,-5 0-1345,-3 1-778,0 0-1,1 0 1,-1 1-1,1 0 1,-1 0-1,-14 3 1,-4 0-226,-108 3-2777,115-7 342</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43.843"/>
    </inkml:context>
    <inkml:brush xml:id="br0">
      <inkml:brushProperty name="width" value="0.025" units="cm"/>
      <inkml:brushProperty name="height" value="0.025" units="cm"/>
    </inkml:brush>
  </inkml:definitions>
  <inkml:trace contextRef="#ctx0" brushRef="#br0">300 1 2304,'0'0'115,"0"0"0,0 1 0,0-1 0,0 0 0,-1 1 0,1-1 0,0 0 0,0 1 0,0-1 0,-1 0-1,1 0 1,0 1 0,-1-1 0,1 0 0,0 0 0,0 0 0,-1 1 0,1-1 0,0 0 0,-1 0 0,1 0 0,0 0 0,-1 0 0,1 0 0,-1 1 0,1-1 0,0 0 0,-1 0 0,1 0 0,0 0 0,-1 0 0,1-1 0,-1 1-1,-19-2 746,14 1-476,-158 1 1096,75 2-5627,78-2 1502</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44.238"/>
    </inkml:context>
    <inkml:brush xml:id="br0">
      <inkml:brushProperty name="width" value="0.025" units="cm"/>
      <inkml:brushProperty name="height" value="0.025" units="cm"/>
    </inkml:brush>
  </inkml:definitions>
  <inkml:trace contextRef="#ctx0" brushRef="#br0">309 0 3072,'0'1'148,"0"-1"0,-1 0 0,1 1 0,0-1 0,-1 1 0,1-1 0,0 1 0,-1-1 0,1 0 0,-1 1 0,1-1 0,0 0-1,-1 1 1,1-1 0,-1 0 0,1 0 0,-1 0 0,0 1 0,1-1 0,-1 0 0,1 0 0,-1 0 0,1 0 0,-1 0 0,1 0 0,-1 0 0,1 0 0,-2 0 0,-20 0 1053,18 0-800,-148-3 2417,50 6-9006,87-1 2993</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53.038"/>
    </inkml:context>
    <inkml:brush xml:id="br0">
      <inkml:brushProperty name="width" value="0.025" units="cm"/>
      <inkml:brushProperty name="height" value="0.025" units="cm"/>
    </inkml:brush>
  </inkml:definitions>
  <inkml:trace contextRef="#ctx0" brushRef="#br0">368 3 3328,'-7'-2'5261,"-12"2"-3973,-120 7-247,-27 0-2946,137-10-2879,22-1 2315</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53.400"/>
    </inkml:context>
    <inkml:brush xml:id="br0">
      <inkml:brushProperty name="width" value="0.025" units="cm"/>
      <inkml:brushProperty name="height" value="0.025" units="cm"/>
    </inkml:brush>
  </inkml:definitions>
  <inkml:trace contextRef="#ctx0" brushRef="#br0">334 1 2944,'-7'3'5775,"-35"6"-4084,-114 4-827,85-9-2501,28-2-3819,29 0 2939</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9:54.300"/>
    </inkml:context>
    <inkml:brush xml:id="br0">
      <inkml:brushProperty name="width" value="0.025" units="cm"/>
      <inkml:brushProperty name="height" value="0.025" units="cm"/>
    </inkml:brush>
  </inkml:definitions>
  <inkml:trace contextRef="#ctx0" brushRef="#br0">524 2 2304,'5'-2'5093,"-12"5"-3077,-15 5-704,-17-2-613,-1-1-1,-50-1 1,-120-10-918,122-3-2437,68 7 768,7-2-698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0"/>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0 0,0 1 1,-2-5-1,3 4-333,0 1 0,0-1 1,0 0-1,0 0 0,1 0 0,-1 1 1,0-1-1,0-3 0,1-4-3277</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9:30.474"/>
    </inkml:context>
    <inkml:brush xml:id="br0">
      <inkml:brushProperty name="width" value="0.025" units="cm"/>
      <inkml:brushProperty name="height" value="0.025" units="cm"/>
    </inkml:brush>
  </inkml:definitions>
  <inkml:trace contextRef="#ctx0" brushRef="#br0">640 0 3456,'0'0'87,"1"1"0,-1-1 0,0 0 0,0 0 0,0 0 1,1 0-1,-1 1 0,0-1 0,0 0 0,0 0 0,0 0 0,0 1 0,1-1 0,-1 0 1,0 0-1,0 0 0,0 1 0,0-1 0,0 0 0,0 0 0,0 1 0,0-1 1,0 0-1,0 0 0,0 1 0,0-1 0,0 0 0,0 0 0,0 1 0,0-1 0,0 0 1,0 0-1,0 1 0,0-1 0,0 0 0,0 0 0,-1 1 0,1-1 0,0 0 0,0 0 1,0 1-1,-13 3 1611,-20-2-630,32-2-976,-151-3 777,-112 3 534,231 2-1802,15 1-373,0-2-1,0 0 0,0-1 1,0-1-1,-29-5 0,39 2-1669</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9:30.838"/>
    </inkml:context>
    <inkml:brush xml:id="br0">
      <inkml:brushProperty name="width" value="0.025" units="cm"/>
      <inkml:brushProperty name="height" value="0.025" units="cm"/>
    </inkml:brush>
  </inkml:definitions>
  <inkml:trace contextRef="#ctx0" brushRef="#br0">561 13 3968,'4'0'1467,"-5"-3"-379,-10-3 591,-37 3-350,-58 5-1,60-1-1158,-92 13 155,100-8-1286,-1-2-1,-59 0 0,74-9-2478,9-4 491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1:41.435"/>
    </inkml:context>
    <inkml:brush xml:id="br0">
      <inkml:brushProperty name="width" value="0.025" units="cm"/>
      <inkml:brushProperty name="height" value="0.025" units="cm"/>
    </inkml:brush>
  </inkml:definitions>
  <inkml:trace contextRef="#ctx0" brushRef="#br0">227 0 5632,'-1'15'1091,"0"-1"1,-2 1 0,1-1-1,-2 1 1,0-1 0,-6 14-1,-40 79 777,39-87-1488,0-1 1,-22 26-1,25-36-756,1 0-1,-1-1 1,-1 0 0,0 0-1,0-1 1,-15 10 0,23-17-14,0 1 1,0-1 0,0 1-1,0-1 1,0 1 0,0-1-1,0 0 1,0 1 0,0-1-1,0 0 1,0 0 0,0 0-1,0 0 1,-2 0 0,-3-2-2651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1:41.777"/>
    </inkml:context>
    <inkml:brush xml:id="br0">
      <inkml:brushProperty name="width" value="0.025" units="cm"/>
      <inkml:brushProperty name="height" value="0.025" units="cm"/>
    </inkml:brush>
  </inkml:definitions>
  <inkml:trace contextRef="#ctx0" brushRef="#br0">269 358 6656,'0'0'2464,"0"-1"-1920,-8-9 480,3 3 64,-6-10-256,-5-11-32,-4-5-384,-7-3-160,-6-2-160,2 0-224,-1 1-64,2-2-1824,1 2-800,3 1-416</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1:42.429"/>
    </inkml:context>
    <inkml:brush xml:id="br0">
      <inkml:brushProperty name="width" value="0.025" units="cm"/>
      <inkml:brushProperty name="height" value="0.025" units="cm"/>
    </inkml:brush>
  </inkml:definitions>
  <inkml:trace contextRef="#ctx0" brushRef="#br0">1 9 3328,'4'-7'2587,"-4"7"-2514,1 0 0,-1 0 0,0 0 0,0 0 0,0 0 0,0 0 0,0-1 0,1 1 0,-1 0 0,0 0 0,0 0 0,0 0 0,0 0 0,1 0-1,-1 0 1,0 0 0,0 1 0,0-1 0,0 0 0,0 0 0,1 0 0,-1 0 0,0 0 0,0 0 0,0 0 0,0 0 0,0 0 0,0 0 0,0 0 0,1 0 0,-1 1 0,0-1 0,0 0 0,0 0 0,0 0 0,0 0 0,0 0 0,0 0-1,0 1 1,0-1 0,0 0 0,0 0 0,0 0 0,1 0 0,-1 0 0,0 1 0,0-1 0,0 0 0,0 0 0,0 0 0,0 0 0,-1 0 0,1 1 0,0-1 0,0 0 0,0 0 0,0 0 0,0 0 0,0 0 0,0 1 0,0-1 0,0 0-1,0 0 1,0 0 0,-1 0 0,3 36 2614,7 39-1,0-6-1888,13 110 291,2 14-3191,-24-171-3818,-5-21 2288</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1:42.912"/>
    </inkml:context>
    <inkml:brush xml:id="br0">
      <inkml:brushProperty name="width" value="0.025" units="cm"/>
      <inkml:brushProperty name="height" value="0.025" units="cm"/>
    </inkml:brush>
  </inkml:definitions>
  <inkml:trace contextRef="#ctx0" brushRef="#br0">1 49 4480,'4'-4'407,"0"0"0,0 0 1,1 0-1,0 0 0,0 0 0,0 1 1,0 0-1,0 0 0,0 1 0,1-1 1,0 1-1,-1 0 0,11-2 0,-10 4-260,1-1-1,-1 1 0,1 0 1,-1 0-1,1 1 1,0-1-1,-1 2 0,0-1 1,1 1-1,-1 0 1,7 3-1,-4-1-98,0 1 0,0 0 0,0 0 1,-1 1-1,0 0 0,0 1 0,-1 0 0,0 0 1,0 1-1,0-1 0,-1 1 0,0 1 0,-1-1 1,0 1-1,8 18 0,-8-10 83,0 1 0,-1-1 0,0 1 0,-2 0 0,0 0-1,-1 32 1,-1-40-16,-1 1-1,0-1 0,0 0 1,-1 0-1,-1 1 0,1-2 1,-2 1-1,1 0 0,-2-1 1,1 1-1,-1-1 1,0 0-1,-9 10 0,13-17-85,-1 0 0,0 0 0,0-1 1,0 1-1,0 0 0,0-1 0,-1 1 0,1-1 0,0 0 0,-1 1 0,1-1 0,-1 0 0,1-1 0,-1 1 0,1 0 0,-1-1 1,0 1-1,1-1 0,-1 0 0,0 0 0,0 0 0,1 0 0,-1-1 0,0 1 0,1-1 0,-1 1 0,1-1 0,-1 0 0,1 0 1,-1 0-1,1 0 0,0-1 0,-4-1 0,-1-2-12,0-1 0,0 1 0,0-1 0,1-1 0,0 1 0,0-1 0,0 0 0,-7-14 0,4 6-138,2 0 0,0-1 0,1 0 0,0-1 1,2 1-1,0-1 0,0 0 0,-1-30 0,4 23-1414,4-45 0,1 40-1951,8-33-1,-6 35 458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1:43.527"/>
    </inkml:context>
    <inkml:brush xml:id="br0">
      <inkml:brushProperty name="width" value="0.025" units="cm"/>
      <inkml:brushProperty name="height" value="0.025" units="cm"/>
    </inkml:brush>
  </inkml:definitions>
  <inkml:trace contextRef="#ctx0" brushRef="#br0">229 1 5120,'5'2'1920,"-2"0"-1504,-6-2 672,1 0 256,-4-2-608,-4 0-224,-6 2-192,-5 0-64,-6 0-128,-2 0-160,-3 0 0,2 0-736,2 2-384,-5 0-1856</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6:20.967"/>
    </inkml:context>
    <inkml:brush xml:id="br0">
      <inkml:brushProperty name="width" value="0.025" units="cm"/>
      <inkml:brushProperty name="height" value="0.025" units="cm"/>
    </inkml:brush>
  </inkml:definitions>
  <inkml:trace contextRef="#ctx0" brushRef="#br0">401 17 2560,'5'0'492,"10"0"22,-15 0-446,1 0 0,-1 0 1,0 0-1,0 0 0,1 0 0,-1 0 0,0 0 0,0 0 0,1-1 0,-1 1 0,0 0 0,0 0 1,1 0-1,-1 0 0,0 0 0,0 0 0,0-1 0,1 1 0,-1 0 0,0 0 0,0 0 0,0-1 1,0 1-1,1 0 0,-1 0 0,0-1 0,0 1 0,0 0 0,0 0 0,0-1 0,0 1 0,0 0 1,0 0-1,0-1 0,0 1 0,0 0 0,0 0 0,0-1 0,0 1 0,0 0 0,0-1 0,-1 0 52,-1 1-1,1-1 0,-1 0 0,1 0 0,-1 1 1,1-1-1,-1 1 0,1-1 0,-1 1 0,0 0 1,1 0-1,-1 0 0,1 0 0,-1 0 0,0 0 1,-2 1-1,-3-2 126,-164 3 752,45 1-2437,44-8-3423,70 3 2879</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46:21.316"/>
    </inkml:context>
    <inkml:brush xml:id="br0">
      <inkml:brushProperty name="width" value="0.025" units="cm"/>
      <inkml:brushProperty name="height" value="0.025" units="cm"/>
    </inkml:brush>
  </inkml:definitions>
  <inkml:trace contextRef="#ctx0" brushRef="#br0">492 9 3840,'3'6'1472,"-6"-6"-1120,-3-3 288,3 6 96,-6-3-64,-6 0-32,-8 0-64,-14 0 32,-5-3-320,-2 3-96,-5-3 0,5 1-96,-1-1-64,-1 3-160,5 0-64,5 0-1600,5-3-1696,11 6 800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25.394"/>
    </inkml:context>
    <inkml:brush xml:id="br0">
      <inkml:brushProperty name="width" value="0.025" units="cm"/>
      <inkml:brushProperty name="height" value="0.025" units="cm"/>
    </inkml:brush>
  </inkml:definitions>
  <inkml:trace contextRef="#ctx0" brushRef="#br0">599 1 3328,'-6'0'4619,"-19"-1"-2625,-236 9-23,0-1-4689,236-8 942,5 0-586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1"/>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1-1,1-1 1,-1-1 0,0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27.459"/>
    </inkml:context>
    <inkml:brush xml:id="br0">
      <inkml:brushProperty name="width" value="0.025" units="cm"/>
      <inkml:brushProperty name="height" value="0.025" units="cm"/>
    </inkml:brush>
  </inkml:definitions>
  <inkml:trace contextRef="#ctx0" brushRef="#br0">256 1 3328,'-1'0'74,"1"0"0,0 0 1,0 0-1,0 0 0,0 0 1,0 0-1,0 0 0,0 0 0,0 0 1,0 1-1,0-1 0,0 0 0,0 0 1,0 0-1,0 0 0,0 0 1,-1 0-1,1 0 0,0 0 0,0 0 1,0 0-1,0 1 0,0-1 1,0 0-1,0 0 0,0 0 0,0 0 1,0 0-1,0 0 0,0 0 0,0 0 1,1 0-1,-1 1 0,0-1 1,0 0-1,0 0 0,0 0 0,0 0 1,0 0-1,0 0 0,0 0 1,0 0-1,0 0 0,0 0 0,0 0 1,0 0-1,0 0 0,0 1 0,0-1 1,1 0-1,-1 0 0,0 0 1,0 0-1,0 0 0,0 0 0,0 0 1,0 0-1,0 0 0,0 0 0,0 0 1,1 0-1,-1 0 0,0 0 1,0 0-1,0 0 0,0 0 0,-12 2 1502,-15 0-1046,-96-1 676,40 1-3932,72-2-2025,11-2 2340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27.807"/>
    </inkml:context>
    <inkml:brush xml:id="br0">
      <inkml:brushProperty name="width" value="0.025" units="cm"/>
      <inkml:brushProperty name="height" value="0.025" units="cm"/>
    </inkml:brush>
  </inkml:definitions>
  <inkml:trace contextRef="#ctx0" brushRef="#br0">263 1 3968,'-2'5'1472,"-2"-4"-1120,-3 0 224,2-1 64,-3 0-32,-3 1 32,-5 0 64,-4 0 32,-3-1-384,-1 0-64,1 0-64,-1 1-32,2 0-32,1-1-896,3 0-288,3 0-1248,3 0-1056,5-1 1280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35.578"/>
    </inkml:context>
    <inkml:brush xml:id="br0">
      <inkml:brushProperty name="width" value="0.025" units="cm"/>
      <inkml:brushProperty name="height" value="0.025" units="cm"/>
    </inkml:brush>
  </inkml:definitions>
  <inkml:trace contextRef="#ctx0" brushRef="#br0">239 0 3328,'3'1'1658,"-1"1"1777,-7 0-2784,-14 4 22,0-1 0,0-2 1,-34 4-1,-22-4-1970,39-1-814,26-2 420,3 0-495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35.981"/>
    </inkml:context>
    <inkml:brush xml:id="br0">
      <inkml:brushProperty name="width" value="0.025" units="cm"/>
      <inkml:brushProperty name="height" value="0.025" units="cm"/>
    </inkml:brush>
  </inkml:definitions>
  <inkml:trace contextRef="#ctx0" brushRef="#br0">284 0 4352,'-2'3'1664,"0"-3"-1312,-4 1 352,4 0 32,-3 0 0,-2 0 96,-4 0-32,-6-1 0,-4 1-448,-5 0-64,-2 0 32,1 0-192,-1-1-64,1 1-32,3 0-32,4 0-1408,2 0-576,6 0-992</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48.097"/>
    </inkml:context>
    <inkml:brush xml:id="br0">
      <inkml:brushProperty name="width" value="0.025" units="cm"/>
      <inkml:brushProperty name="height" value="0.025" units="cm"/>
    </inkml:brush>
  </inkml:definitions>
  <inkml:trace contextRef="#ctx0" brushRef="#br0">1 1 3200,'1'23'9297,"3"18"-6038,1 19-1880,-4 55 2360,-1-115-3808,4-21-11835,-4 16 8635</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51:48.533"/>
    </inkml:context>
    <inkml:brush xml:id="br0">
      <inkml:brushProperty name="width" value="0.025" units="cm"/>
      <inkml:brushProperty name="height" value="0.025" units="cm"/>
    </inkml:brush>
  </inkml:definitions>
  <inkml:trace contextRef="#ctx0" brushRef="#br0">1 4 11776,'5'-1'9887,"-3"1"-9791,-4 0-672,0-2-1888</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01.598"/>
    </inkml:context>
    <inkml:brush xml:id="br0">
      <inkml:brushProperty name="width" value="0.025" units="cm"/>
      <inkml:brushProperty name="height" value="0.025" units="cm"/>
    </inkml:brush>
  </inkml:definitions>
  <inkml:trace contextRef="#ctx0" brushRef="#br0">8 236 1792,'0'-3'297,"0"-20"2352,0 23-2461,0-1 0,0 0-1,0 1 1,0-1-1,0 0 1,0 1 0,0-1-1,-1 0 1,1 1 0,0-1-1,0 1 1,0-1 0,-1 0-1,1 1 1,0-1-1,-1 1 1,1-1 0,0 1-1,-1-1 1,1 1 0,-1-1-1,1 1 1,-1-1-1,-1 0 993,6 19 3047,7 11-2629,-1-7-703,37 164 2687,-29-102-2882,-15-71-689,11 44 221,37 103 0,-28-97 35,-23-54-393,0-9 122,0 1 0,0-1 0,0 0 0,0 1 0,0-1 1,-1 0-1,1 0 0,0 1 0,0-1 0,0 0 0,0 0 0,0 1 1,0-1-1,0 0 0,0 1 0,0-1 0,0 0 0,1 0 0,-1 1 0,0-1 1,0 0-1,0 0 0,0 1 0,0-1 0,0 0 0,1 0 0,-1 1 0,0-1 1,0 0-1,0 0 0,0 0 0,1 1 0,-1-1 0,0 0 0,0 0 0,1 0 1,-1 0-1,0 1 0,0-1 0,1 0 0,-1 0 0,0 0 0,0 0 0,1 0 1,-1 0-1,1 0 78,15-21-58,-11 10-23,0 1 0,-1-1-1,-1 1 1,1-1-1,2-22 1,1-59 283,-3 33-33,56-379 445,-50 396-940,4-22 565,-11 21-6139</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01.604"/>
    </inkml:context>
    <inkml:brush xml:id="br0">
      <inkml:brushProperty name="width" value="0.025" units="cm"/>
      <inkml:brushProperty name="height" value="0.025" units="cm"/>
    </inkml:brush>
  </inkml:definitions>
  <inkml:trace contextRef="#ctx0" brushRef="#br0">227 0 5632,'-1'15'1091,"0"-1"1,-2 1 0,1-1-1,-2 1 1,0-1 0,-6 14-1,-40 79 777,39-87-1488,0-1 1,-22 26-1,25-36-756,1 0-1,-1-1 1,-1 0 0,0 0-1,0-1 1,-15 10 0,23-17-14,0 1 1,0-1 0,0 1-1,0-1 1,0 1 0,0-1-1,0 0 1,0 1 0,0-1-1,0 0 1,0 0 0,0 0-1,0 0 1,-2 0 0,-3-2-2651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01.605"/>
    </inkml:context>
    <inkml:brush xml:id="br0">
      <inkml:brushProperty name="width" value="0.025" units="cm"/>
      <inkml:brushProperty name="height" value="0.025" units="cm"/>
    </inkml:brush>
  </inkml:definitions>
  <inkml:trace contextRef="#ctx0" brushRef="#br0">269 358 6656,'0'0'2464,"0"-1"-1920,-8-9 480,3 3 64,-6-10-256,-5-11-32,-4-5-384,-7-3-160,-6-2-160,2 0-224,-1 1-64,2-2-1824,1 2-800,3 1-416</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01.606"/>
    </inkml:context>
    <inkml:brush xml:id="br0">
      <inkml:brushProperty name="width" value="0.025" units="cm"/>
      <inkml:brushProperty name="height" value="0.025" units="cm"/>
    </inkml:brush>
  </inkml:definitions>
  <inkml:trace contextRef="#ctx0" brushRef="#br0">1 9 3328,'4'-7'2587,"-4"7"-2514,1 0 0,-1 0 0,0 0 0,0 0 0,0 0 0,0 0 0,0-1 0,1 1 0,-1 0 0,0 0 0,0 0 0,0 0 0,0 0 0,1 0-1,-1 0 1,0 0 0,0 1 0,0-1 0,0 0 0,0 0 0,1 0 0,-1 0 0,0 0 0,0 0 0,0 0 0,0 0 0,0 0 0,0 0 0,0 0 0,1 0 0,-1 1 0,0-1 0,0 0 0,0 0 0,0 0 0,0 0 0,0 0 0,0 0-1,0 1 1,0-1 0,0 0 0,0 0 0,0 0 0,1 0 0,-1 0 0,0 1 0,0-1 0,0 0 0,0 0 0,0 0 0,0 0 0,-1 0 0,1 1 0,0-1 0,0 0 0,0 0 0,0 0 0,0 0 0,0 0 0,0 1 0,0-1 0,0 0-1,0 0 1,0 0 0,-1 0 0,3 36 2614,7 39-1,0-6-1888,13 110 291,2 14-3191,-24-171-3818,-5-21 2288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03.858"/>
    </inkml:context>
    <inkml:brush xml:id="br0">
      <inkml:brushProperty name="width" value="0.05" units="cm"/>
      <inkml:brushProperty name="height" value="0.05" units="cm"/>
      <inkml:brushProperty name="color" value="#00A0D7"/>
    </inkml:brush>
  </inkml:definitions>
  <inkml:trace contextRef="#ctx0" brushRef="#br0">116 0 1536,'2'2'9806,"-4"3"-10439,-6 8 1177,0 0 0,-1-1 0,-1 0 1,1-1-1,-19 17 0,7-7-385,17-16-388,-7 6 567,4-8-4095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2"/>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01.607"/>
    </inkml:context>
    <inkml:brush xml:id="br0">
      <inkml:brushProperty name="width" value="0.025" units="cm"/>
      <inkml:brushProperty name="height" value="0.025" units="cm"/>
    </inkml:brush>
  </inkml:definitions>
  <inkml:trace contextRef="#ctx0" brushRef="#br0">1 49 4480,'4'-4'407,"0"0"0,0 0 1,1 0-1,0 0 0,0 0 0,0 1 1,0 0-1,0 0 0,0 1 0,1-1 1,0 1-1,-1 0 0,11-2 0,-10 4-260,1-1-1,-1 1 0,1 0 1,-1 0-1,1 1 1,0-1-1,-1 2 0,0-1 1,1 1-1,-1 0 1,7 3-1,-4-1-98,0 1 0,0 0 0,0 0 1,-1 1-1,0 0 0,0 1 0,-1 0 0,0 0 1,0 1-1,0-1 0,-1 1 0,0 1 0,-1-1 1,0 1-1,8 18 0,-8-10 83,0 1 0,-1-1 0,0 1 0,-2 0 0,0 0-1,-1 32 1,-1-40-16,-1 1-1,0-1 0,0 0 1,-1 0-1,-1 1 0,1-2 1,-2 1-1,1 0 0,-2-1 1,1 1-1,-1-1 1,0 0-1,-9 10 0,13-17-85,-1 0 0,0 0 0,0-1 1,0 1-1,0 0 0,0-1 0,-1 1 0,1-1 0,0 0 0,-1 1 0,1-1 0,-1 0 0,1-1 0,-1 1 0,1 0 0,-1-1 1,0 1-1,1-1 0,-1 0 0,0 0 0,0 0 0,1 0 0,-1-1 0,0 1 0,1-1 0,-1 1 0,1-1 0,-1 0 0,1 0 1,-1 0-1,1 0 0,0-1 0,-4-1 0,-1-2-12,0-1 0,0 1 0,0-1 0,1-1 0,0 1 0,0-1 0,0 0 0,-7-14 0,4 6-138,2 0 0,0-1 0,1 0 0,0-1 1,2 1-1,0-1 0,0 0 0,-1-30 0,4 23-1414,4-45 0,1 40-1951,8-33-1,-6 35 458</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01.608"/>
    </inkml:context>
    <inkml:brush xml:id="br0">
      <inkml:brushProperty name="width" value="0.025" units="cm"/>
      <inkml:brushProperty name="height" value="0.025" units="cm"/>
    </inkml:brush>
  </inkml:definitions>
  <inkml:trace contextRef="#ctx0" brushRef="#br0">229 1 5120,'5'2'1920,"-2"0"-1504,-6-2 672,1 0 256,-4-2-608,-4 0-224,-6 2-192,-5 0-64,-6 0-128,-2 0-160,-3 0 0,2 0-736,2 2-384,-5 0-1856</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6.203"/>
    </inkml:context>
    <inkml:brush xml:id="br0">
      <inkml:brushProperty name="width" value="0.025" units="cm"/>
      <inkml:brushProperty name="height" value="0.025" units="cm"/>
    </inkml:brush>
  </inkml:definitions>
  <inkml:trace contextRef="#ctx0" brushRef="#br0">124 60 2304,'1'-2'318,"0"-1"-1,-1 0 1,1 0-1,-1 1 1,0-1-1,0 0 1,0 0 0,0 0-1,-1 1 1,1-1-1,-1 0 1,1 0 0,-1 1-1,0-1 1,-2-4-1,3 7-166,-1-1-1,1 0 0,-1 0 1,0 0-1,1 1 0,-1-1 1,0 0-1,1 1 0,-1-1 1,0 1-1,0-1 0,1 1 1,-1-1-1,0 1 0,0-1 1,0 1-1,0 0 0,0-1 0,-1 1 1,1 0-66,-1 0-1,1 0 1,-1 0 0,1 1 0,-1-1 0,1 0 0,0 1 0,-1-1-1,1 1 1,-1-1 0,1 1 0,0 0 0,0-1 0,-1 1 0,1 0-1,-1 1 1,-6 5 334,1 0 0,0 1-1,0 0 1,1 0 0,0 0-1,1 1 1,0-1 0,0 1-1,1 1 1,0-1-1,1 1 1,-1-1 0,2 1-1,0 0 1,0 0 0,0 0-1,2 0 1,-1 0 0,1 0-1,1 0 1,1 14 0,-1-22-423,-1 0 0,1 0 1,-1 0-1,1-1 0,0 1 0,-1 0 1,1 0-1,0 0 0,1-1 1,-1 1-1,0 0 0,0-1 0,1 1 1,-1-1-1,1 1 0,-1-1 1,1 0-1,-1 0 0,3 1 0,-1-1-127,-1 0-1,1 0 1,-1 0-1,1-1 1,0 1-1,-1-1 1,1 0-1,0 0 1,0 0-1,-1 0 1,1 0-1,4-2 1,5-1-1088,0-1 0,-1 0 1,1-1-1,21-12 1,-19 8-1065,-2 0-410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6.605"/>
    </inkml:context>
    <inkml:brush xml:id="br0">
      <inkml:brushProperty name="width" value="0.025" units="cm"/>
      <inkml:brushProperty name="height" value="0.025" units="cm"/>
    </inkml:brush>
  </inkml:definitions>
  <inkml:trace contextRef="#ctx0" brushRef="#br0">0 75 2944,'4'-3'431,"0"0"0,0 0-1,0 0 1,-1 0 0,1-1 0,-1 1 0,0-1-1,3-5 1,17-17 873,-22 25-1246,1-1 1,0 1-1,0 0 1,0 0-1,0 0 1,-1 0-1,1 0 1,1 0-1,-1 0 1,0 1-1,0-1 1,0 1-1,2-1 1,-3 1-22,0 0 1,0 0 0,0 0-1,0 0 1,0 0 0,0 0-1,0 1 1,0-1-1,0 0 1,0 1 0,0-1-1,-1 0 1,1 1 0,0-1-1,0 1 1,0 0-1,-1-1 1,1 1 0,0-1-1,0 2 1,1 0 46,-1 0 0,1 1 1,-1-1-1,1 0 0,-1 1 0,0-1 0,1 4 1,0 4 291,1 0 0,0 18 0,-1-13 219,-1 1 1,-3 21-1,2-31-365,-1-1 0,1 0 0,-1 0-1,-1 1 1,1-1 0,-1 0 0,0 0 0,0-1 0,-1 1-1,-4 8 1,6-12-196,0 0 0,0 0 0,-1 0 0,1 0 0,0 0 1,0 0-1,-1 0 0,1 0 0,0-1 0,-1 1 0,1 0 0,-1-1 0,1 1 0,-1-1 0,1 0 0,-1 1 0,0-1 0,1 0 0,-1 0 0,1 0 0,-1 0 0,1 0 0,-1-1 0,1 1 1,-1 0-1,1-1 0,-1 1 0,1-1 0,-1 1 0,1-1 0,-1 0 0,1 0 0,0 1 0,-1-1 0,-1-2 0,0 1-195,-1-1 0,1 0 1,-1 0-1,1 0 0,0-1 0,0 1 0,0-1 1,1 0-1,-1 1 0,1-1 0,-3-6 0,4 6-501,1 0 0,-1 1-1,0-1 1,1 0 0,0 0 0,0 0-1,0 0 1,0 0 0,1 0-1,1-7 1,2-6-2335</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6.962"/>
    </inkml:context>
    <inkml:brush xml:id="br0">
      <inkml:brushProperty name="width" value="0.025" units="cm"/>
      <inkml:brushProperty name="height" value="0.025" units="cm"/>
    </inkml:brush>
  </inkml:definitions>
  <inkml:trace contextRef="#ctx0" brushRef="#br0">0 9 5504,'1'1'300,"0"-1"1,0 1-1,-1-1 1,1 1 0,0 0-1,-1-1 1,1 1-1,0-1 1,-1 1-1,1 0 1,-1 0-1,1-1 1,-1 1-1,1 0 1,-1 0 0,0 0-1,1 0 1,-1 1-1,5 21 2754,-4-13-2133,3 8 725,12 32 0,-14-44-1434,1-1 0,0 1 0,0 0 0,0-1 0,1 0 0,0 0 1,-1 0-1,2 0 0,4 4 0,-8-8-216,-1 0 1,1 0-1,0-1 0,0 1 1,0-1-1,0 1 0,0-1 1,0 1-1,0-1 0,0 1 1,0-1-1,0 0 0,0 0 1,0 1-1,0-1 0,0 0 1,0 0-1,0 0 0,0 0 1,0 0-1,0 0 0,0-1 1,0 1-1,1 0 0,0-1-35,-1 0-1,1 0 0,-1 0 0,1 0 0,-1-1 1,1 1-1,-1 0 0,0-1 0,0 1 0,0 0 1,0-1-1,2-2 0,0-4-201,1 1 0,-1-1 0,0 0 1,3-16-1,-4 11-816,0 1 0,-1-24 1,-1 28-538,-1 1 0,0 0-1,-2-11 1,-2 5-1856</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7.507"/>
    </inkml:context>
    <inkml:brush xml:id="br0">
      <inkml:brushProperty name="width" value="0.025" units="cm"/>
      <inkml:brushProperty name="height" value="0.025" units="cm"/>
    </inkml:brush>
  </inkml:definitions>
  <inkml:trace contextRef="#ctx0" brushRef="#br0">0 13 4480,'5'14'9939,"-3"13"-7452,-2-17-1607,4 100 587,-5-142-2081,3 22 515,0-1 0,1 1 0,0 0 0,0 0 0,1 0 0,8-15-1,-10 21 89,1 0 0,-1 0 0,1 0-1,0 1 1,0-1 0,0 1 0,1-1 0,-1 1-1,1 0 1,0 1 0,0-1 0,0 0 0,0 1-1,0 0 1,1 0 0,-1 0 0,5-1-1,-7 3 48,0 0 0,0-1 0,0 1-1,0 0 1,0 0 0,0 0-1,0 0 1,0 1 0,0-1-1,0 0 1,0 1 0,0 0 0,-1-1-1,1 1 1,0 0 0,0 0-1,1 1 1,0 0 49,0 1 1,0-1-1,0 1 1,-1 0-1,1-1 0,-1 1 1,0 0-1,3 6 1,1 2 96,-1 0 1,-1 1 0,0 0 0,3 17 0,4 41-81,-10-55-6503,2-24 2935</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7.851"/>
    </inkml:context>
    <inkml:brush xml:id="br0">
      <inkml:brushProperty name="width" value="0.025" units="cm"/>
      <inkml:brushProperty name="height" value="0.025" units="cm"/>
    </inkml:brush>
  </inkml:definitions>
  <inkml:trace contextRef="#ctx0" brushRef="#br0">0 0 5888,'2'1'321,"-1"0"-1,0 0 1,1 0 0,-1 0-1,0 0 1,0 0 0,0 0-1,0 1 1,0-1 0,0 0-1,0 0 1,-1 1 0,1-1-1,0 1 1,-1-1 0,1 0-1,-1 1 1,1-1 0,-1 1 0,0 2-1,3 36 1922,-3-29-1757,0 77 507,-1-44-1651,2 0-1,9 61 0,-2-75-2533,-7-29 2740,-1 1 0,1-1 0,0 0 0,0 1 0,0-1 0,-1 0 0,1 0 0,0 0 0,1 0 0,-1 0 0,1 1 0,7 2-2912</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8.200"/>
    </inkml:context>
    <inkml:brush xml:id="br0">
      <inkml:brushProperty name="width" value="0.025" units="cm"/>
      <inkml:brushProperty name="height" value="0.025" units="cm"/>
    </inkml:brush>
  </inkml:definitions>
  <inkml:trace contextRef="#ctx0" brushRef="#br0">148 16 7040,'-16'-9'2624,"6"6"-2048,-7 0-64,9 3-160,-4 3-256,-4 0-64,0 1 0,0 0 32,4 0-32,0 0-1088,4-1-448,4 0-1312</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8.540"/>
    </inkml:context>
    <inkml:brush xml:id="br0">
      <inkml:brushProperty name="width" value="0.025" units="cm"/>
      <inkml:brushProperty name="height" value="0.025" units="cm"/>
    </inkml:brush>
  </inkml:definitions>
  <inkml:trace contextRef="#ctx0" brushRef="#br0">8 81 6016,'8'1'523,"1"1"0,-1-1 0,1 0 1,-1 0-1,1-1 0,-1 0 0,16-3 0,-20 2-499,0 0 0,0 0 0,0 0-1,0 0 1,0-1 0,0 0 0,0 1-1,0-2 1,-1 1 0,1 0 0,-1-1-1,1 1 1,-1-1 0,0 0 0,0 0-1,0 0 1,3-6 0,-5 8-29,-1 0 0,1-1-1,0 1 1,-1 0 0,1-1 0,-1 1 0,1 0 0,-1-1-1,0 1 1,1 0 0,-1-1 0,0 1 0,0-3 0,0 3-1,-1 0 1,1 0 0,0 1-1,0-1 1,-1 0 0,1 0-1,0 1 1,-1-1 0,1 0-1,-1 1 1,1-1 0,-1 0-1,1 1 1,-1-1-1,1 1 1,-1-1 0,0 1-1,0-1 1,-2 0 0,1 0 0,0 0 0,0 0 0,-1 0 0,1 1-1,-1 0 1,1-1 0,0 1 0,-1 0 0,1 0 0,-1 0 0,1 0 0,-1 1-1,-3 0 1,-1 1 291,-1 0-1,1 1 1,0 0 0,-1 0-1,1 1 1,0 0-1,1 0 1,-1 1-1,1-1 1,-9 10-1,12-11-36,0 0 0,0 0-1,1 0 1,0 0 0,-1 0-1,1 1 1,0-1 0,1 0-1,-1 1 1,0 0 0,1-1-1,0 1 1,0 0 0,0 0-1,1 0 1,-1-1 0,1 1-1,0 0 1,0 0 0,0 0-1,0 0 1,1 0 0,1 5-1,-2-7-244,1 0-1,0 0 1,-1 0-1,1-1 1,0 1-1,0 0 1,0 0 0,1 0-1,-1-1 1,0 1-1,1-1 1,-1 1-1,1-1 1,-1 1-1,1-1 1,0 0-1,-1 0 1,4 1-1,-3-1-154,1 0 0,0 0 0,-1-1 0,1 1 0,0-1-1,0 0 1,-1 1 0,1-1 0,0-1 0,0 1 0,-1 0 0,5-2-1,-1 1-717,0-1 0,0 0-1,0-1 1,0 0 0,0 1-1,-1-2 1,1 1 0,-1-1-1,0 0 1,0 0-1,4-5 1,2-5-2640,-3-2 1205</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28.886"/>
    </inkml:context>
    <inkml:brush xml:id="br0">
      <inkml:brushProperty name="width" value="0.025" units="cm"/>
      <inkml:brushProperty name="height" value="0.025" units="cm"/>
    </inkml:brush>
  </inkml:definitions>
  <inkml:trace contextRef="#ctx0" brushRef="#br0">1 52 6272,'9'20'1336,"26"56"2455,-31-65-3298,0 0 0,-1 0 0,0 0 0,-1 1 0,1 12 0,-3-22-468,0 0 0,0 0 0,-1-1 0,1 1 0,0 0 0,-1-1 0,1 1 0,-1 2 0,-4-1 21,-1-11-66,4 3 68,0-1-1,0 1 1,0-1 0,1 0 0,0 0 0,0 0 0,1 0 0,0 1 0,0-1 0,0 0 0,0 0 0,1 0 0,0 0 0,1 0 0,-1 1 0,5-10 0,-3 5 23,2 1 0,-1 0 0,1 0 1,1 0-1,0 0 0,0 1 0,0 0 0,15-13 1,-16 16-54,1 1 1,0 0 0,0 0 0,0 0 0,0 1 0,1 0 0,-1 0 0,1 1 0,0 0 0,-1 0-1,13-1 1,-8 1-632,0 2 1,16 0-1,23 6-5146,-22 0 2346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3"/>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0.545"/>
    </inkml:context>
    <inkml:brush xml:id="br0">
      <inkml:brushProperty name="width" value="0.025" units="cm"/>
      <inkml:brushProperty name="height" value="0.025" units="cm"/>
    </inkml:brush>
  </inkml:definitions>
  <inkml:trace contextRef="#ctx0" brushRef="#br0">168 24 3072,'0'-1'182,"0"0"1,0 0-1,0 0 1,-1 0-1,1 1 1,0-1-1,0 0 1,0 0-1,-1 0 1,1 0-1,0 0 1,-1 1-1,1-1 1,-1 0-1,1 0 1,-1 1-1,1-1 1,-1 0-1,0 1 1,1-1-1,-1 0 1,0 1-1,0-1 0,-1 0 90,0 0 0,0 0 0,1 1 0,-1-1 0,0 1 0,0 0 0,0-1 0,0 1 0,1 0 0,-5 0 0,1 1 50,0-1 0,0 1 0,0 0 0,0 1 0,0-1 0,0 1-1,-7 3 1,5 0 98,1 0 0,-1 0 0,1 1 0,0-1 0,0 2 0,1-1-1,0 0 1,0 1 0,0 0 0,1 0 0,0 0 0,1 1 0,-5 12 0,6-15-243,0 0 0,1 0 0,0 0 0,0 0 0,0 0 0,0 0 0,1 0 0,0 1 0,0-1 1,0 0-1,1 0 0,0 0 0,0 1 0,0-1 0,0 0 0,1 0 0,0-1 0,0 1 1,0 0-1,1-1 0,0 1 0,5 6 0,-7-9-336,1 0 0,-1-1 1,1 1-1,0-1 0,0 1 0,0-1 0,0 0 1,0 0-1,0 1 0,0-1 0,0-1 0,0 1 1,0 0-1,0 0 0,1-1 0,-1 1 1,0-1-1,1 0 0,-1 0 0,0 0 0,1 0 1,-1 0-1,0 0 0,0-1 0,1 1 0,-1-1 1,0 1-1,0-1 0,0 0 0,1 0 0,-1 0 1,0 0-1,0 0 0,0-1 0,2-1 0,1-1-1058,1-1 0,-1 0 0,0-1 0,0 1 0,0-1 1,-1 1-1,0-2 0,0 1 0,-1 0 0,4-9 0,1-4-1210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0.957"/>
    </inkml:context>
    <inkml:brush xml:id="br0">
      <inkml:brushProperty name="width" value="0.025" units="cm"/>
      <inkml:brushProperty name="height" value="0.025" units="cm"/>
    </inkml:brush>
  </inkml:definitions>
  <inkml:trace contextRef="#ctx0" brushRef="#br0">7 64 896,'1'-16'418,"-1"-15"1359,-4 15 2348,2 16-1522,1 6-1459,1 6-246,13 145 4805,1-11-4169,-9-73-3363,-6-73 1730,1 0 1,0 0 0,0 0 0,0 0-1,0 1 1,0-1 0,0 0-1,0 0 1,0 0 0,0 0-1,0 1 1,0-1 0,0 0-1,0 0 1,0 0 0,1 0-1,-1 1 1,0-1 0,0 0-1,0 0 1,0 0 0,0 0-1,0 0 1,0 0 0,0 1-1,0-1 1,0 0 0,1 0-1,-1 0 1,0 0 0,0 0-1,0 0 1,0 0 0,0 0-1,1 1 1,-1-1 0,0 0 0,0 0-1,5-6-3574,2-10-2102,-6 15 5469,3-11-2062</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1.299"/>
    </inkml:context>
    <inkml:brush xml:id="br0">
      <inkml:brushProperty name="width" value="0.025" units="cm"/>
      <inkml:brushProperty name="height" value="0.025" units="cm"/>
    </inkml:brush>
  </inkml:definitions>
  <inkml:trace contextRef="#ctx0" brushRef="#br0">40 1 6144,'23'0'4334,"-21"0"-4209,1 0-1,-1-1 1,1 1 0,-1 0 0,1 1 0,-1-1 0,1 0 0,-1 1 0,1 0-1,-1-1 1,0 1 0,3 1 0,0 1-70,-1 0 0,0 1 0,0-1 1,0 1-1,-1 0 0,1 0 0,-1 0 0,0 0 0,0 1 0,0-1 1,-1 1-1,0 0 0,0-1 0,0 1 0,0 0 0,-1 0 0,1 1 1,-1-1-1,0 7 0,0-7 71,-1 0 1,1 0-1,-1 1 1,0-1-1,-1 0 1,1 0-1,-1 1 0,0-1 1,-1 0-1,1 0 1,-1 0-1,0 0 1,0 0-1,0-1 1,-1 1-1,0 0 0,0-1 1,0 0-1,-5 5 1,7-7-94,-1-1 1,0 1 0,0-1-1,0 0 1,0 0 0,0 1-1,-1-1 1,1-1 0,0 1-1,0 0 1,-1-1-1,1 1 1,0-1 0,-1 1-1,1-1 1,0 0 0,-1 0-1,1 0 1,-1-1 0,1 1-1,0 0 1,-1-1-1,1 0 1,0 1 0,0-1-1,-1 0 1,1 0 0,0 0-1,0-1 1,-3-1 0,1 0-28,0 0 1,1 0-1,-1 0 1,1-1-1,-1 0 1,1 1 0,0-1-1,1 0 1,-1 0-1,1-1 1,0 1-1,-1 0 1,2-1 0,-2-5-1,1 4-303,1-1 1,0 0-1,1 0 0,0 0 0,0 0 1,2-12-1,-1 9-825,2 1 1,-1-1-1,1 1 1,5-11-1,1 1-1923</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1.693"/>
    </inkml:context>
    <inkml:brush xml:id="br0">
      <inkml:brushProperty name="width" value="0.025" units="cm"/>
      <inkml:brushProperty name="height" value="0.025" units="cm"/>
    </inkml:brush>
  </inkml:definitions>
  <inkml:trace contextRef="#ctx0" brushRef="#br0">111 13 4224,'15'-1'1517,"-7"-1"-691,-8 2-797,0 0 0,1 0 0,-1 0 0,0-1 0,0 1 0,0 0 0,0 0 0,0 0 0,0 0 0,0 0 0,0 0 0,0-1 0,0 1 0,1 0 0,-1 0 0,0 0 0,0 0 0,0-1 0,0 1 0,0 0 0,0 0 0,0 0 0,0 0 0,0 0 0,0-1 0,0 1 0,0 0 0,-1 0 0,1 0 0,0 0 0,0-1 1,0 1-1,0 0 0,0 0 0,0 0 0,0 0 0,0 0 0,0 0 0,-1-1 0,1 1 52,-1-1 0,1 1 0,-1 0 0,1-1 0,-1 1 0,0 0-1,1 0 1,-1-1 0,1 1 0,-1 0 0,0 0 0,1 0 0,-1 0 0,0 0 0,1 0 0,-1 0 0,0 0 0,1 0 0,-1 0 0,0 0 0,1 0 0,-2 0 0,-14 5 617,9-2-326,0 1 1,1 0 0,-1 0-1,1 0 1,0 1-1,0 0 1,0 0 0,1 1-1,0-1 1,0 1 0,0 0-1,1 1 1,0-1-1,0 1 1,0 0 0,-4 13-1,6-16-262,1 0 1,0 0-1,0 0 0,0 1 0,0-1 0,1 0 0,-1 0 0,1 0 0,0 0 0,0 1 0,1-1 0,-1 0 1,1 0-1,0 0 0,0 0 0,1 0 0,-1 0 0,1 0 0,0 0 0,0 0 0,0-1 0,0 1 0,1-1 1,-1 0-1,1 1 0,0-1 0,0 0 0,0-1 0,0 1 0,1-1 0,-1 1 0,5 2 0,-3-3-417,0 0 0,0 1 1,0-1-1,0-1 0,1 1 0,-1-1 0,1 0 0,10 1 0,-12-2-254,-1-1-1,1 1 1,0 0 0,0-1 0,0 0 0,-1 0 0,1 0-1,5-2 1,7-6-3369</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2.103"/>
    </inkml:context>
    <inkml:brush xml:id="br0">
      <inkml:brushProperty name="width" value="0.025" units="cm"/>
      <inkml:brushProperty name="height" value="0.025" units="cm"/>
    </inkml:brush>
  </inkml:definitions>
  <inkml:trace contextRef="#ctx0" brushRef="#br0">1 40 3072,'0'0'8,"0"-3"282,-1-1-1,1 1 1,0 0-1,0-1 1,1 1-1,0-5 1,4-3 3851,-5 11-4068,1 0 1,-1 0-1,0 0 1,0 0 0,0 0-1,0 0 1,0 0-1,0 0 1,1 0-1,-1 0 1,0 0-1,0 0 1,0 0 0,0 0-1,0 0 1,1 0-1,-1 0 1,0 0-1,0 0 1,0 0 0,0 0-1,0 0 1,0 0-1,1 0 1,-1 0-1,0 1 1,0-1-1,0 0 1,0 0 0,0 0-1,0 0 1,0 0-1,0 0 1,0 0-1,1 0 1,-1 1 0,0-1-1,0 0 1,0 0-1,0 0 1,0 0-1,0 0 1,0 1-1,3 5 536,5 26 1400,-1 0 0,4 61-1,-7-53-1480,14 196-1600,-20-221-2050,0-20-4609,2-8 4713</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2.418"/>
    </inkml:context>
    <inkml:brush xml:id="br0">
      <inkml:brushProperty name="width" value="0.025" units="cm"/>
      <inkml:brushProperty name="height" value="0.025" units="cm"/>
    </inkml:brush>
  </inkml:definitions>
  <inkml:trace contextRef="#ctx0" brushRef="#br0">141 17 5376,'6'-5'823,"-4"3"-477,-1 1 1,1-1-1,0 1 1,0 0-1,0 0 0,0 0 1,2-2-1,-9 11 2859,1-1-2863,-64 66 1651,43-49-765,-31 41-1,56-64-1155,-1-1 1,0 1 0,1 0-1,-1 0 1,1 0-1,-1 0 1,1 0-1,0-1 1,-1 1-1,1 0 1,0 0 0,0 0-1,0 0 1,-1 0-1,1 0 1,0 0-1,0 0 1,0 0 0,1 0-1,-1 0 1,0 0-1,0 0 1,1 2-1,0-2-24,0 1 0,0-1 0,0 1 0,0-1 0,1 0 0,-1 1-1,0-1 1,1 0 0,-1 0 0,1 0 0,-1 0 0,3 1 0,5 2-68,0 0 1,1-1 0,16 4-1,-22-6 32,-3-1-11,41 9-1594,-36-8 437,0 0 0,-1-1 0,1 0 0,0 0 1,8-1-1,0-3-2604</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3.184"/>
    </inkml:context>
    <inkml:brush xml:id="br0">
      <inkml:brushProperty name="width" value="0.025" units="cm"/>
      <inkml:brushProperty name="height" value="0.025" units="cm"/>
    </inkml:brush>
  </inkml:definitions>
  <inkml:trace contextRef="#ctx0" brushRef="#br0">1 15 3200,'0'-1'168,"0"1"1,0-1 0,0 1-1,0-1 1,0 1-1,0-1 1,0 1-1,0-1 1,0 1-1,0-1 1,1 0 0,-1 1-1,0-1 1,0 1-1,1 0 1,-1-1-1,0 1 1,0-1-1,1 1 1,-1-1 0,0 1-1,1 0 1,-1-1-1,1 1 1,-1-1-1,1 1 1,-1 0-1,0 0 1,1-1-1,-1 1 1,1 0 0,-1 0-1,1 0 1,-1-1-1,1 1 1,1 0-1,-2 0 16,1 0 0,0 1-1,0-1 1,0 0-1,0 0 1,-1 1 0,1-1-1,0 0 1,0 1-1,-1-1 1,1 1-1,0-1 1,-1 1 0,1-1-1,0 1 1,-1-1-1,1 1 1,-1 0 0,1-1-1,-1 1 1,1 0-1,-1-1 1,1 1 0,-1 1-1,8 19 978,-2 1 0,8 41-1,-2-6-183,-8-39-773,-4-14-177,1 1 0,0 0 0,0 0 0,0-1 0,1 1 0,-1-1 0,1 1 0,0-1 0,1 0 0,4 8 0,-7-12-39,1 0 0,-1 0 0,0 0-1,1 0 1,-1 1 0,0-1 0,1 0 0,-1 0 0,1 0 0,-1 0-1,0 0 1,1 0 0,-1 0 0,0 0 0,1-1 0,-1 1-1,0 0 1,1 0 0,-1 0 0,0 0 0,1 0 0,-1-1 0,0 1-1,0 0 1,1 0 0,-1 0 0,0-1 0,1 1 0,-1 0-1,0 0 1,0-1 0,0 1 0,1 0 0,-1-1 0,0 1-1,0 0 1,0-1 0,0 1 0,0 0 0,1-1 0,-1 1 0,0-1-1,7-16-550,-7 16 524,7-21-513,10-26 2,-15 44 536,0 0 1,0 0 0,0 0 0,1 0-1,0 0 1,-1 1 0,1-1 0,6-4-1,-8 7 27,1 0 0,-1 0-1,0 1 1,1-1 0,-1 0-1,0 1 1,1-1-1,-1 1 1,0 0 0,1-1-1,-1 1 1,1 0-1,-1 0 1,1 0 0,-1 0-1,1 0 1,-1 0-1,0 1 1,1-1 0,-1 0-1,1 1 1,-1-1-1,0 1 1,1-1 0,-1 1-1,0 0 1,0 0 0,1-1-1,-1 1 1,0 0-1,2 2 1,3 3 170,1 0 0,-1 1-1,9 13 1,-12-16-112,6 8 105,-6-7-150,0 0 1,0 0 0,1-1-1,-1 0 1,1 1 0,0-1-1,1-1 1,4 5 0,-8-8-34,-1 0 0,0 0 1,1 0-1,-1 0 0,1 0 1,-1 0-1,0 0 0,1 0 1,-1 0-1,0 0 0,1 0 1,-1 0-1,1 0 1,-1 0-1,0 0 0,1-1 1,-1 1-1,0 0 0,1 0 1,-1 0-1,0-1 0,1 1 1,-1 0-1,0 0 0,1-1 1,-1 1-1,0 0 0,0 0 1,1-1-1,-1 1 0,0-1 1,0 1-1,0 0 0,0-1 1,1 1-1,-1 0 0,0-1 1,0 1-1,0 0 0,0-1 1,0 1-1,0-1 0,0 1 1,2-19-11,-2-9-516,-1-1 0,-6-28-1,0-3-9657,6 52 6591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3.543"/>
    </inkml:context>
    <inkml:brush xml:id="br0">
      <inkml:brushProperty name="width" value="0.025" units="cm"/>
      <inkml:brushProperty name="height" value="0.025" units="cm"/>
    </inkml:brush>
  </inkml:definitions>
  <inkml:trace contextRef="#ctx0" brushRef="#br0">0 0 9472,'5'16'3520,"-3"-8"-2752,1 5 704,-1-8 127,-1 4-735,1 2-224,-1 0-384,1 0-192,-2-3-32,0-3-608,0-1-256,-2-1-1471,-1-6-673,2-5-1120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3.923"/>
    </inkml:context>
    <inkml:brush xml:id="br0">
      <inkml:brushProperty name="width" value="0.025" units="cm"/>
      <inkml:brushProperty name="height" value="0.025" units="cm"/>
    </inkml:brush>
  </inkml:definitions>
  <inkml:trace contextRef="#ctx0" brushRef="#br0">0 51 7680,'0'-21'2880,"0"15"-2240,2-2 320,-1 4 64,3 0-512,-1 1-96,0 0-416,2 2-160,0 1 96,1 1-1696,0 1-640,1 1-896</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4:34.305"/>
    </inkml:context>
    <inkml:brush xml:id="br0">
      <inkml:brushProperty name="width" value="0.025" units="cm"/>
      <inkml:brushProperty name="height" value="0.025" units="cm"/>
    </inkml:brush>
  </inkml:definitions>
  <inkml:trace contextRef="#ctx0" brushRef="#br0">181 7 3968,'-28'4'6647,"-13"2"-5060,38-5-1439,-14 2 225,-27 10 1,41-12-269,-1 0 0,1 1 0,0-1 0,0 1 0,0 0 0,0 0 0,0 0 0,0 0 0,0 0 0,1 1 0,-1-1 0,1 1 0,-1 0 0,-3 5 0,6-7-56,0 0 0,0 0 0,-1 0 1,1 0-1,0 0 0,0 0 0,0 0 1,0 0-1,1 0 0,-1 0 0,0 0 1,0 0-1,0 0 0,1 0 0,-1 0 1,1 0-1,-1 0 0,1 0 0,-1 0 1,1 0-1,-1-1 0,1 1 0,0 0 1,-1 0-1,1-1 0,0 1 0,0 0 1,0-1-1,1 2 0,4 2 26,0 0 0,13 6 0,-16-8-39,17 7 63,-7-3-105,0 1 1,18 12 0,-27-17-20,-1 1 1,0-1-1,0 1 0,0 0 1,-1 0-1,1 0 1,-1 0-1,1 0 1,-1 0-1,0 1 1,0 0-1,-1-1 0,3 8 1,-3-10 13,-1 0 1,0 0 0,1-1-1,-1 1 1,0 0-1,0 0 1,0 0 0,0 0-1,0 0 1,0 0 0,0 0-1,0 0 1,0 0-1,0 0 1,0 0 0,-1 0-1,1-1 1,0 1-1,-1 0 1,1 0 0,-1 0-1,1 0 1,-1-1-1,1 1 1,-2 1 0,1-1-17,0-1 1,0 1 0,-1 0 0,1-1-1,0 1 1,-1-1 0,1 0 0,0 1-1,-1-1 1,1 0 0,-1 0 0,1 0-1,-1 0 1,1 0 0,-2 0 0,-3-1-337,0 0 1,0-1 0,0 0-1,0 1 1,0-2 0,-9-4-1,14 7 323,-1-1 1,1 0-1,-1 0 0,1 0 0,0 0 0,-1 0 0,1 0 1,0 0-1,0 0 0,0 0 0,0-1 0,0 1 0,0-1 0,0 1 1,0 0-1,0-1 0,0 1 0,1-1 0,-1 0 0,1 1 1,-1-1-1,1 1 0,0-1 0,0 0 0,-1 1 0,1-1 1,0 0-1,1 1 0,-1-1 0,0 0 0,0 1 0,1-1 1,-1 0-1,1 1 0,-1-1 0,1 1 0,0-1 0,-1 1 0,1-1 1,0 1-1,0-1 0,0 1 0,0 0 0,0 0 0,1-1 1,-1 1-1,0 0 0,1 0 0,-1 0 0,2 0 0,5-4 212,0 1 0,0 0 0,1 1 0,-1 0 0,1 0 0,0 1 0,0 0 0,18-2 0,11-2 728,-17 1-581,0-1 0,33-14 0,-44 16-368,-1-1 0,-1 0 0,1 0 0,-1-1 0,0 0 0,0 0 0,14-15 1,-21 20 28,0 0 0,-1 0 1,1 0-1,0 0 0,-1 0 1,1 0-1,0 0 0,-1 0 1,1-1-1,-1 1 0,1-1 1,-1 1 13,0 1 0,0-1 0,0 1 1,0 0-1,0-1 0,0 1 0,0-1 0,-1 1 0,1 0 1,0-1-1,0 1 0,0-1 0,0 1 0,0 0 1,-1-1-1,1 1 0,0 0 0,0-1 0,-1 1 1,1 0-1,0 0 0,0-1 0,-1 1 0,0-1 3,-1 0 0,1 1 0,-1 0 0,1-1 0,0 1-1,-1 0 1,1-1 0,-1 1 0,1 0 0,0 0 0,-1 0 0,1 0-1,-1 0 1,1 1 0,-1-1 0,1 0 0,-3 2 0,-6 1 238,1 2 0,-1 0 0,0 0 1,1 0-1,0 1 0,1 1 1,-1 0-1,1 0 0,0 0 0,1 1 1,0 0-1,0 0 0,1 1 1,0 0-1,0 0 0,-7 17 0,12-24-114,0 1 0,0-1 0,0 1 0,1 0 0,-1-1-1,0 1 1,1 0 0,0 0 0,0-1 0,0 1 0,0 0-1,0 0 1,0-1 0,1 1 0,-1 0 0,1-1 0,1 5-1,0-4-91,-1-1 1,1 1-1,0-1 0,0 1 0,0-1 0,0 0 0,0 0 0,0 0 0,1 0 0,-1 0 0,1-1 0,-1 1 0,1-1 0,0 1 0,4 0 0,0 1-325,0-1 0,0 0 0,0 0 0,0-1 0,0 0 0,0 0 0,9 0 0,-11-1-623,1-1 1,-1 0 0,1 0 0,-1 0-1,1 0 1,-1-1 0,0 0-1,0 0 1,10-6 0,8-6-2618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4"/>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0-1,1-1 1,-1 1-1,0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26.619"/>
    </inkml:context>
    <inkml:brush xml:id="br0">
      <inkml:brushProperty name="width" value="0.025" units="cm"/>
      <inkml:brushProperty name="height" value="0.025" units="cm"/>
    </inkml:brush>
  </inkml:definitions>
  <inkml:trace contextRef="#ctx0" brushRef="#br0">168 20 3328,'0'-1'88,"0"1"-1,1 0 1,-1 0-1,1 0 1,-1 0 0,0 0-1,1-1 1,-1 1 0,0 0-1,1 0 1,-1-1 0,0 1-1,1 0 1,-1-1 0,0 1-1,0 0 1,1-1 0,-1 1-1,0 0 1,0-1-1,0 1 1,0 0 0,1-1-1,-1 1 1,0-1 0,0 1-1,0 0 1,0-1 0,0 1-1,0-1 1,0 1 0,0 0-1,0-1 1,0 1 0,0-1-1,0 1 1,0 0-1,-1-1 1,1 1 0,0-1-1,0 1 1,0 0 0,0-1-1,-1 1 1,1 0 0,0-1-1,0 1 1,-1 0 0,1-1-1,0 1 1,-1 0 0,1 0-1,0-1 1,-1 1 0,0 0 45,-1-1 1,1 1-1,0 0 1,0-1 0,-1 1-1,1 0 1,0 0 0,0 0-1,-1 0 1,1 1-1,0-1 1,0 0 0,0 0-1,-1 1 1,1-1 0,0 1-1,0-1 1,0 1-1,-2 0 1,-7 7 349,0 0-1,1 1 1,0 1-1,0-1 1,1 1-1,0 1 1,1 0-1,0 0 1,1 0-1,0 0 1,0 1-1,1 0 1,-6 25-1,2 1 741,1 0 1,2 0-1,-2 53 0,7-62-675,1-1 1,1 1 0,7 39 0,-6-58-737,-1-1 0,2 0 0,-1 0 0,1 0 0,1 0 0,0 0 0,0-1 0,0 1 0,1-1 0,1 0 0,-1-1 1,1 1-1,0-1 0,9 7 0,-13-12-475,1 0 0,0 0 0,0-1 0,0 1 0,0-1 0,0 0 0,0 0 0,1 0 0,-1 0 0,0 0 0,0-1 0,6 1 0,4-3-3731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27.625"/>
    </inkml:context>
    <inkml:brush xml:id="br0">
      <inkml:brushProperty name="width" value="0.025" units="cm"/>
      <inkml:brushProperty name="height" value="0.025" units="cm"/>
    </inkml:brush>
  </inkml:definitions>
  <inkml:trace contextRef="#ctx0" brushRef="#br0">26 16 2432,'-6'-16'5709,"7"32"-193,-1 12-5147,-9 51 1383,4-45-742,0 43-1,5-76-957,0 0 1,0 0 0,0 0 0,1 0-1,-1 1 1,0-1 0,1 0-1,-1 0 1,1 0 0,-1 0-1,1 0 1,0 0 0,-1 0 0,1 0-1,0-1 1,0 1 0,0 0-1,0 0 1,0 0 0,0-1-1,0 1 1,0-1 0,0 1-1,0-1 1,0 1 0,0-1 0,0 1-1,0-1 1,0 0 0,0 0-1,1 1 1,-1-1 0,0 0-1,0 0 1,1 0 0,50-4 234,-40 3-215,75-5-165,-28 5-4785,-58 1 4513,0 1 0,-1-1 0,1 0 0,0 0 0,0-1 0,0 1 0,0 0 0,0 0 0,0 0 0,0 0 0,0-1 0,0 1 0,0-1 0,-1 1 0,1 0 0,0-1 0,0 1 0,0-1 0,-1 0 0,1 1 0,0-1 0,-1 0 0,1 1 0,0-1 0,-1 0 0,2-1 0,1-7-2782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27.974"/>
    </inkml:context>
    <inkml:brush xml:id="br0">
      <inkml:brushProperty name="width" value="0.025" units="cm"/>
      <inkml:brushProperty name="height" value="0.025" units="cm"/>
    </inkml:brush>
  </inkml:definitions>
  <inkml:trace contextRef="#ctx0" brushRef="#br0">0 2 5248,'0'0'148,"1"0"1,-1 0-1,0 0 1,0 0-1,0 0 1,0-1-1,1 1 1,-1 0-1,0 0 1,0 0-1,0 0 0,1 0 1,-1 0-1,0 0 1,0 0-1,0 0 1,1 0-1,-1 0 1,0 0-1,0 0 1,0 0-1,1 0 1,-1 0-1,0 0 0,0 0 1,0 1-1,0-1 1,1 0-1,0 1 892,-1-1-892,0 0 1,0 0-1,0 0 0,0 0 1,0 1-1,1-1 1,2 14 2623,-2 19-1542,-1-29-747,-3 164 3421,1 102-1499,3-263-2494,-1-1-319,0 0-1,0 1 1,1-1 0,0 0 0,0 0 0,1 0 0,2 7-1,-4-13 257,1 0 0,-1 0 0,0 1 0,0-1 0,0 0-1,1 0 1,-1 0 0,0 0 0,0 0 0,0 0-1,1 0 1,-1 0 0,0 0 0,0 0 0,1 0 0,-1 0-1,0 0 1,0 0 0,0 0 0,1-1 0,-1 1-1,0 0 1,0 0 0,0 0 0,0 0 0,1 0 0,-1 0-1,0 0 1,1-1-456,-1 1 455,0 0 1,0-1 0,0 1 0,0 0 0,0 0-1,0 0 1,0-1 0,0 1 0,0 0 0,0 0 0,1 0-1,-1-1 1,0 1 0,0 0 0,0 0 0,0 0-1,0-1 1,-1 1 0,1 0 0,0 0 0,0-1 0,0 1-1,0 0 1,0 0 0,-2-7-3565</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3.799"/>
    </inkml:context>
    <inkml:brush xml:id="br0">
      <inkml:brushProperty name="width" value="0.025" units="cm"/>
      <inkml:brushProperty name="height" value="0.025" units="cm"/>
    </inkml:brush>
  </inkml:definitions>
  <inkml:trace contextRef="#ctx0" brushRef="#br0">0 1 3200,'1'27'9545,"3"22"-5904,3 68-1073,-6-26-3949,6-115-7136,-4 11 5445</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4.122"/>
    </inkml:context>
    <inkml:brush xml:id="br0">
      <inkml:brushProperty name="width" value="0.025" units="cm"/>
      <inkml:brushProperty name="height" value="0.025" units="cm"/>
    </inkml:brush>
  </inkml:definitions>
  <inkml:trace contextRef="#ctx0" brushRef="#br0">1 0 5120,'4'5'850,"0"1"0,-1-1 1,1 1-1,-1 0 0,-1 0 1,1 0-1,-1 0 0,0 1 0,0-1 1,-1 0-1,1 7 0,0 8 406,-2 0 0,-1 24 1,0-27-2028,0-1 1,1 1 0,4 24-1,-2-38-945</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4.641"/>
    </inkml:context>
    <inkml:brush xml:id="br0">
      <inkml:brushProperty name="width" value="0.025" units="cm"/>
      <inkml:brushProperty name="height" value="0.025" units="cm"/>
    </inkml:brush>
  </inkml:definitions>
  <inkml:trace contextRef="#ctx0" brushRef="#br0">1 77 3072,'1'0'323,"-1"0"0,1 0 1,-1 0-1,1 1 0,-1-1 0,1 0 1,0 0-1,-1 0 0,1 0 0,-1 0 1,1 0-1,-1 0 0,1 0 0,0-1 1,-1 1-1,1 0 0,-1 0 0,1 0 0,-1-1 1,1 1-1,-1 0 0,1-1 0,26-20 2537,-9 6-1314,-8 9-1000,1 0 0,-1 1 1,1 1-1,0 0 1,14-4-1,-12 6-496,0 0-1,1 1 1,-1 1-1,0 0 1,1 0-1,-1 2 1,15 2-1,62 2-1340,-63-6-2753,1 1-4322,-16 1 5241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6.169"/>
    </inkml:context>
    <inkml:brush xml:id="br0">
      <inkml:brushProperty name="width" value="0.025" units="cm"/>
      <inkml:brushProperty name="height" value="0.025" units="cm"/>
    </inkml:brush>
  </inkml:definitions>
  <inkml:trace contextRef="#ctx0" brushRef="#br0">183 2 2816,'-8'22'10104,"-54"104"-7510,57-119-2564,-34 49 643,37-53-854,0-1 0,0 1 1,0-1-1,-1 1 1,1-1-1,-1 0 0,1 0 1,-1 0-1,0 0 1,0 0-1,0-1 0,0 1 1,0-1-1,0 0 0,0 0 1,-4 1-1,-3-5-2395,1-5-826</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6.508"/>
    </inkml:context>
    <inkml:brush xml:id="br0">
      <inkml:brushProperty name="width" value="0.025" units="cm"/>
      <inkml:brushProperty name="height" value="0.025" units="cm"/>
    </inkml:brush>
  </inkml:definitions>
  <inkml:trace contextRef="#ctx0" brushRef="#br0">131 242 5120,'11'11'1920,"-9"-4"-1504,1-10 608,-1-1 160,-2 2-256,-2-3 0,-3-4-96,-6-4-32,-1-5-448,-3-5 64,-3-5 32,-2-4-224,0 1-64,3-1-1088,1 3-480,4 0-2400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7.219"/>
    </inkml:context>
    <inkml:brush xml:id="br0">
      <inkml:brushProperty name="width" value="0.025" units="cm"/>
      <inkml:brushProperty name="height" value="0.025" units="cm"/>
    </inkml:brush>
  </inkml:definitions>
  <inkml:trace contextRef="#ctx0" brushRef="#br0">0 0 4224,'3'17'8873,"7"77"-7005,-4 24 138,-1 3-1353,-3-52-8016,-2-84 3198,0-3 565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7.659"/>
    </inkml:context>
    <inkml:brush xml:id="br0">
      <inkml:brushProperty name="width" value="0.025" units="cm"/>
      <inkml:brushProperty name="height" value="0.025" units="cm"/>
    </inkml:brush>
  </inkml:definitions>
  <inkml:trace contextRef="#ctx0" brushRef="#br0">4 68 3712,'3'0'411,"0"-1"1,0 0-1,-1 1 1,1-1-1,0 0 1,0-1-1,-1 1 1,1 0-1,-1-1 1,5-2-1,-4 1-141,0 1 0,0 0 1,0 1-1,1-1 0,-1 0 0,1 1 0,5-2 1,0 2 27,1-1-1,0 1 1,0 1 0,-1 0 0,1 0 0,11 2 0,-17-1-260,1 0 0,-1 1 1,0 0-1,0-1 0,0 2 1,0-1-1,0 0 0,0 1 1,0-1-1,-1 1 0,0 0 1,1 1-1,-1-1 1,0 0-1,4 8 0,0 0-39,0 0-1,-1 1 0,-1 0 1,0 0-1,0 0 1,-2 0-1,1 1 0,-1 0 1,1 21-1,-3-25 152,0 1 0,-1 0 0,0 0 1,0-1-1,-1 1 0,-1 0 0,0-1 0,0 1 0,-1-1 0,0 0 0,0 0 0,-1 0 0,-8 13 1,10-19-116,1 0 0,-1 0 0,-1-1 0,1 1 1,0-1-1,-1 0 0,1 0 0,-1 0 1,1 0-1,-1 0 0,0 0 0,0-1 1,0 1-1,0-1 0,0 0 0,0 0 1,0 0-1,-1 0 0,1-1 0,0 1 0,-1-1 1,1 0-1,0 0 0,0 0 0,-1 0 1,1-1-1,0 1 0,-1-1 0,1 0 1,0 0-1,0 0 0,0 0 0,0 0 1,0-1-1,0 0 0,-5-3 0,-1-1 0,1 0 0,-1-1-1,1 0 1,1 0 0,0-1-1,0 0 1,0 0 0,1-1-1,0 0 1,-7-15 0,6 9-241,2-1 1,0 0-1,0 0 0,2-1 1,0 0-1,1 1 0,-1-27 1,4 17-1945,0-1-1,6-27 1,-2 26-831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5"/>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8.269"/>
    </inkml:context>
    <inkml:brush xml:id="br0">
      <inkml:brushProperty name="width" value="0.025" units="cm"/>
      <inkml:brushProperty name="height" value="0.025" units="cm"/>
    </inkml:brush>
  </inkml:definitions>
  <inkml:trace contextRef="#ctx0" brushRef="#br0">166 2 5504,'-6'4'2112,"1"-7"-1664,-7 3 448,4 0 160,-2 0-608,-3 0-160,-1 0-192,-2 0-96,-2 0 32,1 3-32,1-1 0,4 0-1344,1-2-544,5-2-736</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48.838"/>
    </inkml:context>
    <inkml:brush xml:id="br0">
      <inkml:brushProperty name="width" value="0.025" units="cm"/>
      <inkml:brushProperty name="height" value="0.025" units="cm"/>
    </inkml:brush>
  </inkml:definitions>
  <inkml:trace contextRef="#ctx0" brushRef="#br0">1 24 3456,'32'-15'8682,"8"8"-7301,-37 7-1411,-1 0 0,1-1-1,-1 1 1,0 0 0,1 1 0,-1-1-1,1 0 1,-1 1 0,0-1 0,1 1-1,-1 0 1,0 0 0,0 0-1,0 0 1,0 0 0,0 0 0,0 1-1,0-1 1,0 1 0,0-1 0,0 1-1,-1 0 1,1-1 0,-1 1 0,1 0-1,-1 0 1,0 0 0,0 0-1,0 0 1,2 5 0,-3 0 210,1 0-1,-2 0 1,1 0 0,-1 0 0,0 0-1,0 0 1,-1 0 0,-2 8 0,-4 20 634,4-4-612,-5 35 760,-4-26-6782</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55.834"/>
    </inkml:context>
    <inkml:brush xml:id="br0">
      <inkml:brushProperty name="width" value="0.025" units="cm"/>
      <inkml:brushProperty name="height" value="0.025" units="cm"/>
    </inkml:brush>
  </inkml:definitions>
  <inkml:trace contextRef="#ctx0" brushRef="#br0">755 10 2688,'16'-8'6023,"-21"8"-4380,-5 2-1544,-509 45 3933,486-44-3984,-6 1-218,2 3-1,-51 14 1,49-11-2284,46-17-4506,3 1 4304</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57.226"/>
    </inkml:context>
    <inkml:brush xml:id="br0">
      <inkml:brushProperty name="width" value="0.025" units="cm"/>
      <inkml:brushProperty name="height" value="0.025" units="cm"/>
    </inkml:brush>
  </inkml:definitions>
  <inkml:trace contextRef="#ctx0" brushRef="#br0">344 0 4608,'0'1'152,"0"0"0,0-1 0,-1 1 1,1 0-1,0-1 0,0 1 0,0 0 0,-1 0 1,1-1-1,0 1 0,-1-1 0,1 1 0,0 0 1,-1-1-1,1 1 0,-1-1 0,1 1 0,-1-1 1,1 1-1,-1-1 0,1 1 0,-1-1 0,0 1 0,1-1 1,-1 0-1,0 1 0,1-1 0,-1 0 0,0 0 1,1 0-1,-1 1 0,-1-1 0,-26 10 415,28-10-530,-32 7 359,0-1-1,-60 4 1,-23 3-1257,92-6-2499,18-6 928</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57.589"/>
    </inkml:context>
    <inkml:brush xml:id="br0">
      <inkml:brushProperty name="width" value="0.025" units="cm"/>
      <inkml:brushProperty name="height" value="0.025" units="cm"/>
    </inkml:brush>
  </inkml:definitions>
  <inkml:trace contextRef="#ctx0" brushRef="#br0">1 1 3968,'3'4'665,"1"-1"1,-1 1-1,0 0 0,-1 0 1,1 0-1,-1 0 1,0 0-1,0 0 0,0 1 1,0-1-1,-1 1 0,1 0 1,-1-1-1,0 10 1,1 10 624,-2 45 0,1-6-337,5-4-221,-4-35-2819</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58.544"/>
    </inkml:context>
    <inkml:brush xml:id="br0">
      <inkml:brushProperty name="width" value="0.025" units="cm"/>
      <inkml:brushProperty name="height" value="0.025" units="cm"/>
    </inkml:brush>
  </inkml:definitions>
  <inkml:trace contextRef="#ctx0" brushRef="#br0">2 204 4224,'-1'-16'4069,"3"-73"-167,-1 79-3898,0 0-1,0 0 1,1 0-1,0 0 1,1 1 0,0-1-1,6-10 1,-9 19 7,0 1-1,0-1 1,0 1 0,0-1 0,1 1 0,-1-1 0,0 1 0,1 0 0,-1-1 0,0 1 0,1-1 0,-1 1 0,0 0-1,1-1 1,-1 1 0,1 0 0,-1-1 0,0 1 0,1 0 0,-1 0 0,1 0 0,-1-1 0,1 1 0,-1 0-1,1 0 1,-1 0 0,1 0 0,-1 0 0,1 0 0,-1 0 0,1 0 0,-1 0 0,1 0 0,0 0 0,14 17 609,8 36 664,-20-44-1053,3 7 22,-5-11-214,1 0 1,-1 0-1,1 0 1,1 0-1,-1 0 0,1-1 1,0 1-1,4 5 1,-6-10-42,-1 0 0,1 0 0,0 1 1,-1-1-1,1 0 0,-1 0 0,1 0 0,-1 0 1,1 0-1,0 0 0,-1 0 0,1 0 0,-1-1 0,1 1 1,0 0-1,-1 0 0,1 0 0,-1-1 0,1 1 1,-1 0-1,1 0 0,-1-1 0,1 1 0,-1-1 1,1 1-1,-1 0 0,0-1 0,1 1 0,-1-1 0,0 1 1,1-1-1,-1 1 0,0-1 0,0 1 0,1-1 1,-1 1-1,0-1 0,0 0 0,1 0 0,12-29-449,-12 27 228,3-7-86,-2 4 217,0 0 0,0 0 0,1 1-1,0-1 1,0 1 0,1-1-1,-1 1 1,1 0 0,6-6-1,-9 11 111,-1 0-1,1-1 1,0 1-1,-1 0 1,1 0-1,-1 0 0,1 0 1,-1 0-1,1 0 1,0 0-1,-1 0 1,1 0-1,-1 0 1,1 1-1,0-1 0,-1 0 1,1 0-1,-1 0 1,1 1-1,-1-1 1,1 0-1,-1 1 1,1-1-1,-1 0 1,0 1-1,1-1 0,-1 1 1,1-1-1,-1 0 1,0 1-1,1-1 1,-1 1-1,0-1 1,0 1-1,1 0 1,-1-1-1,0 1 0,0-1 1,0 1-1,0-1 1,1 2-1,10 29 1005,-10-28-899,5 21 349,10 27 417,-15-49-1262,0 0 1,0 0-1,0 0 1,0 0-1,0 0 1,1-1-1,-1 1 0,1 0 1,-1-1-1,1 1 1,2 1-1,3 0-3413</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6:59.876"/>
    </inkml:context>
    <inkml:brush xml:id="br0">
      <inkml:brushProperty name="width" value="0.025" units="cm"/>
      <inkml:brushProperty name="height" value="0.025" units="cm"/>
    </inkml:brush>
  </inkml:definitions>
  <inkml:trace contextRef="#ctx0" brushRef="#br0">0 311 2432,'1'7'9514,"39"-120"-6953,5-14-2466,-44 122-76,0 0 1,1 0-1,-1 0 0,1 1 0,0-1 0,1 1 1,-1-1-1,1 1 0,-1 0 0,1 0 0,1 0 1,-1 0-1,0 0 0,5-3 0,-7 7-29,-1-1 9,0 1 1,0 0 0,0 0-1,0-1 1,0 1 0,0 0-1,0-1 1,0 1 0,0 0-1,0 0 1,0-1 0,0 1-1,0 0 1,0 0 0,0-1-1,0 1 1,0 0 0,0 0-1,1 0 1,-1-1 0,0 1-1,0 0 1,0 0 0,0-1-1,1 1 1,-1 0 0,0 0-1,0 0 1,0 0 0,1 0-1,-1-1 1,0 1 0,0 0-1,0 0 1,1 0 0,-1 0 0,0 0-1,0 0 1,1 0 0,-1 0-1,0 0 1,1 0 0,-1 0-1,0 0 1,0 0 0,1 0-1,-1 0 1,0 0 0,0 0-1,1 0 1,-1 0 0,0 0-1,0 0 1,1 0 0,-1 1-1,0-1 1,0 0 0,0 0-1,1 0 1,9 9 25,113 257 3687,-111-248-4987,-10-31-8277,-3 6 6806</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00.234"/>
    </inkml:context>
    <inkml:brush xml:id="br0">
      <inkml:brushProperty name="width" value="0.025" units="cm"/>
      <inkml:brushProperty name="height" value="0.025" units="cm"/>
    </inkml:brush>
  </inkml:definitions>
  <inkml:trace contextRef="#ctx0" brushRef="#br0">220 9 6272,'-2'2'2368,"-3"1"-1856,-5-8 576,4 3 192,-4-1-672,-5 2-224,-2-2-256,-3 3-128,-3 0 32,0 0-480,1 4-96,1 1-2176,-4 0-1632,4 3 1664</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02.748"/>
    </inkml:context>
    <inkml:brush xml:id="br0">
      <inkml:brushProperty name="width" value="0.025" units="cm"/>
      <inkml:brushProperty name="height" value="0.025" units="cm"/>
    </inkml:brush>
  </inkml:definitions>
  <inkml:trace contextRef="#ctx0" brushRef="#br0">1 2 4480,'11'13'6167,"9"13"-3988,5 22-996,-2 1 0,31 100 0,-46-120-1098,-2 0 0,-1 0 0,-1 0 0,-2 1 0,-1-1 0,-1 1 0,-5 30 0,0-24-243,-2 1 0,-21 63 0,19-75-2479,-1 0 1,-18 31 0,17-39-660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09.225"/>
    </inkml:context>
    <inkml:brush xml:id="br0">
      <inkml:brushProperty name="width" value="0.025" units="cm"/>
      <inkml:brushProperty name="height" value="0.025" units="cm"/>
    </inkml:brush>
  </inkml:definitions>
  <inkml:trace contextRef="#ctx0" brushRef="#br0">128 1 4736,'-1'0'221,"1"0"0,-1 0 0,1 0 0,-1 0 0,1 0 0,-1 0 0,1 0 0,-1 0 0,1 0 0,-1 0 0,1 1 0,-1-1 0,1 0 0,-1 0 0,1 0 0,-1 1 0,1-1 0,-1 0 0,1 1 0,0-1 0,-1 0 0,1 1 0,0-1 0,-1 0 0,0 2 0,-18 18 1641,-15 27-974,23-25-290,1 1 1,2 0 0,0 1 0,1 0-1,2 0 1,0 0 0,1 1-1,0 46 1,5-27-3,1 0 0,2-1 0,2 0 0,14 50-1,-15-75-411,0 0-1,2-1 1,0 0-1,19 33 1,-19-40-420,0 0 0,1-1 0,11 12 0,-13-15-593,0 0 1,1-1-1,0 0 1,0 0 0,11 5-1,5-5-6739,-15-5 3910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6"/>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0,1 1 0,-1 0 0,0-1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1 0,-1-1 0,1 0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0.198"/>
    </inkml:context>
    <inkml:brush xml:id="br0">
      <inkml:brushProperty name="width" value="0.025" units="cm"/>
      <inkml:brushProperty name="height" value="0.025" units="cm"/>
    </inkml:brush>
  </inkml:definitions>
  <inkml:trace contextRef="#ctx0" brushRef="#br0">9 0 4608,'-6'33'8050,"5"16"-4889,3 59-1341,-1-95-1161,0 20-317,5 73 548,7-40-3407,-6-51-418</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0.531"/>
    </inkml:context>
    <inkml:brush xml:id="br0">
      <inkml:brushProperty name="width" value="0.025" units="cm"/>
      <inkml:brushProperty name="height" value="0.025" units="cm"/>
    </inkml:brush>
  </inkml:definitions>
  <inkml:trace contextRef="#ctx0" brushRef="#br0">0 2 8960,'5'7'3424,"0"-4"-2656,-2 1 2847,-6-4-3615,1-3-1855,-1-1-737,1-4-1504</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1.014"/>
    </inkml:context>
    <inkml:brush xml:id="br0">
      <inkml:brushProperty name="width" value="0.025" units="cm"/>
      <inkml:brushProperty name="height" value="0.025" units="cm"/>
    </inkml:brush>
  </inkml:definitions>
  <inkml:trace contextRef="#ctx0" brushRef="#br0">1 84 3200,'0'-16'5435,"10"-18"-3014,-9 32-2385,0 0 1,1 0-1,-1 0 0,1-1 1,-1 1-1,1 0 1,0 1-1,0-1 1,0 0-1,0 0 0,0 1 1,0 0-1,0-1 1,0 1-1,1 0 1,-1 0-1,0 0 0,1 0 1,-1 0-1,1 1 1,-1-1-1,1 1 0,-1-1 1,1 1-1,0 0 1,-1 0-1,1 0 1,-1 1-1,1-1 0,-1 1 1,1-1-1,-1 1 1,1 0-1,-1 0 1,3 1-1,1 1-6,0 0 0,0 1 0,-1-1 0,0 1 0,0 0 0,0 0 0,0 1 0,0 0 0,-1 0 0,0 0 0,0 0 0,6 11 0,-4-2 98,0 0-1,-2 1 1,1-1 0,-2 1-1,0 0 1,-1 0 0,1 28-1,-2-36-44,-1-1-1,0 0 0,0 0 1,-1 0-1,0 0 0,0 0 1,0 0-1,-1 0 0,0 0 0,0 0 1,0-1-1,-1 1 0,0-1 1,0 1-1,0-1 0,-1 0 0,1 0 1,-1-1-1,-1 1 0,1-1 1,-10 8-1,12-10-59,-1-1 0,1 0 1,-1 0-1,0 0 0,1 0 1,-1 0-1,0 0 0,0 0 0,1-1 1,-1 0-1,0 1 0,0-1 1,0 0-1,0-1 0,0 1 0,1 0 1,-1-1-1,0 1 0,0-1 1,1 0-1,-1 0 0,0 0 0,1 0 1,-1-1-1,1 1 0,-1-1 0,1 1 1,0-1-1,0 0 0,0 0 1,0 0-1,0 0 0,0 0 0,0-1 1,1 1-1,-1 0 0,-1-5 1,-3-2-225,1-1 0,0-1 0,1 1 0,0 0 0,1-1 1,0 0-1,1 0 0,-2-15 0,3-5-2927,4-46 0,0 42-989,-3 14 1584</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1.532"/>
    </inkml:context>
    <inkml:brush xml:id="br0">
      <inkml:brushProperty name="width" value="0.025" units="cm"/>
      <inkml:brushProperty name="height" value="0.025" units="cm"/>
    </inkml:brush>
  </inkml:definitions>
  <inkml:trace contextRef="#ctx0" brushRef="#br0">32 91 3584,'-1'-2'217,"0"1"-1,0 0 1,1-1-1,-1 1 1,0 0 0,1-1-1,-1 1 1,1-1 0,-1 1-1,1-1 1,0 0 0,-1 1-1,1-1 1,0 1 0,0-1-1,0 1 1,0-1-1,1 0 1,-1 1 0,0-1-1,1 1 1,-1-1 0,1 1-1,-1-1 1,1 1 0,0-1-1,-1 1 1,1 0 0,0-1-1,0 1 1,2-2-1,-1 0-117,1-1 0,0 1 0,0 0 0,0 0 0,0 0 0,0 0 0,1 1 0,-1-1 0,1 1 0,6-3 0,-6 3-57,0 1 0,0 0 1,1 0-1,-1 0 0,0 1 0,1-1 0,-1 1 0,1 0 1,-1 1-1,0-1 0,1 1 0,-1-1 0,0 1 0,0 0 1,1 1-1,-1-1 0,0 1 0,0 0 0,0 0 1,-1 0-1,1 1 0,0-1 0,-1 1 0,1 0 0,-1 0 1,0 0-1,0 0 0,0 0 0,-1 1 0,1 0 1,2 4-1,-1-1 6,0 1 0,0 0 1,-1 0-1,0 0 0,0 0 1,-1 1-1,0-1 0,-1 1 1,0-1-1,0 1 0,-1-1 1,0 1-1,0 0 0,-3 16 1,0-16 32,0 0 0,-1-1 0,1 1 0,-2-1 0,1 0 1,-1 0-1,-1 0 0,1 0 0,-1-1 0,0 0 1,-1-1-1,-10 9 0,15-12-82,-1-1-1,0 0 1,1 0-1,-1 0 1,0 0 0,0-1-1,0 1 1,0-1-1,0 0 1,0 0 0,-1 0-1,1 0 1,0 0-1,-1-1 1,1 1 0,0-1-1,-1 0 1,1 0 0,0 0-1,-1-1 1,1 1-1,0-1 1,-1 0 0,1 0-1,0 0 1,0 0-1,0 0 1,0-1 0,0 1-1,0-1 1,0 0 0,0 0-1,1 0 1,-1 0-1,1-1 1,-1 1 0,-1-4-1,-1-1-410,1 0-1,0-1 0,0 1 0,1-1 1,0 0-1,1 0 0,0 0 1,0 0-1,1-1 0,-1 1 1,2 0-1,-1-1 0,2-12 1,-1 5-573,-2-20-1623</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3.331"/>
    </inkml:context>
    <inkml:brush xml:id="br0">
      <inkml:brushProperty name="width" value="0.025" units="cm"/>
      <inkml:brushProperty name="height" value="0.025" units="cm"/>
    </inkml:brush>
  </inkml:definitions>
  <inkml:trace contextRef="#ctx0" brushRef="#br0">2 481 4224,'-1'-36'9030,"9"-23"-6726,15-62-2156,-12 66-94,-5 19-6,2 0 0,1 0 0,21-49 0,-30 84-22,0 1 1,0-1-1,0 0 1,1 0 0,-1 0-1,0 1 1,1-1-1,-1 0 1,0 0-1,1 1 1,-1-1 0,1 0-1,-1 1 1,1-1-1,0 1 1,-1-1 0,1 1-1,0-1 1,-1 1-1,1-1 1,0 1 0,-1-1-1,1 1 1,0 0-1,0-1 1,0 1 0,-1 0-1,1 0 1,0 0-1,2 0 1,-2 0-6,0 1 1,0 0-1,1 0 0,-1 0 1,0 0-1,0 0 0,0 0 0,0 0 1,0 1-1,0-1 0,0 0 1,0 0-1,-1 1 0,2 2 1,18 56 321,74 298 2362,-67-260-5031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3.663"/>
    </inkml:context>
    <inkml:brush xml:id="br0">
      <inkml:brushProperty name="width" value="0.025" units="cm"/>
      <inkml:brushProperty name="height" value="0.025" units="cm"/>
    </inkml:brush>
  </inkml:definitions>
  <inkml:trace contextRef="#ctx0" brushRef="#br0">243 12 5248,'3'3'2016,"-3"-6"-1568,-6 3 704,4-2 224,-6 0-384,-2-1-128,-4 2-288,-7-2-96,-2 3-288,-2 0-128,0 0-32,0 0-128,-1 0 0,3 0-1696,4 0-736,1 0-640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14.112"/>
    </inkml:context>
    <inkml:brush xml:id="br0">
      <inkml:brushProperty name="width" value="0.025" units="cm"/>
      <inkml:brushProperty name="height" value="0.025" units="cm"/>
    </inkml:brush>
  </inkml:definitions>
  <inkml:trace contextRef="#ctx0" brushRef="#br0">1 15 3712,'3'-15'9178,"1"18"-8852,1-1 0,-1 1 0,0 0 0,-1-1 0,1 2 0,0-1 0,-1 0 0,6 8 0,1 0 218,6 5-209,0 1 0,-1 1 1,-2 0-1,1 1 0,-2 0 1,-1 1-1,13 31 1,-17-35-371,-2 1 0,0 1 0,-1-1 0,-1 1 0,-1-1 0,0 1 0,-1 0 0,-1 0 0,-1-1 0,-3 21 0,1-19-82,-1 0-1,-1 0 1,0-1-1,-1 1 1,-1-1-1,-1-1 1,-16 28 0,15-32-1155,-1 1 0,0-2 0,-1 1 0,0-1 1,-20 16-1,2-4-2552</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2.321"/>
    </inkml:context>
    <inkml:brush xml:id="br0">
      <inkml:brushProperty name="width" value="0.025" units="cm"/>
      <inkml:brushProperty name="height" value="0.025" units="cm"/>
    </inkml:brush>
  </inkml:definitions>
  <inkml:trace contextRef="#ctx0" brushRef="#br0">224 0 3456,'11'4'7045,"-21"3"-5036,-22 5-1234,-9-7 97,12-1-620,-49 11 0,76-14-244,-1 0-1,1 0 1,0 0 0,0 0-1,0 1 1,0-1 0,0 1-1,0-1 1,0 1 0,0-1-1,0 1 1,1 0 0,-1 0-1,1 0 1,-1 0 0,1 0-1,0 0 1,0 0 0,0 1-1,0-1 1,0 0 0,0 4 0,-1 3-17,0 1 0,1 0 0,0-1 0,1 12 0,0-18-16,0-3 9,26-17 37,-23 15-15,0 0 0,1 1-1,-1-1 1,1 1 0,-1 0 0,1 0 0,-1 1-1,1-1 1,0 1 0,-1 0 0,1-1 0,0 2-1,-1-1 1,1 0 0,0 1 0,-1-1 0,7 3-1,-4 0 0,0 0 0,0 0 0,0 0 0,0 1-1,0-1 1,-1 2 0,0-1 0,1 0 0,4 7-1,-2-2-4,-1-1-1,0 1 0,-1 1 1,0-1-1,-1 1 0,1 0 0,-2 0 1,0 1-1,0-1 0,0 1 1,2 16-1,-6-19 52,-1 0 0,1 0 0,-1-1 0,-1 1 1,1 0-1,-1-1 0,-1 1 0,1-1 0,-1 0 0,-1 0 0,1 0 1,-1 0-1,0-1 0,-5 7 0,7-10-57,0-1 1,0 1-1,0 0 1,0-1-1,-1 0 0,1 0 1,-1 1-1,1-1 1,-1-1-1,0 1 0,1 0 1,-1-1-1,0 1 0,0-1 1,0 0-1,0 0 1,-1 0-1,1 0 0,0-1 1,0 1-1,0-1 1,-1 0-1,1 0 0,0 0 1,0 0-1,-1-1 1,1 1-1,0-1 0,0 0 1,0 0-1,0 0 1,0 0-1,0-1 0,0 1 1,-4-3-1,5 2-318,0 1-1,0-1 1,0 0 0,0 0-1,0 0 1,1 0 0,-1 0-1,1 0 1,-1 0 0,0-3-1,-4-9-3237</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2.665"/>
    </inkml:context>
    <inkml:brush xml:id="br0">
      <inkml:brushProperty name="width" value="0.025" units="cm"/>
      <inkml:brushProperty name="height" value="0.025" units="cm"/>
    </inkml:brush>
  </inkml:definitions>
  <inkml:trace contextRef="#ctx0" brushRef="#br0">1 6 9984,'8'5'4608,"-3"-1"-3168,-2-4 159,-1 3-767,1-2-192,-1 2-384,0-3-64,1-11-9055,-6 1 4863</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3.279"/>
    </inkml:context>
    <inkml:brush xml:id="br0">
      <inkml:brushProperty name="width" value="0.025" units="cm"/>
      <inkml:brushProperty name="height" value="0.025" units="cm"/>
    </inkml:brush>
  </inkml:definitions>
  <inkml:trace contextRef="#ctx0" brushRef="#br0">83 146 3968,'-2'-1'218,"0"0"1,0 1-1,0-1 1,0-1-1,1 1 1,-1 0-1,0 0 1,0-1-1,1 1 1,-1-1-1,1 1 0,0-1 1,-1 0-1,1 0 1,0 1-1,0-1 1,0 0-1,0 0 1,0 0-1,0 0 1,1 0-1,-1 0 1,1 0-1,0-1 1,-1 1-1,1 0 1,0 0-1,0 0 0,0 0 1,0 0-1,1-1 1,-1 1-1,1 0 1,-1 0-1,2-2 1,-1-1-121,0 0-1,1 1 1,0-1 0,0 0 0,0 1 0,1 0 0,-1 0 0,1-1 0,0 2 0,0-1-1,0 0 1,1 1 0,-1-1 0,8-4 0,-9 6-92,0 1 0,1-1 0,-1 1 0,1 0 0,-1 0 0,1 0 0,0 0-1,-1 0 1,1 1 0,0-1 0,-1 1 0,1-1 0,0 1 0,0 0 0,0 0 0,-1 0 0,1 1 0,0-1 0,0 1 0,-1 0 0,1-1 0,0 1 0,-1 0 0,1 0 0,-1 1-1,1-1 1,-1 1 0,0-1 0,1 1 0,-1 0 0,0-1 0,0 1 0,0 0 0,0 1 0,-1-1 0,3 4 0,1 2 26,-1-1 1,0 1-1,0 1 0,-1-1 1,0 1-1,-1-1 0,0 1 1,0 0-1,-1 0 1,1 11-1,-2-2 128,-1-1 0,0 1 0,-1 0 0,-1-1 0,-11 35 0,12-46-67,0 0 0,-1 0 0,0 0 0,0 0 0,-1-1 1,1 1-1,-1-1 0,-8 8 0,9-10-48,1-1 0,-1 0 0,0 0 0,1 0 0,-1-1 0,0 1 0,0-1 0,-1 1 0,1-1 0,0 0 0,0 0 0,0 0 0,-1-1 0,1 1 0,-1-1 0,1 0 0,-6 0 0,4-1-15,0 1-1,1-1 1,-1 0-1,1-1 1,-1 1 0,1-1-1,-1 0 1,1 0 0,0 0-1,0-1 1,0 1 0,0-1-1,0 0 1,1 0 0,-1 0-1,1-1 1,0 1 0,0-1-1,0 0 1,0 0 0,1 0-1,0 0 1,-1 0 0,1 0-1,1-1 1,-1 1 0,1-1-1,0 0 1,-1-4 0,0-1-304,0-1 1,1 0 0,1 1 0,-1-1-1,2 1 1,-1-1 0,2 0 0,-1 1-1,1-1 1,1 1 0,7-18 0,17-24-4325,-14 36 1468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7"/>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3.742"/>
    </inkml:context>
    <inkml:brush xml:id="br0">
      <inkml:brushProperty name="width" value="0.025" units="cm"/>
      <inkml:brushProperty name="height" value="0.025" units="cm"/>
    </inkml:brush>
  </inkml:definitions>
  <inkml:trace contextRef="#ctx0" brushRef="#br0">49 65 5504,'1'-3'336,"-1"-1"0,1 1 0,0 0-1,0 0 1,0 0 0,1 0 0,-1 1 0,1-1 0,-1 0 0,1 0 0,0 1 0,0-1 0,0 1-1,0 0 1,1-1 0,-1 1 0,6-3 0,-5 3-187,1 0-1,0 1 1,0-1 0,-1 1-1,1 0 1,0 0 0,1 0-1,-1 1 1,0-1-1,0 1 1,0 0 0,7 1-1,-5 0-83,1 0 0,0 0-1,0 1 1,-1 0-1,1 0 1,-1 0-1,0 1 1,0 0 0,0 1-1,0-1 1,0 1-1,-1 0 1,0 0 0,1 1-1,-2 0 1,1 0-1,4 5 1,-2 2-7,-1 0 0,-1 1 1,0-1-1,0 1 0,-1 0 1,-1 0-1,0 1 0,-1-1 0,0 0 1,-1 1-1,-1 0 0,0-1 0,-2 15 1,1-19-20,1 0 0,-2 0 0,1 0 0,-2 0 0,1-1 0,-1 1 1,0-1-1,-1 1 0,1-1 0,-2 0 0,1-1 0,-1 1 0,-1-1 0,1 0 0,-1 0 1,0 0-1,-1-1 0,0 0 0,0 0 0,-10 6 0,13-10-24,0 0 0,-1 0 0,1-1-1,0 1 1,-1-1 0,1 0 0,-1 0 0,1-1 0,-1 1-1,0-1 1,1 0 0,-1-1 0,0 1 0,1-1-1,-1 0 1,1 0 0,-1 0 0,1 0 0,0-1-1,-1 0 1,1 0 0,0 0 0,0 0 0,0-1 0,0 0-1,1 1 1,-1-1 0,1-1 0,-4-4 0,0 1-195,0-1 0,1 1 0,1-2 0,-1 1 0,2-1 1,-1 1-1,1-1 0,0-1 0,1 1 0,0 0 1,0-1-1,-2-19 0,4 11-1031,1-1 1,1 0-1,4-23 0,4-7-2031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5.257"/>
    </inkml:context>
    <inkml:brush xml:id="br0">
      <inkml:brushProperty name="width" value="0.025" units="cm"/>
      <inkml:brushProperty name="height" value="0.025" units="cm"/>
    </inkml:brush>
  </inkml:definitions>
  <inkml:trace contextRef="#ctx0" brushRef="#br0">1 198 3840,'2'-10'8708,"1"-48"-8296,-3 57-406,3-63 3,-3 59 16,1 1 1,-1-1 0,1 0 0,1 0 0,-1 1-1,1-1 1,0 0 0,0 1 0,0 0-1,5-7 1,-7 11-5,0 0 0,0-1 0,0 1 0,0 0 0,0 0 0,1 0 0,-1 0 0,0-1 0,0 1 0,0 0 0,1 0 0,-1 0 0,0 0 0,0 0 0,0 0 0,1 0 0,-1 0 0,0 0 0,0-1 0,1 1-1,-1 0 1,0 0 0,0 0 0,1 0 0,-1 0 0,0 1 0,0-1 0,0 0 0,1 0 0,-1 0 0,0 0 0,0 0 0,1 0 0,-1 0 0,0 0 0,0 0 0,0 1 0,1-1 0,-1 0 0,8 12 571,1 14 213,-9-25-779,6 21 465,-4-12-254,1 1 0,0 0 0,0-1 1,2 0-1,8 17 0,-7-27-372,2-12 56,8-22-53,-13 25 30,27-46-316,-28 53 425,-1-1 1,1 0-1,0 1 1,-1 0-1,1-1 1,0 1-1,0 0 1,1 0 0,-1 0-1,0 0 1,1 0-1,-1 1 1,1-1-1,0 1 1,-1 0-1,1 0 1,5-2-1,-6 3 18,-1 1 0,1-1 0,-1 0 0,0 1 0,1-1 0,-1 1-1,0 0 1,1 0 0,-1-1 0,0 1 0,0 0 0,0 0 0,0 0-1,0 0 1,0 0 0,0 0 0,0 1 0,0-1 0,0 0 0,0 0-1,-1 1 1,1-1 0,-1 0 0,2 3 0,11 40 518,-10-31-369,-1-4-259,8 26 433,-9-33-524,-1-1 1,1 0-1,-1 1 1,1-1 0,0 1-1,-1-1 1,1 0-1,0 1 1,0-1-1,0 0 1,0 0-1,0 0 1,0 0-1,0 0 1,1 0-1,-1 0 1,2 1-1,2-2-2394</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6.083"/>
    </inkml:context>
    <inkml:brush xml:id="br0">
      <inkml:brushProperty name="width" value="0.025" units="cm"/>
      <inkml:brushProperty name="height" value="0.025" units="cm"/>
    </inkml:brush>
  </inkml:definitions>
  <inkml:trace contextRef="#ctx0" brushRef="#br0">423 1 3200,'15'2'5636,"-34"4"-3773,-39 3-1149,-144 2 2623,106-7-4173,53-4-3601,24-2 1232</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6.769"/>
    </inkml:context>
    <inkml:brush xml:id="br0">
      <inkml:brushProperty name="width" value="0.025" units="cm"/>
      <inkml:brushProperty name="height" value="0.025" units="cm"/>
    </inkml:brush>
  </inkml:definitions>
  <inkml:trace contextRef="#ctx0" brushRef="#br0">208 16 2560,'6'3'1367,"-6"-5"91,-15-6 26,-1 5-974,-1 1 1,0 0-1,0 2 0,-23 1 1,36-1-327,0 0 0,-1 0-1,1 1 1,0-1 0,-1 1 0,1 0 0,0 1 0,0-1 0,0 1 0,0 0 0,0 0-1,0 0 1,0 0 0,0 1 0,1-1 0,-1 1 0,1 0 0,0 0 0,0 0-1,0 1 1,-4 6 0,6-9-109,1 1-1,-1 0 1,1 0 0,0-1-1,0 1 1,0 0-1,0 0 1,0 0 0,0 0-1,0-1 1,0 1-1,1 0 1,-1 0-1,1-1 1,-1 1 0,1 0-1,0-1 1,-1 1-1,1 0 1,0-1 0,0 1-1,0-1 1,1 1-1,-1-1 1,0 0 0,0 0-1,2 2 1,45 31 12,-38-27-71,3 1-27,47 34 8,-57-40-10,-1 0-1,1 0 1,-1 1 0,1 0-1,-1-1 1,0 1 0,0 0 0,0 0-1,0 0 1,0 0 0,-1 0 0,0 1-1,1-1 1,-1 0 0,0 1-1,0 6 1,-1-9-18,0 0-1,0 0 1,0 0 0,0-1-1,-1 1 1,1 0-1,0 0 1,-1 0-1,1 0 1,-1 0 0,1 0-1,-1-1 1,1 1-1,-1 0 1,1 0 0,-1-1-1,0 1 1,0 0-1,1-1 1,-1 1-1,0-1 1,0 1 0,0-1-1,1 1 1,-1-1-1,0 0 1,0 1 0,0-1-1,0 0 1,0 0-1,0 1 1,0-1-1,0 0 1,0 0 0,0 0-1,0 0 1,0 0-1,0-1 1,0 1 0,1 0-1,-1 0 1,0-1-1,-1 1 1,-42-14-4976,22 3 1802</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38.533"/>
    </inkml:context>
    <inkml:brush xml:id="br0">
      <inkml:brushProperty name="width" value="0.025" units="cm"/>
      <inkml:brushProperty name="height" value="0.025" units="cm"/>
    </inkml:brush>
  </inkml:definitions>
  <inkml:trace contextRef="#ctx0" brushRef="#br0">1 1 4480,'25'8'11950,"3"13"-8851,19 29-2426,-35-35-585,-2 0-1,0 0 0,0 1 1,-2 1-1,0-1 1,-1 1-1,0 1 1,-2-1-1,0 1 1,-1 0-1,-1 1 1,0-1-1,0 27 1,-4-22-354,0-1 0,-2 1 0,0 0 0,-2-1 0,0 0 0,-2 0 0,0 0 0,-1-1 0,-2 0 0,-17 30 0,-8 0-2936,-22 19-6343,31-42 5871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48.436"/>
    </inkml:context>
    <inkml:brush xml:id="br0">
      <inkml:brushProperty name="width" value="0.025" units="cm"/>
      <inkml:brushProperty name="height" value="0.025" units="cm"/>
    </inkml:brush>
  </inkml:definitions>
  <inkml:trace contextRef="#ctx0" brushRef="#br0">15 134 3328,'-1'-1'301,"0"-1"-1,0 1 1,-1 0 0,1-1 0,0 1 0,0-1-1,0 0 1,1 1 0,-1-1 0,0 0 0,1 1-1,-1-1 1,1 0 0,-1 0 0,1 0-1,0 1 1,0-1 0,-1 0 0,1 0 0,1-3-1,0 2-68,0-1 0,0 1 0,0 0 0,0 0 0,1 0 0,0 0 0,-1 0 0,1 0 0,0 0 0,4-4 0,0 1-43,-1 1 0,1-1 0,1 1 0,-1 0 1,1 1-1,0 0 0,0 0 0,14-6 0,-15 8-124,-1 1 0,1-1 1,-1 1-1,1 0 0,-1 1 0,1-1 0,-1 1 0,1 1 0,0-1 0,-1 1 0,9 1 1,-12-1-47,1 0 0,0 0 1,-1 0-1,1 1 0,-1-1 1,0 0-1,1 1 1,-1 0-1,0 0 0,0 0 1,0 0-1,0 0 1,0 0-1,-1 0 0,1 0 1,-1 1-1,1-1 0,-1 1 1,0-1-1,0 1 1,0-1-1,0 1 0,0 0 1,-1 0-1,1 2 1,0 9 12,0 0 1,-1 0-1,0 0 1,-1 0 0,-1-1-1,0 1 1,-1 0 0,-1-1-1,0 0 1,0 0-1,-2 0 1,-6 13 0,0-4 15,-1 1 0,0-2 1,-2 0-1,-1-1 1,-29 31-1,41-48-28,2 0 8,-1 0-1,0-1 0,0 1 1,0-1-1,0 1 0,0-1 1,-1 0-1,1 0 0,-7 2 1,71-26 851,10 5-634,6-2-852,-26 13-3025,-36 6-197</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49.091"/>
    </inkml:context>
    <inkml:brush xml:id="br0">
      <inkml:brushProperty name="width" value="0.025" units="cm"/>
      <inkml:brushProperty name="height" value="0.025" units="cm"/>
    </inkml:brush>
  </inkml:definitions>
  <inkml:trace contextRef="#ctx0" brushRef="#br0">1 1 6144,'0'3'7019,"0"15"-4742,2 5-1070,0-1 0,7 30 0,-4-30-1634,-2 1 1,2 30-1,-1-61-7018,-1-5 3861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49.439"/>
    </inkml:context>
    <inkml:brush xml:id="br0">
      <inkml:brushProperty name="width" value="0.025" units="cm"/>
      <inkml:brushProperty name="height" value="0.025" units="cm"/>
    </inkml:brush>
  </inkml:definitions>
  <inkml:trace contextRef="#ctx0" brushRef="#br0">2 0 6784,'2'1'475,"0"0"0,0 0 1,0-1-1,-1 1 1,1 0-1,0 1 0,0-1 1,0 0-1,-1 0 0,1 1 1,-1-1-1,1 1 0,-1-1 1,0 1-1,3 3 0,-2-1-6,1 1 0,-1 0-1,0 1 1,0-1-1,2 10 1,0 6-254,-1 1-1,-1 27 1,-1-36 398,0 13-426,-1 63-1025,-2-80-1663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49.793"/>
    </inkml:context>
    <inkml:brush xml:id="br0">
      <inkml:brushProperty name="width" value="0.025" units="cm"/>
      <inkml:brushProperty name="height" value="0.025" units="cm"/>
    </inkml:brush>
  </inkml:definitions>
  <inkml:trace contextRef="#ctx0" brushRef="#br0">12 160 2304,'-1'0'287,"0"-1"0,1 1 0,-1 0-1,0-1 1,1 1 0,-1-1 0,1 1 0,-1-1 0,0 1 0,1-1-1,0 1 1,-1-1 0,1 1 0,-1-1 0,1 0 0,0 1 0,-1-1 0,1 0-1,0 1 1,-1-1 0,1 0 0,0 1 0,0-1 0,0 0 0,0 0-1,0 1 1,0-1 0,0 0 0,0 1 0,0-3 0,14-22 2100,-8 19-2241,1-1 0,-1 1 0,1 1 0,13-9 0,-3 5 333,0 0 0,1 2 1,0 0-1,0 1 0,1 1 0,0 1 0,0 0 0,0 2 0,0 0 0,0 1 0,33 3 0,-29-1-661,41-3 0,-8-9-4728,-30 0 297</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56.159"/>
    </inkml:context>
    <inkml:brush xml:id="br0">
      <inkml:brushProperty name="width" value="0.025" units="cm"/>
      <inkml:brushProperty name="height" value="0.025" units="cm"/>
    </inkml:brush>
  </inkml:definitions>
  <inkml:trace contextRef="#ctx0" brushRef="#br0">2 47 3328,'6'-16'605,"-5"-8"4423,-1 18-154,3 28-2379,70 521 2124,-60-477-4603,-13-80-10603,0 6 6609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8"/>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56.772"/>
    </inkml:context>
    <inkml:brush xml:id="br0">
      <inkml:brushProperty name="width" value="0.025" units="cm"/>
      <inkml:brushProperty name="height" value="0.025" units="cm"/>
    </inkml:brush>
  </inkml:definitions>
  <inkml:trace contextRef="#ctx0" brushRef="#br0">2 137 3968,'1'1'617,"1"0"0,0 0-1,-1 0 1,1 1 0,-1-1 0,1 1 0,-1-1 0,0 1 0,0 0-1,1-1 1,-1 1 0,1 3 0,10 32 2631,-5 36-1129,-8-60-1925,1 3-183,3-28-227,3-18 89,0 0-1,3 0 0,13-32 1,-18 51 134,1 0 0,0 1 1,1 0-1,0 0 1,1 0-1,0 1 1,0 0-1,1 0 1,0 1-1,1 0 1,15-11-1,-23 18 8,1 0-1,-1 0 0,1 0 1,0 0-1,-1 0 1,1 1-1,0-1 0,0 0 1,-1 1-1,1 0 1,0-1-1,0 1 0,0 0 1,-1 0-1,1 0 1,0 0-1,0 0 1,0 0-1,0 1 0,-1-1 1,1 1-1,0-1 1,0 1-1,2 1 0,-1 0 36,1 1 0,-1-1 0,0 1 0,0 0 0,-1 0 0,1 0 0,-1 0 0,1 1 0,-1-1 0,3 7 0,3 7 232,-1 1 0,-1-1 0,7 34-1,5 95 1051,-16-113-3803,1-7-3568,-5-38 2130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7:57.563"/>
    </inkml:context>
    <inkml:brush xml:id="br0">
      <inkml:brushProperty name="width" value="0.025" units="cm"/>
      <inkml:brushProperty name="height" value="0.025" units="cm"/>
    </inkml:brush>
  </inkml:definitions>
  <inkml:trace contextRef="#ctx0" brushRef="#br0">161 2 5120,'-16'22'2753,"2"1"1,-14 28-1,9-11-1090,3 0 0,-17 61 0,23-60-842,1 0 0,2 1 0,2 0 0,1 0 0,5 76 0,2-85-433,2 0 0,1-1 0,1 0-1,2 0 1,13 31 0,-14-45-612,1-1 0,0 1 1,22 29-1,-22-36-556,0-1 0,1 0 1,0 0-1,0-1 0,1 0 0,14 8 1,-5-6-3152,-2-5-1103</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9:04.198"/>
    </inkml:context>
    <inkml:brush xml:id="br0">
      <inkml:brushProperty name="width" value="0.025" units="cm"/>
      <inkml:brushProperty name="height" value="0.025" units="cm"/>
    </inkml:brush>
  </inkml:definitions>
  <inkml:trace contextRef="#ctx0" brushRef="#br0">5 12 2432,'-2'0'960,"2"-4"-768,-3 1 320,3-1 96</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9:04.540"/>
    </inkml:context>
    <inkml:brush xml:id="br0">
      <inkml:brushProperty name="width" value="0.025" units="cm"/>
      <inkml:brushProperty name="height" value="0.025" units="cm"/>
    </inkml:brush>
  </inkml:definitions>
  <inkml:trace contextRef="#ctx0" brushRef="#br0">32 101 5792,'-1'-3'154,"0"0"-1,1 0 1,-1 0 0,1 0 0,-1-1-1,1 1 1,0 0 0,0 0 0,0 0 0,1 0-1,-1 0 1,1 0 0,-1 0 0,1 0-1,0 0 1,0 0 0,1 0 0,-1 0-1,0 1 1,1-1 0,0 0 0,0 1 0,0 0-1,0-1 1,0 1 0,2-2 0,0 1-48,1 0 1,-1 1 0,0 0 0,1 0 0,-1 0 0,1 0-1,0 1 1,0-1 0,-1 1 0,1 1 0,0-1 0,0 1-1,0-1 1,0 1 0,0 1 0,5 0 0,-6-1-58,-1 1 0,1 0 0,-1 0 1,0 0-1,1 0 0,-1 0 1,0 1-1,0-1 0,0 1 0,0 0 1,0 0-1,0 0 0,-1 0 1,1 0-1,-1 1 0,1-1 0,-1 1 1,4 5-1,-3-2-16,0-1-1,-1 1 1,1 0-1,-1 0 1,-1 0-1,1 0 1,-1 0-1,0 0 1,0 0 0,-1 8-1,1-5 42,-1-1-1,-1 0 1,0 0-1,0 0 1,0 0-1,-1-1 1,0 1-1,-1 0 1,0-1-1,0 1 1,0-1-1,-1 0 1,0 0-1,-1 0 1,1-1-1,-12 12 1,14-15-32,-1-1 0,0 1 0,0-1 1,-1 0-1,1-1 0,0 1 0,-1 0 1,1-1-1,-1 0 0,1 0 0,-1 0 1,1 0-1,-1-1 0,0 1 0,1-1 1,-1 0-1,0 0 0,0 0 0,1 0 0,-1-1 1,0 0-1,1 1 0,-1-1 0,1-1 1,-1 1-1,1 0 0,-1-1 0,1 0 1,0 0-1,0 0 0,0 0 0,0 0 1,0-1-1,0 1 0,1-1 0,-4-4 1,1 2-117,1-1 1,0 1 0,1-1-1,-1 0 1,1 0 0,0 0-1,1 0 1,0 0-1,0-1 1,0 1 0,0-1-1,1 1 1,0-1 0,1 0-1,-1 1 1,1-1 0,1 0-1,-1 1 1,4-13 0,-3 13-772,1 1 1,0 0 0,0 0 0,1 0-1,0 0 1,0 0 0,0 1 0,0-1-1,5-4 1,7-5-2649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8:39:04.871"/>
    </inkml:context>
    <inkml:brush xml:id="br0">
      <inkml:brushProperty name="width" value="0.025" units="cm"/>
      <inkml:brushProperty name="height" value="0.025" units="cm"/>
    </inkml:brush>
  </inkml:definitions>
  <inkml:trace contextRef="#ctx0" brushRef="#br0">24 7 9344,'5'7'3520,"-5"-2"-128,-3-3-3137,1-2-446,-1 0-129,-1-2 160,-1-3-2176,0-2-960,0 0-384</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6:12.180"/>
    </inkml:context>
    <inkml:brush xml:id="br0">
      <inkml:brushProperty name="width" value="0.025" units="cm"/>
      <inkml:brushProperty name="height" value="0.025" units="cm"/>
    </inkml:brush>
  </inkml:definitions>
  <inkml:trace contextRef="#ctx0" brushRef="#br0">9060 16 1280,'-25'3'1963,"23"-3"-1863,-18 0 355,0-1 1,-26-4-1,1 0-222,0 1-1,-73 4 1,-19-2 344,-224 0-541,0 29 845,-74-2-150,397-24-770,-289 12 3,-478 0 368,555-14-536,-1797 3 1153,1549-16-1055,295 9 293,63 2-262,-247 0 148,58 2-72,165-8-97,-36 0 235,60 7-179,-197 7 21,169-1 110,4 0-16,-190 12 501,273-12-377,-116 3 114,-272-7-359</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5:17.200"/>
    </inkml:context>
    <inkml:brush xml:id="br0">
      <inkml:brushProperty name="width" value="0.025" units="cm"/>
      <inkml:brushProperty name="height" value="0.025" units="cm"/>
    </inkml:brush>
  </inkml:definitions>
  <inkml:trace contextRef="#ctx0" brushRef="#br0">2 1 1536,'-1'2'196,"1"-1"1,0 1-1,-1 0 1,1 0-1,0-1 1,0 1-1,1 0 1,-1 0-1,0-1 1,0 1-1,1 0 1,-1 0 0,2 2-1,-1-1 125,2 10 251,0 0 1,-2-1-1,1 21 0,-1-16-194,4 26 0,-2-27-274,-1 0 0,-1 19 0,-1-16 84,4 22 0,-2-25-96,-1 24-1,2 12-45,1-6 55,-4 74 0,-1-54-4,2 15-86,-2 90 63,-11-71 109,6-56-205,-1 52 0,7-42 99,13 91 1,-7-106-70,-2 0 0,-2 0 0,-4 69 0,1-94-234,3 27 1,-1-5-4460,-1-23 2333</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5:21.168"/>
    </inkml:context>
    <inkml:brush xml:id="br0">
      <inkml:brushProperty name="width" value="0.025" units="cm"/>
      <inkml:brushProperty name="height" value="0.025" units="cm"/>
    </inkml:brush>
  </inkml:definitions>
  <inkml:trace contextRef="#ctx0" brushRef="#br0">8902 92 2048,'0'0'672,"0"-3"2576,-4 3-3235,1-1-1,0 0 1,-1 1 0,1 0-1,-1 0 1,1 0 0,0 0 0,-5 1-1,-5 0 7,-27-2-43,11 0-7,-54 6 1,-25 8 16,-148-1 1,-15-20 83,116 2 100,-219-22 86,209 15-74,41 4-113,64 4-73,-310-25-40,0 16 12,-169 11 357,56 6-266,334 2 3,-57 0 62,-33 4-99,-3-1 46,-156 1 31,186-4-61,0 0 8,32-6 64,-203 3 1214,293 0-1247,-173 3-149,-141-1 165,-62 1-133,367-5-22,-151-2 187,-85-2 53,203 5-314,-49 4 561,-74-2-419,105-4 67,-4-1-120,10 1 137,79 2 70,-134 2 29,180-2-5279,25 3 2164</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3:50.742"/>
    </inkml:context>
    <inkml:brush xml:id="br0">
      <inkml:brushProperty name="width" value="0.025" units="cm"/>
      <inkml:brushProperty name="height" value="0.025" units="cm"/>
    </inkml:brush>
  </inkml:definitions>
  <inkml:trace contextRef="#ctx0" brushRef="#br0">429 9 3200,'-13'-8'3648,"-58"11"-2380,-87 15 1,45-3-2212,60-10-3344,32-3 1892</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3:51.095"/>
    </inkml:context>
    <inkml:brush xml:id="br0">
      <inkml:brushProperty name="width" value="0.025" units="cm"/>
      <inkml:brushProperty name="height" value="0.025" units="cm"/>
    </inkml:brush>
  </inkml:definitions>
  <inkml:trace contextRef="#ctx0" brushRef="#br0">370 11 4480,'-7'2'1664,"2"-2"-1312,-10 0 704,5 0 192,-2 0-416,-8 0-128,-7 0-288,-5-2-32,-7 0-224,-3-1-160,0-1-32,0 3-320,2 1-96,3 0-1824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89"/>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2T09:15:47.194"/>
    </inkml:context>
    <inkml:brush xml:id="br0">
      <inkml:brushProperty name="width" value="0.025" units="cm"/>
      <inkml:brushProperty name="height" value="0.025" units="cm"/>
    </inkml:brush>
  </inkml:definitions>
  <inkml:trace contextRef="#ctx0" brushRef="#br0">13 0 1792,'-1'3'448,"1"-1"1,-1 0 0,1 0-1,0 1 1,-1-1-1,1 0 1,0 1-1,0-1 1,1 4-1,0 0-75,-12 104 1531,10-28-1592,4 103 464,2-86-538,7 64 255,-6-116-306,-2 53 0,2 12 15,1-24 153,-8 145-1,1-159-318,-3 19-72,2-65 136,4 52 0,0-9-140,-2-58-1211,0-9-5113,-3-6 3985</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21.098"/>
    </inkml:context>
    <inkml:brush xml:id="br0">
      <inkml:brushProperty name="width" value="0.025" units="cm"/>
      <inkml:brushProperty name="height" value="0.025" units="cm"/>
    </inkml:brush>
  </inkml:definitions>
  <inkml:trace contextRef="#ctx0" brushRef="#br0">111 2 1664,'0'-1'5400,"0"4"-3742,-2 10-1292,-8 10 22,0 0 1,2 1-1,1 1 0,1-1 1,-3 29-1,-13 87-212,-6 48 11,22-129-77,3 1 0,6 69 1,1-99-96,2 0 1,1 0-1,1 0 1,15 35 0,-2-4 55,-14-41-170,11 35 349,-15-49-539,-1 0 0,1-1 0,0 1 0,1-1 0,-1 0 0,8 9 0,-7-18-5172,0-2 2581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23.240"/>
    </inkml:context>
    <inkml:brush xml:id="br0">
      <inkml:brushProperty name="width" value="0.025" units="cm"/>
      <inkml:brushProperty name="height" value="0.025" units="cm"/>
    </inkml:brush>
  </inkml:definitions>
  <inkml:trace contextRef="#ctx0" brushRef="#br0">1095 19 1408,'-2'-1'562,"1"0"0,-1 0 0,1 1 0,-1-1 0,1 0 0,-1 0 0,0 1 0,1-1 0,-1 1 1,0-1-1,0 1 0,1 0 0,-1 0 0,-2 0 0,-31 2 15,13-1-140,-108-7-337,121 5-131,-121 0 37,4-1 84,103 1-88,-29 4 0,31-1-9,-41-3 0,48 1 31,1 0 1,-1 1 0,1 0 0,-18 4 0,-16 2 0,-107-3-296,138-4 265,3 0-52,1 0 1,-1 0 0,1-1-1,-1-1 1,1 0 0,0-1-1,-16-5 1,10 4-1623,0 1-4613,14 2 4805</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24.319"/>
    </inkml:context>
    <inkml:brush xml:id="br0">
      <inkml:brushProperty name="width" value="0.025" units="cm"/>
      <inkml:brushProperty name="height" value="0.025" units="cm"/>
    </inkml:brush>
  </inkml:definitions>
  <inkml:trace contextRef="#ctx0" brushRef="#br0">11 0 2048,'0'1'179,"1"-1"0,-1 0 0,1 0 0,-1 0 0,1 1 0,-1-1 0,1 0 0,-1 0 0,0 1 0,1-1 1,-1 0-1,0 1 0,1-1 0,-1 0 0,0 1 0,1-1 0,-1 1 0,0-1 0,0 1 0,1-1 0,-1 0 0,0 1 0,0-1 0,0 1 0,0-1 0,0 1 0,0-1 0,1 1 0,-1-1 0,0 2 1,0 18 1350,0-16-1209,-9 107 2076,-1 1 625,10-106-3100,0-4 129,0 1 1,0-1-1,0 0 1,0 1 0,0-1-1,1 0 1,1 5-1,-2-7-31,0 1 1,1 0-1,-1-1 0,1 1 0,-1-1 0,1 1 0,-1-1 0,1 0 0,-1 1 0,1-1 0,-1 1 0,1-1 0,0 0 1,-1 0-1,1 1 0,0-1 0,-1 0 0,1 0 0,0 0 0,-1 0 0,1 0 0,0 1 0,-1-1 0,1-1 0,0 1 1,-1 0-1,1 0 0,0 0 0,-1 0 0,1 0 0,0-1 0,0 1 0,54-16 352,-40 10-867,0 2-1,1 0 0,-1 0 0,1 2 0,21-2 1,-18 3-1403,0 0-3036,-17 1 2822</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25.312"/>
    </inkml:context>
    <inkml:brush xml:id="br0">
      <inkml:brushProperty name="width" value="0.025" units="cm"/>
      <inkml:brushProperty name="height" value="0.025" units="cm"/>
    </inkml:brush>
  </inkml:definitions>
  <inkml:trace contextRef="#ctx0" brushRef="#br0">1 0 1920,'0'1'150,"1"-1"1,-1 0 0,0 0-1,1 1 1,-1-1-1,0 0 1,1 1-1,-1-1 1,0 0-1,0 1 1,1-1-1,-1 1 1,0-1-1,0 0 1,0 1-1,1-1 1,-1 1-1,0-1 1,0 1-1,0-1 1,0 1 0,0-1-1,0 0 1,0 1-1,0 0 1,1 16 2656,-1-15-2707,-3 96 4265,0-1-4661,3-96 146,-1-1-1,1 0 1,0 0-1,0 1 0,0-1 1,0 0-1,0 1 1,0-1-1,0 0 1,0 1-1,0-1 0,0 0 1,0 1-1,0-1 1,0 0-1,1 1 1,-1-1-1,0 0 0,0 1 1,0-1-1,0 0 1,0 0-1,1 1 1,-1-1-1,0 0 0,0 0 1,0 1-1,1-1 1,-1 0-1,0 0 1,0 0-1,1 1 0,-1-1 1,0 0-1,1 0 1,-1 0-1,0 0 0,1 0 1,-1 0-1,0 1 1,1-1-1,-1 0 1,0 0-1,0 0 0,1 0 1,-1 0-1,0 0 1,1 0-1,-1 0 1,0-1-1,1 1 0,-1 0 1,0 0-1,1 0 1,-1 0-1,0 0 1,1 0-1,-1-1 0,0 1 1,4-3-2026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25.716"/>
    </inkml:context>
    <inkml:brush xml:id="br0">
      <inkml:brushProperty name="width" value="0.025" units="cm"/>
      <inkml:brushProperty name="height" value="0.025" units="cm"/>
    </inkml:brush>
  </inkml:definitions>
  <inkml:trace contextRef="#ctx0" brushRef="#br0">130 15 2176,'0'0'243,"0"-1"0,0 1 0,0-1 0,0 1 1,0-1-1,-1 1 0,1-1 0,0 0 0,0 1 0,0-1 0,-1 1 0,1-1 1,0 1-1,-1 0 0,1-1 0,0 1 0,-1-1 0,1 1 0,-1 0 0,1-1 1,-1 1-1,1 0 0,-1-1 0,1 1 0,-1 0 0,1 0 0,-1-1 0,-2 0 61,1 1 0,-1-1 0,1 1 0,-1-1-1,1 1 1,-6 0 0,0 1-291,-1 0 0,1 0 0,-10 3 0,7-1-198,7-1-336,1-1-1,-1 0 1,0 0-1,0 0 1,1-1-1,-1 1 1,-7-1-1,4-2-1739</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33.553"/>
    </inkml:context>
    <inkml:brush xml:id="br0">
      <inkml:brushProperty name="width" value="0.025" units="cm"/>
      <inkml:brushProperty name="height" value="0.025" units="cm"/>
    </inkml:brush>
  </inkml:definitions>
  <inkml:trace contextRef="#ctx0" brushRef="#br0">106 16 3456,'0'0'65,"0"0"1,0 0 0,0 0-1,1 0 1,-1 0-1,0 0 1,0 0 0,0 0-1,0 0 1,1 0-1,-1 0 1,0 0-1,0 0 1,0 0 0,0 0-1,0 0 1,1-1-1,-1 1 1,0 0 0,0 0-1,0 0 1,0 0-1,0 0 1,0 0-1,1 0 1,-1 0 0,0-1-1,0 1 1,0 0-1,0 0 1,0 0 0,0 0-1,0 0 1,0-1-1,0 1 1,0 0-1,0 0 1,0 0 0,0 0-1,0 0 1,1-1-1,-1 1 1,0 0 0,-1 0-1,1 0 1,0 0-1,0-1 1,0 1-1,0 0 1,0 0 0,0 0-1,0 0 1,0 0-1,0-1 1,0 1-1,0 0 1,0 0 0,0 0-1,0 0 1,-1 0-1,1 0 1,0-1 0,0 1-1,0 0 1,0 0-1,0 0 1,-1 0-1,-9-8 1310,7 7-1266,1 1-1,-1 0 0,1 0 0,0 0 0,-1 0 1,1 1-1,-1-1 0,1 1 0,0-1 0,-1 1 1,1 0-1,0 0 0,0 0 0,0 0 0,0 0 0,0 1 1,0-1-1,0 0 0,0 1 0,0 0 0,-1 1 1,-3 3 340,0-1 1,1 1-1,0 0 1,1 0-1,-7 10 1,9-11-159,1-1 1,-1 1 0,0 0-1,1 0 1,0-1 0,1 1-1,-1 0 1,1 0 0,-1 0-1,2 0 1,-1 0 0,0 0 0,1 0-1,0 0 1,0 0 0,4 9-1,-4-12-271,0 1 0,0-1-1,0 1 1,0-1 0,1 0-1,-1 1 1,1-1 0,-1 0 0,1 0-1,0 0 1,0 0 0,0-1-1,0 1 1,0 0 0,0-1-1,1 1 1,-1-1 0,0 0 0,1 0-1,-1 0 1,1 0 0,0 0-1,-1 0 1,1-1 0,-1 1 0,1-1-1,0 0 1,0 0 0,-1 0-1,1 0 1,5-1 0,-5 0-498,1 0 0,0 0 0,-1 0 1,1-1-1,-1 1 0,1-1 0,-1 0 0,4-2 1,-4 1-1621,0 1 0,0-1 0,0 0 1,4-5-1,-4 3-1054</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3:34.647"/>
    </inkml:context>
    <inkml:brush xml:id="br0">
      <inkml:brushProperty name="width" value="0.025" units="cm"/>
      <inkml:brushProperty name="height" value="0.025" units="cm"/>
    </inkml:brush>
  </inkml:definitions>
  <inkml:trace contextRef="#ctx0" brushRef="#br0">81 20 3200,'1'1'115,"-1"-1"1,0 0-1,1 0 1,-1 0-1,1 0 1,-1 0-1,1 0 1,-1 0-1,0 0 1,1 0 0,-1 0-1,1 0 1,-1 0-1,1 0 1,-1 0-1,1 0 1,-1 0-1,0 0 1,1-1-1,-1 1 1,1 0-1,-1 0 1,0 0-1,1-1 1,-1 1-1,0 0 1,1-1-1,-1 1 1,0 0-1,1-1 1,-1 1-1,0 0 1,0-1-1,0 1 1,1 0-1,-1-1 1,0 1-1,0-1 1,0 1-1,0-1 1,0 1-1,1 0 1,-1-2-1,0 2-100,0 0-1,0-1 1,0 1 0,0-1-1,0 1 1,0 0-1,0-1 1,0 1-1,0 0 1,0-1 0,0 1-1,0 0 1,0-1-1,0 1 1,-1 0-1,1-1 1,0 1 0,0 0-1,0-1 1,0 1-1,-1 0 1,1-1-1,0 1 1,0 0 0,-1 0-1,1-1 1,0 1-1,0 0 1,-1 0-1,1 0 1,0-1 0,-1 1-1,1 0 1,0 0-1,-1 0 1,1 0-1,0 0 1,-1 0 0,1-1-1,0 1 1,-1 0-1,1 0 1,-1 0 0,1 0-1,0 0 1,-1 1-1,1-1 1,0 0-1,-1 0 1,1 0 0,0 0-1,-1 0 1,1 0-1,0 0 1,-1 1-1,-5 2 274,1-1 0,0 1-1,0 1 1,0-1-1,0 1 1,0 0-1,1 0 1,0 0 0,-1 1-1,2-1 1,-1 1-1,0 0 1,1 0-1,0 0 1,0 1 0,1-1-1,0 1 1,0 0-1,0-1 1,0 1-1,1 0 1,0 0 0,0 0-1,1 0 1,-1 0-1,1 0 1,1 0-1,-1 0 1,1 0-1,0 0 1,0 0 0,1 0-1,0 0 1,0-1-1,0 1 1,1-1-1,3 7 1,-5-10-296,1-1 1,-1 1-1,0-1 1,1 0-1,-1 1 1,1-1-1,-1 0 1,1 0-1,-1 0 0,1 0 1,0 0-1,0 0 1,-1-1-1,1 1 1,0 0-1,0-1 1,0 1-1,0-1 0,0 0 1,0 0-1,0 0 1,0 0-1,3 0 1,4-2-1048,0 0 1,0 0-1,16-7 1,-1 1-3512,-10 4 737</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29.177"/>
    </inkml:context>
    <inkml:brush xml:id="br0">
      <inkml:brushProperty name="width" value="0.025" units="cm"/>
      <inkml:brushProperty name="height" value="0.025" units="cm"/>
    </inkml:brush>
  </inkml:definitions>
  <inkml:trace contextRef="#ctx0" brushRef="#br0">17 1 768,'-3'2'10287,"-8"8"-7806,10-6-2251,1 0 0,-1 0 0,1 0 1,0 0-1,0 0 0,1 6 0,0 5 260,-1 18 218,2 87 162,5-77-439,-2-5-4632,-5-44 1721,0-2-997</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30.133"/>
    </inkml:context>
    <inkml:brush xml:id="br0">
      <inkml:brushProperty name="width" value="0.025" units="cm"/>
      <inkml:brushProperty name="height" value="0.025" units="cm"/>
    </inkml:brush>
  </inkml:definitions>
  <inkml:trace contextRef="#ctx0" brushRef="#br0">65 51 1536,'1'-3'208,"-1"1"0,0 0 0,1 0 0,-1 0 0,1 0-1,-1-1 1,1 1 0,0 0 0,0 0 0,0 0 0,0 1 0,0-1 0,1 0 0,-1 0 0,1 0 0,-1 1-1,1-1 1,-1 1 0,1-1 0,0 1 0,0 0 0,0 0 0,-1 0 0,1 0 0,0 0 0,1 0 0,-1 0-1,0 1 1,0-1 0,0 1 0,0-1 0,4 1 0,-2-1-132,-1 1 0,0 0 0,0 0 0,0 0-1,0 0 1,1 0 0,-1 1 0,0-1 0,0 1 0,0 0 0,0 0 0,0 0 0,0 1-1,0-1 1,-1 1 0,1-1 0,0 1 0,-1 0 0,1 0 0,-1 0 0,0 0 0,1 0-1,1 3 1,-1 2-3,0-1-1,0 1 0,-1-1 1,0 1-1,0 0 0,-1 0 1,0 0-1,0 0 0,0 0 1,-1 0-1,0 0 0,0 0 1,-1 0-1,0 0 0,0 0 1,-1 0-1,1 0 0,-5 8 1,1-1 206,-1 0 1,0-1-1,-1 0 1,-1 0-1,0-1 1,0 0-1,-19 20 1,23-29-173,1 1 1,-1-1 0,0 0-1,0 0 1,0-1-1,0 1 1,0-1-1,-1 0 1,-7 3 0,10-5-75,1 1 0,-1-1 1,0 1-1,0-1 0,1 0 1,-1 0-1,0 0 0,0 0 1,0 0-1,1-1 0,-1 1 1,0 0-1,0-1 0,1 1 1,-1-1-1,0 0 0,1 1 1,-1-1-1,1 0 0,-1 0 1,1 0-1,-1 0 0,1 0 1,-1 0-1,1-1 0,0 1 1,0 0-1,-2-4 1,0 0-130,0 0 1,0 0-1,1-1 1,-1 1 0,2-1-1,-1 0 1,0 0-1,1 1 1,0-1 0,0 0-1,1 0 1,0-9 0,1 5-941,0 0 0,0 0 0,1 0 0,1 0 1,0 0-1,7-15 0,-2 9-1513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13.790"/>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32.021"/>
    </inkml:context>
    <inkml:brush xml:id="br0">
      <inkml:brushProperty name="width" value="0.025" units="cm"/>
      <inkml:brushProperty name="height" value="0.025" units="cm"/>
    </inkml:brush>
  </inkml:definitions>
  <inkml:trace contextRef="#ctx0" brushRef="#br0">1 219 2176,'0'-8'9228,"-1"-10"-6466,1 7-2673,1 1-1,2-18 1,-1 16-44,2-1 1,-1 1-1,2 0 1,-1 0 0,2 0-1,0 1 1,0 0 0,14-18-1,-20 28-31,0 1 0,1-1-1,-1 1 1,0 0 0,1-1-1,-1 1 1,0 0 0,1 0-1,-1-1 1,0 1 0,1 0-1,-1 0 1,1-1 0,-1 1-1,0 0 1,1 0 0,-1 0-1,1 0 1,-1 0 0,1-1-1,-1 1 1,1 0 0,-1 0-1,1 0 1,-1 0 0,0 0-1,1 1 1,-1-1 0,2 0-1,-2 1 13,1-1 0,0 1 0,0-1 0,0 1 0,0 0-1,0 0 1,-1 0 0,1-1 0,0 1 0,-1 0 0,1 0 0,0 1-1,1 3 108,1 0-1,-1 1 0,-1-1 1,2 6-1,3 13 270,-3-14-279,-1 0 1,0 0 0,1 14-1,-2-28-147,0 1 0,0-1-1,0 1 1,1-1 0,-1 1 0,1 0-1,0-1 1,2-3 0,2-2-78,2-6-183,13-19 1,-18 30 255,1-1 0,-1 1 1,1 0-1,0 0 1,0 1-1,0-1 1,1 1-1,5-4 1,-9 7 31,0-1 0,0 1 1,0-1-1,0 1 1,0-1-1,1 1 1,-1 0-1,0-1 1,0 1-1,0 0 1,0 0-1,0 0 1,0 0-1,1 0 1,-1 0-1,0 0 0,0 0 1,0 0-1,0 1 1,0-1-1,0 1 1,0-1-1,2 1 1,-2 0-12,1 1 0,0-1 0,-1 1 0,1-1 0,-1 1-1,0-1 1,0 1 0,1 0 0,-1 0 0,0 0 0,1 3 0,1 4-1,0 0 0,0 1 0,-1 0 0,1 11 0,0 12 167,-2-17-149,5 23 0,-2-32-480,-2-6-1535,1-6-7122</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34.188"/>
    </inkml:context>
    <inkml:brush xml:id="br0">
      <inkml:brushProperty name="width" value="0.025" units="cm"/>
      <inkml:brushProperty name="height" value="0.025" units="cm"/>
    </inkml:brush>
  </inkml:definitions>
  <inkml:trace contextRef="#ctx0" brushRef="#br0">271 11 1920,'9'-2'3945,"-22"4"-1565,3 0-2008,0-1 0,0 0 0,0-1-1,0 0 1,0 0 0,-18-4 0,27 4-335,-123-9 1151,71 8-8152</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34.629"/>
    </inkml:context>
    <inkml:brush xml:id="br0">
      <inkml:brushProperty name="width" value="0.025" units="cm"/>
      <inkml:brushProperty name="height" value="0.025" units="cm"/>
    </inkml:brush>
  </inkml:definitions>
  <inkml:trace contextRef="#ctx0" brushRef="#br0">1 1 2944,'4'-1'1416,"0"2"2460,-3 9-2331,0 15 15,6 28 0,-1 4-72,2-12-542,-4-19-2674,-2-12-4210,-2-18 3293</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37.555"/>
    </inkml:context>
    <inkml:brush xml:id="br0">
      <inkml:brushProperty name="width" value="0.025" units="cm"/>
      <inkml:brushProperty name="height" value="0.025" units="cm"/>
    </inkml:brush>
  </inkml:definitions>
  <inkml:trace contextRef="#ctx0" brushRef="#br0">36 46 2304,'0'0'77,"-1"0"0,1-1 0,-1 1 0,1 0 1,0-1-1,-1 1 0,1 0 0,-1-1 0,1 1 0,0-1 0,0 1 1,-1-1-1,1 1 0,0-1 0,0 1 0,-1-1 0,1 1 0,0-1 1,0 1-1,0-1 0,0 1 0,0-1 0,0 1 0,0-1 0,0 1 1,0-1-1,0 1 0,0-1 0,0 1 0,0-1 0,1 1 0,-1-1 1,0 1-1,0-1 0,0 1 0,1-1 0,-1 1 0,0-1 0,1 1 1,-1 0-1,0-1 0,1 1 0,-1 0 0,0-1 0,1 1 0,0-1 1,1-1-110,1-1 0,-1 1 0,1-1 0,0 1 0,5-3 0,-5 3 61,0 1-1,0 0 1,0 0-1,0 1 1,0-1-1,0 0 1,0 1-1,0 0 1,1 0-1,-1 0 1,0 0-1,0 0 1,0 1-1,0-1 1,0 1-1,0 0 1,0 0-1,0 0 1,0 0-1,0 0 1,0 1-1,0 0 1,-1-1-1,1 1 1,-1 0-1,1 0 1,-1 0-1,0 0 1,0 1-1,0-1 1,0 1-1,0-1 1,0 1-1,-1 0 1,1 0-1,-1 0 1,2 5-1,-1 2 92,0-1 1,0 1-1,-1 0 0,0 0 1,-1 0-1,0 0 0,-1-1 1,0 1-1,-3 13 0,0-4 362,-1 0 0,-1 0 0,-15 30 0,17-41-221,0 0 1,-1 0 0,0 0 0,0-1-1,-1 0 1,-9 10 0,13-16-196,1 0 1,0 1-1,-1-1 1,1 0-1,-1 0 1,0 0-1,1-1 0,-1 1 1,0 0-1,0 0 1,1-1-1,-1 1 1,0-1-1,0 0 1,-3 1-1,3-2-29,0 1-1,1-1 1,-1 1 0,1-1-1,-1 1 1,1-1-1,-1 0 1,1 0 0,-1 0-1,1 0 1,0 0 0,-1 0-1,1 0 1,0 0 0,0-1-1,0 1 1,0 0-1,0-1 1,0 1 0,0 0-1,0-3 1,-3-2 19,1-1-1,1-1 1,-1 1-1,1 0 1,0-1 0,1 1-1,-2-16 1,3 11-163,0-1 0,0 1 0,1-1-1,3-13 1,3-3-1751,10-30 0,-12 45-617,1 1 0,7-14 0,-8 20 982</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38.591"/>
    </inkml:context>
    <inkml:brush xml:id="br0">
      <inkml:brushProperty name="width" value="0.025" units="cm"/>
      <inkml:brushProperty name="height" value="0.025" units="cm"/>
    </inkml:brush>
  </inkml:definitions>
  <inkml:trace contextRef="#ctx0" brushRef="#br0">0 43 8448,'0'1'701,"1"0"0,-1 0 0,0 0 0,1 0 0,-1-1 0,1 1 0,-1 0 0,1 0 0,-1-1 0,1 1 0,-1 0 0,1-1 0,0 1 0,-1 0 0,2 0 0,-2-1-577,1 0-1,-1 0 0,0 0 1,1 0-1,-1 0 0,0 0 1,1 0-1,-1 0 0,1 0 1,-1 0-1,0 0 1,1 0-1,-1 0 0,0 0 1,1 0-1,-1 0 0,0 0 1,1 0-1,-1-1 0,0 1 1,1 0-1,-1 0 0,0 0 1,1-1-1,-1 1 0,1-2-494,1 1-1,-1-1 1,0 0-1,0 1 1,0-1 0,0 0-1,0 0 1,0 1-1,-1-1 1,1 0-1,0 0 1,-1-2-1,5-18-8497,-3 16 5424</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40.449"/>
    </inkml:context>
    <inkml:brush xml:id="br0">
      <inkml:brushProperty name="width" value="0.025" units="cm"/>
      <inkml:brushProperty name="height" value="0.025" units="cm"/>
    </inkml:brush>
  </inkml:definitions>
  <inkml:trace contextRef="#ctx0" brushRef="#br0">4 79 2048,'-1'-1'125,"1"1"0,-1-1 0,1 0 0,0 0 0,-1 0 1,1 0-1,0 1 0,0-1 0,0 0 0,-1 0 0,1 0 0,0 0 0,0 0 0,0 0 1,1 0-1,-1 0 0,0 0 0,0 1 0,0-1 0,1 0 0,-1 0 0,1-1 0,8-21 1430,-8 20-1521,1 1-1,-1 0 1,1-1 0,-1 1 0,1 0 0,0 0 0,0 0-1,-1 0 1,1 0 0,1 0 0,-1 1 0,0-1 0,0 1-1,1-1 1,-1 1 0,4-1 0,-3 1-14,-1 1 0,0-1 0,1 1 0,-1 0 0,0 0 0,1 0 0,-1 0 0,0 1 0,1-1 0,-1 1 0,0-1 0,1 1 0,-1 0 1,0 0-1,0 0 0,0 0 0,0 0 0,0 0 0,3 3 0,0 1 45,0-1-1,0 1 1,-1 0 0,0 0-1,0 0 1,-1 0 0,1 1 0,-1 0-1,0-1 1,-1 1 0,1 0 0,-1 1-1,-1-1 1,1 0 0,1 12 0,-1-4 60,-1 0 1,-1 0-1,0 0 1,-1 0-1,0 0 1,-5 18-1,5-25 47,-1 0 0,0-1 0,-1 1 1,0 0-1,0-1 0,0 0 0,0 1 0,-5 4 0,7-9-115,0-1-1,-1 0 1,1 1 0,0-1 0,0 0 0,-1 0 0,1 0-1,0 0 1,-1 0 0,1 0 0,-1 0 0,1-1 0,-1 1-1,0-1 1,1 1 0,-1-1 0,0 1 0,1-1 0,-1 0 0,0 0-1,1 0 1,-1 0 0,0 0 0,1 0 0,-1 0 0,0 0-1,1-1 1,-1 1 0,0-1 0,1 1 0,-1-1 0,1 0 0,-1 0-1,1 0 1,-1 0 0,1 0 0,-1 0 0,0-1 0,-2-1 3,0 0 0,1 0 0,-1-1 0,1 1 0,0-1 0,0 0 0,0 0 0,1 0 0,0 0 0,-1-1 0,-2-7 0,3 4 42,0 0 1,0 0-1,1 0 1,0 0-1,1 0 1,0-11-1,1 1-866,1 1-1,4-19 1,11-28-7548,-15 57 5944</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41.267"/>
    </inkml:context>
    <inkml:brush xml:id="br0">
      <inkml:brushProperty name="width" value="0.025" units="cm"/>
      <inkml:brushProperty name="height" value="0.025" units="cm"/>
    </inkml:brush>
  </inkml:definitions>
  <inkml:trace contextRef="#ctx0" brushRef="#br0">1 7 3072,'0'0'139,"0"0"1,0 0-1,0-1 1,0 1-1,0 0 1,0 0-1,0 0 1,0 0-1,0-1 1,0 1-1,0 0 1,0 0-1,0 0 1,0-1-1,0 1 0,0 0 1,0 0-1,0 0 1,0 0-1,0-1 1,0 1-1,0 0 1,0 0-1,0 0 1,0 0-1,0-1 1,0 1-1,1 0 1,-1 0-1,0 0 1,0 0-1,0 0 0,0-1 1,0 1-1,1 0 1,-1 0-1,0 0 1,0 0-1,5 7 2494,2 15-993,-3 4-744,-1 0 1,-2 46-1,3 23-524,-1-70-593,1 12 345,-2-12-7312</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42.659"/>
    </inkml:context>
    <inkml:brush xml:id="br0">
      <inkml:brushProperty name="width" value="0.025" units="cm"/>
      <inkml:brushProperty name="height" value="0.025" units="cm"/>
    </inkml:brush>
  </inkml:definitions>
  <inkml:trace contextRef="#ctx0" brushRef="#br0">1 211 2176,'0'11'4091,"0"15"-600,0-25-3353,0 1 0,0-1 0,0 0 0,1 1 0,-1-1 0,0 1 0,1-1 0,-1 0 0,1 1 0,-1-1 0,1 0 0,1 3 0,-1-5-63,0 0 1,0 0-1,-1-1 1,1 1 0,0 0-1,-1 0 1,1 0-1,0 0 1,-1-1 0,1-1-1,-1 3-42,39-82 158,1-1-94,-33 62-120,-4 12 43,0-1-1,1 1 0,0 1 1,9-18-1,-12 26-12,-1 0 0,0 0 0,0-1 0,0 1 1,1 0-1,-1 0 0,0-1 0,0 1 0,0 0 0,1 0 0,-1-1 0,0 1 0,0 0 0,1 0 0,-1 0 0,0 0 0,1-1 0,-1 1 0,0 0 0,1 0 0,-1 0 0,0 0 0,1 0 0,-1 0 1,0 0-1,1 0 0,-1 0 0,0 0 0,1 0 0,-1 0 0,0 0 0,1 0 0,-1 0 0,0 0 0,1 0 0,-1 1 0,0-1 0,0 0 0,1 0 0,-1 0 0,0 0 0,1 1 0,-1-1 1,0 0-1,0 0 0,0 1 0,1-1 0,-1 0 0,0 0 0,0 1 0,0-1 0,1 0 0,-1 1 0,0-1 0,0 0 0,0 1 0,0-1 0,0 0 0,0 1 0,0-1 0,6 21 433,-4-6-75,-1 0 1,-1 21 0,-1-15-370,2-25-265,1 0-1,-1 0 1,1 1-1,-1-1 1,1 0 0,2-3-1,1-2-297,-2 4 379,0 1 1,0-1 0,0 0 0,0 1 0,1 0-1,-1 0 1,1 0 0,5-4 0,-9 8 189,1-1 0,0 0 0,0 1 1,0-1-1,0 1 0,0 0 0,0-1 1,0 1-1,0 0 0,0-1 0,0 1 0,0 0 1,0 0-1,0 0 0,0 0 0,0 0 0,0 0 1,0 0-1,2 0 0,-2 1 32,0 0 0,0-1 0,1 1 1,-1 0-1,0 0 0,0 0 0,0 0 0,0 0 0,0 0 0,0 0 1,0 1-1,-1-1 0,1 0 0,0 0 0,-1 1 0,1-1 0,-1 0 1,1 3-1,3 11 157,0 0 0,-1 0 0,-1 0 0,-1 0 1,0 20-1,0-12-1154,4 27 0,1-36-4989,-6-12 3339</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52.059"/>
    </inkml:context>
    <inkml:brush xml:id="br0">
      <inkml:brushProperty name="width" value="0.025" units="cm"/>
      <inkml:brushProperty name="height" value="0.025" units="cm"/>
    </inkml:brush>
  </inkml:definitions>
  <inkml:trace contextRef="#ctx0" brushRef="#br0">3716 0 1024,'-2'1'231,"0"0"0,0-1 1,0 1-1,0 0 0,0-1 0,0 0 0,0 1 1,-3-1-1,-8 1 227,-1 2-254,-1-1 0,0 0 1,1-2-1,-29-1 0,5 0 113,-50 6-302,60-3 56,-70 0-86,60-2-31,-60 6 0,29 2 266,-92-3 1,-37 3-97,58-5-47,44-3 91,61 2-154,-291-1 303,232-7 323,-104 5 0,143 2-290,-77-8 0,122 6-367,-96-2 108,-12 0 244,84 1-261,-1 2-1,-34 3 0,-18 1 123,-67-4-52,87 6 119,-1-1-158,30-5-18,-201 8-19,134-4-84,1 0 123,-153 6-161,229-9 47,1 2-1,-30 6 0,-15 2-4064,63-11 1762,5-2 465</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59.188"/>
    </inkml:context>
    <inkml:brush xml:id="br0">
      <inkml:brushProperty name="width" value="0.025" units="cm"/>
      <inkml:brushProperty name="height" value="0.025" units="cm"/>
    </inkml:brush>
  </inkml:definitions>
  <inkml:trace contextRef="#ctx0" brushRef="#br0">58 51 2048,'-4'-16'3735,"3"16"-3673,1-1-1,-1 0 0,1 0 0,0 1 0,-1-1 0,1 0 1,0 0-1,0 0 0,-1 0 0,1 1 0,0-1 1,0 0-1,0 0 0,0 0 0,0 0 0,0 0 1,0 0-1,0 0 0,1 1 0,-1-1 0,0 0 1,0 0-1,1 0 0,-1 0 0,1 1 0,-1-1 1,1 0-1,-1 0 0,1 1 0,-1-1 0,1 0 1,-1 1-1,1-1 0,1 0 0,-1 0-49,1 0 0,-1 1 1,1-1-1,-1 0 0,1 1 0,0-1 0,-1 1 0,1-1 1,0 1-1,-1 0 0,1 0 0,0 0 0,0 0 0,-1 0 1,1 0-1,0 0 0,0 1 0,-1-1 0,1 0 0,0 1 1,-1 0-1,1-1 0,2 2 0,1 1-14,0-1 1,1 1-1,-1 0 1,0 1-1,8 6 1,-10-6 9,0 0 0,0 0 1,0 1-1,0-1 0,-1 1 1,1-1-1,-1 1 0,-1 0 0,1 0 1,-1 0-1,1 0 0,-1 0 1,-1 0-1,1 0 0,-1 0 0,0 6 1,0-7 50,0-1 0,0 1 0,0 0 1,-1-1-1,0 1 0,0-1 0,0 1 1,0-1-1,0 1 0,-1-1 0,1 0 1,-1 0-1,0 0 0,0 0 0,0 0 0,0 0 1,-1 0-1,1-1 0,-1 1 0,1-1 1,-1 0-1,0 1 0,-6 2 0,6-4 2,0 0 0,0 0 0,-1-1-1,1 1 1,0-1 0,-1 0-1,1 0 1,0 0 0,-1 0 0,1 0-1,0-1 1,-1 1 0,1-1 0,0 0-1,0 0 1,0 0 0,0-1-1,0 1 1,0-1 0,0 1 0,0-1-1,-3-3 1,1 2 49,1-1 0,0 0 1,0 1-1,0-1 0,1 0 0,-1-1 0,1 1 0,0-1 0,0 1 0,0-1 1,1 0-1,0 0 0,-2-6 0,3 8-188,1 1 0,0-1 1,0 1-1,-1-1 0,2 1 1,-1-1-1,0 1 0,0-1 0,1 1 1,-1 0-1,1-1 0,0 1 0,0-1 1,1-2-1,1 0-695,0 0 0,0 0 1,1 1-1,-1-1 0,5-3 0,1-1-1557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2"/>
    </inkml:context>
    <inkml:brush xml:id="br0">
      <inkml:brushProperty name="width" value="0.05" units="cm"/>
      <inkml:brushProperty name="height" value="0.05" units="cm"/>
      <inkml:brushProperty name="color" value="#00A0D7"/>
    </inkml:brush>
  </inkml:definitions>
  <inkml:trace contextRef="#ctx0" brushRef="#br0">33 44 2176,'0'-6'1235,"0"5"-908,0 1 1,0-1-1,0 0 0,0 0 0,0 0 1,0 0-1,0 1 0,0-1 0,0 0 1,1 0-1,-1 0 0,0 0 0,1 0 1,0 0-278,-1 1 1,1-1 0,0 1 0,-1 0-1,1-1 1,0 1 0,0 0 0,0-1 0,-1 1-1,1 0 1,0 0 0,0 0 0,0 0-1,0 0 1,-1 0 0,1 0 0,1 0-1,-1 0-10,0 0 0,0 0 0,0 0 0,0 0 0,0 0 0,0 0 0,0 0 0,0 0 0,0 1 0,0-1 0,0 0 0,-1 1 0,1-1 0,0 1 0,0-1 0,0 1 0,0-1 0,0 2 0,0-1-18,-1 0 1,1 0-1,-1 0 1,1 0-1,-1 0 1,0 0-1,1 0 1,-1 0 0,0 0-1,0 1 1,0-1-1,0 0 1,0 0-1,0 0 1,0 2-1,-1 3 166,1-1-1,-1 1 0,-1 0 0,-1 6 0,2-11-139,1 0-1,0 0 0,-1 0 0,1 1 0,-1-1 0,1 0 1,-1 0-1,1 0 0,-1 0 0,0 0 0,0-1 0,1 1 1,-1 0-1,0 0 0,0 0 0,0-1 0,0 1 0,0 0 1,0-1-1,0 1 0,0-1 0,0 1 0,0-1 0,0 1 1,0-1-1,-1 0 0,1 0 0,-1 1 0,1-2-21,-1 1 0,1-1-1,0 1 1,0-1-1,0 0 1,0 1 0,0-1-1,0 0 1,0 0-1,0 1 1,0-1 0,0 0-1,0 0 1,1 0-1,-1 0 1,0 0 0,1-1-1,-1 1 1,0 0-1,1 0 1,0 0 0,-1 0-1,1-1 1,-1-1 0,0-1 2,0-1 1,1 1 0,-1 0 0,1 0 0,0-1 0,0-4 0,0 8-20,0 1-1,0 0 1,0 0 0,0 0-1,0-1 1,0 1-1,0 0 1,0 0 0,0 0-1,0-1 1,0 1 0,0 0-1,0 0 1,1 0 0,-1 0-1,0-1 1,0 1 0,0 0-1,0 0 1,0 0-1,0 0 1,1 0 0,-1 0-1,0-1 1,0 1 0,0 0-1,0 0 1,1 0 0,-1 0-1,0 0 1,0 0 0,0 0-1,1 0 1,-1 0-1,0 0 1,9 3 131,5 9-63,-13-10-4,1 0-1,0 0 1,-1 0-1,0 1 1,1-1 0,-1 0-1,1 5 1,-2-7-59,1 1-1,-1-1 1,0 0-1,0 1 1,0-1 0,0 1-1,0-1 1,0 0 0,0 1-1,0-1 1,0 1 0,0-1-1,0 0 1,0 1 0,0-1-1,0 0 1,-1 1 0,1-1-1,0 0 1,0 1 0,0-1-1,-1 1 1,1-1-20,-1 1 0,1-1 1,-1 0-1,0 0 0,1 0 0,-1 0 0,1 0 1,-1 0-1,1 1 0,-1-1 0,0 0 0,1-1 1,-1 1-1,1 0 0,-1 0 0,0 0 0,1 0 1,-1 0-1,1-1 0,-2 1 0,0-1 14,0 0-1,0 0 1,0 0-1,0-1 1,1 1-1,-1 0 1,0-1-1,0 0 1,1 1-1,-1-1 1,1 0-1,0 1 1,-1-1-1,1 0 1,0 0-1,0 0 1,0 0-1,0 0 1,1-1-1,-2-1 1,2 2-2,-1 0-1,1 0 1,0 1 0,0-1 0,0 0 0,-1 1 0,2-1-1,-1 0 1,0 0 0,0 1 0,0-1 0,1 0-1,-1 1 1,1-1 0,0 0 0,-1 1 0,1-1 0,0 1-1,0-1 1,0 1 0,0-1 0,0 1 0,0 0-1,0-1 1,0 1 0,3-2 0,-3 3-5,-1-1-1,1 1 1,-1 0 0,1 0 0,-1-1 0,1 1-1,-1 0 1,1 0 0,-1 0 0,1-1-1,-1 1 1,1 0 0,-1 0 0,1 0 0,0 0-1,-1 0 1,1 0 0,-1 0 0,1 0-1,-1 1 1,1-1 0,0 0 0,-1 0 0,1 0-1,0 1 1,0 0 4,0 0-1,0-1 1,0 1-1,0 0 0,0 0 1,0 0-1,0 0 1,-1 1-1,1-1 1,1 2-1,0 2-3,0 0 0,0 0 0,-1 1 1,2 6-1,-2-8 55,-1 0 1,0-1-1,0 1 1,0 0-1,-1 5 1,0-8-39,1-1 1,0 1-1,0 0 1,0-1-1,-1 1 1,1 0-1,0-1 1,0 1-1,-1 0 1,1-1-1,-1 1 1,1-1-1,-1 1 1,1-1-1,-1 2 1,0-2-14,1 0 1,-1 0-1,1 0 0,0 0 0,-1 0 1,1 0-1,-1 0 0,1 0 1,-1 0-1,1 0 0,-1 0 1,1 0-1,-1 0 0,1 0 1,0 0-1,-1 0 0,1 0 0,-1-1 1,1 1-1,-1 0 0,1 0 1,0-1-1,-1 1 0,1 0 1,0 0-1,-1-1 0,-1-1 6,1 1-1,0-1 1,-1 1-1,1-1 1,0 0-1,0 1 1,0-1-1,1 0 1,-1 0-1,0 0 0,1 0 1,-1 1-1,1-1 1,-1 0-1,1 0 1,0 0-1,0 0 1,0 0-1,0 0 1,0 0-1,0 0 1,1 0-1,-1 0 1,1 0-1,-1 0 1,1 0-1,0 0 1,1-2-1,-2 4-8,1 0 1,-1-1-1,0 1 0,1 0 0,-1 0 0,1-1 0,-1 1 1,0 0-1,1 0 0,-1 0 0,1-1 0,-1 1 0,1 0 1,-1 0-1,1 0 0,-1 0 0,1 0 0,-1 0 0,1 0 1,-1 0-1,1 0 0,-1 0 0,1 0 0,-1 0 0,1 1 1,-1-1-1,1 0 0,-1 0 0,0 0 0,1 1 0,-1-1 1,1 0-1,-1 1 0,0-1 0,1 0 0,-1 1 0,0-1 1,1 0-1,-1 1 0,0-1 0,1 1 0,-1-1 0,0 1 1,12 19 3,-11-19-12,-1 0 0,1 0 0,-1 0 0,0 0 1,1 0-1,-1 0 0,0 0 0,0 1 0,0-1 1,0 0-1,0 0 0,0 0 0,0 0 0,0 1 1,0-1-1,0 0 0,-1 0 0,1 0 1,0 0-1,-1 0 0,1 0 0,-1 0 0,1 0 1,-2 2-1,1-3 0,0 1 1,1-1-1,-1 1 1,0-1-1,0 1 1,0-1-1,0 0 1,0 1-1,0-1 1,0 0-1,0 0 1,0 1-1,0-1 1,0 0-1,0 0 1,0 0-1,0 0 1,0-1-1,0 1 1,0 0-1,0 0 1,0-1-1,0 1 1,0 0-1,0-1 1,0 1-1,-1-2 1,-1 0 3,0 1 1,0-1-1,1 0 0,-1-1 1,1 1-1,0 0 1,0-1-1,0 1 0,-3-6 1,4 7 3,0-1-1,0 1 1,0-1 0,0 1 0,1-1-1,-1 0 1,1 1 0,-1-1 0,1 0 0,-1 1-1,1-1 1,0 0 0,0 1 0,0-1 0,0 0-1,0 0 1,1 1 0,-1-1 0,0 0-1,2-2 1,-2 4-3,0-1 0,0 1 0,1-1 0,-1 1 0,1-1 0,-1 1 0,0-1 0,1 1 0,-1-1 0,1 1 0,-1 0 0,1-1 0,-1 1 0,1 0 0,0-1 0,-1 1 0,1 0 0,-1 0 0,1-1 0,0 1 0,-1 0 0,1 0 0,-1 0 0,1 0 0,0 0 0,-1 0 0,1 0 0,0 0 0,-1 0 0,1 0 0,-1 1 0,1-1 0,0 0 0,-1 0 0,1 0 0,-1 1 0,1-1 0,-1 0 0,1 1 0,-1-1 0,1 1 0,0-1 0,2 2-14,-1 0 1,1 1 0,-1-1-1,1 0 1,-1 1 0,3 4-1,-1-1 85,0 0 0,-1 0 0,3 7 0,-6-12-53,1 1 0,-1-1 0,1 0 0,-1 1 0,1-1 0,-1 0 0,0 1 0,0-1 0,0 0 1,0 1-1,0-1 0,0 1 0,0-1 0,0 0 0,0 1 0,-1-1 0,1 1 0,0-1 0,-1 0 0,1 0 0,-1 1 0,-1 1 0,2-3-18,0 0 0,-1 1-1,1-1 1,0 0 0,0 0-1,0 1 1,-1-1 0,1 0-1,0 0 1,-1 1 0,1-1 0,0 0-1,-1 0 1,1 0 0,0 0-1,-1 0 1,1 0 0,0 1 0,-1-1-1,1 0 1,0 0 0,-1 0-1,1 0 1,0 0 0,-1 0-1,1 0 1,0-1 0,-1 1 0,0 0-1,1 0 2,-1-1-1,1 1 0,-1-1 1,1 1-1,-1-1 1,1 1-1,-1-1 1,1 0-1,-1 1 0,1-1 1,0 0-1,-1 1 1,1-2-1,-1 0 3,0-1 0,0 1 0,1-1 0,-1 1 0,1-1-1,0 0 1,0-3 0,0 3 5,1 0 0,0-1-1,0 1 1,0 0 0,1 0-1,3-6 1,-5 7 9,1 1 1,0 0-1,0-1 1,0 1-1,0 0 0,0 0 1,0 0-1,0 0 0,1 0 1,-1 0-1,0 0 0,1 0 1,-1 0-1,0 1 0,1-1 1,-1 0-1,3 0 0,-3 1-18,-1 0 0,1 0 0,0 0 0,0 1 0,-1-1 0,1 0 0,0 0 0,0 0-1,-1 1 1,1-1 0,0 0 0,-1 1 0,1-1 0,0 1 0,-1-1 0,1 1-1,-1-1 1,1 1 0,0-1 0,-1 1 0,0 0 0,1-1 0,-1 1 0,1 0-1,-1-1 1,0 1 0,1 0 0,-1-1 0,0 1 0,1 1 0,-1 1-17,1-1 1,0 1-1,-1-1 1,0 1 0,1 0-1,-1 0 1,0 3-1,0-4 23,-1-1 0,1 1 0,0-1 0,0 1-1,-1-1 1,1 1 0,-1-1 0,1 1 0,-1-1 0,0 0 0,1 1-1,-1-1 1,0 0 0,0 0 0,0 1 0,0-1 0,0 0-1,0 0 1,0 0 0,-1 0 0,1 0 0,0-1 0,-1 1 0,1 0-1,0 0 1,-1-1 0,1 1 0,-1-1 0,1 0 0,-1 1 0,1-1-1,-1 0 1,1 0 0,-1 0 0,1 0 0,-1 0 0,1 0 0,-1 0-1,1 0 1,-1-1 0,1 1 0,-1 0 0,1-1 0,-1 1-1,1-1 1,0 0 0,-1 0 0,1 1 0,0-1 0,0 0 0,-1 0-1,1 0 1,-2-2 0,2 1 3,0 1 0,0-1 0,0 0 0,0 1 0,1-1 0,-1 0 0,0 1 0,1-1 0,-1 0 0,1 0 0,0 0 0,-1 0-1,1 1 1,0-1 0,0 0 0,0 0 0,0 0 0,1-2 0,-1 3 0,0 0 0,0 0 0,1 0 0,-1 0-1,0 1 1,1-1 0,-1 0 0,0 0 0,1 0 0,-1 0 0,1 0-1,-1 0 1,1 1 0,0-1 0,-1 0 0,1 0 0,0 1-1,0-1 1,-1 1 0,1-1 0,0 1 0,0-1 0,0 1 0,0-1-1,0 1 1,0 0 0,0-1 0,0 1 0,0 0 0,-1 0 0,1 0-1,0-1 1,0 1 0,0 0 0,1 1 0,0-1-17,0 1 0,0 0 0,-1-1 0,1 1 0,0 0 0,-1 0 0,1 0 0,-1 1 0,1-1 0,-1 0 0,0 0 0,1 1 0,-1-1 0,0 1 0,0-1 0,0 1 0,0 0 0,0-1 0,0 1 0,-1 0 0,2 3 0,-2-4 2,1 0 0,-1 1 0,0-1 0,1 1 1,-1-1-1,0 1 0,0-1 0,0 1 0,0-1 0,0 1 0,0-1 0,-1 3 0,0-3 10,1-1 1,0 1-1,-1 0 0,1-1 0,0 1 0,-1 0 0,1-1 0,-1 1 0,1-1 0,-1 1 0,0-1 0,1 1 0,-1-1 0,1 1 0,-1-1 0,0 1 0,0-1 0,1 0 0,-1 1 0,0-1 0,1 0 0,-1 0 0,0 0 0,-1 1 0,1-1 3,-1 0-1,1 0 1,-1 0 0,1-1-1,-1 1 1,1 0 0,-1-1-1,1 1 1,-1-1 0,1 1-1,0-1 1,-1 0 0,1 1-1,0-1 1,-1 0 0,1 0-1,0 0 1,0 0 0,0 0 0,0 0-1,0 0 1,0-1 0,0 1-1,0 0 1,1 0 0,-1-1-1,0 1 1,1 0 0,-1-1-1,1 1 1,-1-1 0,1 1-1,0-2 1,-1 1-7,1 0-1,-1 1 1,1-1 0,0 0-1,0 0 1,0 1 0,0-1-1,0 0 1,0 0-1,0 1 1,0-1 0,1 0-1,-1 0 1,1 1 0,-1-1-1,1 1 1,0-1-1,-1 0 1,1 1 0,0-1-1,0 1 1,0 0 0,0-1-1,1 1 1,-1 0 0,0-1-1,1 1 1,1-1-1,-2 2 4,-1-1-1,0 1 0,1 0 0,-1 0 0,1 0 0,-1 0 1,1 0-1,-1-1 0,1 1 0,-1 0 0,1 0 0,-1 0 1,1 1-1,-1-1 0,0 0 0,1 0 0,-1 0 0,1 0 0,-1 0 1,1 0-1,-1 1 0,1-1 0,-1 0 0,0 0 0,1 1 1,0 0-4,0 0 1,0 0-1,0 0 1,0 0-1,0 0 1,0 1-1,-1-1 1,2 2 0,-1 1 13,1 1 0,-1-1 0,0 0 0,1 8 0,-2-11 2,1 0 1,-1 1-1,0-1 1,0 0-1,-1 0 0,1 0 1,0 0-1,0 0 1,0 0-1,-1 0 1,1 0-1,0 0 0,-1 0 1,1 0-1,-2 2 1,2-3-13,-1 0 0,1 1 0,-1-1 0,1 1-1,-1-1 1,1 0 0,-1 1 0,0-1 0,1 0 0,-1 0 0,1 1 0,-1-1 0,0 0 0,1 0 0,-1 0 0,1 0 0,-1 0 0,0 0 0,-1 0 0,1 0-3,-1 0 0,0-1 0,1 1 0,-1-1 0,0 1 0,1-1 0,-1 0 0,1 0 0,-1 0 0,1 0 1,-1 0-1,1 0 0,0 0 0,0 0 0,-1 0 0,1-1 0,0 1 0,-1-2 0,1 1-12,0-1 0,0 1 1,0 0-1,0 0 0,1-1 0,-1 1 0,0-4 0,1 5 17,0 0-1,0 0 1,0 0-1,0 0 1,0 0-1,0 0 1,0 0-1,0 1 1,0-1-1,1 0 1,-1 0-1,0 0 1,0 0-1,1 0 1,-1 0-1,1 1 1,-1-1-1,1 0 1,-1 0-1,1 1 1,-1-1-1,2-1 1,-1 2-1,-1 0-1,1 0 1,-1 0 0,1 0 0,-1 0-1,1-1 1,-1 1 0,1 0-1,-1 0 1,1 0 0,-1 1 0,1-1-1,-1 0 1,1 0 0,-1 0 0,1 0-1,-1 0 1,1 0 0,-1 1 0,0-1-1,1 0 1,-1 1 0,1-1 0,-1 0-1,1 0 1,-1 1 0,0-1-1,1 1 1,-1-1 0,0 0 0,1 1-1,-1-1 1,0 1 0,0-1 0,1 1-1,8 17 11,-8-15 0,-1 0-1,1 0 0,-1 0 0,0-1 0,1 1 0,-1 0 0,-1 0 0,1 0 1,0 0-1,-1 0 0,1-1 0,-3 6 0,3-7-8,0 0 0,-1 0 0,1 0 0,0 0 0,-1 0 0,1 0 0,-1 0 0,1-1 1,-1 1-1,0 0 0,1 0 0,-1 0 0,0-1 0,1 1 0,-1 0 0,0-1 0,0 1 0,0-1 0,0 1 0,0-1 0,1 1 0,-1-1 0,0 0 0,0 1 0,0-1 0,0 0 0,0 0 1,0 0-1,0 0 0,0 0 0,0 0 0,0 0 0,0 0 0,0 0 0,0 0 0,0 0 0,0-1 0,0 1 0,-1-1 0,1 1 3,0 0 0,0-1 0,0 1 0,1-1-1,-1 1 1,0-1 0,0 1 0,1-1 0,-1 1 0,0-1 0,1 0 0,-1 1-1,1-1 1,-1 0 0,1 0 0,-1 1 0,1-1 0,-1 0 0,1 0 0,0 0-1,-1 0 1,1-1 2,0 0 0,0 1 0,0-1-1,0 1 1,0-1 0,0 0 0,0 1 0,1-1 0,-1 1-1,2-4 1,-1 1-7,1 0-1,0 0 1,1 0-1,-1 0 0,1 0 1,-1 1-1,6-6 1,-6 7 11,0 0 0,1 1 1,-1-1-1,1 0 0,-1 1 1,1-1-1,0 1 1,3-1-1,-5 2-11,0-1 1,0 1-1,0 0 1,0 0-1,0-1 1,0 1-1,0 0 1,0 0-1,0 0 1,0 0-1,0 0 1,0 1-1,0-1 0,0 0 1,0 0-1,0 1 1,0-1-1,0 0 1,0 1-1,0-1 1,0 1-1,0 0 1,0-1-1,0 1 1,1 1-1,-1-1-11,-1 0 0,1 0 0,-1 1 0,1-1 0,-1 0 1,1 0-1,-1 0 0,0 1 0,0-1 0,0 0 0,0 1 0,0-1 0,0 0 0,0 0 0,0 1 0,0-1 0,0 0 0,-1 0 1,1 1-1,0-1 0,-1 0 0,1 0 0,-1 0 0,0 2 0,0-1-1,-1 1 0,1-1 0,-1 1 0,0-1 0,1 0 0,-1 0 1,0 1-1,0-1 0,-5 3 0,6-4 11,0-1 1,0 1-1,-1-1 0,1 1 1,0-1-1,-1 1 0,1-1 1,0 1-1,-1-1 0,1 0 1,-1 0-1,1 0 1,-1 0-1,1 0 0,0 0 1,-1 0-1,1-1 0,-1 1 1,1 0-1,0-1 1,-1 1-1,1-1 0,-3-1 1,3 2 1,0-1 1,0 0-1,1 0 1,-1 0-1,0 0 1,0 0-1,0 0 1,1 0 0,-1 0-1,0 0 1,1 0-1,-1 0 1,1 0-1,0 0 1,-1 0-1,1 0 1,0-1 0,0 1-1,-1 0 1,1 0-1,0 0 1,0-1-1,0 1 1,0 0-1,1 0 1,-1 0-1,0-1 1,0 1 0,1-1-1,0 0 8,-1 1-1,1 0 0,-1 0 1,1-1-1,-1 1 0,1 0 1,-1 0-1,1 0 0,0 0 1,0 0-1,0 0 0,0 0 1,0 0-1,0 0 1,0 0-1,0 0 0,1 0 1,-1 0-12,0 1 0,0 0 0,0 0 0,0-1 0,0 1 0,0 0 0,1 0 0,-1 0 0,0 0 0,0 0 0,0 0 0,0 1 1,0-1-1,0 0 0,0 0 0,0 1 0,1 0 0,1 0-2,-1 1 1,0-1 0,0 1-1,0-1 1,1 1 0,-1 0-1,-1 0 1,1 0 0,0 0-1,0 0 1,-1 1 0,1-1-1,-1 0 1,0 1-1,2 3 1,-3-4-3,1-1 0,-1 0 0,1 1 0,-1-1 0,0 1 0,0-1 0,0 1 0,0-1 0,0 1-1,0-1 1,0 0 0,0 1 0,0-1 0,-1 1 0,1-1 0,-1 1 0,1-1 0,-1 0 0,1 1 0,-1-1 0,0 0 0,-1 2 0,1-2 0,0-1-1,0 1 1,0 0 0,0-1 0,0 1 0,0 0 0,0-1 0,0 0 0,0 1 0,-1-1 0,1 0 0,0 1-1,0-1 1,0 0 0,-1 0 0,1 0 0,0 0 0,0 0 0,0 0 0,-1-1 0,1 1 0,0 0 0,0 0-1,0-1 1,-1 1 0,-1-2 0,1 1-90,0 0 1,0 0-1,0-1 0,0 1 0,0-1 1,0 1-1,0-1 0,0 1 0,0-1 1,-2-4-1,3 4-333,0 1 0,0-1 1,0 0-1,0 0 0,1 0 0,-1 1 1,0-1-1,0-3 0,1-4-3277</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4:59.742"/>
    </inkml:context>
    <inkml:brush xml:id="br0">
      <inkml:brushProperty name="width" value="0.025" units="cm"/>
      <inkml:brushProperty name="height" value="0.025" units="cm"/>
    </inkml:brush>
  </inkml:definitions>
  <inkml:trace contextRef="#ctx0" brushRef="#br0">0 13 8960,'5'4'3328,"-3"-2"-2592,0-4 2368,1 4-2273,-1 0-191,0 0-416,-2 0-160,2 0-32,-2-6-2719,0 0 639,-2-2-1376,0 0-1344,0 0 1856</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5:00.462"/>
    </inkml:context>
    <inkml:brush xml:id="br0">
      <inkml:brushProperty name="width" value="0.025" units="cm"/>
      <inkml:brushProperty name="height" value="0.025" units="cm"/>
    </inkml:brush>
  </inkml:definitions>
  <inkml:trace contextRef="#ctx0" brushRef="#br0">0 55 2304,'6'-8'3743,"-2"2"-3142,0 1 1,1 0-1,9-10 1,-12 14-495,0-1 1,1 0-1,-1 1 0,1-1 1,0 1-1,-1 0 0,1 0 1,0 0-1,0 0 0,0 0 1,0 1-1,-1-1 0,1 1 1,0 0-1,0 0 0,0 0 1,0 0-1,5 1 0,-4 0-85,-1 0-1,1 1 1,-1-1 0,0 1-1,1 0 1,-1 0-1,0 0 1,0 0-1,0 0 1,0 1-1,-1 0 1,1-1 0,-1 1-1,5 6 1,-4-4 71,0 0 1,0 0 0,-1 1 0,0-1 0,1 1-1,-2 0 1,1-1 0,-1 1 0,0 0 0,0 0 0,0 0-1,-1 0 1,0 0 0,-1 7 0,1-10-36,-1 0-1,1 0 1,-1 0 0,0 0 0,0 0 0,0 0-1,0 0 1,-1-1 0,1 1 0,-1 0 0,1-1-1,-1 1 1,0-1 0,0 0 0,0 0 0,-1 0-1,1 0 1,0 0 0,-1 0 0,1 0 0,-1-1-1,0 1 1,1-1 0,-1 0 0,0 0 0,0 0 0,0 0-1,0 0 1,-4 0 0,1 0-9,1-1 0,-1 0 0,0 0 0,0 0 0,0-1 0,1 0 0,-1 0 0,0 0 0,1-1 1,-8-2-1,12 3-73,-1 1 1,0-1 0,1 0 0,-1 0-1,1 0 1,-1 0 0,1 0 0,-1 0 0,1 0-1,0 0 1,0 0 0,-1-1 0,1 1-1,0-1 1,0 1 0,0-1 0,0 1-1,1-1 1,-1 1 0,0-1 0,1 0-1,-1 1 1,1-1 0,-1 0 0,1 0 0,0 1-1,0-1 1,0 0 0,0 0 0,0 1-1,0-1 1,0 0 0,1 0 0,-1 0-1,1 1 1,0-4 0,6-10-2023,11-21-1,7-13-4046,-20 35 4082</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5:01.094"/>
    </inkml:context>
    <inkml:brush xml:id="br0">
      <inkml:brushProperty name="width" value="0.025" units="cm"/>
      <inkml:brushProperty name="height" value="0.025" units="cm"/>
    </inkml:brush>
  </inkml:definitions>
  <inkml:trace contextRef="#ctx0" brushRef="#br0">1 0 3968,'1'1'309,"-1"-1"0,1 1 0,0-1-1,0 1 1,-1-1 0,1 1 0,-1 0 0,1-1 0,0 1 0,-1 0 0,1 0 0,-1 0-1,1-1 1,-1 1 0,0 0 0,1 0 0,-1 0 0,0 0 0,0 0 0,0-1-1,1 1 1,-1 2 0,1 5 848,12 48 2772,-9-42-4132,0 1-1,-1 0 1,-1-1-1,1 16 1,-4-18-1602,1-12 1662,0 0 0,0 1 0,0-1-1,0 0 1,0 0 0,0 1 0,0-1 0,0 0-1,0 0 1,0 1 0,0-1 0,0 0-1,-1 0 1,1 1 0,0-1 0,0 0 0,0 0-1,0 0 1,0 1 0,-1-1 0,1 0-1,0 0 1,0 0 0,0 1 0,-1-1 0,1 0-1,0 0 1,0 0 0,-1 0 0,1 0-1,0 0 1,0 1 0,-1-1 0,1 0 0,0 0-1,-1 0 1,-1-2-2550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5:02.429"/>
    </inkml:context>
    <inkml:brush xml:id="br0">
      <inkml:brushProperty name="width" value="0.025" units="cm"/>
      <inkml:brushProperty name="height" value="0.025" units="cm"/>
    </inkml:brush>
  </inkml:definitions>
  <inkml:trace contextRef="#ctx0" brushRef="#br0">1 127 2432,'3'-3'9560,"4"-11"-7806,6-17-2428,-9 17 615,8-22-42,-11 34 119,0 0-1,0 0 1,0 0 0,1-1-1,-1 1 1,1 1-1,-1-1 1,1 0 0,0 0-1,0 0 1,-1 1-1,4-2 1,-4 2 5,0 1 1,0 0 0,0-1-1,-1 1 1,1 0-1,0 0 1,0 0-1,0 0 1,0 0-1,0 0 1,0 0-1,0 0 1,0 0-1,0 0 1,-1 1-1,1-1 1,0 0 0,0 1-1,0-1 1,0 0-1,0 1 1,-1-1-1,1 1 1,0-1-1,-1 1 1,1 0-1,0-1 1,-1 1-1,1 0 1,0-1-1,-1 1 1,1 1-1,3 4 286,0-1 0,-1 1 0,4 8 0,-4-9-145,1 7 133,-3-10-255,0 1 1,0-1-1,0 1 0,0-1 1,0 0-1,0 0 1,0 1-1,1-1 0,-1 0 1,1 0-1,0-1 1,-1 1-1,4 2 1,-5-4-55,1 0 0,-1 0 0,1 0 1,-1 0-1,1 0 0,-1 0 0,1 0 1,-1 0-1,1 0 0,-1 0 0,1-1 1,-1 1-1,0 0 0,1 0 0,-1 0 1,1-1-1,-1 1 0,0 0 0,1-1 1,-1 1-1,0 0 0,1-1 0,-1 1 1,0 0-1,1-1 0,-1 1 0,0-1 1,0 1-1,1-1 0,7-16-645,-8 16 541,2-4-83,0 1 0,1 0 0,-1 0 0,1 0-1,-1 0 1,1 0 0,0 0 0,6-4 0,-8 7 235,0 0 1,-1 1 0,1-1-1,0 0 1,0 1-1,0-1 1,0 1 0,0-1-1,0 1 1,0 0-1,0-1 1,0 1-1,0 0 1,0 0 0,0-1-1,0 1 1,1 0-1,-1 0 1,0 0-1,0 1 1,0-1 0,0 0-1,0 0 1,0 0-1,0 1 1,0-1 0,0 1-1,0-1 1,0 1-1,0-1 1,0 1-1,0-1 1,-1 1 0,1 0-1,0 0 1,0-1-1,0 1 1,-1 0-1,1 0 1,-1 0 0,2 1-1,22 36 1481,-9-13-7252,-13-21 2327</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5:03.975"/>
    </inkml:context>
    <inkml:brush xml:id="br0">
      <inkml:brushProperty name="width" value="0.025" units="cm"/>
      <inkml:brushProperty name="height" value="0.025" units="cm"/>
    </inkml:brush>
  </inkml:definitions>
  <inkml:trace contextRef="#ctx0" brushRef="#br0">3 12 2304,'-2'-4'-623,"3"-3"8534,3 12-5690,37 61 1052,-25-43-2976,-1 2 1,15 31-1,-11-12-217,-2 0 0,-2 1 0,-2 1 0,-2 1 0,-1-1 0,2 52 0,-10-29-90,-3 0 0,-3 0 0,-3 0 0,-3 0 0,-3-1 0,-3-1 0,-26 70 0,37-121-95,-21 49-182,23-60-85,1 0 0,-1-1 0,0 1 0,0-1 0,0 1 0,-1-1 0,0 0 0,1 0 0,-10 6 0,1-5-1857,1-4-912</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7:40.471"/>
    </inkml:context>
    <inkml:brush xml:id="br0">
      <inkml:brushProperty name="width" value="0.025" units="cm"/>
      <inkml:brushProperty name="height" value="0.025" units="cm"/>
    </inkml:brush>
  </inkml:definitions>
  <inkml:trace contextRef="#ctx0" brushRef="#br0">377 0 2176,'-1'6'7961,"-9"-5"-6925,-47 11 716,26-4-1673,-1-2 1,1 0-1,-1-3 1,-43 0-1,66-4-354,1 0-1,-1-1 1,1 0-1,-1-1 1,-9-5-1,-21-5-7665,32 10 5717</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7:41.673"/>
    </inkml:context>
    <inkml:brush xml:id="br0">
      <inkml:brushProperty name="width" value="0.025" units="cm"/>
      <inkml:brushProperty name="height" value="0.025" units="cm"/>
    </inkml:brush>
  </inkml:definitions>
  <inkml:trace contextRef="#ctx0" brushRef="#br0">9 145 2176,'-1'-2'215,"0"1"0,0 0-1,0-1 1,1 1 0,-1 0 0,0-1 0,1 1 0,-1-1 0,1 1-1,0-1 1,-1 1 0,1-1 0,0 0 0,0 1 0,0-1 0,0 1-1,0-1 1,0 1 0,1-1 0,-1 0 0,0 1 0,1-1 0,0-1-1,3-6 470,-1 1 0,10-15 0,-11 18-522,1 0-32,1 1 0,-1-1-1,1 1 1,0 0 0,0 0-1,0 0 1,0 1 0,1-1 0,0 1-1,-1 0 1,1 0 0,0 1-1,0 0 1,1 0 0,-1 0-1,0 0 1,1 1 0,7-2-1,-9 3-122,1-1-1,-1 1 1,0 0-1,0 0 1,0 0-1,0 0 1,0 1 0,0 0-1,0 0 1,0 0-1,0 0 1,0 1-1,-1-1 1,1 1-1,0 0 1,-1 0-1,1 0 1,-1 1-1,0-1 1,0 1-1,0 0 1,0 0-1,0 0 1,-1 0-1,1 0 1,2 4-1,0 3 49,-1 0 1,0 0-1,0 0 0,0 0 0,-2 0 0,1 1 0,-1-1 0,-1 1 0,0 0 0,0 0 1,-1-1-1,-1 12 0,-1-5 63,-1 0 1,-1 0 0,0 0-1,-2 0 1,1-1-1,-15 28 1,-3-4 244,-2-1-1,-47 56 1,71-94-351,0 0 0,1 0 0,-1 0 0,0-1 0,0 1 0,1 0 0,-1 0 1,1 0-1,-1 0 0,1 1 0,-1-1 0,1 0 0,-1 2 0,2-2 17,-1-1 0,1 1 0,-1-1 0,1 1 0,0-1 0,-1 0-1,1 1 1,0-1 0,0 0 0,-1 1 0,1-1 0,0 0 0,0 0 0,0 1 0,-1-1 0,3 0 0,-2 0 25,28 10 497,-25-9-558,0 1-1,-1 0 1,1-1 0,0 0-1,0 0 1,1 0 0,-1-1-1,0 1 1,0-1 0,0 0-1,0 0 1,1 0 0,-1-1-1,0 1 1,0-1 0,7-2-1,29-16 20,-31 15-315,-1-1 0,1 1 1,0 1-1,0 0 0,0 0 0,1 0 0,-1 1 0,19-1 0,-11 3-2552,-6 0-2130,-7 0 1817</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7:42.149"/>
    </inkml:context>
    <inkml:brush xml:id="br0">
      <inkml:brushProperty name="width" value="0.025" units="cm"/>
      <inkml:brushProperty name="height" value="0.025" units="cm"/>
    </inkml:brush>
  </inkml:definitions>
  <inkml:trace contextRef="#ctx0" brushRef="#br0">0 12 5632,'4'6'951,"-3"-5"-587,-1 0 1,1 1-1,0-1 0,0 1 0,0-1 0,-1 1 1,1-1-1,0 3 0,0 4 5262,1 0-4068,0-3-1173,1-10-815,2-10-2757,-1-12-6834,-1 21 7573</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7:50.151"/>
    </inkml:context>
    <inkml:brush xml:id="br0">
      <inkml:brushProperty name="width" value="0.025" units="cm"/>
      <inkml:brushProperty name="height" value="0.025" units="cm"/>
    </inkml:brush>
  </inkml:definitions>
  <inkml:trace contextRef="#ctx0" brushRef="#br0">97 86 3456,'2'-3'248,"-1"0"-1,1 1 1,0-1-1,-1 0 1,0-1 0,0 1-1,0 0 1,0 0 0,0 0-1,-1-1 1,1 1-1,-1 0 1,0-4 0,0 5-177,0 1 1,0-1-1,0 1 1,0-1-1,0 1 1,-1-1-1,1 0 1,0 1-1,-1-1 1,1 1-1,-1-1 1,0 1 0,0 0-1,1-1 1,-1 1-1,0 0 1,0-1-1,0 1 1,0 0-1,-1 0 1,1 0-1,0 0 1,0 0-1,-1 0 1,1 0-1,0 0 1,-1 1 0,-2-2-1,3 2 7,0-1 0,-1 1 0,1 0 0,-1 0 0,1 0 0,-1 0 0,1 0 0,0 0 0,-1 1 0,1-1 0,-1 0 0,1 1 0,0-1 0,-1 1 0,1-1 0,0 1 0,0 0 0,-1-1 0,1 1 0,0 0 0,0 0-1,0 0 1,0 0 0,0 0 0,0 0 0,0 0 0,-1 2 0,-1 2 222,-1 1-1,1-1 0,1 1 1,-4 9-1,-1 4 346,1 0 0,0 0 0,2 0 0,-3 29-1,6-35-368,1 0-1,0-1 0,1 1 0,0 0 0,1-1 1,0 1-1,1-1 0,5 14 0,-7-24-269,0 1-1,0-1 0,1 1 1,-1-1-1,1 1 1,-1-1-1,1 0 0,0 0 1,-1 0-1,1 0 1,0 0-1,0 0 1,1 0-1,-1-1 0,0 1 1,1-1-1,-1 1 1,1-1-1,-1 0 1,1 0-1,3 1 0,-3-2-120,0 1 0,0-1-1,0 0 1,1 0 0,-1 0-1,0 0 1,0-1-1,1 1 1,-1-1 0,0 0-1,0 0 1,0 0 0,0 0-1,0-1 1,0 1 0,0-1-1,5-3 1,-2 0-180,0 0-1,-1-1 1,1 1 0,-1-1-1,0 0 1,6-11 0,-10 16 256,0-1 0,0 0 0,0 0 0,0 0 0,0 0 1,-1 0-1,1 0 0,-1 0 0,1 0 0,-1 0 0,0 0 0,0-5 1,-1 6 37,1 0-1,0-1 1,-1 1 0,1 0 0,-1-1 0,0 1 0,1 0 0,-1 0-1,0-1 1,0 1 0,0 0 0,0 0 0,0 0 0,0 0 0,0 0-1,0 1 1,0-1 0,0 0 0,-1 0 0,1 1 0,-2-2 0,0 1 6,1 0 1,-1 1 0,1-1-1,-1 1 1,0-1 0,1 1-1,-1 0 1,0 0 0,1 0 0,-1 0-1,0 0 1,1 1 0,-1-1-1,0 1 1,-3 1 0,-4 2 7,0 0 0,-13 9 0,14-9-5,-18 14-611,26-17 326,-1 0 0,1 0 1,0 0-1,0 1 0,0-1 1,0 0-1,0 1 0,0-1 1,0 0-1,0 1 0,1-1 1,-1 1-1,0 0 0,1-1 0,-1 1 1,1-1-1,-1 4 0,4 7-2789</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7:55.783"/>
    </inkml:context>
    <inkml:brush xml:id="br0">
      <inkml:brushProperty name="width" value="0.025" units="cm"/>
      <inkml:brushProperty name="height" value="0.025" units="cm"/>
    </inkml:brush>
  </inkml:definitions>
  <inkml:trace contextRef="#ctx0" brushRef="#br0">52 10 1024,'0'0'18,"0"-1"17,0 1 0,0-1 0,-1 1 0,1-1 0,0 1-1,0-1 1,-1 1 0,1-1 0,0 1 0,-1 0 0,1-1 0,0 1 0,-1-1 0,1 1 0,-1 0-1,1-1 1,0 1 0,-1 0 0,1 0 0,-1-1 0,-2 1 5224,2 9-3739,-4 27-288,1 0 0,2 1 0,4 69 0,-2-98-984,5 45 1048,-4-48-1211,0 0 0,0-1 0,1 1 0,-1-1 0,1 1 0,0-1 0,0 0 1,5 8-1,-6-11-94,0 0 1,-1 0 0,1 0 0,0 0 0,0-1-1,0 1 1,0 0 0,0-1 0,0 1 0,0 0 0,0-1-1,0 1 1,0-1 0,0 0 0,0 1 0,0-1 0,0 0-1,0 0 1,0 0 0,1 0 0,0 0 0,0 0-50,0 0 0,0-1 0,0 1 0,1-1 0,-1 0 0,0 0 0,0 1 0,0-1 0,-1-1 0,4-1 0,-1 0-91,1-1 1,-1 1-1,0-1 1,0-1-1,0 1 1,-1 0 0,6-10-1,-5 7 121,-1 0-1,0 0 1,-1 0 0,3-11-1,-4 16 33,-1 1 0,0-1 0,0 0-1,0 0 1,0 1 0,0-1 0,0 0 0,0 1-1,-1-1 1,1 0 0,-1-2 0,0 3-4,1 0 0,-1 0 1,0 1-1,1-1 0,-1 0 0,0 0 1,1 1-1,-1-1 0,0 0 0,0 1 1,1-1-1,-1 1 0,0-1 1,0 1-1,0-1 0,0 1 0,0 0 1,0-1-1,0 1 0,0 0 0,-1 0 1,-7-1 95,0 1 0,1 0 0,-1 1 0,1 0-1,-1 0 1,1 1 0,0 0 0,0 0 0,-16 8 0,-13 10-2058,40-21-4423,3-1 3672,1-4 430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30:04.219"/>
    </inkml:context>
    <inkml:brush xml:id="br0">
      <inkml:brushProperty name="width" value="0.05" units="cm"/>
      <inkml:brushProperty name="height" value="0.05" units="cm"/>
      <inkml:brushProperty name="color" value="#00A0D7"/>
    </inkml:brush>
  </inkml:definitions>
  <inkml:trace contextRef="#ctx0" brushRef="#br0">128 149 3200,'-18'-22'7191,"-4"-3"-4741,-32-40-2363,53 64-222,-18-22 108,5 11-6921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3"/>
    </inkml:context>
    <inkml:brush xml:id="br0">
      <inkml:brushProperty name="width" value="0.05" units="cm"/>
      <inkml:brushProperty name="height" value="0.05" units="cm"/>
      <inkml:brushProperty name="color" value="#00A0D7"/>
    </inkml:brush>
  </inkml:definitions>
  <inkml:trace contextRef="#ctx0" brushRef="#br0">41 24 1536,'0'0'110,"-1"0"1,1 0-1,0 0 1,0-1-1,0 1 1,0 0-1,-1 0 1,1 0-1,0 0 1,0-1-1,0 1 1,0 0-1,0 0 1,0 0-1,0-1 1,0 1-1,0 0 1,0 0-1,0-1 1,0 1-1,0 0 1,0 0-1,0 0 1,0-1-1,0 1 1,0 0-1,0 0 1,0-1-1,0 1 1,0 0-1,0 0 1,0 0-1,0-1 1,1 1-1,-1-1-19,0 1 0,0-1-1,0 1 1,1-1-1,-1 0 1,0 1 0,0-1-1,1 1 1,-1-1-1,1 1 1,-1-1 0,0 1-1,1-1 1,0 0-1,4-1 795,-4 1-842,-1 1 0,1 0 1,-1-1-1,1 1 0,-1 0 0,1 0 1,-1-1-1,1 1 0,-1 0 0,1 0 0,0 0 1,-1 0-1,1 0 0,-1 0 0,1-1 0,0 1 1,-1 1-1,1-1 0,-1 0 0,1 0 1,-1 0-1,1 0 0,0 0 0,-1 0 0,1 1 1,-1-1-1,1 0 0,-1 0 0,1 1 1,-1-1-1,1 0 0,-1 1 0,1-1 0,-1 1 1,0-1-1,1 1 0,-1-1 0,0 0 1,1 2-1,1 1 29,0-1 1,-1 1-1,0 0 1,1 0-1,-1 0 1,0 0-1,-1 0 1,1 1-1,0-1 1,-1 0 0,0 0-1,0 0 1,0 1-1,0-1 1,0 0-1,-1 0 1,1 0-1,-1 1 1,0-1-1,0 0 1,0 0-1,0 0 1,-1 0-1,-2 4 1,4-6-66,-1-1-1,0 1 1,1 0 0,-1-1 0,0 1-1,0 0 1,1-1 0,-1 1-1,0-1 1,0 0 0,0 1 0,0-1-1,0 1 1,0-1 0,0 0-1,0 0 1,0 0 0,0 0 0,0 1-1,1-1 1,-1-1 0,0 1-1,0 0 1,0 0 0,0 0 0,0 0-1,0-1 1,0 1 0,0 0 0,0-1-1,0 1 1,0-1 0,0 1-1,1-1 1,-1 1 0,0-1 0,0 1-1,1-1 1,-2-1 0,0 0 22,0 0 0,-1-1 1,1 1-1,1-1 1,-1 0-1,0 0 0,1 1 1,-1-1-1,1 0 1,-2-6-1,3 7-14,0-1 0,0 1 0,0-1 0,0 1 0,0-1 0,1 1 0,-1-1 1,1 1-1,-1-1 0,1 1 0,0 0 0,0-1 0,2-2 0,-3 4-8,1 1 0,-1-1 0,1 0 0,-1 1 0,1-1 0,-1 0 0,1 1 0,-1-1 0,1 1 0,-1-1 0,1 1 0,-1-1 0,1 1 0,0 0 0,-1-1 0,1 1 0,0 0 0,-1-1 0,1 1 0,0 0 0,0 0 0,-1 0 0,1 0 0,0 0 0,0 0 0,-1 0 0,1 0 0,0 0 0,0 0 0,-1 0 0,1 0 0,0 0 0,0 0 0,-1 1 0,1-1 0,0 0 0,-1 1 0,1-1 1,0 0-1,-1 1 0,1-1 0,-1 1 0,1-1 0,-1 1 0,1-1 0,-1 1 0,1 0 0,0 0 0,0 0 25,0 1 0,0-1 0,0 0 0,0 1 1,0-1-1,-1 1 0,1-1 0,0 1 0,-1-1 1,1 1-1,-1-1 0,0 1 0,1-1 0,-1 1 1,0 0-1,0-1 0,0 1 0,0 0 0,0-1 0,-1 1 1,1-1-1,0 1 0,-1 0 0,1-1 0,-1 1 1,1-1-1,-1 1 0,-2 2 0,3-3-29,-1 0 0,0 0 0,0 0 0,1 0 0,-1 0 0,0 0 0,0-1 0,0 1 0,0 0 0,0-1 0,-1 1 0,1 0-1,0-1 1,0 1 0,0-1 0,0 0 0,-1 1 0,1-1 0,0 0 0,0 0 0,-1 0 0,1 1 0,0-1 0,0-1 0,-1 1 0,1 0 0,0 0 0,0 0-1,-1-1 1,1 1 0,0-1 0,0 1 0,0-1 0,-1 1 0,1-1 0,0 0 0,-1 0 0,1 0 15,-1-1-1,1 1 1,0 0-1,0 0 1,0 0 0,0-1-1,0 1 1,1 0-1,-1-1 1,0 1 0,1-1-1,-1 1 1,1-1-1,-1 1 1,1-1 0,-1 1-1,1-1 1,0 1-1,0-1 1,0 0 0,0 1-1,0-1 1,0 1 0,1-1-1,-1-1 1,1 2-12,-1 0 1,0-1 0,1 1 0,-1 0-1,1 0 1,-1 0 0,1 0 0,-1 0-1,1 0 1,0 0 0,-1 0-1,1 0 1,0 1 0,0-1 0,0 0-1,-1 0 1,1 1 0,0-1 0,0 0-1,0 1 1,0-1 0,0 1 0,1-1-1,-1 1 1,0 0 0,0-1-1,0 1 1,0 0 0,0 0 0,0 0-1,1 0 1,-1 0 0,0 0 0,2 0-1,-2 1-14,1-1-1,0 1 0,-1 0 1,1 0-1,-1 0 0,1 0 1,-1 0-1,0 0 0,1 1 1,-1-1-1,0 0 0,0 1 1,0-1-1,0 1 0,0-1 1,0 1-1,0-1 1,0 1-1,-1 0 0,1-1 1,0 1-1,-1 2 0,1-1 66,0 0 1,0 0-1,0 0 0,-1 0 0,0 0 0,0 0 0,0 0 0,0 0 1,0 0-1,0 1 0,-1-1 0,-1 4 0,2-6-55,0-1-1,0 1 1,-1 0-1,1 0 1,0-1-1,-1 1 1,1-1 0,0 1-1,-1 0 1,1-1-1,-1 1 1,1-1-1,-1 1 1,0-1-1,1 1 1,-1-1-1,1 1 1,-1-1 0,0 0-1,1 1 1,-1-1-1,0 0 1,0 0-1,1 1 1,-1-1-1,0 0 1,0 0-1,1 0 1,-1 0 0,0 0-1,0 0 1,1 0-1,-1 0 1,0 0-1,1 0 1,-1-1-1,0 1 1,0 0-1,1 0 1,-1-1 0,0 1-1,1-1 1,-2 0-1,0 0 25,0 0-1,0-1 1,1 0 0,-1 1-1,0-1 1,1 0 0,-1 1-1,1-1 1,0 0-1,0 0 1,0 0 0,0 0-1,-2-4 1,3 3-21,0 0 0,-1 0-1,1 0 1,0 0 0,0 0 0,1 0 0,-1 0 0,1 0 0,-1 0 0,1 1-1,0-1 1,0 0 0,0 0 0,1 0 0,1-2 0,-3 4-4,1 1 0,-1-1 0,1 0-1,-1 0 1,1 0 0,0 1 0,0-1 0,-1 0 0,1 1 0,0-1 0,0 0 0,0 1 0,0-1-1,0 1 1,0 0 0,0-1 0,0 1 0,1-1 0,-1 1-1,0 1 0,1-1 0,-1 0 0,0 0 0,0 0 0,0 1 0,0-1 0,0 1 0,0-1 0,0 1 0,0-1 1,0 1-1,0 0 0,0-1 0,0 1 0,0 0 0,0 0 0,0-1 0,-1 1 0,2 2 0,1 0 12,-1 0 0,0 1 0,0 0 1,0 0-1,0-1 0,0 1 0,0 4 0,-1-6 3,-1-1 0,1 0 0,-1 1-1,0-1 1,1 0 0,-1 1-1,0-1 1,0 0 0,0 1 0,0-1-1,0 0 1,0 1 0,-1-1-1,1 0 1,0 1 0,-1-1-1,1 0 1,-1 0 0,1 1 0,-1-1-1,0 0 1,1 0 0,-1 0-1,0 0 1,-1 2 0,1-3-12,-1 1 1,1-1-1,0 1 1,0-1 0,0 0-1,0 1 1,-1-1-1,1 0 1,0 0-1,0 0 1,0 0-1,-1 0 1,1 0-1,0 0 1,0 0-1,0-1 1,-1 1 0,1 0-1,0-1 1,0 1-1,0-1 1,0 0-1,0 1 1,0-1-1,0 0 1,0 1-1,-1-2 1,-1 0 1,0-1 0,0 1 0,1-1 0,-1 1 0,1-1 0,-1 0 0,-3-6 0,6 7-16,-1-1 0,0 1 0,0 0 0,1-1 1,0 1-1,-1-1 0,1 1 0,0-1 1,0 1-1,0-1 0,1 1 0,-1-1 1,0 1-1,1 0 0,1-4 0,-2 6 6,0-1-1,1 0 0,-1 0 0,0 0 0,1 1 0,-1-1 0,1 0 1,0 1-1,-1-1 0,1 0 0,-1 1 0,1-1 0,0 0 1,0 1-1,-1-1 0,1 1 0,0 0 0,1-1 0,-1 1-2,0-1-1,0 1 1,0 0-1,0 0 1,0 0-1,0 0 1,0 1-1,0-1 1,0 0-1,0 0 1,0 1-1,0-1 1,0 0-1,0 1 1,0-1-1,0 1 1,0-1-1,0 1 1,1 0-1,0 2 7,0-1 1,0 0-1,0 0 0,0 1 1,0-1-1,0 1 0,-1-1 0,1 1 1,-1 0-1,0 0 0,0 0 1,0-1-1,0 1 0,0 4 0,0-4 45,0 1 0,-1-1-1,1 1 1,-1-1-1,0 1 1,0-1 0,0 1-1,-1 0 1,1-1-1,-1 1 1,-2 6 0,3-10-38,0 1 0,0-1 0,-1 0 0,1 1 0,0-1 0,0 1 0,0-1 0,0 1 1,-1-1-1,1 0 0,0 1 0,0-1 0,-1 1 0,1-1 0,0 0 0,-1 1 1,1-1-1,0 0 0,-1 0 0,1 1 0,-1-1 0,1 0 0,0 0 0,-1 1 0,1-1 1,-1 0-1,1 0 0,-1 0 0,1 0 0,-1 0 0,1 0 0,-1 0 0,1 0 1,-1 0-1,1 0 0,0 0 0,-1 0 0,1 0 0,-1 0 0,1 0 0,-1 0 0,1-1 1,-1 1-1,1 0 0,0 0 0,-1-1 0,1 1 0,-1 0 0,1 0 0,0-1 0,-1 0 1,-1 0 5,1-1 1,0 0 0,-1 1-1,1-1 1,0 0 0,0 0-1,0 0 1,0 0 0,1 0-1,-2-3 1,2 2-6,0 0 0,-1 0 1,2 1-1,-1-1 0,0 0 0,0 0 0,1 0 0,-1 0 0,1 1 0,0-1 1,0 0-1,0 1 0,0-1 0,1 0 0,-1 1 0,4-5 0,-4 6-1,-1 1 0,1-1-1,0 0 1,0 0 0,-1 1-1,1-1 1,0 1-1,0-1 1,0 0 0,0 1-1,0 0 1,0-1 0,0 1-1,0-1 1,0 1 0,0 0-1,0 0 1,0 0 0,1 0-1,0 0 2,-1 0-1,0 0 0,1 1 1,-1-1-1,0 1 0,1 0 1,-1-1-1,0 1 0,0 0 1,0-1-1,1 1 0,-1 0 1,0 0-1,0 0 0,0 0 1,0 0-1,-1 0 0,2 2 1,0 0-35,-1-1 1,0 1-1,0-1 1,0 1 0,0-1-1,0 1 1,0 0-1,-1-1 1,1 1-1,-1 0 1,0 0-1,0-1 1,0 1-1,0 0 1,-1 2-1,1-4 30,0 1 0,0-1-1,0 0 1,-1 0-1,1 0 1,0 0-1,-1 0 1,1 0-1,-1-1 1,1 1 0,-1 0-1,1 0 1,-1 0-1,0 0 1,1 0-1,-1-1 1,0 1-1,0 0 1,0-1 0,1 1-1,-1-1 1,0 1-1,0 0 1,0-1-1,0 0 1,0 1-1,0-1 1,0 0 0,0 0-1,0 1 1,0-1-1,0 0 1,0 0-1,-1 0 1,1 0 0,0 0-1,0 0 1,0-1-1,0 1 1,0 0-1,-1-1 1,0 1 8,1-1 0,-1 0 1,0 1-1,1-1 0,-1 0 1,1 0-1,-1 0 0,1 0 1,0 0-1,-1-1 0,1 1 0,0 0 1,0-1-1,0 1 0,-1 0 1,2-1-1,-1 0 0,0 1 1,0-1-1,0 1 0,1-1 0,-1 0 1,1 0-1,-1 1 0,1-1 1,0 0-1,0 0 0,0 1 1,0-4-1,0 2 1,0 0 1,0 0 0,1 0-1,-1 0 1,1 1-1,0-1 1,0 0-1,0 0 1,0 0 0,0 1-1,0-1 1,1 1-1,-1-1 1,1 1-1,0-1 1,0 1 0,4-4-1,-6 6-8,1-1 0,-1 1 0,1-1 0,-1 1 0,1-1 0,0 1 0,-1 0 0,1-1 0,0 1 0,0 0 0,-1 0 0,1-1 0,0 1 0,0 0 0,-1 0 0,1 0 0,0 0 0,0 0 0,-1 0 0,1 0 0,0 0 0,0 0 0,0 0 0,-1 0 0,1 1 0,0-1 0,0 0 0,-1 0 0,1 1 0,0-1 0,-1 1 0,1-1 0,0 0 0,-1 1 0,1-1 0,-1 1 0,1 0 0,-1-1 0,1 2 0,0-1-22,0 0 1,0 1-1,0-1 0,-1 1 0,1-1 0,0 1 0,-1 0 0,0-1 1,1 1-1,-1 0 0,0-1 0,0 1 0,0-1 0,0 1 0,0 0 1,0-1-1,-1 4 0,0-3 17,1 0 1,-2 1-1,1-1 1,0 0-1,0 1 0,-1-1 1,1 0-1,-1 0 1,1 0-1,-1 0 0,0 0 1,-2 1-1,3-3 6,1 1-1,-1-1 1,1 1-1,-1-1 0,0 0 1,1 1-1,-1-1 1,0 0-1,0 0 0,1 1 1,-1-1-1,0 0 1,0 0-1,1 0 0,-1 0 1,0 0-1,0 0 1,1 0-1,-1 0 0,0 0 1,0-1-1,1 1 1,-1 0-1,0 0 0,1-1 1,-1 1-1,0 0 1,1-1-1,-1 1 0,0-1 1,1 1-1,-1-1 1,1 1-1,-1-1 0,1 1 1,-1-1-1,1 0 1,-1 1-1,1-1 0,-1 0 1,1 1-1,0-1 1,0 0-1,-1 0 1,1 0 0,-1-1 1,1 1 0,-1 0-1,1 0 1,0 0 0,0 0 0,-1-1-1,1 1 1,0 0 0,0 0 0,0 0-1,0-1 1,1 1 0,-1 0 0,0 0-1,0 0 1,1-1 0,-1 1 0,1 0-1,-1 0 1,1 0 0,-1 0 0,1 0-1,0 0 1,0 0 0,0-1-1,0 1-3,-1 1 0,1 0 0,-1-1-1,1 1 1,-1 0 0,1-1 0,-1 1-1,1 0 1,-1 0 0,1-1 0,-1 1-1,1 0 1,-1 0 0,1 0 0,-1 0-1,1 0 1,0 0 0,-1 0-1,1 0 1,-1 0 0,2 0 0,-1 0-2,0 1 0,-1-1 0,1 1 0,0-1 0,0 1 0,0-1 0,-1 1 0,1 0 0,0-1 0,-1 1 1,1 0-1,-1-1 0,1 1 0,-1 0 0,1 0 0,-1 0 0,1-1 0,-1 2 0,1 0-1,-1-1 0,1 0 0,-1 1 0,1-1 0,-1 1 0,0-1 0,0 1 0,0-1 0,0 0 0,0 1 0,0-1 0,0 1 0,0-1 0,-1 1 0,1-1 0,0 0 0,-1 1 0,1-1 0,-2 2 0,2-3-41,0 0 0,0 1 0,-1-1 0,1 0 1,0 1-1,0-1 0,-1 0 0,1 1 0,0-1 0,-1 0 1,1 0-1,-1 1 0,1-1 0,0 0 0,-1 0 0,1 0 0,-1 0 1,1 1-1,0-1 0,-1 0 0,1 0 0,-1 0 0,1 0 1,-1 0-1,0-1-250,0 1 0,0 0 1,0 0-1,0-1 0,1 1 0,-1-1 1,0 1-1,0-1 0,0 1 1,1-1-1,-1 0 0,0 1 0,1-1 1,-1 0-1,0-1 0,-3-2-3188</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8:02.839"/>
    </inkml:context>
    <inkml:brush xml:id="br0">
      <inkml:brushProperty name="width" value="0.025" units="cm"/>
      <inkml:brushProperty name="height" value="0.025" units="cm"/>
    </inkml:brush>
  </inkml:definitions>
  <inkml:trace contextRef="#ctx0" brushRef="#br0">0 144 2560,'4'-11'6144,"17"-27"-4891,-16 30-998,1 0 0,0 0 0,0 0 0,1 1 0,0-1 0,11-7 1,-14 11-132,1 1 1,-1-1 0,1 1 0,0 0 0,0 1-1,0 0 1,1-1 0,-1 1 0,0 1 0,1-1-1,-1 1 1,11-1 0,-14 2-124,-1 0 0,1 0 0,0 0 0,0 1 0,0-1 0,-1 0 0,1 1 0,0 0 0,0-1 0,-1 1 0,1 0 0,0 0 0,-1 0 0,1 0 0,-1 0 0,1 0 0,-1 0 0,2 3 0,-1-2-10,0 1-1,0 0 1,-1-1-1,1 1 1,-1 0 0,0 0-1,0 0 1,0 0-1,0 0 1,0 4-1,0 2-2,0-1 0,-1 1 0,0 0-1,0 0 1,-1 0 0,-4 16-1,-2-2 126,-2 1 0,-1-2 0,0 1-1,-25 37 1,-1 1 43,21-36-103,8-14 113,-10 21 1,16-29-143,-1-1 1,1 1-1,1 0 0,-1 0 0,0 0 1,1 0-1,-1-1 0,1 1 0,0 0 1,0 0-1,0 0 0,0 0 0,2 4 1,-2-6-2,0-1 1,1 1 0,-1 0 0,1-1-1,-1 1 1,1-1 0,-1 1 0,1-1 0,-1 1-1,1-1 1,-1 1 0,1-1 0,0 0-1,-1 1 1,1-1 0,0 0 0,-1 1-1,1-1 1,0 0 0,0 0 0,-1 0 0,1 0-1,0 0 1,0 0 0,-1 0 0,1 0-1,1 0 1,23-3 392,-23 3-404,28-6-66,32-5 489,-54 10-905,-1 1 0,1 0 1,-1 0-1,1 1 1,-1 0-1,11 2 0,10 4-7497,-21-7 5092</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8:03.263"/>
    </inkml:context>
    <inkml:brush xml:id="br0">
      <inkml:brushProperty name="width" value="0.025" units="cm"/>
      <inkml:brushProperty name="height" value="0.025" units="cm"/>
    </inkml:brush>
  </inkml:definitions>
  <inkml:trace contextRef="#ctx0" brushRef="#br0">3 41 6016,'3'5'1268,"3"4"-5,-4-2 5427,-13-22-4530,10 13-2314,1 0 1,-1 0 0,1 0-1,0 0 1,0 0-1,0 0 1,0 0 0,0 0-1,0 0 1,0 0-1,1 0 1,-1 1-1,1-1 1,1-3 0,-1 0-1541,0 0-1058,-1 1-730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8:18.960"/>
    </inkml:context>
    <inkml:brush xml:id="br0">
      <inkml:brushProperty name="width" value="0.025" units="cm"/>
      <inkml:brushProperty name="height" value="0.025" units="cm"/>
    </inkml:brush>
  </inkml:definitions>
  <inkml:trace contextRef="#ctx0" brushRef="#br0">43 16 1792,'-8'-16'5050,"7"16"-4968,1 0 0,-1 0 0,0 0 0,0 0 0,1 0 0,-1 0 0,0 0 0,1 1 0,-1-1 0,0 0 0,1 0 0,-1 1 0,0-1 0,1 0 0,-1 1 0,0-1 0,1 1 0,-1-1 0,1 0 0,-1 1 0,1 0-1,-1-1 1,1 1 0,-1-1 0,1 1 0,0-1 0,-1 1 0,1 0 0,0-1 0,0 1 0,-1 1 0,-7 22 885,5-13-590,1 1 0,1-1 0,-1 1 0,2 0 0,0-1 0,0 1 1,1 0-1,1-1 0,0 1 0,0-1 0,1 1 0,1-1 0,5 13 1,-8-23-411,-1 0 1,1 0-1,-1 0 1,1 0-1,0 0 1,-1 0-1,1 0 1,0-1-1,0 1 1,-1 0-1,1 0 1,0-1-1,0 1 1,0 0-1,0-1 1,0 1-1,0-1 1,0 0-1,0 1 1,0-1-1,0 0 1,0 1-1,0-1 1,0 0-1,0 0 1,0 0-1,0 0 1,0 0-1,1 0 1,0 0-1,0-1-75,0 0-1,-1 1 0,1-1 0,0 0 0,-1 0 1,1 0-1,-1 0 0,1 0 0,-1 0 1,1-1-1,-1 1 0,0 0 0,0-1 0,0 1 1,0-1-1,0 1 0,2-4 0,-3 4 104,1 0 0,-1 0 0,0 0 0,1 0 0,-1 0 0,0 0 0,0 0 0,1 0 0,-1 0 1,0 0-1,0 0 0,0 0 0,0 0 0,-1-1 0,1 1 0,0 0 0,0 0 0,-1 0 0,1 0 0,0 0 0,-1 0 0,1 0 0,-1 0 0,1 0 0,-1 0 0,0 0 0,1 1 0,-1-1 0,0 0 0,0 0 0,0 1 0,0-1 0,1 0 0,-1 1 0,0-1 0,0 1 0,0-1 0,0 1 0,0-1 0,0 1 0,0 0 0,-1-1 0,1 1 0,0 0 0,0 0 0,0 0 0,0 0 0,0 0 0,0 0 0,0 0 0,0 0 0,-1 1 0,1-1 0,0 0 1,0 1-1,0-1 0,0 1 0,0-1 0,-1 2 0,-2 0-68,1 0 1,0 0-1,0 0 1,0 1 0,-4 4-1,1 3-6921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8:24.006"/>
    </inkml:context>
    <inkml:brush xml:id="br0">
      <inkml:brushProperty name="width" value="0.025" units="cm"/>
      <inkml:brushProperty name="height" value="0.025" units="cm"/>
    </inkml:brush>
  </inkml:definitions>
  <inkml:trace contextRef="#ctx0" brushRef="#br0">7 58 1536,'0'0'92,"0"0"0,0 0 0,0 1 1,0-1-1,0 0 0,0 0 0,0 0 0,0 0 0,0 0 1,0 0-1,0 0 0,0 0 0,0 0 0,0 0 0,0 1 1,0-1-1,0 0 0,0 0 0,0 0 0,0 0 0,0 0 0,0 0 1,0 0-1,0 0 0,-1 0 0,1 0 0,0 0 0,0 0 1,0 0-1,0 0 0,0 0 0,0 0 0,0 0 0,0 0 1,0 0-1,0 0 0,0 0 0,-1 0 0,1 0 0,0 0 0,0 0 1,0 0-1,0 0 0,0 0 0,0 0 0,0 0 0,0 0 1,0 0-1,0 0 0,0 0 0,-1 0 0,1 0 0,0 0 1,0 0-1,0 0 0,0 0 0,0 0 0,0 0 0,0 0 1,0-1-1,0 1 0,-4-7 1906,4 5-1870,1-1 0,-1 1 0,0 0 0,1 0 1,-1-1-1,1 1 0,0 0 0,0 0 0,0 0 0,0 0 1,0 0-1,0 0 0,0 0 0,1 1 0,-1-1 1,1 0-1,0 1 0,-1-1 0,1 1 0,0-1 0,0 1 1,0 0-1,0 0 0,0 0 0,0 0 0,0 0 1,0 0-1,0 0 0,3 0 0,-3 1-108,1-1 0,-1 1 0,0-1 0,0 1 0,1 0-1,-1 0 1,0 0 0,0 1 0,1-1 0,-1 0 0,0 1 0,0-1 0,0 1 0,1 0 0,-1 0 0,0 0-1,0 0 1,0 0 0,0 0 0,-1 0 0,1 1 0,0-1 0,0 1 0,-1-1 0,1 1 0,-1 0 0,1 0-1,-1 0 1,2 3 0,-1 1-19,0-1-1,0 1 0,-1 0 1,0 0-1,0 0 0,0 0 1,-1 0-1,0 0 0,0 1 1,0-1-1,-2 6 1,-2 12 5,-11 33 1,12-45 2,-7 18 393,0 0-1,-16 31 1,14-47-269,12-14-128,0 0 0,0 1 0,0-1 1,0 0-1,-1 1 0,1-1 0,0 0 1,0 0-1,-1 0 0,1 1 0,0-1 1,0 0-1,-1 0 0,1 0 0,0 1 1,-1-1-1,1 0 0,0 0 0,0 0 1,-1 0-1,1 0 0,0 0 0,-1 0 0,1 0 1,0 0-1,-1 0 0,1 0 0,0 0 1,-1 0-1,1 0 0,0 0 0,-1 0 1,1 0-1,0 0 0,-1 0 0,1 0 1,0-1-1,-1 1 0,1 0 0,0 0 1,0 0-1,-1 0 0,1-1 0,0 1 1,0 0-1,-1 0 0,1-1 0,0 1 1,0-1-1,0 1-8,0 0 1,0-1-1,0 1 1,0-1-1,0 1 1,0 0-1,0-1 1,0 1-1,0 0 1,0-1-1,0 1 1,1 0-1,-1 0 1,0-1-1,0 1 1,0 0-1,1-1 1,-1 1-1,0 0 1,0 0-1,1-1 1,-1 1-1,0 0 1,1 0-1,-1 0 1,0-1-1,1 1 1,-1 0-1,0 0 1,1 0-1,-1 0 1,0 0-1,1 0 1,-1 0-1,0 0 1,1 0-1,-1 0 1,0 0-1,1 0 1,-1 0-1,1 0 1,18-1 194,-18 1-135,22 0 1195,34 5 1,-5 7-2707,-42-10-793,-4-2-1992</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5:58:24.397"/>
    </inkml:context>
    <inkml:brush xml:id="br0">
      <inkml:brushProperty name="width" value="0.025" units="cm"/>
      <inkml:brushProperty name="height" value="0.025" units="cm"/>
    </inkml:brush>
  </inkml:definitions>
  <inkml:trace contextRef="#ctx0" brushRef="#br0">9 26 8064,'6'3'2976,"-5"0"1312,-1-1-3680,-1 0-384,-1-1-160,0 1-32,0-2-32,0 0 0,1-2-224,-1 1 0,0-4-1312,0-2-576,2 1-1312,0-3-992,2 1 1856</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0:56.525"/>
    </inkml:context>
    <inkml:brush xml:id="br0">
      <inkml:brushProperty name="width" value="0.025" units="cm"/>
      <inkml:brushProperty name="height" value="0.025" units="cm"/>
    </inkml:brush>
  </inkml:definitions>
  <inkml:trace contextRef="#ctx0" brushRef="#br0">157 3 2560,'4'-2'3378,"-9"7"-1290,-42 96 2837,34-69-4199,-2-1 1,-20 32-1,32-59-724,0 0-1,0 0 0,0-1 1,-8 6-1,10-8-76,0-1-1,0 1 1,1-1-1,-1 1 1,0-1-1,0 1 1,0-1-1,0 0 1,0 1-1,0-1 1,0 0-1,0 0 1,-1 0-1,1 0-25,1 0 0,-1 0 1,1 0-1,0 0 0,-1-1 0,1 1 0,-1 0 0,1 0 1,0-1-1,-1 1 0,1 0 0,0-1 0,-1 1 0,1 0 1,0-1-1,-1 1 0,1 0 0,0-1 0,0 1 0,0-1 1,-1 1-1,1 0 0,0-1 0,0 1 0,0-1 0,0 1 1,0-1-1,0 1 0,0-1 0,0 0 0,0-1-461,0-1 0,0 1 0,0-1 0,0 1 0,1-1 0,-1 1 0,1 0-1,0-1 1,1-2 0,5-13-2531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0:56.911"/>
    </inkml:context>
    <inkml:brush xml:id="br0">
      <inkml:brushProperty name="width" value="0.025" units="cm"/>
      <inkml:brushProperty name="height" value="0.025" units="cm"/>
    </inkml:brush>
  </inkml:definitions>
  <inkml:trace contextRef="#ctx0" brushRef="#br0">165 272 3072,'2'4'-64,"2"11"2635,-6-13-709,-5-6-317,-2-2-1168,1-2 0,0 1 0,1-1 0,0 0 0,0-1 0,1 0 0,-7-11 0,-32-72 732,34 68-1180,-11-29-1756,8 20-2293,10 22 1763</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0:57.830"/>
    </inkml:context>
    <inkml:brush xml:id="br0">
      <inkml:brushProperty name="width" value="0.025" units="cm"/>
      <inkml:brushProperty name="height" value="0.025" units="cm"/>
    </inkml:brush>
  </inkml:definitions>
  <inkml:trace contextRef="#ctx0" brushRef="#br0">1 1 1536,'1'8'8870,"7"36"-6866,8 153 3488,-14-91-9021,-1-129-1986,6-40 1,-4 47 3578</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0:58.311"/>
    </inkml:context>
    <inkml:brush xml:id="br0">
      <inkml:brushProperty name="width" value="0.025" units="cm"/>
      <inkml:brushProperty name="height" value="0.025" units="cm"/>
    </inkml:brush>
  </inkml:definitions>
  <inkml:trace contextRef="#ctx0" brushRef="#br0">26 67 2944,'10'-11'2837,"-7"8"-2653,-1 1 0,0-1 0,1 1 0,-1 0-1,1 0 1,0 0 0,0 0 0,0 0 0,0 0 0,0 1 0,0 0-1,0 0 1,0 0 0,0 0 0,1 0 0,-1 0 0,0 1 0,5-1 0,-4 1-149,-1 1 0,1-1 0,0 1 0,0-1 0,0 1 1,-1 0-1,1 0 0,0 1 0,-1-1 0,1 1 1,-1 0-1,0 0 0,1 0 0,-1 0 0,0 1 1,0-1-1,0 1 0,-1-1 0,1 1 0,-1 0 1,1 0-1,-1 1 0,0-1 0,2 4 0,0 2 93,-1 0 0,1 0 0,-2 0-1,1 1 1,-1-1 0,0 1-1,-1 0 1,0-1 0,-1 1 0,0 0-1,-1-1 1,0 1 0,0 0-1,-1-1 1,0 1 0,0-1 0,-1 0-1,-8 16 1,10-22-99,-1 0 1,1-1-1,-1 1 0,0-1 0,1 1 1,-1-1-1,-1 0 0,1 0 1,0 0-1,0 0 0,-1 0 0,1 0 1,-1-1-1,1 1 0,-1-1 1,0 0-1,0 0 0,0 0 1,0 0-1,1 0 0,-1-1 0,0 1 1,0-1-1,0 0 0,0 1 1,0-2-1,-4 1 0,3-1-9,-1 0 0,1 0 0,0 0 0,-1 0 0,1-1 0,0 0 0,0 0 0,0 0 0,1 0 0,-1-1 0,0 1 0,1-1 0,0 0 0,-1 0 0,1 0 0,1-1 0,-1 1 0,-3-5 0,2 0-86,-1-1 1,1 0-1,1 0 0,-1 0 1,1 0-1,1-1 0,0 1 1,1-1-1,-1 1 0,1-14 0,2 4-765,0-1 0,1 1-1,1-1 1,5-20-1,-2 22-821,1 3-603</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0:59.224"/>
    </inkml:context>
    <inkml:brush xml:id="br0">
      <inkml:brushProperty name="width" value="0.025" units="cm"/>
      <inkml:brushProperty name="height" value="0.025" units="cm"/>
    </inkml:brush>
  </inkml:definitions>
  <inkml:trace contextRef="#ctx0" brushRef="#br0">136 31 3840,'0'-3'3499,"0"-10"-1676,-1 12-1751,0 0-1,0-1 0,0 1 1,-1 0-1,1 0 0,0 0 1,0 0-1,-1 1 0,1-1 1,0 0-1,-1 0 0,1 1 1,-1-1-1,1 1 0,-1 0 0,1-1 1,-1 1-1,1 0 0,-1 0 1,1 0-1,-1 0 0,-3 0 1,-4 1-161,-1 0 1,-15 5 0,9-2-24,15-4 65,-1 0-352,0 1 0,0-1 0,0 1 0,0-1 0,1 0 0,-1 0 0,0 0-1,0 0 1,0 0 0,0 0 0,0-1 0,0 1 0,0-1 0,1 1 0,-1-1 0,-2-1 0,-2-3-1756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4"/>
    </inkml:context>
    <inkml:brush xml:id="br0">
      <inkml:brushProperty name="width" value="0.05" units="cm"/>
      <inkml:brushProperty name="height" value="0.05" units="cm"/>
      <inkml:brushProperty name="color" value="#00A0D7"/>
    </inkml:brush>
  </inkml:definitions>
  <inkml:trace contextRef="#ctx0" brushRef="#br0">16 35 128,'0'0'76,"0"0"0,-1 0 0,1 0 0,0 0 0,-1 0 0,1 1 0,0-1 0,-1 0 0,1 0 0,0 0 0,-1 0 0,1 0 0,0 0 0,-1 0 0,1 0 0,0 0 0,-1 0 0,1 0 0,0 0 0,-1 0 0,1-1 0,0 1 0,-1 0 0,1 0 0,0 0 0,-1 0 0,1 0 0,0-1 0,0 1 0,-1 0 0,1 0 0,0-1 0,0 1 0,-1 0 0,1 0 0,0-1 0,-1 0 24,1 1 1,0-1 0,-1 1 0,1-1 0,-1 1 0,1-1 0,0 1-1,0-1 1,-1 0 0,1 1 0,0-1 0,0 0 0,0 1-1,0-1 1,0 1 0,0-1 0,0 0 0,0 1 0,0-1-1,0 0 1,0 1 0,0-1 0,1 0 0,-1 0-17,0 0 0,0 0 0,1 0 0,-1 0 0,1 1 0,-1-1 1,1 0-1,-1 0 0,1 0 0,-1 1 0,1-1 0,0 0 0,0 1 0,-1-1 0,1 1 1,0-1-1,0 0 0,-1 1 0,1 0 0,0-1 0,0 1 0,0 0 0,0-1 0,0 1 0,0 0 1,0 0-1,0 0 0,0-1 0,-1 1 0,1 0 0,0 1 0,0-1 0,0 0 0,0 0 1,0 0-1,0 0 0,0 1 0,0-1 0,0 0 0,0 1 0,-1-1 0,1 1 0,0-1 0,0 1 1,0-1-1,-1 1 0,2 1 0,1 0 60,0 1 0,-1-1 0,1 1 0,0 0 0,-1 0 0,0 0 0,0 0 0,0 1 0,0-1 0,2 7 0,-3-6-66,0-1 1,-1 1-1,1 0 0,-1 0 1,0 0-1,0-1 0,0 1 1,-1 0-1,1 0 0,-3 6 0,3-8-59,-1 0 0,0 0 0,0 1 0,1-1-1,-2 0 1,1 0 0,0 0 0,0 0 0,0-1-1,-1 1 1,1 0 0,-1-1 0,0 1 0,1-1-1,-1 1 1,0-1 0,0 0 0,0 1-1,-3 0 1,5-2-16,-1 0 1,1 1-1,-1-1 0,0 0 0,1 0 0,-1 0 0,0 0 0,1 0 1,-1 0-1,0 0 0,1 0 0,-1 0 0,0 0 0,1 0 0,-1 0 1,0 0-1,1 0 0,-1-1 0,1 1 0,-1 0 0,0 0 0,1-1 1,-1 1-1,0-1 0,0 0 7,0-1 0,0 1 0,0 0 0,1 0 0,-1 0 0,0-1 0,1 1 1,-1 0-1,1 0 0,-1-1 0,1-1 0,-1-2 21,0 0 0,1 0 0,0 1 0,0-1-1,0 0 1,1-5 0,0 5-23,0 0 1,1 0-1,-1 0 0,1 0 0,4-7 0,-6 11-5,1 0-1,-1 1 0,1-1 0,-1 0 1,1 1-1,-1-1 0,1 0 1,-1 1-1,1-1 0,0 1 0,-1-1 1,1 1-1,0 0 0,-1-1 1,1 1-1,0 0 0,0-1 0,0 1 1,0 0 0,0 0 0,0 0 0,0 0 0,-1 0-1,1 1 1,0-1 0,0 0 0,0 1 0,-1-1 0,1 0 0,0 1 0,-1-1 0,1 1 0,0-1 0,-1 1 0,1-1 0,0 1 0,-1 0 0,1-1-1,-1 1 1,1 0 0,-1 0 0,3 3 24,-1 0 0,1 1 0,-1-1 0,0 0 0,-1 1-1,1 0 1,0 5 0,-1-8 3,-1 0 0,1-1 0,-1 1 0,0 0 1,0-1-1,1 1 0,-2 0 0,1 0 0,0 0 0,0-1 0,0 1 0,-1 0 0,1-1 0,-1 1 0,1 0 0,-1-1 0,0 1 1,0-1-1,1 1 0,-1-1 0,0 1 0,-3 2 0,4-4-25,-1 1 0,0-1 0,1 0 1,-1 1-1,0-1 0,1 0 0,-1 1 0,0-1 0,1 0 0,-1 0 1,0 0-1,0 1 0,1-1 0,-1 0 0,0 0 0,0 0 1,1-1-1,-1 1 0,0 0 0,0 0 0,1 0 0,-2-1 1,0 0 21,0 1 1,0-1-1,1-1 1,-1 1 0,0 0-1,0 0 1,1-1-1,-2-1 1,-1-1 6,1 1 1,0-1-1,1 0 1,-1 0-1,1 0 0,-4-8 1,5 8-31,0 1 0,1-1 0,-1 0 1,1 1-1,0-1 0,0 1 0,0-1 0,1 0 0,-1 1 1,1-1-1,0 1 0,1-6 0,-1 8-3,-1 0 0,0 0 1,1 0-1,-1 0 0,1 0 0,0 0 0,-1 0 1,1 0-1,0 0 0,-1 0 0,1 0 0,0 0 1,0 1-1,0-1 0,-1 0 0,1 1 0,0-1 1,0 0-1,0 1 0,0-1 0,0 1 0,0 0 1,1-1-1,-1 1 0,0 0 0,0 0 0,0 0 0,0-1 1,0 1-1,0 0 0,0 0 0,1 1 0,-1-1 1,0 0-1,0 0 0,0 1 0,0-1 0,0 0 1,0 1-1,0-1 0,0 1 0,0-1 0,1 2 1,2 0 31,-1 0 0,0 1 1,0-1-1,0 1 1,0 0-1,0 0 1,-1 0-1,1 1 1,-1-1-1,0 1 1,0-1-1,2 5 1,-3-5 7,1-1 0,-1 1 0,-1-1 0,1 1 0,0 0 1,-1-1-1,1 1 0,-1 0 0,0 0 0,0-1 1,0 1-1,0 0 0,0 0 0,0-1 0,-1 1 0,0 0 1,1-1-1,-1 1 0,-1 2 0,1-4-35,1 0-1,-1 0 0,0 0 1,1 0-1,-1 0 0,0-1 1,0 1-1,1 0 1,-1 0-1,0-1 0,0 1 1,0 0-1,0-1 0,0 1 1,0-1-1,0 1 1,0-1-1,0 0 0,0 1 1,0-1-1,0 0 0,0 0 1,0 0-1,0 0 0,-1 0 1,1 0-1,0 0 1,0 0-1,0 0 0,0 0 1,0-1-1,0 1 0,-2-1 1,2 0-12,-1 1 0,1-1 0,-1 0 0,1 0 0,-1 0 1,1 0-1,0 0 0,0 0 0,-1 0 0,1-1 0,0 1 0,0 0 0,0-1 1,0 1-1,0-1 0,1 1 0,-1-1 0,0 1 0,1-1 0,-1 0 0,0-1 1,1 0-28,0 1 1,0 0 0,0-1-1,0 1 1,0 0 0,1 0-1,-1-1 1,0 1 0,1 0-1,0 0 1,0-1 0,-1 1-1,1 0 1,2-2 0,-3 3 29,1 1 0,-1-1 1,1 0-1,0 1 0,-1-1 1,1 1-1,0-1 1,-1 1-1,1-1 0,0 1 1,0-1-1,0 1 1,-1 0-1,1-1 0,0 1 1,0 0-1,0 0 1,0 0-1,-1 0 0,1-1 1,0 1-1,0 0 1,0 1-1,0-1 0,0 0 1,0 0-1,-1 0 1,1 0-1,0 1 0,0-1 1,0 0-1,-1 1 1,1-1-1,0 1 0,0-1 1,-1 1-1,1-1 0,1 2 1,0 0 1,1 0 1,-1 0-1,0 1 1,0-1-1,0 1 1,0-1-1,0 1 1,-1 0-1,1-1 1,-1 1-1,2 5 1,-2-7 2,-1 0 1,0 0 0,1 0-1,-1 0 1,0 0 0,0 1 0,1-1-1,-1 0 1,0 0 0,0 0-1,0 0 1,0 0 0,-1 0-1,1 0 1,0 1 0,0-1-1,-1 0 1,1 0 0,0 0 0,-1 0-1,1 0 1,-1 0 0,0 0-1,1 0 1,-1 0 0,0-1-1,1 1 1,-1 0 0,0 0-1,0-1 1,0 1 0,0 0-1,0-1 1,0 1 0,-1 0 0,1 0-4,0-1 0,0 0 0,0 1 0,0-1 0,0 0 0,0 0 0,0 0 0,0 0 1,-1 0-1,1 0 0,0 0 0,0 0 0,0 0 0,0-1 0,0 1 0,0 0 0,0 0 1,1-1-1,-1 1 0,0-1 0,0 1 0,-2-2 0,2 1 0,0-1-1,-1 1 1,1-1-1,0 1 1,-1-1-1,1 1 1,0-1-1,0 0 1,0 0-1,1 1 1,-2-4-1,1 2 2,1 1 0,-1-1 1,1 1-1,-1-1 0,1 1 0,0 0 0,0-1 0,0 1 0,1-5 0,-1 6 2,1 0 0,-1 0 0,0 0 0,1 0 0,-1-1 0,1 1 0,-1 0 0,1 0 0,-1 0 0,1 0 0,0 0 0,0 0 0,-1 0 0,1 1 0,0-1 0,0 0 0,0 0 0,2-1 0,-2 2 2,0 0 0,-1-1 1,1 1-1,0 0 1,-1 0-1,1 0 1,0-1-1,-1 1 1,1 0-1,0 0 0,0 0 1,-1 0-1,1 0 1,0 1-1,0-1 1,-1 0-1,1 0 1,0 0-1,-1 1 0,1-1 1,0 0-1,-1 1 1,1-1-1,0 0 1,-1 1-1,1-1 1,-1 1-1,1-1 1,-1 1-1,1-1 0,-1 1 1,1 0-1,-1-1 1,1 1-1,-1-1 1,0 1-1,1 0 1,-1 1-1,1 0 56,0 1 0,0 0 0,0 0 1,0 0-1,0-1 0,-1 1 0,0 0 0,1 5 0,-2-6 14,1 1-1,-1-1 1,1 1 0,-1-1-1,0 1 1,0-1 0,0 0-1,0 1 1,-1-1-1,1 0 1,-3 3 0,4-5-109,0 1 1,-1-1 0,1 1 0,-1-1 0,1 1-1,-1-1 1,1 1 0,-1-1 0,1 0 0,-1 1-1,1-1 1,-1 0 0,1 1 0,-1-1 0,0 0-1,1 0 1,-1 0 0,0 0 0,1 1 0,-1-1-1,1 0 1,-1 0 0,0 0 0,1 0 0,-1 0-1,0-1 1,1 1 0,-1 0 0,0 0 0,1 0-1,-1 0 1,1-1 0,-1 1 0,0 0 0,1-1-1,-1 1 1,1 0 0,-1-1 0,1 1 0,-1-1-1,1 1 1,0-1 0,-1 1 0,1-1 0,-1 1-1,1-1 1,0 1 0,-1-1 0,1-1 0,-4-6-2441,1-2-1370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0:59.933"/>
    </inkml:context>
    <inkml:brush xml:id="br0">
      <inkml:brushProperty name="width" value="0.025" units="cm"/>
      <inkml:brushProperty name="height" value="0.025" units="cm"/>
    </inkml:brush>
  </inkml:definitions>
  <inkml:trace contextRef="#ctx0" brushRef="#br0">1 30 3200,'3'-1'5671,"10"-1"-3364,4-1-1544,60-17 80,-75 19-829,0 1 0,0-1 0,0 0 0,0 1 0,0 0 0,0 0-1,0-1 1,0 1 0,0 0 0,0 0 0,0 1 0,4 0 0,-6-1 14,1 1 0,0-1 0,0 0 1,-1 1-1,1 0 0,0-1 0,-1 1 0,1-1 0,0 1 0,-1 0 0,1 0 0,-1-1 0,1 1 0,-1 0 0,1 0 0,-1-1 0,0 1 0,1 0 0,-1 0 0,0 0 0,0 0 0,0 0 0,0 0 0,0-1 0,0 1 0,0 0 0,0 0 0,0 0 0,0 0 0,0 2 0,-3 11 327,0 0 0,-1-1 0,0 1 0,-1-1 0,-11 22 0,9-21-352,0 1-1,1-1 1,1 1 0,-4 19 0,9-23-1199,0 0-6061,2-15 4500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1:13.827"/>
    </inkml:context>
    <inkml:brush xml:id="br0">
      <inkml:brushProperty name="width" value="0.025" units="cm"/>
      <inkml:brushProperty name="height" value="0.025" units="cm"/>
    </inkml:brush>
  </inkml:definitions>
  <inkml:trace contextRef="#ctx0" brushRef="#br0">1 404 1152,'0'8'8539,"2"-12"-6470,1-9-1349,4-7-264,-1-1 0,5-28 0,-4 11-91,11-75 313,0-2-471,-8 79-79,-10 34-112,0 2 70,13 6-54,-7-1 36,-1 1 0,0 0 1,0 1-1,0-1 1,4 9-1,13 18 657,-12-19-576,0 0 0,-1 1-1,-1 1 1,0-1 0,-1 1-1,8 28 1,-9-24-97,2-1 0,0 0 0,1 0 1,13 21-1,-12-26-161,-4-6-672,0-1 0,-1 1 1,7 14-1,-12-18-1307</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01:14.249"/>
    </inkml:context>
    <inkml:brush xml:id="br0">
      <inkml:brushProperty name="width" value="0.025" units="cm"/>
      <inkml:brushProperty name="height" value="0.025" units="cm"/>
    </inkml:brush>
  </inkml:definitions>
  <inkml:trace contextRef="#ctx0" brushRef="#br0">209 14 2560,'-1'-1'556,"1"0"0,-1 0 1,0 0-1,0 0 0,0 0 0,0 0 1,0 0-1,0 0 0,-2 0 0,-9-1 140,0 1-1,0 1 1,-18 1-1,-1 0-383,22-1-470,1 1 1,-1 0 0,-14 3 0,-7 5-4486,20-6 1899,-1 0 760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14.667"/>
    </inkml:context>
    <inkml:brush xml:id="br0">
      <inkml:brushProperty name="width" value="0.025" units="cm"/>
      <inkml:brushProperty name="height" value="0.025" units="cm"/>
    </inkml:brush>
  </inkml:definitions>
  <inkml:trace contextRef="#ctx0" brushRef="#br0">40 5 2304,'1'-5'2557,"0"10"1012,2 10-1221,-4-7-1952,-1 0-1,1 0 1,-1 0-1,-1 0 0,-4 11 1,-1 2 282,-1 1-163,6-16-342,1 1-1,0-1 1,-3 9-1,5-14-124,1-1 0,-1 1 0,0 0 0,0 0 0,0-1-1,0 1 1,1 0 0,-1-1 0,0 1 0,1 0 0,-1-1 0,1 1-1,-1-1 1,0 1 0,1-1 0,-1 1 0,1-1 0,0 1 0,-1-1-1,1 1 1,-1-1 0,1 0 0,0 1 0,-1-1 0,1 0 0,0 1-1,-1-1 1,1 0 0,0 0 0,-1 0 0,1 0 0,1 0 0,28 5 917,-24-4-795,9 2 207,0 0-1,-1 1 1,24 10 0,-3-1-391,-34-13-76,0 1 0,-1-1 0,1 0 0,0 0 0,-1 0 0,1 0 0,0 0 0,0 0 0,-1 0 0,1 0-1,0 0 1,-1 0 0,1 0 0,0 0 0,0 0 0,-1 0 0,1-1 0,0 1 0,-1 0 0,1-1 0,0 1 0,-1 0 0,1-1 0,-1 1 0,1-1 0,-1 1 0,1-1 0,-1 1 0,1-1-1,-1 1 1,1-1 0,-1 0 0,0 1 0,1-1 0,-1 1 0,0-1 0,1 0 0,-1 0 0,0 1 0,0-1 0,0 0 0,0 1 0,0-1 0,0-1 0,1-5-1524,0 0 1,-1 0-1,-1-13 1,1 8 130,1-54-1812,0 2 10377,-1 63-6442,8 9 3082,-2 20-2269,-1 0 0,1 50-1,0-11-525,1 24 353,7 49-2565,-11-130 1166,0-4-4152,-13-18-10581</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15.479"/>
    </inkml:context>
    <inkml:brush xml:id="br0">
      <inkml:brushProperty name="width" value="0.025" units="cm"/>
      <inkml:brushProperty name="height" value="0.025" units="cm"/>
    </inkml:brush>
  </inkml:definitions>
  <inkml:trace contextRef="#ctx0" brushRef="#br0">41 82 3072,'-1'0'132,"1"0"0,0-1 0,-1 1 0,1-1 0,0 1 0,-1-1 0,1 1 0,0-1 0,0 1 0,0-1 0,0 1 0,-1-1 0,1 1 0,0-1 0,0 0 0,0 1 0,0-1 0,0 1 0,0-1 0,0 1 0,1-1 0,-1 1 0,0-1 0,0 1 0,1-2 0,3-15 2425,-3 13-2357,1 0 0,0 1 0,0 0 0,0-1 1,0 1-1,1 0 0,-1 0 0,1 0 0,-1 1 0,1-1 0,0 0 0,5-2 0,-6 4-173,-1 0 0,1 0 0,-1 0 0,1 1 1,-1-1-1,1 1 0,-1-1 0,1 1 0,-1-1 0,1 1 0,0 0 0,-1 0 0,1 0 0,-1 0 0,1 0 0,0 0 0,-1 0 0,1 1 0,0-1 0,-1 0 0,1 1 0,-1 0 0,1-1 0,-1 1 0,1 0 0,-1 0 0,0-1 0,1 1 0,-1 0 0,0 0 0,0 1 0,2 0 0,2 5 30,1 1 0,-1-1 0,-1 1-1,0 0 1,0 0 0,0 0 0,-1 1 0,0-1-1,-1 1 1,0-1 0,2 18 0,-2-1 356,-1 0 1,-1 0 0,-3 26-1,0-26 145,-6 28 0,7-46-475,0 0 0,0 0 0,-1 1-1,0-2 1,0 1 0,0 0 0,-1-1 0,-6 9-1,9-14-66,0 0 0,1 0-1,-1 0 1,0 0-1,0 0 1,0-1-1,0 1 1,0 0-1,0-1 1,0 1-1,0 0 1,0-1 0,0 1-1,0-1 1,-1 0-1,1 1 1,0-1-1,0 0 1,0 0-1,-1 0 1,1 0-1,-2 0 1,1 0-2,0-1-1,0 0 1,0 1-1,1-1 1,-1 0 0,0 0-1,0 0 1,1 0-1,-1-1 1,1 1 0,-1 0-1,-2-3 1,-1-3 33,0 0 0,0-1 0,0 1 0,1-1 0,-5-10-1,1-4 41,0 0 0,2-1 0,-5-29-1,-2-72-641,12 119 135,1 0 0,1-1-1,-1 1 1,1-1 0,0 1-1,0-1 1,3-7-1,12-19-8460,-10 22 5814</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20.078"/>
    </inkml:context>
    <inkml:brush xml:id="br0">
      <inkml:brushProperty name="width" value="0.025" units="cm"/>
      <inkml:brushProperty name="height" value="0.025" units="cm"/>
    </inkml:brush>
  </inkml:definitions>
  <inkml:trace contextRef="#ctx0" brushRef="#br0">27 1 3072,'-3'-1'8221,"0"10"-7162,-1 4-460,0 1 0,0 0 0,2 0 0,0 1 0,-1 19 0,3-27-428,-1 10 262,0 22 0,2-36-348,-1 1-1,0-1 1,1 1 0,-1-1 0,1 1 0,0-1-1,0 0 1,1 1 0,-1-1 0,1 0-1,-1 0 1,5 5 0,-5-6-22,1-1 0,-1 0 1,1 0-1,-1-1 0,1 1 1,-1 0-1,1 0 0,-1-1 1,1 1-1,0-1 0,0 1 0,3-1 1,25 2 532,-17-2-314,13 6-5,-22-5-380,-1 0-1,1 0 0,0 0 1,0 0-1,0-1 0,-1 0 0,1 0 1,5 0-1,-9 0-98,1-1 0,0 1 0,0 0 0,-1-1 0,1 1 0,0 0-1,-1-1 1,1 1 0,0-1 0,-1 1 0,1-1 0,-1 0 0,1 1 0,-1-1 0,1 0 0,-1 1-1,0-1 1,1 0 0,-1 1 0,0-1 0,1 0 0,-1 0 0,0 1 0,0-1 0,0 0 0,1-1 0,-1-25-3804,0 19 2930,0 6 884,0-19-1493,4-38 1,-3 54 2131,0-1 1,0 1 0,1-1 0,0 1 0,0 0 0,0-1 0,0 1 0,1 0-1,0 1 1,0-1 0,0 0 0,5-4 0,-8 9-380,0 0 1,1 0-1,-1 0 1,0 0-1,1 0 0,-1 0 1,0 0-1,1 0 1,-1 0-1,0 0 0,0 0 1,1 0-1,-1 0 0,0 0 1,1 0-1,-1 0 1,0 0-1,0 1 0,1-1 1,-1 0-1,0 0 1,0 0-1,1 0 0,-1 1 1,0-1-1,0 0 0,1 0 1,-1 1-1,0-1 1,0 0-1,0 0 0,0 1 1,1-1-1,-1 0 1,0 0-1,0 1 0,0-1 1,6 12 1151,-2 1-384,-1 1 0,0-1 0,-1 1-1,0 19 1,-3 58 698,-1-27-901,2-52-679,-1 32-798,8 56 1,-5-92-1682,-2-12-2397,0-12-2233,-2 3 4264</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20.989"/>
    </inkml:context>
    <inkml:brush xml:id="br0">
      <inkml:brushProperty name="width" value="0.025" units="cm"/>
      <inkml:brushProperty name="height" value="0.025" units="cm"/>
    </inkml:brush>
  </inkml:definitions>
  <inkml:trace contextRef="#ctx0" brushRef="#br0">54 92 1792,'-2'-1'249,"1"-1"0,0 1 0,-1-1 0,1 0-1,0 1 1,0-1 0,0 0 0,0 0 0,1 0 0,-1 0 0,0 0 0,1 0 0,-1 0 0,1 0 0,0 0-1,0 0 1,-1 0 0,2 0 0,-1-1 0,0 1 0,0 0 0,1 0 0,0-2 0,0 1-70,0 1 0,1-1 0,-1 0 0,1 1 0,0 0-1,0-1 1,0 1 0,0 0 0,0 0 0,0 0 0,1 0 0,-1 0 0,1 1 0,-1-1 0,6-2 0,-6 3-123,0 0-1,0 0 1,1 0-1,-1 1 1,0-1 0,0 0-1,1 1 1,-1 0-1,0-1 1,1 1 0,-1 0-1,1 0 1,-1 0-1,0 1 1,1-1 0,-1 1-1,0-1 1,4 2-1,-4-1 9,1 1 0,-1 0 0,1-1 0,-1 1 0,1 0 0,-1 0 0,0 0-1,0 1 1,0-1 0,0 0 0,0 1 0,2 4 0,0 1 65,0 0 1,-1 1-1,0 0 0,0 0 0,-1 0 1,0 0-1,0 0 0,-1 12 1,0 3 475,-2-1 0,-5 36 0,4-47-443,0 0 0,-1 0 0,-1 0 0,0 0 0,-1-1 0,-8 17 0,10-24-146,1 0 1,0-1-1,-1 1 1,0-1-1,0 0 1,0 0 0,0 0-1,0 0 1,-1-1-1,1 1 1,-1-1-1,-5 3 1,7-4-6,0-1 1,0 1-1,0-1 1,1 1-1,-1-1 1,0 0-1,0 0 1,0 0-1,0 0 1,0 0-1,0 0 1,0-1-1,0 1 1,1-1-1,-1 1 1,0-1-1,0 0 1,0 1-1,1-1 1,-1 0-1,1 0 1,-1 0-1,0 0 1,1-1-1,0 1 1,-1 0-1,1-1 1,0 1-1,-2-4 1,-3-2 24,1-1 1,0 0-1,1-1 1,0 1-1,0-1 1,1 0-1,0 0 1,0 0-1,1 0 0,0 0 1,1 0-1,0-1 1,0-16-1,2 10-1046,0 0 0,6-26 0,-1 20-3522,10-27 0,-10 32 1295</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27.715"/>
    </inkml:context>
    <inkml:brush xml:id="br0">
      <inkml:brushProperty name="width" value="0.025" units="cm"/>
      <inkml:brushProperty name="height" value="0.025" units="cm"/>
    </inkml:brush>
  </inkml:definitions>
  <inkml:trace contextRef="#ctx0" brushRef="#br0">26 5 3200,'1'-5'5622,"0"9"-3175,1 10-1514,-15 43 274,9-45-818,0 0 1,1 1 0,1-1 0,0 1 0,1-1 0,1 25 0,0-35-310,0-1-1,1 1 1,-1 0-1,1-1 1,-1 1-1,1-1 1,0 1-1,0-1 1,-1 1-1,1-1 1,0 1 0,0-1-1,0 0 1,1 1-1,-1-1 1,0 0-1,0 0 1,2 1-1,0 0 66,0-1-1,0 1 1,0-1-1,0 0 1,1 0-1,-1 0 1,0 0-1,6 1 0,-1-2-73,0 0 0,0 0-1,0 0 1,0-1-1,-1 0 1,1 0 0,9-4-1,5-5-355,-19 8-219,1 0 1,0 1 0,0-1-1,-1 1 1,1 0-1,0 0 1,0 0 0,5-1-1,-10-7-9202,-2 1 6794</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28.118"/>
    </inkml:context>
    <inkml:brush xml:id="br0">
      <inkml:brushProperty name="width" value="0.025" units="cm"/>
      <inkml:brushProperty name="height" value="0.025" units="cm"/>
    </inkml:brush>
  </inkml:definitions>
  <inkml:trace contextRef="#ctx0" brushRef="#br0">0 18 3840,'0'0'278,"0"-1"0,1 0 0,-1 0 0,0 0 0,0 0 0,0 0 1,1 1-1,-1-1 0,0 0 0,1 0 0,-1 0 0,1 1 0,-1-1 0,1-1 0,2-2 1935,-2 3-1669,0 2-76,0-1 1,1 1 0,-1-1 0,0 1 0,0 0-1,0 0 1,0-1 0,0 1 0,2 1 0,-1 7-84,-1 0 0,1-1 0,-1 1 1,-1 0-1,0 0 0,-1 14 1,0 4 122,4 108 1879,0 0-4929,-8-151-4383,0 2 4170,2 3 921,1 2-70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7:28.804"/>
    </inkml:context>
    <inkml:brush xml:id="br0">
      <inkml:brushProperty name="width" value="0.025" units="cm"/>
      <inkml:brushProperty name="height" value="0.025" units="cm"/>
    </inkml:brush>
  </inkml:definitions>
  <inkml:trace contextRef="#ctx0" brushRef="#br0">30 77 2560,'-1'0'145,"1"0"0,0 0-1,-1-1 1,1 1 0,0 0 0,0 0 0,-1 0-1,1-1 1,0 1 0,0 0 0,-1 0 0,1-1-1,0 1 1,0 0 0,0 0 0,-1-1 0,1 1-1,0 0 1,0-1 0,0 1 0,0 0 0,0-1 0,0 1-1,0 0 1,0-1 0,0 1 0,0 0 0,0-1-1,0 0 1,4-13 1851,-3 9-1698,1 1 0,1 0 0,-1 0-1,6-6 1,-6 8-229,0 0-1,1-1 1,0 1 0,0 0 0,-1 0-1,1 1 1,0-1 0,1 1 0,-1-1-1,0 1 1,0 0 0,1 0 0,-1 1-1,0-1 1,1 1 0,-1-1 0,0 1-1,1 0 1,-1 0 0,1 1 0,-1-1-1,0 1 1,1 0 0,-1-1-1,0 1 1,1 1 0,-1-1 0,0 0-1,0 1 1,0 0 0,0 0 0,-1 0-1,1 0 1,0 0 0,-1 0 0,1 1-1,-1-1 1,0 1 0,0-1 0,0 1-1,0 0 1,0 0 0,-1 0-1,2 4 1,1 3 36,-1 1-1,-1-1 1,0 1 0,0 0-1,-1 0 1,0 0 0,-2 21-1,0-13 172,-2 0 0,0 1 0,-10 28 1,11-41-164,-1-1 0,0 0 1,0 0-1,0 0 1,0 0-1,-1 0 1,-7 8-1,10-13-77,0 0-1,-1 1 1,1-1-1,0 0 1,0 0 0,-1 0-1,1 0 1,-1 0-1,1 0 1,-1 0-1,0 0 1,1 0 0,-1-1-1,0 1 1,1-1-1,-1 1 1,0-1 0,0 0-1,1 0 1,-1 1-1,0-1 1,0-1-1,1 1 1,-1 0 0,0 0-1,0-1 1,1 1-1,-1-1 1,0 1-1,0-1 1,1 0 0,-1 1-1,-1-2 1,-3-3 20,1 1 0,0-1 0,0 0 1,0 0-1,1-1 0,0 1 0,0-1 0,0 0 1,1 0-1,0 0 0,0-1 0,0 1 0,-2-9 1,0-4-78,0-1 0,2 1 0,-3-29 1,5 35-262,1 0 1,0 1 0,1-1-1,2-15 1,-2 24-191,0-1 0,1 1 0,-1 0 0,1 0 0,0-1 0,4-5 0,-5 8-165,1 0-1,-1 0 1,1 0-1,-1 0 0,1 1 1,0-1-1,0 1 1,0-1-1,0 1 0,0-1 1,0 1-1,0 0 0,4-1 1,2 0-2083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5"/>
    </inkml:context>
    <inkml:brush xml:id="br0">
      <inkml:brushProperty name="width" value="0.05" units="cm"/>
      <inkml:brushProperty name="height" value="0.05" units="cm"/>
      <inkml:brushProperty name="color" value="#00A0D7"/>
    </inkml:brush>
  </inkml:definitions>
  <inkml:trace contextRef="#ctx0" brushRef="#br0">36 49 2688,'0'-1'122,"-1"0"0,1 0 0,0 0 0,0 0 0,-1 0 0,1 0 0,0 0 0,0 0 0,0 0 0,0 0 0,0 0 0,0 0 0,0 0 1,0 0-1,0 0 0,1 0 0,-1 0 0,0 0 0,1 0 0,-1 0 0,1 1 0,-1-1 0,1 0 0,-1 0 0,1 0 0,-1 0 0,1 1 0,0-1 0,0 0 0,-1 1 0,1-1 0,0 0 0,0 1 0,0-1 0,0 1 0,-1-1 0,1 1 1,0 0-1,0-1 0,0 1 0,0 0 0,2 0 0,-1 0-50,0 0 0,0 1 0,-1-1 0,1 1 0,0 0 0,-1-1 0,1 1 0,0 0 1,-1 0-1,1 0 0,-1 0 0,1 1 0,-1-1 0,0 0 0,0 0 0,1 1 0,-1-1 0,0 1 0,0-1 0,0 1 1,0 0-1,-1-1 0,1 1 0,0 0 0,-1-1 0,1 1 0,-1 0 0,0 0 0,1 0 0,-1-1 0,0 1 1,0 0-1,0 0 0,0 0 0,-1 0 0,1-1 0,0 1 0,-1 0 0,1 0 0,-1-1 0,0 1 0,0 0 0,1-1 1,-1 1-1,0 0 0,0-1 0,-1 0 0,1 1 0,0-1 0,0 1 0,-1-1 0,1 0 0,0 0 0,-1 0 1,0 0-1,1 0 0,-1 0 0,1 0 0,-4 0 0,3 0-63,0 0 0,0-1 0,0 1 0,0-1 0,0 0 0,0 0 0,0 0 0,0 0 0,0 0 0,0 0 1,1 0-1,-1 0 0,0-1 0,-4-1 0,5 2-1,0-1 0,0 1 0,1-1 0,-1 0 0,0 0 0,0 1 0,1-1 0,-1 0 0,0 0 0,1 0 0,-1 0 0,1 0 0,-1 0 0,1 0 0,-1 0 0,1 0 0,0 0 0,-1 0 0,1 0 0,0 0 0,0 0 0,0 0 0,0 0 0,0 0 0,0 0 0,0-1 0,0 1 0,1-1 0,0-4-42,0 0-1,1 0 1,-1 0 0,1 1 0,3-7-1,-4 10 42,0 0-1,0 1 0,0-1 0,0 0 1,0 1-1,0-1 0,0 1 0,0-1 1,0 1-1,1 0 0,-1-1 0,1 1 0,-1 0 1,1 0-1,-1 0 0,1 0 0,0 0 1,-1 1-1,1-1 0,2-1 0,-2 3-6,-1-1 0,1 0 0,-1 0 0,1 1-1,-1-1 1,1 1 0,-1-1 0,1 1 0,-1 0-1,0-1 1,1 1 0,-1 0 0,0 0 0,0 0-1,0 0 1,1 0 0,-1 0 0,0 0 0,0 0 0,-1 1-1,1-1 1,1 2 0,0 0 25,0 1-1,0-1 1,0 1-1,-1 0 1,1-1-1,-1 1 1,1 6-1,-2-8 14,1 1 0,-1-1 0,0 0-1,0 0 1,-1 1 0,1-1 0,-1 0-1,1 1 1,-1-1 0,1 0 0,-1 0-1,0 0 1,0 0 0,0 1 0,0-1 0,-1-1-1,1 1 1,-3 3 0,3-4-28,0 0 0,0 0 1,-1 0-1,1 0 0,0-1 0,0 1 0,-1 0 1,1-1-1,0 1 0,-1-1 0,1 1 1,0-1-1,-1 0 0,1 1 0,-1-1 1,1 0-1,0 0 0,-1 0 0,1 0 0,-1 0 1,1 0-1,-1-1 0,1 1 0,0 0 1,-1-1-1,1 1 0,-1-1 0,1 0 0,0 1 1,-2-2-1,0-1 0,0 1 0,0 0 0,0-1 0,0 0 0,1 0 0,-1 0 0,1 0 0,0 0 0,0 0 1,-2-4-1,3 4 3,-1 1 0,1 0 1,0-1-1,1 1 1,-1-1-1,0 0 1,1 1-1,-1-1 0,1 1 1,0-1-1,0 0 1,0 1-1,0-1 0,1 0 1,0-3-1,-1 5-13,0 1 0,0 0 1,0-1-1,1 1 0,-1-1 0,0 1 0,0-1 0,1 1 0,-1 0 0,0-1 0,0 1 1,1-1-1,-1 1 0,0 0 0,1-1 0,-1 1 0,1 0 0,-1 0 0,1-1 0,-1 1 1,0 0-1,1 0 0,-1 0 0,1-1 0,-1 1 0,1 0 0,1 0 1,-1 0-1,0 0 1,0 0-1,0 1 1,0-1-1,0 0 1,1 1-1,-1-1 1,0 0-1,2 2 1,1 0 44,0 1 0,0 0 0,-1 0 1,6 5-1,-7-5-42,1 0 1,-1 0-1,0 0 1,0 1-1,0-1 1,0 1-1,-1 0 1,1-1-1,0 8 1,-1-10 6,-1 1 0,0-1-1,0 1 1,0-1 0,0 1 0,0-1-1,0 1 1,0-1 0,0 0 0,-1 1 0,1-1-1,-1 3 1,0-3-6,0 0 1,1 0-1,-1-1 0,1 1 0,-1 0 1,0 0-1,1-1 0,-1 1 1,0-1-1,0 1 0,0-1 0,0 1 1,1-1-1,-1 1 0,0-1 0,0 0 1,0 1-1,0-1 0,0 0 0,0 0 1,-1 0-1,-1 0-11,1 0 1,0 0-1,-1-1 0,1 1 1,-1-1-1,1 1 0,0-1 1,0 0-1,-1 0 0,1 0 1,0 0-1,0 0 0,0-1 1,0 1-1,0-1 0,1 1 1,-1-1-1,0 0 0,1 0 1,-1 1-1,-2-5 0,3 4-31,0 1 0,0-1-1,0 1 1,0-1 0,0 0 0,1 1-1,-1-1 1,1 0 0,-1 1-1,1-1 1,-1 0 0,1 0-1,0 0 1,0 0 0,0 1-1,0-1 1,0 0 0,0 0-1,0 0 1,1 1 0,-1-1-1,1 0 1,-1 0 0,1 1 0,0-1-1,0 0 1,-1 1 0,1-1-1,2-1 1,-3 2 38,1 1 0,0-1 1,-1 0-1,1 0 0,0 1 0,0-1 0,-1 1 1,1-1-1,0 1 0,0-1 0,0 1 1,0-1-1,0 1 0,0 0 0,0-1 0,0 1 1,0 0-1,0 0 0,0 0 0,0 0 1,0 0-1,0 0 0,0 0 0,0 0 0,0 0 1,0 1-1,0-1 0,0 0 0,0 0 1,-1 1-1,1-1 0,0 1 0,0-1 0,0 1 1,0-1-1,0 1 0,-1 0 0,1-1 1,0 1-1,-1 0 0,1 0 0,1 1 0,0 1 33,0-1-1,0 1 0,0 0 0,-1 0 0,1 0 0,-1 1 0,1-1 0,-1 0 0,0 1 0,0-1 0,0 5 1,-1-5 35,0 0 0,0 0 0,-1-1 0,1 1 0,-1 0 0,1 0 0,-1 0 0,0 0 1,0-1-1,0 1 0,-1 0 0,-1 3 0,2-6-60,1 1-1,-1 0 1,0 0 0,1 0 0,-1-1-1,0 1 1,0 0 0,1-1-1,-1 1 1,0 0 0,0-1 0,0 1-1,0-1 1,0 1 0,0-1-1,0 0 1,0 0 0,0 1 0,0-1-1,0 0 1,0 0 0,0 0-1,0 0 1,0 0 0,0 0 0,0 0-1,0 0 1,0 0 0,0-1-1,0 1 1,0 0 0,0-1 0,0 1-1,0-1 1,0 1 0,0-1 0,-1 0-1,1 0-9,-1-1-1,1 1 1,0 0 0,-1-1-1,1 1 1,0-1 0,0 1-1,0-1 1,0 1-1,0-1 1,0 0 0,0 0-1,1 1 1,-1-1 0,1 0-1,-1 0 1,1 0 0,0 0-1,0 0 1,0 0-1,0 1 1,0-1 0,0 0-1,1-3 1,-1 3-2,0 0 1,1 0 0,-1 0-1,1 0 1,-1 0-1,1 0 1,0 0-1,0 0 1,0 0-1,0 1 1,0-1 0,1 0-1,-1 1 1,0-1-1,1 1 1,-1-1-1,1 1 1,0 0-1,-1-1 1,1 1-1,0 0 1,2-1 0,-2 2 5,-1-1 1,0 1 0,0 0-1,0 0 1,0 0 0,1 0-1,-1 0 1,0 0 0,0 0-1,0 0 1,1 0 0,-1 0-1,0 1 1,0-1 0,0 0-1,0 1 1,0-1 0,0 1-1,1-1 1,-1 1 0,0 0-1,-1-1 1,3 2 0,-2 0 6,1 0-1,-1-1 1,1 1 0,-1 0-1,0 0 1,0 0 0,0 0 0,0 0-1,0 0 1,0 0 0,1 5 0,-2-6-8,0 0-1,1 1 1,-1-1 0,0 0 0,0 1 0,0-1 0,0 0 0,0 1 0,0-1 0,-1 0 0,1 1 0,0-1 0,-1 0 0,1 1-1,-1-1 1,1 0 0,-1 0 0,-1 2 0,2-2-8,-1 0 0,0-1-1,0 1 1,0-1 0,0 1-1,0 0 1,0-1 0,0 0-1,0 1 1,0-1 0,-1 0-1,1 1 1,0-1 0,0 0 0,0 0-1,0 0 1,0 0 0,-1 0-1,1 0 1,0-1 0,0 1-1,0 0 1,0 0 0,0-1-1,0 1 1,-1-1 0,0 0 12,0 0 0,0 0 0,1 0 0,-1 0 0,1 0 0,-1 0 0,1 0 0,-1-1 0,1 1 0,0 0 0,0-1 0,0 1 0,0-1 0,0 0 0,0 1 0,0-1 0,0 0 0,0 0 0,1 1 1,-1-1-1,1 0 0,-1-2 0,1 2-2,-1 0 1,1 0-1,0 0 0,0 0 1,0 0-1,0 0 1,0 0-1,1 0 1,-1 0-1,0 1 1,1-1-1,-1 0 1,1 0-1,0 0 1,0 0-1,0 1 1,0-1-1,0 0 0,0 1 1,0-1-1,2-1 1,-3 3 1,0-1 1,1 1-1,-1 0 0,1-1 1,-1 1-1,0 0 0,1-1 1,-1 1-1,1 0 1,-1 0-1,0 0 0,1 0 1,-1-1-1,1 1 0,-1 0 1,1 0-1,-1 0 0,1 0 1,-1 0-1,1 0 1,-1 0-1,1 0 0,-1 0 1,1 0-1,-1 0 0,1 1 1,-1-1-1,0 0 0,1 0 1,0 1 7,0 0 0,0-1 0,0 1 0,0 0 0,-1 0 0,1 0 0,0 0 0,-1 0 0,1 0 1,0 0-1,0 2 0,0 1 83,1 0 0,-1 0 1,0 0-1,0 1 0,0 6 1,-1-9-63,0 0 0,-1-1 1,1 1-1,-1-1 0,1 1 1,-1-1-1,1 1 0,-1-1 1,0 1-1,0-1 0,-2 3 1,3-4-48,0 1 0,0-1 0,-1 0-1,1 1 1,0-1 0,0 0 0,-1 1 0,1-1 0,0 0 0,-1 0 0,1 1 0,0-1 0,-1 0 0,1 0 0,0 0 0,-1 0 0,1 1 0,-1-1 0,1 0 0,0 0 0,-1 0 0,1 0 0,-1 0 0,1 0 0,-1 0 0,1 0 0,0 0 0,-1 0 0,1 0 0,-1 0 0,1 0-1,0-1 1,-1 1 0,1 0 0,-1 0 0,1 0 0,0 0 0,-1-1 0,1 1 0,0 0 0,-1 0 0,1-1 0,0 1 0,-1 0 0,1-1 0,0 1 0,0 0 0,-1-1 0,1 0 0,0 1-302,-1-1 0,1 0 0,0 0 0,-1 1 0,1-1 0,0 0 0,0 0 0,-1 0 0,1 1-1,0-1 1,0 0 0,0 0 0,0-1 0,2-5-3263</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8:07.233"/>
    </inkml:context>
    <inkml:brush xml:id="br0">
      <inkml:brushProperty name="width" value="0.025" units="cm"/>
      <inkml:brushProperty name="height" value="0.025" units="cm"/>
    </inkml:brush>
  </inkml:definitions>
  <inkml:trace contextRef="#ctx0" brushRef="#br0">101 73 1408,'2'-2'225,"1"-3"728,-1 1 0,1-1 0,-1 0 0,4-10 0,-6 14-786,0 0 0,1-1 0,-1 1 0,0 0-1,0-1 1,0 1 0,0 0 0,0-1 0,0 1 0,-1 0-1,1-1 1,0 1 0,-1 0 0,1-1 0,-1 1-1,1 0 1,-1 0 0,0-1 0,1 1 0,-1 0 0,0 0-1,0 0 1,0 0 0,0 0 0,-1-1 0,1 2-86,0-1 1,0 1 0,0-1 0,0 1-1,0 0 1,0-1 0,0 1 0,0 0-1,0 0 1,0 0 0,0 0 0,0 0-1,0 0 1,0 0 0,0 0 0,0 1-1,0-1 1,0 0 0,0 0-1,0 1 1,0-1 0,1 1 0,-1-1-1,0 1 1,0-1 0,0 1 0,0-1-1,1 1 1,-1 0 0,-1 1 0,-24 26 865,25-26-850,-5 7 177,0 0 0,0 1 0,1-1 0,0 1 0,1 0 0,0 1 0,0-1 0,-2 14 0,5-18-124,0 0 1,0 0-1,0 0 1,1 1-1,0-1 1,0 0 0,0 1-1,1-1 1,0 0-1,0 0 1,1 0-1,0 0 1,0 0 0,0 0-1,6 10 1,-6-13-174,1 0 0,-1-1 1,1 0-1,-1 1 0,1-1 0,0 0 1,0 0-1,0 0 0,0-1 1,0 1-1,1-1 0,-1 0 0,0 0 1,1 0-1,-1 0 0,1 0 1,-1-1-1,1 1 0,-1-1 1,1 0-1,-1 0 0,1-1 0,5 0 1,-2 0-67,-1 0 1,1-1-1,-1 0 1,0 0-1,1 0 0,-1-1 1,0 1-1,0-1 1,-1-1-1,1 1 1,-1-1-1,5-5 1,-9 9 77,0-1 1,-1 1 0,1-1-1,-1 1 1,0-1-1,1 0 1,-1 1-1,0-1 1,1 0 0,-1 1-1,0-1 1,1 0-1,-1 1 1,0-1 0,0 0-1,0 0 1,0 1-1,0-1 1,0 0 0,0 1-1,0-1 1,0 0-1,0 0 1,0 1-1,-1-1 1,1 0 0,0 1-1,0-1 1,-1 0-1,1 1 1,0-1 0,-1 0-1,1 1 1,-1-1-1,1 1 1,-1-1-1,1 1 1,-1-1 0,1 1-1,-1-1 1,1 1-1,-1-1 1,0 1 0,1 0-1,-1-1 1,-1 1-1,0-2 19,-1 1 1,1 0-1,-1-1 0,0 1 0,1 0 0,-1 0 0,0 1 0,0-1 1,0 1-1,-4-1 0,4 2 36,0-1 1,1 1-1,-1 0 1,0 0-1,0 0 1,1 0-1,-1 0 0,0 1 1,1-1-1,-1 1 1,1 0-1,0 0 1,0 0-1,0 0 1,-1 0-1,-1 3 1,1 0-213,-1-1 1,1 1 0,0 0 0,1 0 0,-1 1 0,1-1 0,-2 8-1,8-25-10519</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8:07.643"/>
    </inkml:context>
    <inkml:brush xml:id="br0">
      <inkml:brushProperty name="width" value="0.025" units="cm"/>
      <inkml:brushProperty name="height" value="0.025" units="cm"/>
    </inkml:brush>
  </inkml:definitions>
  <inkml:trace contextRef="#ctx0" brushRef="#br0">3 53 5120,'6'9'11455,"-6"-10"-11391,0-3-128,0 0-255,-2-2-129,0 1-1312,2-2-576,0-2-1152,-2-3-800,0-1 1952</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8:08.394"/>
    </inkml:context>
    <inkml:brush xml:id="br0">
      <inkml:brushProperty name="width" value="0.025" units="cm"/>
      <inkml:brushProperty name="height" value="0.025" units="cm"/>
    </inkml:brush>
  </inkml:definitions>
  <inkml:trace contextRef="#ctx0" brushRef="#br0">46 50 2432,'0'0'147,"-1"0"0,0 0 1,1-1-1,-1 1 0,0-1 0,1 1 1,-1-1-1,0 1 0,1-1 0,-1 1 0,1-1 1,-1 1-1,1-1 0,-1 0 0,1 1 1,0-1-1,-1 0 0,1 1 0,0-1 0,-1 0 1,1 0-1,0 1 0,0-1 0,0 0 1,0 0-1,0 0 0,0 1 0,0-1 0,0 0 1,0 0-1,0 1 0,0-1 0,0 0 1,0 0-1,1 1 0,-1-2 0,1 0-69,0 1 0,-1 0 0,1-1 0,0 1 0,-1 0 0,1-1 0,0 1 0,0 0 0,0 0-1,0 0 1,0 0 0,1 0 0,-1 0 0,0 0 0,0 0 0,1 1 0,-1-1 0,3-1 0,-1 1-37,1 0 0,0 1 0,0-1 0,-1 1 0,1 0 0,0 0 0,0 0 0,-1 0 0,1 1 0,0-1 0,0 1 0,-1 0 0,1 0 0,-1 0 0,1 1 0,-1 0 0,1-1 0,-1 1 0,0 0 0,0 0 0,0 1 0,0-1 0,3 4 1,-1-1 62,-2-1 1,1 1-1,-1 0 1,1 1-1,-1-1 1,-1 0-1,1 1 1,-1 0-1,0-1 1,0 1-1,0 0 1,-1 0-1,1 10 1,-2-7 92,0-1 1,0 0 0,0 1 0,-1-1 0,-1 0-1,1 0 1,-1 0 0,-1 0 0,1 0 0,-8 14-1,8-19-152,0 0 0,1 0 0,-1 0 0,0 0-1,0-1 1,-1 1 0,1-1 0,-1 0 0,1 0-1,-1 0 1,1 0 0,-1 0 0,0 0 0,0-1-1,0 1 1,0-1 0,0 0 0,-1 0 0,1 0-1,0 0 1,0 0 0,-1-1 0,1 0 0,0 0 0,-1 1-1,1-2 1,-1 1 0,1 0 0,-6-2 0,5 1-69,1-1 1,-1 1 0,1-1 0,-1 0 0,1 1 0,-1-2-1,1 1 1,0 0 0,0-1 0,0 1 0,0-1 0,1 0-1,-1 0 1,1 0 0,-1 0 0,1 0 0,0-1 0,0 1-1,1-1 1,-1 1 0,1-1 0,0 0 0,-2-5 0,1-2-504,0 0 0,0 0 0,1-1-1,0 1 1,1 0 0,3-23 0,-3 29-416,1 1 0,0-1-1,1 0 1,-1 0 0,1 1 0,0-1-1,4-6 1,0 3-1153</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06:38:09.195"/>
    </inkml:context>
    <inkml:brush xml:id="br0">
      <inkml:brushProperty name="width" value="0.025" units="cm"/>
      <inkml:brushProperty name="height" value="0.025" units="cm"/>
    </inkml:brush>
  </inkml:definitions>
  <inkml:trace contextRef="#ctx0" brushRef="#br0">69 62 2432,'0'-1'205,"-1"0"1,0-1-1,1 1 0,0 0 0,-1 0 1,1 0-1,-1 0 0,1-1 1,0 1-1,0 0 0,0 0 1,0-1-1,0 1 0,0 0 0,0-1 1,0 1-1,1 0 0,-1 0 1,0 0-1,1-1 0,-1 1 1,1 0-1,-1 0 0,1 0 0,0 0 1,-1 0-1,1 0 0,0 0 1,1-1-1,-1 0-98,1 0-1,0 1 1,0 0 0,-1-1-1,1 1 1,0 0 0,0 0 0,0 0-1,0 0 1,0 0 0,0 1-1,1-1 1,-1 1 0,0-1 0,4 1-1,-2-1 14,-1 2-1,0-1 1,1 0-1,-1 1 1,0-1-1,1 1 1,-1 0-1,0 0 1,0 1 0,0-1-1,0 1 1,0-1-1,0 1 1,0 0-1,-1 0 1,5 4-1,-4-3-45,0 1-1,0 0 1,0 0-1,-1 0 1,1 0-1,-1 1 1,0-1-1,0 1 1,0-1-1,1 8 1,-1-2 109,-1 0 0,0 0 0,0 0 0,-1 0 0,0 0 0,-1 0 0,0 0 0,0 0 0,-1 0 0,-6 16 0,5-20-53,0 1 1,0-1 0,0-1 0,-1 1 0,0-1 0,0 1 0,-1-1 0,0 0 0,1 0 0,-2-1 0,1 0 0,0 0 0,-9 5 0,11-8-113,1 1 0,-1-1 0,1 0 0,-1 0 0,0 0 0,1 0 0,-1 0 0,0-1 0,0 1 0,0-1 1,0 1-1,1-1 0,-1 0 0,0-1 0,0 1 0,0 0 0,0-1 0,0 1 0,1-1 0,-1 0 0,0 0 0,0 0 1,1-1-1,-1 1 0,1 0 0,-1-1 0,1 0 0,0 1 0,0-1 0,0 0 0,0 0 0,0 0 0,-3-4 0,2 0-136,-1 1-1,1-1 0,0 0 0,0-1 0,1 1 0,0 0 0,0-1 0,0 1 0,1-1 1,0 0-1,1 1 0,-1-1 0,1 0 0,0 0 0,1 1 0,0-1 0,2-10 0,-1 8-446,1-1-1,-1 1 0,2 0 1,0 0-1,0 0 1,0 0-1,1 1 0,0-1 1,1 1-1,0 1 0,11-12 1,12-4-5499,-23 17 4448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6"/>
    </inkml:context>
    <inkml:brush xml:id="br0">
      <inkml:brushProperty name="width" value="0.05" units="cm"/>
      <inkml:brushProperty name="height" value="0.05" units="cm"/>
      <inkml:brushProperty name="color" value="#00A0D7"/>
    </inkml:brush>
  </inkml:definitions>
  <inkml:trace contextRef="#ctx0" brushRef="#br0">52 17 2560,'0'-1'127,"-1"1"0,1-1-1,0 0 1,0 1 0,0-1 0,0 0 0,1 1-1,-1-1 1,0 0 0,0 1 0,0-1 0,0 1 0,1-1-1,-1 0 1,0 1 0,1-1 0,-1 1 0,0-1-1,1 0 1,-1 1 0,1-1 0,-1 1 0,1-1 0,-1 1-1,1 0 1,-1-1 0,1 1 0,0-1-78,0 1 0,0 0 0,0 0 0,0 0 0,0 1 0,-1-1 0,1 0 0,0 0 0,0 0 0,0 1 0,0-1 1,0 0-1,-1 1 0,1-1 0,0 1 0,0-1 0,-1 1 0,1-1 0,0 1 0,0 1 0,1-1 63,-1 1-1,1-1 1,-1 1-1,0 0 1,0 0 0,0-1-1,0 1 1,0 0-1,0 0 1,0 0 0,-1 0-1,1 0 1,-1 0-1,1 0 1,-1 0-1,0 1 1,0-1 0,0 0-1,0 0 1,0 0-1,-1 3 1,1-4-89,-1 1 0,1-1 0,0 0 0,-1 1 0,1-1 0,-1 0 0,0 1 0,1-1 0,-1 0 0,0 0 0,0 0 0,0 0 0,0 0 0,0 0 0,0 0 0,0 0 0,0 0 0,0 0 0,0-1 0,0 1 0,0 0 0,-1-1 0,1 1 0,0-1 0,-1 1 0,1-1 0,0 0 0,-1 1 0,1-1 0,0 0 0,-1 0 0,1 0 0,-2 0 0,1-1-5,0 1 0,0-1-1,0 1 1,0-1-1,0 0 1,0 0 0,1 0-1,-1 0 1,0 0 0,0 0-1,1-1 1,-1 1-1,1 0 1,-1-1 0,-1-2-1,1 1 8,0 1 1,0-1-1,1 1 0,-1-1 0,1 0 0,0 0 0,-1 1 0,1-1 1,-1-6-1,2 9-24,0 0 0,0-1 1,0 1-1,0 0 1,0-1-1,0 1 0,0 0 1,0-1-1,0 1 1,0 0-1,0 0 0,0-1 1,0 1-1,0 0 1,0-1-1,0 1 0,0 0 1,0-1-1,1 1 1,-1 0-1,0 0 0,0-1 1,0 1-1,1 0 1,-1 0-1,0-1 0,0 1 1,0 0-1,1 0 1,-1 0-1,0-1 0,0 1 1,1 0-1,-1 0 1,1 0-1,0 0 1,0 0-1,0 0 1,0 0-1,0 0 1,0 0 0,0 0-1,0 0 1,0 1 0,0-1-1,2 1 1,2 1 43,-1 0 1,1 1 0,6 4-1,-8-4 88,0 0 1,0 0-1,0 1 0,0-1 0,0 1 0,-1-1 0,0 1 0,1 0 0,-2 0 0,3 5 1,-3-7-96,-1-1 0,1 1 1,-1-1-1,1 1 1,-1-1-1,0 1 0,0 0 1,0-1-1,0 1 1,0-1-1,0 1 0,0 0 1,0-1-1,-1 1 1,1-1-1,0 1 0,-1-1 1,0 1-1,1-1 1,-1 1-1,0-1 1,0 0-1,1 1 0,-1-1 1,0 0-1,0 0 1,-1 1-1,1-1 0,0 0 1,0 0-1,-2 1 1,2-2-20,0 1 0,-1 0 1,1-1-1,0 1 1,-1 0-1,1-1 1,0 0-1,-1 1 1,1-1-1,-1 0 0,1 1 1,0-1-1,-1 0 1,1 0-1,-1 0 1,1-1-1,-1 1 0,1 0 1,0 0-1,-1-1 1,1 1-1,0-1 1,-1 1-1,1-1 0,0 0 1,-1 1-1,1-1 1,0 0-1,0 0 1,0 0-1,0 0 1,0 0-1,0 0 0,-2-2 1,1 0-22,0 0 0,1 1-1,-1-1 1,1-1 0,-1 1 0,1 0 0,0 0 0,0 0 0,0-1 0,0 1 0,1 0-1,-1-1 1,1-5 0,1 6-16,-1 0 0,1 1 0,-1-1 0,1 0 0,0 0 0,0 0 0,0 0 0,1 1 0,-1-1 0,1 0 0,3-3 0,-5 5 16,1 1-1,-1-1 0,1 1 0,-1-1 1,1 1-1,-1-1 0,1 1 1,0-1-1,-1 1 0,1 0 1,-1-1-1,1 1 0,0 0 0,-1 0 1,1 0-1,0-1 0,0 1 1,-1 0-1,1 0 0,1 0 0,-1 0 2,0 1 0,0-1-1,0 1 1,0-1 0,0 1-1,0-1 1,-1 1 0,1 0-1,0-1 1,0 1-1,0 0 1,-1 0 0,1-1-1,0 1 1,-1 0 0,1 0-1,-1 0 1,1 2 0,1-1 25,-1 1 1,0 0 0,-1 0 0,1 0 0,0 0-1,-1 0 1,0 0 0,0 0 0,1 0 0,-2 0-1,1 0 1,-1 3 0,1-5-3,0 1 0,0-1 0,-1 1-1,1-1 1,0 1 0,-1-1 0,0 0 0,1 1 0,-1-1 0,0 1 0,0-1-1,1 0 1,-1 0 0,0 1 0,0-1 0,0 0 0,-1 0 0,1 0 0,0 0-1,0 0 1,-1 0 0,1-1 0,0 1 0,-3 1 0,3-2-18,0 0 0,0 0 0,0 0 1,0 0-1,0 0 0,0 0 0,0 0 0,0 0 0,0 0 0,0 0 1,0 0-1,0-1 0,0 1 0,0 0 0,0-1 0,0 1 1,0-1-1,0 1 0,0-1 0,0 0 0,1 1 0,-1-1 1,0 0-1,0 1 0,1-1 0,-1 0 0,0 0 0,1 0 1,-1 0-1,1 0 0,-1 1 0,1-1 0,0 0 0,-1 0 1,1-2-1,-1 0-58,0 0 0,0 0 0,1 0 0,-1 0 0,1 0 1,0 0-1,0 0 0,0 0 0,1 0 0,0-6 0,0 7 29,0-1 0,0 1 0,0-1 0,0 1 0,0 0 0,0-1 1,1 1-1,-1 0 0,3-2 0,-4 3 27,1 1 0,-1-1 0,1 1 0,0-1 0,-1 1 0,1 0 0,0-1 0,-1 1 0,1 0 0,0 0 1,-1-1-1,1 1 0,0 0 0,-1 0 0,1 0 0,0 0 0,0 0 0,-1 0 0,1 0 0,0 0 0,0 0 0,-1 0 0,1 0 0,0 1 1,-1-1-1,1 0 0,0 0 0,-1 1 0,1-1 0,0 0 0,-1 1 0,1-1 0,-1 1 0,1-1 0,-1 1 0,1-1 0,0 1 1,1 2 42,0-1 1,1 1 0,-1 0 0,-1 0 0,1 0 0,0 0 0,-1 0 0,1 0 0,1 6 0,-3-8-38,1 0 1,-1 0-1,0 0 0,0 0 1,1 0-1,-1 0 1,0 0-1,0-1 1,0 1-1,0 0 1,0 0-1,0 0 1,0 0-1,-1 0 1,1 0-1,0 0 1,0 0-1,-1 0 0,1 0 1,0 0-1,-1 0 1,1 0-1,-1-1 1,0 1-1,1 0 1,-1 0-1,0-1 1,1 1-1,-1 0 1,0-1-1,1 1 1,-1-1-1,0 1 1,0-1-1,0 1 0,0-1 1,0 1-1,-1-1 1,1 1-9,0-1 0,0 0 0,1 0 0,-1 0 1,0 0-1,0 0 0,0 0 0,0 0 0,0 0 0,0 0 1,0 0-1,0-1 0,0 1 0,0 0 0,1-1 0,-1 1 1,0 0-1,0-1 0,0 1 0,0-1 0,1 1 0,-1-1 0,0 0 1,1 1-1,-1-1 0,0 0 0,1 0 0,-1 1 0,1-1 1,-1 0-1,1 0 0,-1 0 0,1 1 0,0-1 0,-1 0 1,1 0-1,0 0 0,0-2 0,-1-1-94,0 0 0,0-1 1,1 1-1,0-1 0,0 1 0,1-8 0,0 9 56,-1 0-1,1 1 1,0-1-1,0 0 1,0 1 0,0-1-1,1 1 1,1-4-1,-2 6 40,-1-1 0,0 1 0,0 0 0,1-1 0,-1 1 1,0 0-1,0 0 0,1-1 0,-1 1 0,0 0 0,1 0 0,-1 0 0,0 0 0,1-1 0,-1 1 0,0 0 0,1 0 0,-1 0 0,0 0 0,1 0 1,-1 0-1,0 0 0,1 0 0,-1 0 0,1 0 0,-1 0 0,1 0 15,0 1 0,-1-1 0,1 1 1,0 0-1,-1-1 0,1 1 0,-1-1 0,1 1 0,-1 0 0,1 0 1,-1-1-1,0 1 0,1 0 0,-1 0 0,0-1 0,1 1 0,-1 1 1,2 4 182,0 1 0,-1-1 0,0 1 0,1 7 0,-2-12-159,0 0 0,0 1 0,0-1 0,0 0 1,-1 0-1,1 1 0,0-1 0,-1 0 0,0 0 0,1 0 0,-1 0 0,0 1 0,0-1 1,0 0-1,-2 3 0,2-5-79,1 0 1,0 0-1,-1 1 0,1-1 1,0 0-1,-1 0 0,1 0 1,0 0-1,-1 0 1,1 1-1,-1-1 0,1 0 1,0 0-1,-1 0 0,1 0 1,0 0-1,-1 0 1,1 0-1,-1 0 0,1 0 1,0 0-1,-1 0 0,1-1 1,-1 1-1,1 0 0,0 0 1,-1 0-1,1 0 1,0-1-1,-1 1 0,1 0 1,0 0-1,0-1 0,-1 1 1,1 0-1,0 0 1,0-1-1,-1 1 0,1 0 1,0-1-1,0 1 0,0 0 1,-1-1-1,1 0 1,-10-18-3627,9 17 2828,-4-10-2512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7"/>
    </inkml:context>
    <inkml:brush xml:id="br0">
      <inkml:brushProperty name="width" value="0.05" units="cm"/>
      <inkml:brushProperty name="height" value="0.05" units="cm"/>
      <inkml:brushProperty name="color" value="#00A0D7"/>
    </inkml:brush>
  </inkml:definitions>
  <inkml:trace contextRef="#ctx0" brushRef="#br0">6 19 2688,'4'-14'2910,"-4"14"-2859,0 0-1,0 0 1,0-1 0,0 1-1,0 0 1,0 0 0,0 0-1,0-1 1,0 1-1,0 0 1,0 0 0,0 0-1,0-1 1,1 1 0,-1 0-1,0 0 1,0 0 0,0 0-1,0 0 1,0-1 0,1 1-1,-1 0 1,0 0 0,0 0-1,0 0 1,0 0 0,1 0-1,-1 0 1,0 0-1,0-1 1,0 1 0,1 0-1,-1 0 1,0 0 0,0 0-1,0 0 1,1 0 0,-1 0-1,0 0 1,0 0 0,0 0-1,1 1 1,-1-1 0,0 0-1,0 0 1,0 0 0,1 0-1,-1 0 1,0 0 0,0 0-1,0 0 1,0 0-1,1 1 1,-1-1 0,0 0-1,0 0 1,2 3 155,-1 0 0,0 0 0,0 0 0,0 0 0,0 0 0,0 0 0,0 0 0,-1 1-1,0-1 1,1 4 0,-1-5-144,0-1 0,0 0 0,0 0 0,0 1-1,0-1 1,0 0 0,-1 1 0,1-1 0,0 0 0,-1 0 0,1 1-1,-1-1 1,1 0 0,-1 0 0,1 0 0,-1 0 0,0 1-1,0-1 1,0 0 0,1 0 0,-1-1 0,0 1 0,0 0-1,0 0 1,0 0 0,-1-1 0,1 1 0,-1 0 0,2-1-64,-1 0 1,1 1-1,0-1 1,-1 0 0,1 0-1,0 0 1,0 0-1,-1 0 1,1 0 0,0 0-1,0 0 1,-1 0-1,1 0 1,0 0 0,-1 0-1,1 0 1,0 0-1,0-1 1,-1 1-1,1 0 1,0 0 0,0 0-1,0 0 1,-1 0-1,1-1 1,0 1 0,0 0-1,-1 0 1,1 0-1,0 0 1,0-1 0,0 1-1,0 0 1,-1 0-1,1-1 1,0 1 0,0 0-1,0 0 1,0-1-1,0 1 1,0 0 0,0 0-1,0-1 1,0 1-1,0 0 1,0-1-1,0 1 1,0 0 0,0 0-1,0-1 1,0 1-1,0 0 1,0 0 0,0-1-1,0 1 1,1-1-1,-1 0-27,0-1 0,1 1-1,-1-1 1,1 1 0,-1 0 0,1-1-1,0 1 1,0-1 0,0 0-1,10-3 164,-11 5-119,0 0 1,0 0-1,0 0 0,0 0 1,1 0-1,-1 0 0,0 0 1,0 0-1,0 0 0,0 0 1,1 0-1,-1 0 0,0 0 1,0 0-1,0 0 1,1 0-1,-1 0 0,0 0 1,0 0-1,0 0 0,0 0 1,1 0-1,-1 0 0,0 0 1,0 0-1,0 0 0,0 1 1,0-1-1,1 0 0,-1 0 1,0 0-1,0 0 1,0 0-1,0 1 0,0-1 1,0 0-1,0 0 0,1 0 1,-1 0-1,0 0 0,0 1 1,0-1-1,0 0 0,0 0 1,0 0-1,0 1 0,0-1 1,0 0-1,0 0 0,0 0 1,0 0-1,0 1 1,0-1-1,0 0 0,0 0 1,0 0-1,-1 1 0,1-1-33,0 0-1,0 1 0,0-1 0,0 0 1,0 0-1,0 0 0,-1 1 0,1-1 1,0 0-1,0 0 0,0 1 1,0-1-1,-1 0 0,1 0 0,0 0 1,0 0-1,-1 0 0,1 1 0,0-1 1,0 0-1,-1 0 0,1 0 1,0 0-1,0 0 0,-1 0 0,1 0 1,0 0-1,-1 0 0,1 0 0,-1 0 1,-7-3-4826,5-1 1874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8"/>
    </inkml:context>
    <inkml:brush xml:id="br0">
      <inkml:brushProperty name="width" value="0.05" units="cm"/>
      <inkml:brushProperty name="height" value="0.05" units="cm"/>
      <inkml:brushProperty name="color" value="#00A0D7"/>
    </inkml:brush>
  </inkml:definitions>
  <inkml:trace contextRef="#ctx0" brushRef="#br0">27 54 2048,'0'-6'880,"1"0"0,-1 0 0,1 0 0,2-7-1,-3 12-863,0 0-1,1 0 1,-1 0-1,0 0 1,1 0-1,-1 1 1,1-1-1,-1 0 1,1 0-1,-1 1 1,1-1-1,0 0 0,-1 1 1,1-1-1,1-1 1,-1 2 10,-1 0 0,1 0 0,0 0 0,0 0 0,-1 0 0,1 0 0,0 0 0,-1 0-1,1 0 1,0 0 0,-1 0 0,1 0 0,0 0 0,-1 1 0,1-1 0,0 0 0,-1 1 0,1-1 0,-1 0 0,1 1 0,0-1 0,-1 0 0,1 1 0,0 0 0,2 2 105,-1 0 1,1 0 0,-1 0 0,0 0-1,0 0 1,0 1 0,0-1 0,0 1-1,-1-1 1,1 1 0,-1-1-1,0 1 1,0 0 0,-1 0 0,1-1-1,-1 1 1,0 0 0,0 5-1,0-7-87,0 0-1,0 0 0,-1 0 0,1 0 1,0 0-1,-1 0 0,1 0 0,-1 0 0,0 0 1,0 0-1,0 0 0,0 0 0,0-1 1,0 1-1,0 0 0,0-1 0,-1 1 0,1-1 1,-1 1-1,1-1 0,-1 0 0,1 0 0,-1 1 1,0-1-1,0 0 0,1-1 0,-1 1 1,0 0-1,0 0 0,0-1 0,0 1 0,0-1 1,0 0-1,0 0 0,-3 1 0,3-1-19,1 0-1,-1 0 0,1-1 1,-1 1-1,1 0 1,0 0-1,-1-1 0,1 1 1,-1 0-1,1-1 1,0 0-1,-1 1 0,1-1 1,0 0-1,0 0 1,0 1-1,0-1 0,-1 0 1,1 0-1,0 0 0,0 0 1,-1-3-1,1 2-35,0 0 0,0 0 0,1 0 1,-1 0-1,0 0 0,1-1 0,0 1 0,-1 0 0,1 0 0,0 0 0,0-1 0,0 1 0,1-4 0,0 2-15,0 1-1,0 0 1,0 0-1,0-1 0,0 1 1,1 0-1,-1 0 1,1 0-1,3-3 1,-4 4 39,0 1 1,0 0 0,1-1-1,-1 1 1,0 0-1,1 0 1,-1 0-1,1 0 1,-1 0 0,1 0-1,0 0 1,0 0-1,-1 1 1,1-1-1,0 1 1,3-1 0,-3 1 16,0 0-1,0 0 1,1 1 0,-1-1 0,0 1 0,0 0 0,0-1 0,0 1 0,-1 0 0,1 0 0,0 0 0,0 0 0,0 1-1,-1-1 1,1 0 0,-1 1 0,1-1 0,-1 1 0,0 0 0,3 3 0,-3-3 54,1 0 0,-1 0 1,0 0-1,0 0 0,0 0 1,0 0-1,0 1 0,0-1 1,-1 0-1,1 1 0,-1-1 0,1 1 1,-1-1-1,0 0 0,0 1 1,0-1-1,-1 5 0,1-6-67,-1 0 0,1-1 0,0 1 0,0 0 0,-1-1 0,1 1 0,-1 0 0,1-1 0,-1 1 0,1 0 1,-1-1-1,1 1 0,-1-1 0,1 1 0,-1-1 0,0 1 0,1-1 0,-1 0 0,0 1 0,1-1 0,-1 0 0,0 1 0,0-1 0,1 0 0,-1 0 0,0 0 0,0 0 0,1 0 0,-1 1 0,0-1 0,0-1 0,1 1 0,-1 0 0,0 0 0,0 0 0,1 0 0,-1 0 0,0-1 0,0 1 0,1 0 0,-2-1 0,-1-1-2,0 1 1,0-1-1,1 0 0,-1 1 0,1-1 0,-1 0 0,1-1 0,-5-4 0,5 4 11,0-1-1,0 1 0,0-1 0,1 0 1,-1 0-1,1 0 0,-2-8 1,3 10-23,-1-1 1,1 0-1,0 1 1,0-1-1,0 0 1,0 0-1,0 1 1,1-1-1,-1 0 1,1 1-1,0-1 1,-1 1-1,2-4 1,-1 6-7,-1 0 1,0-1 0,0 1 0,0 0 0,0 0 0,0-1 0,0 1 0,1 0 0,-1-1 0,0 1 0,0 0 0,1 0-1,-1 0 1,0-1 0,0 1 0,1 0 0,-1 0 0,0 0 0,0-1 0,1 1 0,-1 0 0,0 0 0,1 0 0,-1 0-1,0 0 1,0 0 0,1 0 0,-1 0 0,0 0 0,1 0 0,-1 0 0,0 0 0,1 0 0,0 0 0,-1 0 0,1 1 1,0-1 0,-1 1 0,1 0 0,-1-1 0,1 1 0,0 0-1,-1-1 1,1 1 0,-1 0 0,0 0 0,1 1 0,1 2 7,0 0 1,-1 1 0,0-1 0,1 5 0,-1-5 75,-1 0 1,0-1-1,0 1 1,-1 0-1,1-1 1,-2 6-1,2-7-56,-1-1 0,1 0-1,0 0 1,-1 0-1,1 1 1,-1-1 0,0 0-1,1 0 1,-1 0-1,0 0 1,0 0-1,1 0 1,-1 0 0,0 0-1,0-1 1,0 1-1,0 0 1,0-1 0,0 1-1,-1 0 1,1-1-1,-2 1 1,3 0-21,-1-1 0,1 0 1,-1 0-1,1 0 0,-1 0 0,1 0 1,-1 0-1,1 0 0,-1 0 1,1 0-1,-1 0 0,1 0 0,-1 0 1,1 0-1,-1 0 0,1 0 0,-1 0 1,1-1-1,-1 1 0,1 0 0,-1 0 1,1-1-1,0 1 0,-1 0 0,1-1 1,-1 1-1,1 0 0,0-1 1,-1 1-1,1 0 0,0-1 0,0 1 1,-1-1-1,1 1 0,0-1 0,0 1 1,0 0-1,-1-1 0,1 1 0,0-1 1,0 1-1,0-1 0,0 1 1,0-2-1,0 0-23,0 1 0,0-1-1,0 0 1,0 0 0,1 1 0,-1-1 0,1 0 0,-1 0 0,1 1 0,-1-1 0,2-2 0,-1 3 11,-1 0 1,1 0 0,0 0 0,-1 0-1,1 0 1,0 0 0,0 0 0,0 0 0,0 1-1,0-1 1,0 0 0,0 1 0,0-1 0,0 0-1,0 1 1,0-1 0,0 1 0,0 0-1,0-1 1,0 1 0,1 0 0,-1 0 0,0-1-1,0 1 1,0 0 0,1 0 0,0 1 0,-1-1 2,1 1 0,-1-1 0,0 1 0,0 0 0,0-1 0,1 1 0,-1 0 0,0 0 0,0 0 0,0 0 0,-1 0 1,1 0-1,0 0 0,0 0 0,0 1 0,-1-1 0,1 0 0,-1 0 0,1 1 0,-1-1 0,1 0 0,-1 1 0,1 1 1,-1-1 3,0-1 1,1 1-1,-1-1 1,0 1 0,0 0-1,0-1 1,0 1-1,0 0 1,-1-1 0,1 1-1,0 0 1,-1-1-1,1 1 1,-1-1 0,0 1-1,1-1 1,-3 3-1,3-3 7,-1-1 1,1 1-1,-1-1 0,0 1 0,1-1 0,-1 0 0,0 1 0,0-1 0,1 1 0,-1-1 0,0 0 1,0 0-1,1 0 0,-1 1 0,0-1 0,0 0 0,0 0 0,1 0 0,-1 0 0,0 0 1,0 0-1,0 0 0,0-1 0,1 1 0,-1 0 0,0 0 0,0-1 0,1 1 0,-1 0 0,0-1 1,0 1-1,1-1 0,-1 1 0,1-1 0,-1 1 0,0-1 0,-1-1-6,1 1 0,0 0 0,0 0-1,0 0 1,0-1 0,0 1 0,0 0 0,0-1 0,1 1-1,-1-1 1,0 1 0,1-1 0,-1 1 0,1-1-1,0 1 1,-1-1 0,1 0 0,0 1 0,0-1 0,0 0-1,0 1 1,0-1 0,1 1 0,-1-1 0,1-2-1,-1 2-5,1 0-1,0-1 1,0 1-1,-1 0 1,1 0-1,1 0 1,-1 0-1,0 0 0,0 0 1,1 1-1,-1-1 1,1 0-1,-1 1 1,1-1-1,0 1 1,0-1-1,3-1 1,-4 3 5,0-1 1,-1 1 0,1 0-1,0 0 1,-1 0 0,1 0 0,0 0-1,0 0 1,-1 0 0,1 0 0,0 0-1,-1 0 1,1 0 0,0 0-1,0 0 1,-1 1 0,1-1 0,0 0-1,-1 1 1,1-1 0,-1 0 0,1 1-1,0-1 1,-1 1 0,1-1 0,-1 0-1,1 1 1,-1 0 0,1-1-1,-1 1 1,1-1 0,-1 1 0,0 0-1,1-1 1,-1 1 0,0 0 0,0-1-1,1 1 1,-1 1 0,1 1 40,0 0 0,0 0 0,0 1 0,-1-1 0,1 0 0,-1 1 0,0 3 0,0-6-8,0 1 0,-1 0-1,1 0 1,-1 0 0,1-1 0,-1 1 0,0 0 0,0-1-1,0 1 1,0-1 0,0 1 0,0-1 0,0 1 0,0-1-1,0 0 1,-1 1 0,1-1 0,-1 0 0,1 0 0,-2 1-1,2-1-28,0-1 0,0 1 0,0-1 0,0 0 0,0 1-1,0-1 1,0 0 0,0 0 0,0 0 0,0 1 0,0-1-1,0 0 1,-1 0 0,1-1 0,0 1 0,0 0 0,0 0-1,0 0 1,0-1 0,0 1 0,0 0 0,0-1 0,0 1-1,0-1 1,1 1 0,-1-1 0,0 0 0,0 1 0,0-1-1,1 0 1,-1 0 0,0 1 0,0-1 0,1 0-1,-1 0 1,0-1 0,1 1 1,-1 0 0,1 0 0,0 0 0,-1 0-1,1 0 1,0 0 0,0 0 0,0 0 0,0 0 0,0 0-1,0 0 1,0 0 0,0 0 0,0 0 0,0 0 0,0-1-1,1 1 1,-1 0 0,0 0 0,1 0 0,-1 1 0,1-1-1,-1 0 1,1 0 0,0 0 0,-1 0 0,1 0 0,0 1-1,-1-1 1,1 0 0,1-1 0,-1 2-5,0-1 0,0 1 0,-1-1 0,1 1-1,0-1 1,0 1 0,-1 0 0,1-1 0,0 1 0,0 0 0,0-1 0,0 1 0,0 0 0,0 0-1,-1 0 1,1 0 0,0 0 0,0 0 0,0 0 0,0 0 0,0 0 0,0 1 0,0-1 0,-1 0 0,1 1-1,0-1 1,0 0 0,0 1 0,-1-1 0,1 1 0,0-1 0,0 1 0,-1-1 0,1 1 0,-1 0-1,1-1 1,0 1 0,0 1 0,0 0 10,0 0 0,0 0 0,0 0 0,0 1 0,0-1 0,-1 0 0,1 0 0,-1 1 0,0-1 0,0 0 0,0 1 0,0-1 0,0 0 0,0 1 0,0-1 0,-1 3 0,0-4-5,1 0 1,0 0-1,0 0 0,-1-1 1,1 1-1,-1 0 1,1 0-1,-1 0 0,1 0 1,-1-1-1,1 1 0,-1 0 1,0-1-1,1 1 0,-1 0 1,0-1-1,1 1 0,-1-1 1,0 1-1,0-1 1,0 1-1,0-1 0,1 0 1,-1 1-1,0-1 0,0 0 1,0 0-1,0 0 0,0 0 1,0 0-1,0 0 1,0 0-1,0 0 0,0 0 1,0 0-1,1 0 0,-1 0 1,0-1-1,0 1 0,0 0 1,-1-1-1,0 0-1,1 0 0,0 0 1,0 0-1,-1 1 0,1-1 0,0 0 0,0 0 0,0-1 0,0 1 1,0 0-1,0 0 0,0 0 0,1-1 0,-1 1 0,0 0 0,1-1 0,-1 1 1,1-1-1,-1 1 0,1-1 0,0 1 0,0 0 0,-1-1 0,1 1 1,0-1-1,1-2 0,-1 3 6,0-1 0,0 0-1,0 0 1,0 1 0,1-1 0,-1 0 0,1 0 0,-1 1-1,1-1 1,0 1 0,0-1 0,0 1 0,0-1 0,0 1-1,0-1 1,0 1 0,0 0 0,0-1 0,1 1 0,-1 0-1,0 0 1,3-1 0,-4 1-15,1 1-1,-1 0 1,1 0 0,-1 0-1,1 0 1,-1-1 0,1 1-1,-1 0 1,1 0 0,-1 0-1,1 0 1,-1 0-1,1 0 1,-1 0 0,1 0-1,-1 0 1,1 1 0,-1-1-1,1 0 1,-1 0 0,1 0-1,-1 1 1,1-1-1,-1 0 1,1 0 0,0 1-1,-1 0 8,1 0 0,0 0 0,0 0 0,0 0 0,-1 0 0,1 0 0,-1 1 0,1-1 0,-1 0 0,1 2 0,0 0 7,0-1 1,-1 1 0,1-1 0,-1 1 0,0 0 0,0-1 0,0 1 0,0-1-1,0 1 1,-2 4 0,2-6 0,-1 0 0,1 0 1,-1 0-1,1 0 0,-1 0 0,0 0 0,1 0 0,-1 0 0,0 0 0,0 0 1,1 0-1,-1-1 0,0 1 0,0 0 0,0 0 0,0-1 0,0 1 0,0-1 1,0 1-1,-1-1 0,1 1 0,0-1 0,0 0 0,0 0 0,0 1 1,0-1-1,-1 0 0,1 0 0,0 0 0,0 0 0,0-1 0,0 1 0,-1 0 1,1 0-1,0-1 0,-2 0 0,2 1-6,0-1 1,-1 0-1,1 1 1,0-1-1,0 0 1,0 0-1,0 0 1,0 0-1,0 0 0,0 0 1,0 0-1,0 0 1,1 0-1,-1 0 1,0-1-1,1 1 0,-1 0 1,1 0-1,-1-1 1,1 1-1,0 0 1,-1-1-1,1 1 1,0-1-1,0 1 0,0 0 1,0-1-1,0 1 1,0 0-1,1-1 1,0-1-1,0-1 15,0 1 1,1 0-1,-1 0 0,1 1 0,0-1 1,0 0-1,0 0 0,4-2 0,-6 4-21,1-1 0,0 1-1,0 0 1,1 1 0,-1-1-1,0 0 1,0 0 0,0 0-1,1 1 1,-1-1-1,0 0 1,1 1 0,-1-1-1,0 1 1,1 0 0,-1-1-1,1 1 1,-1 0 0,0 0-1,1 0 1,2 0 0,-3 1 2,0-1 0,0 1 1,0 0-1,0-1 0,0 1 0,0 0 1,0 0-1,0 0 0,-1 0 0,1 0 1,0-1-1,-1 2 0,1-1 0,0 0 1,-1 0-1,1 0 0,-1 0 0,0 0 1,1 0-1,-1 1 0,0-1 0,0 0 1,1 0-1,-1 0 0,0 1 0,0-1 1,-1 2-1,1 0 36,0 0 0,0 0 0,-1 0 0,1 0 1,-1 1-1,0-1 0,0 0 0,0 0 0,-2 4 0,2-6-34,1 0-1,-1 0 0,0-1 1,1 1-1,-1 0 0,0 0 1,1-1-1,-1 1 0,0 0 1,0-1-1,1 1 0,-1-1 1,0 1-1,0-1 0,0 1 1,-2 0-1,2-1 14,1 0 0,-1 0 0,0 0 0,1 0 1,-1-1-1,0 1 0,1 0 0,-1 0 0,0 0 0,0 0 0,1-1 0,-1 1 0,1 0 1,-1-1-1,0 1 0,1 0 0,-1-1 0,0 0 0,-1 0-111,1-1 0,0 0-1,-1 1 1,1-1 0,0 0 0,0 0-1,0 1 1,0-1 0,0 0 0,0 0-1,1 0 1,-1 0 0,0-4-1,3-10-6712,-2 11 3157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79"/>
    </inkml:context>
    <inkml:brush xml:id="br0">
      <inkml:brushProperty name="width" value="0.05" units="cm"/>
      <inkml:brushProperty name="height" value="0.05" units="cm"/>
      <inkml:brushProperty name="color" value="#00A0D7"/>
    </inkml:brush>
  </inkml:definitions>
  <inkml:trace contextRef="#ctx0" brushRef="#br0">17 42 2560,'-1'-2'576,"0"1"1,0-1-1,0 1 1,0-1-1,0 0 0,1 0 1,-1 0-1,0 1 1,1-1-1,0 0 1,-1-4-1,1 5-517,0 1 1,0-1-1,0 0 1,1 0-1,-1 1 0,0-1 1,0 0-1,1 1 0,-1-1 1,0 0-1,1 1 1,-1-1-1,0 1 0,1-1 1,-1 0-1,1 1 0,-1-1 1,1 1-1,0-1 1,-1 1-1,1-1 0,-1 1 1,1 0-1,0-1 0,-1 1 1,1 0-1,0 0 1,0-1-1,-1 1 0,1 0 1,0 0-1,-1 0 0,2 0 1,-1 0-16,0 0 1,0 0-1,0 1 1,0-1-1,0 0 1,0 1-1,0-1 1,0 1-1,0-1 1,0 1-1,0-1 1,0 1-1,0 0 0,0-1 1,-1 1-1,1 0 1,0 0-1,0 0 1,-1-1-1,1 1 1,0 2-1,0-1 82,0 0-1,-1 0 0,1 0 0,-1 0 1,0 0-1,1 0 0,-1 0 1,0 0-1,0 0 0,0 0 0,-1 0 1,1 0-1,0 0 0,-1 0 1,1 0-1,-1 0 0,-1 3 1,1-4-82,1 1 0,-1-1 1,0 0-1,0 1 1,1-1-1,-1 0 0,0 0 1,0 0-1,0 0 1,0 0-1,-1 0 0,1 0 1,0 0-1,0 0 1,-1 0-1,1 0 0,0-1 1,-1 1-1,1-1 1,-1 1-1,1-1 0,-1 1 1,1-1-1,-3 0 1,4 0-65,-1 1 1,1-1-1,-1 0 1,1-1-1,-1 1 1,1 0-1,-1 0 1,1 0-1,-1 0 1,1 0-1,-1 0 1,1-1-1,0 1 1,-1 0 0,1 0-1,-1-1 1,1 1-1,-1 0 1,1-1-1,0 1 1,-1 0-1,1-1 1,0 1-1,-1 0 1,1-1-1,0 1 1,0-1-1,-1 1 1,1-1 0,0 1-1,0-1 1,0 1-1,0 0 1,0-1-1,-1 1 1,1-1-1,0 1 1,0-1-1,0 1 1,0-1-1,0 1 1,1-1-1,-1 1 1,0-1 0,0 1-1,0-1 1,0 1-1,0-1 1,1 0-1,0-2-602,1-1-1,-1 1 0,1 0 1,-1 0-1,4-5 0,2 0-1526,0 0-720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0"/>
    </inkml:context>
    <inkml:brush xml:id="br0">
      <inkml:brushProperty name="width" value="0.05" units="cm"/>
      <inkml:brushProperty name="height" value="0.05" units="cm"/>
      <inkml:brushProperty name="color" value="#00A0D7"/>
    </inkml:brush>
  </inkml:definitions>
  <inkml:trace contextRef="#ctx0" brushRef="#br0">1 21 2560,'0'-1'109,"-1"1"-1,1-1 1,0 1-1,0-1 1,0 1-1,0-1 1,0 0 0,0 1-1,1-1 1,-1 1-1,0-1 1,0 1 0,0-1-1,0 1 1,1-1-1,-1 1 1,0-1-1,0 1 1,1-1 0,-1 1-1,0-1 1,1 1-1,-1-1 1,1 1 0,-1 0-1,1-1 1,-1 1-1,0 0 1,1-1-1,-1 1 1,1 0 0,-1 0-1,1-1 1,0 1-1,0 0 1,0-1 73,0 1-1,1-1 1,-1 1 0,0-1-1,0 1 1,1 0 0,-1-1 0,0 1-1,1 0 1,-1 0 0,0 0-1,1 0 1,-1 0 0,3 1-1,-2 0-137,-1 0-1,1 0 0,-1 1 0,0-1 0,1 0 1,-1 1-1,0-1 0,0 1 0,0 0 1,0-1-1,0 1 0,0 0 0,0-1 0,0 1 1,-1 0-1,2 3 0,-1-1 16,-1 1 0,1-1 0,0 0 0,-1 0-1,0 0 1,-1 7 0,1-9 11,-1 1 0,0-1 0,0 0 0,0 0 0,0 0 0,0 0 0,0 0 0,0-1 0,-1 1 0,1 0 0,-1-1 0,1 1 0,-3 1 0,3-2-49,1-1 1,-1 1-1,1-1 0,-1 1 1,1-1-1,-1 1 1,0-1-1,1 0 0,-1 1 1,0-1-1,1 0 0,-1 0 1,0 1-1,0-1 0,1 0 1,-1 0-1,0 0 1,0 0-1,1 0 0,-1 0 1,0 0-1,0 0 0,1 0 1,-1 0-1,0-1 0,0 1 1,1 0-1,-1 0 1,0-1-1,1 1 0,-1 0 1,0-1-1,1 1 0,-1-1 1,1 1-1,-1-1 0,1 1 1,-1-1-1,1 1 1,-1-1-1,0-1 0,0 0-10,1 0 1,-1 0-1,0 0 0,1 0 0,0 0 0,-1 0 0,1 0 0,0 0 1,0 0-1,0 0 0,0 0 0,0 0 0,1 0 0,-1 0 0,1 0 1,-1 0-1,1 0 0,0 0 0,2-3 0,-1-1-3,1 1-1,1-1 0,-1 1 0,1 0 1,5-6-1,-8 10 1,-1 0 0,1 0 1,0 1-1,-1-1 0,1 1 1,0-1-1,-1 0 0,1 1 0,0-1 1,0 1-1,0 0 0,-1-1 0,1 1 1,0 0-1,0-1 0,0 1 0,0 0 1,0 0-1,-1 0 0,1 0 1,0 0-1,1 0 0,-1 0-10,0 0 1,0 1-1,-1-1 0,1 1 0,0-1 1,0 1-1,-1-1 0,1 1 0,-1 0 1,1-1-1,0 1 0,-1 0 1,1-1-1,-1 1 0,1 0 0,-1-1 1,0 1-1,1 1 0,0 1 12,1 1-1,-1-1 1,-1 1-1,1-1 0,0 1 1,-1-1-1,0 1 1,0-1-1,0 1 1,-1 4-1,1-7 12,0 1 1,-1-1-1,1 0 0,-1 1 0,1-1 0,-1 0 0,0 1 0,0-1 0,1 0 0,-1 0 1,0 1-1,0-1 0,0 0 0,0 0 0,0 0 0,0 0 0,-1 0 0,1-1 0,0 1 1,0 0-1,-1 0 0,1-1 0,-1 1 0,1-1 0,0 1 0,-1-1 0,1 0 0,-1 0 1,1 1-1,-1-1 0,1 0 0,-1 0 0,1 0 0,-1-1 0,1 1 0,0 0 1,-1 0-1,1-1 0,-1 1 0,1-1 0,0 1 0,-1-1 0,1 0 0,0 0 0,-1 1 1,1-1-1,0 0 0,-1-1 0,1 1-7,0 0 0,1 0 0,-1-1 0,1 1-1,-1 0 1,1 0 0,-1 0 0,1-1 0,0 1 0,-1 0 0,1 0 0,0-1 0,0 1 0,0 0 0,0-1 0,0 1-1,0 0 1,1 0 0,-1-1 0,0 1 0,0 0 0,1 0 0,-1 0 0,1-1 0,0 1 0,-1 0 0,1 0-1,0 0 1,0-1 0,0 1-15,-1 0 0,1 0-1,0 0 1,-1 1-1,1-1 1,-1 0 0,1 0-1,0 1 1,0-1 0,-1 1-1,1-1 1,0 1 0,0-1-1,0 1 1,0-1-1,0 1 1,0 0 0,-1-1-1,1 1 1,0 0 0,0 0-1,0 0 1,0 0-1,0 0 1,0 0 0,0 0-1,0 0 1,0 0 0,0 0-1,0 0 1,0 1 0,0-1-1,0 0 1,0 1-1,0-1 1,-1 0 0,1 1-1,0 0 1,1 0 0,-1 0 7,1 1 0,-1 0 1,0-1-1,1 1 1,-1 0-1,0 0 1,0 0-1,0 0 1,0 0-1,-1 0 1,1 0-1,0 0 1,-1 0-1,0 0 0,1 0 1,-1 1-1,0 1 1,0-3 5,0 0-1,0 0 1,0 0-1,-1 0 1,1-1 0,0 1-1,0 0 1,-1 0 0,1 0-1,0-1 1,-1 1 0,1 0-1,-1 0 1,1-1-1,-1 1 1,1 0 0,-1-1-1,1 1 1,-1 0 0,0-1-1,1 1 1,-1-1 0,0 1-1,0-1 1,1 0-1,-1 1 1,0-1 0,0 0-1,0 1 1,1-1 0,-1 0-1,0 0 1,0 0 0,0 0-1,0 0 1,1 0-1,-1 0 1,0 0 0,0 0-1,0 0 1,0 0 0,0-1-1,1 1 1,-2-1 0,1 1 1,0 0 0,0 0 0,0 0 0,0 0 0,0-1 0,0 1 0,0-1 0,0 1 0,0 0 0,0-1 0,0 0 1,0 1-1,0-1 0,1 1 0,-1-1 0,0 0 0,1 0 0,-1 1 0,0-1 0,1 0 0,-1 0 0,1 0 0,-1 0 1,1 0-1,-1 0 0,1 0 0,-1-1 0,1 1-9,0-1 1,1 1-1,-1-1 0,0 1 0,0-1 1,1 1-1,-1 0 0,1-1 1,-1 1-1,1-1 0,0 1 0,-1 0 1,1-1-1,0 1 0,0 0 1,0 0-1,0 0 0,1-2 1,0 2-5,0-1 1,0 1-1,0-1 1,-1 1 0,1-1-1,1 1 1,-1 0-1,0 0 1,0 0 0,0 0-1,4-1 1,-5 2-3,0 0 1,-1 0-1,1 0 1,-1 0-1,1 0 1,0 0-1,-1 0 1,1 0-1,0 0 1,-1 1-1,1-1 1,-1 0-1,1 0 1,0 0-1,-1 1 1,1-1-1,-1 0 1,2 1-1,-2 0-6,1 0 0,0 0 0,-1 0 0,1 0 0,-1-1 0,1 1 0,-1 0 0,1 0 0,-1 0 0,0 0 0,0 0 0,1 0 0,-1 0 0,0 0 0,0 2 0,0-1-10,0 1 1,0-1-1,0 1 0,-1 0 1,1-1-1,-1 0 0,1 1 0,-1-1 1,0 1-1,0-1 0,0 0 1,0 1-1,-1-1 0,1 0 0,-3 3 1,3-4 33,0 0 1,0 0 0,1 0-1,-1-1 1,0 1-1,0 0 1,0-1 0,0 1-1,0-1 1,0 1-1,0-1 1,0 0 0,-1 1-1,1-1 1,0 0-1,0 1 1,0-1 0,0 0-1,0 0 1,-1 0-1,1 0 1,0 0 0,0-1-1,0 1 1,0 0-1,0 0 1,-1-1-1,1 1 1,0-1 0,0 1-1,0-1 1,0 1-1,0-1 1,0 0 0,0 1-1,-1-2 1,1 0-5,0 1 1,-1-1-1,1 0 0,0 0 1,0 1-1,0-1 1,0 0-1,0 0 0,0 0 1,1 0-1,-1 0 0,1 0 1,-1 0-1,1 0 1,0 0-1,-1 0 0,1 0 1,1-4-1,-1 3-14,0 0 1,0 0-1,1 0 0,0 0 1,-1 0-1,1 0 0,0 0 1,0 0-1,1 0 0,-1 1 1,0-1-1,3-3 0,-3 6 5,-1-1-1,0 1 0,0-1 0,1 1 1,-1 0-1,0 0 0,1-1 1,-1 1-1,1 0 0,-1 0 1,0-1-1,1 1 0,-1 0 1,1 0-1,-1 0 0,0 0 1,1-1-1,-1 1 0,1 0 1,-1 0-1,1 0 0,-1 0 1,1 0-1,-1 0 0,0 0 1,1 0-1,0 1 0,0-1-13,0 1-1,0-1 0,0 1 0,-1-1 0,1 1 1,0 0-1,0-1 0,0 1 0,-1 0 0,1 0 1,0 1-1,2 2-13,-1-1-1,0 1 1,0 0 0,2 8 0,-3-8 26,0 1 1,0 0 0,0 0 0,-1 0 0,0 0 0,0 0-1,-1 9 1,0-13-2,1 0 0,0-1 0,0 1-1,0 0 1,0 0 0,-1 0 0,1 0 0,0 0-1,-1 0 1,1 0 0,-1 0 0,1-1 0,-1 1-1,0 0 1,1 0 0,-1-1 0,0 1 0,1 0-1,-1-1 1,0 1 0,0-1 0,1 1 0,-1-1-1,0 1 1,0-1 0,0 0 0,0 1 0,0-1-1,0 0 1,0 0 0,1 1 0,-1-1 0,0 0-1,0 0 1,0 0 0,0 0 0,0 0 0,0 0-1,0-1 1,0 1 0,0 0 0,0 0 0,0-1-1,0 1 1,0-1 0,-1 0 0,1 1 16,0-1 1,-1 1 0,1-1-1,0 0 1,0 0-1,0 1 1,0-1-1,-1 0 1,1 0-1,0 0 1,1 0 0,-1 0-1,0 0 1,0-1-1,0 1 1,1 0-1,-1 0 1,0-1-1,1 1 1,-1 0 0,0-3-1,1 2 4,0-1 0,0 1-1,0-1 1,0 1 0,0-1-1,0 1 1,1 0 0,-1-1 0,1 1-1,0 0 1,0-1 0,1-1-1,-1 0-3,1 1 0,0 0 0,0-1 0,1 1 0,-1 0 0,0 1 0,6-6 0,-7 7-18,1 0 1,0-1-1,-1 1 0,1 0 1,0 0-1,0 0 0,-1 0 1,1 1-1,0-1 1,0 0-1,0 1 0,0-1 1,4 1-1,-5 0-4,0 0 0,0 0 1,1 0-1,-1 1 0,0-1 0,0 1 0,0-1 0,0 1 0,0-1 1,0 1-1,0 0 0,0-1 0,-1 1 0,1 0 0,0 0 0,0-1 1,0 1-1,-1 0 0,1 0 0,-1 0 0,1 0 0,0 0 0,-1 0 1,0 0-1,1 0 0,-1 0 0,1 2 0,0 1-3,0 1 0,0-1 0,-1 0 0,1 0 0,-1 9 0,0-11 17,0 0 1,-1 0 0,1-1-1,0 1 1,-1 0 0,0-1 0,1 1-1,-1 0 1,0-1 0,0 1 0,0-1-1,0 1 1,0-1 0,0 1-1,-1-1 1,1 0 0,-3 3 0,4-4-6,-1 0 0,0 1 1,1-1-1,-1 0 0,0 1 1,0-1-1,0 0 1,1 0-1,-1 1 0,0-1 1,0 0-1,1 0 0,-1 0 1,0 0-1,0 0 1,0 0-1,1 0 0,-1-1 1,0 1-1,0 0 0,0 0 1,1-1-1,-1 1 1,0 0-1,1-1 0,-1 1 1,0-1-1,1 1 0,-1-1 1,0 1-1,1-1 0,-1 1 1,1-1-1,-1 1 1,1-1-1,-1 0 0,1 1 1,0-1-1,-1 0 0,1 0 1,-1-1-1,0-1 21,0 0-1,0-1 1,0 1 0,1-1-1,-1 1 1,1-1-1,0 1 1,0-1 0,0 1-1,1-1 1,-1 1 0,1-1-1,0 1 1,0-1-1,0 1 1,0 0 0,0-1-1,1 1 1,0 0 0,2-4-1,-3 6-23,-1 1 0,0 0 0,0-1 0,1 1 1,-1 0-1,0 0 0,1-1 0,-1 1 0,0 0 0,1 0 0,-1-1 0,0 1 0,1 0 0,-1 0 0,1 0 0,-1 0 0,0 0 0,1 0 1,-1 0-1,1 0 0,-1 0 0,0 0 0,1 0 0,-1 0 0,1 0 0,-1 0 0,0 0 0,1 0 0,-1 0 0,1 0 0,0 1-7,0 0-1,-1-1 0,1 1 0,0 0 1,-1 0-1,1-1 0,-1 1 0,1 0 1,-1 0-1,1 0 0,-1 0 0,1 1 1,0 1-6,0 1 0,0-1 1,0 1-1,0 0 1,-1 0-1,1 3 1,-2-4 21,1-1 0,0 1 0,-1-1 0,0 1 1,1-1-1,-1 0 0,0 1 0,0-1 1,-1 0-1,1 0 0,-2 3 0,3-5-52,-1 1 1,1 0-1,-1-1 0,1 1 0,-1-1 0,0 0 0,1 1 0,-1-1 0,0 1 0,1-1 1,-1 0-1,0 1 0,1-1 0,-1 0 0,0 0 0,1 0 0,-1 1 0,0-1 0,0 0 1,1 0-1,-1 0 0,0 0 0,0 0 0,1-1 0,-1 1 0,0 0 0,0 0 0,1 0 1,-1-1-1,0 1 0,1 0 0,-1-1 0,0 1 0,1 0 0,-1-1 0,1 1 1,-1-1-1,0 1 0,1-1 0,-1 1 0,1-1 0,-1 0 0,0 0-533,1 0 0,-1 0-1,1 0 1,-1 0 0,1 0-1,-1 0 1,1 1 0,0-1-1,-1 0 1,1 0-1,0 0 1,0-1 0,0 1-1,-1-2 1,1-7-3221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1"/>
    </inkml:context>
    <inkml:brush xml:id="br0">
      <inkml:brushProperty name="width" value="0.05" units="cm"/>
      <inkml:brushProperty name="height" value="0.05" units="cm"/>
      <inkml:brushProperty name="color" value="#00A0D7"/>
    </inkml:brush>
  </inkml:definitions>
  <inkml:trace contextRef="#ctx0" brushRef="#br0">25 56 640,'0'-1'53,"0"1"0,0 0 1,0 0-1,-1 0 0,1 0 0,0 0 1,0 0-1,0-1 0,0 1 0,0 0 1,-1 0-1,1 0 0,0 0 0,0-1 1,0 1-1,0 0 0,0 0 0,0 0 1,0-1-1,0 1 0,0 0 0,0 0 1,0 0-1,0-1 0,-1 1 0,1 0 1,1 0-1,-1 0 0,0-1 0,0 1 1,0 0-1,0 0 0,3-11 2488,9-7-423,-12 18-2080,0 0 0,0-1 0,0 1 0,1 0 0,-1-1 0,0 1 1,0 0-1,1-1 0,-1 1 0,0 0 0,1 0 0,-1-1 0,0 1 0,1 0 0,-1 0 1,1 0-1,-1-1 0,0 1 0,1 0 0,-1 0 0,1 0 0,-1 0 0,1 0 0,-1 0-22,0 0 0,1 1-1,-1-1 1,0 0 0,0 0-1,0 1 1,0-1 0,1 0-1,-1 1 1,0-1-1,0 0 1,0 1 0,0-1-1,0 0 1,0 1 0,0-1-1,0 0 1,0 1-1,0-1 1,0 0 0,0 1-1,0 2 48,0-1-1,-1 1 1,1 0-1,-1-1 1,0 1-1,-1 3 1,2-5-54,-1-1 0,1 1 1,-1 0-1,1 0 0,-1 0 0,1-1 1,-1 1-1,1 0 0,-1-1 0,0 1 1,0-1-1,1 1 0,-1-1 0,0 1 1,0-1-1,1 1 0,-1-1 0,0 1 1,0-1-1,0 0 0,0 0 0,0 0 1,0 1-1,1-1 0,-1 0 1,0 0-1,0 0 0,0 0 0,0 0 1,-1-1-1,1 1 5,0-1 0,0 1 1,1-1-1,-1 1 0,0-1 1,1 1-1,-1-1 0,0 1 1,1-1-1,-1 0 0,1 0 0,-1 1 1,1-1-1,0 0 0,-1 0 1,1 1-1,0-1 0,-1 0 1,1 0-1,0 0 0,0 1 0,0-1 1,0 0-1,0 0 0,0 0 1,0 0-1,0 0 0,0 1 1,0-1-1,0 0 0,1 0 0,-1 0 1,0 0-1,1-2 14,0 1-1,0 0 1,0 0 0,0 0 0,0 0-1,0 0 1,1 0 0,-1 0-1,1 1 1,-1-1 0,3-1 0,-4 2-3,0 1 0,1 0 0,-1-1 1,1 1-1,-1 0 0,1 0 0,-1-1 0,1 1 1,-1 0-1,1 0 0,-1 0 0,1 0 1,-1 0-1,1-1 0,-1 1 0,1 0 1,-1 0-1,1 0 0,-1 0 0,1 1 0,0-1 1,-1 0-5,1 1 0,0-1 0,-1 0 0,1 1-1,-1-1 1,1 1 0,-1 0 0,1-1 0,-1 1 0,1-1 0,-1 1 0,1 0 0,-1-1 0,0 1 0,1 0 0,-1-1 0,0 1 0,0 0 0,1 1 0,-1 2-29,1 0 1,-1 0-1,0 0 1,0 0-1,0 0 1,-1 0-1,1 0 1,-1 0-1,-1 4 1,1-6 16,1-1 1,-1 0-1,1 0 0,-1 1 0,1-1 1,-1 0-1,0 0 0,0 0 1,1 1-1,-1-1 0,0 0 1,0 0-1,-2 1 0,2-2 3,1 0-1,-1 1 0,0-1 1,0 0-1,1 0 1,-1 1-1,0-1 1,0 0-1,0 0 1,1 0-1,-1 0 0,0 0 1,0 0-1,0 0 1,1 0-1,-1-1 1,0 1-1,0 0 0,1 0 1,-1-1-1,0 1 1,0 0-1,1-1 1,-2 0-1,1 0-6,0 1-1,0-1 1,1 0 0,-1 1 0,0-1-1,1 0 1,-1 0 0,0 1 0,1-1-1,-1 0 1,1 0 0,-1 0-1,1 0 1,0 0 0,-1 0 0,1 0-1,0 0 1,0 0 0,-1-1 0,1 0 1,0-1 0,0 1 0,1 0 0,-1-1 1,0 1-1,1 0 0,-1-1 0,2-2 1,-1 3 2,-1 0 0,1 0 0,0 0 0,0 0 0,0 1 0,0-1 1,0 0-1,0 1 0,0-1 0,1 0 0,-1 1 0,0 0 1,1-1-1,-1 1 0,1 0 0,0 0 0,0 0 0,-1 0 1,1 0-1,0 0 0,2-1 0,-3 3 4,0-1 0,0 0 0,0 0 0,0 0 0,0 1-1,0-1 1,0 1 0,0-1 0,0 1 0,0-1 0,0 1 0,0-1 0,0 1 0,0 0 0,-1 0 0,1-1 0,0 1-1,-1 0 1,1 0 0,0 0 0,-1 0 0,1 0 0,-1 0 0,1 0 0,-1 0 0,1 1 0,1 3 17,-1-1 1,1 1-1,-1-1 1,1 9-1,-2-9 16,0 0 0,0 0 0,0 0-1,0-1 1,-1 1 0,0 0 0,0 0-1,-2 4 1,3-7-31,0 0 0,0-1 0,0 1-1,-1 0 1,1 0 0,0-1 0,-1 1 0,1 0 0,-1-1-1,1 1 1,-1 0 0,1-1 0,-1 1 0,1-1-1,-1 1 1,0-1 0,1 1 0,-1-1 0,0 1-1,1-1 1,-1 0 0,0 1 0,0-1 0,1 0 0,-1 0-1,0 1 1,0-1 0,0 0 0,1 0 0,-1 0-1,0 0 1,0 0 0,0 0 0,1 0 0,-1 0-1,0-1 1,0 1 0,1 0 0,-1 0 0,0-1 0,0 1-1,1 0 1,-1-1 0,0 1 0,0-1 0,-1 0-6,1-1 1,-1 1-1,1-1 1,-1 1-1,1-1 1,0 1-1,0-1 1,0 0-1,0 1 1,0-1 0,0 0-1,0 0 1,1 0-1,-1 0 1,1 1-1,-1-1 1,1 0-1,0 0 1,0 0-1,0 0 1,0 0-1,0 0 1,0 0 0,0 0-1,1-3 1,0 1 5,0 0 0,0 0 1,0 0-1,1 1 1,-1-1-1,1 1 0,0-1 1,0 1-1,0-1 0,0 1 1,1 0-1,3-4 1,-6 7-16,1 0 0,-1 0 0,0-1 0,0 1 1,1 0-1,-1 0 0,1-1 0,-1 1 0,0 0 1,1 0-1,-1 0 0,0-1 0,1 1 0,-1 0 1,1 0-1,-1 0 0,0 0 0,1 0 1,-1 0-1,1 0 0,-1 0 0,1 0 0,-1 0 1,0 0-1,1 0 0,-1 0 0,1 1 0,-1-1 1,1 1 0,0-1 0,0 1 0,-1-1 0,1 1 0,0 0 0,-1-1 0,1 1 0,-1 0 0,1 0 0,-1 0 0,1-1 1,-1 2-1,2 1 2,-1 0 1,-1 0-1,1 0 1,0 0-1,-1 0 1,1 0-1,-1 4 1,0-6-3,0 0 0,0 0 0,-1 0 0,1 0 0,0 0 0,0 0 0,-1 0 0,1 0 1,-1 0-1,1 0 0,-1 0 0,0 0 0,1 0 0,-1 0 0,0 0 0,1 0 0,-1 0 0,0-1 1,0 1-1,0 0 0,0-1 0,0 1 0,0 0 0,0-1 0,0 1 0,-1-1 0,1 1 5,1-1 0,-1 0-1,0 0 1,0 0 0,1 0-1,-1 0 1,0 0-1,1-1 1,-1 1 0,0 0-1,1 0 1,-1 0 0,0-1-1,1 1 1,-1 0 0,1-1-1,-1 1 1,0 0 0,1-1-1,-1 1 1,1-1-1,-1 1 1,1-1 0,-1 1-1,1-1 1,0 1 0,-1-1-1,1 1 1,0-1 0,-1 0-1,1 1 1,0-1-1,-1 0 1,1 1 0,0-1-1,0 0 1,0 1 0,0-1-1,0 0 1,0 1 0,0-2-1,0 1 3,0 0 0,0 0-1,0-1 1,0 1 0,0 0-1,0 0 1,0 0 0,0 0-1,1 0 1,-1 0 0,0 0-1,1 0 1,-1 0 0,1 0-1,-1 0 1,1 0 0,0 0 0,-1 1-1,1-1 1,0 0 0,-1 0-1,1 1 1,2-2 0,-3 1-15,1 1 1,0 0-1,0-1 1,-1 1 0,1 0-1,0 0 1,0 0-1,-1 0 1,1-1-1,0 1 1,0 0 0,0 0-1,-1 1 1,1-1-1,0 0 1,0 0-1,0 0 1,-1 0 0,1 1-1,0-1 1,0 0-1,-1 1 1,1-1-1,0 0 1,-1 1 0,1-1-1,0 1 1,-1-1-1,1 1 1,-1 0-1,2 0 1,0 2 33,1 1-1,-1-1 1,0 1 0,0-1 0,0 1 0,-1 0-1,1-1 1,-1 1 0,2 6 0,-3-8-25,0-1 1,1 0-1,-1 0 0,0 0 1,0 0-1,0 0 1,0 0-1,0 1 1,0-1-1,0 0 0,0 0 1,0 0-1,-1 0 1,1 0-1,0 0 1,-1 0-1,1 0 1,-1 0-1,1 0 0,-1 0 1,0 0-1,1 0 1,-1 0-1,0 0 1,0 0-1,1 0 0,-1-1 1,0 1-1,0 0 1,0-1-1,0 1 1,0-1-1,0 1 0,0-1 1,0 1-1,0-1 1,0 0-1,-3 1 1,3-1 8,0 1 1,0-1-1,1 0 1,-1 0-1,0 0 1,0 0-1,0 0 1,0 0-1,0 0 1,0 0-1,0-1 1,0 1 0,0 0-1,0-1 1,0 1-1,0 0 1,0-1-1,1 1 1,-1-1-1,0 1 1,0-1-1,-1-1 1,1 1-11,1 0-1,-1 0 1,0-1-1,1 1 1,-1 0 0,1-1-1,-1 1 1,1 0-1,0-1 1,-1 1 0,1 0-1,0-1 1,0 1-1,0-2 1,0 0-11,0 0-1,1 0 1,-1 0-1,1 0 1,0 0-1,-1 0 1,1 1-1,1-1 1,-1 0-1,0 1 1,1-1-1,-1 1 1,1-1-1,3-3 1,-5 6 4,0 0 0,0 0 0,0 0-1,0-1 1,1 1 0,-1 0 0,0 0 0,0 0 0,0 0 0,0 0 0,1 0 0,-1 0-1,0 0 1,0 0 0,0 0 0,0 0 0,1-1 0,-1 1 0,0 0 0,0 0 0,0 0-1,0 0 1,1 1 0,-1-1 0,0 0 0,0 0 0,0 0 0,0 0 0,1 0-1,-1 0 1,0 0 0,0 0 0,0 0 0,0 0 0,1 0 0,-1 0 0,0 1 0,0-1-1,3 8 406,-3 3-2098,0-10 1372,0-1 1,0 0-1,0 1 1,-1-1-1,1 0 1,0 1-1,0-1 1,0 0-1,0 1 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1T21:23:36.382"/>
    </inkml:context>
    <inkml:brush xml:id="br0">
      <inkml:brushProperty name="width" value="0.05" units="cm"/>
      <inkml:brushProperty name="height" value="0.05" units="cm"/>
      <inkml:brushProperty name="color" value="#00A0D7"/>
    </inkml:brush>
  </inkml:definitions>
  <inkml:trace contextRef="#ctx0" brushRef="#br0">12 26 2048,'10'7'1661,"-9"-6"-1547,0-1-1,-1 0 1,1 1-1,0-1 1,-1 1 0,1-1-1,0 0 1,-1 1-1,1 0 1,-1-1 0,1 1-1,0-1 1,-1 1-1,0 0 1,1-1 0,-1 1-1,1 0 1,-1-1-1,0 1 1,1 0 0,-1 0-1,0-1 1,0 1-1,0 0 1,0 0 0,1 0-1,-1-1 1,0 1-1,0 0 1,-1 0 0,1 0-1,0-1 1,0 1-1,-1 1 1,1 1-42,-1 0-1,0 0 0,0-1 1,-1 1-1,1-1 1,-3 5-1,4-7-67,0 0 0,-1 1 0,1-1 0,0 0 0,0 1 0,0-1 1,-1 0-1,1 0 0,0 1 0,-1-1 0,1 0 0,0 0 0,-1 1 0,1-1 0,0 0 0,-1 0 0,1 0 0,0 1 0,-1-1 0,1 0 1,-1 0-1,1 0 0,0 0 0,-1 0 0,1 0 0,-1 0 0,1 0 0,0 0 0,-1 0 0,1 0 0,-1 0 0,1 0 0,0 0 0,-1-1 0,1 1 1,0 0-1,-1 0 0,1 0 0,0 0 0,-1-1 0,1 1 0,0 0 0,-1 0 0,1-1 0,0 1 0,-1 0 0,1-1 0,0 1 0,0 0 1,0-1-1,-1 1 0,1 0 0,0-1 0,0 1 0,0 0 0,0-1 0,0 0 0,-2-2 33,2 0 0,-1 0 0,0 0 0,1 0-1,-1-1 1,1 1 0,0 0 0,0 0 0,0 0 0,0-1 0,1 1-1,-1 0 1,1 0 0,0 0 0,0 0 0,0 0 0,0 0 0,1 0 0,-1 0-1,1 0 1,0 1 0,2-4 0,-4 6-2,0 0 1,1-1-1,-1 1 0,1 0 1,-1-1-1,0 1 1,1 0-1,-1-1 0,1 1 1,-1 0-1,1 0 0,-1 0 1,0 0-1,1-1 0,-1 1 1,1 0-1,-1 0 1,1 0-1,-1 0 0,1 0 1,-1 0-1,1 0 0,-1 0 1,1 0-1,-1 0 0,1 1 1,-1-1-1,1 0 1,-1 0-1,1 1 0,0-1 41,0 1 1,0 0-1,0 0 0,0 0 0,0 0 0,0 1 0,0-1 0,-1 0 1,1 0-1,1 3 0,0 2 180,0-1 1,-1 1-1,1 0 1,0 7-1,-2-9-164,0 0 0,0 0 0,0 0 1,-1 0-1,1 0 0,-1 0 0,-2 6 0,3-9-86,-1 0 0,1 0 0,0 0 0,0-1 0,-1 1 0,1 0 0,-1 0-1,1 0 1,-1 0 0,1 0 0,-1-1 0,0 1 0,1 0 0,-1-1 0,0 1 0,0 0-1,1-1 1,-1 1 0,0-1 0,0 1 0,0-1 0,0 1 0,0-1 0,1 0 0,-1 1-1,0-1 1,0 0 0,0 0 0,0 0 0,0 0 0,0 0 0,0 0 0,0 0-1,0 0 1,-2 0 0,2-1-135,1 1 0,-1 0 0,1 0 0,-1-1 1,0 1-1,1 0 0,-1-1 0,1 1 0,-1-1 0,1 1 0,-1-1 0,1 1 0,-1 0 0,1-1 0,0 0 0,-1 1 0,1-1 0,0 1 0,-1-1 0,1 0 0,0 1 0,0-1 0,-1 1 0,1-1 1,0 0-1,0 1 0,0-2 0,-1-7-2975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8/17/2021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941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8/17/2021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759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8/17/2021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783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8/17/2021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285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8/17/2021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381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8/17/2021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063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8/17/2021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401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8/17/2021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093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8/17/2021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799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8/17/2021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59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8/17/2021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226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8/17/2021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9460015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7" Type="http://schemas.openxmlformats.org/officeDocument/2006/relationships/image" Target="../media/image59.png"/><Relationship Id="rId299" Type="http://schemas.openxmlformats.org/officeDocument/2006/relationships/image" Target="../media/image115.png"/><Relationship Id="rId21" Type="http://schemas.openxmlformats.org/officeDocument/2006/relationships/image" Target="../media/image11.png"/><Relationship Id="rId63" Type="http://schemas.openxmlformats.org/officeDocument/2006/relationships/image" Target="../media/image32.png"/><Relationship Id="rId159" Type="http://schemas.openxmlformats.org/officeDocument/2006/relationships/customXml" Target="../ink/ink87.xml"/><Relationship Id="rId324" Type="http://schemas.openxmlformats.org/officeDocument/2006/relationships/customXml" Target="../ink/ink201.xml"/><Relationship Id="rId366" Type="http://schemas.openxmlformats.org/officeDocument/2006/relationships/customXml" Target="../ink/ink222.xml"/><Relationship Id="rId531" Type="http://schemas.openxmlformats.org/officeDocument/2006/relationships/customXml" Target="../ink/ink305.xml"/><Relationship Id="rId573" Type="http://schemas.openxmlformats.org/officeDocument/2006/relationships/customXml" Target="../ink/ink330.xml"/><Relationship Id="rId629" Type="http://schemas.openxmlformats.org/officeDocument/2006/relationships/customXml" Target="../ink/ink371.xml"/><Relationship Id="rId170" Type="http://schemas.openxmlformats.org/officeDocument/2006/relationships/customXml" Target="../ink/ink98.xml"/><Relationship Id="rId226" Type="http://schemas.openxmlformats.org/officeDocument/2006/relationships/customXml" Target="../ink/ink149.xml"/><Relationship Id="rId433" Type="http://schemas.openxmlformats.org/officeDocument/2006/relationships/image" Target="../media/image181.png"/><Relationship Id="rId268" Type="http://schemas.openxmlformats.org/officeDocument/2006/relationships/customXml" Target="../ink/ink170.xml"/><Relationship Id="rId475" Type="http://schemas.openxmlformats.org/officeDocument/2006/relationships/customXml" Target="../ink/ink277.xml"/><Relationship Id="rId640" Type="http://schemas.openxmlformats.org/officeDocument/2006/relationships/image" Target="../media/image267.png"/><Relationship Id="rId32" Type="http://schemas.openxmlformats.org/officeDocument/2006/relationships/customXml" Target="../ink/ink19.xml"/><Relationship Id="rId74" Type="http://schemas.openxmlformats.org/officeDocument/2006/relationships/customXml" Target="../ink/ink40.xml"/><Relationship Id="rId128" Type="http://schemas.openxmlformats.org/officeDocument/2006/relationships/customXml" Target="../ink/ink67.xml"/><Relationship Id="rId335" Type="http://schemas.openxmlformats.org/officeDocument/2006/relationships/image" Target="../media/image132.png"/><Relationship Id="rId377" Type="http://schemas.openxmlformats.org/officeDocument/2006/relationships/image" Target="../media/image153.png"/><Relationship Id="rId500" Type="http://schemas.openxmlformats.org/officeDocument/2006/relationships/image" Target="../media/image214.png"/><Relationship Id="rId542" Type="http://schemas.openxmlformats.org/officeDocument/2006/relationships/image" Target="../media/image233.png"/><Relationship Id="rId584" Type="http://schemas.openxmlformats.org/officeDocument/2006/relationships/customXml" Target="../ink/ink341.xml"/><Relationship Id="rId5" Type="http://schemas.openxmlformats.org/officeDocument/2006/relationships/image" Target="../media/image3100.png"/><Relationship Id="rId181" Type="http://schemas.openxmlformats.org/officeDocument/2006/relationships/customXml" Target="../ink/ink109.xml"/><Relationship Id="rId237" Type="http://schemas.openxmlformats.org/officeDocument/2006/relationships/image" Target="../media/image86.png"/><Relationship Id="rId402" Type="http://schemas.openxmlformats.org/officeDocument/2006/relationships/customXml" Target="../ink/ink240.xml"/><Relationship Id="rId279" Type="http://schemas.openxmlformats.org/officeDocument/2006/relationships/image" Target="../media/image107.png"/><Relationship Id="rId444" Type="http://schemas.openxmlformats.org/officeDocument/2006/relationships/customXml" Target="../ink/ink261.xml"/><Relationship Id="rId486" Type="http://schemas.openxmlformats.org/officeDocument/2006/relationships/image" Target="../media/image207.png"/><Relationship Id="rId651" Type="http://schemas.openxmlformats.org/officeDocument/2006/relationships/customXml" Target="../ink/ink382.xml"/><Relationship Id="rId43" Type="http://schemas.openxmlformats.org/officeDocument/2006/relationships/image" Target="../media/image22.png"/><Relationship Id="rId139" Type="http://schemas.openxmlformats.org/officeDocument/2006/relationships/image" Target="../media/image70.png"/><Relationship Id="rId290" Type="http://schemas.openxmlformats.org/officeDocument/2006/relationships/customXml" Target="../ink/ink181.xml"/><Relationship Id="rId304" Type="http://schemas.openxmlformats.org/officeDocument/2006/relationships/customXml" Target="../ink/ink190.xml"/><Relationship Id="rId346" Type="http://schemas.openxmlformats.org/officeDocument/2006/relationships/customXml" Target="../ink/ink212.xml"/><Relationship Id="rId388" Type="http://schemas.openxmlformats.org/officeDocument/2006/relationships/customXml" Target="../ink/ink233.xml"/><Relationship Id="rId511" Type="http://schemas.openxmlformats.org/officeDocument/2006/relationships/customXml" Target="../ink/ink295.xml"/><Relationship Id="rId553" Type="http://schemas.openxmlformats.org/officeDocument/2006/relationships/customXml" Target="../ink/ink318.xml"/><Relationship Id="rId609" Type="http://schemas.openxmlformats.org/officeDocument/2006/relationships/customXml" Target="../ink/ink361.xml"/><Relationship Id="rId85" Type="http://schemas.openxmlformats.org/officeDocument/2006/relationships/image" Target="../media/image43.png"/><Relationship Id="rId150" Type="http://schemas.openxmlformats.org/officeDocument/2006/relationships/customXml" Target="../ink/ink78.xml"/><Relationship Id="rId192" Type="http://schemas.openxmlformats.org/officeDocument/2006/relationships/customXml" Target="../ink/ink120.xml"/><Relationship Id="rId206" Type="http://schemas.openxmlformats.org/officeDocument/2006/relationships/customXml" Target="../ink/ink134.xml"/><Relationship Id="rId413" Type="http://schemas.openxmlformats.org/officeDocument/2006/relationships/image" Target="../media/image171.png"/><Relationship Id="rId595" Type="http://schemas.openxmlformats.org/officeDocument/2006/relationships/customXml" Target="../ink/ink352.xml"/><Relationship Id="rId248" Type="http://schemas.openxmlformats.org/officeDocument/2006/relationships/customXml" Target="../ink/ink160.xml"/><Relationship Id="rId455" Type="http://schemas.openxmlformats.org/officeDocument/2006/relationships/customXml" Target="../ink/ink267.xml"/><Relationship Id="rId497" Type="http://schemas.openxmlformats.org/officeDocument/2006/relationships/customXml" Target="../ink/ink288.xml"/><Relationship Id="rId620" Type="http://schemas.openxmlformats.org/officeDocument/2006/relationships/image" Target="../media/image257.png"/><Relationship Id="rId662" Type="http://schemas.openxmlformats.org/officeDocument/2006/relationships/image" Target="../media/image278.png"/><Relationship Id="rId12" Type="http://schemas.openxmlformats.org/officeDocument/2006/relationships/customXml" Target="../ink/ink9.xml"/><Relationship Id="rId108" Type="http://schemas.openxmlformats.org/officeDocument/2006/relationships/customXml" Target="../ink/ink57.xml"/><Relationship Id="rId315" Type="http://schemas.openxmlformats.org/officeDocument/2006/relationships/image" Target="../media/image122.png"/><Relationship Id="rId357" Type="http://schemas.openxmlformats.org/officeDocument/2006/relationships/image" Target="../media/image143.png"/><Relationship Id="rId522" Type="http://schemas.openxmlformats.org/officeDocument/2006/relationships/image" Target="../media/image225.png"/><Relationship Id="rId54" Type="http://schemas.openxmlformats.org/officeDocument/2006/relationships/customXml" Target="../ink/ink30.xml"/><Relationship Id="rId96" Type="http://schemas.openxmlformats.org/officeDocument/2006/relationships/customXml" Target="../ink/ink51.xml"/><Relationship Id="rId161" Type="http://schemas.openxmlformats.org/officeDocument/2006/relationships/customXml" Target="../ink/ink89.xml"/><Relationship Id="rId217" Type="http://schemas.openxmlformats.org/officeDocument/2006/relationships/image" Target="../media/image76.png"/><Relationship Id="rId399" Type="http://schemas.openxmlformats.org/officeDocument/2006/relationships/image" Target="../media/image164.png"/><Relationship Id="rId564" Type="http://schemas.openxmlformats.org/officeDocument/2006/relationships/image" Target="../media/image244.png"/><Relationship Id="rId259" Type="http://schemas.openxmlformats.org/officeDocument/2006/relationships/image" Target="../media/image97.png"/><Relationship Id="rId424" Type="http://schemas.openxmlformats.org/officeDocument/2006/relationships/customXml" Target="../ink/ink251.xml"/><Relationship Id="rId466" Type="http://schemas.openxmlformats.org/officeDocument/2006/relationships/image" Target="../media/image197.png"/><Relationship Id="rId631" Type="http://schemas.openxmlformats.org/officeDocument/2006/relationships/customXml" Target="../ink/ink372.xml"/><Relationship Id="rId23" Type="http://schemas.openxmlformats.org/officeDocument/2006/relationships/image" Target="../media/image12.png"/><Relationship Id="rId119" Type="http://schemas.openxmlformats.org/officeDocument/2006/relationships/image" Target="../media/image60.png"/><Relationship Id="rId270" Type="http://schemas.openxmlformats.org/officeDocument/2006/relationships/customXml" Target="../ink/ink171.xml"/><Relationship Id="rId326" Type="http://schemas.openxmlformats.org/officeDocument/2006/relationships/customXml" Target="../ink/ink202.xml"/><Relationship Id="rId533" Type="http://schemas.openxmlformats.org/officeDocument/2006/relationships/customXml" Target="../ink/ink306.xml"/><Relationship Id="rId65" Type="http://schemas.openxmlformats.org/officeDocument/2006/relationships/image" Target="../media/image33.png"/><Relationship Id="rId130" Type="http://schemas.openxmlformats.org/officeDocument/2006/relationships/customXml" Target="../ink/ink68.xml"/><Relationship Id="rId368" Type="http://schemas.openxmlformats.org/officeDocument/2006/relationships/customXml" Target="../ink/ink223.xml"/><Relationship Id="rId575" Type="http://schemas.openxmlformats.org/officeDocument/2006/relationships/customXml" Target="../ink/ink332.xml"/><Relationship Id="rId172" Type="http://schemas.openxmlformats.org/officeDocument/2006/relationships/customXml" Target="../ink/ink100.xml"/><Relationship Id="rId228" Type="http://schemas.openxmlformats.org/officeDocument/2006/relationships/customXml" Target="../ink/ink150.xml"/><Relationship Id="rId435" Type="http://schemas.openxmlformats.org/officeDocument/2006/relationships/image" Target="../media/image182.png"/><Relationship Id="rId477" Type="http://schemas.openxmlformats.org/officeDocument/2006/relationships/customXml" Target="../ink/ink278.xml"/><Relationship Id="rId600" Type="http://schemas.openxmlformats.org/officeDocument/2006/relationships/image" Target="../media/image247.png"/><Relationship Id="rId642" Type="http://schemas.openxmlformats.org/officeDocument/2006/relationships/image" Target="../media/image268.png"/><Relationship Id="rId281" Type="http://schemas.openxmlformats.org/officeDocument/2006/relationships/image" Target="../media/image108.png"/><Relationship Id="rId337" Type="http://schemas.openxmlformats.org/officeDocument/2006/relationships/image" Target="../media/image133.png"/><Relationship Id="rId502" Type="http://schemas.openxmlformats.org/officeDocument/2006/relationships/image" Target="../media/image215.png"/><Relationship Id="rId34" Type="http://schemas.openxmlformats.org/officeDocument/2006/relationships/customXml" Target="../ink/ink20.xml"/><Relationship Id="rId76" Type="http://schemas.openxmlformats.org/officeDocument/2006/relationships/customXml" Target="../ink/ink41.xml"/><Relationship Id="rId141" Type="http://schemas.openxmlformats.org/officeDocument/2006/relationships/image" Target="../media/image71.png"/><Relationship Id="rId379" Type="http://schemas.openxmlformats.org/officeDocument/2006/relationships/image" Target="../media/image154.png"/><Relationship Id="rId544" Type="http://schemas.openxmlformats.org/officeDocument/2006/relationships/image" Target="../media/image234.png"/><Relationship Id="rId586" Type="http://schemas.openxmlformats.org/officeDocument/2006/relationships/customXml" Target="../ink/ink343.xml"/><Relationship Id="rId7" Type="http://schemas.openxmlformats.org/officeDocument/2006/relationships/image" Target="../media/image4100.png"/><Relationship Id="rId183" Type="http://schemas.openxmlformats.org/officeDocument/2006/relationships/customXml" Target="../ink/ink111.xml"/><Relationship Id="rId239" Type="http://schemas.openxmlformats.org/officeDocument/2006/relationships/image" Target="../media/image87.png"/><Relationship Id="rId390" Type="http://schemas.openxmlformats.org/officeDocument/2006/relationships/customXml" Target="../ink/ink234.xml"/><Relationship Id="rId404" Type="http://schemas.openxmlformats.org/officeDocument/2006/relationships/customXml" Target="../ink/ink241.xml"/><Relationship Id="rId446" Type="http://schemas.openxmlformats.org/officeDocument/2006/relationships/customXml" Target="../ink/ink262.xml"/><Relationship Id="rId611" Type="http://schemas.openxmlformats.org/officeDocument/2006/relationships/customXml" Target="../ink/ink362.xml"/><Relationship Id="rId653" Type="http://schemas.openxmlformats.org/officeDocument/2006/relationships/customXml" Target="../ink/ink383.xml"/><Relationship Id="rId250" Type="http://schemas.openxmlformats.org/officeDocument/2006/relationships/customXml" Target="../ink/ink161.xml"/><Relationship Id="rId292" Type="http://schemas.openxmlformats.org/officeDocument/2006/relationships/customXml" Target="../ink/ink182.xml"/><Relationship Id="rId306" Type="http://schemas.openxmlformats.org/officeDocument/2006/relationships/customXml" Target="../ink/ink191.xml"/><Relationship Id="rId488" Type="http://schemas.openxmlformats.org/officeDocument/2006/relationships/image" Target="../media/image208.png"/><Relationship Id="rId45" Type="http://schemas.openxmlformats.org/officeDocument/2006/relationships/image" Target="../media/image23.png"/><Relationship Id="rId87" Type="http://schemas.openxmlformats.org/officeDocument/2006/relationships/image" Target="../media/image44.png"/><Relationship Id="rId110" Type="http://schemas.openxmlformats.org/officeDocument/2006/relationships/customXml" Target="../ink/ink58.xml"/><Relationship Id="rId348" Type="http://schemas.openxmlformats.org/officeDocument/2006/relationships/customXml" Target="../ink/ink213.xml"/><Relationship Id="rId513" Type="http://schemas.openxmlformats.org/officeDocument/2006/relationships/customXml" Target="../ink/ink296.xml"/><Relationship Id="rId555" Type="http://schemas.openxmlformats.org/officeDocument/2006/relationships/customXml" Target="../ink/ink319.xml"/><Relationship Id="rId597" Type="http://schemas.openxmlformats.org/officeDocument/2006/relationships/customXml" Target="../ink/ink354.xml"/><Relationship Id="rId152" Type="http://schemas.openxmlformats.org/officeDocument/2006/relationships/customXml" Target="../ink/ink80.xml"/><Relationship Id="rId194" Type="http://schemas.openxmlformats.org/officeDocument/2006/relationships/customXml" Target="../ink/ink122.xml"/><Relationship Id="rId208" Type="http://schemas.openxmlformats.org/officeDocument/2006/relationships/customXml" Target="../ink/ink136.xml"/><Relationship Id="rId415" Type="http://schemas.openxmlformats.org/officeDocument/2006/relationships/image" Target="../media/image172.png"/><Relationship Id="rId457" Type="http://schemas.openxmlformats.org/officeDocument/2006/relationships/customXml" Target="../ink/ink268.xml"/><Relationship Id="rId622" Type="http://schemas.openxmlformats.org/officeDocument/2006/relationships/image" Target="../media/image258.png"/><Relationship Id="rId261" Type="http://schemas.openxmlformats.org/officeDocument/2006/relationships/image" Target="../media/image98.png"/><Relationship Id="rId499" Type="http://schemas.openxmlformats.org/officeDocument/2006/relationships/customXml" Target="../ink/ink289.xml"/><Relationship Id="rId664" Type="http://schemas.openxmlformats.org/officeDocument/2006/relationships/image" Target="../media/image279.png"/><Relationship Id="rId14" Type="http://schemas.openxmlformats.org/officeDocument/2006/relationships/customXml" Target="../ink/ink10.xml"/><Relationship Id="rId56" Type="http://schemas.openxmlformats.org/officeDocument/2006/relationships/customXml" Target="../ink/ink31.xml"/><Relationship Id="rId317" Type="http://schemas.openxmlformats.org/officeDocument/2006/relationships/image" Target="../media/image123.png"/><Relationship Id="rId359" Type="http://schemas.openxmlformats.org/officeDocument/2006/relationships/image" Target="../media/image144.png"/><Relationship Id="rId524" Type="http://schemas.openxmlformats.org/officeDocument/2006/relationships/image" Target="../media/image226.png"/><Relationship Id="rId566" Type="http://schemas.openxmlformats.org/officeDocument/2006/relationships/image" Target="../media/image245.png"/><Relationship Id="rId98" Type="http://schemas.openxmlformats.org/officeDocument/2006/relationships/customXml" Target="../ink/ink52.xml"/><Relationship Id="rId121" Type="http://schemas.openxmlformats.org/officeDocument/2006/relationships/image" Target="../media/image61.png"/><Relationship Id="rId163" Type="http://schemas.openxmlformats.org/officeDocument/2006/relationships/customXml" Target="../ink/ink91.xml"/><Relationship Id="rId219" Type="http://schemas.openxmlformats.org/officeDocument/2006/relationships/image" Target="../media/image77.png"/><Relationship Id="rId370" Type="http://schemas.openxmlformats.org/officeDocument/2006/relationships/customXml" Target="../ink/ink224.xml"/><Relationship Id="rId426" Type="http://schemas.openxmlformats.org/officeDocument/2006/relationships/customXml" Target="../ink/ink252.xml"/><Relationship Id="rId633" Type="http://schemas.openxmlformats.org/officeDocument/2006/relationships/customXml" Target="../ink/ink373.xml"/><Relationship Id="rId230" Type="http://schemas.openxmlformats.org/officeDocument/2006/relationships/customXml" Target="../ink/ink151.xml"/><Relationship Id="rId468" Type="http://schemas.openxmlformats.org/officeDocument/2006/relationships/image" Target="../media/image198.png"/><Relationship Id="rId25" Type="http://schemas.openxmlformats.org/officeDocument/2006/relationships/image" Target="../media/image13.png"/><Relationship Id="rId67" Type="http://schemas.openxmlformats.org/officeDocument/2006/relationships/image" Target="../media/image34.png"/><Relationship Id="rId272" Type="http://schemas.openxmlformats.org/officeDocument/2006/relationships/customXml" Target="../ink/ink172.xml"/><Relationship Id="rId328" Type="http://schemas.openxmlformats.org/officeDocument/2006/relationships/customXml" Target="../ink/ink203.xml"/><Relationship Id="rId535" Type="http://schemas.openxmlformats.org/officeDocument/2006/relationships/customXml" Target="../ink/ink307.xml"/><Relationship Id="rId577" Type="http://schemas.openxmlformats.org/officeDocument/2006/relationships/customXml" Target="../ink/ink334.xml"/><Relationship Id="rId132" Type="http://schemas.openxmlformats.org/officeDocument/2006/relationships/customXml" Target="../ink/ink69.xml"/><Relationship Id="rId174" Type="http://schemas.openxmlformats.org/officeDocument/2006/relationships/customXml" Target="../ink/ink102.xml"/><Relationship Id="rId381" Type="http://schemas.openxmlformats.org/officeDocument/2006/relationships/image" Target="../media/image155.png"/><Relationship Id="rId602" Type="http://schemas.openxmlformats.org/officeDocument/2006/relationships/image" Target="../media/image248.png"/><Relationship Id="rId241" Type="http://schemas.openxmlformats.org/officeDocument/2006/relationships/image" Target="../media/image88.png"/><Relationship Id="rId437" Type="http://schemas.openxmlformats.org/officeDocument/2006/relationships/image" Target="../media/image183.png"/><Relationship Id="rId479" Type="http://schemas.openxmlformats.org/officeDocument/2006/relationships/customXml" Target="../ink/ink279.xml"/><Relationship Id="rId644" Type="http://schemas.openxmlformats.org/officeDocument/2006/relationships/image" Target="../media/image269.png"/><Relationship Id="rId36" Type="http://schemas.openxmlformats.org/officeDocument/2006/relationships/customXml" Target="../ink/ink21.xml"/><Relationship Id="rId283" Type="http://schemas.openxmlformats.org/officeDocument/2006/relationships/image" Target="../media/image109.png"/><Relationship Id="rId339" Type="http://schemas.openxmlformats.org/officeDocument/2006/relationships/image" Target="../media/image134.png"/><Relationship Id="rId490" Type="http://schemas.openxmlformats.org/officeDocument/2006/relationships/image" Target="../media/image209.png"/><Relationship Id="rId504" Type="http://schemas.openxmlformats.org/officeDocument/2006/relationships/image" Target="../media/image216.png"/><Relationship Id="rId546" Type="http://schemas.openxmlformats.org/officeDocument/2006/relationships/image" Target="../media/image235.png"/><Relationship Id="rId78" Type="http://schemas.openxmlformats.org/officeDocument/2006/relationships/customXml" Target="../ink/ink42.xml"/><Relationship Id="rId101" Type="http://schemas.openxmlformats.org/officeDocument/2006/relationships/image" Target="../media/image51.png"/><Relationship Id="rId143" Type="http://schemas.openxmlformats.org/officeDocument/2006/relationships/image" Target="../media/image72.png"/><Relationship Id="rId185" Type="http://schemas.openxmlformats.org/officeDocument/2006/relationships/customXml" Target="../ink/ink113.xml"/><Relationship Id="rId350" Type="http://schemas.openxmlformats.org/officeDocument/2006/relationships/customXml" Target="../ink/ink214.xml"/><Relationship Id="rId406" Type="http://schemas.openxmlformats.org/officeDocument/2006/relationships/customXml" Target="../ink/ink242.xml"/><Relationship Id="rId588" Type="http://schemas.openxmlformats.org/officeDocument/2006/relationships/customXml" Target="../ink/ink345.xml"/><Relationship Id="rId9" Type="http://schemas.openxmlformats.org/officeDocument/2006/relationships/image" Target="../media/image5.png"/><Relationship Id="rId210" Type="http://schemas.openxmlformats.org/officeDocument/2006/relationships/customXml" Target="../ink/ink138.xml"/><Relationship Id="rId392" Type="http://schemas.openxmlformats.org/officeDocument/2006/relationships/customXml" Target="../ink/ink235.xml"/><Relationship Id="rId448" Type="http://schemas.openxmlformats.org/officeDocument/2006/relationships/customXml" Target="../ink/ink263.xml"/><Relationship Id="rId613" Type="http://schemas.openxmlformats.org/officeDocument/2006/relationships/customXml" Target="../ink/ink363.xml"/><Relationship Id="rId655" Type="http://schemas.openxmlformats.org/officeDocument/2006/relationships/customXml" Target="../ink/ink384.xml"/><Relationship Id="rId252" Type="http://schemas.openxmlformats.org/officeDocument/2006/relationships/customXml" Target="../ink/ink162.xml"/><Relationship Id="rId294" Type="http://schemas.openxmlformats.org/officeDocument/2006/relationships/customXml" Target="../ink/ink184.xml"/><Relationship Id="rId308" Type="http://schemas.openxmlformats.org/officeDocument/2006/relationships/image" Target="../media/image119.png"/><Relationship Id="rId515" Type="http://schemas.openxmlformats.org/officeDocument/2006/relationships/customXml" Target="../ink/ink297.xml"/><Relationship Id="rId47" Type="http://schemas.openxmlformats.org/officeDocument/2006/relationships/image" Target="../media/image24.png"/><Relationship Id="rId89" Type="http://schemas.openxmlformats.org/officeDocument/2006/relationships/image" Target="../media/image45.png"/><Relationship Id="rId112" Type="http://schemas.openxmlformats.org/officeDocument/2006/relationships/customXml" Target="../ink/ink59.xml"/><Relationship Id="rId154" Type="http://schemas.openxmlformats.org/officeDocument/2006/relationships/customXml" Target="../ink/ink82.xml"/><Relationship Id="rId361" Type="http://schemas.openxmlformats.org/officeDocument/2006/relationships/image" Target="../media/image145.png"/><Relationship Id="rId557" Type="http://schemas.openxmlformats.org/officeDocument/2006/relationships/customXml" Target="../ink/ink320.xml"/><Relationship Id="rId599" Type="http://schemas.openxmlformats.org/officeDocument/2006/relationships/customXml" Target="../ink/ink356.xml"/><Relationship Id="rId196" Type="http://schemas.openxmlformats.org/officeDocument/2006/relationships/customXml" Target="../ink/ink124.xml"/><Relationship Id="rId417" Type="http://schemas.openxmlformats.org/officeDocument/2006/relationships/image" Target="../media/image173.png"/><Relationship Id="rId459" Type="http://schemas.openxmlformats.org/officeDocument/2006/relationships/customXml" Target="../ink/ink269.xml"/><Relationship Id="rId624" Type="http://schemas.openxmlformats.org/officeDocument/2006/relationships/image" Target="../media/image259.png"/><Relationship Id="rId666" Type="http://schemas.openxmlformats.org/officeDocument/2006/relationships/image" Target="../media/image280.png"/><Relationship Id="rId16" Type="http://schemas.openxmlformats.org/officeDocument/2006/relationships/customXml" Target="../ink/ink11.xml"/><Relationship Id="rId221" Type="http://schemas.openxmlformats.org/officeDocument/2006/relationships/image" Target="../media/image78.png"/><Relationship Id="rId263" Type="http://schemas.openxmlformats.org/officeDocument/2006/relationships/image" Target="../media/image99.png"/><Relationship Id="rId319" Type="http://schemas.openxmlformats.org/officeDocument/2006/relationships/image" Target="../media/image124.png"/><Relationship Id="rId470" Type="http://schemas.openxmlformats.org/officeDocument/2006/relationships/image" Target="../media/image199.png"/><Relationship Id="rId526" Type="http://schemas.openxmlformats.org/officeDocument/2006/relationships/image" Target="../media/image227.png"/><Relationship Id="rId58" Type="http://schemas.openxmlformats.org/officeDocument/2006/relationships/customXml" Target="../ink/ink32.xml"/><Relationship Id="rId123" Type="http://schemas.openxmlformats.org/officeDocument/2006/relationships/image" Target="../media/image62.png"/><Relationship Id="rId330" Type="http://schemas.openxmlformats.org/officeDocument/2006/relationships/customXml" Target="../ink/ink204.xml"/><Relationship Id="rId568" Type="http://schemas.openxmlformats.org/officeDocument/2006/relationships/image" Target="../media/image246.png"/><Relationship Id="rId165" Type="http://schemas.openxmlformats.org/officeDocument/2006/relationships/customXml" Target="../ink/ink93.xml"/><Relationship Id="rId372" Type="http://schemas.openxmlformats.org/officeDocument/2006/relationships/customXml" Target="../ink/ink225.xml"/><Relationship Id="rId428" Type="http://schemas.openxmlformats.org/officeDocument/2006/relationships/customXml" Target="../ink/ink253.xml"/><Relationship Id="rId635" Type="http://schemas.openxmlformats.org/officeDocument/2006/relationships/customXml" Target="../ink/ink374.xml"/><Relationship Id="rId232" Type="http://schemas.openxmlformats.org/officeDocument/2006/relationships/customXml" Target="../ink/ink152.xml"/><Relationship Id="rId274" Type="http://schemas.openxmlformats.org/officeDocument/2006/relationships/customXml" Target="../ink/ink173.xml"/><Relationship Id="rId481" Type="http://schemas.openxmlformats.org/officeDocument/2006/relationships/customXml" Target="../ink/ink280.xml"/><Relationship Id="rId27" Type="http://schemas.openxmlformats.org/officeDocument/2006/relationships/image" Target="../media/image14.png"/><Relationship Id="rId69" Type="http://schemas.openxmlformats.org/officeDocument/2006/relationships/image" Target="../media/image35.png"/><Relationship Id="rId134" Type="http://schemas.openxmlformats.org/officeDocument/2006/relationships/customXml" Target="../ink/ink70.xml"/><Relationship Id="rId537" Type="http://schemas.openxmlformats.org/officeDocument/2006/relationships/customXml" Target="../ink/ink309.xml"/><Relationship Id="rId579" Type="http://schemas.openxmlformats.org/officeDocument/2006/relationships/customXml" Target="../ink/ink336.xml"/><Relationship Id="rId80" Type="http://schemas.openxmlformats.org/officeDocument/2006/relationships/customXml" Target="../ink/ink43.xml"/><Relationship Id="rId176" Type="http://schemas.openxmlformats.org/officeDocument/2006/relationships/customXml" Target="../ink/ink104.xml"/><Relationship Id="rId341" Type="http://schemas.openxmlformats.org/officeDocument/2006/relationships/image" Target="../media/image135.png"/><Relationship Id="rId383" Type="http://schemas.openxmlformats.org/officeDocument/2006/relationships/image" Target="../media/image156.png"/><Relationship Id="rId439" Type="http://schemas.openxmlformats.org/officeDocument/2006/relationships/image" Target="../media/image184.png"/><Relationship Id="rId590" Type="http://schemas.openxmlformats.org/officeDocument/2006/relationships/customXml" Target="../ink/ink347.xml"/><Relationship Id="rId604" Type="http://schemas.openxmlformats.org/officeDocument/2006/relationships/image" Target="../media/image249.png"/><Relationship Id="rId646" Type="http://schemas.openxmlformats.org/officeDocument/2006/relationships/image" Target="../media/image270.png"/><Relationship Id="rId201" Type="http://schemas.openxmlformats.org/officeDocument/2006/relationships/customXml" Target="../ink/ink129.xml"/><Relationship Id="rId243" Type="http://schemas.openxmlformats.org/officeDocument/2006/relationships/image" Target="../media/image89.png"/><Relationship Id="rId285" Type="http://schemas.openxmlformats.org/officeDocument/2006/relationships/image" Target="../media/image110.png"/><Relationship Id="rId450" Type="http://schemas.openxmlformats.org/officeDocument/2006/relationships/customXml" Target="../ink/ink264.xml"/><Relationship Id="rId506" Type="http://schemas.openxmlformats.org/officeDocument/2006/relationships/image" Target="../media/image217.png"/><Relationship Id="rId38" Type="http://schemas.openxmlformats.org/officeDocument/2006/relationships/customXml" Target="../ink/ink22.xml"/><Relationship Id="rId103" Type="http://schemas.openxmlformats.org/officeDocument/2006/relationships/image" Target="../media/image52.png"/><Relationship Id="rId310" Type="http://schemas.openxmlformats.org/officeDocument/2006/relationships/image" Target="../media/image120.png"/><Relationship Id="rId492" Type="http://schemas.openxmlformats.org/officeDocument/2006/relationships/image" Target="../media/image210.png"/><Relationship Id="rId548" Type="http://schemas.openxmlformats.org/officeDocument/2006/relationships/image" Target="../media/image236.png"/><Relationship Id="rId91" Type="http://schemas.openxmlformats.org/officeDocument/2006/relationships/image" Target="../media/image46.png"/><Relationship Id="rId145" Type="http://schemas.openxmlformats.org/officeDocument/2006/relationships/image" Target="../media/image73.png"/><Relationship Id="rId187" Type="http://schemas.openxmlformats.org/officeDocument/2006/relationships/customXml" Target="../ink/ink115.xml"/><Relationship Id="rId352" Type="http://schemas.openxmlformats.org/officeDocument/2006/relationships/customXml" Target="../ink/ink215.xml"/><Relationship Id="rId394" Type="http://schemas.openxmlformats.org/officeDocument/2006/relationships/customXml" Target="../ink/ink236.xml"/><Relationship Id="rId408" Type="http://schemas.openxmlformats.org/officeDocument/2006/relationships/customXml" Target="../ink/ink243.xml"/><Relationship Id="rId615" Type="http://schemas.openxmlformats.org/officeDocument/2006/relationships/customXml" Target="../ink/ink364.xml"/><Relationship Id="rId212" Type="http://schemas.openxmlformats.org/officeDocument/2006/relationships/customXml" Target="../ink/ink140.xml"/><Relationship Id="rId254" Type="http://schemas.openxmlformats.org/officeDocument/2006/relationships/customXml" Target="../ink/ink163.xml"/><Relationship Id="rId657" Type="http://schemas.openxmlformats.org/officeDocument/2006/relationships/customXml" Target="../ink/ink385.xml"/><Relationship Id="rId49" Type="http://schemas.openxmlformats.org/officeDocument/2006/relationships/image" Target="../media/image25.png"/><Relationship Id="rId114" Type="http://schemas.openxmlformats.org/officeDocument/2006/relationships/customXml" Target="../ink/ink60.xml"/><Relationship Id="rId296" Type="http://schemas.openxmlformats.org/officeDocument/2006/relationships/customXml" Target="../ink/ink185.xml"/><Relationship Id="rId461" Type="http://schemas.openxmlformats.org/officeDocument/2006/relationships/customXml" Target="../ink/ink270.xml"/><Relationship Id="rId517" Type="http://schemas.openxmlformats.org/officeDocument/2006/relationships/customXml" Target="../ink/ink298.xml"/><Relationship Id="rId559" Type="http://schemas.openxmlformats.org/officeDocument/2006/relationships/customXml" Target="../ink/ink321.xml"/><Relationship Id="rId60" Type="http://schemas.openxmlformats.org/officeDocument/2006/relationships/customXml" Target="../ink/ink33.xml"/><Relationship Id="rId156" Type="http://schemas.openxmlformats.org/officeDocument/2006/relationships/customXml" Target="../ink/ink84.xml"/><Relationship Id="rId198" Type="http://schemas.openxmlformats.org/officeDocument/2006/relationships/customXml" Target="../ink/ink126.xml"/><Relationship Id="rId321" Type="http://schemas.openxmlformats.org/officeDocument/2006/relationships/image" Target="../media/image125.png"/><Relationship Id="rId363" Type="http://schemas.openxmlformats.org/officeDocument/2006/relationships/image" Target="../media/image146.png"/><Relationship Id="rId419" Type="http://schemas.openxmlformats.org/officeDocument/2006/relationships/image" Target="../media/image174.png"/><Relationship Id="rId570" Type="http://schemas.openxmlformats.org/officeDocument/2006/relationships/customXml" Target="../ink/ink327.xml"/><Relationship Id="rId626" Type="http://schemas.openxmlformats.org/officeDocument/2006/relationships/image" Target="../media/image260.png"/><Relationship Id="rId202" Type="http://schemas.openxmlformats.org/officeDocument/2006/relationships/customXml" Target="../ink/ink130.xml"/><Relationship Id="rId223" Type="http://schemas.openxmlformats.org/officeDocument/2006/relationships/image" Target="../media/image79.png"/><Relationship Id="rId244" Type="http://schemas.openxmlformats.org/officeDocument/2006/relationships/customXml" Target="../ink/ink158.xml"/><Relationship Id="rId430" Type="http://schemas.openxmlformats.org/officeDocument/2006/relationships/customXml" Target="../ink/ink254.xml"/><Relationship Id="rId647" Type="http://schemas.openxmlformats.org/officeDocument/2006/relationships/customXml" Target="../ink/ink380.xml"/><Relationship Id="rId18" Type="http://schemas.openxmlformats.org/officeDocument/2006/relationships/customXml" Target="../ink/ink12.xml"/><Relationship Id="rId39" Type="http://schemas.openxmlformats.org/officeDocument/2006/relationships/image" Target="../media/image20.png"/><Relationship Id="rId265" Type="http://schemas.openxmlformats.org/officeDocument/2006/relationships/image" Target="../media/image100.png"/><Relationship Id="rId286" Type="http://schemas.openxmlformats.org/officeDocument/2006/relationships/customXml" Target="../ink/ink179.xml"/><Relationship Id="rId451" Type="http://schemas.openxmlformats.org/officeDocument/2006/relationships/image" Target="../media/image190.png"/><Relationship Id="rId472" Type="http://schemas.openxmlformats.org/officeDocument/2006/relationships/image" Target="../media/image200.png"/><Relationship Id="rId493" Type="http://schemas.openxmlformats.org/officeDocument/2006/relationships/customXml" Target="../ink/ink286.xml"/><Relationship Id="rId507" Type="http://schemas.openxmlformats.org/officeDocument/2006/relationships/customXml" Target="../ink/ink293.xml"/><Relationship Id="rId528" Type="http://schemas.openxmlformats.org/officeDocument/2006/relationships/image" Target="../media/image228.png"/><Relationship Id="rId549" Type="http://schemas.openxmlformats.org/officeDocument/2006/relationships/customXml" Target="../ink/ink316.xml"/><Relationship Id="rId50" Type="http://schemas.openxmlformats.org/officeDocument/2006/relationships/customXml" Target="../ink/ink28.xml"/><Relationship Id="rId104" Type="http://schemas.openxmlformats.org/officeDocument/2006/relationships/customXml" Target="../ink/ink55.xml"/><Relationship Id="rId125" Type="http://schemas.openxmlformats.org/officeDocument/2006/relationships/image" Target="../media/image63.png"/><Relationship Id="rId146" Type="http://schemas.openxmlformats.org/officeDocument/2006/relationships/customXml" Target="../ink/ink76.xml"/><Relationship Id="rId167" Type="http://schemas.openxmlformats.org/officeDocument/2006/relationships/customXml" Target="../ink/ink95.xml"/><Relationship Id="rId188" Type="http://schemas.openxmlformats.org/officeDocument/2006/relationships/customXml" Target="../ink/ink116.xml"/><Relationship Id="rId311" Type="http://schemas.openxmlformats.org/officeDocument/2006/relationships/customXml" Target="../ink/ink194.xml"/><Relationship Id="rId332" Type="http://schemas.openxmlformats.org/officeDocument/2006/relationships/customXml" Target="../ink/ink205.xml"/><Relationship Id="rId353" Type="http://schemas.openxmlformats.org/officeDocument/2006/relationships/image" Target="../media/image141.png"/><Relationship Id="rId374" Type="http://schemas.openxmlformats.org/officeDocument/2006/relationships/customXml" Target="../ink/ink226.xml"/><Relationship Id="rId395" Type="http://schemas.openxmlformats.org/officeDocument/2006/relationships/image" Target="../media/image162.png"/><Relationship Id="rId409" Type="http://schemas.openxmlformats.org/officeDocument/2006/relationships/image" Target="../media/image169.png"/><Relationship Id="rId560" Type="http://schemas.openxmlformats.org/officeDocument/2006/relationships/image" Target="../media/image242.png"/><Relationship Id="rId581" Type="http://schemas.openxmlformats.org/officeDocument/2006/relationships/customXml" Target="../ink/ink338.xml"/><Relationship Id="rId71" Type="http://schemas.openxmlformats.org/officeDocument/2006/relationships/image" Target="../media/image36.png"/><Relationship Id="rId92" Type="http://schemas.openxmlformats.org/officeDocument/2006/relationships/customXml" Target="../ink/ink49.xml"/><Relationship Id="rId213" Type="http://schemas.openxmlformats.org/officeDocument/2006/relationships/customXml" Target="../ink/ink141.xml"/><Relationship Id="rId234" Type="http://schemas.openxmlformats.org/officeDocument/2006/relationships/customXml" Target="../ink/ink153.xml"/><Relationship Id="rId420" Type="http://schemas.openxmlformats.org/officeDocument/2006/relationships/customXml" Target="../ink/ink249.xml"/><Relationship Id="rId616" Type="http://schemas.openxmlformats.org/officeDocument/2006/relationships/image" Target="../media/image255.png"/><Relationship Id="rId637" Type="http://schemas.openxmlformats.org/officeDocument/2006/relationships/customXml" Target="../ink/ink375.xml"/><Relationship Id="rId658" Type="http://schemas.openxmlformats.org/officeDocument/2006/relationships/image" Target="../media/image276.png"/><Relationship Id="rId2" Type="http://schemas.openxmlformats.org/officeDocument/2006/relationships/customXml" Target="../ink/ink4.xml"/><Relationship Id="rId29" Type="http://schemas.openxmlformats.org/officeDocument/2006/relationships/image" Target="../media/image15.png"/><Relationship Id="rId255" Type="http://schemas.openxmlformats.org/officeDocument/2006/relationships/image" Target="../media/image95.png"/><Relationship Id="rId276" Type="http://schemas.openxmlformats.org/officeDocument/2006/relationships/customXml" Target="../ink/ink174.xml"/><Relationship Id="rId297" Type="http://schemas.openxmlformats.org/officeDocument/2006/relationships/customXml" Target="../ink/ink186.xml"/><Relationship Id="rId441" Type="http://schemas.openxmlformats.org/officeDocument/2006/relationships/image" Target="../media/image185.png"/><Relationship Id="rId462" Type="http://schemas.openxmlformats.org/officeDocument/2006/relationships/image" Target="../media/image195.png"/><Relationship Id="rId483" Type="http://schemas.openxmlformats.org/officeDocument/2006/relationships/customXml" Target="../ink/ink281.xml"/><Relationship Id="rId518" Type="http://schemas.openxmlformats.org/officeDocument/2006/relationships/image" Target="../media/image223.png"/><Relationship Id="rId539" Type="http://schemas.openxmlformats.org/officeDocument/2006/relationships/customXml" Target="../ink/ink311.xml"/><Relationship Id="rId40" Type="http://schemas.openxmlformats.org/officeDocument/2006/relationships/customXml" Target="../ink/ink23.xml"/><Relationship Id="rId115" Type="http://schemas.openxmlformats.org/officeDocument/2006/relationships/image" Target="../media/image58.png"/><Relationship Id="rId136" Type="http://schemas.openxmlformats.org/officeDocument/2006/relationships/customXml" Target="../ink/ink71.xml"/><Relationship Id="rId157" Type="http://schemas.openxmlformats.org/officeDocument/2006/relationships/customXml" Target="../ink/ink85.xml"/><Relationship Id="rId178" Type="http://schemas.openxmlformats.org/officeDocument/2006/relationships/customXml" Target="../ink/ink106.xml"/><Relationship Id="rId301" Type="http://schemas.openxmlformats.org/officeDocument/2006/relationships/image" Target="../media/image116.png"/><Relationship Id="rId322" Type="http://schemas.openxmlformats.org/officeDocument/2006/relationships/customXml" Target="../ink/ink200.xml"/><Relationship Id="rId343" Type="http://schemas.openxmlformats.org/officeDocument/2006/relationships/image" Target="../media/image136.png"/><Relationship Id="rId364" Type="http://schemas.openxmlformats.org/officeDocument/2006/relationships/customXml" Target="../ink/ink221.xml"/><Relationship Id="rId550" Type="http://schemas.openxmlformats.org/officeDocument/2006/relationships/image" Target="../media/image237.png"/><Relationship Id="rId61" Type="http://schemas.openxmlformats.org/officeDocument/2006/relationships/image" Target="../media/image31.png"/><Relationship Id="rId82" Type="http://schemas.openxmlformats.org/officeDocument/2006/relationships/customXml" Target="../ink/ink44.xml"/><Relationship Id="rId199" Type="http://schemas.openxmlformats.org/officeDocument/2006/relationships/customXml" Target="../ink/ink127.xml"/><Relationship Id="rId203" Type="http://schemas.openxmlformats.org/officeDocument/2006/relationships/customXml" Target="../ink/ink131.xml"/><Relationship Id="rId385" Type="http://schemas.openxmlformats.org/officeDocument/2006/relationships/image" Target="../media/image157.png"/><Relationship Id="rId571" Type="http://schemas.openxmlformats.org/officeDocument/2006/relationships/customXml" Target="../ink/ink328.xml"/><Relationship Id="rId592" Type="http://schemas.openxmlformats.org/officeDocument/2006/relationships/customXml" Target="../ink/ink349.xml"/><Relationship Id="rId606" Type="http://schemas.openxmlformats.org/officeDocument/2006/relationships/image" Target="../media/image250.png"/><Relationship Id="rId627" Type="http://schemas.openxmlformats.org/officeDocument/2006/relationships/customXml" Target="../ink/ink370.xml"/><Relationship Id="rId648" Type="http://schemas.openxmlformats.org/officeDocument/2006/relationships/image" Target="../media/image271.png"/><Relationship Id="rId19" Type="http://schemas.openxmlformats.org/officeDocument/2006/relationships/image" Target="../media/image10.png"/><Relationship Id="rId224" Type="http://schemas.openxmlformats.org/officeDocument/2006/relationships/customXml" Target="../ink/ink148.xml"/><Relationship Id="rId245" Type="http://schemas.openxmlformats.org/officeDocument/2006/relationships/image" Target="../media/image90.png"/><Relationship Id="rId266" Type="http://schemas.openxmlformats.org/officeDocument/2006/relationships/customXml" Target="../ink/ink169.xml"/><Relationship Id="rId287" Type="http://schemas.openxmlformats.org/officeDocument/2006/relationships/image" Target="../media/image111.png"/><Relationship Id="rId410" Type="http://schemas.openxmlformats.org/officeDocument/2006/relationships/customXml" Target="../ink/ink244.xml"/><Relationship Id="rId431" Type="http://schemas.openxmlformats.org/officeDocument/2006/relationships/image" Target="../media/image180.png"/><Relationship Id="rId452" Type="http://schemas.openxmlformats.org/officeDocument/2006/relationships/customXml" Target="../ink/ink265.xml"/><Relationship Id="rId473" Type="http://schemas.openxmlformats.org/officeDocument/2006/relationships/customXml" Target="../ink/ink276.xml"/><Relationship Id="rId494" Type="http://schemas.openxmlformats.org/officeDocument/2006/relationships/image" Target="../media/image211.png"/><Relationship Id="rId508" Type="http://schemas.openxmlformats.org/officeDocument/2006/relationships/image" Target="../media/image218.png"/><Relationship Id="rId529" Type="http://schemas.openxmlformats.org/officeDocument/2006/relationships/customXml" Target="../ink/ink304.xml"/><Relationship Id="rId30" Type="http://schemas.openxmlformats.org/officeDocument/2006/relationships/customXml" Target="../ink/ink18.xml"/><Relationship Id="rId105" Type="http://schemas.openxmlformats.org/officeDocument/2006/relationships/image" Target="../media/image53.png"/><Relationship Id="rId126" Type="http://schemas.openxmlformats.org/officeDocument/2006/relationships/customXml" Target="../ink/ink66.xml"/><Relationship Id="rId147" Type="http://schemas.openxmlformats.org/officeDocument/2006/relationships/image" Target="../media/image74.png"/><Relationship Id="rId168" Type="http://schemas.openxmlformats.org/officeDocument/2006/relationships/customXml" Target="../ink/ink96.xml"/><Relationship Id="rId312" Type="http://schemas.openxmlformats.org/officeDocument/2006/relationships/customXml" Target="../ink/ink195.xml"/><Relationship Id="rId333" Type="http://schemas.openxmlformats.org/officeDocument/2006/relationships/image" Target="../media/image131.png"/><Relationship Id="rId354" Type="http://schemas.openxmlformats.org/officeDocument/2006/relationships/customXml" Target="../ink/ink216.xml"/><Relationship Id="rId540" Type="http://schemas.openxmlformats.org/officeDocument/2006/relationships/image" Target="../media/image232.png"/><Relationship Id="rId51" Type="http://schemas.openxmlformats.org/officeDocument/2006/relationships/image" Target="../media/image26.png"/><Relationship Id="rId72" Type="http://schemas.openxmlformats.org/officeDocument/2006/relationships/customXml" Target="../ink/ink39.xml"/><Relationship Id="rId93" Type="http://schemas.openxmlformats.org/officeDocument/2006/relationships/image" Target="../media/image47.png"/><Relationship Id="rId189" Type="http://schemas.openxmlformats.org/officeDocument/2006/relationships/customXml" Target="../ink/ink117.xml"/><Relationship Id="rId375" Type="http://schemas.openxmlformats.org/officeDocument/2006/relationships/image" Target="../media/image152.png"/><Relationship Id="rId396" Type="http://schemas.openxmlformats.org/officeDocument/2006/relationships/customXml" Target="../ink/ink237.xml"/><Relationship Id="rId561" Type="http://schemas.openxmlformats.org/officeDocument/2006/relationships/customXml" Target="../ink/ink322.xml"/><Relationship Id="rId582" Type="http://schemas.openxmlformats.org/officeDocument/2006/relationships/customXml" Target="../ink/ink339.xml"/><Relationship Id="rId617" Type="http://schemas.openxmlformats.org/officeDocument/2006/relationships/customXml" Target="../ink/ink365.xml"/><Relationship Id="rId638" Type="http://schemas.openxmlformats.org/officeDocument/2006/relationships/image" Target="../media/image266.png"/><Relationship Id="rId659" Type="http://schemas.openxmlformats.org/officeDocument/2006/relationships/customXml" Target="../ink/ink386.xml"/><Relationship Id="rId3" Type="http://schemas.openxmlformats.org/officeDocument/2006/relationships/image" Target="../media/image2100.png"/><Relationship Id="rId214" Type="http://schemas.openxmlformats.org/officeDocument/2006/relationships/customXml" Target="../ink/ink142.xml"/><Relationship Id="rId235" Type="http://schemas.openxmlformats.org/officeDocument/2006/relationships/image" Target="../media/image85.png"/><Relationship Id="rId256" Type="http://schemas.openxmlformats.org/officeDocument/2006/relationships/customXml" Target="../ink/ink164.xml"/><Relationship Id="rId277" Type="http://schemas.openxmlformats.org/officeDocument/2006/relationships/image" Target="../media/image106.png"/><Relationship Id="rId298" Type="http://schemas.openxmlformats.org/officeDocument/2006/relationships/customXml" Target="../ink/ink187.xml"/><Relationship Id="rId400" Type="http://schemas.openxmlformats.org/officeDocument/2006/relationships/customXml" Target="../ink/ink239.xml"/><Relationship Id="rId421" Type="http://schemas.openxmlformats.org/officeDocument/2006/relationships/image" Target="../media/image175.png"/><Relationship Id="rId442" Type="http://schemas.openxmlformats.org/officeDocument/2006/relationships/customXml" Target="../ink/ink260.xml"/><Relationship Id="rId463" Type="http://schemas.openxmlformats.org/officeDocument/2006/relationships/customXml" Target="../ink/ink271.xml"/><Relationship Id="rId484" Type="http://schemas.openxmlformats.org/officeDocument/2006/relationships/image" Target="../media/image206.png"/><Relationship Id="rId519" Type="http://schemas.openxmlformats.org/officeDocument/2006/relationships/customXml" Target="../ink/ink299.xml"/><Relationship Id="rId116" Type="http://schemas.openxmlformats.org/officeDocument/2006/relationships/customXml" Target="../ink/ink61.xml"/><Relationship Id="rId137" Type="http://schemas.openxmlformats.org/officeDocument/2006/relationships/image" Target="../media/image69.png"/><Relationship Id="rId158" Type="http://schemas.openxmlformats.org/officeDocument/2006/relationships/customXml" Target="../ink/ink86.xml"/><Relationship Id="rId302" Type="http://schemas.openxmlformats.org/officeDocument/2006/relationships/customXml" Target="../ink/ink189.xml"/><Relationship Id="rId323" Type="http://schemas.openxmlformats.org/officeDocument/2006/relationships/image" Target="../media/image126.png"/><Relationship Id="rId344" Type="http://schemas.openxmlformats.org/officeDocument/2006/relationships/customXml" Target="../ink/ink211.xml"/><Relationship Id="rId530" Type="http://schemas.openxmlformats.org/officeDocument/2006/relationships/image" Target="../media/image229.png"/><Relationship Id="rId20" Type="http://schemas.openxmlformats.org/officeDocument/2006/relationships/customXml" Target="../ink/ink13.xml"/><Relationship Id="rId41" Type="http://schemas.openxmlformats.org/officeDocument/2006/relationships/image" Target="../media/image21.png"/><Relationship Id="rId62" Type="http://schemas.openxmlformats.org/officeDocument/2006/relationships/customXml" Target="../ink/ink34.xml"/><Relationship Id="rId83" Type="http://schemas.openxmlformats.org/officeDocument/2006/relationships/image" Target="../media/image42.png"/><Relationship Id="rId179" Type="http://schemas.openxmlformats.org/officeDocument/2006/relationships/customXml" Target="../ink/ink107.xml"/><Relationship Id="rId365" Type="http://schemas.openxmlformats.org/officeDocument/2006/relationships/image" Target="../media/image147.png"/><Relationship Id="rId386" Type="http://schemas.openxmlformats.org/officeDocument/2006/relationships/customXml" Target="../ink/ink232.xml"/><Relationship Id="rId551" Type="http://schemas.openxmlformats.org/officeDocument/2006/relationships/customXml" Target="../ink/ink317.xml"/><Relationship Id="rId572" Type="http://schemas.openxmlformats.org/officeDocument/2006/relationships/customXml" Target="../ink/ink329.xml"/><Relationship Id="rId593" Type="http://schemas.openxmlformats.org/officeDocument/2006/relationships/customXml" Target="../ink/ink350.xml"/><Relationship Id="rId607" Type="http://schemas.openxmlformats.org/officeDocument/2006/relationships/customXml" Target="../ink/ink360.xml"/><Relationship Id="rId628" Type="http://schemas.openxmlformats.org/officeDocument/2006/relationships/image" Target="../media/image261.png"/><Relationship Id="rId649" Type="http://schemas.openxmlformats.org/officeDocument/2006/relationships/customXml" Target="../ink/ink381.xml"/><Relationship Id="rId190" Type="http://schemas.openxmlformats.org/officeDocument/2006/relationships/customXml" Target="../ink/ink118.xml"/><Relationship Id="rId204" Type="http://schemas.openxmlformats.org/officeDocument/2006/relationships/customXml" Target="../ink/ink132.xml"/><Relationship Id="rId225" Type="http://schemas.openxmlformats.org/officeDocument/2006/relationships/image" Target="../media/image80.png"/><Relationship Id="rId246" Type="http://schemas.openxmlformats.org/officeDocument/2006/relationships/customXml" Target="../ink/ink159.xml"/><Relationship Id="rId267" Type="http://schemas.openxmlformats.org/officeDocument/2006/relationships/image" Target="../media/image101.png"/><Relationship Id="rId288" Type="http://schemas.openxmlformats.org/officeDocument/2006/relationships/customXml" Target="../ink/ink180.xml"/><Relationship Id="rId411" Type="http://schemas.openxmlformats.org/officeDocument/2006/relationships/image" Target="../media/image170.png"/><Relationship Id="rId432" Type="http://schemas.openxmlformats.org/officeDocument/2006/relationships/customXml" Target="../ink/ink255.xml"/><Relationship Id="rId453" Type="http://schemas.openxmlformats.org/officeDocument/2006/relationships/image" Target="../media/image191.png"/><Relationship Id="rId474" Type="http://schemas.openxmlformats.org/officeDocument/2006/relationships/image" Target="../media/image201.png"/><Relationship Id="rId509" Type="http://schemas.openxmlformats.org/officeDocument/2006/relationships/customXml" Target="../ink/ink294.xml"/><Relationship Id="rId660" Type="http://schemas.openxmlformats.org/officeDocument/2006/relationships/image" Target="../media/image277.png"/><Relationship Id="rId106" Type="http://schemas.openxmlformats.org/officeDocument/2006/relationships/customXml" Target="../ink/ink56.xml"/><Relationship Id="rId127" Type="http://schemas.openxmlformats.org/officeDocument/2006/relationships/image" Target="../media/image64.png"/><Relationship Id="rId313" Type="http://schemas.openxmlformats.org/officeDocument/2006/relationships/image" Target="../media/image121.png"/><Relationship Id="rId495" Type="http://schemas.openxmlformats.org/officeDocument/2006/relationships/customXml" Target="../ink/ink287.xml"/><Relationship Id="rId10" Type="http://schemas.openxmlformats.org/officeDocument/2006/relationships/customXml" Target="../ink/ink8.xml"/><Relationship Id="rId31" Type="http://schemas.openxmlformats.org/officeDocument/2006/relationships/image" Target="../media/image16.png"/><Relationship Id="rId52" Type="http://schemas.openxmlformats.org/officeDocument/2006/relationships/customXml" Target="../ink/ink29.xml"/><Relationship Id="rId73" Type="http://schemas.openxmlformats.org/officeDocument/2006/relationships/image" Target="../media/image37.png"/><Relationship Id="rId94" Type="http://schemas.openxmlformats.org/officeDocument/2006/relationships/customXml" Target="../ink/ink50.xml"/><Relationship Id="rId148" Type="http://schemas.openxmlformats.org/officeDocument/2006/relationships/customXml" Target="../ink/ink77.xml"/><Relationship Id="rId169" Type="http://schemas.openxmlformats.org/officeDocument/2006/relationships/customXml" Target="../ink/ink97.xml"/><Relationship Id="rId334" Type="http://schemas.openxmlformats.org/officeDocument/2006/relationships/customXml" Target="../ink/ink206.xml"/><Relationship Id="rId355" Type="http://schemas.openxmlformats.org/officeDocument/2006/relationships/image" Target="../media/image142.png"/><Relationship Id="rId376" Type="http://schemas.openxmlformats.org/officeDocument/2006/relationships/customXml" Target="../ink/ink227.xml"/><Relationship Id="rId397" Type="http://schemas.openxmlformats.org/officeDocument/2006/relationships/image" Target="../media/image163.png"/><Relationship Id="rId520" Type="http://schemas.openxmlformats.org/officeDocument/2006/relationships/image" Target="../media/image224.png"/><Relationship Id="rId541" Type="http://schemas.openxmlformats.org/officeDocument/2006/relationships/customXml" Target="../ink/ink312.xml"/><Relationship Id="rId562" Type="http://schemas.openxmlformats.org/officeDocument/2006/relationships/image" Target="../media/image243.png"/><Relationship Id="rId583" Type="http://schemas.openxmlformats.org/officeDocument/2006/relationships/customXml" Target="../ink/ink340.xml"/><Relationship Id="rId618" Type="http://schemas.openxmlformats.org/officeDocument/2006/relationships/image" Target="../media/image256.png"/><Relationship Id="rId639" Type="http://schemas.openxmlformats.org/officeDocument/2006/relationships/customXml" Target="../ink/ink376.xml"/><Relationship Id="rId4" Type="http://schemas.openxmlformats.org/officeDocument/2006/relationships/customXml" Target="../ink/ink5.xml"/><Relationship Id="rId180" Type="http://schemas.openxmlformats.org/officeDocument/2006/relationships/customXml" Target="../ink/ink108.xml"/><Relationship Id="rId215" Type="http://schemas.openxmlformats.org/officeDocument/2006/relationships/customXml" Target="../ink/ink143.xml"/><Relationship Id="rId236" Type="http://schemas.openxmlformats.org/officeDocument/2006/relationships/customXml" Target="../ink/ink154.xml"/><Relationship Id="rId257" Type="http://schemas.openxmlformats.org/officeDocument/2006/relationships/image" Target="../media/image96.png"/><Relationship Id="rId278" Type="http://schemas.openxmlformats.org/officeDocument/2006/relationships/customXml" Target="../ink/ink175.xml"/><Relationship Id="rId401" Type="http://schemas.openxmlformats.org/officeDocument/2006/relationships/image" Target="../media/image165.png"/><Relationship Id="rId422" Type="http://schemas.openxmlformats.org/officeDocument/2006/relationships/customXml" Target="../ink/ink250.xml"/><Relationship Id="rId443" Type="http://schemas.openxmlformats.org/officeDocument/2006/relationships/image" Target="../media/image186.png"/><Relationship Id="rId464" Type="http://schemas.openxmlformats.org/officeDocument/2006/relationships/image" Target="../media/image196.png"/><Relationship Id="rId650" Type="http://schemas.openxmlformats.org/officeDocument/2006/relationships/image" Target="../media/image272.png"/><Relationship Id="rId303" Type="http://schemas.openxmlformats.org/officeDocument/2006/relationships/image" Target="../media/image117.png"/><Relationship Id="rId485" Type="http://schemas.openxmlformats.org/officeDocument/2006/relationships/customXml" Target="../ink/ink282.xml"/><Relationship Id="rId42" Type="http://schemas.openxmlformats.org/officeDocument/2006/relationships/customXml" Target="../ink/ink24.xml"/><Relationship Id="rId84" Type="http://schemas.openxmlformats.org/officeDocument/2006/relationships/customXml" Target="../ink/ink45.xml"/><Relationship Id="rId138" Type="http://schemas.openxmlformats.org/officeDocument/2006/relationships/customXml" Target="../ink/ink72.xml"/><Relationship Id="rId345" Type="http://schemas.openxmlformats.org/officeDocument/2006/relationships/image" Target="../media/image137.png"/><Relationship Id="rId387" Type="http://schemas.openxmlformats.org/officeDocument/2006/relationships/image" Target="../media/image158.png"/><Relationship Id="rId510" Type="http://schemas.openxmlformats.org/officeDocument/2006/relationships/image" Target="../media/image219.png"/><Relationship Id="rId552" Type="http://schemas.openxmlformats.org/officeDocument/2006/relationships/image" Target="../media/image238.png"/><Relationship Id="rId594" Type="http://schemas.openxmlformats.org/officeDocument/2006/relationships/customXml" Target="../ink/ink351.xml"/><Relationship Id="rId608" Type="http://schemas.openxmlformats.org/officeDocument/2006/relationships/image" Target="../media/image251.png"/><Relationship Id="rId191" Type="http://schemas.openxmlformats.org/officeDocument/2006/relationships/customXml" Target="../ink/ink119.xml"/><Relationship Id="rId205" Type="http://schemas.openxmlformats.org/officeDocument/2006/relationships/customXml" Target="../ink/ink133.xml"/><Relationship Id="rId247" Type="http://schemas.openxmlformats.org/officeDocument/2006/relationships/image" Target="../media/image91.png"/><Relationship Id="rId412" Type="http://schemas.openxmlformats.org/officeDocument/2006/relationships/customXml" Target="../ink/ink245.xml"/><Relationship Id="rId107" Type="http://schemas.openxmlformats.org/officeDocument/2006/relationships/image" Target="../media/image54.png"/><Relationship Id="rId289" Type="http://schemas.openxmlformats.org/officeDocument/2006/relationships/image" Target="../media/image112.png"/><Relationship Id="rId454" Type="http://schemas.openxmlformats.org/officeDocument/2006/relationships/customXml" Target="../ink/ink266.xml"/><Relationship Id="rId496" Type="http://schemas.openxmlformats.org/officeDocument/2006/relationships/image" Target="../media/image212.png"/><Relationship Id="rId661" Type="http://schemas.openxmlformats.org/officeDocument/2006/relationships/customXml" Target="../ink/ink387.xml"/><Relationship Id="rId11" Type="http://schemas.openxmlformats.org/officeDocument/2006/relationships/image" Target="../media/image6.png"/><Relationship Id="rId53" Type="http://schemas.openxmlformats.org/officeDocument/2006/relationships/image" Target="../media/image27.png"/><Relationship Id="rId149" Type="http://schemas.openxmlformats.org/officeDocument/2006/relationships/image" Target="../media/image75.png"/><Relationship Id="rId314" Type="http://schemas.openxmlformats.org/officeDocument/2006/relationships/customXml" Target="../ink/ink196.xml"/><Relationship Id="rId356" Type="http://schemas.openxmlformats.org/officeDocument/2006/relationships/customXml" Target="../ink/ink217.xml"/><Relationship Id="rId398" Type="http://schemas.openxmlformats.org/officeDocument/2006/relationships/customXml" Target="../ink/ink238.xml"/><Relationship Id="rId521" Type="http://schemas.openxmlformats.org/officeDocument/2006/relationships/customXml" Target="../ink/ink300.xml"/><Relationship Id="rId563" Type="http://schemas.openxmlformats.org/officeDocument/2006/relationships/customXml" Target="../ink/ink323.xml"/><Relationship Id="rId619" Type="http://schemas.openxmlformats.org/officeDocument/2006/relationships/customXml" Target="../ink/ink366.xml"/><Relationship Id="rId95" Type="http://schemas.openxmlformats.org/officeDocument/2006/relationships/image" Target="../media/image48.png"/><Relationship Id="rId160" Type="http://schemas.openxmlformats.org/officeDocument/2006/relationships/customXml" Target="../ink/ink88.xml"/><Relationship Id="rId216" Type="http://schemas.openxmlformats.org/officeDocument/2006/relationships/customXml" Target="../ink/ink144.xml"/><Relationship Id="rId423" Type="http://schemas.openxmlformats.org/officeDocument/2006/relationships/image" Target="../media/image176.png"/><Relationship Id="rId258" Type="http://schemas.openxmlformats.org/officeDocument/2006/relationships/customXml" Target="../ink/ink165.xml"/><Relationship Id="rId465" Type="http://schemas.openxmlformats.org/officeDocument/2006/relationships/customXml" Target="../ink/ink272.xml"/><Relationship Id="rId630" Type="http://schemas.openxmlformats.org/officeDocument/2006/relationships/image" Target="../media/image262.png"/><Relationship Id="rId22" Type="http://schemas.openxmlformats.org/officeDocument/2006/relationships/customXml" Target="../ink/ink14.xml"/><Relationship Id="rId64" Type="http://schemas.openxmlformats.org/officeDocument/2006/relationships/customXml" Target="../ink/ink35.xml"/><Relationship Id="rId118" Type="http://schemas.openxmlformats.org/officeDocument/2006/relationships/customXml" Target="../ink/ink62.xml"/><Relationship Id="rId325" Type="http://schemas.openxmlformats.org/officeDocument/2006/relationships/image" Target="../media/image127.png"/><Relationship Id="rId367" Type="http://schemas.openxmlformats.org/officeDocument/2006/relationships/image" Target="../media/image148.png"/><Relationship Id="rId532" Type="http://schemas.openxmlformats.org/officeDocument/2006/relationships/image" Target="../media/image230.png"/><Relationship Id="rId574" Type="http://schemas.openxmlformats.org/officeDocument/2006/relationships/customXml" Target="../ink/ink331.xml"/><Relationship Id="rId171" Type="http://schemas.openxmlformats.org/officeDocument/2006/relationships/customXml" Target="../ink/ink99.xml"/><Relationship Id="rId227" Type="http://schemas.openxmlformats.org/officeDocument/2006/relationships/image" Target="../media/image81.png"/><Relationship Id="rId269" Type="http://schemas.openxmlformats.org/officeDocument/2006/relationships/image" Target="../media/image102.png"/><Relationship Id="rId434" Type="http://schemas.openxmlformats.org/officeDocument/2006/relationships/customXml" Target="../ink/ink256.xml"/><Relationship Id="rId476" Type="http://schemas.openxmlformats.org/officeDocument/2006/relationships/image" Target="../media/image202.png"/><Relationship Id="rId641" Type="http://schemas.openxmlformats.org/officeDocument/2006/relationships/customXml" Target="../ink/ink377.xml"/><Relationship Id="rId33" Type="http://schemas.openxmlformats.org/officeDocument/2006/relationships/image" Target="../media/image17.png"/><Relationship Id="rId129" Type="http://schemas.openxmlformats.org/officeDocument/2006/relationships/image" Target="../media/image65.png"/><Relationship Id="rId280" Type="http://schemas.openxmlformats.org/officeDocument/2006/relationships/customXml" Target="../ink/ink176.xml"/><Relationship Id="rId336" Type="http://schemas.openxmlformats.org/officeDocument/2006/relationships/customXml" Target="../ink/ink207.xml"/><Relationship Id="rId501" Type="http://schemas.openxmlformats.org/officeDocument/2006/relationships/customXml" Target="../ink/ink290.xml"/><Relationship Id="rId543" Type="http://schemas.openxmlformats.org/officeDocument/2006/relationships/customXml" Target="../ink/ink313.xml"/><Relationship Id="rId75" Type="http://schemas.openxmlformats.org/officeDocument/2006/relationships/image" Target="../media/image38.png"/><Relationship Id="rId140" Type="http://schemas.openxmlformats.org/officeDocument/2006/relationships/customXml" Target="../ink/ink73.xml"/><Relationship Id="rId182" Type="http://schemas.openxmlformats.org/officeDocument/2006/relationships/customXml" Target="../ink/ink110.xml"/><Relationship Id="rId378" Type="http://schemas.openxmlformats.org/officeDocument/2006/relationships/customXml" Target="../ink/ink228.xml"/><Relationship Id="rId403" Type="http://schemas.openxmlformats.org/officeDocument/2006/relationships/image" Target="../media/image166.png"/><Relationship Id="rId585" Type="http://schemas.openxmlformats.org/officeDocument/2006/relationships/customXml" Target="../ink/ink342.xml"/><Relationship Id="rId6" Type="http://schemas.openxmlformats.org/officeDocument/2006/relationships/customXml" Target="../ink/ink6.xml"/><Relationship Id="rId238" Type="http://schemas.openxmlformats.org/officeDocument/2006/relationships/customXml" Target="../ink/ink155.xml"/><Relationship Id="rId445" Type="http://schemas.openxmlformats.org/officeDocument/2006/relationships/image" Target="../media/image187.png"/><Relationship Id="rId487" Type="http://schemas.openxmlformats.org/officeDocument/2006/relationships/customXml" Target="../ink/ink283.xml"/><Relationship Id="rId610" Type="http://schemas.openxmlformats.org/officeDocument/2006/relationships/image" Target="../media/image252.png"/><Relationship Id="rId652" Type="http://schemas.openxmlformats.org/officeDocument/2006/relationships/image" Target="../media/image273.png"/><Relationship Id="rId291" Type="http://schemas.openxmlformats.org/officeDocument/2006/relationships/image" Target="../media/image113.png"/><Relationship Id="rId305" Type="http://schemas.openxmlformats.org/officeDocument/2006/relationships/image" Target="../media/image118.png"/><Relationship Id="rId347" Type="http://schemas.openxmlformats.org/officeDocument/2006/relationships/image" Target="../media/image138.png"/><Relationship Id="rId512" Type="http://schemas.openxmlformats.org/officeDocument/2006/relationships/image" Target="../media/image220.png"/><Relationship Id="rId44" Type="http://schemas.openxmlformats.org/officeDocument/2006/relationships/customXml" Target="../ink/ink25.xml"/><Relationship Id="rId86" Type="http://schemas.openxmlformats.org/officeDocument/2006/relationships/customXml" Target="../ink/ink46.xml"/><Relationship Id="rId151" Type="http://schemas.openxmlformats.org/officeDocument/2006/relationships/customXml" Target="../ink/ink79.xml"/><Relationship Id="rId389" Type="http://schemas.openxmlformats.org/officeDocument/2006/relationships/image" Target="../media/image159.png"/><Relationship Id="rId554" Type="http://schemas.openxmlformats.org/officeDocument/2006/relationships/image" Target="../media/image239.png"/><Relationship Id="rId596" Type="http://schemas.openxmlformats.org/officeDocument/2006/relationships/customXml" Target="../ink/ink353.xml"/><Relationship Id="rId193" Type="http://schemas.openxmlformats.org/officeDocument/2006/relationships/customXml" Target="../ink/ink121.xml"/><Relationship Id="rId207" Type="http://schemas.openxmlformats.org/officeDocument/2006/relationships/customXml" Target="../ink/ink135.xml"/><Relationship Id="rId249" Type="http://schemas.openxmlformats.org/officeDocument/2006/relationships/image" Target="../media/image92.png"/><Relationship Id="rId414" Type="http://schemas.openxmlformats.org/officeDocument/2006/relationships/customXml" Target="../ink/ink246.xml"/><Relationship Id="rId456" Type="http://schemas.openxmlformats.org/officeDocument/2006/relationships/image" Target="../media/image192.png"/><Relationship Id="rId498" Type="http://schemas.openxmlformats.org/officeDocument/2006/relationships/image" Target="../media/image213.png"/><Relationship Id="rId621" Type="http://schemas.openxmlformats.org/officeDocument/2006/relationships/customXml" Target="../ink/ink367.xml"/><Relationship Id="rId663" Type="http://schemas.openxmlformats.org/officeDocument/2006/relationships/customXml" Target="../ink/ink388.xml"/><Relationship Id="rId13" Type="http://schemas.openxmlformats.org/officeDocument/2006/relationships/image" Target="../media/image7.png"/><Relationship Id="rId109" Type="http://schemas.openxmlformats.org/officeDocument/2006/relationships/image" Target="../media/image55.png"/><Relationship Id="rId260" Type="http://schemas.openxmlformats.org/officeDocument/2006/relationships/customXml" Target="../ink/ink166.xml"/><Relationship Id="rId316" Type="http://schemas.openxmlformats.org/officeDocument/2006/relationships/customXml" Target="../ink/ink197.xml"/><Relationship Id="rId523" Type="http://schemas.openxmlformats.org/officeDocument/2006/relationships/customXml" Target="../ink/ink301.xml"/><Relationship Id="rId55" Type="http://schemas.openxmlformats.org/officeDocument/2006/relationships/image" Target="../media/image28.png"/><Relationship Id="rId97" Type="http://schemas.openxmlformats.org/officeDocument/2006/relationships/image" Target="../media/image49.png"/><Relationship Id="rId120" Type="http://schemas.openxmlformats.org/officeDocument/2006/relationships/customXml" Target="../ink/ink63.xml"/><Relationship Id="rId358" Type="http://schemas.openxmlformats.org/officeDocument/2006/relationships/customXml" Target="../ink/ink218.xml"/><Relationship Id="rId565" Type="http://schemas.openxmlformats.org/officeDocument/2006/relationships/customXml" Target="../ink/ink324.xml"/><Relationship Id="rId162" Type="http://schemas.openxmlformats.org/officeDocument/2006/relationships/customXml" Target="../ink/ink90.xml"/><Relationship Id="rId218" Type="http://schemas.openxmlformats.org/officeDocument/2006/relationships/customXml" Target="../ink/ink145.xml"/><Relationship Id="rId425" Type="http://schemas.openxmlformats.org/officeDocument/2006/relationships/image" Target="../media/image177.png"/><Relationship Id="rId467" Type="http://schemas.openxmlformats.org/officeDocument/2006/relationships/customXml" Target="../ink/ink273.xml"/><Relationship Id="rId632" Type="http://schemas.openxmlformats.org/officeDocument/2006/relationships/image" Target="../media/image263.png"/><Relationship Id="rId271" Type="http://schemas.openxmlformats.org/officeDocument/2006/relationships/image" Target="../media/image103.png"/><Relationship Id="rId24" Type="http://schemas.openxmlformats.org/officeDocument/2006/relationships/customXml" Target="../ink/ink15.xml"/><Relationship Id="rId66" Type="http://schemas.openxmlformats.org/officeDocument/2006/relationships/customXml" Target="../ink/ink36.xml"/><Relationship Id="rId131" Type="http://schemas.openxmlformats.org/officeDocument/2006/relationships/image" Target="../media/image66.png"/><Relationship Id="rId327" Type="http://schemas.openxmlformats.org/officeDocument/2006/relationships/image" Target="../media/image128.png"/><Relationship Id="rId369" Type="http://schemas.openxmlformats.org/officeDocument/2006/relationships/image" Target="../media/image149.png"/><Relationship Id="rId534" Type="http://schemas.openxmlformats.org/officeDocument/2006/relationships/image" Target="../media/image231.png"/><Relationship Id="rId576" Type="http://schemas.openxmlformats.org/officeDocument/2006/relationships/customXml" Target="../ink/ink333.xml"/><Relationship Id="rId173" Type="http://schemas.openxmlformats.org/officeDocument/2006/relationships/customXml" Target="../ink/ink101.xml"/><Relationship Id="rId229" Type="http://schemas.openxmlformats.org/officeDocument/2006/relationships/image" Target="../media/image82.png"/><Relationship Id="rId380" Type="http://schemas.openxmlformats.org/officeDocument/2006/relationships/customXml" Target="../ink/ink229.xml"/><Relationship Id="rId436" Type="http://schemas.openxmlformats.org/officeDocument/2006/relationships/customXml" Target="../ink/ink257.xml"/><Relationship Id="rId601" Type="http://schemas.openxmlformats.org/officeDocument/2006/relationships/customXml" Target="../ink/ink357.xml"/><Relationship Id="rId643" Type="http://schemas.openxmlformats.org/officeDocument/2006/relationships/customXml" Target="../ink/ink378.xml"/><Relationship Id="rId240" Type="http://schemas.openxmlformats.org/officeDocument/2006/relationships/customXml" Target="../ink/ink156.xml"/><Relationship Id="rId478" Type="http://schemas.openxmlformats.org/officeDocument/2006/relationships/image" Target="../media/image203.png"/><Relationship Id="rId35" Type="http://schemas.openxmlformats.org/officeDocument/2006/relationships/image" Target="../media/image18.png"/><Relationship Id="rId77" Type="http://schemas.openxmlformats.org/officeDocument/2006/relationships/image" Target="../media/image39.png"/><Relationship Id="rId100" Type="http://schemas.openxmlformats.org/officeDocument/2006/relationships/customXml" Target="../ink/ink53.xml"/><Relationship Id="rId282" Type="http://schemas.openxmlformats.org/officeDocument/2006/relationships/customXml" Target="../ink/ink177.xml"/><Relationship Id="rId338" Type="http://schemas.openxmlformats.org/officeDocument/2006/relationships/customXml" Target="../ink/ink208.xml"/><Relationship Id="rId503" Type="http://schemas.openxmlformats.org/officeDocument/2006/relationships/customXml" Target="../ink/ink291.xml"/><Relationship Id="rId545" Type="http://schemas.openxmlformats.org/officeDocument/2006/relationships/customXml" Target="../ink/ink314.xml"/><Relationship Id="rId587" Type="http://schemas.openxmlformats.org/officeDocument/2006/relationships/customXml" Target="../ink/ink344.xml"/><Relationship Id="rId8" Type="http://schemas.openxmlformats.org/officeDocument/2006/relationships/customXml" Target="../ink/ink7.xml"/><Relationship Id="rId142" Type="http://schemas.openxmlformats.org/officeDocument/2006/relationships/customXml" Target="../ink/ink74.xml"/><Relationship Id="rId184" Type="http://schemas.openxmlformats.org/officeDocument/2006/relationships/customXml" Target="../ink/ink112.xml"/><Relationship Id="rId391" Type="http://schemas.openxmlformats.org/officeDocument/2006/relationships/image" Target="../media/image160.png"/><Relationship Id="rId405" Type="http://schemas.openxmlformats.org/officeDocument/2006/relationships/image" Target="../media/image167.png"/><Relationship Id="rId447" Type="http://schemas.openxmlformats.org/officeDocument/2006/relationships/image" Target="../media/image188.png"/><Relationship Id="rId612" Type="http://schemas.openxmlformats.org/officeDocument/2006/relationships/image" Target="../media/image253.png"/><Relationship Id="rId251" Type="http://schemas.openxmlformats.org/officeDocument/2006/relationships/image" Target="../media/image93.png"/><Relationship Id="rId489" Type="http://schemas.openxmlformats.org/officeDocument/2006/relationships/customXml" Target="../ink/ink284.xml"/><Relationship Id="rId654" Type="http://schemas.openxmlformats.org/officeDocument/2006/relationships/image" Target="../media/image274.png"/><Relationship Id="rId46" Type="http://schemas.openxmlformats.org/officeDocument/2006/relationships/customXml" Target="../ink/ink26.xml"/><Relationship Id="rId293" Type="http://schemas.openxmlformats.org/officeDocument/2006/relationships/customXml" Target="../ink/ink183.xml"/><Relationship Id="rId307" Type="http://schemas.openxmlformats.org/officeDocument/2006/relationships/customXml" Target="../ink/ink192.xml"/><Relationship Id="rId349" Type="http://schemas.openxmlformats.org/officeDocument/2006/relationships/image" Target="../media/image139.png"/><Relationship Id="rId514" Type="http://schemas.openxmlformats.org/officeDocument/2006/relationships/image" Target="../media/image221.png"/><Relationship Id="rId556" Type="http://schemas.openxmlformats.org/officeDocument/2006/relationships/image" Target="../media/image240.png"/><Relationship Id="rId88" Type="http://schemas.openxmlformats.org/officeDocument/2006/relationships/customXml" Target="../ink/ink47.xml"/><Relationship Id="rId111" Type="http://schemas.openxmlformats.org/officeDocument/2006/relationships/image" Target="../media/image56.png"/><Relationship Id="rId153" Type="http://schemas.openxmlformats.org/officeDocument/2006/relationships/customXml" Target="../ink/ink81.xml"/><Relationship Id="rId195" Type="http://schemas.openxmlformats.org/officeDocument/2006/relationships/customXml" Target="../ink/ink123.xml"/><Relationship Id="rId209" Type="http://schemas.openxmlformats.org/officeDocument/2006/relationships/customXml" Target="../ink/ink137.xml"/><Relationship Id="rId360" Type="http://schemas.openxmlformats.org/officeDocument/2006/relationships/customXml" Target="../ink/ink219.xml"/><Relationship Id="rId416" Type="http://schemas.openxmlformats.org/officeDocument/2006/relationships/customXml" Target="../ink/ink247.xml"/><Relationship Id="rId598" Type="http://schemas.openxmlformats.org/officeDocument/2006/relationships/customXml" Target="../ink/ink355.xml"/><Relationship Id="rId220" Type="http://schemas.openxmlformats.org/officeDocument/2006/relationships/customXml" Target="../ink/ink146.xml"/><Relationship Id="rId458" Type="http://schemas.openxmlformats.org/officeDocument/2006/relationships/image" Target="../media/image193.png"/><Relationship Id="rId623" Type="http://schemas.openxmlformats.org/officeDocument/2006/relationships/customXml" Target="../ink/ink368.xml"/><Relationship Id="rId665" Type="http://schemas.openxmlformats.org/officeDocument/2006/relationships/customXml" Target="../ink/ink389.xml"/><Relationship Id="rId15" Type="http://schemas.openxmlformats.org/officeDocument/2006/relationships/image" Target="../media/image8.png"/><Relationship Id="rId57" Type="http://schemas.openxmlformats.org/officeDocument/2006/relationships/image" Target="../media/image29.png"/><Relationship Id="rId262" Type="http://schemas.openxmlformats.org/officeDocument/2006/relationships/customXml" Target="../ink/ink167.xml"/><Relationship Id="rId318" Type="http://schemas.openxmlformats.org/officeDocument/2006/relationships/customXml" Target="../ink/ink198.xml"/><Relationship Id="rId525" Type="http://schemas.openxmlformats.org/officeDocument/2006/relationships/customXml" Target="../ink/ink302.xml"/><Relationship Id="rId567" Type="http://schemas.openxmlformats.org/officeDocument/2006/relationships/customXml" Target="../ink/ink325.xml"/><Relationship Id="rId99" Type="http://schemas.openxmlformats.org/officeDocument/2006/relationships/image" Target="../media/image50.png"/><Relationship Id="rId122" Type="http://schemas.openxmlformats.org/officeDocument/2006/relationships/customXml" Target="../ink/ink64.xml"/><Relationship Id="rId164" Type="http://schemas.openxmlformats.org/officeDocument/2006/relationships/customXml" Target="../ink/ink92.xml"/><Relationship Id="rId371" Type="http://schemas.openxmlformats.org/officeDocument/2006/relationships/image" Target="../media/image150.png"/><Relationship Id="rId427" Type="http://schemas.openxmlformats.org/officeDocument/2006/relationships/image" Target="../media/image178.png"/><Relationship Id="rId469" Type="http://schemas.openxmlformats.org/officeDocument/2006/relationships/customXml" Target="../ink/ink274.xml"/><Relationship Id="rId634" Type="http://schemas.openxmlformats.org/officeDocument/2006/relationships/image" Target="../media/image264.png"/><Relationship Id="rId26" Type="http://schemas.openxmlformats.org/officeDocument/2006/relationships/customXml" Target="../ink/ink16.xml"/><Relationship Id="rId231" Type="http://schemas.openxmlformats.org/officeDocument/2006/relationships/image" Target="../media/image83.png"/><Relationship Id="rId273" Type="http://schemas.openxmlformats.org/officeDocument/2006/relationships/image" Target="../media/image104.png"/><Relationship Id="rId329" Type="http://schemas.openxmlformats.org/officeDocument/2006/relationships/image" Target="../media/image129.png"/><Relationship Id="rId480" Type="http://schemas.openxmlformats.org/officeDocument/2006/relationships/image" Target="../media/image204.png"/><Relationship Id="rId536" Type="http://schemas.openxmlformats.org/officeDocument/2006/relationships/customXml" Target="../ink/ink308.xml"/><Relationship Id="rId68" Type="http://schemas.openxmlformats.org/officeDocument/2006/relationships/customXml" Target="../ink/ink37.xml"/><Relationship Id="rId133" Type="http://schemas.openxmlformats.org/officeDocument/2006/relationships/image" Target="../media/image67.png"/><Relationship Id="rId175" Type="http://schemas.openxmlformats.org/officeDocument/2006/relationships/customXml" Target="../ink/ink103.xml"/><Relationship Id="rId340" Type="http://schemas.openxmlformats.org/officeDocument/2006/relationships/customXml" Target="../ink/ink209.xml"/><Relationship Id="rId578" Type="http://schemas.openxmlformats.org/officeDocument/2006/relationships/customXml" Target="../ink/ink335.xml"/><Relationship Id="rId200" Type="http://schemas.openxmlformats.org/officeDocument/2006/relationships/customXml" Target="../ink/ink128.xml"/><Relationship Id="rId382" Type="http://schemas.openxmlformats.org/officeDocument/2006/relationships/customXml" Target="../ink/ink230.xml"/><Relationship Id="rId438" Type="http://schemas.openxmlformats.org/officeDocument/2006/relationships/customXml" Target="../ink/ink258.xml"/><Relationship Id="rId603" Type="http://schemas.openxmlformats.org/officeDocument/2006/relationships/customXml" Target="../ink/ink358.xml"/><Relationship Id="rId645" Type="http://schemas.openxmlformats.org/officeDocument/2006/relationships/customXml" Target="../ink/ink379.xml"/><Relationship Id="rId242" Type="http://schemas.openxmlformats.org/officeDocument/2006/relationships/customXml" Target="../ink/ink157.xml"/><Relationship Id="rId284" Type="http://schemas.openxmlformats.org/officeDocument/2006/relationships/customXml" Target="../ink/ink178.xml"/><Relationship Id="rId491" Type="http://schemas.openxmlformats.org/officeDocument/2006/relationships/customXml" Target="../ink/ink285.xml"/><Relationship Id="rId505" Type="http://schemas.openxmlformats.org/officeDocument/2006/relationships/customXml" Target="../ink/ink292.xml"/><Relationship Id="rId37" Type="http://schemas.openxmlformats.org/officeDocument/2006/relationships/image" Target="../media/image19.png"/><Relationship Id="rId79" Type="http://schemas.openxmlformats.org/officeDocument/2006/relationships/image" Target="../media/image40.png"/><Relationship Id="rId102" Type="http://schemas.openxmlformats.org/officeDocument/2006/relationships/customXml" Target="../ink/ink54.xml"/><Relationship Id="rId144" Type="http://schemas.openxmlformats.org/officeDocument/2006/relationships/customXml" Target="../ink/ink75.xml"/><Relationship Id="rId547" Type="http://schemas.openxmlformats.org/officeDocument/2006/relationships/customXml" Target="../ink/ink315.xml"/><Relationship Id="rId589" Type="http://schemas.openxmlformats.org/officeDocument/2006/relationships/customXml" Target="../ink/ink346.xml"/><Relationship Id="rId90" Type="http://schemas.openxmlformats.org/officeDocument/2006/relationships/customXml" Target="../ink/ink48.xml"/><Relationship Id="rId186" Type="http://schemas.openxmlformats.org/officeDocument/2006/relationships/customXml" Target="../ink/ink114.xml"/><Relationship Id="rId351" Type="http://schemas.openxmlformats.org/officeDocument/2006/relationships/image" Target="../media/image140.png"/><Relationship Id="rId393" Type="http://schemas.openxmlformats.org/officeDocument/2006/relationships/image" Target="../media/image161.png"/><Relationship Id="rId407" Type="http://schemas.openxmlformats.org/officeDocument/2006/relationships/image" Target="../media/image168.png"/><Relationship Id="rId449" Type="http://schemas.openxmlformats.org/officeDocument/2006/relationships/image" Target="../media/image189.png"/><Relationship Id="rId614" Type="http://schemas.openxmlformats.org/officeDocument/2006/relationships/image" Target="../media/image254.png"/><Relationship Id="rId656" Type="http://schemas.openxmlformats.org/officeDocument/2006/relationships/image" Target="../media/image275.png"/><Relationship Id="rId211" Type="http://schemas.openxmlformats.org/officeDocument/2006/relationships/customXml" Target="../ink/ink139.xml"/><Relationship Id="rId253" Type="http://schemas.openxmlformats.org/officeDocument/2006/relationships/image" Target="../media/image94.png"/><Relationship Id="rId295" Type="http://schemas.openxmlformats.org/officeDocument/2006/relationships/image" Target="../media/image114.png"/><Relationship Id="rId309" Type="http://schemas.openxmlformats.org/officeDocument/2006/relationships/customXml" Target="../ink/ink193.xml"/><Relationship Id="rId460" Type="http://schemas.openxmlformats.org/officeDocument/2006/relationships/image" Target="../media/image194.png"/><Relationship Id="rId516" Type="http://schemas.openxmlformats.org/officeDocument/2006/relationships/image" Target="../media/image222.png"/><Relationship Id="rId48" Type="http://schemas.openxmlformats.org/officeDocument/2006/relationships/customXml" Target="../ink/ink27.xml"/><Relationship Id="rId113" Type="http://schemas.openxmlformats.org/officeDocument/2006/relationships/image" Target="../media/image57.png"/><Relationship Id="rId320" Type="http://schemas.openxmlformats.org/officeDocument/2006/relationships/customXml" Target="../ink/ink199.xml"/><Relationship Id="rId558" Type="http://schemas.openxmlformats.org/officeDocument/2006/relationships/image" Target="../media/image241.png"/><Relationship Id="rId155" Type="http://schemas.openxmlformats.org/officeDocument/2006/relationships/customXml" Target="../ink/ink83.xml"/><Relationship Id="rId197" Type="http://schemas.openxmlformats.org/officeDocument/2006/relationships/customXml" Target="../ink/ink125.xml"/><Relationship Id="rId362" Type="http://schemas.openxmlformats.org/officeDocument/2006/relationships/customXml" Target="../ink/ink220.xml"/><Relationship Id="rId418" Type="http://schemas.openxmlformats.org/officeDocument/2006/relationships/customXml" Target="../ink/ink248.xml"/><Relationship Id="rId625" Type="http://schemas.openxmlformats.org/officeDocument/2006/relationships/customXml" Target="../ink/ink369.xml"/><Relationship Id="rId222" Type="http://schemas.openxmlformats.org/officeDocument/2006/relationships/customXml" Target="../ink/ink147.xml"/><Relationship Id="rId264" Type="http://schemas.openxmlformats.org/officeDocument/2006/relationships/customXml" Target="../ink/ink168.xml"/><Relationship Id="rId471" Type="http://schemas.openxmlformats.org/officeDocument/2006/relationships/customXml" Target="../ink/ink275.xml"/><Relationship Id="rId17" Type="http://schemas.openxmlformats.org/officeDocument/2006/relationships/image" Target="../media/image9.png"/><Relationship Id="rId59" Type="http://schemas.openxmlformats.org/officeDocument/2006/relationships/image" Target="../media/image30.png"/><Relationship Id="rId124" Type="http://schemas.openxmlformats.org/officeDocument/2006/relationships/customXml" Target="../ink/ink65.xml"/><Relationship Id="rId527" Type="http://schemas.openxmlformats.org/officeDocument/2006/relationships/customXml" Target="../ink/ink303.xml"/><Relationship Id="rId569" Type="http://schemas.openxmlformats.org/officeDocument/2006/relationships/customXml" Target="../ink/ink326.xml"/><Relationship Id="rId70" Type="http://schemas.openxmlformats.org/officeDocument/2006/relationships/customXml" Target="../ink/ink38.xml"/><Relationship Id="rId166" Type="http://schemas.openxmlformats.org/officeDocument/2006/relationships/customXml" Target="../ink/ink94.xml"/><Relationship Id="rId331" Type="http://schemas.openxmlformats.org/officeDocument/2006/relationships/image" Target="../media/image130.png"/><Relationship Id="rId373" Type="http://schemas.openxmlformats.org/officeDocument/2006/relationships/image" Target="../media/image151.png"/><Relationship Id="rId429" Type="http://schemas.openxmlformats.org/officeDocument/2006/relationships/image" Target="../media/image179.png"/><Relationship Id="rId580" Type="http://schemas.openxmlformats.org/officeDocument/2006/relationships/customXml" Target="../ink/ink337.xml"/><Relationship Id="rId636" Type="http://schemas.openxmlformats.org/officeDocument/2006/relationships/image" Target="../media/image265.png"/><Relationship Id="rId1" Type="http://schemas.openxmlformats.org/officeDocument/2006/relationships/slideLayout" Target="../slideLayouts/slideLayout2.xml"/><Relationship Id="rId233" Type="http://schemas.openxmlformats.org/officeDocument/2006/relationships/image" Target="../media/image84.png"/><Relationship Id="rId440" Type="http://schemas.openxmlformats.org/officeDocument/2006/relationships/customXml" Target="../ink/ink259.xml"/><Relationship Id="rId28" Type="http://schemas.openxmlformats.org/officeDocument/2006/relationships/customXml" Target="../ink/ink17.xml"/><Relationship Id="rId275" Type="http://schemas.openxmlformats.org/officeDocument/2006/relationships/image" Target="../media/image105.png"/><Relationship Id="rId300" Type="http://schemas.openxmlformats.org/officeDocument/2006/relationships/customXml" Target="../ink/ink188.xml"/><Relationship Id="rId482" Type="http://schemas.openxmlformats.org/officeDocument/2006/relationships/image" Target="../media/image205.png"/><Relationship Id="rId538" Type="http://schemas.openxmlformats.org/officeDocument/2006/relationships/customXml" Target="../ink/ink310.xml"/><Relationship Id="rId81" Type="http://schemas.openxmlformats.org/officeDocument/2006/relationships/image" Target="../media/image41.png"/><Relationship Id="rId135" Type="http://schemas.openxmlformats.org/officeDocument/2006/relationships/image" Target="../media/image68.png"/><Relationship Id="rId177" Type="http://schemas.openxmlformats.org/officeDocument/2006/relationships/customXml" Target="../ink/ink105.xml"/><Relationship Id="rId342" Type="http://schemas.openxmlformats.org/officeDocument/2006/relationships/customXml" Target="../ink/ink210.xml"/><Relationship Id="rId384" Type="http://schemas.openxmlformats.org/officeDocument/2006/relationships/customXml" Target="../ink/ink231.xml"/><Relationship Id="rId591" Type="http://schemas.openxmlformats.org/officeDocument/2006/relationships/customXml" Target="../ink/ink348.xml"/><Relationship Id="rId605" Type="http://schemas.openxmlformats.org/officeDocument/2006/relationships/customXml" Target="../ink/ink359.xml"/></Relationships>
</file>

<file path=ppt/slides/_rels/slide4.xml.rels><?xml version="1.0" encoding="UTF-8" standalone="yes"?>
<Relationships xmlns="http://schemas.openxmlformats.org/package/2006/relationships"><Relationship Id="rId117" Type="http://schemas.openxmlformats.org/officeDocument/2006/relationships/image" Target="../media/image335.png"/><Relationship Id="rId21" Type="http://schemas.openxmlformats.org/officeDocument/2006/relationships/image" Target="../media/image290.png"/><Relationship Id="rId42" Type="http://schemas.openxmlformats.org/officeDocument/2006/relationships/customXml" Target="../ink/ink410.xml"/><Relationship Id="rId63" Type="http://schemas.openxmlformats.org/officeDocument/2006/relationships/customXml" Target="../ink/ink422.xml"/><Relationship Id="rId84" Type="http://schemas.openxmlformats.org/officeDocument/2006/relationships/customXml" Target="../ink/ink434.xml"/><Relationship Id="rId138" Type="http://schemas.openxmlformats.org/officeDocument/2006/relationships/customXml" Target="../ink/ink461.xml"/><Relationship Id="rId159" Type="http://schemas.openxmlformats.org/officeDocument/2006/relationships/customXml" Target="../ink/ink472.xml"/><Relationship Id="rId170" Type="http://schemas.openxmlformats.org/officeDocument/2006/relationships/image" Target="../media/image361.png"/><Relationship Id="rId191" Type="http://schemas.openxmlformats.org/officeDocument/2006/relationships/customXml" Target="../ink/ink488.xml"/><Relationship Id="rId205" Type="http://schemas.openxmlformats.org/officeDocument/2006/relationships/customXml" Target="../ink/ink495.xml"/><Relationship Id="rId226" Type="http://schemas.openxmlformats.org/officeDocument/2006/relationships/image" Target="../media/image389.png"/><Relationship Id="rId247" Type="http://schemas.openxmlformats.org/officeDocument/2006/relationships/customXml" Target="../ink/ink516.xml"/><Relationship Id="rId107" Type="http://schemas.openxmlformats.org/officeDocument/2006/relationships/image" Target="../media/image330.png"/><Relationship Id="rId11" Type="http://schemas.openxmlformats.org/officeDocument/2006/relationships/image" Target="../media/image285.png"/><Relationship Id="rId32" Type="http://schemas.openxmlformats.org/officeDocument/2006/relationships/customXml" Target="../ink/ink405.xml"/><Relationship Id="rId53" Type="http://schemas.openxmlformats.org/officeDocument/2006/relationships/image" Target="../media/image306.png"/><Relationship Id="rId74" Type="http://schemas.openxmlformats.org/officeDocument/2006/relationships/customXml" Target="../ink/ink429.xml"/><Relationship Id="rId128" Type="http://schemas.openxmlformats.org/officeDocument/2006/relationships/customXml" Target="../ink/ink456.xml"/><Relationship Id="rId149" Type="http://schemas.openxmlformats.org/officeDocument/2006/relationships/customXml" Target="../ink/ink467.xml"/><Relationship Id="rId5" Type="http://schemas.openxmlformats.org/officeDocument/2006/relationships/image" Target="../media/image282.png"/><Relationship Id="rId95" Type="http://schemas.openxmlformats.org/officeDocument/2006/relationships/image" Target="../media/image324.png"/><Relationship Id="rId160" Type="http://schemas.openxmlformats.org/officeDocument/2006/relationships/image" Target="../media/image356.png"/><Relationship Id="rId181" Type="http://schemas.openxmlformats.org/officeDocument/2006/relationships/customXml" Target="../ink/ink483.xml"/><Relationship Id="rId216" Type="http://schemas.openxmlformats.org/officeDocument/2006/relationships/image" Target="../media/image384.png"/><Relationship Id="rId237" Type="http://schemas.openxmlformats.org/officeDocument/2006/relationships/customXml" Target="../ink/ink511.xml"/><Relationship Id="rId22" Type="http://schemas.openxmlformats.org/officeDocument/2006/relationships/customXml" Target="../ink/ink400.xml"/><Relationship Id="rId43" Type="http://schemas.openxmlformats.org/officeDocument/2006/relationships/image" Target="../media/image301.png"/><Relationship Id="rId64" Type="http://schemas.openxmlformats.org/officeDocument/2006/relationships/customXml" Target="../ink/ink423.xml"/><Relationship Id="rId118" Type="http://schemas.openxmlformats.org/officeDocument/2006/relationships/customXml" Target="../ink/ink451.xml"/><Relationship Id="rId139" Type="http://schemas.openxmlformats.org/officeDocument/2006/relationships/image" Target="../media/image346.png"/><Relationship Id="rId85" Type="http://schemas.openxmlformats.org/officeDocument/2006/relationships/image" Target="../media/image319.png"/><Relationship Id="rId150" Type="http://schemas.openxmlformats.org/officeDocument/2006/relationships/image" Target="../media/image351.png"/><Relationship Id="rId171" Type="http://schemas.openxmlformats.org/officeDocument/2006/relationships/customXml" Target="../ink/ink478.xml"/><Relationship Id="rId192" Type="http://schemas.openxmlformats.org/officeDocument/2006/relationships/image" Target="../media/image372.png"/><Relationship Id="rId206" Type="http://schemas.openxmlformats.org/officeDocument/2006/relationships/image" Target="../media/image379.png"/><Relationship Id="rId227" Type="http://schemas.openxmlformats.org/officeDocument/2006/relationships/customXml" Target="../ink/ink506.xml"/><Relationship Id="rId248" Type="http://schemas.openxmlformats.org/officeDocument/2006/relationships/image" Target="../media/image400.png"/><Relationship Id="rId12" Type="http://schemas.openxmlformats.org/officeDocument/2006/relationships/customXml" Target="../ink/ink395.xml"/><Relationship Id="rId33" Type="http://schemas.openxmlformats.org/officeDocument/2006/relationships/image" Target="../media/image296.png"/><Relationship Id="rId108" Type="http://schemas.openxmlformats.org/officeDocument/2006/relationships/customXml" Target="../ink/ink446.xml"/><Relationship Id="rId129" Type="http://schemas.openxmlformats.org/officeDocument/2006/relationships/image" Target="../media/image341.png"/><Relationship Id="rId54" Type="http://schemas.openxmlformats.org/officeDocument/2006/relationships/customXml" Target="../ink/ink416.xml"/><Relationship Id="rId70" Type="http://schemas.openxmlformats.org/officeDocument/2006/relationships/customXml" Target="../ink/ink427.xml"/><Relationship Id="rId75" Type="http://schemas.openxmlformats.org/officeDocument/2006/relationships/image" Target="../media/image314.png"/><Relationship Id="rId91" Type="http://schemas.openxmlformats.org/officeDocument/2006/relationships/image" Target="../media/image322.png"/><Relationship Id="rId96" Type="http://schemas.openxmlformats.org/officeDocument/2006/relationships/customXml" Target="../ink/ink440.xml"/><Relationship Id="rId140" Type="http://schemas.openxmlformats.org/officeDocument/2006/relationships/customXml" Target="../ink/ink462.xml"/><Relationship Id="rId145" Type="http://schemas.openxmlformats.org/officeDocument/2006/relationships/image" Target="../media/image349.png"/><Relationship Id="rId161" Type="http://schemas.openxmlformats.org/officeDocument/2006/relationships/customXml" Target="../ink/ink473.xml"/><Relationship Id="rId166" Type="http://schemas.openxmlformats.org/officeDocument/2006/relationships/image" Target="../media/image359.png"/><Relationship Id="rId182" Type="http://schemas.openxmlformats.org/officeDocument/2006/relationships/image" Target="../media/image367.png"/><Relationship Id="rId187" Type="http://schemas.openxmlformats.org/officeDocument/2006/relationships/customXml" Target="../ink/ink486.xml"/><Relationship Id="rId217" Type="http://schemas.openxmlformats.org/officeDocument/2006/relationships/customXml" Target="../ink/ink501.xml"/><Relationship Id="rId1" Type="http://schemas.openxmlformats.org/officeDocument/2006/relationships/slideLayout" Target="../slideLayouts/slideLayout2.xml"/><Relationship Id="rId6" Type="http://schemas.openxmlformats.org/officeDocument/2006/relationships/customXml" Target="../ink/ink392.xml"/><Relationship Id="rId212" Type="http://schemas.openxmlformats.org/officeDocument/2006/relationships/image" Target="../media/image382.png"/><Relationship Id="rId233" Type="http://schemas.openxmlformats.org/officeDocument/2006/relationships/customXml" Target="../ink/ink509.xml"/><Relationship Id="rId238" Type="http://schemas.openxmlformats.org/officeDocument/2006/relationships/image" Target="../media/image395.png"/><Relationship Id="rId254" Type="http://schemas.openxmlformats.org/officeDocument/2006/relationships/image" Target="../media/image403.png"/><Relationship Id="rId23" Type="http://schemas.openxmlformats.org/officeDocument/2006/relationships/image" Target="../media/image291.png"/><Relationship Id="rId28" Type="http://schemas.openxmlformats.org/officeDocument/2006/relationships/customXml" Target="../ink/ink403.xml"/><Relationship Id="rId49" Type="http://schemas.openxmlformats.org/officeDocument/2006/relationships/image" Target="../media/image304.png"/><Relationship Id="rId114" Type="http://schemas.openxmlformats.org/officeDocument/2006/relationships/customXml" Target="../ink/ink449.xml"/><Relationship Id="rId119" Type="http://schemas.openxmlformats.org/officeDocument/2006/relationships/image" Target="../media/image336.png"/><Relationship Id="rId44" Type="http://schemas.openxmlformats.org/officeDocument/2006/relationships/customXml" Target="../ink/ink411.xml"/><Relationship Id="rId60" Type="http://schemas.openxmlformats.org/officeDocument/2006/relationships/customXml" Target="../ink/ink419.xml"/><Relationship Id="rId65" Type="http://schemas.openxmlformats.org/officeDocument/2006/relationships/customXml" Target="../ink/ink424.xml"/><Relationship Id="rId81" Type="http://schemas.openxmlformats.org/officeDocument/2006/relationships/image" Target="../media/image317.png"/><Relationship Id="rId86" Type="http://schemas.openxmlformats.org/officeDocument/2006/relationships/customXml" Target="../ink/ink435.xml"/><Relationship Id="rId130" Type="http://schemas.openxmlformats.org/officeDocument/2006/relationships/customXml" Target="../ink/ink457.xml"/><Relationship Id="rId135" Type="http://schemas.openxmlformats.org/officeDocument/2006/relationships/image" Target="../media/image344.png"/><Relationship Id="rId151" Type="http://schemas.openxmlformats.org/officeDocument/2006/relationships/customXml" Target="../ink/ink468.xml"/><Relationship Id="rId156" Type="http://schemas.openxmlformats.org/officeDocument/2006/relationships/image" Target="../media/image354.png"/><Relationship Id="rId177" Type="http://schemas.openxmlformats.org/officeDocument/2006/relationships/customXml" Target="../ink/ink481.xml"/><Relationship Id="rId198" Type="http://schemas.openxmlformats.org/officeDocument/2006/relationships/image" Target="../media/image375.png"/><Relationship Id="rId172" Type="http://schemas.openxmlformats.org/officeDocument/2006/relationships/image" Target="../media/image362.png"/><Relationship Id="rId193" Type="http://schemas.openxmlformats.org/officeDocument/2006/relationships/customXml" Target="../ink/ink489.xml"/><Relationship Id="rId202" Type="http://schemas.openxmlformats.org/officeDocument/2006/relationships/image" Target="../media/image377.png"/><Relationship Id="rId207" Type="http://schemas.openxmlformats.org/officeDocument/2006/relationships/customXml" Target="../ink/ink496.xml"/><Relationship Id="rId223" Type="http://schemas.openxmlformats.org/officeDocument/2006/relationships/customXml" Target="../ink/ink504.xml"/><Relationship Id="rId228" Type="http://schemas.openxmlformats.org/officeDocument/2006/relationships/image" Target="../media/image390.png"/><Relationship Id="rId244" Type="http://schemas.openxmlformats.org/officeDocument/2006/relationships/image" Target="../media/image398.png"/><Relationship Id="rId249" Type="http://schemas.openxmlformats.org/officeDocument/2006/relationships/customXml" Target="../ink/ink517.xml"/><Relationship Id="rId13" Type="http://schemas.openxmlformats.org/officeDocument/2006/relationships/image" Target="../media/image286.png"/><Relationship Id="rId18" Type="http://schemas.openxmlformats.org/officeDocument/2006/relationships/customXml" Target="../ink/ink398.xml"/><Relationship Id="rId39" Type="http://schemas.openxmlformats.org/officeDocument/2006/relationships/image" Target="../media/image299.png"/><Relationship Id="rId109" Type="http://schemas.openxmlformats.org/officeDocument/2006/relationships/image" Target="../media/image331.png"/><Relationship Id="rId34" Type="http://schemas.openxmlformats.org/officeDocument/2006/relationships/customXml" Target="../ink/ink406.xml"/><Relationship Id="rId50" Type="http://schemas.openxmlformats.org/officeDocument/2006/relationships/customXml" Target="../ink/ink414.xml"/><Relationship Id="rId55" Type="http://schemas.openxmlformats.org/officeDocument/2006/relationships/image" Target="../media/image307.png"/><Relationship Id="rId76" Type="http://schemas.openxmlformats.org/officeDocument/2006/relationships/customXml" Target="../ink/ink430.xml"/><Relationship Id="rId97" Type="http://schemas.openxmlformats.org/officeDocument/2006/relationships/image" Target="../media/image325.png"/><Relationship Id="rId104" Type="http://schemas.openxmlformats.org/officeDocument/2006/relationships/customXml" Target="../ink/ink444.xml"/><Relationship Id="rId120" Type="http://schemas.openxmlformats.org/officeDocument/2006/relationships/customXml" Target="../ink/ink452.xml"/><Relationship Id="rId125" Type="http://schemas.openxmlformats.org/officeDocument/2006/relationships/image" Target="../media/image339.png"/><Relationship Id="rId141" Type="http://schemas.openxmlformats.org/officeDocument/2006/relationships/image" Target="../media/image347.png"/><Relationship Id="rId146" Type="http://schemas.openxmlformats.org/officeDocument/2006/relationships/customXml" Target="../ink/ink465.xml"/><Relationship Id="rId167" Type="http://schemas.openxmlformats.org/officeDocument/2006/relationships/customXml" Target="../ink/ink476.xml"/><Relationship Id="rId188" Type="http://schemas.openxmlformats.org/officeDocument/2006/relationships/image" Target="../media/image370.png"/><Relationship Id="rId7" Type="http://schemas.openxmlformats.org/officeDocument/2006/relationships/image" Target="../media/image283.png"/><Relationship Id="rId71" Type="http://schemas.openxmlformats.org/officeDocument/2006/relationships/image" Target="../media/image312.png"/><Relationship Id="rId92" Type="http://schemas.openxmlformats.org/officeDocument/2006/relationships/customXml" Target="../ink/ink438.xml"/><Relationship Id="rId162" Type="http://schemas.openxmlformats.org/officeDocument/2006/relationships/image" Target="../media/image357.png"/><Relationship Id="rId183" Type="http://schemas.openxmlformats.org/officeDocument/2006/relationships/customXml" Target="../ink/ink484.xml"/><Relationship Id="rId213" Type="http://schemas.openxmlformats.org/officeDocument/2006/relationships/customXml" Target="../ink/ink499.xml"/><Relationship Id="rId218" Type="http://schemas.openxmlformats.org/officeDocument/2006/relationships/image" Target="../media/image385.png"/><Relationship Id="rId234" Type="http://schemas.openxmlformats.org/officeDocument/2006/relationships/image" Target="../media/image393.png"/><Relationship Id="rId239" Type="http://schemas.openxmlformats.org/officeDocument/2006/relationships/customXml" Target="../ink/ink512.xml"/><Relationship Id="rId2" Type="http://schemas.openxmlformats.org/officeDocument/2006/relationships/customXml" Target="../ink/ink390.xml"/><Relationship Id="rId29" Type="http://schemas.openxmlformats.org/officeDocument/2006/relationships/image" Target="../media/image294.png"/><Relationship Id="rId250" Type="http://schemas.openxmlformats.org/officeDocument/2006/relationships/image" Target="../media/image401.png"/><Relationship Id="rId24" Type="http://schemas.openxmlformats.org/officeDocument/2006/relationships/customXml" Target="../ink/ink401.xml"/><Relationship Id="rId40" Type="http://schemas.openxmlformats.org/officeDocument/2006/relationships/customXml" Target="../ink/ink409.xml"/><Relationship Id="rId45" Type="http://schemas.openxmlformats.org/officeDocument/2006/relationships/image" Target="../media/image302.png"/><Relationship Id="rId66" Type="http://schemas.openxmlformats.org/officeDocument/2006/relationships/customXml" Target="../ink/ink425.xml"/><Relationship Id="rId87" Type="http://schemas.openxmlformats.org/officeDocument/2006/relationships/image" Target="../media/image320.png"/><Relationship Id="rId110" Type="http://schemas.openxmlformats.org/officeDocument/2006/relationships/customXml" Target="../ink/ink447.xml"/><Relationship Id="rId115" Type="http://schemas.openxmlformats.org/officeDocument/2006/relationships/image" Target="../media/image334.png"/><Relationship Id="rId131" Type="http://schemas.openxmlformats.org/officeDocument/2006/relationships/image" Target="../media/image342.png"/><Relationship Id="rId136" Type="http://schemas.openxmlformats.org/officeDocument/2006/relationships/customXml" Target="../ink/ink460.xml"/><Relationship Id="rId157" Type="http://schemas.openxmlformats.org/officeDocument/2006/relationships/customXml" Target="../ink/ink471.xml"/><Relationship Id="rId178" Type="http://schemas.openxmlformats.org/officeDocument/2006/relationships/image" Target="../media/image365.png"/><Relationship Id="rId61" Type="http://schemas.openxmlformats.org/officeDocument/2006/relationships/customXml" Target="../ink/ink420.xml"/><Relationship Id="rId82" Type="http://schemas.openxmlformats.org/officeDocument/2006/relationships/customXml" Target="../ink/ink433.xml"/><Relationship Id="rId152" Type="http://schemas.openxmlformats.org/officeDocument/2006/relationships/image" Target="../media/image352.png"/><Relationship Id="rId173" Type="http://schemas.openxmlformats.org/officeDocument/2006/relationships/customXml" Target="../ink/ink479.xml"/><Relationship Id="rId194" Type="http://schemas.openxmlformats.org/officeDocument/2006/relationships/image" Target="../media/image373.png"/><Relationship Id="rId199" Type="http://schemas.openxmlformats.org/officeDocument/2006/relationships/customXml" Target="../ink/ink492.xml"/><Relationship Id="rId203" Type="http://schemas.openxmlformats.org/officeDocument/2006/relationships/customXml" Target="../ink/ink494.xml"/><Relationship Id="rId208" Type="http://schemas.openxmlformats.org/officeDocument/2006/relationships/image" Target="../media/image380.png"/><Relationship Id="rId229" Type="http://schemas.openxmlformats.org/officeDocument/2006/relationships/customXml" Target="../ink/ink507.xml"/><Relationship Id="rId19" Type="http://schemas.openxmlformats.org/officeDocument/2006/relationships/image" Target="../media/image289.png"/><Relationship Id="rId224" Type="http://schemas.openxmlformats.org/officeDocument/2006/relationships/image" Target="../media/image388.png"/><Relationship Id="rId240" Type="http://schemas.openxmlformats.org/officeDocument/2006/relationships/image" Target="../media/image396.png"/><Relationship Id="rId245" Type="http://schemas.openxmlformats.org/officeDocument/2006/relationships/customXml" Target="../ink/ink515.xml"/><Relationship Id="rId14" Type="http://schemas.openxmlformats.org/officeDocument/2006/relationships/customXml" Target="../ink/ink396.xml"/><Relationship Id="rId30" Type="http://schemas.openxmlformats.org/officeDocument/2006/relationships/customXml" Target="../ink/ink404.xml"/><Relationship Id="rId35" Type="http://schemas.openxmlformats.org/officeDocument/2006/relationships/image" Target="../media/image297.png"/><Relationship Id="rId56" Type="http://schemas.openxmlformats.org/officeDocument/2006/relationships/customXml" Target="../ink/ink417.xml"/><Relationship Id="rId77" Type="http://schemas.openxmlformats.org/officeDocument/2006/relationships/image" Target="../media/image315.png"/><Relationship Id="rId100" Type="http://schemas.openxmlformats.org/officeDocument/2006/relationships/customXml" Target="../ink/ink442.xml"/><Relationship Id="rId105" Type="http://schemas.openxmlformats.org/officeDocument/2006/relationships/image" Target="../media/image329.png"/><Relationship Id="rId126" Type="http://schemas.openxmlformats.org/officeDocument/2006/relationships/customXml" Target="../ink/ink455.xml"/><Relationship Id="rId147" Type="http://schemas.openxmlformats.org/officeDocument/2006/relationships/image" Target="../media/image350.png"/><Relationship Id="rId168" Type="http://schemas.openxmlformats.org/officeDocument/2006/relationships/image" Target="../media/image360.png"/><Relationship Id="rId8" Type="http://schemas.openxmlformats.org/officeDocument/2006/relationships/customXml" Target="../ink/ink393.xml"/><Relationship Id="rId51" Type="http://schemas.openxmlformats.org/officeDocument/2006/relationships/image" Target="../media/image305.png"/><Relationship Id="rId72" Type="http://schemas.openxmlformats.org/officeDocument/2006/relationships/customXml" Target="../ink/ink428.xml"/><Relationship Id="rId93" Type="http://schemas.openxmlformats.org/officeDocument/2006/relationships/image" Target="../media/image323.png"/><Relationship Id="rId98" Type="http://schemas.openxmlformats.org/officeDocument/2006/relationships/customXml" Target="../ink/ink441.xml"/><Relationship Id="rId121" Type="http://schemas.openxmlformats.org/officeDocument/2006/relationships/image" Target="../media/image337.png"/><Relationship Id="rId142" Type="http://schemas.openxmlformats.org/officeDocument/2006/relationships/customXml" Target="../ink/ink463.xml"/><Relationship Id="rId163" Type="http://schemas.openxmlformats.org/officeDocument/2006/relationships/customXml" Target="../ink/ink474.xml"/><Relationship Id="rId184" Type="http://schemas.openxmlformats.org/officeDocument/2006/relationships/image" Target="../media/image368.png"/><Relationship Id="rId189" Type="http://schemas.openxmlformats.org/officeDocument/2006/relationships/customXml" Target="../ink/ink487.xml"/><Relationship Id="rId219" Type="http://schemas.openxmlformats.org/officeDocument/2006/relationships/customXml" Target="../ink/ink502.xml"/><Relationship Id="rId3" Type="http://schemas.openxmlformats.org/officeDocument/2006/relationships/image" Target="../media/image281.png"/><Relationship Id="rId214" Type="http://schemas.openxmlformats.org/officeDocument/2006/relationships/image" Target="../media/image383.png"/><Relationship Id="rId230" Type="http://schemas.openxmlformats.org/officeDocument/2006/relationships/image" Target="../media/image391.png"/><Relationship Id="rId235" Type="http://schemas.openxmlformats.org/officeDocument/2006/relationships/customXml" Target="../ink/ink510.xml"/><Relationship Id="rId251" Type="http://schemas.openxmlformats.org/officeDocument/2006/relationships/customXml" Target="../ink/ink518.xml"/><Relationship Id="rId25" Type="http://schemas.openxmlformats.org/officeDocument/2006/relationships/image" Target="../media/image292.png"/><Relationship Id="rId46" Type="http://schemas.openxmlformats.org/officeDocument/2006/relationships/customXml" Target="../ink/ink412.xml"/><Relationship Id="rId67" Type="http://schemas.openxmlformats.org/officeDocument/2006/relationships/image" Target="../media/image310.png"/><Relationship Id="rId116" Type="http://schemas.openxmlformats.org/officeDocument/2006/relationships/customXml" Target="../ink/ink450.xml"/><Relationship Id="rId137" Type="http://schemas.openxmlformats.org/officeDocument/2006/relationships/image" Target="../media/image345.png"/><Relationship Id="rId158" Type="http://schemas.openxmlformats.org/officeDocument/2006/relationships/image" Target="../media/image355.png"/><Relationship Id="rId20" Type="http://schemas.openxmlformats.org/officeDocument/2006/relationships/customXml" Target="../ink/ink399.xml"/><Relationship Id="rId41" Type="http://schemas.openxmlformats.org/officeDocument/2006/relationships/image" Target="../media/image300.png"/><Relationship Id="rId62" Type="http://schemas.openxmlformats.org/officeDocument/2006/relationships/customXml" Target="../ink/ink421.xml"/><Relationship Id="rId83" Type="http://schemas.openxmlformats.org/officeDocument/2006/relationships/image" Target="../media/image318.png"/><Relationship Id="rId88" Type="http://schemas.openxmlformats.org/officeDocument/2006/relationships/customXml" Target="../ink/ink436.xml"/><Relationship Id="rId111" Type="http://schemas.openxmlformats.org/officeDocument/2006/relationships/image" Target="../media/image332.png"/><Relationship Id="rId132" Type="http://schemas.openxmlformats.org/officeDocument/2006/relationships/customXml" Target="../ink/ink458.xml"/><Relationship Id="rId153" Type="http://schemas.openxmlformats.org/officeDocument/2006/relationships/customXml" Target="../ink/ink469.xml"/><Relationship Id="rId174" Type="http://schemas.openxmlformats.org/officeDocument/2006/relationships/image" Target="../media/image363.png"/><Relationship Id="rId179" Type="http://schemas.openxmlformats.org/officeDocument/2006/relationships/customXml" Target="../ink/ink482.xml"/><Relationship Id="rId195" Type="http://schemas.openxmlformats.org/officeDocument/2006/relationships/customXml" Target="../ink/ink490.xml"/><Relationship Id="rId209" Type="http://schemas.openxmlformats.org/officeDocument/2006/relationships/customXml" Target="../ink/ink497.xml"/><Relationship Id="rId190" Type="http://schemas.openxmlformats.org/officeDocument/2006/relationships/image" Target="../media/image371.png"/><Relationship Id="rId204" Type="http://schemas.openxmlformats.org/officeDocument/2006/relationships/image" Target="../media/image378.png"/><Relationship Id="rId220" Type="http://schemas.openxmlformats.org/officeDocument/2006/relationships/image" Target="../media/image386.png"/><Relationship Id="rId225" Type="http://schemas.openxmlformats.org/officeDocument/2006/relationships/customXml" Target="../ink/ink505.xml"/><Relationship Id="rId241" Type="http://schemas.openxmlformats.org/officeDocument/2006/relationships/customXml" Target="../ink/ink513.xml"/><Relationship Id="rId246" Type="http://schemas.openxmlformats.org/officeDocument/2006/relationships/image" Target="../media/image399.png"/><Relationship Id="rId15" Type="http://schemas.openxmlformats.org/officeDocument/2006/relationships/image" Target="../media/image287.png"/><Relationship Id="rId36" Type="http://schemas.openxmlformats.org/officeDocument/2006/relationships/customXml" Target="../ink/ink407.xml"/><Relationship Id="rId57" Type="http://schemas.openxmlformats.org/officeDocument/2006/relationships/image" Target="../media/image308.png"/><Relationship Id="rId106" Type="http://schemas.openxmlformats.org/officeDocument/2006/relationships/customXml" Target="../ink/ink445.xml"/><Relationship Id="rId127" Type="http://schemas.openxmlformats.org/officeDocument/2006/relationships/image" Target="../media/image340.png"/><Relationship Id="rId10" Type="http://schemas.openxmlformats.org/officeDocument/2006/relationships/customXml" Target="../ink/ink394.xml"/><Relationship Id="rId31" Type="http://schemas.openxmlformats.org/officeDocument/2006/relationships/image" Target="../media/image295.png"/><Relationship Id="rId52" Type="http://schemas.openxmlformats.org/officeDocument/2006/relationships/customXml" Target="../ink/ink415.xml"/><Relationship Id="rId73" Type="http://schemas.openxmlformats.org/officeDocument/2006/relationships/image" Target="../media/image313.png"/><Relationship Id="rId78" Type="http://schemas.openxmlformats.org/officeDocument/2006/relationships/customXml" Target="../ink/ink431.xml"/><Relationship Id="rId94" Type="http://schemas.openxmlformats.org/officeDocument/2006/relationships/customXml" Target="../ink/ink439.xml"/><Relationship Id="rId99" Type="http://schemas.openxmlformats.org/officeDocument/2006/relationships/image" Target="../media/image326.png"/><Relationship Id="rId101" Type="http://schemas.openxmlformats.org/officeDocument/2006/relationships/image" Target="../media/image327.png"/><Relationship Id="rId122" Type="http://schemas.openxmlformats.org/officeDocument/2006/relationships/customXml" Target="../ink/ink453.xml"/><Relationship Id="rId143" Type="http://schemas.openxmlformats.org/officeDocument/2006/relationships/image" Target="../media/image348.png"/><Relationship Id="rId148" Type="http://schemas.openxmlformats.org/officeDocument/2006/relationships/customXml" Target="../ink/ink466.xml"/><Relationship Id="rId164" Type="http://schemas.openxmlformats.org/officeDocument/2006/relationships/image" Target="../media/image358.png"/><Relationship Id="rId169" Type="http://schemas.openxmlformats.org/officeDocument/2006/relationships/customXml" Target="../ink/ink477.xml"/><Relationship Id="rId185" Type="http://schemas.openxmlformats.org/officeDocument/2006/relationships/customXml" Target="../ink/ink485.xml"/><Relationship Id="rId4" Type="http://schemas.openxmlformats.org/officeDocument/2006/relationships/customXml" Target="../ink/ink391.xml"/><Relationship Id="rId9" Type="http://schemas.openxmlformats.org/officeDocument/2006/relationships/image" Target="../media/image284.png"/><Relationship Id="rId180" Type="http://schemas.openxmlformats.org/officeDocument/2006/relationships/image" Target="../media/image366.png"/><Relationship Id="rId210" Type="http://schemas.openxmlformats.org/officeDocument/2006/relationships/image" Target="../media/image381.png"/><Relationship Id="rId215" Type="http://schemas.openxmlformats.org/officeDocument/2006/relationships/customXml" Target="../ink/ink500.xml"/><Relationship Id="rId236" Type="http://schemas.openxmlformats.org/officeDocument/2006/relationships/image" Target="../media/image394.png"/><Relationship Id="rId26" Type="http://schemas.openxmlformats.org/officeDocument/2006/relationships/customXml" Target="../ink/ink402.xml"/><Relationship Id="rId231" Type="http://schemas.openxmlformats.org/officeDocument/2006/relationships/customXml" Target="../ink/ink508.xml"/><Relationship Id="rId252" Type="http://schemas.openxmlformats.org/officeDocument/2006/relationships/image" Target="../media/image402.png"/><Relationship Id="rId47" Type="http://schemas.openxmlformats.org/officeDocument/2006/relationships/image" Target="../media/image303.png"/><Relationship Id="rId68" Type="http://schemas.openxmlformats.org/officeDocument/2006/relationships/customXml" Target="../ink/ink426.xml"/><Relationship Id="rId89" Type="http://schemas.openxmlformats.org/officeDocument/2006/relationships/image" Target="../media/image321.png"/><Relationship Id="rId112" Type="http://schemas.openxmlformats.org/officeDocument/2006/relationships/customXml" Target="../ink/ink448.xml"/><Relationship Id="rId133" Type="http://schemas.openxmlformats.org/officeDocument/2006/relationships/image" Target="../media/image343.png"/><Relationship Id="rId154" Type="http://schemas.openxmlformats.org/officeDocument/2006/relationships/image" Target="../media/image353.png"/><Relationship Id="rId175" Type="http://schemas.openxmlformats.org/officeDocument/2006/relationships/customXml" Target="../ink/ink480.xml"/><Relationship Id="rId196" Type="http://schemas.openxmlformats.org/officeDocument/2006/relationships/image" Target="../media/image374.png"/><Relationship Id="rId200" Type="http://schemas.openxmlformats.org/officeDocument/2006/relationships/image" Target="../media/image376.png"/><Relationship Id="rId16" Type="http://schemas.openxmlformats.org/officeDocument/2006/relationships/customXml" Target="../ink/ink397.xml"/><Relationship Id="rId221" Type="http://schemas.openxmlformats.org/officeDocument/2006/relationships/customXml" Target="../ink/ink503.xml"/><Relationship Id="rId242" Type="http://schemas.openxmlformats.org/officeDocument/2006/relationships/image" Target="../media/image397.png"/><Relationship Id="rId37" Type="http://schemas.openxmlformats.org/officeDocument/2006/relationships/image" Target="../media/image298.png"/><Relationship Id="rId58" Type="http://schemas.openxmlformats.org/officeDocument/2006/relationships/customXml" Target="../ink/ink418.xml"/><Relationship Id="rId79" Type="http://schemas.openxmlformats.org/officeDocument/2006/relationships/image" Target="../media/image316.png"/><Relationship Id="rId102" Type="http://schemas.openxmlformats.org/officeDocument/2006/relationships/customXml" Target="../ink/ink443.xml"/><Relationship Id="rId123" Type="http://schemas.openxmlformats.org/officeDocument/2006/relationships/image" Target="../media/image338.png"/><Relationship Id="rId144" Type="http://schemas.openxmlformats.org/officeDocument/2006/relationships/customXml" Target="../ink/ink464.xml"/><Relationship Id="rId90" Type="http://schemas.openxmlformats.org/officeDocument/2006/relationships/customXml" Target="../ink/ink437.xml"/><Relationship Id="rId165" Type="http://schemas.openxmlformats.org/officeDocument/2006/relationships/customXml" Target="../ink/ink475.xml"/><Relationship Id="rId186" Type="http://schemas.openxmlformats.org/officeDocument/2006/relationships/image" Target="../media/image369.png"/><Relationship Id="rId211" Type="http://schemas.openxmlformats.org/officeDocument/2006/relationships/customXml" Target="../ink/ink498.xml"/><Relationship Id="rId232" Type="http://schemas.openxmlformats.org/officeDocument/2006/relationships/image" Target="../media/image392.png"/><Relationship Id="rId253" Type="http://schemas.openxmlformats.org/officeDocument/2006/relationships/customXml" Target="../ink/ink519.xml"/><Relationship Id="rId27" Type="http://schemas.openxmlformats.org/officeDocument/2006/relationships/image" Target="../media/image293.png"/><Relationship Id="rId48" Type="http://schemas.openxmlformats.org/officeDocument/2006/relationships/customXml" Target="../ink/ink413.xml"/><Relationship Id="rId69" Type="http://schemas.openxmlformats.org/officeDocument/2006/relationships/image" Target="../media/image311.png"/><Relationship Id="rId113" Type="http://schemas.openxmlformats.org/officeDocument/2006/relationships/image" Target="../media/image333.png"/><Relationship Id="rId134" Type="http://schemas.openxmlformats.org/officeDocument/2006/relationships/customXml" Target="../ink/ink459.xml"/><Relationship Id="rId80" Type="http://schemas.openxmlformats.org/officeDocument/2006/relationships/customXml" Target="../ink/ink432.xml"/><Relationship Id="rId155" Type="http://schemas.openxmlformats.org/officeDocument/2006/relationships/customXml" Target="../ink/ink470.xml"/><Relationship Id="rId176" Type="http://schemas.openxmlformats.org/officeDocument/2006/relationships/image" Target="../media/image364.png"/><Relationship Id="rId197" Type="http://schemas.openxmlformats.org/officeDocument/2006/relationships/customXml" Target="../ink/ink491.xml"/><Relationship Id="rId201" Type="http://schemas.openxmlformats.org/officeDocument/2006/relationships/customXml" Target="../ink/ink493.xml"/><Relationship Id="rId222" Type="http://schemas.openxmlformats.org/officeDocument/2006/relationships/image" Target="../media/image387.png"/><Relationship Id="rId243" Type="http://schemas.openxmlformats.org/officeDocument/2006/relationships/customXml" Target="../ink/ink514.xml"/><Relationship Id="rId17" Type="http://schemas.openxmlformats.org/officeDocument/2006/relationships/image" Target="../media/image288.png"/><Relationship Id="rId38" Type="http://schemas.openxmlformats.org/officeDocument/2006/relationships/customXml" Target="../ink/ink408.xml"/><Relationship Id="rId59" Type="http://schemas.openxmlformats.org/officeDocument/2006/relationships/image" Target="../media/image309.png"/><Relationship Id="rId103" Type="http://schemas.openxmlformats.org/officeDocument/2006/relationships/image" Target="../media/image328.png"/><Relationship Id="rId124" Type="http://schemas.openxmlformats.org/officeDocument/2006/relationships/customXml" Target="../ink/ink454.xml"/></Relationships>
</file>

<file path=ppt/slides/_rels/slide5.xml.rels><?xml version="1.0" encoding="UTF-8" standalone="yes"?>
<Relationships xmlns="http://schemas.openxmlformats.org/package/2006/relationships"><Relationship Id="rId117" Type="http://schemas.openxmlformats.org/officeDocument/2006/relationships/image" Target="../media/image460.png"/><Relationship Id="rId299" Type="http://schemas.openxmlformats.org/officeDocument/2006/relationships/customXml" Target="../ink/ink687.xml"/><Relationship Id="rId21" Type="http://schemas.openxmlformats.org/officeDocument/2006/relationships/image" Target="../media/image412.png"/><Relationship Id="rId42" Type="http://schemas.openxmlformats.org/officeDocument/2006/relationships/customXml" Target="../ink/ink540.xml"/><Relationship Id="rId63" Type="http://schemas.openxmlformats.org/officeDocument/2006/relationships/image" Target="../media/image433.png"/><Relationship Id="rId84" Type="http://schemas.openxmlformats.org/officeDocument/2006/relationships/customXml" Target="../ink/ink561.xml"/><Relationship Id="rId138" Type="http://schemas.openxmlformats.org/officeDocument/2006/relationships/customXml" Target="../ink/ink588.xml"/><Relationship Id="rId159" Type="http://schemas.openxmlformats.org/officeDocument/2006/relationships/customXml" Target="../ink/ink600.xml"/><Relationship Id="rId324" Type="http://schemas.openxmlformats.org/officeDocument/2006/relationships/customXml" Target="../ink/ink701.xml"/><Relationship Id="rId345" Type="http://schemas.openxmlformats.org/officeDocument/2006/relationships/image" Target="../media/image492.png"/><Relationship Id="rId366" Type="http://schemas.openxmlformats.org/officeDocument/2006/relationships/customXml" Target="../ink/ink723.xml"/><Relationship Id="rId170" Type="http://schemas.openxmlformats.org/officeDocument/2006/relationships/customXml" Target="../ink/ink611.xml"/><Relationship Id="rId191" Type="http://schemas.openxmlformats.org/officeDocument/2006/relationships/customXml" Target="../ink/ink624.xml"/><Relationship Id="rId205" Type="http://schemas.openxmlformats.org/officeDocument/2006/relationships/customXml" Target="../ink/ink636.xml"/><Relationship Id="rId226" Type="http://schemas.openxmlformats.org/officeDocument/2006/relationships/image" Target="../media/image498.png"/><Relationship Id="rId247" Type="http://schemas.openxmlformats.org/officeDocument/2006/relationships/customXml" Target="../ink/ink653.xml"/><Relationship Id="rId107" Type="http://schemas.openxmlformats.org/officeDocument/2006/relationships/image" Target="../media/image455.png"/><Relationship Id="rId268" Type="http://schemas.openxmlformats.org/officeDocument/2006/relationships/image" Target="../media/image519.png"/><Relationship Id="rId289" Type="http://schemas.openxmlformats.org/officeDocument/2006/relationships/customXml" Target="../ink/ink677.xml"/><Relationship Id="rId11" Type="http://schemas.openxmlformats.org/officeDocument/2006/relationships/image" Target="../media/image407.png"/><Relationship Id="rId32" Type="http://schemas.openxmlformats.org/officeDocument/2006/relationships/customXml" Target="../ink/ink535.xml"/><Relationship Id="rId53" Type="http://schemas.openxmlformats.org/officeDocument/2006/relationships/image" Target="../media/image428.png"/><Relationship Id="rId74" Type="http://schemas.openxmlformats.org/officeDocument/2006/relationships/customXml" Target="../ink/ink556.xml"/><Relationship Id="rId128" Type="http://schemas.openxmlformats.org/officeDocument/2006/relationships/customXml" Target="../ink/ink583.xml"/><Relationship Id="rId149" Type="http://schemas.openxmlformats.org/officeDocument/2006/relationships/image" Target="../media/image475.png"/><Relationship Id="rId314" Type="http://schemas.openxmlformats.org/officeDocument/2006/relationships/image" Target="../media/image531.png"/><Relationship Id="rId335" Type="http://schemas.openxmlformats.org/officeDocument/2006/relationships/image" Target="../media/image533.png"/><Relationship Id="rId356" Type="http://schemas.openxmlformats.org/officeDocument/2006/relationships/customXml" Target="../ink/ink718.xml"/><Relationship Id="rId377" Type="http://schemas.openxmlformats.org/officeDocument/2006/relationships/image" Target="../media/image549.png"/><Relationship Id="rId5" Type="http://schemas.openxmlformats.org/officeDocument/2006/relationships/image" Target="../media/image306.png"/><Relationship Id="rId95" Type="http://schemas.openxmlformats.org/officeDocument/2006/relationships/image" Target="../media/image449.png"/><Relationship Id="rId160" Type="http://schemas.openxmlformats.org/officeDocument/2006/relationships/customXml" Target="../ink/ink601.xml"/><Relationship Id="rId181" Type="http://schemas.openxmlformats.org/officeDocument/2006/relationships/image" Target="../media/image482.png"/><Relationship Id="rId216" Type="http://schemas.openxmlformats.org/officeDocument/2006/relationships/image" Target="../media/image493.png"/><Relationship Id="rId237" Type="http://schemas.openxmlformats.org/officeDocument/2006/relationships/customXml" Target="../ink/ink648.xml"/><Relationship Id="rId258" Type="http://schemas.openxmlformats.org/officeDocument/2006/relationships/image" Target="../media/image514.png"/><Relationship Id="rId279" Type="http://schemas.openxmlformats.org/officeDocument/2006/relationships/customXml" Target="../ink/ink669.xml"/><Relationship Id="rId22" Type="http://schemas.openxmlformats.org/officeDocument/2006/relationships/customXml" Target="../ink/ink530.xml"/><Relationship Id="rId43" Type="http://schemas.openxmlformats.org/officeDocument/2006/relationships/image" Target="../media/image423.png"/><Relationship Id="rId64" Type="http://schemas.openxmlformats.org/officeDocument/2006/relationships/customXml" Target="../ink/ink551.xml"/><Relationship Id="rId118" Type="http://schemas.openxmlformats.org/officeDocument/2006/relationships/customXml" Target="../ink/ink578.xml"/><Relationship Id="rId139" Type="http://schemas.openxmlformats.org/officeDocument/2006/relationships/image" Target="../media/image470.png"/><Relationship Id="rId290" Type="http://schemas.openxmlformats.org/officeDocument/2006/relationships/customXml" Target="../ink/ink678.xml"/><Relationship Id="rId304" Type="http://schemas.openxmlformats.org/officeDocument/2006/relationships/image" Target="../media/image527.png"/><Relationship Id="rId325" Type="http://schemas.openxmlformats.org/officeDocument/2006/relationships/customXml" Target="../ink/ink702.xml"/><Relationship Id="rId346" Type="http://schemas.openxmlformats.org/officeDocument/2006/relationships/customXml" Target="../ink/ink713.xml"/><Relationship Id="rId367" Type="http://schemas.openxmlformats.org/officeDocument/2006/relationships/image" Target="../media/image544.png"/><Relationship Id="rId85" Type="http://schemas.openxmlformats.org/officeDocument/2006/relationships/image" Target="../media/image444.png"/><Relationship Id="rId150" Type="http://schemas.openxmlformats.org/officeDocument/2006/relationships/customXml" Target="../ink/ink594.xml"/><Relationship Id="rId171" Type="http://schemas.openxmlformats.org/officeDocument/2006/relationships/customXml" Target="../ink/ink612.xml"/><Relationship Id="rId192" Type="http://schemas.openxmlformats.org/officeDocument/2006/relationships/customXml" Target="../ink/ink625.xml"/><Relationship Id="rId206" Type="http://schemas.openxmlformats.org/officeDocument/2006/relationships/image" Target="../media/image488.png"/><Relationship Id="rId227" Type="http://schemas.openxmlformats.org/officeDocument/2006/relationships/customXml" Target="../ink/ink643.xml"/><Relationship Id="rId248" Type="http://schemas.openxmlformats.org/officeDocument/2006/relationships/image" Target="../media/image509.png"/><Relationship Id="rId269" Type="http://schemas.openxmlformats.org/officeDocument/2006/relationships/customXml" Target="../ink/ink664.xml"/><Relationship Id="rId12" Type="http://schemas.openxmlformats.org/officeDocument/2006/relationships/customXml" Target="../ink/ink525.xml"/><Relationship Id="rId33" Type="http://schemas.openxmlformats.org/officeDocument/2006/relationships/image" Target="../media/image418.png"/><Relationship Id="rId108" Type="http://schemas.openxmlformats.org/officeDocument/2006/relationships/customXml" Target="../ink/ink573.xml"/><Relationship Id="rId129" Type="http://schemas.openxmlformats.org/officeDocument/2006/relationships/image" Target="../media/image465.png"/><Relationship Id="rId280" Type="http://schemas.openxmlformats.org/officeDocument/2006/relationships/image" Target="../media/image525.png"/><Relationship Id="rId315" Type="http://schemas.openxmlformats.org/officeDocument/2006/relationships/customXml" Target="../ink/ink693.xml"/><Relationship Id="rId336" Type="http://schemas.openxmlformats.org/officeDocument/2006/relationships/customXml" Target="../ink/ink708.xml"/><Relationship Id="rId357" Type="http://schemas.openxmlformats.org/officeDocument/2006/relationships/image" Target="../media/image539.png"/><Relationship Id="rId54" Type="http://schemas.openxmlformats.org/officeDocument/2006/relationships/customXml" Target="../ink/ink546.xml"/><Relationship Id="rId75" Type="http://schemas.openxmlformats.org/officeDocument/2006/relationships/image" Target="../media/image439.png"/><Relationship Id="rId96" Type="http://schemas.openxmlformats.org/officeDocument/2006/relationships/customXml" Target="../ink/ink567.xml"/><Relationship Id="rId140" Type="http://schemas.openxmlformats.org/officeDocument/2006/relationships/customXml" Target="../ink/ink589.xml"/><Relationship Id="rId161" Type="http://schemas.openxmlformats.org/officeDocument/2006/relationships/customXml" Target="../ink/ink602.xml"/><Relationship Id="rId182" Type="http://schemas.openxmlformats.org/officeDocument/2006/relationships/customXml" Target="../ink/ink619.xml"/><Relationship Id="rId217" Type="http://schemas.openxmlformats.org/officeDocument/2006/relationships/customXml" Target="../ink/ink638.xml"/><Relationship Id="rId378" Type="http://schemas.openxmlformats.org/officeDocument/2006/relationships/customXml" Target="../ink/ink729.xml"/><Relationship Id="rId6" Type="http://schemas.openxmlformats.org/officeDocument/2006/relationships/customXml" Target="../ink/ink522.xml"/><Relationship Id="rId238" Type="http://schemas.openxmlformats.org/officeDocument/2006/relationships/image" Target="../media/image504.png"/><Relationship Id="rId259" Type="http://schemas.openxmlformats.org/officeDocument/2006/relationships/customXml" Target="../ink/ink659.xml"/><Relationship Id="rId23" Type="http://schemas.openxmlformats.org/officeDocument/2006/relationships/image" Target="../media/image413.png"/><Relationship Id="rId119" Type="http://schemas.openxmlformats.org/officeDocument/2006/relationships/image" Target="../media/image369.png"/><Relationship Id="rId270" Type="http://schemas.openxmlformats.org/officeDocument/2006/relationships/image" Target="../media/image520.png"/><Relationship Id="rId291" Type="http://schemas.openxmlformats.org/officeDocument/2006/relationships/customXml" Target="../ink/ink679.xml"/><Relationship Id="rId305" Type="http://schemas.openxmlformats.org/officeDocument/2006/relationships/customXml" Target="../ink/ink688.xml"/><Relationship Id="rId326" Type="http://schemas.openxmlformats.org/officeDocument/2006/relationships/customXml" Target="../ink/ink703.xml"/><Relationship Id="rId347" Type="http://schemas.openxmlformats.org/officeDocument/2006/relationships/image" Target="../media/image534.png"/><Relationship Id="rId44" Type="http://schemas.openxmlformats.org/officeDocument/2006/relationships/customXml" Target="../ink/ink541.xml"/><Relationship Id="rId65" Type="http://schemas.openxmlformats.org/officeDocument/2006/relationships/image" Target="../media/image434.png"/><Relationship Id="rId86" Type="http://schemas.openxmlformats.org/officeDocument/2006/relationships/customXml" Target="../ink/ink562.xml"/><Relationship Id="rId130" Type="http://schemas.openxmlformats.org/officeDocument/2006/relationships/customXml" Target="../ink/ink584.xml"/><Relationship Id="rId151" Type="http://schemas.openxmlformats.org/officeDocument/2006/relationships/image" Target="../media/image476.png"/><Relationship Id="rId368" Type="http://schemas.openxmlformats.org/officeDocument/2006/relationships/customXml" Target="../ink/ink724.xml"/><Relationship Id="rId172" Type="http://schemas.openxmlformats.org/officeDocument/2006/relationships/customXml" Target="../ink/ink613.xml"/><Relationship Id="rId193" Type="http://schemas.openxmlformats.org/officeDocument/2006/relationships/customXml" Target="../ink/ink626.xml"/><Relationship Id="rId207" Type="http://schemas.openxmlformats.org/officeDocument/2006/relationships/customXml" Target="../ink/ink637.xml"/><Relationship Id="rId228" Type="http://schemas.openxmlformats.org/officeDocument/2006/relationships/image" Target="../media/image499.png"/><Relationship Id="rId249" Type="http://schemas.openxmlformats.org/officeDocument/2006/relationships/customXml" Target="../ink/ink654.xml"/><Relationship Id="rId13" Type="http://schemas.openxmlformats.org/officeDocument/2006/relationships/image" Target="../media/image408.png"/><Relationship Id="rId109" Type="http://schemas.openxmlformats.org/officeDocument/2006/relationships/image" Target="../media/image456.png"/><Relationship Id="rId260" Type="http://schemas.openxmlformats.org/officeDocument/2006/relationships/image" Target="../media/image515.png"/><Relationship Id="rId281" Type="http://schemas.openxmlformats.org/officeDocument/2006/relationships/customXml" Target="../ink/ink670.xml"/><Relationship Id="rId316" Type="http://schemas.openxmlformats.org/officeDocument/2006/relationships/image" Target="../media/image532.png"/><Relationship Id="rId337" Type="http://schemas.openxmlformats.org/officeDocument/2006/relationships/image" Target="../media/image483.png"/><Relationship Id="rId34" Type="http://schemas.openxmlformats.org/officeDocument/2006/relationships/customXml" Target="../ink/ink536.xml"/><Relationship Id="rId55" Type="http://schemas.openxmlformats.org/officeDocument/2006/relationships/image" Target="../media/image429.png"/><Relationship Id="rId76" Type="http://schemas.openxmlformats.org/officeDocument/2006/relationships/customXml" Target="../ink/ink557.xml"/><Relationship Id="rId97" Type="http://schemas.openxmlformats.org/officeDocument/2006/relationships/image" Target="../media/image450.png"/><Relationship Id="rId120" Type="http://schemas.openxmlformats.org/officeDocument/2006/relationships/customXml" Target="../ink/ink579.xml"/><Relationship Id="rId141" Type="http://schemas.openxmlformats.org/officeDocument/2006/relationships/image" Target="../media/image471.png"/><Relationship Id="rId358" Type="http://schemas.openxmlformats.org/officeDocument/2006/relationships/customXml" Target="../ink/ink719.xml"/><Relationship Id="rId379" Type="http://schemas.openxmlformats.org/officeDocument/2006/relationships/image" Target="../media/image550.png"/><Relationship Id="rId7" Type="http://schemas.openxmlformats.org/officeDocument/2006/relationships/image" Target="../media/image405.png"/><Relationship Id="rId162" Type="http://schemas.openxmlformats.org/officeDocument/2006/relationships/customXml" Target="../ink/ink603.xml"/><Relationship Id="rId218" Type="http://schemas.openxmlformats.org/officeDocument/2006/relationships/image" Target="../media/image494.png"/><Relationship Id="rId239" Type="http://schemas.openxmlformats.org/officeDocument/2006/relationships/customXml" Target="../ink/ink649.xml"/><Relationship Id="rId250" Type="http://schemas.openxmlformats.org/officeDocument/2006/relationships/image" Target="../media/image510.png"/><Relationship Id="rId271" Type="http://schemas.openxmlformats.org/officeDocument/2006/relationships/customXml" Target="../ink/ink665.xml"/><Relationship Id="rId292" Type="http://schemas.openxmlformats.org/officeDocument/2006/relationships/customXml" Target="../ink/ink680.xml"/><Relationship Id="rId306" Type="http://schemas.openxmlformats.org/officeDocument/2006/relationships/image" Target="../media/image528.png"/><Relationship Id="rId24" Type="http://schemas.openxmlformats.org/officeDocument/2006/relationships/customXml" Target="../ink/ink531.xml"/><Relationship Id="rId45" Type="http://schemas.openxmlformats.org/officeDocument/2006/relationships/image" Target="../media/image424.png"/><Relationship Id="rId66" Type="http://schemas.openxmlformats.org/officeDocument/2006/relationships/customXml" Target="../ink/ink552.xml"/><Relationship Id="rId87" Type="http://schemas.openxmlformats.org/officeDocument/2006/relationships/image" Target="../media/image445.png"/><Relationship Id="rId110" Type="http://schemas.openxmlformats.org/officeDocument/2006/relationships/customXml" Target="../ink/ink574.xml"/><Relationship Id="rId131" Type="http://schemas.openxmlformats.org/officeDocument/2006/relationships/image" Target="../media/image466.png"/><Relationship Id="rId327" Type="http://schemas.openxmlformats.org/officeDocument/2006/relationships/customXml" Target="../ink/ink704.xml"/><Relationship Id="rId348" Type="http://schemas.openxmlformats.org/officeDocument/2006/relationships/customXml" Target="../ink/ink714.xml"/><Relationship Id="rId369" Type="http://schemas.openxmlformats.org/officeDocument/2006/relationships/image" Target="../media/image545.png"/><Relationship Id="rId152" Type="http://schemas.openxmlformats.org/officeDocument/2006/relationships/customXml" Target="../ink/ink595.xml"/><Relationship Id="rId173" Type="http://schemas.openxmlformats.org/officeDocument/2006/relationships/customXml" Target="../ink/ink614.xml"/><Relationship Id="rId194" Type="http://schemas.openxmlformats.org/officeDocument/2006/relationships/customXml" Target="../ink/ink627.xml"/><Relationship Id="rId229" Type="http://schemas.openxmlformats.org/officeDocument/2006/relationships/customXml" Target="../ink/ink644.xml"/><Relationship Id="rId380" Type="http://schemas.openxmlformats.org/officeDocument/2006/relationships/customXml" Target="../ink/ink730.xml"/><Relationship Id="rId240" Type="http://schemas.openxmlformats.org/officeDocument/2006/relationships/image" Target="../media/image505.png"/><Relationship Id="rId261" Type="http://schemas.openxmlformats.org/officeDocument/2006/relationships/customXml" Target="../ink/ink660.xml"/><Relationship Id="rId14" Type="http://schemas.openxmlformats.org/officeDocument/2006/relationships/customXml" Target="../ink/ink526.xml"/><Relationship Id="rId35" Type="http://schemas.openxmlformats.org/officeDocument/2006/relationships/image" Target="../media/image419.png"/><Relationship Id="rId56" Type="http://schemas.openxmlformats.org/officeDocument/2006/relationships/customXml" Target="../ink/ink547.xml"/><Relationship Id="rId77" Type="http://schemas.openxmlformats.org/officeDocument/2006/relationships/image" Target="../media/image440.png"/><Relationship Id="rId100" Type="http://schemas.openxmlformats.org/officeDocument/2006/relationships/customXml" Target="../ink/ink569.xml"/><Relationship Id="rId282" Type="http://schemas.openxmlformats.org/officeDocument/2006/relationships/image" Target="../media/image526.png"/><Relationship Id="rId317" Type="http://schemas.openxmlformats.org/officeDocument/2006/relationships/customXml" Target="../ink/ink694.xml"/><Relationship Id="rId338" Type="http://schemas.openxmlformats.org/officeDocument/2006/relationships/customXml" Target="../ink/ink709.xml"/><Relationship Id="rId359" Type="http://schemas.openxmlformats.org/officeDocument/2006/relationships/image" Target="../media/image540.png"/><Relationship Id="rId8" Type="http://schemas.openxmlformats.org/officeDocument/2006/relationships/customXml" Target="../ink/ink523.xml"/><Relationship Id="rId98" Type="http://schemas.openxmlformats.org/officeDocument/2006/relationships/customXml" Target="../ink/ink568.xml"/><Relationship Id="rId121" Type="http://schemas.openxmlformats.org/officeDocument/2006/relationships/image" Target="../media/image461.png"/><Relationship Id="rId142" Type="http://schemas.openxmlformats.org/officeDocument/2006/relationships/customXml" Target="../ink/ink590.xml"/><Relationship Id="rId163" Type="http://schemas.openxmlformats.org/officeDocument/2006/relationships/customXml" Target="../ink/ink604.xml"/><Relationship Id="rId219" Type="http://schemas.openxmlformats.org/officeDocument/2006/relationships/customXml" Target="../ink/ink639.xml"/><Relationship Id="rId370" Type="http://schemas.openxmlformats.org/officeDocument/2006/relationships/customXml" Target="../ink/ink725.xml"/><Relationship Id="rId230" Type="http://schemas.openxmlformats.org/officeDocument/2006/relationships/image" Target="../media/image500.png"/><Relationship Id="rId251" Type="http://schemas.openxmlformats.org/officeDocument/2006/relationships/customXml" Target="../ink/ink655.xml"/><Relationship Id="rId25" Type="http://schemas.openxmlformats.org/officeDocument/2006/relationships/image" Target="../media/image414.png"/><Relationship Id="rId46" Type="http://schemas.openxmlformats.org/officeDocument/2006/relationships/customXml" Target="../ink/ink542.xml"/><Relationship Id="rId67" Type="http://schemas.openxmlformats.org/officeDocument/2006/relationships/image" Target="../media/image435.png"/><Relationship Id="rId272" Type="http://schemas.openxmlformats.org/officeDocument/2006/relationships/image" Target="../media/image521.png"/><Relationship Id="rId293" Type="http://schemas.openxmlformats.org/officeDocument/2006/relationships/customXml" Target="../ink/ink681.xml"/><Relationship Id="rId307" Type="http://schemas.openxmlformats.org/officeDocument/2006/relationships/customXml" Target="../ink/ink689.xml"/><Relationship Id="rId328" Type="http://schemas.openxmlformats.org/officeDocument/2006/relationships/customXml" Target="../ink/ink705.xml"/><Relationship Id="rId349" Type="http://schemas.openxmlformats.org/officeDocument/2006/relationships/image" Target="../media/image535.png"/><Relationship Id="rId88" Type="http://schemas.openxmlformats.org/officeDocument/2006/relationships/customXml" Target="../ink/ink563.xml"/><Relationship Id="rId111" Type="http://schemas.openxmlformats.org/officeDocument/2006/relationships/image" Target="../media/image457.png"/><Relationship Id="rId132" Type="http://schemas.openxmlformats.org/officeDocument/2006/relationships/customXml" Target="../ink/ink585.xml"/><Relationship Id="rId153" Type="http://schemas.openxmlformats.org/officeDocument/2006/relationships/image" Target="../media/image477.png"/><Relationship Id="rId174" Type="http://schemas.openxmlformats.org/officeDocument/2006/relationships/customXml" Target="../ink/ink615.xml"/><Relationship Id="rId195" Type="http://schemas.openxmlformats.org/officeDocument/2006/relationships/customXml" Target="../ink/ink628.xml"/><Relationship Id="rId360" Type="http://schemas.openxmlformats.org/officeDocument/2006/relationships/customXml" Target="../ink/ink720.xml"/><Relationship Id="rId381" Type="http://schemas.openxmlformats.org/officeDocument/2006/relationships/image" Target="../media/image551.png"/><Relationship Id="rId220" Type="http://schemas.openxmlformats.org/officeDocument/2006/relationships/image" Target="../media/image495.png"/><Relationship Id="rId241" Type="http://schemas.openxmlformats.org/officeDocument/2006/relationships/customXml" Target="../ink/ink650.xml"/><Relationship Id="rId15" Type="http://schemas.openxmlformats.org/officeDocument/2006/relationships/image" Target="../media/image409.png"/><Relationship Id="rId36" Type="http://schemas.openxmlformats.org/officeDocument/2006/relationships/customXml" Target="../ink/ink537.xml"/><Relationship Id="rId57" Type="http://schemas.openxmlformats.org/officeDocument/2006/relationships/image" Target="../media/image430.png"/><Relationship Id="rId262" Type="http://schemas.openxmlformats.org/officeDocument/2006/relationships/image" Target="../media/image516.png"/><Relationship Id="rId283" Type="http://schemas.openxmlformats.org/officeDocument/2006/relationships/customXml" Target="../ink/ink671.xml"/><Relationship Id="rId318" Type="http://schemas.openxmlformats.org/officeDocument/2006/relationships/customXml" Target="../ink/ink695.xml"/><Relationship Id="rId339" Type="http://schemas.openxmlformats.org/officeDocument/2006/relationships/image" Target="../media/image489.png"/><Relationship Id="rId10" Type="http://schemas.openxmlformats.org/officeDocument/2006/relationships/customXml" Target="../ink/ink524.xml"/><Relationship Id="rId31" Type="http://schemas.openxmlformats.org/officeDocument/2006/relationships/image" Target="../media/image417.png"/><Relationship Id="rId52" Type="http://schemas.openxmlformats.org/officeDocument/2006/relationships/customXml" Target="../ink/ink545.xml"/><Relationship Id="rId73" Type="http://schemas.openxmlformats.org/officeDocument/2006/relationships/image" Target="../media/image438.png"/><Relationship Id="rId78" Type="http://schemas.openxmlformats.org/officeDocument/2006/relationships/customXml" Target="../ink/ink558.xml"/><Relationship Id="rId94" Type="http://schemas.openxmlformats.org/officeDocument/2006/relationships/customXml" Target="../ink/ink566.xml"/><Relationship Id="rId99" Type="http://schemas.openxmlformats.org/officeDocument/2006/relationships/image" Target="../media/image451.png"/><Relationship Id="rId101" Type="http://schemas.openxmlformats.org/officeDocument/2006/relationships/image" Target="../media/image452.png"/><Relationship Id="rId122" Type="http://schemas.openxmlformats.org/officeDocument/2006/relationships/customXml" Target="../ink/ink580.xml"/><Relationship Id="rId143" Type="http://schemas.openxmlformats.org/officeDocument/2006/relationships/image" Target="../media/image472.png"/><Relationship Id="rId148" Type="http://schemas.openxmlformats.org/officeDocument/2006/relationships/customXml" Target="../ink/ink593.xml"/><Relationship Id="rId164" Type="http://schemas.openxmlformats.org/officeDocument/2006/relationships/customXml" Target="../ink/ink605.xml"/><Relationship Id="rId169" Type="http://schemas.openxmlformats.org/officeDocument/2006/relationships/customXml" Target="../ink/ink610.xml"/><Relationship Id="rId185" Type="http://schemas.openxmlformats.org/officeDocument/2006/relationships/image" Target="../media/image484.png"/><Relationship Id="rId350" Type="http://schemas.openxmlformats.org/officeDocument/2006/relationships/customXml" Target="../ink/ink715.xml"/><Relationship Id="rId355" Type="http://schemas.openxmlformats.org/officeDocument/2006/relationships/image" Target="../media/image538.png"/><Relationship Id="rId371" Type="http://schemas.openxmlformats.org/officeDocument/2006/relationships/image" Target="../media/image546.png"/><Relationship Id="rId376" Type="http://schemas.openxmlformats.org/officeDocument/2006/relationships/customXml" Target="../ink/ink728.xml"/><Relationship Id="rId4" Type="http://schemas.openxmlformats.org/officeDocument/2006/relationships/customXml" Target="../ink/ink521.xml"/><Relationship Id="rId9" Type="http://schemas.openxmlformats.org/officeDocument/2006/relationships/image" Target="../media/image406.png"/><Relationship Id="rId180" Type="http://schemas.openxmlformats.org/officeDocument/2006/relationships/customXml" Target="../ink/ink618.xml"/><Relationship Id="rId236" Type="http://schemas.openxmlformats.org/officeDocument/2006/relationships/image" Target="../media/image503.png"/><Relationship Id="rId257" Type="http://schemas.openxmlformats.org/officeDocument/2006/relationships/customXml" Target="../ink/ink658.xml"/><Relationship Id="rId278" Type="http://schemas.openxmlformats.org/officeDocument/2006/relationships/image" Target="../media/image524.png"/><Relationship Id="rId26" Type="http://schemas.openxmlformats.org/officeDocument/2006/relationships/customXml" Target="../ink/ink532.xml"/><Relationship Id="rId231" Type="http://schemas.openxmlformats.org/officeDocument/2006/relationships/customXml" Target="../ink/ink645.xml"/><Relationship Id="rId252" Type="http://schemas.openxmlformats.org/officeDocument/2006/relationships/image" Target="../media/image511.png"/><Relationship Id="rId273" Type="http://schemas.openxmlformats.org/officeDocument/2006/relationships/customXml" Target="../ink/ink666.xml"/><Relationship Id="rId294" Type="http://schemas.openxmlformats.org/officeDocument/2006/relationships/customXml" Target="../ink/ink682.xml"/><Relationship Id="rId308" Type="http://schemas.openxmlformats.org/officeDocument/2006/relationships/image" Target="../media/image529.png"/><Relationship Id="rId329" Type="http://schemas.openxmlformats.org/officeDocument/2006/relationships/customXml" Target="../ink/ink706.xml"/><Relationship Id="rId47" Type="http://schemas.openxmlformats.org/officeDocument/2006/relationships/image" Target="../media/image425.png"/><Relationship Id="rId68" Type="http://schemas.openxmlformats.org/officeDocument/2006/relationships/customXml" Target="../ink/ink553.xml"/><Relationship Id="rId89" Type="http://schemas.openxmlformats.org/officeDocument/2006/relationships/image" Target="../media/image446.png"/><Relationship Id="rId112" Type="http://schemas.openxmlformats.org/officeDocument/2006/relationships/customXml" Target="../ink/ink575.xml"/><Relationship Id="rId133" Type="http://schemas.openxmlformats.org/officeDocument/2006/relationships/image" Target="../media/image467.png"/><Relationship Id="rId154" Type="http://schemas.openxmlformats.org/officeDocument/2006/relationships/customXml" Target="../ink/ink596.xml"/><Relationship Id="rId175" Type="http://schemas.openxmlformats.org/officeDocument/2006/relationships/image" Target="../media/image479.png"/><Relationship Id="rId340" Type="http://schemas.openxmlformats.org/officeDocument/2006/relationships/customXml" Target="../ink/ink710.xml"/><Relationship Id="rId361" Type="http://schemas.openxmlformats.org/officeDocument/2006/relationships/image" Target="../media/image541.png"/><Relationship Id="rId196" Type="http://schemas.openxmlformats.org/officeDocument/2006/relationships/customXml" Target="../ink/ink629.xml"/><Relationship Id="rId200" Type="http://schemas.openxmlformats.org/officeDocument/2006/relationships/customXml" Target="../ink/ink633.xml"/><Relationship Id="rId382" Type="http://schemas.openxmlformats.org/officeDocument/2006/relationships/customXml" Target="../ink/ink731.xml"/><Relationship Id="rId16" Type="http://schemas.openxmlformats.org/officeDocument/2006/relationships/customXml" Target="../ink/ink527.xml"/><Relationship Id="rId221" Type="http://schemas.openxmlformats.org/officeDocument/2006/relationships/customXml" Target="../ink/ink640.xml"/><Relationship Id="rId242" Type="http://schemas.openxmlformats.org/officeDocument/2006/relationships/image" Target="../media/image506.png"/><Relationship Id="rId263" Type="http://schemas.openxmlformats.org/officeDocument/2006/relationships/customXml" Target="../ink/ink661.xml"/><Relationship Id="rId284" Type="http://schemas.openxmlformats.org/officeDocument/2006/relationships/customXml" Target="../ink/ink672.xml"/><Relationship Id="rId319" Type="http://schemas.openxmlformats.org/officeDocument/2006/relationships/customXml" Target="../ink/ink696.xml"/><Relationship Id="rId37" Type="http://schemas.openxmlformats.org/officeDocument/2006/relationships/image" Target="../media/image420.png"/><Relationship Id="rId58" Type="http://schemas.openxmlformats.org/officeDocument/2006/relationships/customXml" Target="../ink/ink548.xml"/><Relationship Id="rId79" Type="http://schemas.openxmlformats.org/officeDocument/2006/relationships/image" Target="../media/image441.png"/><Relationship Id="rId102" Type="http://schemas.openxmlformats.org/officeDocument/2006/relationships/customXml" Target="../ink/ink570.xml"/><Relationship Id="rId123" Type="http://schemas.openxmlformats.org/officeDocument/2006/relationships/image" Target="../media/image462.png"/><Relationship Id="rId144" Type="http://schemas.openxmlformats.org/officeDocument/2006/relationships/customXml" Target="../ink/ink591.xml"/><Relationship Id="rId330" Type="http://schemas.openxmlformats.org/officeDocument/2006/relationships/customXml" Target="../ink/ink707.xml"/><Relationship Id="rId90" Type="http://schemas.openxmlformats.org/officeDocument/2006/relationships/customXml" Target="../ink/ink564.xml"/><Relationship Id="rId165" Type="http://schemas.openxmlformats.org/officeDocument/2006/relationships/customXml" Target="../ink/ink606.xml"/><Relationship Id="rId186" Type="http://schemas.openxmlformats.org/officeDocument/2006/relationships/customXml" Target="../ink/ink620.xml"/><Relationship Id="rId351" Type="http://schemas.openxmlformats.org/officeDocument/2006/relationships/image" Target="../media/image536.png"/><Relationship Id="rId372" Type="http://schemas.openxmlformats.org/officeDocument/2006/relationships/customXml" Target="../ink/ink726.xml"/><Relationship Id="rId232" Type="http://schemas.openxmlformats.org/officeDocument/2006/relationships/image" Target="../media/image501.png"/><Relationship Id="rId253" Type="http://schemas.openxmlformats.org/officeDocument/2006/relationships/customXml" Target="../ink/ink656.xml"/><Relationship Id="rId274" Type="http://schemas.openxmlformats.org/officeDocument/2006/relationships/image" Target="../media/image522.png"/><Relationship Id="rId295" Type="http://schemas.openxmlformats.org/officeDocument/2006/relationships/customXml" Target="../ink/ink683.xml"/><Relationship Id="rId309" Type="http://schemas.openxmlformats.org/officeDocument/2006/relationships/customXml" Target="../ink/ink690.xml"/><Relationship Id="rId27" Type="http://schemas.openxmlformats.org/officeDocument/2006/relationships/image" Target="../media/image415.png"/><Relationship Id="rId48" Type="http://schemas.openxmlformats.org/officeDocument/2006/relationships/customXml" Target="../ink/ink543.xml"/><Relationship Id="rId69" Type="http://schemas.openxmlformats.org/officeDocument/2006/relationships/image" Target="../media/image436.png"/><Relationship Id="rId113" Type="http://schemas.openxmlformats.org/officeDocument/2006/relationships/image" Target="../media/image458.png"/><Relationship Id="rId134" Type="http://schemas.openxmlformats.org/officeDocument/2006/relationships/customXml" Target="../ink/ink586.xml"/><Relationship Id="rId320" Type="http://schemas.openxmlformats.org/officeDocument/2006/relationships/customXml" Target="../ink/ink697.xml"/><Relationship Id="rId80" Type="http://schemas.openxmlformats.org/officeDocument/2006/relationships/customXml" Target="../ink/ink559.xml"/><Relationship Id="rId155" Type="http://schemas.openxmlformats.org/officeDocument/2006/relationships/image" Target="../media/image478.png"/><Relationship Id="rId176" Type="http://schemas.openxmlformats.org/officeDocument/2006/relationships/customXml" Target="../ink/ink616.xml"/><Relationship Id="rId197" Type="http://schemas.openxmlformats.org/officeDocument/2006/relationships/customXml" Target="../ink/ink630.xml"/><Relationship Id="rId341" Type="http://schemas.openxmlformats.org/officeDocument/2006/relationships/image" Target="../media/image490.png"/><Relationship Id="rId362" Type="http://schemas.openxmlformats.org/officeDocument/2006/relationships/customXml" Target="../ink/ink721.xml"/><Relationship Id="rId383" Type="http://schemas.openxmlformats.org/officeDocument/2006/relationships/image" Target="../media/image552.png"/><Relationship Id="rId201" Type="http://schemas.openxmlformats.org/officeDocument/2006/relationships/customXml" Target="../ink/ink634.xml"/><Relationship Id="rId222" Type="http://schemas.openxmlformats.org/officeDocument/2006/relationships/image" Target="../media/image496.png"/><Relationship Id="rId243" Type="http://schemas.openxmlformats.org/officeDocument/2006/relationships/customXml" Target="../ink/ink651.xml"/><Relationship Id="rId264" Type="http://schemas.openxmlformats.org/officeDocument/2006/relationships/image" Target="../media/image517.png"/><Relationship Id="rId285" Type="http://schemas.openxmlformats.org/officeDocument/2006/relationships/customXml" Target="../ink/ink673.xml"/><Relationship Id="rId17" Type="http://schemas.openxmlformats.org/officeDocument/2006/relationships/image" Target="../media/image410.png"/><Relationship Id="rId38" Type="http://schemas.openxmlformats.org/officeDocument/2006/relationships/customXml" Target="../ink/ink538.xml"/><Relationship Id="rId59" Type="http://schemas.openxmlformats.org/officeDocument/2006/relationships/image" Target="../media/image431.png"/><Relationship Id="rId103" Type="http://schemas.openxmlformats.org/officeDocument/2006/relationships/image" Target="../media/image453.png"/><Relationship Id="rId124" Type="http://schemas.openxmlformats.org/officeDocument/2006/relationships/customXml" Target="../ink/ink581.xml"/><Relationship Id="rId310" Type="http://schemas.openxmlformats.org/officeDocument/2006/relationships/image" Target="../media/image360.png"/><Relationship Id="rId70" Type="http://schemas.openxmlformats.org/officeDocument/2006/relationships/customXml" Target="../ink/ink554.xml"/><Relationship Id="rId91" Type="http://schemas.openxmlformats.org/officeDocument/2006/relationships/image" Target="../media/image447.png"/><Relationship Id="rId145" Type="http://schemas.openxmlformats.org/officeDocument/2006/relationships/image" Target="../media/image473.png"/><Relationship Id="rId166" Type="http://schemas.openxmlformats.org/officeDocument/2006/relationships/customXml" Target="../ink/ink607.xml"/><Relationship Id="rId187" Type="http://schemas.openxmlformats.org/officeDocument/2006/relationships/image" Target="../media/image485.png"/><Relationship Id="rId352" Type="http://schemas.openxmlformats.org/officeDocument/2006/relationships/customXml" Target="../ink/ink716.xml"/><Relationship Id="rId373" Type="http://schemas.openxmlformats.org/officeDocument/2006/relationships/image" Target="../media/image547.png"/><Relationship Id="rId1" Type="http://schemas.openxmlformats.org/officeDocument/2006/relationships/slideLayout" Target="../slideLayouts/slideLayout2.xml"/><Relationship Id="rId233" Type="http://schemas.openxmlformats.org/officeDocument/2006/relationships/customXml" Target="../ink/ink646.xml"/><Relationship Id="rId254" Type="http://schemas.openxmlformats.org/officeDocument/2006/relationships/image" Target="../media/image512.png"/><Relationship Id="rId28" Type="http://schemas.openxmlformats.org/officeDocument/2006/relationships/customXml" Target="../ink/ink533.xml"/><Relationship Id="rId49" Type="http://schemas.openxmlformats.org/officeDocument/2006/relationships/image" Target="../media/image426.png"/><Relationship Id="rId114" Type="http://schemas.openxmlformats.org/officeDocument/2006/relationships/customXml" Target="../ink/ink576.xml"/><Relationship Id="rId275" Type="http://schemas.openxmlformats.org/officeDocument/2006/relationships/customXml" Target="../ink/ink667.xml"/><Relationship Id="rId296" Type="http://schemas.openxmlformats.org/officeDocument/2006/relationships/customXml" Target="../ink/ink684.xml"/><Relationship Id="rId60" Type="http://schemas.openxmlformats.org/officeDocument/2006/relationships/customXml" Target="../ink/ink549.xml"/><Relationship Id="rId81" Type="http://schemas.openxmlformats.org/officeDocument/2006/relationships/image" Target="../media/image442.png"/><Relationship Id="rId135" Type="http://schemas.openxmlformats.org/officeDocument/2006/relationships/image" Target="../media/image468.png"/><Relationship Id="rId156" Type="http://schemas.openxmlformats.org/officeDocument/2006/relationships/customXml" Target="../ink/ink597.xml"/><Relationship Id="rId177" Type="http://schemas.openxmlformats.org/officeDocument/2006/relationships/image" Target="../media/image480.png"/><Relationship Id="rId198" Type="http://schemas.openxmlformats.org/officeDocument/2006/relationships/customXml" Target="../ink/ink631.xml"/><Relationship Id="rId321" Type="http://schemas.openxmlformats.org/officeDocument/2006/relationships/customXml" Target="../ink/ink698.xml"/><Relationship Id="rId342" Type="http://schemas.openxmlformats.org/officeDocument/2006/relationships/customXml" Target="../ink/ink711.xml"/><Relationship Id="rId363" Type="http://schemas.openxmlformats.org/officeDocument/2006/relationships/image" Target="../media/image542.png"/><Relationship Id="rId384" Type="http://schemas.openxmlformats.org/officeDocument/2006/relationships/customXml" Target="../ink/ink732.xml"/><Relationship Id="rId202" Type="http://schemas.openxmlformats.org/officeDocument/2006/relationships/image" Target="../media/image486.png"/><Relationship Id="rId223" Type="http://schemas.openxmlformats.org/officeDocument/2006/relationships/customXml" Target="../ink/ink641.xml"/><Relationship Id="rId244" Type="http://schemas.openxmlformats.org/officeDocument/2006/relationships/image" Target="../media/image507.png"/><Relationship Id="rId18" Type="http://schemas.openxmlformats.org/officeDocument/2006/relationships/customXml" Target="../ink/ink528.xml"/><Relationship Id="rId39" Type="http://schemas.openxmlformats.org/officeDocument/2006/relationships/image" Target="../media/image421.png"/><Relationship Id="rId265" Type="http://schemas.openxmlformats.org/officeDocument/2006/relationships/customXml" Target="../ink/ink662.xml"/><Relationship Id="rId286" Type="http://schemas.openxmlformats.org/officeDocument/2006/relationships/customXml" Target="../ink/ink674.xml"/><Relationship Id="rId50" Type="http://schemas.openxmlformats.org/officeDocument/2006/relationships/customXml" Target="../ink/ink544.xml"/><Relationship Id="rId104" Type="http://schemas.openxmlformats.org/officeDocument/2006/relationships/customXml" Target="../ink/ink571.xml"/><Relationship Id="rId125" Type="http://schemas.openxmlformats.org/officeDocument/2006/relationships/image" Target="../media/image463.png"/><Relationship Id="rId146" Type="http://schemas.openxmlformats.org/officeDocument/2006/relationships/customXml" Target="../ink/ink592.xml"/><Relationship Id="rId167" Type="http://schemas.openxmlformats.org/officeDocument/2006/relationships/customXml" Target="../ink/ink608.xml"/><Relationship Id="rId188" Type="http://schemas.openxmlformats.org/officeDocument/2006/relationships/customXml" Target="../ink/ink621.xml"/><Relationship Id="rId311" Type="http://schemas.openxmlformats.org/officeDocument/2006/relationships/customXml" Target="../ink/ink691.xml"/><Relationship Id="rId353" Type="http://schemas.openxmlformats.org/officeDocument/2006/relationships/image" Target="../media/image537.png"/><Relationship Id="rId374" Type="http://schemas.openxmlformats.org/officeDocument/2006/relationships/customXml" Target="../ink/ink727.xml"/><Relationship Id="rId71" Type="http://schemas.openxmlformats.org/officeDocument/2006/relationships/image" Target="../media/image437.png"/><Relationship Id="rId92" Type="http://schemas.openxmlformats.org/officeDocument/2006/relationships/customXml" Target="../ink/ink565.xml"/><Relationship Id="rId234" Type="http://schemas.openxmlformats.org/officeDocument/2006/relationships/image" Target="../media/image502.png"/><Relationship Id="rId2" Type="http://schemas.openxmlformats.org/officeDocument/2006/relationships/customXml" Target="../ink/ink520.xml"/><Relationship Id="rId29" Type="http://schemas.openxmlformats.org/officeDocument/2006/relationships/image" Target="../media/image416.png"/><Relationship Id="rId255" Type="http://schemas.openxmlformats.org/officeDocument/2006/relationships/customXml" Target="../ink/ink657.xml"/><Relationship Id="rId276" Type="http://schemas.openxmlformats.org/officeDocument/2006/relationships/image" Target="../media/image523.png"/><Relationship Id="rId297" Type="http://schemas.openxmlformats.org/officeDocument/2006/relationships/customXml" Target="../ink/ink685.xml"/><Relationship Id="rId40" Type="http://schemas.openxmlformats.org/officeDocument/2006/relationships/customXml" Target="../ink/ink539.xml"/><Relationship Id="rId115" Type="http://schemas.openxmlformats.org/officeDocument/2006/relationships/image" Target="../media/image459.png"/><Relationship Id="rId136" Type="http://schemas.openxmlformats.org/officeDocument/2006/relationships/customXml" Target="../ink/ink587.xml"/><Relationship Id="rId157" Type="http://schemas.openxmlformats.org/officeDocument/2006/relationships/customXml" Target="../ink/ink598.xml"/><Relationship Id="rId178" Type="http://schemas.openxmlformats.org/officeDocument/2006/relationships/customXml" Target="../ink/ink617.xml"/><Relationship Id="rId322" Type="http://schemas.openxmlformats.org/officeDocument/2006/relationships/customXml" Target="../ink/ink699.xml"/><Relationship Id="rId343" Type="http://schemas.openxmlformats.org/officeDocument/2006/relationships/image" Target="../media/image491.png"/><Relationship Id="rId364" Type="http://schemas.openxmlformats.org/officeDocument/2006/relationships/customXml" Target="../ink/ink722.xml"/><Relationship Id="rId61" Type="http://schemas.openxmlformats.org/officeDocument/2006/relationships/image" Target="../media/image432.png"/><Relationship Id="rId82" Type="http://schemas.openxmlformats.org/officeDocument/2006/relationships/customXml" Target="../ink/ink560.xml"/><Relationship Id="rId199" Type="http://schemas.openxmlformats.org/officeDocument/2006/relationships/customXml" Target="../ink/ink632.xml"/><Relationship Id="rId203" Type="http://schemas.openxmlformats.org/officeDocument/2006/relationships/customXml" Target="../ink/ink635.xml"/><Relationship Id="rId385" Type="http://schemas.openxmlformats.org/officeDocument/2006/relationships/image" Target="../media/image553.png"/><Relationship Id="rId19" Type="http://schemas.openxmlformats.org/officeDocument/2006/relationships/image" Target="../media/image411.png"/><Relationship Id="rId224" Type="http://schemas.openxmlformats.org/officeDocument/2006/relationships/image" Target="../media/image497.png"/><Relationship Id="rId245" Type="http://schemas.openxmlformats.org/officeDocument/2006/relationships/customXml" Target="../ink/ink652.xml"/><Relationship Id="rId266" Type="http://schemas.openxmlformats.org/officeDocument/2006/relationships/image" Target="../media/image518.png"/><Relationship Id="rId287" Type="http://schemas.openxmlformats.org/officeDocument/2006/relationships/customXml" Target="../ink/ink675.xml"/><Relationship Id="rId30" Type="http://schemas.openxmlformats.org/officeDocument/2006/relationships/customXml" Target="../ink/ink534.xml"/><Relationship Id="rId105" Type="http://schemas.openxmlformats.org/officeDocument/2006/relationships/image" Target="../media/image454.png"/><Relationship Id="rId126" Type="http://schemas.openxmlformats.org/officeDocument/2006/relationships/customXml" Target="../ink/ink582.xml"/><Relationship Id="rId147" Type="http://schemas.openxmlformats.org/officeDocument/2006/relationships/image" Target="../media/image474.png"/><Relationship Id="rId168" Type="http://schemas.openxmlformats.org/officeDocument/2006/relationships/customXml" Target="../ink/ink609.xml"/><Relationship Id="rId312" Type="http://schemas.openxmlformats.org/officeDocument/2006/relationships/image" Target="../media/image530.png"/><Relationship Id="rId354" Type="http://schemas.openxmlformats.org/officeDocument/2006/relationships/customXml" Target="../ink/ink717.xml"/><Relationship Id="rId51" Type="http://schemas.openxmlformats.org/officeDocument/2006/relationships/image" Target="../media/image427.png"/><Relationship Id="rId72" Type="http://schemas.openxmlformats.org/officeDocument/2006/relationships/customXml" Target="../ink/ink555.xml"/><Relationship Id="rId93" Type="http://schemas.openxmlformats.org/officeDocument/2006/relationships/image" Target="../media/image448.png"/><Relationship Id="rId189" Type="http://schemas.openxmlformats.org/officeDocument/2006/relationships/customXml" Target="../ink/ink622.xml"/><Relationship Id="rId375" Type="http://schemas.openxmlformats.org/officeDocument/2006/relationships/image" Target="../media/image548.png"/><Relationship Id="rId3" Type="http://schemas.openxmlformats.org/officeDocument/2006/relationships/image" Target="../media/image404.png"/><Relationship Id="rId235" Type="http://schemas.openxmlformats.org/officeDocument/2006/relationships/customXml" Target="../ink/ink647.xml"/><Relationship Id="rId256" Type="http://schemas.openxmlformats.org/officeDocument/2006/relationships/image" Target="../media/image513.png"/><Relationship Id="rId277" Type="http://schemas.openxmlformats.org/officeDocument/2006/relationships/customXml" Target="../ink/ink668.xml"/><Relationship Id="rId298" Type="http://schemas.openxmlformats.org/officeDocument/2006/relationships/customXml" Target="../ink/ink686.xml"/><Relationship Id="rId116" Type="http://schemas.openxmlformats.org/officeDocument/2006/relationships/customXml" Target="../ink/ink577.xml"/><Relationship Id="rId137" Type="http://schemas.openxmlformats.org/officeDocument/2006/relationships/image" Target="../media/image469.png"/><Relationship Id="rId158" Type="http://schemas.openxmlformats.org/officeDocument/2006/relationships/customXml" Target="../ink/ink599.xml"/><Relationship Id="rId323" Type="http://schemas.openxmlformats.org/officeDocument/2006/relationships/customXml" Target="../ink/ink700.xml"/><Relationship Id="rId344" Type="http://schemas.openxmlformats.org/officeDocument/2006/relationships/customXml" Target="../ink/ink712.xml"/><Relationship Id="rId20" Type="http://schemas.openxmlformats.org/officeDocument/2006/relationships/customXml" Target="../ink/ink529.xml"/><Relationship Id="rId41" Type="http://schemas.openxmlformats.org/officeDocument/2006/relationships/image" Target="../media/image422.png"/><Relationship Id="rId62" Type="http://schemas.openxmlformats.org/officeDocument/2006/relationships/customXml" Target="../ink/ink550.xml"/><Relationship Id="rId83" Type="http://schemas.openxmlformats.org/officeDocument/2006/relationships/image" Target="../media/image443.png"/><Relationship Id="rId179" Type="http://schemas.openxmlformats.org/officeDocument/2006/relationships/image" Target="../media/image481.png"/><Relationship Id="rId365" Type="http://schemas.openxmlformats.org/officeDocument/2006/relationships/image" Target="../media/image543.png"/><Relationship Id="rId190" Type="http://schemas.openxmlformats.org/officeDocument/2006/relationships/customXml" Target="../ink/ink623.xml"/><Relationship Id="rId204" Type="http://schemas.openxmlformats.org/officeDocument/2006/relationships/image" Target="../media/image487.png"/><Relationship Id="rId225" Type="http://schemas.openxmlformats.org/officeDocument/2006/relationships/customXml" Target="../ink/ink642.xml"/><Relationship Id="rId246" Type="http://schemas.openxmlformats.org/officeDocument/2006/relationships/image" Target="../media/image508.png"/><Relationship Id="rId267" Type="http://schemas.openxmlformats.org/officeDocument/2006/relationships/customXml" Target="../ink/ink663.xml"/><Relationship Id="rId288" Type="http://schemas.openxmlformats.org/officeDocument/2006/relationships/customXml" Target="../ink/ink676.xml"/><Relationship Id="rId106" Type="http://schemas.openxmlformats.org/officeDocument/2006/relationships/customXml" Target="../ink/ink572.xml"/><Relationship Id="rId127" Type="http://schemas.openxmlformats.org/officeDocument/2006/relationships/image" Target="../media/image464.png"/><Relationship Id="rId313" Type="http://schemas.openxmlformats.org/officeDocument/2006/relationships/customXml" Target="../ink/ink692.xml"/></Relationships>
</file>

<file path=ppt/slides/_rels/slide6.xml.rels><?xml version="1.0" encoding="UTF-8" standalone="yes"?>
<Relationships xmlns="http://schemas.openxmlformats.org/package/2006/relationships"><Relationship Id="rId117" Type="http://schemas.openxmlformats.org/officeDocument/2006/relationships/image" Target="../media/image574.png"/><Relationship Id="rId299" Type="http://schemas.openxmlformats.org/officeDocument/2006/relationships/customXml" Target="../ink/ink858.xml"/><Relationship Id="rId303" Type="http://schemas.openxmlformats.org/officeDocument/2006/relationships/customXml" Target="../ink/ink860.xml"/><Relationship Id="rId21" Type="http://schemas.openxmlformats.org/officeDocument/2006/relationships/image" Target="../media/image470.png"/><Relationship Id="rId42" Type="http://schemas.openxmlformats.org/officeDocument/2006/relationships/customXml" Target="../ink/ink749.xml"/><Relationship Id="rId84" Type="http://schemas.openxmlformats.org/officeDocument/2006/relationships/customXml" Target="../ink/ink763.xml"/><Relationship Id="rId159" Type="http://schemas.openxmlformats.org/officeDocument/2006/relationships/image" Target="../media/image595.png"/><Relationship Id="rId345" Type="http://schemas.openxmlformats.org/officeDocument/2006/relationships/customXml" Target="../ink/ink873.xml"/><Relationship Id="rId366" Type="http://schemas.openxmlformats.org/officeDocument/2006/relationships/image" Target="../media/image594.png"/><Relationship Id="rId387" Type="http://schemas.openxmlformats.org/officeDocument/2006/relationships/customXml" Target="../ink/ink894.xml"/><Relationship Id="rId170" Type="http://schemas.openxmlformats.org/officeDocument/2006/relationships/customXml" Target="../ink/ink793.xml"/><Relationship Id="rId191" Type="http://schemas.openxmlformats.org/officeDocument/2006/relationships/image" Target="../media/image604.png"/><Relationship Id="rId205" Type="http://schemas.openxmlformats.org/officeDocument/2006/relationships/image" Target="../media/image611.png"/><Relationship Id="rId226" Type="http://schemas.openxmlformats.org/officeDocument/2006/relationships/customXml" Target="../ink/ink821.xml"/><Relationship Id="rId247" Type="http://schemas.openxmlformats.org/officeDocument/2006/relationships/image" Target="../media/image632.png"/><Relationship Id="rId412" Type="http://schemas.openxmlformats.org/officeDocument/2006/relationships/image" Target="../media/image692.png"/><Relationship Id="rId433" Type="http://schemas.openxmlformats.org/officeDocument/2006/relationships/customXml" Target="../ink/ink907.xml"/><Relationship Id="rId107" Type="http://schemas.openxmlformats.org/officeDocument/2006/relationships/image" Target="../media/image569.png"/><Relationship Id="rId268" Type="http://schemas.openxmlformats.org/officeDocument/2006/relationships/customXml" Target="../ink/ink842.xml"/><Relationship Id="rId289" Type="http://schemas.openxmlformats.org/officeDocument/2006/relationships/customXml" Target="../ink/ink853.xml"/><Relationship Id="rId454" Type="http://schemas.openxmlformats.org/officeDocument/2006/relationships/image" Target="../media/image695.png"/><Relationship Id="rId11" Type="http://schemas.openxmlformats.org/officeDocument/2006/relationships/image" Target="../media/image463.png"/><Relationship Id="rId53" Type="http://schemas.openxmlformats.org/officeDocument/2006/relationships/image" Target="../media/image5420.png"/><Relationship Id="rId74" Type="http://schemas.openxmlformats.org/officeDocument/2006/relationships/customXml" Target="../ink/ink758.xml"/><Relationship Id="rId128" Type="http://schemas.openxmlformats.org/officeDocument/2006/relationships/customXml" Target="../ink/ink780.xml"/><Relationship Id="rId149" Type="http://schemas.openxmlformats.org/officeDocument/2006/relationships/image" Target="../media/image590.png"/><Relationship Id="rId335" Type="http://schemas.openxmlformats.org/officeDocument/2006/relationships/customXml" Target="../ink/ink868.xml"/><Relationship Id="rId356" Type="http://schemas.openxmlformats.org/officeDocument/2006/relationships/image" Target="../media/image584.png"/><Relationship Id="rId377" Type="http://schemas.openxmlformats.org/officeDocument/2006/relationships/customXml" Target="../ink/ink889.xml"/><Relationship Id="rId5" Type="http://schemas.openxmlformats.org/officeDocument/2006/relationships/image" Target="../media/image458.png"/><Relationship Id="rId160" Type="http://schemas.openxmlformats.org/officeDocument/2006/relationships/customXml" Target="../ink/ink788.xml"/><Relationship Id="rId181" Type="http://schemas.openxmlformats.org/officeDocument/2006/relationships/customXml" Target="../ink/ink801.xml"/><Relationship Id="rId216" Type="http://schemas.openxmlformats.org/officeDocument/2006/relationships/customXml" Target="../ink/ink816.xml"/><Relationship Id="rId237" Type="http://schemas.openxmlformats.org/officeDocument/2006/relationships/image" Target="../media/image627.png"/><Relationship Id="rId402" Type="http://schemas.openxmlformats.org/officeDocument/2006/relationships/image" Target="../media/image687.png"/><Relationship Id="rId258" Type="http://schemas.openxmlformats.org/officeDocument/2006/relationships/customXml" Target="../ink/ink837.xml"/><Relationship Id="rId279" Type="http://schemas.openxmlformats.org/officeDocument/2006/relationships/image" Target="../media/image648.png"/><Relationship Id="rId444" Type="http://schemas.openxmlformats.org/officeDocument/2006/relationships/image" Target="../media/image708.png"/><Relationship Id="rId465" Type="http://schemas.openxmlformats.org/officeDocument/2006/relationships/customXml" Target="../ink/ink923.xml"/><Relationship Id="rId22" Type="http://schemas.openxmlformats.org/officeDocument/2006/relationships/customXml" Target="../ink/ink743.xml"/><Relationship Id="rId118" Type="http://schemas.openxmlformats.org/officeDocument/2006/relationships/customXml" Target="../ink/ink775.xml"/><Relationship Id="rId290" Type="http://schemas.openxmlformats.org/officeDocument/2006/relationships/image" Target="../media/image653.png"/><Relationship Id="rId304" Type="http://schemas.openxmlformats.org/officeDocument/2006/relationships/image" Target="../media/image660.png"/><Relationship Id="rId346" Type="http://schemas.openxmlformats.org/officeDocument/2006/relationships/image" Target="../media/image564.png"/><Relationship Id="rId367" Type="http://schemas.openxmlformats.org/officeDocument/2006/relationships/customXml" Target="../ink/ink884.xml"/><Relationship Id="rId388" Type="http://schemas.openxmlformats.org/officeDocument/2006/relationships/image" Target="../media/image680.png"/><Relationship Id="rId85" Type="http://schemas.openxmlformats.org/officeDocument/2006/relationships/image" Target="../media/image558.png"/><Relationship Id="rId150" Type="http://schemas.openxmlformats.org/officeDocument/2006/relationships/customXml" Target="../ink/ink786.xml"/><Relationship Id="rId171" Type="http://schemas.openxmlformats.org/officeDocument/2006/relationships/image" Target="../media/image601.png"/><Relationship Id="rId192" Type="http://schemas.openxmlformats.org/officeDocument/2006/relationships/customXml" Target="../ink/ink804.xml"/><Relationship Id="rId206" Type="http://schemas.openxmlformats.org/officeDocument/2006/relationships/customXml" Target="../ink/ink811.xml"/><Relationship Id="rId227" Type="http://schemas.openxmlformats.org/officeDocument/2006/relationships/image" Target="../media/image622.png"/><Relationship Id="rId413" Type="http://schemas.openxmlformats.org/officeDocument/2006/relationships/customXml" Target="../ink/ink903.xml"/><Relationship Id="rId248" Type="http://schemas.openxmlformats.org/officeDocument/2006/relationships/customXml" Target="../ink/ink832.xml"/><Relationship Id="rId269" Type="http://schemas.openxmlformats.org/officeDocument/2006/relationships/image" Target="../media/image643.png"/><Relationship Id="rId434" Type="http://schemas.openxmlformats.org/officeDocument/2006/relationships/image" Target="../media/image703.png"/><Relationship Id="rId455" Type="http://schemas.openxmlformats.org/officeDocument/2006/relationships/customXml" Target="../ink/ink918.xml"/><Relationship Id="rId12" Type="http://schemas.openxmlformats.org/officeDocument/2006/relationships/customXml" Target="../ink/ink738.xml"/><Relationship Id="rId108" Type="http://schemas.openxmlformats.org/officeDocument/2006/relationships/customXml" Target="../ink/ink770.xml"/><Relationship Id="rId129" Type="http://schemas.openxmlformats.org/officeDocument/2006/relationships/image" Target="../media/image580.png"/><Relationship Id="rId280" Type="http://schemas.openxmlformats.org/officeDocument/2006/relationships/customXml" Target="../ink/ink848.xml"/><Relationship Id="rId336" Type="http://schemas.openxmlformats.org/officeDocument/2006/relationships/image" Target="../media/image675.png"/><Relationship Id="rId357" Type="http://schemas.openxmlformats.org/officeDocument/2006/relationships/customXml" Target="../ink/ink879.xml"/><Relationship Id="rId54" Type="http://schemas.openxmlformats.org/officeDocument/2006/relationships/customXml" Target="../ink/ink753.xml"/><Relationship Id="rId75" Type="http://schemas.openxmlformats.org/officeDocument/2006/relationships/image" Target="../media/image5530.png"/><Relationship Id="rId161" Type="http://schemas.openxmlformats.org/officeDocument/2006/relationships/image" Target="../media/image596.png"/><Relationship Id="rId182" Type="http://schemas.openxmlformats.org/officeDocument/2006/relationships/customXml" Target="../ink/ink802.xml"/><Relationship Id="rId217" Type="http://schemas.openxmlformats.org/officeDocument/2006/relationships/image" Target="../media/image617.png"/><Relationship Id="rId378" Type="http://schemas.openxmlformats.org/officeDocument/2006/relationships/image" Target="../media/image669.png"/><Relationship Id="rId403" Type="http://schemas.openxmlformats.org/officeDocument/2006/relationships/customXml" Target="../ink/ink900.xml"/><Relationship Id="rId6" Type="http://schemas.openxmlformats.org/officeDocument/2006/relationships/customXml" Target="../ink/ink735.xml"/><Relationship Id="rId238" Type="http://schemas.openxmlformats.org/officeDocument/2006/relationships/customXml" Target="../ink/ink827.xml"/><Relationship Id="rId259" Type="http://schemas.openxmlformats.org/officeDocument/2006/relationships/image" Target="../media/image638.png"/><Relationship Id="rId445" Type="http://schemas.openxmlformats.org/officeDocument/2006/relationships/customXml" Target="../ink/ink913.xml"/><Relationship Id="rId466" Type="http://schemas.openxmlformats.org/officeDocument/2006/relationships/image" Target="../media/image709.png"/><Relationship Id="rId23" Type="http://schemas.openxmlformats.org/officeDocument/2006/relationships/image" Target="../media/image486.png"/><Relationship Id="rId119" Type="http://schemas.openxmlformats.org/officeDocument/2006/relationships/image" Target="../media/image575.png"/><Relationship Id="rId270" Type="http://schemas.openxmlformats.org/officeDocument/2006/relationships/customXml" Target="../ink/ink843.xml"/><Relationship Id="rId291" Type="http://schemas.openxmlformats.org/officeDocument/2006/relationships/customXml" Target="../ink/ink854.xml"/><Relationship Id="rId305" Type="http://schemas.openxmlformats.org/officeDocument/2006/relationships/customXml" Target="../ink/ink861.xml"/><Relationship Id="rId347" Type="http://schemas.openxmlformats.org/officeDocument/2006/relationships/customXml" Target="../ink/ink874.xml"/><Relationship Id="rId65" Type="http://schemas.openxmlformats.org/officeDocument/2006/relationships/image" Target="../media/image5480.png"/><Relationship Id="rId86" Type="http://schemas.openxmlformats.org/officeDocument/2006/relationships/customXml" Target="../ink/ink764.xml"/><Relationship Id="rId130" Type="http://schemas.openxmlformats.org/officeDocument/2006/relationships/customXml" Target="../ink/ink781.xml"/><Relationship Id="rId151" Type="http://schemas.openxmlformats.org/officeDocument/2006/relationships/image" Target="../media/image591.png"/><Relationship Id="rId368" Type="http://schemas.openxmlformats.org/officeDocument/2006/relationships/image" Target="../media/image664.png"/><Relationship Id="rId389" Type="http://schemas.openxmlformats.org/officeDocument/2006/relationships/customXml" Target="../ink/ink895.xml"/><Relationship Id="rId172" Type="http://schemas.openxmlformats.org/officeDocument/2006/relationships/customXml" Target="../ink/ink794.xml"/><Relationship Id="rId193" Type="http://schemas.openxmlformats.org/officeDocument/2006/relationships/image" Target="../media/image605.png"/><Relationship Id="rId207" Type="http://schemas.openxmlformats.org/officeDocument/2006/relationships/image" Target="../media/image612.png"/><Relationship Id="rId228" Type="http://schemas.openxmlformats.org/officeDocument/2006/relationships/customXml" Target="../ink/ink822.xml"/><Relationship Id="rId249" Type="http://schemas.openxmlformats.org/officeDocument/2006/relationships/image" Target="../media/image633.png"/><Relationship Id="rId414" Type="http://schemas.openxmlformats.org/officeDocument/2006/relationships/image" Target="../media/image693.png"/><Relationship Id="rId435" Type="http://schemas.openxmlformats.org/officeDocument/2006/relationships/customXml" Target="../ink/ink908.xml"/><Relationship Id="rId456" Type="http://schemas.openxmlformats.org/officeDocument/2006/relationships/image" Target="../media/image696.png"/><Relationship Id="rId13" Type="http://schemas.openxmlformats.org/officeDocument/2006/relationships/image" Target="../media/image464.png"/><Relationship Id="rId109" Type="http://schemas.openxmlformats.org/officeDocument/2006/relationships/image" Target="../media/image570.png"/><Relationship Id="rId260" Type="http://schemas.openxmlformats.org/officeDocument/2006/relationships/customXml" Target="../ink/ink838.xml"/><Relationship Id="rId281" Type="http://schemas.openxmlformats.org/officeDocument/2006/relationships/image" Target="../media/image649.png"/><Relationship Id="rId337" Type="http://schemas.openxmlformats.org/officeDocument/2006/relationships/customXml" Target="../ink/ink869.xml"/><Relationship Id="rId76" Type="http://schemas.openxmlformats.org/officeDocument/2006/relationships/customXml" Target="../ink/ink759.xml"/><Relationship Id="rId120" Type="http://schemas.openxmlformats.org/officeDocument/2006/relationships/customXml" Target="../ink/ink776.xml"/><Relationship Id="rId358" Type="http://schemas.openxmlformats.org/officeDocument/2006/relationships/image" Target="../media/image585.png"/><Relationship Id="rId379" Type="http://schemas.openxmlformats.org/officeDocument/2006/relationships/customXml" Target="../ink/ink890.xml"/><Relationship Id="rId7" Type="http://schemas.openxmlformats.org/officeDocument/2006/relationships/image" Target="../media/image459.png"/><Relationship Id="rId162" Type="http://schemas.openxmlformats.org/officeDocument/2006/relationships/customXml" Target="../ink/ink789.xml"/><Relationship Id="rId218" Type="http://schemas.openxmlformats.org/officeDocument/2006/relationships/customXml" Target="../ink/ink817.xml"/><Relationship Id="rId239" Type="http://schemas.openxmlformats.org/officeDocument/2006/relationships/image" Target="../media/image628.png"/><Relationship Id="rId390" Type="http://schemas.openxmlformats.org/officeDocument/2006/relationships/image" Target="../media/image681.png"/><Relationship Id="rId404" Type="http://schemas.openxmlformats.org/officeDocument/2006/relationships/image" Target="../media/image688.png"/><Relationship Id="rId446" Type="http://schemas.openxmlformats.org/officeDocument/2006/relationships/image" Target="../media/image684.png"/><Relationship Id="rId250" Type="http://schemas.openxmlformats.org/officeDocument/2006/relationships/customXml" Target="../ink/ink833.xml"/><Relationship Id="rId271" Type="http://schemas.openxmlformats.org/officeDocument/2006/relationships/image" Target="../media/image644.png"/><Relationship Id="rId292" Type="http://schemas.openxmlformats.org/officeDocument/2006/relationships/image" Target="../media/image654.png"/><Relationship Id="rId306" Type="http://schemas.openxmlformats.org/officeDocument/2006/relationships/image" Target="../media/image661.png"/><Relationship Id="rId24" Type="http://schemas.openxmlformats.org/officeDocument/2006/relationships/customXml" Target="../ink/ink744.xml"/><Relationship Id="rId66" Type="http://schemas.openxmlformats.org/officeDocument/2006/relationships/customXml" Target="../ink/ink754.xml"/><Relationship Id="rId87" Type="http://schemas.openxmlformats.org/officeDocument/2006/relationships/image" Target="../media/image559.png"/><Relationship Id="rId110" Type="http://schemas.openxmlformats.org/officeDocument/2006/relationships/customXml" Target="../ink/ink771.xml"/><Relationship Id="rId131" Type="http://schemas.openxmlformats.org/officeDocument/2006/relationships/image" Target="../media/image581.png"/><Relationship Id="rId348" Type="http://schemas.openxmlformats.org/officeDocument/2006/relationships/image" Target="../media/image565.png"/><Relationship Id="rId369" Type="http://schemas.openxmlformats.org/officeDocument/2006/relationships/customXml" Target="../ink/ink885.xml"/><Relationship Id="rId152" Type="http://schemas.openxmlformats.org/officeDocument/2006/relationships/customXml" Target="../ink/ink787.xml"/><Relationship Id="rId173" Type="http://schemas.openxmlformats.org/officeDocument/2006/relationships/image" Target="../media/image602.png"/><Relationship Id="rId194" Type="http://schemas.openxmlformats.org/officeDocument/2006/relationships/customXml" Target="../ink/ink805.xml"/><Relationship Id="rId208" Type="http://schemas.openxmlformats.org/officeDocument/2006/relationships/customXml" Target="../ink/ink812.xml"/><Relationship Id="rId229" Type="http://schemas.openxmlformats.org/officeDocument/2006/relationships/image" Target="../media/image623.png"/><Relationship Id="rId380" Type="http://schemas.openxmlformats.org/officeDocument/2006/relationships/image" Target="../media/image670.png"/><Relationship Id="rId415" Type="http://schemas.openxmlformats.org/officeDocument/2006/relationships/customXml" Target="../ink/ink904.xml"/><Relationship Id="rId436" Type="http://schemas.openxmlformats.org/officeDocument/2006/relationships/image" Target="../media/image704.png"/><Relationship Id="rId457" Type="http://schemas.openxmlformats.org/officeDocument/2006/relationships/customXml" Target="../ink/ink919.xml"/><Relationship Id="rId240" Type="http://schemas.openxmlformats.org/officeDocument/2006/relationships/customXml" Target="../ink/ink828.xml"/><Relationship Id="rId261" Type="http://schemas.openxmlformats.org/officeDocument/2006/relationships/image" Target="../media/image639.png"/><Relationship Id="rId14" Type="http://schemas.openxmlformats.org/officeDocument/2006/relationships/customXml" Target="../ink/ink739.xml"/><Relationship Id="rId77" Type="http://schemas.openxmlformats.org/officeDocument/2006/relationships/image" Target="../media/image554.png"/><Relationship Id="rId282" Type="http://schemas.openxmlformats.org/officeDocument/2006/relationships/customXml" Target="../ink/ink849.xml"/><Relationship Id="rId338" Type="http://schemas.openxmlformats.org/officeDocument/2006/relationships/image" Target="../media/image676.png"/><Relationship Id="rId359" Type="http://schemas.openxmlformats.org/officeDocument/2006/relationships/customXml" Target="../ink/ink880.xml"/><Relationship Id="rId8" Type="http://schemas.openxmlformats.org/officeDocument/2006/relationships/customXml" Target="../ink/ink736.xml"/><Relationship Id="rId121" Type="http://schemas.openxmlformats.org/officeDocument/2006/relationships/image" Target="../media/image576.png"/><Relationship Id="rId163" Type="http://schemas.openxmlformats.org/officeDocument/2006/relationships/image" Target="../media/image597.png"/><Relationship Id="rId219" Type="http://schemas.openxmlformats.org/officeDocument/2006/relationships/image" Target="../media/image618.png"/><Relationship Id="rId370" Type="http://schemas.openxmlformats.org/officeDocument/2006/relationships/image" Target="../media/image665.png"/><Relationship Id="rId391" Type="http://schemas.openxmlformats.org/officeDocument/2006/relationships/customXml" Target="../ink/ink896.xml"/><Relationship Id="rId405" Type="http://schemas.openxmlformats.org/officeDocument/2006/relationships/customXml" Target="../ink/ink901.xml"/><Relationship Id="rId447" Type="http://schemas.openxmlformats.org/officeDocument/2006/relationships/customXml" Target="../ink/ink914.xml"/><Relationship Id="rId230" Type="http://schemas.openxmlformats.org/officeDocument/2006/relationships/customXml" Target="../ink/ink823.xml"/><Relationship Id="rId251" Type="http://schemas.openxmlformats.org/officeDocument/2006/relationships/image" Target="../media/image634.png"/><Relationship Id="rId25" Type="http://schemas.openxmlformats.org/officeDocument/2006/relationships/image" Target="../media/image487.png"/><Relationship Id="rId67" Type="http://schemas.openxmlformats.org/officeDocument/2006/relationships/image" Target="../media/image5490.png"/><Relationship Id="rId272" Type="http://schemas.openxmlformats.org/officeDocument/2006/relationships/customXml" Target="../ink/ink844.xml"/><Relationship Id="rId293" Type="http://schemas.openxmlformats.org/officeDocument/2006/relationships/customXml" Target="../ink/ink855.xml"/><Relationship Id="rId307" Type="http://schemas.openxmlformats.org/officeDocument/2006/relationships/customXml" Target="../ink/ink862.xml"/><Relationship Id="rId349" Type="http://schemas.openxmlformats.org/officeDocument/2006/relationships/customXml" Target="../ink/ink875.xml"/><Relationship Id="rId88" Type="http://schemas.openxmlformats.org/officeDocument/2006/relationships/customXml" Target="../ink/ink765.xml"/><Relationship Id="rId111" Type="http://schemas.openxmlformats.org/officeDocument/2006/relationships/image" Target="../media/image571.png"/><Relationship Id="rId132" Type="http://schemas.openxmlformats.org/officeDocument/2006/relationships/customXml" Target="../ink/ink782.xml"/><Relationship Id="rId174" Type="http://schemas.openxmlformats.org/officeDocument/2006/relationships/customXml" Target="../ink/ink795.xml"/><Relationship Id="rId195" Type="http://schemas.openxmlformats.org/officeDocument/2006/relationships/image" Target="../media/image606.png"/><Relationship Id="rId209" Type="http://schemas.openxmlformats.org/officeDocument/2006/relationships/image" Target="../media/image613.png"/><Relationship Id="rId360" Type="http://schemas.openxmlformats.org/officeDocument/2006/relationships/image" Target="../media/image586.png"/><Relationship Id="rId381" Type="http://schemas.openxmlformats.org/officeDocument/2006/relationships/customXml" Target="../ink/ink891.xml"/><Relationship Id="rId416" Type="http://schemas.openxmlformats.org/officeDocument/2006/relationships/image" Target="../media/image694.png"/><Relationship Id="rId220" Type="http://schemas.openxmlformats.org/officeDocument/2006/relationships/customXml" Target="../ink/ink818.xml"/><Relationship Id="rId241" Type="http://schemas.openxmlformats.org/officeDocument/2006/relationships/image" Target="../media/image629.png"/><Relationship Id="rId437" Type="http://schemas.openxmlformats.org/officeDocument/2006/relationships/customXml" Target="../ink/ink909.xml"/><Relationship Id="rId458" Type="http://schemas.openxmlformats.org/officeDocument/2006/relationships/image" Target="../media/image697.png"/><Relationship Id="rId15" Type="http://schemas.openxmlformats.org/officeDocument/2006/relationships/image" Target="../media/image465.png"/><Relationship Id="rId262" Type="http://schemas.openxmlformats.org/officeDocument/2006/relationships/customXml" Target="../ink/ink839.xml"/><Relationship Id="rId283" Type="http://schemas.openxmlformats.org/officeDocument/2006/relationships/image" Target="../media/image650.png"/><Relationship Id="rId339" Type="http://schemas.openxmlformats.org/officeDocument/2006/relationships/customXml" Target="../ink/ink870.xml"/><Relationship Id="rId78" Type="http://schemas.openxmlformats.org/officeDocument/2006/relationships/customXml" Target="../ink/ink760.xml"/><Relationship Id="rId122" Type="http://schemas.openxmlformats.org/officeDocument/2006/relationships/customXml" Target="../ink/ink777.xml"/><Relationship Id="rId143" Type="http://schemas.openxmlformats.org/officeDocument/2006/relationships/image" Target="../media/image587.png"/><Relationship Id="rId164" Type="http://schemas.openxmlformats.org/officeDocument/2006/relationships/customXml" Target="../ink/ink790.xml"/><Relationship Id="rId350" Type="http://schemas.openxmlformats.org/officeDocument/2006/relationships/image" Target="../media/image566.png"/><Relationship Id="rId371" Type="http://schemas.openxmlformats.org/officeDocument/2006/relationships/customXml" Target="../ink/ink886.xml"/><Relationship Id="rId406" Type="http://schemas.openxmlformats.org/officeDocument/2006/relationships/image" Target="../media/image689.png"/><Relationship Id="rId4" Type="http://schemas.openxmlformats.org/officeDocument/2006/relationships/customXml" Target="../ink/ink734.xml"/><Relationship Id="rId9" Type="http://schemas.openxmlformats.org/officeDocument/2006/relationships/image" Target="../media/image462.png"/><Relationship Id="rId180" Type="http://schemas.openxmlformats.org/officeDocument/2006/relationships/customXml" Target="../ink/ink800.xml"/><Relationship Id="rId210" Type="http://schemas.openxmlformats.org/officeDocument/2006/relationships/customXml" Target="../ink/ink813.xml"/><Relationship Id="rId215" Type="http://schemas.openxmlformats.org/officeDocument/2006/relationships/image" Target="../media/image616.png"/><Relationship Id="rId236" Type="http://schemas.openxmlformats.org/officeDocument/2006/relationships/customXml" Target="../ink/ink826.xml"/><Relationship Id="rId257" Type="http://schemas.openxmlformats.org/officeDocument/2006/relationships/image" Target="../media/image637.png"/><Relationship Id="rId278" Type="http://schemas.openxmlformats.org/officeDocument/2006/relationships/customXml" Target="../ink/ink847.xml"/><Relationship Id="rId392" Type="http://schemas.openxmlformats.org/officeDocument/2006/relationships/image" Target="../media/image682.png"/><Relationship Id="rId401" Type="http://schemas.openxmlformats.org/officeDocument/2006/relationships/customXml" Target="../ink/ink899.xml"/><Relationship Id="rId443" Type="http://schemas.openxmlformats.org/officeDocument/2006/relationships/customXml" Target="../ink/ink912.xml"/><Relationship Id="rId448" Type="http://schemas.openxmlformats.org/officeDocument/2006/relationships/image" Target="../media/image685.png"/><Relationship Id="rId464" Type="http://schemas.openxmlformats.org/officeDocument/2006/relationships/image" Target="../media/image700.png"/><Relationship Id="rId26" Type="http://schemas.openxmlformats.org/officeDocument/2006/relationships/customXml" Target="../ink/ink745.xml"/><Relationship Id="rId231" Type="http://schemas.openxmlformats.org/officeDocument/2006/relationships/image" Target="../media/image624.png"/><Relationship Id="rId252" Type="http://schemas.openxmlformats.org/officeDocument/2006/relationships/customXml" Target="../ink/ink834.xml"/><Relationship Id="rId273" Type="http://schemas.openxmlformats.org/officeDocument/2006/relationships/image" Target="../media/image645.png"/><Relationship Id="rId294" Type="http://schemas.openxmlformats.org/officeDocument/2006/relationships/image" Target="../media/image655.png"/><Relationship Id="rId308" Type="http://schemas.openxmlformats.org/officeDocument/2006/relationships/customXml" Target="../ink/ink863.xml"/><Relationship Id="rId47" Type="http://schemas.openxmlformats.org/officeDocument/2006/relationships/image" Target="../media/image5390.png"/><Relationship Id="rId68" Type="http://schemas.openxmlformats.org/officeDocument/2006/relationships/customXml" Target="../ink/ink755.xml"/><Relationship Id="rId112" Type="http://schemas.openxmlformats.org/officeDocument/2006/relationships/customXml" Target="../ink/ink772.xml"/><Relationship Id="rId175" Type="http://schemas.openxmlformats.org/officeDocument/2006/relationships/image" Target="../media/image514.png"/><Relationship Id="rId340" Type="http://schemas.openxmlformats.org/officeDocument/2006/relationships/image" Target="../media/image677.png"/><Relationship Id="rId361" Type="http://schemas.openxmlformats.org/officeDocument/2006/relationships/customXml" Target="../ink/ink881.xml"/><Relationship Id="rId196" Type="http://schemas.openxmlformats.org/officeDocument/2006/relationships/customXml" Target="../ink/ink806.xml"/><Relationship Id="rId200" Type="http://schemas.openxmlformats.org/officeDocument/2006/relationships/customXml" Target="../ink/ink808.xml"/><Relationship Id="rId382" Type="http://schemas.openxmlformats.org/officeDocument/2006/relationships/image" Target="../media/image671.png"/><Relationship Id="rId417" Type="http://schemas.openxmlformats.org/officeDocument/2006/relationships/customXml" Target="../ink/ink905.xml"/><Relationship Id="rId438" Type="http://schemas.openxmlformats.org/officeDocument/2006/relationships/image" Target="../media/image705.png"/><Relationship Id="rId459" Type="http://schemas.openxmlformats.org/officeDocument/2006/relationships/customXml" Target="../ink/ink920.xml"/><Relationship Id="rId16" Type="http://schemas.openxmlformats.org/officeDocument/2006/relationships/customXml" Target="../ink/ink740.xml"/><Relationship Id="rId221" Type="http://schemas.openxmlformats.org/officeDocument/2006/relationships/image" Target="../media/image619.png"/><Relationship Id="rId242" Type="http://schemas.openxmlformats.org/officeDocument/2006/relationships/customXml" Target="../ink/ink829.xml"/><Relationship Id="rId263" Type="http://schemas.openxmlformats.org/officeDocument/2006/relationships/image" Target="../media/image640.png"/><Relationship Id="rId284" Type="http://schemas.openxmlformats.org/officeDocument/2006/relationships/customXml" Target="../ink/ink850.xml"/><Relationship Id="rId37" Type="http://schemas.openxmlformats.org/officeDocument/2006/relationships/image" Target="../media/image5340.png"/><Relationship Id="rId79" Type="http://schemas.openxmlformats.org/officeDocument/2006/relationships/image" Target="../media/image555.png"/><Relationship Id="rId123" Type="http://schemas.openxmlformats.org/officeDocument/2006/relationships/image" Target="../media/image577.png"/><Relationship Id="rId144" Type="http://schemas.openxmlformats.org/officeDocument/2006/relationships/customXml" Target="../ink/ink783.xml"/><Relationship Id="rId330" Type="http://schemas.openxmlformats.org/officeDocument/2006/relationships/image" Target="../media/image672.png"/><Relationship Id="rId165" Type="http://schemas.openxmlformats.org/officeDocument/2006/relationships/image" Target="../media/image598.png"/><Relationship Id="rId351" Type="http://schemas.openxmlformats.org/officeDocument/2006/relationships/customXml" Target="../ink/ink876.xml"/><Relationship Id="rId372" Type="http://schemas.openxmlformats.org/officeDocument/2006/relationships/image" Target="../media/image666.png"/><Relationship Id="rId393" Type="http://schemas.openxmlformats.org/officeDocument/2006/relationships/customXml" Target="../ink/ink897.xml"/><Relationship Id="rId407" Type="http://schemas.openxmlformats.org/officeDocument/2006/relationships/customXml" Target="../ink/ink902.xml"/><Relationship Id="rId449" Type="http://schemas.openxmlformats.org/officeDocument/2006/relationships/customXml" Target="../ink/ink915.xml"/><Relationship Id="rId211" Type="http://schemas.openxmlformats.org/officeDocument/2006/relationships/image" Target="../media/image614.png"/><Relationship Id="rId232" Type="http://schemas.openxmlformats.org/officeDocument/2006/relationships/customXml" Target="../ink/ink824.xml"/><Relationship Id="rId253" Type="http://schemas.openxmlformats.org/officeDocument/2006/relationships/image" Target="../media/image635.png"/><Relationship Id="rId274" Type="http://schemas.openxmlformats.org/officeDocument/2006/relationships/customXml" Target="../ink/ink845.xml"/><Relationship Id="rId295" Type="http://schemas.openxmlformats.org/officeDocument/2006/relationships/customXml" Target="../ink/ink856.xml"/><Relationship Id="rId309" Type="http://schemas.openxmlformats.org/officeDocument/2006/relationships/image" Target="../media/image662.png"/><Relationship Id="rId460" Type="http://schemas.openxmlformats.org/officeDocument/2006/relationships/image" Target="../media/image698.png"/><Relationship Id="rId48" Type="http://schemas.openxmlformats.org/officeDocument/2006/relationships/customXml" Target="../ink/ink750.xml"/><Relationship Id="rId69" Type="http://schemas.openxmlformats.org/officeDocument/2006/relationships/image" Target="../media/image5500.png"/><Relationship Id="rId113" Type="http://schemas.openxmlformats.org/officeDocument/2006/relationships/image" Target="../media/image572.png"/><Relationship Id="rId80" Type="http://schemas.openxmlformats.org/officeDocument/2006/relationships/customXml" Target="../ink/ink761.xml"/><Relationship Id="rId176" Type="http://schemas.openxmlformats.org/officeDocument/2006/relationships/customXml" Target="../ink/ink796.xml"/><Relationship Id="rId197" Type="http://schemas.openxmlformats.org/officeDocument/2006/relationships/image" Target="../media/image607.png"/><Relationship Id="rId341" Type="http://schemas.openxmlformats.org/officeDocument/2006/relationships/customXml" Target="../ink/ink871.xml"/><Relationship Id="rId362" Type="http://schemas.openxmlformats.org/officeDocument/2006/relationships/image" Target="../media/image592.png"/><Relationship Id="rId383" Type="http://schemas.openxmlformats.org/officeDocument/2006/relationships/customXml" Target="../ink/ink892.xml"/><Relationship Id="rId439" Type="http://schemas.openxmlformats.org/officeDocument/2006/relationships/customXml" Target="../ink/ink910.xml"/><Relationship Id="rId201" Type="http://schemas.openxmlformats.org/officeDocument/2006/relationships/image" Target="../media/image609.png"/><Relationship Id="rId222" Type="http://schemas.openxmlformats.org/officeDocument/2006/relationships/customXml" Target="../ink/ink819.xml"/><Relationship Id="rId243" Type="http://schemas.openxmlformats.org/officeDocument/2006/relationships/image" Target="../media/image630.png"/><Relationship Id="rId264" Type="http://schemas.openxmlformats.org/officeDocument/2006/relationships/customXml" Target="../ink/ink840.xml"/><Relationship Id="rId285" Type="http://schemas.openxmlformats.org/officeDocument/2006/relationships/image" Target="../media/image651.png"/><Relationship Id="rId450" Type="http://schemas.openxmlformats.org/officeDocument/2006/relationships/image" Target="../media/image690.png"/><Relationship Id="rId17" Type="http://schemas.openxmlformats.org/officeDocument/2006/relationships/image" Target="../media/image468.png"/><Relationship Id="rId38" Type="http://schemas.openxmlformats.org/officeDocument/2006/relationships/customXml" Target="../ink/ink747.xml"/><Relationship Id="rId103" Type="http://schemas.openxmlformats.org/officeDocument/2006/relationships/image" Target="../media/image567.png"/><Relationship Id="rId124" Type="http://schemas.openxmlformats.org/officeDocument/2006/relationships/customXml" Target="../ink/ink778.xml"/><Relationship Id="rId310" Type="http://schemas.openxmlformats.org/officeDocument/2006/relationships/customXml" Target="../ink/ink864.xml"/><Relationship Id="rId70" Type="http://schemas.openxmlformats.org/officeDocument/2006/relationships/customXml" Target="../ink/ink756.xml"/><Relationship Id="rId91" Type="http://schemas.openxmlformats.org/officeDocument/2006/relationships/image" Target="../media/image561.png"/><Relationship Id="rId145" Type="http://schemas.openxmlformats.org/officeDocument/2006/relationships/image" Target="../media/image588.png"/><Relationship Id="rId166" Type="http://schemas.openxmlformats.org/officeDocument/2006/relationships/customXml" Target="../ink/ink791.xml"/><Relationship Id="rId331" Type="http://schemas.openxmlformats.org/officeDocument/2006/relationships/customXml" Target="../ink/ink866.xml"/><Relationship Id="rId352" Type="http://schemas.openxmlformats.org/officeDocument/2006/relationships/image" Target="../media/image582.png"/><Relationship Id="rId373" Type="http://schemas.openxmlformats.org/officeDocument/2006/relationships/customXml" Target="../ink/ink887.xml"/><Relationship Id="rId394" Type="http://schemas.openxmlformats.org/officeDocument/2006/relationships/image" Target="../media/image683.png"/><Relationship Id="rId1" Type="http://schemas.openxmlformats.org/officeDocument/2006/relationships/slideLayout" Target="../slideLayouts/slideLayout2.xml"/><Relationship Id="rId212" Type="http://schemas.openxmlformats.org/officeDocument/2006/relationships/customXml" Target="../ink/ink814.xml"/><Relationship Id="rId233" Type="http://schemas.openxmlformats.org/officeDocument/2006/relationships/image" Target="../media/image625.png"/><Relationship Id="rId254" Type="http://schemas.openxmlformats.org/officeDocument/2006/relationships/customXml" Target="../ink/ink835.xml"/><Relationship Id="rId440" Type="http://schemas.openxmlformats.org/officeDocument/2006/relationships/image" Target="../media/image706.png"/><Relationship Id="rId49" Type="http://schemas.openxmlformats.org/officeDocument/2006/relationships/image" Target="../media/image5400.png"/><Relationship Id="rId114" Type="http://schemas.openxmlformats.org/officeDocument/2006/relationships/customXml" Target="../ink/ink773.xml"/><Relationship Id="rId275" Type="http://schemas.openxmlformats.org/officeDocument/2006/relationships/image" Target="../media/image646.png"/><Relationship Id="rId296" Type="http://schemas.openxmlformats.org/officeDocument/2006/relationships/image" Target="../media/image656.png"/><Relationship Id="rId300" Type="http://schemas.openxmlformats.org/officeDocument/2006/relationships/image" Target="../media/image658.png"/><Relationship Id="rId461" Type="http://schemas.openxmlformats.org/officeDocument/2006/relationships/customXml" Target="../ink/ink921.xml"/><Relationship Id="rId81" Type="http://schemas.openxmlformats.org/officeDocument/2006/relationships/image" Target="../media/image556.png"/><Relationship Id="rId177" Type="http://schemas.openxmlformats.org/officeDocument/2006/relationships/customXml" Target="../ink/ink797.xml"/><Relationship Id="rId198" Type="http://schemas.openxmlformats.org/officeDocument/2006/relationships/customXml" Target="../ink/ink807.xml"/><Relationship Id="rId342" Type="http://schemas.openxmlformats.org/officeDocument/2006/relationships/image" Target="../media/image560.png"/><Relationship Id="rId363" Type="http://schemas.openxmlformats.org/officeDocument/2006/relationships/customXml" Target="../ink/ink882.xml"/><Relationship Id="rId384" Type="http://schemas.openxmlformats.org/officeDocument/2006/relationships/image" Target="../media/image678.png"/><Relationship Id="rId202" Type="http://schemas.openxmlformats.org/officeDocument/2006/relationships/customXml" Target="../ink/ink809.xml"/><Relationship Id="rId223" Type="http://schemas.openxmlformats.org/officeDocument/2006/relationships/image" Target="../media/image620.png"/><Relationship Id="rId244" Type="http://schemas.openxmlformats.org/officeDocument/2006/relationships/customXml" Target="../ink/ink830.xml"/><Relationship Id="rId430" Type="http://schemas.openxmlformats.org/officeDocument/2006/relationships/image" Target="../media/image701.png"/><Relationship Id="rId18" Type="http://schemas.openxmlformats.org/officeDocument/2006/relationships/customXml" Target="../ink/ink741.xml"/><Relationship Id="rId39" Type="http://schemas.openxmlformats.org/officeDocument/2006/relationships/image" Target="../media/image5350.png"/><Relationship Id="rId265" Type="http://schemas.openxmlformats.org/officeDocument/2006/relationships/image" Target="../media/image641.png"/><Relationship Id="rId286" Type="http://schemas.openxmlformats.org/officeDocument/2006/relationships/customXml" Target="../ink/ink851.xml"/><Relationship Id="rId451" Type="http://schemas.openxmlformats.org/officeDocument/2006/relationships/customXml" Target="../ink/ink916.xml"/><Relationship Id="rId50" Type="http://schemas.openxmlformats.org/officeDocument/2006/relationships/customXml" Target="../ink/ink751.xml"/><Relationship Id="rId104" Type="http://schemas.openxmlformats.org/officeDocument/2006/relationships/customXml" Target="../ink/ink768.xml"/><Relationship Id="rId125" Type="http://schemas.openxmlformats.org/officeDocument/2006/relationships/image" Target="../media/image578.png"/><Relationship Id="rId146" Type="http://schemas.openxmlformats.org/officeDocument/2006/relationships/customXml" Target="../ink/ink784.xml"/><Relationship Id="rId167" Type="http://schemas.openxmlformats.org/officeDocument/2006/relationships/image" Target="../media/image599.png"/><Relationship Id="rId311" Type="http://schemas.openxmlformats.org/officeDocument/2006/relationships/image" Target="../media/image663.png"/><Relationship Id="rId332" Type="http://schemas.openxmlformats.org/officeDocument/2006/relationships/image" Target="../media/image673.png"/><Relationship Id="rId353" Type="http://schemas.openxmlformats.org/officeDocument/2006/relationships/customXml" Target="../ink/ink877.xml"/><Relationship Id="rId374" Type="http://schemas.openxmlformats.org/officeDocument/2006/relationships/image" Target="../media/image667.png"/><Relationship Id="rId395" Type="http://schemas.openxmlformats.org/officeDocument/2006/relationships/customXml" Target="../ink/ink898.xml"/><Relationship Id="rId71" Type="http://schemas.openxmlformats.org/officeDocument/2006/relationships/image" Target="../media/image5510.png"/><Relationship Id="rId92" Type="http://schemas.openxmlformats.org/officeDocument/2006/relationships/customXml" Target="../ink/ink766.xml"/><Relationship Id="rId213" Type="http://schemas.openxmlformats.org/officeDocument/2006/relationships/image" Target="../media/image615.png"/><Relationship Id="rId234" Type="http://schemas.openxmlformats.org/officeDocument/2006/relationships/customXml" Target="../ink/ink825.xml"/><Relationship Id="rId2" Type="http://schemas.openxmlformats.org/officeDocument/2006/relationships/customXml" Target="../ink/ink733.xml"/><Relationship Id="rId29" Type="http://schemas.openxmlformats.org/officeDocument/2006/relationships/image" Target="../media/image4890.png"/><Relationship Id="rId255" Type="http://schemas.openxmlformats.org/officeDocument/2006/relationships/image" Target="../media/image636.png"/><Relationship Id="rId276" Type="http://schemas.openxmlformats.org/officeDocument/2006/relationships/customXml" Target="../ink/ink846.xml"/><Relationship Id="rId297" Type="http://schemas.openxmlformats.org/officeDocument/2006/relationships/customXml" Target="../ink/ink857.xml"/><Relationship Id="rId441" Type="http://schemas.openxmlformats.org/officeDocument/2006/relationships/customXml" Target="../ink/ink911.xml"/><Relationship Id="rId462" Type="http://schemas.openxmlformats.org/officeDocument/2006/relationships/image" Target="../media/image699.png"/><Relationship Id="rId40" Type="http://schemas.openxmlformats.org/officeDocument/2006/relationships/customXml" Target="../ink/ink748.xml"/><Relationship Id="rId115" Type="http://schemas.openxmlformats.org/officeDocument/2006/relationships/image" Target="../media/image573.png"/><Relationship Id="rId178" Type="http://schemas.openxmlformats.org/officeDocument/2006/relationships/customXml" Target="../ink/ink798.xml"/><Relationship Id="rId301" Type="http://schemas.openxmlformats.org/officeDocument/2006/relationships/customXml" Target="../ink/ink859.xml"/><Relationship Id="rId343" Type="http://schemas.openxmlformats.org/officeDocument/2006/relationships/customXml" Target="../ink/ink872.xml"/><Relationship Id="rId364" Type="http://schemas.openxmlformats.org/officeDocument/2006/relationships/image" Target="../media/image593.png"/><Relationship Id="rId82" Type="http://schemas.openxmlformats.org/officeDocument/2006/relationships/customXml" Target="../ink/ink762.xml"/><Relationship Id="rId199" Type="http://schemas.openxmlformats.org/officeDocument/2006/relationships/image" Target="../media/image608.png"/><Relationship Id="rId203" Type="http://schemas.openxmlformats.org/officeDocument/2006/relationships/image" Target="../media/image610.png"/><Relationship Id="rId385" Type="http://schemas.openxmlformats.org/officeDocument/2006/relationships/customXml" Target="../ink/ink893.xml"/><Relationship Id="rId19" Type="http://schemas.openxmlformats.org/officeDocument/2006/relationships/image" Target="../media/image469.png"/><Relationship Id="rId224" Type="http://schemas.openxmlformats.org/officeDocument/2006/relationships/customXml" Target="../ink/ink820.xml"/><Relationship Id="rId245" Type="http://schemas.openxmlformats.org/officeDocument/2006/relationships/image" Target="../media/image631.png"/><Relationship Id="rId266" Type="http://schemas.openxmlformats.org/officeDocument/2006/relationships/customXml" Target="../ink/ink841.xml"/><Relationship Id="rId287" Type="http://schemas.openxmlformats.org/officeDocument/2006/relationships/image" Target="../media/image652.png"/><Relationship Id="rId431" Type="http://schemas.openxmlformats.org/officeDocument/2006/relationships/customXml" Target="../ink/ink906.xml"/><Relationship Id="rId452" Type="http://schemas.openxmlformats.org/officeDocument/2006/relationships/image" Target="../media/image691.png"/><Relationship Id="rId30" Type="http://schemas.openxmlformats.org/officeDocument/2006/relationships/customXml" Target="../ink/ink746.xml"/><Relationship Id="rId105" Type="http://schemas.openxmlformats.org/officeDocument/2006/relationships/image" Target="../media/image568.png"/><Relationship Id="rId126" Type="http://schemas.openxmlformats.org/officeDocument/2006/relationships/customXml" Target="../ink/ink779.xml"/><Relationship Id="rId147" Type="http://schemas.openxmlformats.org/officeDocument/2006/relationships/image" Target="../media/image589.png"/><Relationship Id="rId168" Type="http://schemas.openxmlformats.org/officeDocument/2006/relationships/customXml" Target="../ink/ink792.xml"/><Relationship Id="rId312" Type="http://schemas.openxmlformats.org/officeDocument/2006/relationships/customXml" Target="../ink/ink865.xml"/><Relationship Id="rId333" Type="http://schemas.openxmlformats.org/officeDocument/2006/relationships/customXml" Target="../ink/ink867.xml"/><Relationship Id="rId354" Type="http://schemas.openxmlformats.org/officeDocument/2006/relationships/image" Target="../media/image583.png"/><Relationship Id="rId51" Type="http://schemas.openxmlformats.org/officeDocument/2006/relationships/image" Target="../media/image5410.png"/><Relationship Id="rId72" Type="http://schemas.openxmlformats.org/officeDocument/2006/relationships/customXml" Target="../ink/ink757.xml"/><Relationship Id="rId93" Type="http://schemas.openxmlformats.org/officeDocument/2006/relationships/image" Target="../media/image562.png"/><Relationship Id="rId189" Type="http://schemas.openxmlformats.org/officeDocument/2006/relationships/image" Target="../media/image603.png"/><Relationship Id="rId375" Type="http://schemas.openxmlformats.org/officeDocument/2006/relationships/customXml" Target="../ink/ink888.xml"/><Relationship Id="rId3" Type="http://schemas.openxmlformats.org/officeDocument/2006/relationships/image" Target="../media/image457.png"/><Relationship Id="rId214" Type="http://schemas.openxmlformats.org/officeDocument/2006/relationships/customXml" Target="../ink/ink815.xml"/><Relationship Id="rId235" Type="http://schemas.openxmlformats.org/officeDocument/2006/relationships/image" Target="../media/image626.png"/><Relationship Id="rId256" Type="http://schemas.openxmlformats.org/officeDocument/2006/relationships/customXml" Target="../ink/ink836.xml"/><Relationship Id="rId277" Type="http://schemas.openxmlformats.org/officeDocument/2006/relationships/image" Target="../media/image647.png"/><Relationship Id="rId298" Type="http://schemas.openxmlformats.org/officeDocument/2006/relationships/image" Target="../media/image657.png"/><Relationship Id="rId400" Type="http://schemas.openxmlformats.org/officeDocument/2006/relationships/image" Target="../media/image686.png"/><Relationship Id="rId442" Type="http://schemas.openxmlformats.org/officeDocument/2006/relationships/image" Target="../media/image707.png"/><Relationship Id="rId463" Type="http://schemas.openxmlformats.org/officeDocument/2006/relationships/customXml" Target="../ink/ink922.xml"/><Relationship Id="rId116" Type="http://schemas.openxmlformats.org/officeDocument/2006/relationships/customXml" Target="../ink/ink774.xml"/><Relationship Id="rId302" Type="http://schemas.openxmlformats.org/officeDocument/2006/relationships/image" Target="../media/image659.png"/><Relationship Id="rId344" Type="http://schemas.openxmlformats.org/officeDocument/2006/relationships/image" Target="../media/image563.png"/><Relationship Id="rId20" Type="http://schemas.openxmlformats.org/officeDocument/2006/relationships/customXml" Target="../ink/ink742.xml"/><Relationship Id="rId41" Type="http://schemas.openxmlformats.org/officeDocument/2006/relationships/image" Target="../media/image5360.png"/><Relationship Id="rId83" Type="http://schemas.openxmlformats.org/officeDocument/2006/relationships/image" Target="../media/image557.png"/><Relationship Id="rId179" Type="http://schemas.openxmlformats.org/officeDocument/2006/relationships/customXml" Target="../ink/ink799.xml"/><Relationship Id="rId365" Type="http://schemas.openxmlformats.org/officeDocument/2006/relationships/customXml" Target="../ink/ink883.xml"/><Relationship Id="rId386" Type="http://schemas.openxmlformats.org/officeDocument/2006/relationships/image" Target="../media/image679.png"/><Relationship Id="rId190" Type="http://schemas.openxmlformats.org/officeDocument/2006/relationships/customXml" Target="../ink/ink803.xml"/><Relationship Id="rId204" Type="http://schemas.openxmlformats.org/officeDocument/2006/relationships/customXml" Target="../ink/ink810.xml"/><Relationship Id="rId225" Type="http://schemas.openxmlformats.org/officeDocument/2006/relationships/image" Target="../media/image621.png"/><Relationship Id="rId246" Type="http://schemas.openxmlformats.org/officeDocument/2006/relationships/customXml" Target="../ink/ink831.xml"/><Relationship Id="rId267" Type="http://schemas.openxmlformats.org/officeDocument/2006/relationships/image" Target="../media/image642.png"/><Relationship Id="rId288" Type="http://schemas.openxmlformats.org/officeDocument/2006/relationships/customXml" Target="../ink/ink852.xml"/><Relationship Id="rId432" Type="http://schemas.openxmlformats.org/officeDocument/2006/relationships/image" Target="../media/image702.png"/><Relationship Id="rId453" Type="http://schemas.openxmlformats.org/officeDocument/2006/relationships/customXml" Target="../ink/ink917.xml"/><Relationship Id="rId106" Type="http://schemas.openxmlformats.org/officeDocument/2006/relationships/customXml" Target="../ink/ink769.xml"/><Relationship Id="rId127" Type="http://schemas.openxmlformats.org/officeDocument/2006/relationships/image" Target="../media/image579.png"/><Relationship Id="rId10" Type="http://schemas.openxmlformats.org/officeDocument/2006/relationships/customXml" Target="../ink/ink737.xml"/><Relationship Id="rId52" Type="http://schemas.openxmlformats.org/officeDocument/2006/relationships/customXml" Target="../ink/ink752.xml"/><Relationship Id="rId73" Type="http://schemas.openxmlformats.org/officeDocument/2006/relationships/image" Target="../media/image5520.png"/><Relationship Id="rId94" Type="http://schemas.openxmlformats.org/officeDocument/2006/relationships/customXml" Target="../ink/ink767.xml"/><Relationship Id="rId148" Type="http://schemas.openxmlformats.org/officeDocument/2006/relationships/customXml" Target="../ink/ink785.xml"/><Relationship Id="rId169" Type="http://schemas.openxmlformats.org/officeDocument/2006/relationships/image" Target="../media/image600.png"/><Relationship Id="rId334" Type="http://schemas.openxmlformats.org/officeDocument/2006/relationships/image" Target="../media/image674.png"/><Relationship Id="rId355" Type="http://schemas.openxmlformats.org/officeDocument/2006/relationships/customXml" Target="../ink/ink878.xml"/><Relationship Id="rId376" Type="http://schemas.openxmlformats.org/officeDocument/2006/relationships/image" Target="../media/image6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2" name="Rectangle 1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5D3DF0B-0A26-459F-9B15-0C6B0BA5AB8A}"/>
              </a:ext>
            </a:extLst>
          </p:cNvPr>
          <p:cNvPicPr>
            <a:picLocks noChangeAspect="1"/>
          </p:cNvPicPr>
          <p:nvPr/>
        </p:nvPicPr>
        <p:blipFill rotWithShape="1">
          <a:blip r:embed="rId2">
            <a:extLst>
              <a:ext uri="{28A0092B-C50C-407E-A947-70E740481C1C}">
                <a14:useLocalDpi xmlns:a14="http://schemas.microsoft.com/office/drawing/2010/main" val="0"/>
              </a:ext>
            </a:extLst>
          </a:blip>
          <a:srcRect l="6278" r="9036" b="2"/>
          <a:stretch/>
        </p:blipFill>
        <p:spPr>
          <a:xfrm>
            <a:off x="3523488" y="10"/>
            <a:ext cx="8668512" cy="6857990"/>
          </a:xfrm>
          <a:prstGeom prst="rect">
            <a:avLst/>
          </a:prstGeom>
        </p:spPr>
      </p:pic>
      <p:sp>
        <p:nvSpPr>
          <p:cNvPr id="243" name="Rectangle 1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816E4B-703B-4CAF-BAE4-C5E47FD0B677}"/>
              </a:ext>
            </a:extLst>
          </p:cNvPr>
          <p:cNvSpPr>
            <a:spLocks noGrp="1"/>
          </p:cNvSpPr>
          <p:nvPr>
            <p:ph type="ctrTitle"/>
          </p:nvPr>
        </p:nvSpPr>
        <p:spPr>
          <a:xfrm>
            <a:off x="477981" y="1122363"/>
            <a:ext cx="4023360" cy="3204134"/>
          </a:xfrm>
        </p:spPr>
        <p:txBody>
          <a:bodyPr anchor="b">
            <a:normAutofit/>
          </a:bodyPr>
          <a:lstStyle/>
          <a:p>
            <a:r>
              <a:rPr lang="en-US" sz="3000"/>
              <a:t>PHYS&amp; 222 – Engineering Physics II</a:t>
            </a:r>
            <a:br>
              <a:rPr lang="en-US" sz="3000"/>
            </a:br>
            <a:br>
              <a:rPr lang="en-US" sz="3000"/>
            </a:br>
            <a:r>
              <a:rPr lang="en-US" sz="3000"/>
              <a:t>Final Theory Presentation</a:t>
            </a:r>
            <a:br>
              <a:rPr lang="en-US" sz="3000"/>
            </a:br>
            <a:r>
              <a:rPr lang="en-US" sz="3000"/>
              <a:t>Winter 2021 (2947)</a:t>
            </a:r>
          </a:p>
        </p:txBody>
      </p:sp>
      <p:sp>
        <p:nvSpPr>
          <p:cNvPr id="3" name="Subtitle 2">
            <a:extLst>
              <a:ext uri="{FF2B5EF4-FFF2-40B4-BE49-F238E27FC236}">
                <a16:creationId xmlns:a16="http://schemas.microsoft.com/office/drawing/2014/main" id="{E8A85ADB-22CC-40F4-8AA2-2C9C4DC3947D}"/>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600" dirty="0"/>
              <a:t>Johnathan Chivington</a:t>
            </a:r>
          </a:p>
          <a:p>
            <a:pPr>
              <a:lnSpc>
                <a:spcPct val="100000"/>
              </a:lnSpc>
            </a:pPr>
            <a:r>
              <a:rPr lang="en-US" sz="1600" dirty="0"/>
              <a:t>North Seattle College, BS (Physics)</a:t>
            </a:r>
          </a:p>
        </p:txBody>
      </p:sp>
      <p:sp>
        <p:nvSpPr>
          <p:cNvPr id="116" name="Rectangle 1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2FD76F01-A338-4842-8448-0D0742CB7151}"/>
              </a:ext>
            </a:extLst>
          </p:cNvPr>
          <p:cNvGrpSpPr/>
          <p:nvPr/>
        </p:nvGrpSpPr>
        <p:grpSpPr>
          <a:xfrm>
            <a:off x="4082080" y="-347960"/>
            <a:ext cx="14760" cy="3304440"/>
            <a:chOff x="4082080" y="-347960"/>
            <a:chExt cx="14760" cy="33044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92E2FCA-DA22-48B4-820B-C47CE2CF7FC9}"/>
                    </a:ext>
                  </a:extLst>
                </p14:cNvPr>
                <p14:cNvContentPartPr/>
                <p14:nvPr/>
              </p14:nvContentPartPr>
              <p14:xfrm>
                <a:off x="4085320" y="-347960"/>
                <a:ext cx="8280" cy="2719800"/>
              </p14:xfrm>
            </p:contentPart>
          </mc:Choice>
          <mc:Fallback xmlns="">
            <p:pic>
              <p:nvPicPr>
                <p:cNvPr id="6" name="Ink 5">
                  <a:extLst>
                    <a:ext uri="{FF2B5EF4-FFF2-40B4-BE49-F238E27FC236}">
                      <a16:creationId xmlns:a16="http://schemas.microsoft.com/office/drawing/2014/main" id="{992E2FCA-DA22-48B4-820B-C47CE2CF7FC9}"/>
                    </a:ext>
                  </a:extLst>
                </p:cNvPr>
                <p:cNvPicPr/>
                <p:nvPr/>
              </p:nvPicPr>
              <p:blipFill>
                <a:blip r:embed="rId4"/>
                <a:stretch>
                  <a:fillRect/>
                </a:stretch>
              </p:blipFill>
              <p:spPr>
                <a:xfrm>
                  <a:off x="4081000" y="-352280"/>
                  <a:ext cx="16920" cy="272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B338EFD-128C-4FF7-89FE-182DE3E2EE7D}"/>
                    </a:ext>
                  </a:extLst>
                </p14:cNvPr>
                <p14:cNvContentPartPr/>
                <p14:nvPr/>
              </p14:nvContentPartPr>
              <p14:xfrm>
                <a:off x="4082080" y="2337280"/>
                <a:ext cx="14760" cy="619200"/>
              </p14:xfrm>
            </p:contentPart>
          </mc:Choice>
          <mc:Fallback xmlns="">
            <p:pic>
              <p:nvPicPr>
                <p:cNvPr id="7" name="Ink 6">
                  <a:extLst>
                    <a:ext uri="{FF2B5EF4-FFF2-40B4-BE49-F238E27FC236}">
                      <a16:creationId xmlns:a16="http://schemas.microsoft.com/office/drawing/2014/main" id="{8B338EFD-128C-4FF7-89FE-182DE3E2EE7D}"/>
                    </a:ext>
                  </a:extLst>
                </p:cNvPr>
                <p:cNvPicPr/>
                <p:nvPr/>
              </p:nvPicPr>
              <p:blipFill>
                <a:blip r:embed="rId6"/>
                <a:stretch>
                  <a:fillRect/>
                </a:stretch>
              </p:blipFill>
              <p:spPr>
                <a:xfrm>
                  <a:off x="4077760" y="2332960"/>
                  <a:ext cx="23400" cy="627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983B1BC2-61D3-48A2-9DA0-C8999E929861}"/>
                  </a:ext>
                </a:extLst>
              </p14:cNvPr>
              <p14:cNvContentPartPr/>
              <p14:nvPr/>
            </p14:nvContentPartPr>
            <p14:xfrm>
              <a:off x="3058240" y="5125480"/>
              <a:ext cx="32400" cy="36720"/>
            </p14:xfrm>
          </p:contentPart>
        </mc:Choice>
        <mc:Fallback xmlns="">
          <p:pic>
            <p:nvPicPr>
              <p:cNvPr id="17" name="Ink 16">
                <a:extLst>
                  <a:ext uri="{FF2B5EF4-FFF2-40B4-BE49-F238E27FC236}">
                    <a16:creationId xmlns:a16="http://schemas.microsoft.com/office/drawing/2014/main" id="{983B1BC2-61D3-48A2-9DA0-C8999E929861}"/>
                  </a:ext>
                </a:extLst>
              </p:cNvPr>
              <p:cNvPicPr/>
              <p:nvPr/>
            </p:nvPicPr>
            <p:blipFill>
              <a:blip r:embed="rId8"/>
              <a:stretch>
                <a:fillRect/>
              </a:stretch>
            </p:blipFill>
            <p:spPr>
              <a:xfrm>
                <a:off x="3053920" y="5121160"/>
                <a:ext cx="41040" cy="45360"/>
              </a:xfrm>
              <a:prstGeom prst="rect">
                <a:avLst/>
              </a:prstGeom>
            </p:spPr>
          </p:pic>
        </mc:Fallback>
      </mc:AlternateContent>
    </p:spTree>
    <p:extLst>
      <p:ext uri="{BB962C8B-B14F-4D97-AF65-F5344CB8AC3E}">
        <p14:creationId xmlns:p14="http://schemas.microsoft.com/office/powerpoint/2010/main" val="42155339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A51E-BA11-40EA-A42D-1F58D791040A}"/>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10E2872-86F1-4D6C-947E-C22127892F8F}"/>
              </a:ext>
            </a:extLst>
          </p:cNvPr>
          <p:cNvSpPr>
            <a:spLocks noGrp="1"/>
          </p:cNvSpPr>
          <p:nvPr>
            <p:ph idx="1"/>
          </p:nvPr>
        </p:nvSpPr>
        <p:spPr>
          <a:xfrm>
            <a:off x="804672" y="2607652"/>
            <a:ext cx="10789919" cy="3343656"/>
          </a:xfrm>
        </p:spPr>
        <p:txBody>
          <a:bodyPr>
            <a:normAutofit fontScale="77500" lnSpcReduction="20000"/>
          </a:bodyPr>
          <a:lstStyle/>
          <a:p>
            <a:pPr marL="0" indent="0">
              <a:buNone/>
            </a:pPr>
            <a:r>
              <a:rPr lang="en-US" dirty="0"/>
              <a:t>The objective of this project was to utilize the analysis of a </a:t>
            </a:r>
            <a:r>
              <a:rPr lang="en-US" dirty="0" err="1"/>
              <a:t>slidewire</a:t>
            </a:r>
            <a:r>
              <a:rPr lang="en-US" dirty="0"/>
              <a:t> placed parallel to a current-carrying wire to:</a:t>
            </a:r>
          </a:p>
          <a:p>
            <a:pPr marL="0" indent="0">
              <a:buNone/>
            </a:pPr>
            <a:endParaRPr lang="en-US" dirty="0"/>
          </a:p>
          <a:p>
            <a:pPr marL="0" indent="0">
              <a:buNone/>
            </a:pPr>
            <a:r>
              <a:rPr lang="en-US" dirty="0"/>
              <a:t>• Solve a problem based on magnetic induction</a:t>
            </a:r>
          </a:p>
          <a:p>
            <a:pPr marL="0" indent="0">
              <a:buNone/>
            </a:pPr>
            <a:r>
              <a:rPr lang="en-US" dirty="0"/>
              <a:t>• Choose appropriately among Maxwell’s Equations</a:t>
            </a:r>
          </a:p>
          <a:p>
            <a:pPr marL="0" indent="0">
              <a:buNone/>
            </a:pPr>
            <a:r>
              <a:rPr lang="en-US" dirty="0"/>
              <a:t>• Work with vector notation and operations</a:t>
            </a:r>
          </a:p>
          <a:p>
            <a:pPr marL="0" indent="0">
              <a:buNone/>
            </a:pPr>
            <a:r>
              <a:rPr lang="en-US" dirty="0"/>
              <a:t>• Break up a situation into infinitesimals, then integrating to obtain an answer</a:t>
            </a:r>
          </a:p>
        </p:txBody>
      </p:sp>
    </p:spTree>
    <p:extLst>
      <p:ext uri="{BB962C8B-B14F-4D97-AF65-F5344CB8AC3E}">
        <p14:creationId xmlns:p14="http://schemas.microsoft.com/office/powerpoint/2010/main" val="234718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A51E-BA11-40EA-A42D-1F58D791040A}"/>
              </a:ext>
            </a:extLst>
          </p:cNvPr>
          <p:cNvSpPr>
            <a:spLocks noGrp="1"/>
          </p:cNvSpPr>
          <p:nvPr>
            <p:ph type="title"/>
          </p:nvPr>
        </p:nvSpPr>
        <p:spPr/>
        <p:txBody>
          <a:bodyPr/>
          <a:lstStyle/>
          <a:p>
            <a:r>
              <a:rPr lang="en-US" dirty="0"/>
              <a:t>Overview &amp; Strategy</a:t>
            </a:r>
          </a:p>
        </p:txBody>
      </p:sp>
      <p:grpSp>
        <p:nvGrpSpPr>
          <p:cNvPr id="1672" name="Group 1671">
            <a:extLst>
              <a:ext uri="{FF2B5EF4-FFF2-40B4-BE49-F238E27FC236}">
                <a16:creationId xmlns:a16="http://schemas.microsoft.com/office/drawing/2014/main" id="{A6521003-E14F-4978-B45B-60C96C1A9A48}"/>
              </a:ext>
            </a:extLst>
          </p:cNvPr>
          <p:cNvGrpSpPr/>
          <p:nvPr/>
        </p:nvGrpSpPr>
        <p:grpSpPr>
          <a:xfrm>
            <a:off x="640238" y="2326292"/>
            <a:ext cx="3139121" cy="2980001"/>
            <a:chOff x="1115568" y="2523872"/>
            <a:chExt cx="3139121" cy="2980001"/>
          </a:xfrm>
        </p:grpSpPr>
        <p:grpSp>
          <p:nvGrpSpPr>
            <p:cNvPr id="1386" name="Group 1385">
              <a:extLst>
                <a:ext uri="{FF2B5EF4-FFF2-40B4-BE49-F238E27FC236}">
                  <a16:creationId xmlns:a16="http://schemas.microsoft.com/office/drawing/2014/main" id="{1DF45755-74C7-45BB-8A16-A8ECF272FAE6}"/>
                </a:ext>
              </a:extLst>
            </p:cNvPr>
            <p:cNvGrpSpPr/>
            <p:nvPr/>
          </p:nvGrpSpPr>
          <p:grpSpPr>
            <a:xfrm>
              <a:off x="1802236" y="3761126"/>
              <a:ext cx="57197" cy="68454"/>
              <a:chOff x="1802236" y="3761126"/>
              <a:chExt cx="57197" cy="68454"/>
            </a:xfrm>
          </p:grpSpPr>
          <mc:AlternateContent xmlns:mc="http://schemas.openxmlformats.org/markup-compatibility/2006" xmlns:p14="http://schemas.microsoft.com/office/powerpoint/2010/main">
            <mc:Choice Requires="p14">
              <p:contentPart p14:bwMode="auto" r:id="rId2">
                <p14:nvContentPartPr>
                  <p14:cNvPr id="1384" name="Ink 1383">
                    <a:extLst>
                      <a:ext uri="{FF2B5EF4-FFF2-40B4-BE49-F238E27FC236}">
                        <a16:creationId xmlns:a16="http://schemas.microsoft.com/office/drawing/2014/main" id="{758EB2F6-B9FF-41AA-A272-D1B8C395E46B}"/>
                      </a:ext>
                    </a:extLst>
                  </p14:cNvPr>
                  <p14:cNvContentPartPr/>
                  <p14:nvPr/>
                </p14:nvContentPartPr>
                <p14:xfrm>
                  <a:off x="1802236" y="3761126"/>
                  <a:ext cx="49591" cy="68454"/>
                </p14:xfrm>
              </p:contentPart>
            </mc:Choice>
            <mc:Fallback xmlns="">
              <p:pic>
                <p:nvPicPr>
                  <p:cNvPr id="1384" name="Ink 1383">
                    <a:extLst>
                      <a:ext uri="{FF2B5EF4-FFF2-40B4-BE49-F238E27FC236}">
                        <a16:creationId xmlns:a16="http://schemas.microsoft.com/office/drawing/2014/main" id="{758EB2F6-B9FF-41AA-A272-D1B8C395E46B}"/>
                      </a:ext>
                    </a:extLst>
                  </p:cNvPr>
                  <p:cNvPicPr/>
                  <p:nvPr/>
                </p:nvPicPr>
                <p:blipFill>
                  <a:blip r:embed="rId3"/>
                  <a:stretch>
                    <a:fillRect/>
                  </a:stretch>
                </p:blipFill>
                <p:spPr>
                  <a:xfrm>
                    <a:off x="1793252" y="3752119"/>
                    <a:ext cx="67199" cy="8610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85" name="Ink 1384">
                    <a:extLst>
                      <a:ext uri="{FF2B5EF4-FFF2-40B4-BE49-F238E27FC236}">
                        <a16:creationId xmlns:a16="http://schemas.microsoft.com/office/drawing/2014/main" id="{D408AE99-47EE-48AE-B784-0A32142D3E5F}"/>
                      </a:ext>
                    </a:extLst>
                  </p14:cNvPr>
                  <p14:cNvContentPartPr/>
                  <p14:nvPr/>
                </p14:nvContentPartPr>
                <p14:xfrm>
                  <a:off x="1802236" y="3767515"/>
                  <a:ext cx="57197" cy="54763"/>
                </p14:xfrm>
              </p:contentPart>
            </mc:Choice>
            <mc:Fallback xmlns="">
              <p:pic>
                <p:nvPicPr>
                  <p:cNvPr id="1385" name="Ink 1384">
                    <a:extLst>
                      <a:ext uri="{FF2B5EF4-FFF2-40B4-BE49-F238E27FC236}">
                        <a16:creationId xmlns:a16="http://schemas.microsoft.com/office/drawing/2014/main" id="{D408AE99-47EE-48AE-B784-0A32142D3E5F}"/>
                      </a:ext>
                    </a:extLst>
                  </p:cNvPr>
                  <p:cNvPicPr/>
                  <p:nvPr/>
                </p:nvPicPr>
                <p:blipFill>
                  <a:blip r:embed="rId5"/>
                  <a:stretch>
                    <a:fillRect/>
                  </a:stretch>
                </p:blipFill>
                <p:spPr>
                  <a:xfrm>
                    <a:off x="1793243" y="3758868"/>
                    <a:ext cx="74824" cy="72417"/>
                  </a:xfrm>
                  <a:prstGeom prst="rect">
                    <a:avLst/>
                  </a:prstGeom>
                </p:spPr>
              </p:pic>
            </mc:Fallback>
          </mc:AlternateContent>
        </p:grpSp>
        <p:grpSp>
          <p:nvGrpSpPr>
            <p:cNvPr id="1389" name="Group 1388">
              <a:extLst>
                <a:ext uri="{FF2B5EF4-FFF2-40B4-BE49-F238E27FC236}">
                  <a16:creationId xmlns:a16="http://schemas.microsoft.com/office/drawing/2014/main" id="{F519746B-4C38-4C12-AA5F-8D16DB0217A8}"/>
                </a:ext>
              </a:extLst>
            </p:cNvPr>
            <p:cNvGrpSpPr/>
            <p:nvPr/>
          </p:nvGrpSpPr>
          <p:grpSpPr>
            <a:xfrm>
              <a:off x="1820491" y="3961315"/>
              <a:ext cx="61153" cy="50504"/>
              <a:chOff x="1820491" y="3961315"/>
              <a:chExt cx="61153" cy="50504"/>
            </a:xfrm>
          </p:grpSpPr>
          <mc:AlternateContent xmlns:mc="http://schemas.openxmlformats.org/markup-compatibility/2006" xmlns:p14="http://schemas.microsoft.com/office/powerpoint/2010/main">
            <mc:Choice Requires="p14">
              <p:contentPart p14:bwMode="auto" r:id="rId6">
                <p14:nvContentPartPr>
                  <p14:cNvPr id="1387" name="Ink 1386">
                    <a:extLst>
                      <a:ext uri="{FF2B5EF4-FFF2-40B4-BE49-F238E27FC236}">
                        <a16:creationId xmlns:a16="http://schemas.microsoft.com/office/drawing/2014/main" id="{F5533DBB-2EBB-45FC-A09C-E63BF5F07BB1}"/>
                      </a:ext>
                    </a:extLst>
                  </p14:cNvPr>
                  <p14:cNvContentPartPr/>
                  <p14:nvPr/>
                </p14:nvContentPartPr>
                <p14:xfrm>
                  <a:off x="1820491" y="3961315"/>
                  <a:ext cx="53851" cy="50504"/>
                </p14:xfrm>
              </p:contentPart>
            </mc:Choice>
            <mc:Fallback xmlns="">
              <p:pic>
                <p:nvPicPr>
                  <p:cNvPr id="1387" name="Ink 1386">
                    <a:extLst>
                      <a:ext uri="{FF2B5EF4-FFF2-40B4-BE49-F238E27FC236}">
                        <a16:creationId xmlns:a16="http://schemas.microsoft.com/office/drawing/2014/main" id="{F5533DBB-2EBB-45FC-A09C-E63BF5F07BB1}"/>
                      </a:ext>
                    </a:extLst>
                  </p:cNvPr>
                  <p:cNvPicPr/>
                  <p:nvPr/>
                </p:nvPicPr>
                <p:blipFill>
                  <a:blip r:embed="rId7"/>
                  <a:stretch>
                    <a:fillRect/>
                  </a:stretch>
                </p:blipFill>
                <p:spPr>
                  <a:xfrm>
                    <a:off x="1811817" y="3952360"/>
                    <a:ext cx="71560" cy="6805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88" name="Ink 1387">
                    <a:extLst>
                      <a:ext uri="{FF2B5EF4-FFF2-40B4-BE49-F238E27FC236}">
                        <a16:creationId xmlns:a16="http://schemas.microsoft.com/office/drawing/2014/main" id="{649D5693-8E94-4009-AFF5-8F9603FDEC23}"/>
                      </a:ext>
                    </a:extLst>
                  </p14:cNvPr>
                  <p14:cNvContentPartPr/>
                  <p14:nvPr/>
                </p14:nvContentPartPr>
                <p14:xfrm>
                  <a:off x="1823534" y="3961315"/>
                  <a:ext cx="58110" cy="42290"/>
                </p14:xfrm>
              </p:contentPart>
            </mc:Choice>
            <mc:Fallback xmlns="">
              <p:pic>
                <p:nvPicPr>
                  <p:cNvPr id="1388" name="Ink 1387">
                    <a:extLst>
                      <a:ext uri="{FF2B5EF4-FFF2-40B4-BE49-F238E27FC236}">
                        <a16:creationId xmlns:a16="http://schemas.microsoft.com/office/drawing/2014/main" id="{649D5693-8E94-4009-AFF5-8F9603FDEC23}"/>
                      </a:ext>
                    </a:extLst>
                  </p:cNvPr>
                  <p:cNvPicPr/>
                  <p:nvPr/>
                </p:nvPicPr>
                <p:blipFill>
                  <a:blip r:embed="rId9"/>
                  <a:stretch>
                    <a:fillRect/>
                  </a:stretch>
                </p:blipFill>
                <p:spPr>
                  <a:xfrm>
                    <a:off x="1814872" y="3952714"/>
                    <a:ext cx="75796" cy="59851"/>
                  </a:xfrm>
                  <a:prstGeom prst="rect">
                    <a:avLst/>
                  </a:prstGeom>
                </p:spPr>
              </p:pic>
            </mc:Fallback>
          </mc:AlternateContent>
        </p:grpSp>
        <p:grpSp>
          <p:nvGrpSpPr>
            <p:cNvPr id="1392" name="Group 1391">
              <a:extLst>
                <a:ext uri="{FF2B5EF4-FFF2-40B4-BE49-F238E27FC236}">
                  <a16:creationId xmlns:a16="http://schemas.microsoft.com/office/drawing/2014/main" id="{1B8D4F05-0168-489A-9362-B56499C5F7CC}"/>
                </a:ext>
              </a:extLst>
            </p:cNvPr>
            <p:cNvGrpSpPr/>
            <p:nvPr/>
          </p:nvGrpSpPr>
          <p:grpSpPr>
            <a:xfrm>
              <a:off x="1834182" y="4103699"/>
              <a:ext cx="48679" cy="56285"/>
              <a:chOff x="1834182" y="4103699"/>
              <a:chExt cx="48679" cy="56285"/>
            </a:xfrm>
          </p:grpSpPr>
          <mc:AlternateContent xmlns:mc="http://schemas.openxmlformats.org/markup-compatibility/2006" xmlns:p14="http://schemas.microsoft.com/office/powerpoint/2010/main">
            <mc:Choice Requires="p14">
              <p:contentPart p14:bwMode="auto" r:id="rId10">
                <p14:nvContentPartPr>
                  <p14:cNvPr id="1390" name="Ink 1389">
                    <a:extLst>
                      <a:ext uri="{FF2B5EF4-FFF2-40B4-BE49-F238E27FC236}">
                        <a16:creationId xmlns:a16="http://schemas.microsoft.com/office/drawing/2014/main" id="{05FC2362-6D56-4EF5-A0D9-8715F5C2BA2D}"/>
                      </a:ext>
                    </a:extLst>
                  </p14:cNvPr>
                  <p14:cNvContentPartPr/>
                  <p14:nvPr/>
                </p14:nvContentPartPr>
                <p14:xfrm>
                  <a:off x="1834182" y="4110697"/>
                  <a:ext cx="42593" cy="49287"/>
                </p14:xfrm>
              </p:contentPart>
            </mc:Choice>
            <mc:Fallback xmlns="">
              <p:pic>
                <p:nvPicPr>
                  <p:cNvPr id="1390" name="Ink 1389">
                    <a:extLst>
                      <a:ext uri="{FF2B5EF4-FFF2-40B4-BE49-F238E27FC236}">
                        <a16:creationId xmlns:a16="http://schemas.microsoft.com/office/drawing/2014/main" id="{05FC2362-6D56-4EF5-A0D9-8715F5C2BA2D}"/>
                      </a:ext>
                    </a:extLst>
                  </p:cNvPr>
                  <p:cNvPicPr/>
                  <p:nvPr/>
                </p:nvPicPr>
                <p:blipFill>
                  <a:blip r:embed="rId11"/>
                  <a:stretch>
                    <a:fillRect/>
                  </a:stretch>
                </p:blipFill>
                <p:spPr>
                  <a:xfrm>
                    <a:off x="1825519" y="4101703"/>
                    <a:ext cx="60280" cy="6691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91" name="Ink 1390">
                    <a:extLst>
                      <a:ext uri="{FF2B5EF4-FFF2-40B4-BE49-F238E27FC236}">
                        <a16:creationId xmlns:a16="http://schemas.microsoft.com/office/drawing/2014/main" id="{6F94790A-42F8-4279-B2F0-9CBD0BAC3211}"/>
                      </a:ext>
                    </a:extLst>
                  </p14:cNvPr>
                  <p14:cNvContentPartPr/>
                  <p14:nvPr/>
                </p14:nvContentPartPr>
                <p14:xfrm>
                  <a:off x="1836616" y="4103699"/>
                  <a:ext cx="46245" cy="53546"/>
                </p14:xfrm>
              </p:contentPart>
            </mc:Choice>
            <mc:Fallback xmlns="">
              <p:pic>
                <p:nvPicPr>
                  <p:cNvPr id="1391" name="Ink 1390">
                    <a:extLst>
                      <a:ext uri="{FF2B5EF4-FFF2-40B4-BE49-F238E27FC236}">
                        <a16:creationId xmlns:a16="http://schemas.microsoft.com/office/drawing/2014/main" id="{6F94790A-42F8-4279-B2F0-9CBD0BAC3211}"/>
                      </a:ext>
                    </a:extLst>
                  </p:cNvPr>
                  <p:cNvPicPr/>
                  <p:nvPr/>
                </p:nvPicPr>
                <p:blipFill>
                  <a:blip r:embed="rId13"/>
                  <a:stretch>
                    <a:fillRect/>
                  </a:stretch>
                </p:blipFill>
                <p:spPr>
                  <a:xfrm>
                    <a:off x="1827654" y="4095074"/>
                    <a:ext cx="63811" cy="71155"/>
                  </a:xfrm>
                  <a:prstGeom prst="rect">
                    <a:avLst/>
                  </a:prstGeom>
                </p:spPr>
              </p:pic>
            </mc:Fallback>
          </mc:AlternateContent>
        </p:grpSp>
        <p:grpSp>
          <p:nvGrpSpPr>
            <p:cNvPr id="1395" name="Group 1394">
              <a:extLst>
                <a:ext uri="{FF2B5EF4-FFF2-40B4-BE49-F238E27FC236}">
                  <a16:creationId xmlns:a16="http://schemas.microsoft.com/office/drawing/2014/main" id="{A9A1D4B7-FFCB-4E16-8FD6-DB876827AE9D}"/>
                </a:ext>
              </a:extLst>
            </p:cNvPr>
            <p:cNvGrpSpPr/>
            <p:nvPr/>
          </p:nvGrpSpPr>
          <p:grpSpPr>
            <a:xfrm>
              <a:off x="1829010" y="4273769"/>
              <a:ext cx="50808" cy="55676"/>
              <a:chOff x="1829010" y="4273769"/>
              <a:chExt cx="50808" cy="55676"/>
            </a:xfrm>
          </p:grpSpPr>
          <mc:AlternateContent xmlns:mc="http://schemas.openxmlformats.org/markup-compatibility/2006" xmlns:p14="http://schemas.microsoft.com/office/powerpoint/2010/main">
            <mc:Choice Requires="p14">
              <p:contentPart p14:bwMode="auto" r:id="rId14">
                <p14:nvContentPartPr>
                  <p14:cNvPr id="1393" name="Ink 1392">
                    <a:extLst>
                      <a:ext uri="{FF2B5EF4-FFF2-40B4-BE49-F238E27FC236}">
                        <a16:creationId xmlns:a16="http://schemas.microsoft.com/office/drawing/2014/main" id="{21DCD7A7-91DB-42DC-8809-F745E7E52E78}"/>
                      </a:ext>
                    </a:extLst>
                  </p14:cNvPr>
                  <p14:cNvContentPartPr/>
                  <p14:nvPr/>
                </p14:nvContentPartPr>
                <p14:xfrm>
                  <a:off x="1837833" y="4273769"/>
                  <a:ext cx="40159" cy="55676"/>
                </p14:xfrm>
              </p:contentPart>
            </mc:Choice>
            <mc:Fallback xmlns="">
              <p:pic>
                <p:nvPicPr>
                  <p:cNvPr id="1393" name="Ink 1392">
                    <a:extLst>
                      <a:ext uri="{FF2B5EF4-FFF2-40B4-BE49-F238E27FC236}">
                        <a16:creationId xmlns:a16="http://schemas.microsoft.com/office/drawing/2014/main" id="{21DCD7A7-91DB-42DC-8809-F745E7E52E78}"/>
                      </a:ext>
                    </a:extLst>
                  </p:cNvPr>
                  <p:cNvPicPr/>
                  <p:nvPr/>
                </p:nvPicPr>
                <p:blipFill>
                  <a:blip r:embed="rId15"/>
                  <a:stretch>
                    <a:fillRect/>
                  </a:stretch>
                </p:blipFill>
                <p:spPr>
                  <a:xfrm>
                    <a:off x="1829227" y="4264789"/>
                    <a:ext cx="57729" cy="7327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94" name="Ink 1393">
                    <a:extLst>
                      <a:ext uri="{FF2B5EF4-FFF2-40B4-BE49-F238E27FC236}">
                        <a16:creationId xmlns:a16="http://schemas.microsoft.com/office/drawing/2014/main" id="{ADBFB4BE-6EAD-4335-B9C1-BB1542954278}"/>
                      </a:ext>
                    </a:extLst>
                  </p14:cNvPr>
                  <p14:cNvContentPartPr/>
                  <p14:nvPr/>
                </p14:nvContentPartPr>
                <p14:xfrm>
                  <a:off x="1829010" y="4275290"/>
                  <a:ext cx="50808" cy="53851"/>
                </p14:xfrm>
              </p:contentPart>
            </mc:Choice>
            <mc:Fallback xmlns="">
              <p:pic>
                <p:nvPicPr>
                  <p:cNvPr id="1394" name="Ink 1393">
                    <a:extLst>
                      <a:ext uri="{FF2B5EF4-FFF2-40B4-BE49-F238E27FC236}">
                        <a16:creationId xmlns:a16="http://schemas.microsoft.com/office/drawing/2014/main" id="{ADBFB4BE-6EAD-4335-B9C1-BB1542954278}"/>
                      </a:ext>
                    </a:extLst>
                  </p:cNvPr>
                  <p:cNvPicPr/>
                  <p:nvPr/>
                </p:nvPicPr>
                <p:blipFill>
                  <a:blip r:embed="rId17"/>
                  <a:stretch>
                    <a:fillRect/>
                  </a:stretch>
                </p:blipFill>
                <p:spPr>
                  <a:xfrm>
                    <a:off x="1820065" y="4266315"/>
                    <a:ext cx="68340" cy="71442"/>
                  </a:xfrm>
                  <a:prstGeom prst="rect">
                    <a:avLst/>
                  </a:prstGeom>
                </p:spPr>
              </p:pic>
            </mc:Fallback>
          </mc:AlternateContent>
        </p:grpSp>
        <p:grpSp>
          <p:nvGrpSpPr>
            <p:cNvPr id="1398" name="Group 1397">
              <a:extLst>
                <a:ext uri="{FF2B5EF4-FFF2-40B4-BE49-F238E27FC236}">
                  <a16:creationId xmlns:a16="http://schemas.microsoft.com/office/drawing/2014/main" id="{70C52D90-FE0A-4197-AB9F-2DD266513F0A}"/>
                </a:ext>
              </a:extLst>
            </p:cNvPr>
            <p:cNvGrpSpPr/>
            <p:nvPr/>
          </p:nvGrpSpPr>
          <p:grpSpPr>
            <a:xfrm>
              <a:off x="1831444" y="4420413"/>
              <a:ext cx="48679" cy="50199"/>
              <a:chOff x="1831444" y="4420413"/>
              <a:chExt cx="48679" cy="50199"/>
            </a:xfrm>
          </p:grpSpPr>
          <mc:AlternateContent xmlns:mc="http://schemas.openxmlformats.org/markup-compatibility/2006" xmlns:p14="http://schemas.microsoft.com/office/powerpoint/2010/main">
            <mc:Choice Requires="p14">
              <p:contentPart p14:bwMode="auto" r:id="rId18">
                <p14:nvContentPartPr>
                  <p14:cNvPr id="1396" name="Ink 1395">
                    <a:extLst>
                      <a:ext uri="{FF2B5EF4-FFF2-40B4-BE49-F238E27FC236}">
                        <a16:creationId xmlns:a16="http://schemas.microsoft.com/office/drawing/2014/main" id="{3C802633-95F4-438E-8AC8-83B086C29AB3}"/>
                      </a:ext>
                    </a:extLst>
                  </p14:cNvPr>
                  <p14:cNvContentPartPr/>
                  <p14:nvPr/>
                </p14:nvContentPartPr>
                <p14:xfrm>
                  <a:off x="1844526" y="4420413"/>
                  <a:ext cx="29207" cy="49591"/>
                </p14:xfrm>
              </p:contentPart>
            </mc:Choice>
            <mc:Fallback xmlns="">
              <p:pic>
                <p:nvPicPr>
                  <p:cNvPr id="1396" name="Ink 1395">
                    <a:extLst>
                      <a:ext uri="{FF2B5EF4-FFF2-40B4-BE49-F238E27FC236}">
                        <a16:creationId xmlns:a16="http://schemas.microsoft.com/office/drawing/2014/main" id="{3C802633-95F4-438E-8AC8-83B086C29AB3}"/>
                      </a:ext>
                    </a:extLst>
                  </p:cNvPr>
                  <p:cNvPicPr/>
                  <p:nvPr/>
                </p:nvPicPr>
                <p:blipFill>
                  <a:blip r:embed="rId19"/>
                  <a:stretch>
                    <a:fillRect/>
                  </a:stretch>
                </p:blipFill>
                <p:spPr>
                  <a:xfrm>
                    <a:off x="1835872" y="4411788"/>
                    <a:ext cx="46875" cy="6719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97" name="Ink 1396">
                    <a:extLst>
                      <a:ext uri="{FF2B5EF4-FFF2-40B4-BE49-F238E27FC236}">
                        <a16:creationId xmlns:a16="http://schemas.microsoft.com/office/drawing/2014/main" id="{086539D5-29F5-49F5-9B4B-736C00DBB33D}"/>
                      </a:ext>
                    </a:extLst>
                  </p14:cNvPr>
                  <p14:cNvContentPartPr/>
                  <p14:nvPr/>
                </p14:nvContentPartPr>
                <p14:xfrm>
                  <a:off x="1831444" y="4422542"/>
                  <a:ext cx="48679" cy="48070"/>
                </p14:xfrm>
              </p:contentPart>
            </mc:Choice>
            <mc:Fallback xmlns="">
              <p:pic>
                <p:nvPicPr>
                  <p:cNvPr id="1397" name="Ink 1396">
                    <a:extLst>
                      <a:ext uri="{FF2B5EF4-FFF2-40B4-BE49-F238E27FC236}">
                        <a16:creationId xmlns:a16="http://schemas.microsoft.com/office/drawing/2014/main" id="{086539D5-29F5-49F5-9B4B-736C00DBB33D}"/>
                      </a:ext>
                    </a:extLst>
                  </p:cNvPr>
                  <p:cNvPicPr/>
                  <p:nvPr/>
                </p:nvPicPr>
                <p:blipFill>
                  <a:blip r:embed="rId21"/>
                  <a:stretch>
                    <a:fillRect/>
                  </a:stretch>
                </p:blipFill>
                <p:spPr>
                  <a:xfrm>
                    <a:off x="1822429" y="4413932"/>
                    <a:ext cx="66348" cy="65648"/>
                  </a:xfrm>
                  <a:prstGeom prst="rect">
                    <a:avLst/>
                  </a:prstGeom>
                </p:spPr>
              </p:pic>
            </mc:Fallback>
          </mc:AlternateContent>
        </p:grpSp>
        <p:grpSp>
          <p:nvGrpSpPr>
            <p:cNvPr id="1401" name="Group 1400">
              <a:extLst>
                <a:ext uri="{FF2B5EF4-FFF2-40B4-BE49-F238E27FC236}">
                  <a16:creationId xmlns:a16="http://schemas.microsoft.com/office/drawing/2014/main" id="{E0718542-6013-4764-BB85-E4132115094E}"/>
                </a:ext>
              </a:extLst>
            </p:cNvPr>
            <p:cNvGrpSpPr/>
            <p:nvPr/>
          </p:nvGrpSpPr>
          <p:grpSpPr>
            <a:xfrm>
              <a:off x="1825359" y="4553974"/>
              <a:ext cx="56588" cy="69367"/>
              <a:chOff x="1825359" y="4553974"/>
              <a:chExt cx="56588" cy="69367"/>
            </a:xfrm>
          </p:grpSpPr>
          <mc:AlternateContent xmlns:mc="http://schemas.openxmlformats.org/markup-compatibility/2006" xmlns:p14="http://schemas.microsoft.com/office/powerpoint/2010/main">
            <mc:Choice Requires="p14">
              <p:contentPart p14:bwMode="auto" r:id="rId22">
                <p14:nvContentPartPr>
                  <p14:cNvPr id="1399" name="Ink 1398">
                    <a:extLst>
                      <a:ext uri="{FF2B5EF4-FFF2-40B4-BE49-F238E27FC236}">
                        <a16:creationId xmlns:a16="http://schemas.microsoft.com/office/drawing/2014/main" id="{4D0D2C8B-E137-4C61-8BA0-8FBF1DCC70AD}"/>
                      </a:ext>
                    </a:extLst>
                  </p14:cNvPr>
                  <p14:cNvContentPartPr/>
                  <p14:nvPr/>
                </p14:nvContentPartPr>
                <p14:xfrm>
                  <a:off x="1845135" y="4570099"/>
                  <a:ext cx="31641" cy="53242"/>
                </p14:xfrm>
              </p:contentPart>
            </mc:Choice>
            <mc:Fallback xmlns="">
              <p:pic>
                <p:nvPicPr>
                  <p:cNvPr id="1399" name="Ink 1398">
                    <a:extLst>
                      <a:ext uri="{FF2B5EF4-FFF2-40B4-BE49-F238E27FC236}">
                        <a16:creationId xmlns:a16="http://schemas.microsoft.com/office/drawing/2014/main" id="{4D0D2C8B-E137-4C61-8BA0-8FBF1DCC70AD}"/>
                      </a:ext>
                    </a:extLst>
                  </p:cNvPr>
                  <p:cNvPicPr/>
                  <p:nvPr/>
                </p:nvPicPr>
                <p:blipFill>
                  <a:blip r:embed="rId23"/>
                  <a:stretch>
                    <a:fillRect/>
                  </a:stretch>
                </p:blipFill>
                <p:spPr>
                  <a:xfrm>
                    <a:off x="1836506" y="4561465"/>
                    <a:ext cx="49259" cy="7086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00" name="Ink 1399">
                    <a:extLst>
                      <a:ext uri="{FF2B5EF4-FFF2-40B4-BE49-F238E27FC236}">
                        <a16:creationId xmlns:a16="http://schemas.microsoft.com/office/drawing/2014/main" id="{39770890-855C-4089-8E24-AE015DE142EB}"/>
                      </a:ext>
                    </a:extLst>
                  </p14:cNvPr>
                  <p14:cNvContentPartPr/>
                  <p14:nvPr/>
                </p14:nvContentPartPr>
                <p14:xfrm>
                  <a:off x="1825359" y="4553974"/>
                  <a:ext cx="56588" cy="64499"/>
                </p14:xfrm>
              </p:contentPart>
            </mc:Choice>
            <mc:Fallback xmlns="">
              <p:pic>
                <p:nvPicPr>
                  <p:cNvPr id="1400" name="Ink 1399">
                    <a:extLst>
                      <a:ext uri="{FF2B5EF4-FFF2-40B4-BE49-F238E27FC236}">
                        <a16:creationId xmlns:a16="http://schemas.microsoft.com/office/drawing/2014/main" id="{39770890-855C-4089-8E24-AE015DE142EB}"/>
                      </a:ext>
                    </a:extLst>
                  </p:cNvPr>
                  <p:cNvPicPr/>
                  <p:nvPr/>
                </p:nvPicPr>
                <p:blipFill>
                  <a:blip r:embed="rId25"/>
                  <a:stretch>
                    <a:fillRect/>
                  </a:stretch>
                </p:blipFill>
                <p:spPr>
                  <a:xfrm>
                    <a:off x="1816763" y="4545016"/>
                    <a:ext cx="74137" cy="82057"/>
                  </a:xfrm>
                  <a:prstGeom prst="rect">
                    <a:avLst/>
                  </a:prstGeom>
                </p:spPr>
              </p:pic>
            </mc:Fallback>
          </mc:AlternateContent>
        </p:grpSp>
        <p:grpSp>
          <p:nvGrpSpPr>
            <p:cNvPr id="1404" name="Group 1403">
              <a:extLst>
                <a:ext uri="{FF2B5EF4-FFF2-40B4-BE49-F238E27FC236}">
                  <a16:creationId xmlns:a16="http://schemas.microsoft.com/office/drawing/2014/main" id="{118F763F-54D4-4566-81AF-C3DF5251A059}"/>
                </a:ext>
              </a:extLst>
            </p:cNvPr>
            <p:cNvGrpSpPr/>
            <p:nvPr/>
          </p:nvGrpSpPr>
          <p:grpSpPr>
            <a:xfrm>
              <a:off x="1835703" y="4722827"/>
              <a:ext cx="43810" cy="60848"/>
              <a:chOff x="1835703" y="4722827"/>
              <a:chExt cx="43810" cy="60848"/>
            </a:xfrm>
          </p:grpSpPr>
          <mc:AlternateContent xmlns:mc="http://schemas.openxmlformats.org/markup-compatibility/2006" xmlns:p14="http://schemas.microsoft.com/office/powerpoint/2010/main">
            <mc:Choice Requires="p14">
              <p:contentPart p14:bwMode="auto" r:id="rId26">
                <p14:nvContentPartPr>
                  <p14:cNvPr id="1402" name="Ink 1401">
                    <a:extLst>
                      <a:ext uri="{FF2B5EF4-FFF2-40B4-BE49-F238E27FC236}">
                        <a16:creationId xmlns:a16="http://schemas.microsoft.com/office/drawing/2014/main" id="{495B34C3-6125-4B6E-87B1-7EDE4717C355}"/>
                      </a:ext>
                    </a:extLst>
                  </p14:cNvPr>
                  <p14:cNvContentPartPr/>
                  <p14:nvPr/>
                </p14:nvContentPartPr>
                <p14:xfrm>
                  <a:off x="1837833" y="4722827"/>
                  <a:ext cx="37421" cy="60848"/>
                </p14:xfrm>
              </p:contentPart>
            </mc:Choice>
            <mc:Fallback xmlns="">
              <p:pic>
                <p:nvPicPr>
                  <p:cNvPr id="1402" name="Ink 1401">
                    <a:extLst>
                      <a:ext uri="{FF2B5EF4-FFF2-40B4-BE49-F238E27FC236}">
                        <a16:creationId xmlns:a16="http://schemas.microsoft.com/office/drawing/2014/main" id="{495B34C3-6125-4B6E-87B1-7EDE4717C355}"/>
                      </a:ext>
                    </a:extLst>
                  </p:cNvPr>
                  <p:cNvPicPr/>
                  <p:nvPr/>
                </p:nvPicPr>
                <p:blipFill>
                  <a:blip r:embed="rId27"/>
                  <a:stretch>
                    <a:fillRect/>
                  </a:stretch>
                </p:blipFill>
                <p:spPr>
                  <a:xfrm>
                    <a:off x="1829197" y="4714186"/>
                    <a:ext cx="55052" cy="7849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03" name="Ink 1402">
                    <a:extLst>
                      <a:ext uri="{FF2B5EF4-FFF2-40B4-BE49-F238E27FC236}">
                        <a16:creationId xmlns:a16="http://schemas.microsoft.com/office/drawing/2014/main" id="{3AF3BBF6-2084-42BF-89DD-D52A0CCE7794}"/>
                      </a:ext>
                    </a:extLst>
                  </p14:cNvPr>
                  <p14:cNvContentPartPr/>
                  <p14:nvPr/>
                </p14:nvContentPartPr>
                <p14:xfrm>
                  <a:off x="1835703" y="4722827"/>
                  <a:ext cx="43810" cy="50504"/>
                </p14:xfrm>
              </p:contentPart>
            </mc:Choice>
            <mc:Fallback xmlns="">
              <p:pic>
                <p:nvPicPr>
                  <p:cNvPr id="1403" name="Ink 1402">
                    <a:extLst>
                      <a:ext uri="{FF2B5EF4-FFF2-40B4-BE49-F238E27FC236}">
                        <a16:creationId xmlns:a16="http://schemas.microsoft.com/office/drawing/2014/main" id="{3AF3BBF6-2084-42BF-89DD-D52A0CCE7794}"/>
                      </a:ext>
                    </a:extLst>
                  </p:cNvPr>
                  <p:cNvPicPr/>
                  <p:nvPr/>
                </p:nvPicPr>
                <p:blipFill>
                  <a:blip r:embed="rId29"/>
                  <a:stretch>
                    <a:fillRect/>
                  </a:stretch>
                </p:blipFill>
                <p:spPr>
                  <a:xfrm>
                    <a:off x="1826726" y="4714169"/>
                    <a:ext cx="61406" cy="68180"/>
                  </a:xfrm>
                  <a:prstGeom prst="rect">
                    <a:avLst/>
                  </a:prstGeom>
                </p:spPr>
              </p:pic>
            </mc:Fallback>
          </mc:AlternateContent>
        </p:grpSp>
        <p:grpSp>
          <p:nvGrpSpPr>
            <p:cNvPr id="1408" name="Group 1407">
              <a:extLst>
                <a:ext uri="{FF2B5EF4-FFF2-40B4-BE49-F238E27FC236}">
                  <a16:creationId xmlns:a16="http://schemas.microsoft.com/office/drawing/2014/main" id="{5C372DEA-FB31-4D39-A4A9-5D11147106C8}"/>
                </a:ext>
              </a:extLst>
            </p:cNvPr>
            <p:cNvGrpSpPr/>
            <p:nvPr/>
          </p:nvGrpSpPr>
          <p:grpSpPr>
            <a:xfrm>
              <a:off x="1605698" y="3772078"/>
              <a:ext cx="43507" cy="61153"/>
              <a:chOff x="1605698" y="3772078"/>
              <a:chExt cx="43507" cy="61153"/>
            </a:xfrm>
          </p:grpSpPr>
          <mc:AlternateContent xmlns:mc="http://schemas.openxmlformats.org/markup-compatibility/2006" xmlns:p14="http://schemas.microsoft.com/office/powerpoint/2010/main">
            <mc:Choice Requires="p14">
              <p:contentPart p14:bwMode="auto" r:id="rId30">
                <p14:nvContentPartPr>
                  <p14:cNvPr id="1405" name="Ink 1404">
                    <a:extLst>
                      <a:ext uri="{FF2B5EF4-FFF2-40B4-BE49-F238E27FC236}">
                        <a16:creationId xmlns:a16="http://schemas.microsoft.com/office/drawing/2014/main" id="{124342AE-FE91-4F16-8F25-F8D2528BF45D}"/>
                      </a:ext>
                    </a:extLst>
                  </p14:cNvPr>
                  <p14:cNvContentPartPr/>
                  <p14:nvPr/>
                </p14:nvContentPartPr>
                <p14:xfrm>
                  <a:off x="1616042" y="3772078"/>
                  <a:ext cx="24035" cy="57502"/>
                </p14:xfrm>
              </p:contentPart>
            </mc:Choice>
            <mc:Fallback xmlns="">
              <p:pic>
                <p:nvPicPr>
                  <p:cNvPr id="1405" name="Ink 1404">
                    <a:extLst>
                      <a:ext uri="{FF2B5EF4-FFF2-40B4-BE49-F238E27FC236}">
                        <a16:creationId xmlns:a16="http://schemas.microsoft.com/office/drawing/2014/main" id="{124342AE-FE91-4F16-8F25-F8D2528BF45D}"/>
                      </a:ext>
                    </a:extLst>
                  </p:cNvPr>
                  <p:cNvPicPr/>
                  <p:nvPr/>
                </p:nvPicPr>
                <p:blipFill>
                  <a:blip r:embed="rId31"/>
                  <a:stretch>
                    <a:fillRect/>
                  </a:stretch>
                </p:blipFill>
                <p:spPr>
                  <a:xfrm>
                    <a:off x="1607432" y="3763453"/>
                    <a:ext cx="41613" cy="7511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406" name="Ink 1405">
                    <a:extLst>
                      <a:ext uri="{FF2B5EF4-FFF2-40B4-BE49-F238E27FC236}">
                        <a16:creationId xmlns:a16="http://schemas.microsoft.com/office/drawing/2014/main" id="{8E1DC001-1585-45FA-9261-DB4C78B266EC}"/>
                      </a:ext>
                    </a:extLst>
                  </p14:cNvPr>
                  <p14:cNvContentPartPr/>
                  <p14:nvPr/>
                </p14:nvContentPartPr>
                <p14:xfrm>
                  <a:off x="1648596" y="3832622"/>
                  <a:ext cx="609" cy="609"/>
                </p14:xfrm>
              </p:contentPart>
            </mc:Choice>
            <mc:Fallback xmlns="">
              <p:pic>
                <p:nvPicPr>
                  <p:cNvPr id="1406" name="Ink 1405">
                    <a:extLst>
                      <a:ext uri="{FF2B5EF4-FFF2-40B4-BE49-F238E27FC236}">
                        <a16:creationId xmlns:a16="http://schemas.microsoft.com/office/drawing/2014/main" id="{8E1DC001-1585-45FA-9261-DB4C78B266EC}"/>
                      </a:ext>
                    </a:extLst>
                  </p:cNvPr>
                  <p:cNvPicPr/>
                  <p:nvPr/>
                </p:nvPicPr>
                <p:blipFill>
                  <a:blip r:embed="rId33"/>
                  <a:stretch>
                    <a:fillRect/>
                  </a:stretch>
                </p:blipFill>
                <p:spPr>
                  <a:xfrm>
                    <a:off x="1640983" y="3825314"/>
                    <a:ext cx="15530" cy="1553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07" name="Ink 1406">
                    <a:extLst>
                      <a:ext uri="{FF2B5EF4-FFF2-40B4-BE49-F238E27FC236}">
                        <a16:creationId xmlns:a16="http://schemas.microsoft.com/office/drawing/2014/main" id="{39F43709-8629-44C1-AECC-F2983025424F}"/>
                      </a:ext>
                    </a:extLst>
                  </p14:cNvPr>
                  <p14:cNvContentPartPr/>
                  <p14:nvPr/>
                </p14:nvContentPartPr>
                <p14:xfrm>
                  <a:off x="1605698" y="3774512"/>
                  <a:ext cx="41985" cy="57197"/>
                </p14:xfrm>
              </p:contentPart>
            </mc:Choice>
            <mc:Fallback xmlns="">
              <p:pic>
                <p:nvPicPr>
                  <p:cNvPr id="1407" name="Ink 1406">
                    <a:extLst>
                      <a:ext uri="{FF2B5EF4-FFF2-40B4-BE49-F238E27FC236}">
                        <a16:creationId xmlns:a16="http://schemas.microsoft.com/office/drawing/2014/main" id="{39F43709-8629-44C1-AECC-F2983025424F}"/>
                      </a:ext>
                    </a:extLst>
                  </p:cNvPr>
                  <p:cNvPicPr/>
                  <p:nvPr/>
                </p:nvPicPr>
                <p:blipFill>
                  <a:blip r:embed="rId35"/>
                  <a:stretch>
                    <a:fillRect/>
                  </a:stretch>
                </p:blipFill>
                <p:spPr>
                  <a:xfrm>
                    <a:off x="1596727" y="3765519"/>
                    <a:ext cx="59568" cy="74824"/>
                  </a:xfrm>
                  <a:prstGeom prst="rect">
                    <a:avLst/>
                  </a:prstGeom>
                </p:spPr>
              </p:pic>
            </mc:Fallback>
          </mc:AlternateContent>
        </p:grpSp>
        <p:grpSp>
          <p:nvGrpSpPr>
            <p:cNvPr id="1411" name="Group 1410">
              <a:extLst>
                <a:ext uri="{FF2B5EF4-FFF2-40B4-BE49-F238E27FC236}">
                  <a16:creationId xmlns:a16="http://schemas.microsoft.com/office/drawing/2014/main" id="{CAA796C4-AAED-44E9-BFE0-C6EA89442829}"/>
                </a:ext>
              </a:extLst>
            </p:cNvPr>
            <p:cNvGrpSpPr/>
            <p:nvPr/>
          </p:nvGrpSpPr>
          <p:grpSpPr>
            <a:xfrm>
              <a:off x="1392730" y="3762646"/>
              <a:ext cx="49287" cy="69368"/>
              <a:chOff x="1392730" y="3762646"/>
              <a:chExt cx="49287" cy="69368"/>
            </a:xfrm>
          </p:grpSpPr>
          <mc:AlternateContent xmlns:mc="http://schemas.openxmlformats.org/markup-compatibility/2006" xmlns:p14="http://schemas.microsoft.com/office/powerpoint/2010/main">
            <mc:Choice Requires="p14">
              <p:contentPart p14:bwMode="auto" r:id="rId36">
                <p14:nvContentPartPr>
                  <p14:cNvPr id="1409" name="Ink 1408">
                    <a:extLst>
                      <a:ext uri="{FF2B5EF4-FFF2-40B4-BE49-F238E27FC236}">
                        <a16:creationId xmlns:a16="http://schemas.microsoft.com/office/drawing/2014/main" id="{F167B926-2E23-4A65-B789-6070448C5BAF}"/>
                      </a:ext>
                    </a:extLst>
                  </p14:cNvPr>
                  <p14:cNvContentPartPr/>
                  <p14:nvPr/>
                </p14:nvContentPartPr>
                <p14:xfrm>
                  <a:off x="1404596" y="3777555"/>
                  <a:ext cx="33162" cy="54459"/>
                </p14:xfrm>
              </p:contentPart>
            </mc:Choice>
            <mc:Fallback xmlns="">
              <p:pic>
                <p:nvPicPr>
                  <p:cNvPr id="1409" name="Ink 1408">
                    <a:extLst>
                      <a:ext uri="{FF2B5EF4-FFF2-40B4-BE49-F238E27FC236}">
                        <a16:creationId xmlns:a16="http://schemas.microsoft.com/office/drawing/2014/main" id="{F167B926-2E23-4A65-B789-6070448C5BAF}"/>
                      </a:ext>
                    </a:extLst>
                  </p:cNvPr>
                  <p:cNvPicPr/>
                  <p:nvPr/>
                </p:nvPicPr>
                <p:blipFill>
                  <a:blip r:embed="rId37"/>
                  <a:stretch>
                    <a:fillRect/>
                  </a:stretch>
                </p:blipFill>
                <p:spPr>
                  <a:xfrm>
                    <a:off x="1395681" y="3768539"/>
                    <a:ext cx="50634" cy="7213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10" name="Ink 1409">
                    <a:extLst>
                      <a:ext uri="{FF2B5EF4-FFF2-40B4-BE49-F238E27FC236}">
                        <a16:creationId xmlns:a16="http://schemas.microsoft.com/office/drawing/2014/main" id="{E9918F78-FBD5-4242-8330-0273AC71E21C}"/>
                      </a:ext>
                    </a:extLst>
                  </p14:cNvPr>
                  <p14:cNvContentPartPr/>
                  <p14:nvPr/>
                </p14:nvContentPartPr>
                <p14:xfrm>
                  <a:off x="1392730" y="3762646"/>
                  <a:ext cx="49287" cy="63282"/>
                </p14:xfrm>
              </p:contentPart>
            </mc:Choice>
            <mc:Fallback xmlns="">
              <p:pic>
                <p:nvPicPr>
                  <p:cNvPr id="1410" name="Ink 1409">
                    <a:extLst>
                      <a:ext uri="{FF2B5EF4-FFF2-40B4-BE49-F238E27FC236}">
                        <a16:creationId xmlns:a16="http://schemas.microsoft.com/office/drawing/2014/main" id="{E9918F78-FBD5-4242-8330-0273AC71E21C}"/>
                      </a:ext>
                    </a:extLst>
                  </p:cNvPr>
                  <p:cNvPicPr/>
                  <p:nvPr/>
                </p:nvPicPr>
                <p:blipFill>
                  <a:blip r:embed="rId39"/>
                  <a:stretch>
                    <a:fillRect/>
                  </a:stretch>
                </p:blipFill>
                <p:spPr>
                  <a:xfrm>
                    <a:off x="1383736" y="3753657"/>
                    <a:ext cx="66915" cy="80900"/>
                  </a:xfrm>
                  <a:prstGeom prst="rect">
                    <a:avLst/>
                  </a:prstGeom>
                </p:spPr>
              </p:pic>
            </mc:Fallback>
          </mc:AlternateContent>
        </p:grpSp>
        <p:grpSp>
          <p:nvGrpSpPr>
            <p:cNvPr id="1414" name="Group 1413">
              <a:extLst>
                <a:ext uri="{FF2B5EF4-FFF2-40B4-BE49-F238E27FC236}">
                  <a16:creationId xmlns:a16="http://schemas.microsoft.com/office/drawing/2014/main" id="{72B78EF3-D30B-47E9-9E02-C4DAF1911260}"/>
                </a:ext>
              </a:extLst>
            </p:cNvPr>
            <p:cNvGrpSpPr/>
            <p:nvPr/>
          </p:nvGrpSpPr>
          <p:grpSpPr>
            <a:xfrm>
              <a:off x="1115568" y="3764472"/>
              <a:ext cx="62369" cy="72714"/>
              <a:chOff x="1115568" y="3764472"/>
              <a:chExt cx="62369" cy="72714"/>
            </a:xfrm>
          </p:grpSpPr>
          <mc:AlternateContent xmlns:mc="http://schemas.openxmlformats.org/markup-compatibility/2006" xmlns:p14="http://schemas.microsoft.com/office/powerpoint/2010/main">
            <mc:Choice Requires="p14">
              <p:contentPart p14:bwMode="auto" r:id="rId40">
                <p14:nvContentPartPr>
                  <p14:cNvPr id="1412" name="Ink 1411">
                    <a:extLst>
                      <a:ext uri="{FF2B5EF4-FFF2-40B4-BE49-F238E27FC236}">
                        <a16:creationId xmlns:a16="http://schemas.microsoft.com/office/drawing/2014/main" id="{F4A642AB-55F5-4E14-9491-3B543C30CCBD}"/>
                      </a:ext>
                    </a:extLst>
                  </p14:cNvPr>
                  <p14:cNvContentPartPr/>
                  <p14:nvPr/>
                </p14:nvContentPartPr>
                <p14:xfrm>
                  <a:off x="1144166" y="3773903"/>
                  <a:ext cx="25861" cy="61152"/>
                </p14:xfrm>
              </p:contentPart>
            </mc:Choice>
            <mc:Fallback xmlns="">
              <p:pic>
                <p:nvPicPr>
                  <p:cNvPr id="1412" name="Ink 1411">
                    <a:extLst>
                      <a:ext uri="{FF2B5EF4-FFF2-40B4-BE49-F238E27FC236}">
                        <a16:creationId xmlns:a16="http://schemas.microsoft.com/office/drawing/2014/main" id="{F4A642AB-55F5-4E14-9491-3B543C30CCBD}"/>
                      </a:ext>
                    </a:extLst>
                  </p:cNvPr>
                  <p:cNvPicPr/>
                  <p:nvPr/>
                </p:nvPicPr>
                <p:blipFill>
                  <a:blip r:embed="rId41"/>
                  <a:stretch>
                    <a:fillRect/>
                  </a:stretch>
                </p:blipFill>
                <p:spPr>
                  <a:xfrm>
                    <a:off x="1135546" y="3764910"/>
                    <a:ext cx="43461" cy="7877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13" name="Ink 1412">
                    <a:extLst>
                      <a:ext uri="{FF2B5EF4-FFF2-40B4-BE49-F238E27FC236}">
                        <a16:creationId xmlns:a16="http://schemas.microsoft.com/office/drawing/2014/main" id="{53027C06-C782-480E-B2FF-DB2A40B4E082}"/>
                      </a:ext>
                    </a:extLst>
                  </p14:cNvPr>
                  <p14:cNvContentPartPr/>
                  <p14:nvPr/>
                </p14:nvContentPartPr>
                <p14:xfrm>
                  <a:off x="1115568" y="3764472"/>
                  <a:ext cx="62369" cy="72714"/>
                </p14:xfrm>
              </p:contentPart>
            </mc:Choice>
            <mc:Fallback xmlns="">
              <p:pic>
                <p:nvPicPr>
                  <p:cNvPr id="1413" name="Ink 1412">
                    <a:extLst>
                      <a:ext uri="{FF2B5EF4-FFF2-40B4-BE49-F238E27FC236}">
                        <a16:creationId xmlns:a16="http://schemas.microsoft.com/office/drawing/2014/main" id="{53027C06-C782-480E-B2FF-DB2A40B4E082}"/>
                      </a:ext>
                    </a:extLst>
                  </p:cNvPr>
                  <p:cNvPicPr/>
                  <p:nvPr/>
                </p:nvPicPr>
                <p:blipFill>
                  <a:blip r:embed="rId43"/>
                  <a:stretch>
                    <a:fillRect/>
                  </a:stretch>
                </p:blipFill>
                <p:spPr>
                  <a:xfrm>
                    <a:off x="1106607" y="3755833"/>
                    <a:ext cx="79933" cy="90353"/>
                  </a:xfrm>
                  <a:prstGeom prst="rect">
                    <a:avLst/>
                  </a:prstGeom>
                </p:spPr>
              </p:pic>
            </mc:Fallback>
          </mc:AlternateContent>
        </p:grpSp>
        <p:grpSp>
          <p:nvGrpSpPr>
            <p:cNvPr id="1420" name="Group 1419">
              <a:extLst>
                <a:ext uri="{FF2B5EF4-FFF2-40B4-BE49-F238E27FC236}">
                  <a16:creationId xmlns:a16="http://schemas.microsoft.com/office/drawing/2014/main" id="{D23B099A-81CF-49C1-B8C3-4EB5F7B8E368}"/>
                </a:ext>
              </a:extLst>
            </p:cNvPr>
            <p:cNvGrpSpPr/>
            <p:nvPr/>
          </p:nvGrpSpPr>
          <p:grpSpPr>
            <a:xfrm>
              <a:off x="1622127" y="3965879"/>
              <a:ext cx="38942" cy="47157"/>
              <a:chOff x="1622127" y="3965879"/>
              <a:chExt cx="38942" cy="47157"/>
            </a:xfrm>
          </p:grpSpPr>
          <mc:AlternateContent xmlns:mc="http://schemas.openxmlformats.org/markup-compatibility/2006" xmlns:p14="http://schemas.microsoft.com/office/powerpoint/2010/main">
            <mc:Choice Requires="p14">
              <p:contentPart p14:bwMode="auto" r:id="rId44">
                <p14:nvContentPartPr>
                  <p14:cNvPr id="1418" name="Ink 1417">
                    <a:extLst>
                      <a:ext uri="{FF2B5EF4-FFF2-40B4-BE49-F238E27FC236}">
                        <a16:creationId xmlns:a16="http://schemas.microsoft.com/office/drawing/2014/main" id="{BBAB4F83-7A83-4584-9860-A0D656FF3D5E}"/>
                      </a:ext>
                    </a:extLst>
                  </p14:cNvPr>
                  <p14:cNvContentPartPr/>
                  <p14:nvPr/>
                </p14:nvContentPartPr>
                <p14:xfrm>
                  <a:off x="1637339" y="3965879"/>
                  <a:ext cx="23427" cy="47157"/>
                </p14:xfrm>
              </p:contentPart>
            </mc:Choice>
            <mc:Fallback xmlns="">
              <p:pic>
                <p:nvPicPr>
                  <p:cNvPr id="1418" name="Ink 1417">
                    <a:extLst>
                      <a:ext uri="{FF2B5EF4-FFF2-40B4-BE49-F238E27FC236}">
                        <a16:creationId xmlns:a16="http://schemas.microsoft.com/office/drawing/2014/main" id="{BBAB4F83-7A83-4584-9860-A0D656FF3D5E}"/>
                      </a:ext>
                    </a:extLst>
                  </p:cNvPr>
                  <p:cNvPicPr/>
                  <p:nvPr/>
                </p:nvPicPr>
                <p:blipFill>
                  <a:blip r:embed="rId45"/>
                  <a:stretch>
                    <a:fillRect/>
                  </a:stretch>
                </p:blipFill>
                <p:spPr>
                  <a:xfrm>
                    <a:off x="1628689" y="3956880"/>
                    <a:ext cx="41087" cy="6479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19" name="Ink 1418">
                    <a:extLst>
                      <a:ext uri="{FF2B5EF4-FFF2-40B4-BE49-F238E27FC236}">
                        <a16:creationId xmlns:a16="http://schemas.microsoft.com/office/drawing/2014/main" id="{5219F133-88D2-494D-8D8D-87BF6F110B85}"/>
                      </a:ext>
                    </a:extLst>
                  </p14:cNvPr>
                  <p14:cNvContentPartPr/>
                  <p14:nvPr/>
                </p14:nvContentPartPr>
                <p14:xfrm>
                  <a:off x="1622127" y="3968921"/>
                  <a:ext cx="38942" cy="39247"/>
                </p14:xfrm>
              </p:contentPart>
            </mc:Choice>
            <mc:Fallback xmlns="">
              <p:pic>
                <p:nvPicPr>
                  <p:cNvPr id="1419" name="Ink 1418">
                    <a:extLst>
                      <a:ext uri="{FF2B5EF4-FFF2-40B4-BE49-F238E27FC236}">
                        <a16:creationId xmlns:a16="http://schemas.microsoft.com/office/drawing/2014/main" id="{5219F133-88D2-494D-8D8D-87BF6F110B85}"/>
                      </a:ext>
                    </a:extLst>
                  </p:cNvPr>
                  <p:cNvPicPr/>
                  <p:nvPr/>
                </p:nvPicPr>
                <p:blipFill>
                  <a:blip r:embed="rId47"/>
                  <a:stretch>
                    <a:fillRect/>
                  </a:stretch>
                </p:blipFill>
                <p:spPr>
                  <a:xfrm>
                    <a:off x="1613113" y="3960279"/>
                    <a:ext cx="56610" cy="56890"/>
                  </a:xfrm>
                  <a:prstGeom prst="rect">
                    <a:avLst/>
                  </a:prstGeom>
                </p:spPr>
              </p:pic>
            </mc:Fallback>
          </mc:AlternateContent>
        </p:grpSp>
        <p:grpSp>
          <p:nvGrpSpPr>
            <p:cNvPr id="1423" name="Group 1422">
              <a:extLst>
                <a:ext uri="{FF2B5EF4-FFF2-40B4-BE49-F238E27FC236}">
                  <a16:creationId xmlns:a16="http://schemas.microsoft.com/office/drawing/2014/main" id="{AECB08B6-AC30-499F-80DF-229DC31D6E33}"/>
                </a:ext>
              </a:extLst>
            </p:cNvPr>
            <p:cNvGrpSpPr/>
            <p:nvPr/>
          </p:nvGrpSpPr>
          <p:grpSpPr>
            <a:xfrm>
              <a:off x="1409463" y="3973485"/>
              <a:ext cx="42595" cy="40159"/>
              <a:chOff x="1409463" y="3973485"/>
              <a:chExt cx="42595" cy="40159"/>
            </a:xfrm>
          </p:grpSpPr>
          <mc:AlternateContent xmlns:mc="http://schemas.openxmlformats.org/markup-compatibility/2006" xmlns:p14="http://schemas.microsoft.com/office/powerpoint/2010/main">
            <mc:Choice Requires="p14">
              <p:contentPart p14:bwMode="auto" r:id="rId48">
                <p14:nvContentPartPr>
                  <p14:cNvPr id="1421" name="Ink 1420">
                    <a:extLst>
                      <a:ext uri="{FF2B5EF4-FFF2-40B4-BE49-F238E27FC236}">
                        <a16:creationId xmlns:a16="http://schemas.microsoft.com/office/drawing/2014/main" id="{4CFD3C5C-E4D3-4EC7-B16D-F1B60FC0CF57}"/>
                      </a:ext>
                    </a:extLst>
                  </p14:cNvPr>
                  <p14:cNvContentPartPr/>
                  <p14:nvPr/>
                </p14:nvContentPartPr>
                <p14:xfrm>
                  <a:off x="1409463" y="3974094"/>
                  <a:ext cx="39551" cy="37117"/>
                </p14:xfrm>
              </p:contentPart>
            </mc:Choice>
            <mc:Fallback xmlns="">
              <p:pic>
                <p:nvPicPr>
                  <p:cNvPr id="1421" name="Ink 1420">
                    <a:extLst>
                      <a:ext uri="{FF2B5EF4-FFF2-40B4-BE49-F238E27FC236}">
                        <a16:creationId xmlns:a16="http://schemas.microsoft.com/office/drawing/2014/main" id="{4CFD3C5C-E4D3-4EC7-B16D-F1B60FC0CF57}"/>
                      </a:ext>
                    </a:extLst>
                  </p:cNvPr>
                  <p:cNvPicPr/>
                  <p:nvPr/>
                </p:nvPicPr>
                <p:blipFill>
                  <a:blip r:embed="rId49"/>
                  <a:stretch>
                    <a:fillRect/>
                  </a:stretch>
                </p:blipFill>
                <p:spPr>
                  <a:xfrm>
                    <a:off x="1400834" y="3965529"/>
                    <a:ext cx="57169" cy="5460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22" name="Ink 1421">
                    <a:extLst>
                      <a:ext uri="{FF2B5EF4-FFF2-40B4-BE49-F238E27FC236}">
                        <a16:creationId xmlns:a16="http://schemas.microsoft.com/office/drawing/2014/main" id="{EA9A9C28-E0FB-4807-896B-66C10A7F9FC8}"/>
                      </a:ext>
                    </a:extLst>
                  </p14:cNvPr>
                  <p14:cNvContentPartPr/>
                  <p14:nvPr/>
                </p14:nvContentPartPr>
                <p14:xfrm>
                  <a:off x="1410985" y="3973485"/>
                  <a:ext cx="41073" cy="40159"/>
                </p14:xfrm>
              </p:contentPart>
            </mc:Choice>
            <mc:Fallback xmlns="">
              <p:pic>
                <p:nvPicPr>
                  <p:cNvPr id="1422" name="Ink 1421">
                    <a:extLst>
                      <a:ext uri="{FF2B5EF4-FFF2-40B4-BE49-F238E27FC236}">
                        <a16:creationId xmlns:a16="http://schemas.microsoft.com/office/drawing/2014/main" id="{EA9A9C28-E0FB-4807-896B-66C10A7F9FC8}"/>
                      </a:ext>
                    </a:extLst>
                  </p:cNvPr>
                  <p:cNvPicPr/>
                  <p:nvPr/>
                </p:nvPicPr>
                <p:blipFill>
                  <a:blip r:embed="rId51"/>
                  <a:stretch>
                    <a:fillRect/>
                  </a:stretch>
                </p:blipFill>
                <p:spPr>
                  <a:xfrm>
                    <a:off x="1402056" y="3964521"/>
                    <a:ext cx="58574" cy="57729"/>
                  </a:xfrm>
                  <a:prstGeom prst="rect">
                    <a:avLst/>
                  </a:prstGeom>
                </p:spPr>
              </p:pic>
            </mc:Fallback>
          </mc:AlternateContent>
        </p:grpSp>
        <p:grpSp>
          <p:nvGrpSpPr>
            <p:cNvPr id="1426" name="Group 1425">
              <a:extLst>
                <a:ext uri="{FF2B5EF4-FFF2-40B4-BE49-F238E27FC236}">
                  <a16:creationId xmlns:a16="http://schemas.microsoft.com/office/drawing/2014/main" id="{A1311253-AE51-42B0-A8C5-61D1B64909EF}"/>
                </a:ext>
              </a:extLst>
            </p:cNvPr>
            <p:cNvGrpSpPr/>
            <p:nvPr/>
          </p:nvGrpSpPr>
          <p:grpSpPr>
            <a:xfrm>
              <a:off x="1144471" y="3979266"/>
              <a:ext cx="38942" cy="48374"/>
              <a:chOff x="1144471" y="3979266"/>
              <a:chExt cx="38942" cy="48374"/>
            </a:xfrm>
          </p:grpSpPr>
          <mc:AlternateContent xmlns:mc="http://schemas.openxmlformats.org/markup-compatibility/2006" xmlns:p14="http://schemas.microsoft.com/office/powerpoint/2010/main">
            <mc:Choice Requires="p14">
              <p:contentPart p14:bwMode="auto" r:id="rId52">
                <p14:nvContentPartPr>
                  <p14:cNvPr id="1424" name="Ink 1423">
                    <a:extLst>
                      <a:ext uri="{FF2B5EF4-FFF2-40B4-BE49-F238E27FC236}">
                        <a16:creationId xmlns:a16="http://schemas.microsoft.com/office/drawing/2014/main" id="{996F5BF5-3B2B-4E98-83BD-1A7552AFD5B4}"/>
                      </a:ext>
                    </a:extLst>
                  </p14:cNvPr>
                  <p14:cNvContentPartPr/>
                  <p14:nvPr/>
                </p14:nvContentPartPr>
                <p14:xfrm>
                  <a:off x="1151164" y="3979266"/>
                  <a:ext cx="31641" cy="48374"/>
                </p14:xfrm>
              </p:contentPart>
            </mc:Choice>
            <mc:Fallback xmlns="">
              <p:pic>
                <p:nvPicPr>
                  <p:cNvPr id="1424" name="Ink 1423">
                    <a:extLst>
                      <a:ext uri="{FF2B5EF4-FFF2-40B4-BE49-F238E27FC236}">
                        <a16:creationId xmlns:a16="http://schemas.microsoft.com/office/drawing/2014/main" id="{996F5BF5-3B2B-4E98-83BD-1A7552AFD5B4}"/>
                      </a:ext>
                    </a:extLst>
                  </p:cNvPr>
                  <p:cNvPicPr/>
                  <p:nvPr/>
                </p:nvPicPr>
                <p:blipFill>
                  <a:blip r:embed="rId53"/>
                  <a:stretch>
                    <a:fillRect/>
                  </a:stretch>
                </p:blipFill>
                <p:spPr>
                  <a:xfrm>
                    <a:off x="1142175" y="3970308"/>
                    <a:ext cx="49259" cy="6593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25" name="Ink 1424">
                    <a:extLst>
                      <a:ext uri="{FF2B5EF4-FFF2-40B4-BE49-F238E27FC236}">
                        <a16:creationId xmlns:a16="http://schemas.microsoft.com/office/drawing/2014/main" id="{26D79F15-D664-4F3C-8C2E-02EE9C682853}"/>
                      </a:ext>
                    </a:extLst>
                  </p14:cNvPr>
                  <p14:cNvContentPartPr/>
                  <p14:nvPr/>
                </p14:nvContentPartPr>
                <p14:xfrm>
                  <a:off x="1144471" y="3981395"/>
                  <a:ext cx="38942" cy="34987"/>
                </p14:xfrm>
              </p:contentPart>
            </mc:Choice>
            <mc:Fallback xmlns="">
              <p:pic>
                <p:nvPicPr>
                  <p:cNvPr id="1425" name="Ink 1424">
                    <a:extLst>
                      <a:ext uri="{FF2B5EF4-FFF2-40B4-BE49-F238E27FC236}">
                        <a16:creationId xmlns:a16="http://schemas.microsoft.com/office/drawing/2014/main" id="{26D79F15-D664-4F3C-8C2E-02EE9C682853}"/>
                      </a:ext>
                    </a:extLst>
                  </p:cNvPr>
                  <p:cNvPicPr/>
                  <p:nvPr/>
                </p:nvPicPr>
                <p:blipFill>
                  <a:blip r:embed="rId55"/>
                  <a:stretch>
                    <a:fillRect/>
                  </a:stretch>
                </p:blipFill>
                <p:spPr>
                  <a:xfrm>
                    <a:off x="1135457" y="3972378"/>
                    <a:ext cx="56610" cy="52661"/>
                  </a:xfrm>
                  <a:prstGeom prst="rect">
                    <a:avLst/>
                  </a:prstGeom>
                </p:spPr>
              </p:pic>
            </mc:Fallback>
          </mc:AlternateContent>
        </p:grpSp>
        <p:grpSp>
          <p:nvGrpSpPr>
            <p:cNvPr id="1429" name="Group 1428">
              <a:extLst>
                <a:ext uri="{FF2B5EF4-FFF2-40B4-BE49-F238E27FC236}">
                  <a16:creationId xmlns:a16="http://schemas.microsoft.com/office/drawing/2014/main" id="{BA26DD7E-F557-4071-87F7-5D7D673E5EEE}"/>
                </a:ext>
              </a:extLst>
            </p:cNvPr>
            <p:cNvGrpSpPr/>
            <p:nvPr/>
          </p:nvGrpSpPr>
          <p:grpSpPr>
            <a:xfrm>
              <a:off x="1632775" y="4101570"/>
              <a:ext cx="53546" cy="68453"/>
              <a:chOff x="1632775" y="4101570"/>
              <a:chExt cx="53546" cy="68453"/>
            </a:xfrm>
          </p:grpSpPr>
          <mc:AlternateContent xmlns:mc="http://schemas.openxmlformats.org/markup-compatibility/2006" xmlns:p14="http://schemas.microsoft.com/office/powerpoint/2010/main">
            <mc:Choice Requires="p14">
              <p:contentPart p14:bwMode="auto" r:id="rId56">
                <p14:nvContentPartPr>
                  <p14:cNvPr id="1427" name="Ink 1426">
                    <a:extLst>
                      <a:ext uri="{FF2B5EF4-FFF2-40B4-BE49-F238E27FC236}">
                        <a16:creationId xmlns:a16="http://schemas.microsoft.com/office/drawing/2014/main" id="{30E4694C-B76D-4BDC-B956-2626842AA71A}"/>
                      </a:ext>
                    </a:extLst>
                  </p14:cNvPr>
                  <p14:cNvContentPartPr/>
                  <p14:nvPr/>
                </p14:nvContentPartPr>
                <p14:xfrm>
                  <a:off x="1646770" y="4124996"/>
                  <a:ext cx="27990" cy="45027"/>
                </p14:xfrm>
              </p:contentPart>
            </mc:Choice>
            <mc:Fallback xmlns="">
              <p:pic>
                <p:nvPicPr>
                  <p:cNvPr id="1427" name="Ink 1426">
                    <a:extLst>
                      <a:ext uri="{FF2B5EF4-FFF2-40B4-BE49-F238E27FC236}">
                        <a16:creationId xmlns:a16="http://schemas.microsoft.com/office/drawing/2014/main" id="{30E4694C-B76D-4BDC-B956-2626842AA71A}"/>
                      </a:ext>
                    </a:extLst>
                  </p:cNvPr>
                  <p:cNvPicPr/>
                  <p:nvPr/>
                </p:nvPicPr>
                <p:blipFill>
                  <a:blip r:embed="rId57"/>
                  <a:stretch>
                    <a:fillRect/>
                  </a:stretch>
                </p:blipFill>
                <p:spPr>
                  <a:xfrm>
                    <a:off x="1638158" y="4116351"/>
                    <a:ext cx="45573" cy="6267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28" name="Ink 1427">
                    <a:extLst>
                      <a:ext uri="{FF2B5EF4-FFF2-40B4-BE49-F238E27FC236}">
                        <a16:creationId xmlns:a16="http://schemas.microsoft.com/office/drawing/2014/main" id="{0C0B4314-494E-491B-8156-3ECFE7A87213}"/>
                      </a:ext>
                    </a:extLst>
                  </p14:cNvPr>
                  <p14:cNvContentPartPr/>
                  <p14:nvPr/>
                </p14:nvContentPartPr>
                <p14:xfrm>
                  <a:off x="1632775" y="4101570"/>
                  <a:ext cx="53546" cy="65716"/>
                </p14:xfrm>
              </p:contentPart>
            </mc:Choice>
            <mc:Fallback xmlns="">
              <p:pic>
                <p:nvPicPr>
                  <p:cNvPr id="1428" name="Ink 1427">
                    <a:extLst>
                      <a:ext uri="{FF2B5EF4-FFF2-40B4-BE49-F238E27FC236}">
                        <a16:creationId xmlns:a16="http://schemas.microsoft.com/office/drawing/2014/main" id="{0C0B4314-494E-491B-8156-3ECFE7A87213}"/>
                      </a:ext>
                    </a:extLst>
                  </p:cNvPr>
                  <p:cNvPicPr/>
                  <p:nvPr/>
                </p:nvPicPr>
                <p:blipFill>
                  <a:blip r:embed="rId59"/>
                  <a:stretch>
                    <a:fillRect/>
                  </a:stretch>
                </p:blipFill>
                <p:spPr>
                  <a:xfrm>
                    <a:off x="1623791" y="4092904"/>
                    <a:ext cx="71155" cy="83409"/>
                  </a:xfrm>
                  <a:prstGeom prst="rect">
                    <a:avLst/>
                  </a:prstGeom>
                </p:spPr>
              </p:pic>
            </mc:Fallback>
          </mc:AlternateContent>
        </p:grpSp>
        <p:grpSp>
          <p:nvGrpSpPr>
            <p:cNvPr id="1432" name="Group 1431">
              <a:extLst>
                <a:ext uri="{FF2B5EF4-FFF2-40B4-BE49-F238E27FC236}">
                  <a16:creationId xmlns:a16="http://schemas.microsoft.com/office/drawing/2014/main" id="{7F606593-EDB5-460E-AC7A-585CC771CDC9}"/>
                </a:ext>
              </a:extLst>
            </p:cNvPr>
            <p:cNvGrpSpPr/>
            <p:nvPr/>
          </p:nvGrpSpPr>
          <p:grpSpPr>
            <a:xfrm>
              <a:off x="1413114" y="4118607"/>
              <a:ext cx="39247" cy="49287"/>
              <a:chOff x="1413114" y="4118607"/>
              <a:chExt cx="39247" cy="49287"/>
            </a:xfrm>
          </p:grpSpPr>
          <mc:AlternateContent xmlns:mc="http://schemas.openxmlformats.org/markup-compatibility/2006" xmlns:p14="http://schemas.microsoft.com/office/powerpoint/2010/main">
            <mc:Choice Requires="p14">
              <p:contentPart p14:bwMode="auto" r:id="rId60">
                <p14:nvContentPartPr>
                  <p14:cNvPr id="1430" name="Ink 1429">
                    <a:extLst>
                      <a:ext uri="{FF2B5EF4-FFF2-40B4-BE49-F238E27FC236}">
                        <a16:creationId xmlns:a16="http://schemas.microsoft.com/office/drawing/2014/main" id="{D02144FB-9751-4C28-A82B-B6E5D0227004}"/>
                      </a:ext>
                    </a:extLst>
                  </p14:cNvPr>
                  <p14:cNvContentPartPr/>
                  <p14:nvPr/>
                </p14:nvContentPartPr>
                <p14:xfrm>
                  <a:off x="1417678" y="4121346"/>
                  <a:ext cx="31641" cy="46548"/>
                </p14:xfrm>
              </p:contentPart>
            </mc:Choice>
            <mc:Fallback xmlns="">
              <p:pic>
                <p:nvPicPr>
                  <p:cNvPr id="1430" name="Ink 1429">
                    <a:extLst>
                      <a:ext uri="{FF2B5EF4-FFF2-40B4-BE49-F238E27FC236}">
                        <a16:creationId xmlns:a16="http://schemas.microsoft.com/office/drawing/2014/main" id="{D02144FB-9751-4C28-A82B-B6E5D0227004}"/>
                      </a:ext>
                    </a:extLst>
                  </p:cNvPr>
                  <p:cNvPicPr/>
                  <p:nvPr/>
                </p:nvPicPr>
                <p:blipFill>
                  <a:blip r:embed="rId61"/>
                  <a:stretch>
                    <a:fillRect/>
                  </a:stretch>
                </p:blipFill>
                <p:spPr>
                  <a:xfrm>
                    <a:off x="1408689" y="4112325"/>
                    <a:ext cx="49259" cy="6422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31" name="Ink 1430">
                    <a:extLst>
                      <a:ext uri="{FF2B5EF4-FFF2-40B4-BE49-F238E27FC236}">
                        <a16:creationId xmlns:a16="http://schemas.microsoft.com/office/drawing/2014/main" id="{C60224FC-D92C-46CF-845C-538025922919}"/>
                      </a:ext>
                    </a:extLst>
                  </p14:cNvPr>
                  <p14:cNvContentPartPr/>
                  <p14:nvPr/>
                </p14:nvContentPartPr>
                <p14:xfrm>
                  <a:off x="1413114" y="4118607"/>
                  <a:ext cx="39247" cy="38030"/>
                </p14:xfrm>
              </p:contentPart>
            </mc:Choice>
            <mc:Fallback xmlns="">
              <p:pic>
                <p:nvPicPr>
                  <p:cNvPr id="1431" name="Ink 1430">
                    <a:extLst>
                      <a:ext uri="{FF2B5EF4-FFF2-40B4-BE49-F238E27FC236}">
                        <a16:creationId xmlns:a16="http://schemas.microsoft.com/office/drawing/2014/main" id="{C60224FC-D92C-46CF-845C-538025922919}"/>
                      </a:ext>
                    </a:extLst>
                  </p:cNvPr>
                  <p:cNvPicPr/>
                  <p:nvPr/>
                </p:nvPicPr>
                <p:blipFill>
                  <a:blip r:embed="rId63"/>
                  <a:stretch>
                    <a:fillRect/>
                  </a:stretch>
                </p:blipFill>
                <p:spPr>
                  <a:xfrm>
                    <a:off x="1404112" y="4109996"/>
                    <a:ext cx="56890" cy="55610"/>
                  </a:xfrm>
                  <a:prstGeom prst="rect">
                    <a:avLst/>
                  </a:prstGeom>
                </p:spPr>
              </p:pic>
            </mc:Fallback>
          </mc:AlternateContent>
        </p:grpSp>
        <p:grpSp>
          <p:nvGrpSpPr>
            <p:cNvPr id="1435" name="Group 1434">
              <a:extLst>
                <a:ext uri="{FF2B5EF4-FFF2-40B4-BE49-F238E27FC236}">
                  <a16:creationId xmlns:a16="http://schemas.microsoft.com/office/drawing/2014/main" id="{DD88136E-B42A-4756-B1DB-7835FE686028}"/>
                </a:ext>
              </a:extLst>
            </p:cNvPr>
            <p:cNvGrpSpPr/>
            <p:nvPr/>
          </p:nvGrpSpPr>
          <p:grpSpPr>
            <a:xfrm>
              <a:off x="1145080" y="4126213"/>
              <a:ext cx="33770" cy="38942"/>
              <a:chOff x="1145080" y="4126213"/>
              <a:chExt cx="33770" cy="38942"/>
            </a:xfrm>
          </p:grpSpPr>
          <mc:AlternateContent xmlns:mc="http://schemas.openxmlformats.org/markup-compatibility/2006" xmlns:p14="http://schemas.microsoft.com/office/powerpoint/2010/main">
            <mc:Choice Requires="p14">
              <p:contentPart p14:bwMode="auto" r:id="rId64">
                <p14:nvContentPartPr>
                  <p14:cNvPr id="1433" name="Ink 1432">
                    <a:extLst>
                      <a:ext uri="{FF2B5EF4-FFF2-40B4-BE49-F238E27FC236}">
                        <a16:creationId xmlns:a16="http://schemas.microsoft.com/office/drawing/2014/main" id="{000137E0-1374-47CD-A7B8-4C04C9B92357}"/>
                      </a:ext>
                    </a:extLst>
                  </p14:cNvPr>
                  <p14:cNvContentPartPr/>
                  <p14:nvPr/>
                </p14:nvContentPartPr>
                <p14:xfrm>
                  <a:off x="1153598" y="4134427"/>
                  <a:ext cx="25252" cy="30728"/>
                </p14:xfrm>
              </p:contentPart>
            </mc:Choice>
            <mc:Fallback xmlns="">
              <p:pic>
                <p:nvPicPr>
                  <p:cNvPr id="1433" name="Ink 1432">
                    <a:extLst>
                      <a:ext uri="{FF2B5EF4-FFF2-40B4-BE49-F238E27FC236}">
                        <a16:creationId xmlns:a16="http://schemas.microsoft.com/office/drawing/2014/main" id="{000137E0-1374-47CD-A7B8-4C04C9B92357}"/>
                      </a:ext>
                    </a:extLst>
                  </p:cNvPr>
                  <p:cNvPicPr/>
                  <p:nvPr/>
                </p:nvPicPr>
                <p:blipFill>
                  <a:blip r:embed="rId65"/>
                  <a:stretch>
                    <a:fillRect/>
                  </a:stretch>
                </p:blipFill>
                <p:spPr>
                  <a:xfrm>
                    <a:off x="1144579" y="4125751"/>
                    <a:ext cx="42928" cy="4844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34" name="Ink 1433">
                    <a:extLst>
                      <a:ext uri="{FF2B5EF4-FFF2-40B4-BE49-F238E27FC236}">
                        <a16:creationId xmlns:a16="http://schemas.microsoft.com/office/drawing/2014/main" id="{968DA873-653F-40A7-A6EA-CC353C67B289}"/>
                      </a:ext>
                    </a:extLst>
                  </p14:cNvPr>
                  <p14:cNvContentPartPr/>
                  <p14:nvPr/>
                </p14:nvContentPartPr>
                <p14:xfrm>
                  <a:off x="1145080" y="4126213"/>
                  <a:ext cx="32250" cy="37117"/>
                </p14:xfrm>
              </p:contentPart>
            </mc:Choice>
            <mc:Fallback xmlns="">
              <p:pic>
                <p:nvPicPr>
                  <p:cNvPr id="1434" name="Ink 1433">
                    <a:extLst>
                      <a:ext uri="{FF2B5EF4-FFF2-40B4-BE49-F238E27FC236}">
                        <a16:creationId xmlns:a16="http://schemas.microsoft.com/office/drawing/2014/main" id="{968DA873-653F-40A7-A6EA-CC353C67B289}"/>
                      </a:ext>
                    </a:extLst>
                  </p:cNvPr>
                  <p:cNvPicPr/>
                  <p:nvPr/>
                </p:nvPicPr>
                <p:blipFill>
                  <a:blip r:embed="rId67"/>
                  <a:stretch>
                    <a:fillRect/>
                  </a:stretch>
                </p:blipFill>
                <p:spPr>
                  <a:xfrm>
                    <a:off x="1136480" y="4117564"/>
                    <a:ext cx="49808" cy="54775"/>
                  </a:xfrm>
                  <a:prstGeom prst="rect">
                    <a:avLst/>
                  </a:prstGeom>
                </p:spPr>
              </p:pic>
            </mc:Fallback>
          </mc:AlternateContent>
        </p:grpSp>
        <p:grpSp>
          <p:nvGrpSpPr>
            <p:cNvPr id="1439" name="Group 1438">
              <a:extLst>
                <a:ext uri="{FF2B5EF4-FFF2-40B4-BE49-F238E27FC236}">
                  <a16:creationId xmlns:a16="http://schemas.microsoft.com/office/drawing/2014/main" id="{C66A9E00-03A2-402B-BF0F-E287E785F159}"/>
                </a:ext>
              </a:extLst>
            </p:cNvPr>
            <p:cNvGrpSpPr/>
            <p:nvPr/>
          </p:nvGrpSpPr>
          <p:grpSpPr>
            <a:xfrm>
              <a:off x="1642207" y="4273465"/>
              <a:ext cx="41681" cy="50199"/>
              <a:chOff x="1642207" y="4273465"/>
              <a:chExt cx="41681" cy="50199"/>
            </a:xfrm>
          </p:grpSpPr>
          <mc:AlternateContent xmlns:mc="http://schemas.openxmlformats.org/markup-compatibility/2006" xmlns:p14="http://schemas.microsoft.com/office/powerpoint/2010/main">
            <mc:Choice Requires="p14">
              <p:contentPart p14:bwMode="auto" r:id="rId68">
                <p14:nvContentPartPr>
                  <p14:cNvPr id="1437" name="Ink 1436">
                    <a:extLst>
                      <a:ext uri="{FF2B5EF4-FFF2-40B4-BE49-F238E27FC236}">
                        <a16:creationId xmlns:a16="http://schemas.microsoft.com/office/drawing/2014/main" id="{83614635-AC5B-457B-813A-6FDAE204ECB4}"/>
                      </a:ext>
                    </a:extLst>
                  </p14:cNvPr>
                  <p14:cNvContentPartPr/>
                  <p14:nvPr/>
                </p14:nvContentPartPr>
                <p14:xfrm>
                  <a:off x="1651030" y="4285939"/>
                  <a:ext cx="31641" cy="37421"/>
                </p14:xfrm>
              </p:contentPart>
            </mc:Choice>
            <mc:Fallback xmlns="">
              <p:pic>
                <p:nvPicPr>
                  <p:cNvPr id="1437" name="Ink 1436">
                    <a:extLst>
                      <a:ext uri="{FF2B5EF4-FFF2-40B4-BE49-F238E27FC236}">
                        <a16:creationId xmlns:a16="http://schemas.microsoft.com/office/drawing/2014/main" id="{83614635-AC5B-457B-813A-6FDAE204ECB4}"/>
                      </a:ext>
                    </a:extLst>
                  </p:cNvPr>
                  <p:cNvPicPr/>
                  <p:nvPr/>
                </p:nvPicPr>
                <p:blipFill>
                  <a:blip r:embed="rId69"/>
                  <a:stretch>
                    <a:fillRect/>
                  </a:stretch>
                </p:blipFill>
                <p:spPr>
                  <a:xfrm>
                    <a:off x="1642041" y="4277303"/>
                    <a:ext cx="49259"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38" name="Ink 1437">
                    <a:extLst>
                      <a:ext uri="{FF2B5EF4-FFF2-40B4-BE49-F238E27FC236}">
                        <a16:creationId xmlns:a16="http://schemas.microsoft.com/office/drawing/2014/main" id="{EBC8FA1C-94A9-4ADA-9810-BF9AA5BF7EE6}"/>
                      </a:ext>
                    </a:extLst>
                  </p14:cNvPr>
                  <p14:cNvContentPartPr/>
                  <p14:nvPr/>
                </p14:nvContentPartPr>
                <p14:xfrm>
                  <a:off x="1642207" y="4273465"/>
                  <a:ext cx="41681" cy="50199"/>
                </p14:xfrm>
              </p:contentPart>
            </mc:Choice>
            <mc:Fallback xmlns="">
              <p:pic>
                <p:nvPicPr>
                  <p:cNvPr id="1438" name="Ink 1437">
                    <a:extLst>
                      <a:ext uri="{FF2B5EF4-FFF2-40B4-BE49-F238E27FC236}">
                        <a16:creationId xmlns:a16="http://schemas.microsoft.com/office/drawing/2014/main" id="{EBC8FA1C-94A9-4ADA-9810-BF9AA5BF7EE6}"/>
                      </a:ext>
                    </a:extLst>
                  </p:cNvPr>
                  <p:cNvPicPr/>
                  <p:nvPr/>
                </p:nvPicPr>
                <p:blipFill>
                  <a:blip r:embed="rId71"/>
                  <a:stretch>
                    <a:fillRect/>
                  </a:stretch>
                </p:blipFill>
                <p:spPr>
                  <a:xfrm>
                    <a:off x="1633583" y="4264436"/>
                    <a:ext cx="59288" cy="67895"/>
                  </a:xfrm>
                  <a:prstGeom prst="rect">
                    <a:avLst/>
                  </a:prstGeom>
                </p:spPr>
              </p:pic>
            </mc:Fallback>
          </mc:AlternateContent>
        </p:grpSp>
        <p:grpSp>
          <p:nvGrpSpPr>
            <p:cNvPr id="1442" name="Group 1441">
              <a:extLst>
                <a:ext uri="{FF2B5EF4-FFF2-40B4-BE49-F238E27FC236}">
                  <a16:creationId xmlns:a16="http://schemas.microsoft.com/office/drawing/2014/main" id="{7B7B464E-67C3-4A80-AC88-80FFA8AC3117}"/>
                </a:ext>
              </a:extLst>
            </p:cNvPr>
            <p:cNvGrpSpPr/>
            <p:nvPr/>
          </p:nvGrpSpPr>
          <p:grpSpPr>
            <a:xfrm>
              <a:off x="1419503" y="4282896"/>
              <a:ext cx="34987" cy="41986"/>
              <a:chOff x="1419503" y="4282896"/>
              <a:chExt cx="34987" cy="41986"/>
            </a:xfrm>
          </p:grpSpPr>
          <mc:AlternateContent xmlns:mc="http://schemas.openxmlformats.org/markup-compatibility/2006" xmlns:p14="http://schemas.microsoft.com/office/powerpoint/2010/main">
            <mc:Choice Requires="p14">
              <p:contentPart p14:bwMode="auto" r:id="rId72">
                <p14:nvContentPartPr>
                  <p14:cNvPr id="1440" name="Ink 1439">
                    <a:extLst>
                      <a:ext uri="{FF2B5EF4-FFF2-40B4-BE49-F238E27FC236}">
                        <a16:creationId xmlns:a16="http://schemas.microsoft.com/office/drawing/2014/main" id="{0FF4B843-866C-47E1-BA6D-56F3732AC94A}"/>
                      </a:ext>
                    </a:extLst>
                  </p14:cNvPr>
                  <p14:cNvContentPartPr/>
                  <p14:nvPr/>
                </p14:nvContentPartPr>
                <p14:xfrm>
                  <a:off x="1425892" y="4283809"/>
                  <a:ext cx="26164" cy="41073"/>
                </p14:xfrm>
              </p:contentPart>
            </mc:Choice>
            <mc:Fallback xmlns="">
              <p:pic>
                <p:nvPicPr>
                  <p:cNvPr id="1440" name="Ink 1439">
                    <a:extLst>
                      <a:ext uri="{FF2B5EF4-FFF2-40B4-BE49-F238E27FC236}">
                        <a16:creationId xmlns:a16="http://schemas.microsoft.com/office/drawing/2014/main" id="{0FF4B843-866C-47E1-BA6D-56F3732AC94A}"/>
                      </a:ext>
                    </a:extLst>
                  </p:cNvPr>
                  <p:cNvPicPr/>
                  <p:nvPr/>
                </p:nvPicPr>
                <p:blipFill>
                  <a:blip r:embed="rId73"/>
                  <a:stretch>
                    <a:fillRect/>
                  </a:stretch>
                </p:blipFill>
                <p:spPr>
                  <a:xfrm>
                    <a:off x="1417290" y="4274802"/>
                    <a:ext cx="43726" cy="58727"/>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41" name="Ink 1440">
                    <a:extLst>
                      <a:ext uri="{FF2B5EF4-FFF2-40B4-BE49-F238E27FC236}">
                        <a16:creationId xmlns:a16="http://schemas.microsoft.com/office/drawing/2014/main" id="{7FA733C9-BFED-47FA-874D-5ED794836D09}"/>
                      </a:ext>
                    </a:extLst>
                  </p14:cNvPr>
                  <p14:cNvContentPartPr/>
                  <p14:nvPr/>
                </p14:nvContentPartPr>
                <p14:xfrm>
                  <a:off x="1419503" y="4282896"/>
                  <a:ext cx="34987" cy="37725"/>
                </p14:xfrm>
              </p:contentPart>
            </mc:Choice>
            <mc:Fallback xmlns="">
              <p:pic>
                <p:nvPicPr>
                  <p:cNvPr id="1441" name="Ink 1440">
                    <a:extLst>
                      <a:ext uri="{FF2B5EF4-FFF2-40B4-BE49-F238E27FC236}">
                        <a16:creationId xmlns:a16="http://schemas.microsoft.com/office/drawing/2014/main" id="{7FA733C9-BFED-47FA-874D-5ED794836D09}"/>
                      </a:ext>
                    </a:extLst>
                  </p:cNvPr>
                  <p:cNvPicPr/>
                  <p:nvPr/>
                </p:nvPicPr>
                <p:blipFill>
                  <a:blip r:embed="rId75"/>
                  <a:stretch>
                    <a:fillRect/>
                  </a:stretch>
                </p:blipFill>
                <p:spPr>
                  <a:xfrm>
                    <a:off x="1410486" y="4273914"/>
                    <a:ext cx="52661" cy="55330"/>
                  </a:xfrm>
                  <a:prstGeom prst="rect">
                    <a:avLst/>
                  </a:prstGeom>
                </p:spPr>
              </p:pic>
            </mc:Fallback>
          </mc:AlternateContent>
        </p:grpSp>
        <p:grpSp>
          <p:nvGrpSpPr>
            <p:cNvPr id="1445" name="Group 1444">
              <a:extLst>
                <a:ext uri="{FF2B5EF4-FFF2-40B4-BE49-F238E27FC236}">
                  <a16:creationId xmlns:a16="http://schemas.microsoft.com/office/drawing/2014/main" id="{9B01C9EB-298A-45A6-9695-060E418FB019}"/>
                </a:ext>
              </a:extLst>
            </p:cNvPr>
            <p:cNvGrpSpPr/>
            <p:nvPr/>
          </p:nvGrpSpPr>
          <p:grpSpPr>
            <a:xfrm>
              <a:off x="1126825" y="4282592"/>
              <a:ext cx="43811" cy="43507"/>
              <a:chOff x="1126825" y="4282592"/>
              <a:chExt cx="43811" cy="43507"/>
            </a:xfrm>
          </p:grpSpPr>
          <mc:AlternateContent xmlns:mc="http://schemas.openxmlformats.org/markup-compatibility/2006" xmlns:p14="http://schemas.microsoft.com/office/powerpoint/2010/main">
            <mc:Choice Requires="p14">
              <p:contentPart p14:bwMode="auto" r:id="rId76">
                <p14:nvContentPartPr>
                  <p14:cNvPr id="1443" name="Ink 1442">
                    <a:extLst>
                      <a:ext uri="{FF2B5EF4-FFF2-40B4-BE49-F238E27FC236}">
                        <a16:creationId xmlns:a16="http://schemas.microsoft.com/office/drawing/2014/main" id="{24915582-82F8-4779-94F5-063986BD0CA0}"/>
                      </a:ext>
                    </a:extLst>
                  </p14:cNvPr>
                  <p14:cNvContentPartPr/>
                  <p14:nvPr/>
                </p14:nvContentPartPr>
                <p14:xfrm>
                  <a:off x="1143558" y="4283201"/>
                  <a:ext cx="27078" cy="42898"/>
                </p14:xfrm>
              </p:contentPart>
            </mc:Choice>
            <mc:Fallback xmlns="">
              <p:pic>
                <p:nvPicPr>
                  <p:cNvPr id="1443" name="Ink 1442">
                    <a:extLst>
                      <a:ext uri="{FF2B5EF4-FFF2-40B4-BE49-F238E27FC236}">
                        <a16:creationId xmlns:a16="http://schemas.microsoft.com/office/drawing/2014/main" id="{24915582-82F8-4779-94F5-063986BD0CA0}"/>
                      </a:ext>
                    </a:extLst>
                  </p:cNvPr>
                  <p:cNvPicPr/>
                  <p:nvPr/>
                </p:nvPicPr>
                <p:blipFill>
                  <a:blip r:embed="rId77"/>
                  <a:stretch>
                    <a:fillRect/>
                  </a:stretch>
                </p:blipFill>
                <p:spPr>
                  <a:xfrm>
                    <a:off x="1134532" y="4274621"/>
                    <a:ext cx="44769" cy="60415"/>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444" name="Ink 1443">
                    <a:extLst>
                      <a:ext uri="{FF2B5EF4-FFF2-40B4-BE49-F238E27FC236}">
                        <a16:creationId xmlns:a16="http://schemas.microsoft.com/office/drawing/2014/main" id="{57A27D67-5988-431E-A8A9-93390B29A50D}"/>
                      </a:ext>
                    </a:extLst>
                  </p14:cNvPr>
                  <p14:cNvContentPartPr/>
                  <p14:nvPr/>
                </p14:nvContentPartPr>
                <p14:xfrm>
                  <a:off x="1126825" y="4282592"/>
                  <a:ext cx="39247" cy="41985"/>
                </p14:xfrm>
              </p:contentPart>
            </mc:Choice>
            <mc:Fallback xmlns="">
              <p:pic>
                <p:nvPicPr>
                  <p:cNvPr id="1444" name="Ink 1443">
                    <a:extLst>
                      <a:ext uri="{FF2B5EF4-FFF2-40B4-BE49-F238E27FC236}">
                        <a16:creationId xmlns:a16="http://schemas.microsoft.com/office/drawing/2014/main" id="{57A27D67-5988-431E-A8A9-93390B29A50D}"/>
                      </a:ext>
                    </a:extLst>
                  </p:cNvPr>
                  <p:cNvPicPr/>
                  <p:nvPr/>
                </p:nvPicPr>
                <p:blipFill>
                  <a:blip r:embed="rId79"/>
                  <a:stretch>
                    <a:fillRect/>
                  </a:stretch>
                </p:blipFill>
                <p:spPr>
                  <a:xfrm>
                    <a:off x="1118183" y="4273621"/>
                    <a:ext cx="56890" cy="59568"/>
                  </a:xfrm>
                  <a:prstGeom prst="rect">
                    <a:avLst/>
                  </a:prstGeom>
                </p:spPr>
              </p:pic>
            </mc:Fallback>
          </mc:AlternateContent>
        </p:grpSp>
        <p:grpSp>
          <p:nvGrpSpPr>
            <p:cNvPr id="1448" name="Group 1447">
              <a:extLst>
                <a:ext uri="{FF2B5EF4-FFF2-40B4-BE49-F238E27FC236}">
                  <a16:creationId xmlns:a16="http://schemas.microsoft.com/office/drawing/2014/main" id="{A535D41D-A2F2-42CE-AE99-141F2BA0AE68}"/>
                </a:ext>
              </a:extLst>
            </p:cNvPr>
            <p:cNvGrpSpPr/>
            <p:nvPr/>
          </p:nvGrpSpPr>
          <p:grpSpPr>
            <a:xfrm>
              <a:off x="1647379" y="4428323"/>
              <a:ext cx="45637" cy="51722"/>
              <a:chOff x="1647379" y="4428323"/>
              <a:chExt cx="45637" cy="51722"/>
            </a:xfrm>
          </p:grpSpPr>
          <mc:AlternateContent xmlns:mc="http://schemas.openxmlformats.org/markup-compatibility/2006" xmlns:p14="http://schemas.microsoft.com/office/powerpoint/2010/main">
            <mc:Choice Requires="p14">
              <p:contentPart p14:bwMode="auto" r:id="rId80">
                <p14:nvContentPartPr>
                  <p14:cNvPr id="1446" name="Ink 1445">
                    <a:extLst>
                      <a:ext uri="{FF2B5EF4-FFF2-40B4-BE49-F238E27FC236}">
                        <a16:creationId xmlns:a16="http://schemas.microsoft.com/office/drawing/2014/main" id="{27DF379C-7F2A-427B-A636-1569528D1B59}"/>
                      </a:ext>
                    </a:extLst>
                  </p14:cNvPr>
                  <p14:cNvContentPartPr/>
                  <p14:nvPr/>
                </p14:nvContentPartPr>
                <p14:xfrm>
                  <a:off x="1650726" y="4428932"/>
                  <a:ext cx="42290" cy="51113"/>
                </p14:xfrm>
              </p:contentPart>
            </mc:Choice>
            <mc:Fallback xmlns="">
              <p:pic>
                <p:nvPicPr>
                  <p:cNvPr id="1446" name="Ink 1445">
                    <a:extLst>
                      <a:ext uri="{FF2B5EF4-FFF2-40B4-BE49-F238E27FC236}">
                        <a16:creationId xmlns:a16="http://schemas.microsoft.com/office/drawing/2014/main" id="{27DF379C-7F2A-427B-A636-1569528D1B59}"/>
                      </a:ext>
                    </a:extLst>
                  </p:cNvPr>
                  <p:cNvPicPr/>
                  <p:nvPr/>
                </p:nvPicPr>
                <p:blipFill>
                  <a:blip r:embed="rId81"/>
                  <a:stretch>
                    <a:fillRect/>
                  </a:stretch>
                </p:blipFill>
                <p:spPr>
                  <a:xfrm>
                    <a:off x="1642125" y="4420293"/>
                    <a:ext cx="59851" cy="68751"/>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47" name="Ink 1446">
                    <a:extLst>
                      <a:ext uri="{FF2B5EF4-FFF2-40B4-BE49-F238E27FC236}">
                        <a16:creationId xmlns:a16="http://schemas.microsoft.com/office/drawing/2014/main" id="{7B92B322-496F-4C71-AE6D-3611CEE2B506}"/>
                      </a:ext>
                    </a:extLst>
                  </p14:cNvPr>
                  <p14:cNvContentPartPr/>
                  <p14:nvPr/>
                </p14:nvContentPartPr>
                <p14:xfrm>
                  <a:off x="1647379" y="4428323"/>
                  <a:ext cx="37725" cy="42898"/>
                </p14:xfrm>
              </p:contentPart>
            </mc:Choice>
            <mc:Fallback xmlns="">
              <p:pic>
                <p:nvPicPr>
                  <p:cNvPr id="1447" name="Ink 1446">
                    <a:extLst>
                      <a:ext uri="{FF2B5EF4-FFF2-40B4-BE49-F238E27FC236}">
                        <a16:creationId xmlns:a16="http://schemas.microsoft.com/office/drawing/2014/main" id="{7B92B322-496F-4C71-AE6D-3611CEE2B506}"/>
                      </a:ext>
                    </a:extLst>
                  </p:cNvPr>
                  <p:cNvPicPr/>
                  <p:nvPr/>
                </p:nvPicPr>
                <p:blipFill>
                  <a:blip r:embed="rId83"/>
                  <a:stretch>
                    <a:fillRect/>
                  </a:stretch>
                </p:blipFill>
                <p:spPr>
                  <a:xfrm>
                    <a:off x="1638397" y="4419743"/>
                    <a:ext cx="55330" cy="60415"/>
                  </a:xfrm>
                  <a:prstGeom prst="rect">
                    <a:avLst/>
                  </a:prstGeom>
                </p:spPr>
              </p:pic>
            </mc:Fallback>
          </mc:AlternateContent>
        </p:grpSp>
        <p:grpSp>
          <p:nvGrpSpPr>
            <p:cNvPr id="1451" name="Group 1450">
              <a:extLst>
                <a:ext uri="{FF2B5EF4-FFF2-40B4-BE49-F238E27FC236}">
                  <a16:creationId xmlns:a16="http://schemas.microsoft.com/office/drawing/2014/main" id="{7B819E60-70C2-45A7-8AF9-8565DB518596}"/>
                </a:ext>
              </a:extLst>
            </p:cNvPr>
            <p:cNvGrpSpPr/>
            <p:nvPr/>
          </p:nvGrpSpPr>
          <p:grpSpPr>
            <a:xfrm>
              <a:off x="1415852" y="4429236"/>
              <a:ext cx="34988" cy="48070"/>
              <a:chOff x="1415852" y="4429236"/>
              <a:chExt cx="34988" cy="48070"/>
            </a:xfrm>
          </p:grpSpPr>
          <mc:AlternateContent xmlns:mc="http://schemas.openxmlformats.org/markup-compatibility/2006" xmlns:p14="http://schemas.microsoft.com/office/powerpoint/2010/main">
            <mc:Choice Requires="p14">
              <p:contentPart p14:bwMode="auto" r:id="rId84">
                <p14:nvContentPartPr>
                  <p14:cNvPr id="1449" name="Ink 1448">
                    <a:extLst>
                      <a:ext uri="{FF2B5EF4-FFF2-40B4-BE49-F238E27FC236}">
                        <a16:creationId xmlns:a16="http://schemas.microsoft.com/office/drawing/2014/main" id="{AA26720A-1105-47DF-9E95-B27D381F8945}"/>
                      </a:ext>
                    </a:extLst>
                  </p14:cNvPr>
                  <p14:cNvContentPartPr/>
                  <p14:nvPr/>
                </p14:nvContentPartPr>
                <p14:xfrm>
                  <a:off x="1426501" y="4431061"/>
                  <a:ext cx="24339" cy="46245"/>
                </p14:xfrm>
              </p:contentPart>
            </mc:Choice>
            <mc:Fallback xmlns="">
              <p:pic>
                <p:nvPicPr>
                  <p:cNvPr id="1449" name="Ink 1448">
                    <a:extLst>
                      <a:ext uri="{FF2B5EF4-FFF2-40B4-BE49-F238E27FC236}">
                        <a16:creationId xmlns:a16="http://schemas.microsoft.com/office/drawing/2014/main" id="{AA26720A-1105-47DF-9E95-B27D381F8945}"/>
                      </a:ext>
                    </a:extLst>
                  </p:cNvPr>
                  <p:cNvPicPr/>
                  <p:nvPr/>
                </p:nvPicPr>
                <p:blipFill>
                  <a:blip r:embed="rId85"/>
                  <a:stretch>
                    <a:fillRect/>
                  </a:stretch>
                </p:blipFill>
                <p:spPr>
                  <a:xfrm>
                    <a:off x="1417783" y="4422099"/>
                    <a:ext cx="42139" cy="63811"/>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50" name="Ink 1449">
                    <a:extLst>
                      <a:ext uri="{FF2B5EF4-FFF2-40B4-BE49-F238E27FC236}">
                        <a16:creationId xmlns:a16="http://schemas.microsoft.com/office/drawing/2014/main" id="{DD47FBBB-8C5B-4BB4-9242-86596CABDB64}"/>
                      </a:ext>
                    </a:extLst>
                  </p14:cNvPr>
                  <p14:cNvContentPartPr/>
                  <p14:nvPr/>
                </p14:nvContentPartPr>
                <p14:xfrm>
                  <a:off x="1415852" y="4429236"/>
                  <a:ext cx="34987" cy="46548"/>
                </p14:xfrm>
              </p:contentPart>
            </mc:Choice>
            <mc:Fallback xmlns="">
              <p:pic>
                <p:nvPicPr>
                  <p:cNvPr id="1450" name="Ink 1449">
                    <a:extLst>
                      <a:ext uri="{FF2B5EF4-FFF2-40B4-BE49-F238E27FC236}">
                        <a16:creationId xmlns:a16="http://schemas.microsoft.com/office/drawing/2014/main" id="{DD47FBBB-8C5B-4BB4-9242-86596CABDB64}"/>
                      </a:ext>
                    </a:extLst>
                  </p:cNvPr>
                  <p:cNvPicPr/>
                  <p:nvPr/>
                </p:nvPicPr>
                <p:blipFill>
                  <a:blip r:embed="rId87"/>
                  <a:stretch>
                    <a:fillRect/>
                  </a:stretch>
                </p:blipFill>
                <p:spPr>
                  <a:xfrm>
                    <a:off x="1406835" y="4420576"/>
                    <a:ext cx="52661" cy="64229"/>
                  </a:xfrm>
                  <a:prstGeom prst="rect">
                    <a:avLst/>
                  </a:prstGeom>
                </p:spPr>
              </p:pic>
            </mc:Fallback>
          </mc:AlternateContent>
        </p:grpSp>
        <p:grpSp>
          <p:nvGrpSpPr>
            <p:cNvPr id="1454" name="Group 1453">
              <a:extLst>
                <a:ext uri="{FF2B5EF4-FFF2-40B4-BE49-F238E27FC236}">
                  <a16:creationId xmlns:a16="http://schemas.microsoft.com/office/drawing/2014/main" id="{72E35140-3AE9-4F80-A9F8-F2BFF8C3DE22}"/>
                </a:ext>
              </a:extLst>
            </p:cNvPr>
            <p:cNvGrpSpPr/>
            <p:nvPr/>
          </p:nvGrpSpPr>
          <p:grpSpPr>
            <a:xfrm>
              <a:off x="1125303" y="4418892"/>
              <a:ext cx="43202" cy="59022"/>
              <a:chOff x="1125303" y="4418892"/>
              <a:chExt cx="43202" cy="59022"/>
            </a:xfrm>
          </p:grpSpPr>
          <mc:AlternateContent xmlns:mc="http://schemas.openxmlformats.org/markup-compatibility/2006" xmlns:p14="http://schemas.microsoft.com/office/powerpoint/2010/main">
            <mc:Choice Requires="p14">
              <p:contentPart p14:bwMode="auto" r:id="rId88">
                <p14:nvContentPartPr>
                  <p14:cNvPr id="1452" name="Ink 1451">
                    <a:extLst>
                      <a:ext uri="{FF2B5EF4-FFF2-40B4-BE49-F238E27FC236}">
                        <a16:creationId xmlns:a16="http://schemas.microsoft.com/office/drawing/2014/main" id="{23BEFAAC-ADB2-4A98-BE53-7BBE53313B1A}"/>
                      </a:ext>
                    </a:extLst>
                  </p14:cNvPr>
                  <p14:cNvContentPartPr/>
                  <p14:nvPr/>
                </p14:nvContentPartPr>
                <p14:xfrm>
                  <a:off x="1135952" y="4427410"/>
                  <a:ext cx="32553" cy="50504"/>
                </p14:xfrm>
              </p:contentPart>
            </mc:Choice>
            <mc:Fallback xmlns="">
              <p:pic>
                <p:nvPicPr>
                  <p:cNvPr id="1452" name="Ink 1451">
                    <a:extLst>
                      <a:ext uri="{FF2B5EF4-FFF2-40B4-BE49-F238E27FC236}">
                        <a16:creationId xmlns:a16="http://schemas.microsoft.com/office/drawing/2014/main" id="{23BEFAAC-ADB2-4A98-BE53-7BBE53313B1A}"/>
                      </a:ext>
                    </a:extLst>
                  </p:cNvPr>
                  <p:cNvPicPr/>
                  <p:nvPr/>
                </p:nvPicPr>
                <p:blipFill>
                  <a:blip r:embed="rId89"/>
                  <a:stretch>
                    <a:fillRect/>
                  </a:stretch>
                </p:blipFill>
                <p:spPr>
                  <a:xfrm>
                    <a:off x="1127367" y="4418391"/>
                    <a:ext cx="50082" cy="681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53" name="Ink 1452">
                    <a:extLst>
                      <a:ext uri="{FF2B5EF4-FFF2-40B4-BE49-F238E27FC236}">
                        <a16:creationId xmlns:a16="http://schemas.microsoft.com/office/drawing/2014/main" id="{66CD0C8E-9398-445D-8D7E-ADD650CEE8E8}"/>
                      </a:ext>
                    </a:extLst>
                  </p14:cNvPr>
                  <p14:cNvContentPartPr/>
                  <p14:nvPr/>
                </p14:nvContentPartPr>
                <p14:xfrm>
                  <a:off x="1125303" y="4418892"/>
                  <a:ext cx="39247" cy="54459"/>
                </p14:xfrm>
              </p:contentPart>
            </mc:Choice>
            <mc:Fallback xmlns="">
              <p:pic>
                <p:nvPicPr>
                  <p:cNvPr id="1453" name="Ink 1452">
                    <a:extLst>
                      <a:ext uri="{FF2B5EF4-FFF2-40B4-BE49-F238E27FC236}">
                        <a16:creationId xmlns:a16="http://schemas.microsoft.com/office/drawing/2014/main" id="{66CD0C8E-9398-445D-8D7E-ADD650CEE8E8}"/>
                      </a:ext>
                    </a:extLst>
                  </p:cNvPr>
                  <p:cNvPicPr/>
                  <p:nvPr/>
                </p:nvPicPr>
                <p:blipFill>
                  <a:blip r:embed="rId91"/>
                  <a:stretch>
                    <a:fillRect/>
                  </a:stretch>
                </p:blipFill>
                <p:spPr>
                  <a:xfrm>
                    <a:off x="1116301" y="4410236"/>
                    <a:ext cx="56890" cy="72131"/>
                  </a:xfrm>
                  <a:prstGeom prst="rect">
                    <a:avLst/>
                  </a:prstGeom>
                </p:spPr>
              </p:pic>
            </mc:Fallback>
          </mc:AlternateContent>
        </p:grpSp>
        <p:grpSp>
          <p:nvGrpSpPr>
            <p:cNvPr id="1457" name="Group 1456">
              <a:extLst>
                <a:ext uri="{FF2B5EF4-FFF2-40B4-BE49-F238E27FC236}">
                  <a16:creationId xmlns:a16="http://schemas.microsoft.com/office/drawing/2014/main" id="{29621FEC-2180-4BE7-B0EC-B3C406470ACC}"/>
                </a:ext>
              </a:extLst>
            </p:cNvPr>
            <p:cNvGrpSpPr/>
            <p:nvPr/>
          </p:nvGrpSpPr>
          <p:grpSpPr>
            <a:xfrm>
              <a:off x="1664112" y="4582268"/>
              <a:ext cx="45940" cy="49591"/>
              <a:chOff x="1664112" y="4582268"/>
              <a:chExt cx="45940" cy="49591"/>
            </a:xfrm>
          </p:grpSpPr>
          <mc:AlternateContent xmlns:mc="http://schemas.openxmlformats.org/markup-compatibility/2006" xmlns:p14="http://schemas.microsoft.com/office/powerpoint/2010/main">
            <mc:Choice Requires="p14">
              <p:contentPart p14:bwMode="auto" r:id="rId92">
                <p14:nvContentPartPr>
                  <p14:cNvPr id="1455" name="Ink 1454">
                    <a:extLst>
                      <a:ext uri="{FF2B5EF4-FFF2-40B4-BE49-F238E27FC236}">
                        <a16:creationId xmlns:a16="http://schemas.microsoft.com/office/drawing/2014/main" id="{D564E6DB-E371-423C-B559-FB10C72825AF}"/>
                      </a:ext>
                    </a:extLst>
                  </p14:cNvPr>
                  <p14:cNvContentPartPr/>
                  <p14:nvPr/>
                </p14:nvContentPartPr>
                <p14:xfrm>
                  <a:off x="1678107" y="4588049"/>
                  <a:ext cx="18558" cy="43810"/>
                </p14:xfrm>
              </p:contentPart>
            </mc:Choice>
            <mc:Fallback xmlns="">
              <p:pic>
                <p:nvPicPr>
                  <p:cNvPr id="1455" name="Ink 1454">
                    <a:extLst>
                      <a:ext uri="{FF2B5EF4-FFF2-40B4-BE49-F238E27FC236}">
                        <a16:creationId xmlns:a16="http://schemas.microsoft.com/office/drawing/2014/main" id="{D564E6DB-E371-423C-B559-FB10C72825AF}"/>
                      </a:ext>
                    </a:extLst>
                  </p:cNvPr>
                  <p:cNvPicPr/>
                  <p:nvPr/>
                </p:nvPicPr>
                <p:blipFill>
                  <a:blip r:embed="rId93"/>
                  <a:stretch>
                    <a:fillRect/>
                  </a:stretch>
                </p:blipFill>
                <p:spPr>
                  <a:xfrm>
                    <a:off x="1669542" y="4579072"/>
                    <a:ext cx="36045" cy="61406"/>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56" name="Ink 1455">
                    <a:extLst>
                      <a:ext uri="{FF2B5EF4-FFF2-40B4-BE49-F238E27FC236}">
                        <a16:creationId xmlns:a16="http://schemas.microsoft.com/office/drawing/2014/main" id="{A34C492F-42F7-483B-B348-8A337BDFEFCC}"/>
                      </a:ext>
                    </a:extLst>
                  </p14:cNvPr>
                  <p14:cNvContentPartPr/>
                  <p14:nvPr/>
                </p14:nvContentPartPr>
                <p14:xfrm>
                  <a:off x="1664112" y="4582268"/>
                  <a:ext cx="45940" cy="42290"/>
                </p14:xfrm>
              </p:contentPart>
            </mc:Choice>
            <mc:Fallback xmlns="">
              <p:pic>
                <p:nvPicPr>
                  <p:cNvPr id="1456" name="Ink 1455">
                    <a:extLst>
                      <a:ext uri="{FF2B5EF4-FFF2-40B4-BE49-F238E27FC236}">
                        <a16:creationId xmlns:a16="http://schemas.microsoft.com/office/drawing/2014/main" id="{A34C492F-42F7-483B-B348-8A337BDFEFCC}"/>
                      </a:ext>
                    </a:extLst>
                  </p:cNvPr>
                  <p:cNvPicPr/>
                  <p:nvPr/>
                </p:nvPicPr>
                <p:blipFill>
                  <a:blip r:embed="rId95"/>
                  <a:stretch>
                    <a:fillRect/>
                  </a:stretch>
                </p:blipFill>
                <p:spPr>
                  <a:xfrm>
                    <a:off x="1655498" y="4573308"/>
                    <a:ext cx="63526" cy="59851"/>
                  </a:xfrm>
                  <a:prstGeom prst="rect">
                    <a:avLst/>
                  </a:prstGeom>
                </p:spPr>
              </p:pic>
            </mc:Fallback>
          </mc:AlternateContent>
        </p:grpSp>
        <p:grpSp>
          <p:nvGrpSpPr>
            <p:cNvPr id="1460" name="Group 1459">
              <a:extLst>
                <a:ext uri="{FF2B5EF4-FFF2-40B4-BE49-F238E27FC236}">
                  <a16:creationId xmlns:a16="http://schemas.microsoft.com/office/drawing/2014/main" id="{613D115B-3E84-4F1A-ACEC-B06F14D66BD8}"/>
                </a:ext>
              </a:extLst>
            </p:cNvPr>
            <p:cNvGrpSpPr/>
            <p:nvPr/>
          </p:nvGrpSpPr>
          <p:grpSpPr>
            <a:xfrm>
              <a:off x="1414331" y="4584702"/>
              <a:ext cx="39856" cy="48679"/>
              <a:chOff x="1414331" y="4584702"/>
              <a:chExt cx="39856" cy="48679"/>
            </a:xfrm>
          </p:grpSpPr>
          <mc:AlternateContent xmlns:mc="http://schemas.openxmlformats.org/markup-compatibility/2006" xmlns:p14="http://schemas.microsoft.com/office/powerpoint/2010/main">
            <mc:Choice Requires="p14">
              <p:contentPart p14:bwMode="auto" r:id="rId96">
                <p14:nvContentPartPr>
                  <p14:cNvPr id="1458" name="Ink 1457">
                    <a:extLst>
                      <a:ext uri="{FF2B5EF4-FFF2-40B4-BE49-F238E27FC236}">
                        <a16:creationId xmlns:a16="http://schemas.microsoft.com/office/drawing/2014/main" id="{55B500F0-A99E-42DC-98A4-0B675FD72113}"/>
                      </a:ext>
                    </a:extLst>
                  </p14:cNvPr>
                  <p14:cNvContentPartPr/>
                  <p14:nvPr/>
                </p14:nvContentPartPr>
                <p14:xfrm>
                  <a:off x="1416157" y="4591091"/>
                  <a:ext cx="38030" cy="42290"/>
                </p14:xfrm>
              </p:contentPart>
            </mc:Choice>
            <mc:Fallback xmlns="">
              <p:pic>
                <p:nvPicPr>
                  <p:cNvPr id="1458" name="Ink 1457">
                    <a:extLst>
                      <a:ext uri="{FF2B5EF4-FFF2-40B4-BE49-F238E27FC236}">
                        <a16:creationId xmlns:a16="http://schemas.microsoft.com/office/drawing/2014/main" id="{55B500F0-A99E-42DC-98A4-0B675FD72113}"/>
                      </a:ext>
                    </a:extLst>
                  </p:cNvPr>
                  <p:cNvPicPr/>
                  <p:nvPr/>
                </p:nvPicPr>
                <p:blipFill>
                  <a:blip r:embed="rId97"/>
                  <a:stretch>
                    <a:fillRect/>
                  </a:stretch>
                </p:blipFill>
                <p:spPr>
                  <a:xfrm>
                    <a:off x="1407188" y="4582131"/>
                    <a:ext cx="55610" cy="59851"/>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59" name="Ink 1458">
                    <a:extLst>
                      <a:ext uri="{FF2B5EF4-FFF2-40B4-BE49-F238E27FC236}">
                        <a16:creationId xmlns:a16="http://schemas.microsoft.com/office/drawing/2014/main" id="{425D2079-57A0-4428-A2A6-84063D612779}"/>
                      </a:ext>
                    </a:extLst>
                  </p14:cNvPr>
                  <p14:cNvContentPartPr/>
                  <p14:nvPr/>
                </p14:nvContentPartPr>
                <p14:xfrm>
                  <a:off x="1414331" y="4584702"/>
                  <a:ext cx="38334" cy="43810"/>
                </p14:xfrm>
              </p:contentPart>
            </mc:Choice>
            <mc:Fallback xmlns="">
              <p:pic>
                <p:nvPicPr>
                  <p:cNvPr id="1459" name="Ink 1458">
                    <a:extLst>
                      <a:ext uri="{FF2B5EF4-FFF2-40B4-BE49-F238E27FC236}">
                        <a16:creationId xmlns:a16="http://schemas.microsoft.com/office/drawing/2014/main" id="{425D2079-57A0-4428-A2A6-84063D612779}"/>
                      </a:ext>
                    </a:extLst>
                  </p:cNvPr>
                  <p:cNvPicPr/>
                  <p:nvPr/>
                </p:nvPicPr>
                <p:blipFill>
                  <a:blip r:embed="rId99"/>
                  <a:stretch>
                    <a:fillRect/>
                  </a:stretch>
                </p:blipFill>
                <p:spPr>
                  <a:xfrm>
                    <a:off x="1405733" y="4575725"/>
                    <a:ext cx="55889" cy="61406"/>
                  </a:xfrm>
                  <a:prstGeom prst="rect">
                    <a:avLst/>
                  </a:prstGeom>
                </p:spPr>
              </p:pic>
            </mc:Fallback>
          </mc:AlternateContent>
        </p:grpSp>
        <p:grpSp>
          <p:nvGrpSpPr>
            <p:cNvPr id="1463" name="Group 1462">
              <a:extLst>
                <a:ext uri="{FF2B5EF4-FFF2-40B4-BE49-F238E27FC236}">
                  <a16:creationId xmlns:a16="http://schemas.microsoft.com/office/drawing/2014/main" id="{4F42CECF-98EC-4D8C-9EF2-FF33CA9E92DF}"/>
                </a:ext>
              </a:extLst>
            </p:cNvPr>
            <p:cNvGrpSpPr/>
            <p:nvPr/>
          </p:nvGrpSpPr>
          <p:grpSpPr>
            <a:xfrm>
              <a:off x="1135952" y="4591700"/>
              <a:ext cx="47461" cy="43506"/>
              <a:chOff x="1135952" y="4591700"/>
              <a:chExt cx="47461" cy="43506"/>
            </a:xfrm>
          </p:grpSpPr>
          <mc:AlternateContent xmlns:mc="http://schemas.openxmlformats.org/markup-compatibility/2006" xmlns:p14="http://schemas.microsoft.com/office/powerpoint/2010/main">
            <mc:Choice Requires="p14">
              <p:contentPart p14:bwMode="auto" r:id="rId100">
                <p14:nvContentPartPr>
                  <p14:cNvPr id="1461" name="Ink 1460">
                    <a:extLst>
                      <a:ext uri="{FF2B5EF4-FFF2-40B4-BE49-F238E27FC236}">
                        <a16:creationId xmlns:a16="http://schemas.microsoft.com/office/drawing/2014/main" id="{617AEFAF-2628-4DC7-9DFC-15B9AB765092}"/>
                      </a:ext>
                    </a:extLst>
                  </p14:cNvPr>
                  <p14:cNvContentPartPr/>
                  <p14:nvPr/>
                </p14:nvContentPartPr>
                <p14:xfrm>
                  <a:off x="1135952" y="4594438"/>
                  <a:ext cx="32858" cy="40768"/>
                </p14:xfrm>
              </p:contentPart>
            </mc:Choice>
            <mc:Fallback xmlns="">
              <p:pic>
                <p:nvPicPr>
                  <p:cNvPr id="1461" name="Ink 1460">
                    <a:extLst>
                      <a:ext uri="{FF2B5EF4-FFF2-40B4-BE49-F238E27FC236}">
                        <a16:creationId xmlns:a16="http://schemas.microsoft.com/office/drawing/2014/main" id="{617AEFAF-2628-4DC7-9DFC-15B9AB765092}"/>
                      </a:ext>
                    </a:extLst>
                  </p:cNvPr>
                  <p:cNvPicPr/>
                  <p:nvPr/>
                </p:nvPicPr>
                <p:blipFill>
                  <a:blip r:embed="rId101"/>
                  <a:stretch>
                    <a:fillRect/>
                  </a:stretch>
                </p:blipFill>
                <p:spPr>
                  <a:xfrm>
                    <a:off x="1126925" y="4585779"/>
                    <a:ext cx="50551" cy="58446"/>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62" name="Ink 1461">
                    <a:extLst>
                      <a:ext uri="{FF2B5EF4-FFF2-40B4-BE49-F238E27FC236}">
                        <a16:creationId xmlns:a16="http://schemas.microsoft.com/office/drawing/2014/main" id="{2CAF04E6-9216-48B9-9F67-B8042CEED939}"/>
                      </a:ext>
                    </a:extLst>
                  </p14:cNvPr>
                  <p14:cNvContentPartPr/>
                  <p14:nvPr/>
                </p14:nvContentPartPr>
                <p14:xfrm>
                  <a:off x="1138386" y="4591700"/>
                  <a:ext cx="45027" cy="41376"/>
                </p14:xfrm>
              </p:contentPart>
            </mc:Choice>
            <mc:Fallback xmlns="">
              <p:pic>
                <p:nvPicPr>
                  <p:cNvPr id="1462" name="Ink 1461">
                    <a:extLst>
                      <a:ext uri="{FF2B5EF4-FFF2-40B4-BE49-F238E27FC236}">
                        <a16:creationId xmlns:a16="http://schemas.microsoft.com/office/drawing/2014/main" id="{2CAF04E6-9216-48B9-9F67-B8042CEED939}"/>
                      </a:ext>
                    </a:extLst>
                  </p:cNvPr>
                  <p:cNvPicPr/>
                  <p:nvPr/>
                </p:nvPicPr>
                <p:blipFill>
                  <a:blip r:embed="rId103"/>
                  <a:stretch>
                    <a:fillRect/>
                  </a:stretch>
                </p:blipFill>
                <p:spPr>
                  <a:xfrm>
                    <a:off x="1129381" y="4582705"/>
                    <a:ext cx="62678" cy="59006"/>
                  </a:xfrm>
                  <a:prstGeom prst="rect">
                    <a:avLst/>
                  </a:prstGeom>
                </p:spPr>
              </p:pic>
            </mc:Fallback>
          </mc:AlternateContent>
        </p:grpSp>
        <p:grpSp>
          <p:nvGrpSpPr>
            <p:cNvPr id="1467" name="Group 1466">
              <a:extLst>
                <a:ext uri="{FF2B5EF4-FFF2-40B4-BE49-F238E27FC236}">
                  <a16:creationId xmlns:a16="http://schemas.microsoft.com/office/drawing/2014/main" id="{90F2656C-2E65-4962-A111-9423B859E91E}"/>
                </a:ext>
              </a:extLst>
            </p:cNvPr>
            <p:cNvGrpSpPr/>
            <p:nvPr/>
          </p:nvGrpSpPr>
          <p:grpSpPr>
            <a:xfrm>
              <a:off x="1651943" y="4732563"/>
              <a:ext cx="41681" cy="45027"/>
              <a:chOff x="1651943" y="4732563"/>
              <a:chExt cx="41681" cy="45027"/>
            </a:xfrm>
          </p:grpSpPr>
          <mc:AlternateContent xmlns:mc="http://schemas.openxmlformats.org/markup-compatibility/2006" xmlns:p14="http://schemas.microsoft.com/office/powerpoint/2010/main">
            <mc:Choice Requires="p14">
              <p:contentPart p14:bwMode="auto" r:id="rId104">
                <p14:nvContentPartPr>
                  <p14:cNvPr id="1464" name="Ink 1463">
                    <a:extLst>
                      <a:ext uri="{FF2B5EF4-FFF2-40B4-BE49-F238E27FC236}">
                        <a16:creationId xmlns:a16="http://schemas.microsoft.com/office/drawing/2014/main" id="{2E871B63-B00E-432D-897D-E2BC2C4D2743}"/>
                      </a:ext>
                    </a:extLst>
                  </p14:cNvPr>
                  <p14:cNvContentPartPr/>
                  <p14:nvPr/>
                </p14:nvContentPartPr>
                <p14:xfrm>
                  <a:off x="1662895" y="4733476"/>
                  <a:ext cx="23730" cy="39247"/>
                </p14:xfrm>
              </p:contentPart>
            </mc:Choice>
            <mc:Fallback xmlns="">
              <p:pic>
                <p:nvPicPr>
                  <p:cNvPr id="1464" name="Ink 1463">
                    <a:extLst>
                      <a:ext uri="{FF2B5EF4-FFF2-40B4-BE49-F238E27FC236}">
                        <a16:creationId xmlns:a16="http://schemas.microsoft.com/office/drawing/2014/main" id="{2E871B63-B00E-432D-897D-E2BC2C4D2743}"/>
                      </a:ext>
                    </a:extLst>
                  </p:cNvPr>
                  <p:cNvPicPr/>
                  <p:nvPr/>
                </p:nvPicPr>
                <p:blipFill>
                  <a:blip r:embed="rId105"/>
                  <a:stretch>
                    <a:fillRect/>
                  </a:stretch>
                </p:blipFill>
                <p:spPr>
                  <a:xfrm>
                    <a:off x="1653906" y="4724474"/>
                    <a:ext cx="41348" cy="5689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65" name="Ink 1464">
                    <a:extLst>
                      <a:ext uri="{FF2B5EF4-FFF2-40B4-BE49-F238E27FC236}">
                        <a16:creationId xmlns:a16="http://schemas.microsoft.com/office/drawing/2014/main" id="{F3DE7799-5685-4FE0-8917-823E25A2349C}"/>
                      </a:ext>
                    </a:extLst>
                  </p14:cNvPr>
                  <p14:cNvContentPartPr/>
                  <p14:nvPr/>
                </p14:nvContentPartPr>
                <p14:xfrm>
                  <a:off x="1691798" y="4776373"/>
                  <a:ext cx="1826" cy="1217"/>
                </p14:xfrm>
              </p:contentPart>
            </mc:Choice>
            <mc:Fallback xmlns="">
              <p:pic>
                <p:nvPicPr>
                  <p:cNvPr id="1465" name="Ink 1464">
                    <a:extLst>
                      <a:ext uri="{FF2B5EF4-FFF2-40B4-BE49-F238E27FC236}">
                        <a16:creationId xmlns:a16="http://schemas.microsoft.com/office/drawing/2014/main" id="{F3DE7799-5685-4FE0-8917-823E25A2349C}"/>
                      </a:ext>
                    </a:extLst>
                  </p:cNvPr>
                  <p:cNvPicPr/>
                  <p:nvPr/>
                </p:nvPicPr>
                <p:blipFill>
                  <a:blip r:embed="rId107"/>
                  <a:stretch>
                    <a:fillRect/>
                  </a:stretch>
                </p:blipFill>
                <p:spPr>
                  <a:xfrm>
                    <a:off x="1683033" y="4769071"/>
                    <a:ext cx="19721" cy="1612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466" name="Ink 1465">
                    <a:extLst>
                      <a:ext uri="{FF2B5EF4-FFF2-40B4-BE49-F238E27FC236}">
                        <a16:creationId xmlns:a16="http://schemas.microsoft.com/office/drawing/2014/main" id="{BA170F96-2B9E-433A-B4E4-F8B4BA8C1DE9}"/>
                      </a:ext>
                    </a:extLst>
                  </p14:cNvPr>
                  <p14:cNvContentPartPr/>
                  <p14:nvPr/>
                </p14:nvContentPartPr>
                <p14:xfrm>
                  <a:off x="1651943" y="4732563"/>
                  <a:ext cx="41376" cy="43810"/>
                </p14:xfrm>
              </p:contentPart>
            </mc:Choice>
            <mc:Fallback xmlns="">
              <p:pic>
                <p:nvPicPr>
                  <p:cNvPr id="1466" name="Ink 1465">
                    <a:extLst>
                      <a:ext uri="{FF2B5EF4-FFF2-40B4-BE49-F238E27FC236}">
                        <a16:creationId xmlns:a16="http://schemas.microsoft.com/office/drawing/2014/main" id="{BA170F96-2B9E-433A-B4E4-F8B4BA8C1DE9}"/>
                      </a:ext>
                    </a:extLst>
                  </p:cNvPr>
                  <p:cNvPicPr/>
                  <p:nvPr/>
                </p:nvPicPr>
                <p:blipFill>
                  <a:blip r:embed="rId109"/>
                  <a:stretch>
                    <a:fillRect/>
                  </a:stretch>
                </p:blipFill>
                <p:spPr>
                  <a:xfrm>
                    <a:off x="1643308" y="4723586"/>
                    <a:ext cx="59006" cy="61406"/>
                  </a:xfrm>
                  <a:prstGeom prst="rect">
                    <a:avLst/>
                  </a:prstGeom>
                </p:spPr>
              </p:pic>
            </mc:Fallback>
          </mc:AlternateContent>
        </p:grpSp>
        <p:grpSp>
          <p:nvGrpSpPr>
            <p:cNvPr id="1470" name="Group 1469">
              <a:extLst>
                <a:ext uri="{FF2B5EF4-FFF2-40B4-BE49-F238E27FC236}">
                  <a16:creationId xmlns:a16="http://schemas.microsoft.com/office/drawing/2014/main" id="{3777981B-3501-4490-95CE-62EA67369FE6}"/>
                </a:ext>
              </a:extLst>
            </p:cNvPr>
            <p:cNvGrpSpPr/>
            <p:nvPr/>
          </p:nvGrpSpPr>
          <p:grpSpPr>
            <a:xfrm>
              <a:off x="1413419" y="4718568"/>
              <a:ext cx="48374" cy="45940"/>
              <a:chOff x="1413419" y="4718568"/>
              <a:chExt cx="48374" cy="45940"/>
            </a:xfrm>
          </p:grpSpPr>
          <mc:AlternateContent xmlns:mc="http://schemas.openxmlformats.org/markup-compatibility/2006" xmlns:p14="http://schemas.microsoft.com/office/powerpoint/2010/main">
            <mc:Choice Requires="p14">
              <p:contentPart p14:bwMode="auto" r:id="rId110">
                <p14:nvContentPartPr>
                  <p14:cNvPr id="1468" name="Ink 1467">
                    <a:extLst>
                      <a:ext uri="{FF2B5EF4-FFF2-40B4-BE49-F238E27FC236}">
                        <a16:creationId xmlns:a16="http://schemas.microsoft.com/office/drawing/2014/main" id="{825E55F9-11AE-44BD-AE21-BBC08A1A96F9}"/>
                      </a:ext>
                    </a:extLst>
                  </p14:cNvPr>
                  <p14:cNvContentPartPr/>
                  <p14:nvPr/>
                </p14:nvContentPartPr>
                <p14:xfrm>
                  <a:off x="1422546" y="4720698"/>
                  <a:ext cx="29815" cy="43507"/>
                </p14:xfrm>
              </p:contentPart>
            </mc:Choice>
            <mc:Fallback xmlns="">
              <p:pic>
                <p:nvPicPr>
                  <p:cNvPr id="1468" name="Ink 1467">
                    <a:extLst>
                      <a:ext uri="{FF2B5EF4-FFF2-40B4-BE49-F238E27FC236}">
                        <a16:creationId xmlns:a16="http://schemas.microsoft.com/office/drawing/2014/main" id="{825E55F9-11AE-44BD-AE21-BBC08A1A96F9}"/>
                      </a:ext>
                    </a:extLst>
                  </p:cNvPr>
                  <p:cNvPicPr/>
                  <p:nvPr/>
                </p:nvPicPr>
                <p:blipFill>
                  <a:blip r:embed="rId111"/>
                  <a:stretch>
                    <a:fillRect/>
                  </a:stretch>
                </p:blipFill>
                <p:spPr>
                  <a:xfrm>
                    <a:off x="1413566" y="4711709"/>
                    <a:ext cx="47417" cy="6112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469" name="Ink 1468">
                    <a:extLst>
                      <a:ext uri="{FF2B5EF4-FFF2-40B4-BE49-F238E27FC236}">
                        <a16:creationId xmlns:a16="http://schemas.microsoft.com/office/drawing/2014/main" id="{3A309FE3-80D7-457F-B681-FF12CC106CF6}"/>
                      </a:ext>
                    </a:extLst>
                  </p14:cNvPr>
                  <p14:cNvContentPartPr/>
                  <p14:nvPr/>
                </p14:nvContentPartPr>
                <p14:xfrm>
                  <a:off x="1413419" y="4718568"/>
                  <a:ext cx="48374" cy="45940"/>
                </p14:xfrm>
              </p:contentPart>
            </mc:Choice>
            <mc:Fallback xmlns="">
              <p:pic>
                <p:nvPicPr>
                  <p:cNvPr id="1469" name="Ink 1468">
                    <a:extLst>
                      <a:ext uri="{FF2B5EF4-FFF2-40B4-BE49-F238E27FC236}">
                        <a16:creationId xmlns:a16="http://schemas.microsoft.com/office/drawing/2014/main" id="{3A309FE3-80D7-457F-B681-FF12CC106CF6}"/>
                      </a:ext>
                    </a:extLst>
                  </p:cNvPr>
                  <p:cNvPicPr/>
                  <p:nvPr/>
                </p:nvPicPr>
                <p:blipFill>
                  <a:blip r:embed="rId113"/>
                  <a:stretch>
                    <a:fillRect/>
                  </a:stretch>
                </p:blipFill>
                <p:spPr>
                  <a:xfrm>
                    <a:off x="1404819" y="4709595"/>
                    <a:ext cx="65932" cy="63526"/>
                  </a:xfrm>
                  <a:prstGeom prst="rect">
                    <a:avLst/>
                  </a:prstGeom>
                </p:spPr>
              </p:pic>
            </mc:Fallback>
          </mc:AlternateContent>
        </p:grpSp>
        <p:grpSp>
          <p:nvGrpSpPr>
            <p:cNvPr id="1473" name="Group 1472">
              <a:extLst>
                <a:ext uri="{FF2B5EF4-FFF2-40B4-BE49-F238E27FC236}">
                  <a16:creationId xmlns:a16="http://schemas.microsoft.com/office/drawing/2014/main" id="{7E1B518E-6925-4AA3-A01C-16E8EBDC91EC}"/>
                </a:ext>
              </a:extLst>
            </p:cNvPr>
            <p:cNvGrpSpPr/>
            <p:nvPr/>
          </p:nvGrpSpPr>
          <p:grpSpPr>
            <a:xfrm>
              <a:off x="1129563" y="4709745"/>
              <a:ext cx="52329" cy="50200"/>
              <a:chOff x="1129563" y="4709745"/>
              <a:chExt cx="52329" cy="50200"/>
            </a:xfrm>
          </p:grpSpPr>
          <mc:AlternateContent xmlns:mc="http://schemas.openxmlformats.org/markup-compatibility/2006" xmlns:p14="http://schemas.microsoft.com/office/powerpoint/2010/main">
            <mc:Choice Requires="p14">
              <p:contentPart p14:bwMode="auto" r:id="rId114">
                <p14:nvContentPartPr>
                  <p14:cNvPr id="1471" name="Ink 1470">
                    <a:extLst>
                      <a:ext uri="{FF2B5EF4-FFF2-40B4-BE49-F238E27FC236}">
                        <a16:creationId xmlns:a16="http://schemas.microsoft.com/office/drawing/2014/main" id="{ED9AB785-370E-4B55-8F15-FA62F4F87CB9}"/>
                      </a:ext>
                    </a:extLst>
                  </p14:cNvPr>
                  <p14:cNvContentPartPr/>
                  <p14:nvPr/>
                </p14:nvContentPartPr>
                <p14:xfrm>
                  <a:off x="1129563" y="4717047"/>
                  <a:ext cx="52329" cy="42898"/>
                </p14:xfrm>
              </p:contentPart>
            </mc:Choice>
            <mc:Fallback xmlns="">
              <p:pic>
                <p:nvPicPr>
                  <p:cNvPr id="1471" name="Ink 1470">
                    <a:extLst>
                      <a:ext uri="{FF2B5EF4-FFF2-40B4-BE49-F238E27FC236}">
                        <a16:creationId xmlns:a16="http://schemas.microsoft.com/office/drawing/2014/main" id="{ED9AB785-370E-4B55-8F15-FA62F4F87CB9}"/>
                      </a:ext>
                    </a:extLst>
                  </p:cNvPr>
                  <p:cNvPicPr/>
                  <p:nvPr/>
                </p:nvPicPr>
                <p:blipFill>
                  <a:blip r:embed="rId115"/>
                  <a:stretch>
                    <a:fillRect/>
                  </a:stretch>
                </p:blipFill>
                <p:spPr>
                  <a:xfrm>
                    <a:off x="1120902" y="4708035"/>
                    <a:ext cx="70013" cy="6056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72" name="Ink 1471">
                    <a:extLst>
                      <a:ext uri="{FF2B5EF4-FFF2-40B4-BE49-F238E27FC236}">
                        <a16:creationId xmlns:a16="http://schemas.microsoft.com/office/drawing/2014/main" id="{77907CE9-E80B-4CA6-9CBE-9A40E32FAF87}"/>
                      </a:ext>
                    </a:extLst>
                  </p14:cNvPr>
                  <p14:cNvContentPartPr/>
                  <p14:nvPr/>
                </p14:nvContentPartPr>
                <p14:xfrm>
                  <a:off x="1133214" y="4709745"/>
                  <a:ext cx="40768" cy="47462"/>
                </p14:xfrm>
              </p:contentPart>
            </mc:Choice>
            <mc:Fallback xmlns="">
              <p:pic>
                <p:nvPicPr>
                  <p:cNvPr id="1472" name="Ink 1471">
                    <a:extLst>
                      <a:ext uri="{FF2B5EF4-FFF2-40B4-BE49-F238E27FC236}">
                        <a16:creationId xmlns:a16="http://schemas.microsoft.com/office/drawing/2014/main" id="{77907CE9-E80B-4CA6-9CBE-9A40E32FAF87}"/>
                      </a:ext>
                    </a:extLst>
                  </p:cNvPr>
                  <p:cNvPicPr/>
                  <p:nvPr/>
                </p:nvPicPr>
                <p:blipFill>
                  <a:blip r:embed="rId117"/>
                  <a:stretch>
                    <a:fillRect/>
                  </a:stretch>
                </p:blipFill>
                <p:spPr>
                  <a:xfrm>
                    <a:off x="1124195" y="4701116"/>
                    <a:ext cx="58446" cy="6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938" name="Ink 937">
                  <a:extLst>
                    <a:ext uri="{FF2B5EF4-FFF2-40B4-BE49-F238E27FC236}">
                      <a16:creationId xmlns:a16="http://schemas.microsoft.com/office/drawing/2014/main" id="{86EB102F-F9E7-493A-B7C2-DECF657E8DCF}"/>
                    </a:ext>
                  </a:extLst>
                </p14:cNvPr>
                <p14:cNvContentPartPr/>
                <p14:nvPr/>
              </p14:nvContentPartPr>
              <p14:xfrm>
                <a:off x="2110594" y="3785298"/>
                <a:ext cx="34684" cy="37421"/>
              </p14:xfrm>
            </p:contentPart>
          </mc:Choice>
          <mc:Fallback xmlns="">
            <p:pic>
              <p:nvPicPr>
                <p:cNvPr id="938" name="Ink 937">
                  <a:extLst>
                    <a:ext uri="{FF2B5EF4-FFF2-40B4-BE49-F238E27FC236}">
                      <a16:creationId xmlns:a16="http://schemas.microsoft.com/office/drawing/2014/main" id="{86EB102F-F9E7-493A-B7C2-DECF657E8DCF}"/>
                    </a:ext>
                  </a:extLst>
                </p:cNvPr>
                <p:cNvPicPr/>
                <p:nvPr/>
              </p:nvPicPr>
              <p:blipFill>
                <a:blip r:embed="rId119"/>
                <a:stretch>
                  <a:fillRect/>
                </a:stretch>
              </p:blipFill>
              <p:spPr>
                <a:xfrm>
                  <a:off x="2101655" y="3776303"/>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39" name="Ink 938">
                  <a:extLst>
                    <a:ext uri="{FF2B5EF4-FFF2-40B4-BE49-F238E27FC236}">
                      <a16:creationId xmlns:a16="http://schemas.microsoft.com/office/drawing/2014/main" id="{30DA849A-D9DC-4C89-821B-18175126A79E}"/>
                    </a:ext>
                  </a:extLst>
                </p14:cNvPr>
                <p14:cNvContentPartPr/>
                <p14:nvPr/>
              </p14:nvContentPartPr>
              <p14:xfrm>
                <a:off x="2284403" y="3779787"/>
                <a:ext cx="36509" cy="38942"/>
              </p14:xfrm>
            </p:contentPart>
          </mc:Choice>
          <mc:Fallback xmlns="">
            <p:pic>
              <p:nvPicPr>
                <p:cNvPr id="939" name="Ink 938">
                  <a:extLst>
                    <a:ext uri="{FF2B5EF4-FFF2-40B4-BE49-F238E27FC236}">
                      <a16:creationId xmlns:a16="http://schemas.microsoft.com/office/drawing/2014/main" id="{30DA849A-D9DC-4C89-821B-18175126A79E}"/>
                    </a:ext>
                  </a:extLst>
                </p:cNvPr>
                <p:cNvPicPr/>
                <p:nvPr/>
              </p:nvPicPr>
              <p:blipFill>
                <a:blip r:embed="rId121"/>
                <a:stretch>
                  <a:fillRect/>
                </a:stretch>
              </p:blipFill>
              <p:spPr>
                <a:xfrm>
                  <a:off x="2275366" y="3770773"/>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41" name="Ink 940">
                  <a:extLst>
                    <a:ext uri="{FF2B5EF4-FFF2-40B4-BE49-F238E27FC236}">
                      <a16:creationId xmlns:a16="http://schemas.microsoft.com/office/drawing/2014/main" id="{A35C9953-5BD2-4B11-90C4-C9317AFF325D}"/>
                    </a:ext>
                  </a:extLst>
                </p14:cNvPr>
                <p14:cNvContentPartPr/>
                <p14:nvPr/>
              </p14:nvContentPartPr>
              <p14:xfrm>
                <a:off x="2694822" y="3760924"/>
                <a:ext cx="33770" cy="47765"/>
              </p14:xfrm>
            </p:contentPart>
          </mc:Choice>
          <mc:Fallback xmlns="">
            <p:pic>
              <p:nvPicPr>
                <p:cNvPr id="941" name="Ink 940">
                  <a:extLst>
                    <a:ext uri="{FF2B5EF4-FFF2-40B4-BE49-F238E27FC236}">
                      <a16:creationId xmlns:a16="http://schemas.microsoft.com/office/drawing/2014/main" id="{A35C9953-5BD2-4B11-90C4-C9317AFF325D}"/>
                    </a:ext>
                  </a:extLst>
                </p:cNvPr>
                <p:cNvPicPr/>
                <p:nvPr/>
              </p:nvPicPr>
              <p:blipFill>
                <a:blip r:embed="rId123"/>
                <a:stretch>
                  <a:fillRect/>
                </a:stretch>
              </p:blipFill>
              <p:spPr>
                <a:xfrm>
                  <a:off x="2685841" y="3751946"/>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48" name="Ink 947">
                  <a:extLst>
                    <a:ext uri="{FF2B5EF4-FFF2-40B4-BE49-F238E27FC236}">
                      <a16:creationId xmlns:a16="http://schemas.microsoft.com/office/drawing/2014/main" id="{45BA593E-2C07-4D7C-AC3F-56AD81C926A8}"/>
                    </a:ext>
                  </a:extLst>
                </p14:cNvPr>
                <p14:cNvContentPartPr/>
                <p14:nvPr/>
              </p14:nvContentPartPr>
              <p14:xfrm>
                <a:off x="2906268" y="3757578"/>
                <a:ext cx="37421" cy="45331"/>
              </p14:xfrm>
            </p:contentPart>
          </mc:Choice>
          <mc:Fallback xmlns="">
            <p:pic>
              <p:nvPicPr>
                <p:cNvPr id="948" name="Ink 947">
                  <a:extLst>
                    <a:ext uri="{FF2B5EF4-FFF2-40B4-BE49-F238E27FC236}">
                      <a16:creationId xmlns:a16="http://schemas.microsoft.com/office/drawing/2014/main" id="{45BA593E-2C07-4D7C-AC3F-56AD81C926A8}"/>
                    </a:ext>
                  </a:extLst>
                </p:cNvPr>
                <p:cNvPicPr/>
                <p:nvPr/>
              </p:nvPicPr>
              <p:blipFill>
                <a:blip r:embed="rId125"/>
                <a:stretch>
                  <a:fillRect/>
                </a:stretch>
              </p:blipFill>
              <p:spPr>
                <a:xfrm>
                  <a:off x="2897632" y="3748584"/>
                  <a:ext cx="55052" cy="62960"/>
                </a:xfrm>
                <a:prstGeom prst="rect">
                  <a:avLst/>
                </a:prstGeom>
              </p:spPr>
            </p:pic>
          </mc:Fallback>
        </mc:AlternateContent>
        <p:grpSp>
          <p:nvGrpSpPr>
            <p:cNvPr id="951" name="Group 950">
              <a:extLst>
                <a:ext uri="{FF2B5EF4-FFF2-40B4-BE49-F238E27FC236}">
                  <a16:creationId xmlns:a16="http://schemas.microsoft.com/office/drawing/2014/main" id="{6E0B19FB-087C-4453-925D-FF5EEB2D3DFA}"/>
                </a:ext>
              </a:extLst>
            </p:cNvPr>
            <p:cNvGrpSpPr/>
            <p:nvPr/>
          </p:nvGrpSpPr>
          <p:grpSpPr>
            <a:xfrm>
              <a:off x="3160613" y="3755144"/>
              <a:ext cx="33467" cy="47462"/>
              <a:chOff x="3160613" y="3755144"/>
              <a:chExt cx="33467" cy="47462"/>
            </a:xfrm>
          </p:grpSpPr>
          <mc:AlternateContent xmlns:mc="http://schemas.openxmlformats.org/markup-compatibility/2006" xmlns:p14="http://schemas.microsoft.com/office/powerpoint/2010/main">
            <mc:Choice Requires="p14">
              <p:contentPart p14:bwMode="auto" r:id="rId126">
                <p14:nvContentPartPr>
                  <p14:cNvPr id="949" name="Ink 948">
                    <a:extLst>
                      <a:ext uri="{FF2B5EF4-FFF2-40B4-BE49-F238E27FC236}">
                        <a16:creationId xmlns:a16="http://schemas.microsoft.com/office/drawing/2014/main" id="{6E8FE553-C0FB-41C2-BDAE-E7B559646CD7}"/>
                      </a:ext>
                    </a:extLst>
                  </p14:cNvPr>
                  <p14:cNvContentPartPr/>
                  <p14:nvPr/>
                </p14:nvContentPartPr>
                <p14:xfrm>
                  <a:off x="3160613" y="3755144"/>
                  <a:ext cx="33467" cy="47462"/>
                </p14:xfrm>
              </p:contentPart>
            </mc:Choice>
            <mc:Fallback xmlns="">
              <p:pic>
                <p:nvPicPr>
                  <p:cNvPr id="949" name="Ink 948">
                    <a:extLst>
                      <a:ext uri="{FF2B5EF4-FFF2-40B4-BE49-F238E27FC236}">
                        <a16:creationId xmlns:a16="http://schemas.microsoft.com/office/drawing/2014/main" id="{6E8FE553-C0FB-41C2-BDAE-E7B559646CD7}"/>
                      </a:ext>
                    </a:extLst>
                  </p:cNvPr>
                  <p:cNvPicPr/>
                  <p:nvPr/>
                </p:nvPicPr>
                <p:blipFill>
                  <a:blip r:embed="rId127"/>
                  <a:stretch>
                    <a:fillRect/>
                  </a:stretch>
                </p:blipFill>
                <p:spPr>
                  <a:xfrm>
                    <a:off x="3151616" y="3746155"/>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50" name="Ink 949">
                    <a:extLst>
                      <a:ext uri="{FF2B5EF4-FFF2-40B4-BE49-F238E27FC236}">
                        <a16:creationId xmlns:a16="http://schemas.microsoft.com/office/drawing/2014/main" id="{3DFFE856-F858-46C5-87BB-867E4479C9B0}"/>
                      </a:ext>
                    </a:extLst>
                  </p14:cNvPr>
                  <p14:cNvContentPartPr/>
                  <p14:nvPr/>
                </p14:nvContentPartPr>
                <p14:xfrm>
                  <a:off x="3180084" y="3763967"/>
                  <a:ext cx="10040" cy="26469"/>
                </p14:xfrm>
              </p:contentPart>
            </mc:Choice>
            <mc:Fallback xmlns="">
              <p:pic>
                <p:nvPicPr>
                  <p:cNvPr id="950" name="Ink 949">
                    <a:extLst>
                      <a:ext uri="{FF2B5EF4-FFF2-40B4-BE49-F238E27FC236}">
                        <a16:creationId xmlns:a16="http://schemas.microsoft.com/office/drawing/2014/main" id="{3DFFE856-F858-46C5-87BB-867E4479C9B0}"/>
                      </a:ext>
                    </a:extLst>
                  </p:cNvPr>
                  <p:cNvPicPr/>
                  <p:nvPr/>
                </p:nvPicPr>
                <p:blipFill>
                  <a:blip r:embed="rId129"/>
                  <a:stretch>
                    <a:fillRect/>
                  </a:stretch>
                </p:blipFill>
                <p:spPr>
                  <a:xfrm>
                    <a:off x="3171478" y="3755025"/>
                    <a:ext cx="27610" cy="43996"/>
                  </a:xfrm>
                  <a:prstGeom prst="rect">
                    <a:avLst/>
                  </a:prstGeom>
                </p:spPr>
              </p:pic>
            </mc:Fallback>
          </mc:AlternateContent>
        </p:grpSp>
        <p:grpSp>
          <p:nvGrpSpPr>
            <p:cNvPr id="955" name="Group 954">
              <a:extLst>
                <a:ext uri="{FF2B5EF4-FFF2-40B4-BE49-F238E27FC236}">
                  <a16:creationId xmlns:a16="http://schemas.microsoft.com/office/drawing/2014/main" id="{A55DB560-1647-4853-83B3-196E87454D2C}"/>
                </a:ext>
              </a:extLst>
            </p:cNvPr>
            <p:cNvGrpSpPr/>
            <p:nvPr/>
          </p:nvGrpSpPr>
          <p:grpSpPr>
            <a:xfrm>
              <a:off x="3440209" y="3746321"/>
              <a:ext cx="40160" cy="45940"/>
              <a:chOff x="3440209" y="3746321"/>
              <a:chExt cx="40160" cy="45940"/>
            </a:xfrm>
          </p:grpSpPr>
          <mc:AlternateContent xmlns:mc="http://schemas.openxmlformats.org/markup-compatibility/2006" xmlns:p14="http://schemas.microsoft.com/office/powerpoint/2010/main">
            <mc:Choice Requires="p14">
              <p:contentPart p14:bwMode="auto" r:id="rId130">
                <p14:nvContentPartPr>
                  <p14:cNvPr id="953" name="Ink 952">
                    <a:extLst>
                      <a:ext uri="{FF2B5EF4-FFF2-40B4-BE49-F238E27FC236}">
                        <a16:creationId xmlns:a16="http://schemas.microsoft.com/office/drawing/2014/main" id="{7AA52932-D6C2-4099-B129-D536E90C8C64}"/>
                      </a:ext>
                    </a:extLst>
                  </p14:cNvPr>
                  <p14:cNvContentPartPr/>
                  <p14:nvPr/>
                </p14:nvContentPartPr>
                <p14:xfrm>
                  <a:off x="3444773" y="3746321"/>
                  <a:ext cx="35596" cy="45940"/>
                </p14:xfrm>
              </p:contentPart>
            </mc:Choice>
            <mc:Fallback xmlns="">
              <p:pic>
                <p:nvPicPr>
                  <p:cNvPr id="953" name="Ink 952">
                    <a:extLst>
                      <a:ext uri="{FF2B5EF4-FFF2-40B4-BE49-F238E27FC236}">
                        <a16:creationId xmlns:a16="http://schemas.microsoft.com/office/drawing/2014/main" id="{7AA52932-D6C2-4099-B129-D536E90C8C64}"/>
                      </a:ext>
                    </a:extLst>
                  </p:cNvPr>
                  <p:cNvPicPr/>
                  <p:nvPr/>
                </p:nvPicPr>
                <p:blipFill>
                  <a:blip r:embed="rId131"/>
                  <a:stretch>
                    <a:fillRect/>
                  </a:stretch>
                </p:blipFill>
                <p:spPr>
                  <a:xfrm>
                    <a:off x="3435784" y="3737707"/>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54" name="Ink 953">
                    <a:extLst>
                      <a:ext uri="{FF2B5EF4-FFF2-40B4-BE49-F238E27FC236}">
                        <a16:creationId xmlns:a16="http://schemas.microsoft.com/office/drawing/2014/main" id="{BB929DA9-6604-4C7B-8F6D-6CAE00C713A8}"/>
                      </a:ext>
                    </a:extLst>
                  </p14:cNvPr>
                  <p14:cNvContentPartPr/>
                  <p14:nvPr/>
                </p14:nvContentPartPr>
                <p14:xfrm>
                  <a:off x="3440209" y="3750884"/>
                  <a:ext cx="17646" cy="27686"/>
                </p14:xfrm>
              </p:contentPart>
            </mc:Choice>
            <mc:Fallback xmlns="">
              <p:pic>
                <p:nvPicPr>
                  <p:cNvPr id="954" name="Ink 953">
                    <a:extLst>
                      <a:ext uri="{FF2B5EF4-FFF2-40B4-BE49-F238E27FC236}">
                        <a16:creationId xmlns:a16="http://schemas.microsoft.com/office/drawing/2014/main" id="{BB929DA9-6604-4C7B-8F6D-6CAE00C713A8}"/>
                      </a:ext>
                    </a:extLst>
                  </p:cNvPr>
                  <p:cNvPicPr/>
                  <p:nvPr/>
                </p:nvPicPr>
                <p:blipFill>
                  <a:blip r:embed="rId133"/>
                  <a:stretch>
                    <a:fillRect/>
                  </a:stretch>
                </p:blipFill>
                <p:spPr>
                  <a:xfrm>
                    <a:off x="3431206" y="3742255"/>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4">
              <p14:nvContentPartPr>
                <p14:cNvPr id="959" name="Ink 958">
                  <a:extLst>
                    <a:ext uri="{FF2B5EF4-FFF2-40B4-BE49-F238E27FC236}">
                      <a16:creationId xmlns:a16="http://schemas.microsoft.com/office/drawing/2014/main" id="{C4C5C69F-A4DD-44BA-80B7-84710D481A5B}"/>
                    </a:ext>
                  </a:extLst>
                </p14:cNvPr>
                <p14:cNvContentPartPr/>
                <p14:nvPr/>
              </p14:nvContentPartPr>
              <p14:xfrm>
                <a:off x="3790085" y="3742670"/>
                <a:ext cx="31945" cy="38942"/>
              </p14:xfrm>
            </p:contentPart>
          </mc:Choice>
          <mc:Fallback xmlns="">
            <p:pic>
              <p:nvPicPr>
                <p:cNvPr id="959" name="Ink 958">
                  <a:extLst>
                    <a:ext uri="{FF2B5EF4-FFF2-40B4-BE49-F238E27FC236}">
                      <a16:creationId xmlns:a16="http://schemas.microsoft.com/office/drawing/2014/main" id="{C4C5C69F-A4DD-44BA-80B7-84710D481A5B}"/>
                    </a:ext>
                  </a:extLst>
                </p:cNvPr>
                <p:cNvPicPr/>
                <p:nvPr/>
              </p:nvPicPr>
              <p:blipFill>
                <a:blip r:embed="rId135"/>
                <a:stretch>
                  <a:fillRect/>
                </a:stretch>
              </p:blipFill>
              <p:spPr>
                <a:xfrm>
                  <a:off x="3781112" y="3734016"/>
                  <a:ext cx="49533" cy="56610"/>
                </a:xfrm>
                <a:prstGeom prst="rect">
                  <a:avLst/>
                </a:prstGeom>
              </p:spPr>
            </p:pic>
          </mc:Fallback>
        </mc:AlternateContent>
        <p:grpSp>
          <p:nvGrpSpPr>
            <p:cNvPr id="963" name="Group 962">
              <a:extLst>
                <a:ext uri="{FF2B5EF4-FFF2-40B4-BE49-F238E27FC236}">
                  <a16:creationId xmlns:a16="http://schemas.microsoft.com/office/drawing/2014/main" id="{9C623DD7-259F-431B-8401-E1811B8C6E16}"/>
                </a:ext>
              </a:extLst>
            </p:cNvPr>
            <p:cNvGrpSpPr/>
            <p:nvPr/>
          </p:nvGrpSpPr>
          <p:grpSpPr>
            <a:xfrm>
              <a:off x="4195940" y="3735064"/>
              <a:ext cx="30119" cy="39855"/>
              <a:chOff x="4195940" y="3735064"/>
              <a:chExt cx="30119" cy="39855"/>
            </a:xfrm>
          </p:grpSpPr>
          <mc:AlternateContent xmlns:mc="http://schemas.openxmlformats.org/markup-compatibility/2006" xmlns:p14="http://schemas.microsoft.com/office/powerpoint/2010/main">
            <mc:Choice Requires="p14">
              <p:contentPart p14:bwMode="auto" r:id="rId136">
                <p14:nvContentPartPr>
                  <p14:cNvPr id="961" name="Ink 960">
                    <a:extLst>
                      <a:ext uri="{FF2B5EF4-FFF2-40B4-BE49-F238E27FC236}">
                        <a16:creationId xmlns:a16="http://schemas.microsoft.com/office/drawing/2014/main" id="{A60C9D76-1293-43AE-AAA9-87F89002DDE6}"/>
                      </a:ext>
                    </a:extLst>
                  </p14:cNvPr>
                  <p14:cNvContentPartPr/>
                  <p14:nvPr/>
                </p14:nvContentPartPr>
                <p14:xfrm>
                  <a:off x="4195940" y="3736585"/>
                  <a:ext cx="30119" cy="38334"/>
                </p14:xfrm>
              </p:contentPart>
            </mc:Choice>
            <mc:Fallback xmlns="">
              <p:pic>
                <p:nvPicPr>
                  <p:cNvPr id="961" name="Ink 960">
                    <a:extLst>
                      <a:ext uri="{FF2B5EF4-FFF2-40B4-BE49-F238E27FC236}">
                        <a16:creationId xmlns:a16="http://schemas.microsoft.com/office/drawing/2014/main" id="{A60C9D76-1293-43AE-AAA9-87F89002DDE6}"/>
                      </a:ext>
                    </a:extLst>
                  </p:cNvPr>
                  <p:cNvPicPr/>
                  <p:nvPr/>
                </p:nvPicPr>
                <p:blipFill>
                  <a:blip r:embed="rId137"/>
                  <a:stretch>
                    <a:fillRect/>
                  </a:stretch>
                </p:blipFill>
                <p:spPr>
                  <a:xfrm>
                    <a:off x="4186976" y="3727628"/>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62" name="Ink 961">
                    <a:extLst>
                      <a:ext uri="{FF2B5EF4-FFF2-40B4-BE49-F238E27FC236}">
                        <a16:creationId xmlns:a16="http://schemas.microsoft.com/office/drawing/2014/main" id="{2B589FD6-5A1D-4188-A350-BF1A6B66BA32}"/>
                      </a:ext>
                    </a:extLst>
                  </p14:cNvPr>
                  <p14:cNvContentPartPr/>
                  <p14:nvPr/>
                </p14:nvContentPartPr>
                <p14:xfrm>
                  <a:off x="4206589" y="3735064"/>
                  <a:ext cx="18863" cy="39247"/>
                </p14:xfrm>
              </p:contentPart>
            </mc:Choice>
            <mc:Fallback xmlns="">
              <p:pic>
                <p:nvPicPr>
                  <p:cNvPr id="962" name="Ink 961">
                    <a:extLst>
                      <a:ext uri="{FF2B5EF4-FFF2-40B4-BE49-F238E27FC236}">
                        <a16:creationId xmlns:a16="http://schemas.microsoft.com/office/drawing/2014/main" id="{2B589FD6-5A1D-4188-A350-BF1A6B66BA32}"/>
                      </a:ext>
                    </a:extLst>
                  </p:cNvPr>
                  <p:cNvPicPr/>
                  <p:nvPr/>
                </p:nvPicPr>
                <p:blipFill>
                  <a:blip r:embed="rId139"/>
                  <a:stretch>
                    <a:fillRect/>
                  </a:stretch>
                </p:blipFill>
                <p:spPr>
                  <a:xfrm>
                    <a:off x="4197883" y="3726062"/>
                    <a:ext cx="36638" cy="56890"/>
                  </a:xfrm>
                  <a:prstGeom prst="rect">
                    <a:avLst/>
                  </a:prstGeom>
                </p:spPr>
              </p:pic>
            </mc:Fallback>
          </mc:AlternateContent>
        </p:grpSp>
        <p:grpSp>
          <p:nvGrpSpPr>
            <p:cNvPr id="965" name="Group 964">
              <a:extLst>
                <a:ext uri="{FF2B5EF4-FFF2-40B4-BE49-F238E27FC236}">
                  <a16:creationId xmlns:a16="http://schemas.microsoft.com/office/drawing/2014/main" id="{6EA979E1-A3D4-4158-BAE7-C0C6D0D1AAB5}"/>
                </a:ext>
              </a:extLst>
            </p:cNvPr>
            <p:cNvGrpSpPr/>
            <p:nvPr/>
          </p:nvGrpSpPr>
          <p:grpSpPr>
            <a:xfrm>
              <a:off x="2487026" y="3789219"/>
              <a:ext cx="16430" cy="12473"/>
              <a:chOff x="2487026" y="3789219"/>
              <a:chExt cx="16430" cy="12473"/>
            </a:xfrm>
          </p:grpSpPr>
          <mc:AlternateContent xmlns:mc="http://schemas.openxmlformats.org/markup-compatibility/2006" xmlns:p14="http://schemas.microsoft.com/office/powerpoint/2010/main">
            <mc:Choice Requires="p14">
              <p:contentPart p14:bwMode="auto" r:id="rId140">
                <p14:nvContentPartPr>
                  <p14:cNvPr id="942" name="Ink 941">
                    <a:extLst>
                      <a:ext uri="{FF2B5EF4-FFF2-40B4-BE49-F238E27FC236}">
                        <a16:creationId xmlns:a16="http://schemas.microsoft.com/office/drawing/2014/main" id="{2DD51FFB-87B9-4C4C-9DC7-6022FC2FBF69}"/>
                      </a:ext>
                    </a:extLst>
                  </p14:cNvPr>
                  <p14:cNvContentPartPr/>
                  <p14:nvPr/>
                </p14:nvContentPartPr>
                <p14:xfrm>
                  <a:off x="2497371" y="3790436"/>
                  <a:ext cx="912" cy="3043"/>
                </p14:xfrm>
              </p:contentPart>
            </mc:Choice>
            <mc:Fallback xmlns="">
              <p:pic>
                <p:nvPicPr>
                  <p:cNvPr id="942" name="Ink 941">
                    <a:extLst>
                      <a:ext uri="{FF2B5EF4-FFF2-40B4-BE49-F238E27FC236}">
                        <a16:creationId xmlns:a16="http://schemas.microsoft.com/office/drawing/2014/main" id="{2DD51FFB-87B9-4C4C-9DC7-6022FC2FBF69}"/>
                      </a:ext>
                    </a:extLst>
                  </p:cNvPr>
                  <p:cNvPicPr/>
                  <p:nvPr/>
                </p:nvPicPr>
                <p:blipFill>
                  <a:blip r:embed="rId141"/>
                  <a:stretch>
                    <a:fillRect/>
                  </a:stretch>
                </p:blipFill>
                <p:spPr>
                  <a:xfrm>
                    <a:off x="2485971" y="3780927"/>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43" name="Ink 942">
                    <a:extLst>
                      <a:ext uri="{FF2B5EF4-FFF2-40B4-BE49-F238E27FC236}">
                        <a16:creationId xmlns:a16="http://schemas.microsoft.com/office/drawing/2014/main" id="{1EC53E72-0528-4F3B-9B2E-0CBEA872701B}"/>
                      </a:ext>
                    </a:extLst>
                  </p14:cNvPr>
                  <p14:cNvContentPartPr/>
                  <p14:nvPr/>
                </p14:nvContentPartPr>
                <p14:xfrm>
                  <a:off x="2494937" y="3791652"/>
                  <a:ext cx="6085" cy="6997"/>
                </p14:xfrm>
              </p:contentPart>
            </mc:Choice>
            <mc:Fallback xmlns="">
              <p:pic>
                <p:nvPicPr>
                  <p:cNvPr id="943" name="Ink 942">
                    <a:extLst>
                      <a:ext uri="{FF2B5EF4-FFF2-40B4-BE49-F238E27FC236}">
                        <a16:creationId xmlns:a16="http://schemas.microsoft.com/office/drawing/2014/main" id="{1EC53E72-0528-4F3B-9B2E-0CBEA872701B}"/>
                      </a:ext>
                    </a:extLst>
                  </p:cNvPr>
                  <p:cNvPicPr/>
                  <p:nvPr/>
                </p:nvPicPr>
                <p:blipFill>
                  <a:blip r:embed="rId143"/>
                  <a:stretch>
                    <a:fillRect/>
                  </a:stretch>
                </p:blipFill>
                <p:spPr>
                  <a:xfrm>
                    <a:off x="2485988" y="3783256"/>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4" name="Ink 943">
                    <a:extLst>
                      <a:ext uri="{FF2B5EF4-FFF2-40B4-BE49-F238E27FC236}">
                        <a16:creationId xmlns:a16="http://schemas.microsoft.com/office/drawing/2014/main" id="{789B35E1-172E-4275-B38E-9254E5B68219}"/>
                      </a:ext>
                    </a:extLst>
                  </p14:cNvPr>
                  <p14:cNvContentPartPr/>
                  <p14:nvPr/>
                </p14:nvContentPartPr>
                <p14:xfrm>
                  <a:off x="2499196" y="3789827"/>
                  <a:ext cx="4260" cy="6997"/>
                </p14:xfrm>
              </p:contentPart>
            </mc:Choice>
            <mc:Fallback xmlns="">
              <p:pic>
                <p:nvPicPr>
                  <p:cNvPr id="944" name="Ink 943">
                    <a:extLst>
                      <a:ext uri="{FF2B5EF4-FFF2-40B4-BE49-F238E27FC236}">
                        <a16:creationId xmlns:a16="http://schemas.microsoft.com/office/drawing/2014/main" id="{789B35E1-172E-4275-B38E-9254E5B68219}"/>
                      </a:ext>
                    </a:extLst>
                  </p:cNvPr>
                  <p:cNvPicPr/>
                  <p:nvPr/>
                </p:nvPicPr>
                <p:blipFill>
                  <a:blip r:embed="rId145"/>
                  <a:stretch>
                    <a:fillRect/>
                  </a:stretch>
                </p:blipFill>
                <p:spPr>
                  <a:xfrm>
                    <a:off x="2490321" y="3781431"/>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46" name="Ink 945">
                    <a:extLst>
                      <a:ext uri="{FF2B5EF4-FFF2-40B4-BE49-F238E27FC236}">
                        <a16:creationId xmlns:a16="http://schemas.microsoft.com/office/drawing/2014/main" id="{F26480C9-6D15-4B0C-9027-E3C727DB6C14}"/>
                      </a:ext>
                    </a:extLst>
                  </p14:cNvPr>
                  <p14:cNvContentPartPr/>
                  <p14:nvPr/>
                </p14:nvContentPartPr>
                <p14:xfrm>
                  <a:off x="2494328" y="3789523"/>
                  <a:ext cx="7606" cy="12169"/>
                </p14:xfrm>
              </p:contentPart>
            </mc:Choice>
            <mc:Fallback xmlns="">
              <p:pic>
                <p:nvPicPr>
                  <p:cNvPr id="946" name="Ink 945">
                    <a:extLst>
                      <a:ext uri="{FF2B5EF4-FFF2-40B4-BE49-F238E27FC236}">
                        <a16:creationId xmlns:a16="http://schemas.microsoft.com/office/drawing/2014/main" id="{F26480C9-6D15-4B0C-9027-E3C727DB6C14}"/>
                      </a:ext>
                    </a:extLst>
                  </p:cNvPr>
                  <p:cNvPicPr/>
                  <p:nvPr/>
                </p:nvPicPr>
                <p:blipFill>
                  <a:blip r:embed="rId147"/>
                  <a:stretch>
                    <a:fillRect/>
                  </a:stretch>
                </p:blipFill>
                <p:spPr>
                  <a:xfrm>
                    <a:off x="2485273" y="3780933"/>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4" name="Ink 963">
                    <a:extLst>
                      <a:ext uri="{FF2B5EF4-FFF2-40B4-BE49-F238E27FC236}">
                        <a16:creationId xmlns:a16="http://schemas.microsoft.com/office/drawing/2014/main" id="{C1C5D651-EBAC-45B1-B967-2FF3CD226D9C}"/>
                      </a:ext>
                    </a:extLst>
                  </p14:cNvPr>
                  <p14:cNvContentPartPr/>
                  <p14:nvPr/>
                </p14:nvContentPartPr>
                <p14:xfrm>
                  <a:off x="2487026" y="3789219"/>
                  <a:ext cx="5477" cy="5780"/>
                </p14:xfrm>
              </p:contentPart>
            </mc:Choice>
            <mc:Fallback xmlns="">
              <p:pic>
                <p:nvPicPr>
                  <p:cNvPr id="964" name="Ink 963">
                    <a:extLst>
                      <a:ext uri="{FF2B5EF4-FFF2-40B4-BE49-F238E27FC236}">
                        <a16:creationId xmlns:a16="http://schemas.microsoft.com/office/drawing/2014/main" id="{C1C5D651-EBAC-45B1-B967-2FF3CD226D9C}"/>
                      </a:ext>
                    </a:extLst>
                  </p:cNvPr>
                  <p:cNvPicPr/>
                  <p:nvPr/>
                </p:nvPicPr>
                <p:blipFill>
                  <a:blip r:embed="rId149"/>
                  <a:stretch>
                    <a:fillRect/>
                  </a:stretch>
                </p:blipFill>
                <p:spPr>
                  <a:xfrm>
                    <a:off x="2478263" y="3780188"/>
                    <a:ext cx="23369" cy="234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0">
              <p14:nvContentPartPr>
                <p14:cNvPr id="966" name="Ink 965">
                  <a:extLst>
                    <a:ext uri="{FF2B5EF4-FFF2-40B4-BE49-F238E27FC236}">
                      <a16:creationId xmlns:a16="http://schemas.microsoft.com/office/drawing/2014/main" id="{0F954133-E021-4A71-9D65-E5A5B75CD9EB}"/>
                    </a:ext>
                  </a:extLst>
                </p14:cNvPr>
                <p14:cNvContentPartPr/>
                <p14:nvPr/>
              </p14:nvContentPartPr>
              <p14:xfrm>
                <a:off x="2121882" y="3958453"/>
                <a:ext cx="34684" cy="37421"/>
              </p14:xfrm>
            </p:contentPart>
          </mc:Choice>
          <mc:Fallback xmlns="">
            <p:pic>
              <p:nvPicPr>
                <p:cNvPr id="966" name="Ink 965">
                  <a:extLst>
                    <a:ext uri="{FF2B5EF4-FFF2-40B4-BE49-F238E27FC236}">
                      <a16:creationId xmlns:a16="http://schemas.microsoft.com/office/drawing/2014/main" id="{0F954133-E021-4A71-9D65-E5A5B75CD9EB}"/>
                    </a:ext>
                  </a:extLst>
                </p:cNvPr>
                <p:cNvPicPr/>
                <p:nvPr/>
              </p:nvPicPr>
              <p:blipFill>
                <a:blip r:embed="rId119"/>
                <a:stretch>
                  <a:fillRect/>
                </a:stretch>
              </p:blipFill>
              <p:spPr>
                <a:xfrm>
                  <a:off x="2112943" y="3949458"/>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67" name="Ink 966">
                  <a:extLst>
                    <a:ext uri="{FF2B5EF4-FFF2-40B4-BE49-F238E27FC236}">
                      <a16:creationId xmlns:a16="http://schemas.microsoft.com/office/drawing/2014/main" id="{4809CABD-4BFD-4CA2-9962-35CB20ADC779}"/>
                    </a:ext>
                  </a:extLst>
                </p14:cNvPr>
                <p14:cNvContentPartPr/>
                <p14:nvPr/>
              </p14:nvContentPartPr>
              <p14:xfrm>
                <a:off x="2295691" y="3952942"/>
                <a:ext cx="36509" cy="38942"/>
              </p14:xfrm>
            </p:contentPart>
          </mc:Choice>
          <mc:Fallback xmlns="">
            <p:pic>
              <p:nvPicPr>
                <p:cNvPr id="967" name="Ink 966">
                  <a:extLst>
                    <a:ext uri="{FF2B5EF4-FFF2-40B4-BE49-F238E27FC236}">
                      <a16:creationId xmlns:a16="http://schemas.microsoft.com/office/drawing/2014/main" id="{4809CABD-4BFD-4CA2-9962-35CB20ADC779}"/>
                    </a:ext>
                  </a:extLst>
                </p:cNvPr>
                <p:cNvPicPr/>
                <p:nvPr/>
              </p:nvPicPr>
              <p:blipFill>
                <a:blip r:embed="rId121"/>
                <a:stretch>
                  <a:fillRect/>
                </a:stretch>
              </p:blipFill>
              <p:spPr>
                <a:xfrm>
                  <a:off x="2286654" y="3943928"/>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8" name="Ink 967">
                  <a:extLst>
                    <a:ext uri="{FF2B5EF4-FFF2-40B4-BE49-F238E27FC236}">
                      <a16:creationId xmlns:a16="http://schemas.microsoft.com/office/drawing/2014/main" id="{2E055A74-66F3-445A-9FBD-BCEF9DB8EBBE}"/>
                    </a:ext>
                  </a:extLst>
                </p14:cNvPr>
                <p14:cNvContentPartPr/>
                <p14:nvPr/>
              </p14:nvContentPartPr>
              <p14:xfrm>
                <a:off x="2706110" y="3934079"/>
                <a:ext cx="33770" cy="47765"/>
              </p14:xfrm>
            </p:contentPart>
          </mc:Choice>
          <mc:Fallback xmlns="">
            <p:pic>
              <p:nvPicPr>
                <p:cNvPr id="968" name="Ink 967">
                  <a:extLst>
                    <a:ext uri="{FF2B5EF4-FFF2-40B4-BE49-F238E27FC236}">
                      <a16:creationId xmlns:a16="http://schemas.microsoft.com/office/drawing/2014/main" id="{2E055A74-66F3-445A-9FBD-BCEF9DB8EBBE}"/>
                    </a:ext>
                  </a:extLst>
                </p:cNvPr>
                <p:cNvPicPr/>
                <p:nvPr/>
              </p:nvPicPr>
              <p:blipFill>
                <a:blip r:embed="rId123"/>
                <a:stretch>
                  <a:fillRect/>
                </a:stretch>
              </p:blipFill>
              <p:spPr>
                <a:xfrm>
                  <a:off x="2697129" y="3925101"/>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69" name="Ink 968">
                  <a:extLst>
                    <a:ext uri="{FF2B5EF4-FFF2-40B4-BE49-F238E27FC236}">
                      <a16:creationId xmlns:a16="http://schemas.microsoft.com/office/drawing/2014/main" id="{A977859B-0A67-44B9-B991-DC0483ACF205}"/>
                    </a:ext>
                  </a:extLst>
                </p14:cNvPr>
                <p14:cNvContentPartPr/>
                <p14:nvPr/>
              </p14:nvContentPartPr>
              <p14:xfrm>
                <a:off x="2917557" y="3930733"/>
                <a:ext cx="37421" cy="45331"/>
              </p14:xfrm>
            </p:contentPart>
          </mc:Choice>
          <mc:Fallback xmlns="">
            <p:pic>
              <p:nvPicPr>
                <p:cNvPr id="969" name="Ink 968">
                  <a:extLst>
                    <a:ext uri="{FF2B5EF4-FFF2-40B4-BE49-F238E27FC236}">
                      <a16:creationId xmlns:a16="http://schemas.microsoft.com/office/drawing/2014/main" id="{A977859B-0A67-44B9-B991-DC0483ACF205}"/>
                    </a:ext>
                  </a:extLst>
                </p:cNvPr>
                <p:cNvPicPr/>
                <p:nvPr/>
              </p:nvPicPr>
              <p:blipFill>
                <a:blip r:embed="rId125"/>
                <a:stretch>
                  <a:fillRect/>
                </a:stretch>
              </p:blipFill>
              <p:spPr>
                <a:xfrm>
                  <a:off x="2908921" y="3921739"/>
                  <a:ext cx="55052" cy="62960"/>
                </a:xfrm>
                <a:prstGeom prst="rect">
                  <a:avLst/>
                </a:prstGeom>
              </p:spPr>
            </p:pic>
          </mc:Fallback>
        </mc:AlternateContent>
        <p:grpSp>
          <p:nvGrpSpPr>
            <p:cNvPr id="970" name="Group 969">
              <a:extLst>
                <a:ext uri="{FF2B5EF4-FFF2-40B4-BE49-F238E27FC236}">
                  <a16:creationId xmlns:a16="http://schemas.microsoft.com/office/drawing/2014/main" id="{37BA980B-CA2F-4855-BB04-74536F243321}"/>
                </a:ext>
              </a:extLst>
            </p:cNvPr>
            <p:cNvGrpSpPr/>
            <p:nvPr/>
          </p:nvGrpSpPr>
          <p:grpSpPr>
            <a:xfrm>
              <a:off x="3171901" y="3928299"/>
              <a:ext cx="33467" cy="47462"/>
              <a:chOff x="3158544" y="3723408"/>
              <a:chExt cx="33467" cy="47462"/>
            </a:xfrm>
          </p:grpSpPr>
          <mc:AlternateContent xmlns:mc="http://schemas.openxmlformats.org/markup-compatibility/2006" xmlns:p14="http://schemas.microsoft.com/office/powerpoint/2010/main">
            <mc:Choice Requires="p14">
              <p:contentPart p14:bwMode="auto" r:id="rId154">
                <p14:nvContentPartPr>
                  <p14:cNvPr id="971" name="Ink 970">
                    <a:extLst>
                      <a:ext uri="{FF2B5EF4-FFF2-40B4-BE49-F238E27FC236}">
                        <a16:creationId xmlns:a16="http://schemas.microsoft.com/office/drawing/2014/main" id="{00BB7406-27EC-443A-A958-355D84FFFFCD}"/>
                      </a:ext>
                    </a:extLst>
                  </p14:cNvPr>
                  <p14:cNvContentPartPr/>
                  <p14:nvPr/>
                </p14:nvContentPartPr>
                <p14:xfrm>
                  <a:off x="3158544" y="3723408"/>
                  <a:ext cx="33467" cy="47462"/>
                </p14:xfrm>
              </p:contentPart>
            </mc:Choice>
            <mc:Fallback xmlns="">
              <p:pic>
                <p:nvPicPr>
                  <p:cNvPr id="971" name="Ink 970">
                    <a:extLst>
                      <a:ext uri="{FF2B5EF4-FFF2-40B4-BE49-F238E27FC236}">
                        <a16:creationId xmlns:a16="http://schemas.microsoft.com/office/drawing/2014/main" id="{00BB7406-27EC-443A-A958-355D84FFFFCD}"/>
                      </a:ext>
                    </a:extLst>
                  </p:cNvPr>
                  <p:cNvPicPr/>
                  <p:nvPr/>
                </p:nvPicPr>
                <p:blipFill>
                  <a:blip r:embed="rId127"/>
                  <a:stretch>
                    <a:fillRect/>
                  </a:stretch>
                </p:blipFill>
                <p:spPr>
                  <a:xfrm>
                    <a:off x="3149547" y="3714419"/>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72" name="Ink 971">
                    <a:extLst>
                      <a:ext uri="{FF2B5EF4-FFF2-40B4-BE49-F238E27FC236}">
                        <a16:creationId xmlns:a16="http://schemas.microsoft.com/office/drawing/2014/main" id="{2E8153BD-1614-4483-A165-9A58E8690CB9}"/>
                      </a:ext>
                    </a:extLst>
                  </p14:cNvPr>
                  <p14:cNvContentPartPr/>
                  <p14:nvPr/>
                </p14:nvContentPartPr>
                <p14:xfrm>
                  <a:off x="3178015" y="3732231"/>
                  <a:ext cx="10040" cy="26469"/>
                </p14:xfrm>
              </p:contentPart>
            </mc:Choice>
            <mc:Fallback xmlns="">
              <p:pic>
                <p:nvPicPr>
                  <p:cNvPr id="972" name="Ink 971">
                    <a:extLst>
                      <a:ext uri="{FF2B5EF4-FFF2-40B4-BE49-F238E27FC236}">
                        <a16:creationId xmlns:a16="http://schemas.microsoft.com/office/drawing/2014/main" id="{2E8153BD-1614-4483-A165-9A58E8690CB9}"/>
                      </a:ext>
                    </a:extLst>
                  </p:cNvPr>
                  <p:cNvPicPr/>
                  <p:nvPr/>
                </p:nvPicPr>
                <p:blipFill>
                  <a:blip r:embed="rId129"/>
                  <a:stretch>
                    <a:fillRect/>
                  </a:stretch>
                </p:blipFill>
                <p:spPr>
                  <a:xfrm>
                    <a:off x="3169409" y="3723289"/>
                    <a:ext cx="27610" cy="43996"/>
                  </a:xfrm>
                  <a:prstGeom prst="rect">
                    <a:avLst/>
                  </a:prstGeom>
                </p:spPr>
              </p:pic>
            </mc:Fallback>
          </mc:AlternateContent>
        </p:grpSp>
        <p:grpSp>
          <p:nvGrpSpPr>
            <p:cNvPr id="973" name="Group 972">
              <a:extLst>
                <a:ext uri="{FF2B5EF4-FFF2-40B4-BE49-F238E27FC236}">
                  <a16:creationId xmlns:a16="http://schemas.microsoft.com/office/drawing/2014/main" id="{07C1C810-27C2-4FF7-801C-3E9206F3B902}"/>
                </a:ext>
              </a:extLst>
            </p:cNvPr>
            <p:cNvGrpSpPr/>
            <p:nvPr/>
          </p:nvGrpSpPr>
          <p:grpSpPr>
            <a:xfrm>
              <a:off x="3451497" y="3919476"/>
              <a:ext cx="40160" cy="45940"/>
              <a:chOff x="3438140" y="3714585"/>
              <a:chExt cx="40160" cy="45940"/>
            </a:xfrm>
          </p:grpSpPr>
          <mc:AlternateContent xmlns:mc="http://schemas.openxmlformats.org/markup-compatibility/2006" xmlns:p14="http://schemas.microsoft.com/office/powerpoint/2010/main">
            <mc:Choice Requires="p14">
              <p:contentPart p14:bwMode="auto" r:id="rId156">
                <p14:nvContentPartPr>
                  <p14:cNvPr id="974" name="Ink 973">
                    <a:extLst>
                      <a:ext uri="{FF2B5EF4-FFF2-40B4-BE49-F238E27FC236}">
                        <a16:creationId xmlns:a16="http://schemas.microsoft.com/office/drawing/2014/main" id="{E3629201-183A-4FB9-A6AC-E627D10746EA}"/>
                      </a:ext>
                    </a:extLst>
                  </p14:cNvPr>
                  <p14:cNvContentPartPr/>
                  <p14:nvPr/>
                </p14:nvContentPartPr>
                <p14:xfrm>
                  <a:off x="3442704" y="3714585"/>
                  <a:ext cx="35596" cy="45940"/>
                </p14:xfrm>
              </p:contentPart>
            </mc:Choice>
            <mc:Fallback xmlns="">
              <p:pic>
                <p:nvPicPr>
                  <p:cNvPr id="974" name="Ink 973">
                    <a:extLst>
                      <a:ext uri="{FF2B5EF4-FFF2-40B4-BE49-F238E27FC236}">
                        <a16:creationId xmlns:a16="http://schemas.microsoft.com/office/drawing/2014/main" id="{E3629201-183A-4FB9-A6AC-E627D10746EA}"/>
                      </a:ext>
                    </a:extLst>
                  </p:cNvPr>
                  <p:cNvPicPr/>
                  <p:nvPr/>
                </p:nvPicPr>
                <p:blipFill>
                  <a:blip r:embed="rId131"/>
                  <a:stretch>
                    <a:fillRect/>
                  </a:stretch>
                </p:blipFill>
                <p:spPr>
                  <a:xfrm>
                    <a:off x="3433715" y="3705971"/>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75" name="Ink 974">
                    <a:extLst>
                      <a:ext uri="{FF2B5EF4-FFF2-40B4-BE49-F238E27FC236}">
                        <a16:creationId xmlns:a16="http://schemas.microsoft.com/office/drawing/2014/main" id="{61C19445-C114-4A09-95BC-178F05F44F61}"/>
                      </a:ext>
                    </a:extLst>
                  </p14:cNvPr>
                  <p14:cNvContentPartPr/>
                  <p14:nvPr/>
                </p14:nvContentPartPr>
                <p14:xfrm>
                  <a:off x="3438140" y="3719149"/>
                  <a:ext cx="17646" cy="27686"/>
                </p14:xfrm>
              </p:contentPart>
            </mc:Choice>
            <mc:Fallback xmlns="">
              <p:pic>
                <p:nvPicPr>
                  <p:cNvPr id="975" name="Ink 974">
                    <a:extLst>
                      <a:ext uri="{FF2B5EF4-FFF2-40B4-BE49-F238E27FC236}">
                        <a16:creationId xmlns:a16="http://schemas.microsoft.com/office/drawing/2014/main" id="{61C19445-C114-4A09-95BC-178F05F44F61}"/>
                      </a:ext>
                    </a:extLst>
                  </p:cNvPr>
                  <p:cNvPicPr/>
                  <p:nvPr/>
                </p:nvPicPr>
                <p:blipFill>
                  <a:blip r:embed="rId133"/>
                  <a:stretch>
                    <a:fillRect/>
                  </a:stretch>
                </p:blipFill>
                <p:spPr>
                  <a:xfrm>
                    <a:off x="3429137" y="3710520"/>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8">
              <p14:nvContentPartPr>
                <p14:cNvPr id="976" name="Ink 975">
                  <a:extLst>
                    <a:ext uri="{FF2B5EF4-FFF2-40B4-BE49-F238E27FC236}">
                      <a16:creationId xmlns:a16="http://schemas.microsoft.com/office/drawing/2014/main" id="{10E9625C-F03F-484A-99F7-6718225F6FFA}"/>
                    </a:ext>
                  </a:extLst>
                </p14:cNvPr>
                <p14:cNvContentPartPr/>
                <p14:nvPr/>
              </p14:nvContentPartPr>
              <p14:xfrm>
                <a:off x="3801373" y="3915826"/>
                <a:ext cx="31945" cy="38942"/>
              </p14:xfrm>
            </p:contentPart>
          </mc:Choice>
          <mc:Fallback xmlns="">
            <p:pic>
              <p:nvPicPr>
                <p:cNvPr id="976" name="Ink 975">
                  <a:extLst>
                    <a:ext uri="{FF2B5EF4-FFF2-40B4-BE49-F238E27FC236}">
                      <a16:creationId xmlns:a16="http://schemas.microsoft.com/office/drawing/2014/main" id="{10E9625C-F03F-484A-99F7-6718225F6FFA}"/>
                    </a:ext>
                  </a:extLst>
                </p:cNvPr>
                <p:cNvPicPr/>
                <p:nvPr/>
              </p:nvPicPr>
              <p:blipFill>
                <a:blip r:embed="rId135"/>
                <a:stretch>
                  <a:fillRect/>
                </a:stretch>
              </p:blipFill>
              <p:spPr>
                <a:xfrm>
                  <a:off x="3792400" y="3907172"/>
                  <a:ext cx="49533" cy="56610"/>
                </a:xfrm>
                <a:prstGeom prst="rect">
                  <a:avLst/>
                </a:prstGeom>
              </p:spPr>
            </p:pic>
          </mc:Fallback>
        </mc:AlternateContent>
        <p:grpSp>
          <p:nvGrpSpPr>
            <p:cNvPr id="977" name="Group 976">
              <a:extLst>
                <a:ext uri="{FF2B5EF4-FFF2-40B4-BE49-F238E27FC236}">
                  <a16:creationId xmlns:a16="http://schemas.microsoft.com/office/drawing/2014/main" id="{8F1383ED-EEDE-4E57-8116-B9B42D369862}"/>
                </a:ext>
              </a:extLst>
            </p:cNvPr>
            <p:cNvGrpSpPr/>
            <p:nvPr/>
          </p:nvGrpSpPr>
          <p:grpSpPr>
            <a:xfrm>
              <a:off x="4207229" y="3908220"/>
              <a:ext cx="30119" cy="39854"/>
              <a:chOff x="4193872" y="3703329"/>
              <a:chExt cx="30119" cy="39854"/>
            </a:xfrm>
          </p:grpSpPr>
          <mc:AlternateContent xmlns:mc="http://schemas.openxmlformats.org/markup-compatibility/2006" xmlns:p14="http://schemas.microsoft.com/office/powerpoint/2010/main">
            <mc:Choice Requires="p14">
              <p:contentPart p14:bwMode="auto" r:id="rId159">
                <p14:nvContentPartPr>
                  <p14:cNvPr id="978" name="Ink 977">
                    <a:extLst>
                      <a:ext uri="{FF2B5EF4-FFF2-40B4-BE49-F238E27FC236}">
                        <a16:creationId xmlns:a16="http://schemas.microsoft.com/office/drawing/2014/main" id="{3CFDBFAC-4D90-4131-81DC-C475D7AD2C7E}"/>
                      </a:ext>
                    </a:extLst>
                  </p14:cNvPr>
                  <p14:cNvContentPartPr/>
                  <p14:nvPr/>
                </p14:nvContentPartPr>
                <p14:xfrm>
                  <a:off x="4193872" y="3704849"/>
                  <a:ext cx="30119" cy="38334"/>
                </p14:xfrm>
              </p:contentPart>
            </mc:Choice>
            <mc:Fallback xmlns="">
              <p:pic>
                <p:nvPicPr>
                  <p:cNvPr id="978" name="Ink 977">
                    <a:extLst>
                      <a:ext uri="{FF2B5EF4-FFF2-40B4-BE49-F238E27FC236}">
                        <a16:creationId xmlns:a16="http://schemas.microsoft.com/office/drawing/2014/main" id="{3CFDBFAC-4D90-4131-81DC-C475D7AD2C7E}"/>
                      </a:ext>
                    </a:extLst>
                  </p:cNvPr>
                  <p:cNvPicPr/>
                  <p:nvPr/>
                </p:nvPicPr>
                <p:blipFill>
                  <a:blip r:embed="rId137"/>
                  <a:stretch>
                    <a:fillRect/>
                  </a:stretch>
                </p:blipFill>
                <p:spPr>
                  <a:xfrm>
                    <a:off x="4184908" y="3695892"/>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79" name="Ink 978">
                    <a:extLst>
                      <a:ext uri="{FF2B5EF4-FFF2-40B4-BE49-F238E27FC236}">
                        <a16:creationId xmlns:a16="http://schemas.microsoft.com/office/drawing/2014/main" id="{34C2AD30-C1BF-4780-B521-0E4CEDCD8ECA}"/>
                      </a:ext>
                    </a:extLst>
                  </p14:cNvPr>
                  <p14:cNvContentPartPr/>
                  <p14:nvPr/>
                </p14:nvContentPartPr>
                <p14:xfrm>
                  <a:off x="4204520" y="3703329"/>
                  <a:ext cx="18863" cy="39247"/>
                </p14:xfrm>
              </p:contentPart>
            </mc:Choice>
            <mc:Fallback xmlns="">
              <p:pic>
                <p:nvPicPr>
                  <p:cNvPr id="979" name="Ink 978">
                    <a:extLst>
                      <a:ext uri="{FF2B5EF4-FFF2-40B4-BE49-F238E27FC236}">
                        <a16:creationId xmlns:a16="http://schemas.microsoft.com/office/drawing/2014/main" id="{34C2AD30-C1BF-4780-B521-0E4CEDCD8ECA}"/>
                      </a:ext>
                    </a:extLst>
                  </p:cNvPr>
                  <p:cNvPicPr/>
                  <p:nvPr/>
                </p:nvPicPr>
                <p:blipFill>
                  <a:blip r:embed="rId139"/>
                  <a:stretch>
                    <a:fillRect/>
                  </a:stretch>
                </p:blipFill>
                <p:spPr>
                  <a:xfrm>
                    <a:off x="4195814" y="3694327"/>
                    <a:ext cx="36638" cy="5689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1">
              <p14:nvContentPartPr>
                <p14:cNvPr id="986" name="Ink 985">
                  <a:extLst>
                    <a:ext uri="{FF2B5EF4-FFF2-40B4-BE49-F238E27FC236}">
                      <a16:creationId xmlns:a16="http://schemas.microsoft.com/office/drawing/2014/main" id="{35B67030-FFB2-4179-BB35-182DCBAD1BCF}"/>
                    </a:ext>
                  </a:extLst>
                </p14:cNvPr>
                <p14:cNvContentPartPr/>
                <p14:nvPr/>
              </p14:nvContentPartPr>
              <p14:xfrm>
                <a:off x="2122978" y="4122741"/>
                <a:ext cx="34684" cy="37421"/>
              </p14:xfrm>
            </p:contentPart>
          </mc:Choice>
          <mc:Fallback xmlns="">
            <p:pic>
              <p:nvPicPr>
                <p:cNvPr id="986" name="Ink 985">
                  <a:extLst>
                    <a:ext uri="{FF2B5EF4-FFF2-40B4-BE49-F238E27FC236}">
                      <a16:creationId xmlns:a16="http://schemas.microsoft.com/office/drawing/2014/main" id="{35B67030-FFB2-4179-BB35-182DCBAD1BCF}"/>
                    </a:ext>
                  </a:extLst>
                </p:cNvPr>
                <p:cNvPicPr/>
                <p:nvPr/>
              </p:nvPicPr>
              <p:blipFill>
                <a:blip r:embed="rId119"/>
                <a:stretch>
                  <a:fillRect/>
                </a:stretch>
              </p:blipFill>
              <p:spPr>
                <a:xfrm>
                  <a:off x="2114039" y="4113746"/>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87" name="Ink 986">
                  <a:extLst>
                    <a:ext uri="{FF2B5EF4-FFF2-40B4-BE49-F238E27FC236}">
                      <a16:creationId xmlns:a16="http://schemas.microsoft.com/office/drawing/2014/main" id="{2CA2BD01-9D4A-44F8-B61D-304361672627}"/>
                    </a:ext>
                  </a:extLst>
                </p14:cNvPr>
                <p14:cNvContentPartPr/>
                <p14:nvPr/>
              </p14:nvContentPartPr>
              <p14:xfrm>
                <a:off x="2296787" y="4117231"/>
                <a:ext cx="36509" cy="38942"/>
              </p14:xfrm>
            </p:contentPart>
          </mc:Choice>
          <mc:Fallback xmlns="">
            <p:pic>
              <p:nvPicPr>
                <p:cNvPr id="987" name="Ink 986">
                  <a:extLst>
                    <a:ext uri="{FF2B5EF4-FFF2-40B4-BE49-F238E27FC236}">
                      <a16:creationId xmlns:a16="http://schemas.microsoft.com/office/drawing/2014/main" id="{2CA2BD01-9D4A-44F8-B61D-304361672627}"/>
                    </a:ext>
                  </a:extLst>
                </p:cNvPr>
                <p:cNvPicPr/>
                <p:nvPr/>
              </p:nvPicPr>
              <p:blipFill>
                <a:blip r:embed="rId121"/>
                <a:stretch>
                  <a:fillRect/>
                </a:stretch>
              </p:blipFill>
              <p:spPr>
                <a:xfrm>
                  <a:off x="2287750" y="4108217"/>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88" name="Ink 987">
                  <a:extLst>
                    <a:ext uri="{FF2B5EF4-FFF2-40B4-BE49-F238E27FC236}">
                      <a16:creationId xmlns:a16="http://schemas.microsoft.com/office/drawing/2014/main" id="{BB8B0770-2A7C-4433-B093-EF8E9E7912A5}"/>
                    </a:ext>
                  </a:extLst>
                </p14:cNvPr>
                <p14:cNvContentPartPr/>
                <p14:nvPr/>
              </p14:nvContentPartPr>
              <p14:xfrm>
                <a:off x="2707206" y="4098368"/>
                <a:ext cx="33770" cy="47765"/>
              </p14:xfrm>
            </p:contentPart>
          </mc:Choice>
          <mc:Fallback xmlns="">
            <p:pic>
              <p:nvPicPr>
                <p:cNvPr id="988" name="Ink 987">
                  <a:extLst>
                    <a:ext uri="{FF2B5EF4-FFF2-40B4-BE49-F238E27FC236}">
                      <a16:creationId xmlns:a16="http://schemas.microsoft.com/office/drawing/2014/main" id="{BB8B0770-2A7C-4433-B093-EF8E9E7912A5}"/>
                    </a:ext>
                  </a:extLst>
                </p:cNvPr>
                <p:cNvPicPr/>
                <p:nvPr/>
              </p:nvPicPr>
              <p:blipFill>
                <a:blip r:embed="rId123"/>
                <a:stretch>
                  <a:fillRect/>
                </a:stretch>
              </p:blipFill>
              <p:spPr>
                <a:xfrm>
                  <a:off x="2698225" y="4089390"/>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89" name="Ink 988">
                  <a:extLst>
                    <a:ext uri="{FF2B5EF4-FFF2-40B4-BE49-F238E27FC236}">
                      <a16:creationId xmlns:a16="http://schemas.microsoft.com/office/drawing/2014/main" id="{9B7D2F80-AAF6-418E-8750-C9BB28A3812C}"/>
                    </a:ext>
                  </a:extLst>
                </p14:cNvPr>
                <p14:cNvContentPartPr/>
                <p14:nvPr/>
              </p14:nvContentPartPr>
              <p14:xfrm>
                <a:off x="2918653" y="4095021"/>
                <a:ext cx="37421" cy="45331"/>
              </p14:xfrm>
            </p:contentPart>
          </mc:Choice>
          <mc:Fallback xmlns="">
            <p:pic>
              <p:nvPicPr>
                <p:cNvPr id="989" name="Ink 988">
                  <a:extLst>
                    <a:ext uri="{FF2B5EF4-FFF2-40B4-BE49-F238E27FC236}">
                      <a16:creationId xmlns:a16="http://schemas.microsoft.com/office/drawing/2014/main" id="{9B7D2F80-AAF6-418E-8750-C9BB28A3812C}"/>
                    </a:ext>
                  </a:extLst>
                </p:cNvPr>
                <p:cNvPicPr/>
                <p:nvPr/>
              </p:nvPicPr>
              <p:blipFill>
                <a:blip r:embed="rId125"/>
                <a:stretch>
                  <a:fillRect/>
                </a:stretch>
              </p:blipFill>
              <p:spPr>
                <a:xfrm>
                  <a:off x="2910017" y="4086027"/>
                  <a:ext cx="55052" cy="62960"/>
                </a:xfrm>
                <a:prstGeom prst="rect">
                  <a:avLst/>
                </a:prstGeom>
              </p:spPr>
            </p:pic>
          </mc:Fallback>
        </mc:AlternateContent>
        <p:grpSp>
          <p:nvGrpSpPr>
            <p:cNvPr id="990" name="Group 989">
              <a:extLst>
                <a:ext uri="{FF2B5EF4-FFF2-40B4-BE49-F238E27FC236}">
                  <a16:creationId xmlns:a16="http://schemas.microsoft.com/office/drawing/2014/main" id="{711062F6-4680-44E5-A06B-C5B046E07BA2}"/>
                </a:ext>
              </a:extLst>
            </p:cNvPr>
            <p:cNvGrpSpPr/>
            <p:nvPr/>
          </p:nvGrpSpPr>
          <p:grpSpPr>
            <a:xfrm>
              <a:off x="3172997" y="4092587"/>
              <a:ext cx="33467" cy="47462"/>
              <a:chOff x="3158343" y="3693297"/>
              <a:chExt cx="33467" cy="47462"/>
            </a:xfrm>
          </p:grpSpPr>
          <mc:AlternateContent xmlns:mc="http://schemas.openxmlformats.org/markup-compatibility/2006" xmlns:p14="http://schemas.microsoft.com/office/powerpoint/2010/main">
            <mc:Choice Requires="p14">
              <p:contentPart p14:bwMode="auto" r:id="rId165">
                <p14:nvContentPartPr>
                  <p14:cNvPr id="991" name="Ink 990">
                    <a:extLst>
                      <a:ext uri="{FF2B5EF4-FFF2-40B4-BE49-F238E27FC236}">
                        <a16:creationId xmlns:a16="http://schemas.microsoft.com/office/drawing/2014/main" id="{7ACBA3BE-1B85-447F-AE86-5FCCE56D3C9B}"/>
                      </a:ext>
                    </a:extLst>
                  </p14:cNvPr>
                  <p14:cNvContentPartPr/>
                  <p14:nvPr/>
                </p14:nvContentPartPr>
                <p14:xfrm>
                  <a:off x="3158343" y="3693297"/>
                  <a:ext cx="33467" cy="47462"/>
                </p14:xfrm>
              </p:contentPart>
            </mc:Choice>
            <mc:Fallback xmlns="">
              <p:pic>
                <p:nvPicPr>
                  <p:cNvPr id="991" name="Ink 990">
                    <a:extLst>
                      <a:ext uri="{FF2B5EF4-FFF2-40B4-BE49-F238E27FC236}">
                        <a16:creationId xmlns:a16="http://schemas.microsoft.com/office/drawing/2014/main" id="{7ACBA3BE-1B85-447F-AE86-5FCCE56D3C9B}"/>
                      </a:ext>
                    </a:extLst>
                  </p:cNvPr>
                  <p:cNvPicPr/>
                  <p:nvPr/>
                </p:nvPicPr>
                <p:blipFill>
                  <a:blip r:embed="rId127"/>
                  <a:stretch>
                    <a:fillRect/>
                  </a:stretch>
                </p:blipFill>
                <p:spPr>
                  <a:xfrm>
                    <a:off x="3149346" y="3684308"/>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92" name="Ink 991">
                    <a:extLst>
                      <a:ext uri="{FF2B5EF4-FFF2-40B4-BE49-F238E27FC236}">
                        <a16:creationId xmlns:a16="http://schemas.microsoft.com/office/drawing/2014/main" id="{5E5C1C1F-59AB-471C-B1A4-D09ED4488E53}"/>
                      </a:ext>
                    </a:extLst>
                  </p14:cNvPr>
                  <p14:cNvContentPartPr/>
                  <p14:nvPr/>
                </p14:nvContentPartPr>
                <p14:xfrm>
                  <a:off x="3177815" y="3702120"/>
                  <a:ext cx="10040" cy="26469"/>
                </p14:xfrm>
              </p:contentPart>
            </mc:Choice>
            <mc:Fallback xmlns="">
              <p:pic>
                <p:nvPicPr>
                  <p:cNvPr id="992" name="Ink 991">
                    <a:extLst>
                      <a:ext uri="{FF2B5EF4-FFF2-40B4-BE49-F238E27FC236}">
                        <a16:creationId xmlns:a16="http://schemas.microsoft.com/office/drawing/2014/main" id="{5E5C1C1F-59AB-471C-B1A4-D09ED4488E53}"/>
                      </a:ext>
                    </a:extLst>
                  </p:cNvPr>
                  <p:cNvPicPr/>
                  <p:nvPr/>
                </p:nvPicPr>
                <p:blipFill>
                  <a:blip r:embed="rId129"/>
                  <a:stretch>
                    <a:fillRect/>
                  </a:stretch>
                </p:blipFill>
                <p:spPr>
                  <a:xfrm>
                    <a:off x="3169209" y="3693178"/>
                    <a:ext cx="27610" cy="43996"/>
                  </a:xfrm>
                  <a:prstGeom prst="rect">
                    <a:avLst/>
                  </a:prstGeom>
                </p:spPr>
              </p:pic>
            </mc:Fallback>
          </mc:AlternateContent>
        </p:grpSp>
        <p:grpSp>
          <p:nvGrpSpPr>
            <p:cNvPr id="993" name="Group 992">
              <a:extLst>
                <a:ext uri="{FF2B5EF4-FFF2-40B4-BE49-F238E27FC236}">
                  <a16:creationId xmlns:a16="http://schemas.microsoft.com/office/drawing/2014/main" id="{66AA6AD9-85AB-4C6F-BFF4-57F2A280E906}"/>
                </a:ext>
              </a:extLst>
            </p:cNvPr>
            <p:cNvGrpSpPr/>
            <p:nvPr/>
          </p:nvGrpSpPr>
          <p:grpSpPr>
            <a:xfrm>
              <a:off x="3452594" y="4083765"/>
              <a:ext cx="40159" cy="45940"/>
              <a:chOff x="3437940" y="3684475"/>
              <a:chExt cx="40159" cy="45940"/>
            </a:xfrm>
          </p:grpSpPr>
          <mc:AlternateContent xmlns:mc="http://schemas.openxmlformats.org/markup-compatibility/2006" xmlns:p14="http://schemas.microsoft.com/office/powerpoint/2010/main">
            <mc:Choice Requires="p14">
              <p:contentPart p14:bwMode="auto" r:id="rId167">
                <p14:nvContentPartPr>
                  <p14:cNvPr id="994" name="Ink 993">
                    <a:extLst>
                      <a:ext uri="{FF2B5EF4-FFF2-40B4-BE49-F238E27FC236}">
                        <a16:creationId xmlns:a16="http://schemas.microsoft.com/office/drawing/2014/main" id="{D6EE5CF8-8DE8-4324-84F5-84B828746672}"/>
                      </a:ext>
                    </a:extLst>
                  </p14:cNvPr>
                  <p14:cNvContentPartPr/>
                  <p14:nvPr/>
                </p14:nvContentPartPr>
                <p14:xfrm>
                  <a:off x="3442503" y="3684475"/>
                  <a:ext cx="35596" cy="45940"/>
                </p14:xfrm>
              </p:contentPart>
            </mc:Choice>
            <mc:Fallback xmlns="">
              <p:pic>
                <p:nvPicPr>
                  <p:cNvPr id="994" name="Ink 993">
                    <a:extLst>
                      <a:ext uri="{FF2B5EF4-FFF2-40B4-BE49-F238E27FC236}">
                        <a16:creationId xmlns:a16="http://schemas.microsoft.com/office/drawing/2014/main" id="{D6EE5CF8-8DE8-4324-84F5-84B828746672}"/>
                      </a:ext>
                    </a:extLst>
                  </p:cNvPr>
                  <p:cNvPicPr/>
                  <p:nvPr/>
                </p:nvPicPr>
                <p:blipFill>
                  <a:blip r:embed="rId131"/>
                  <a:stretch>
                    <a:fillRect/>
                  </a:stretch>
                </p:blipFill>
                <p:spPr>
                  <a:xfrm>
                    <a:off x="3433514" y="3675861"/>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95" name="Ink 994">
                    <a:extLst>
                      <a:ext uri="{FF2B5EF4-FFF2-40B4-BE49-F238E27FC236}">
                        <a16:creationId xmlns:a16="http://schemas.microsoft.com/office/drawing/2014/main" id="{E765F6E2-D837-4A8B-84BA-21ECBC363F51}"/>
                      </a:ext>
                    </a:extLst>
                  </p14:cNvPr>
                  <p14:cNvContentPartPr/>
                  <p14:nvPr/>
                </p14:nvContentPartPr>
                <p14:xfrm>
                  <a:off x="3437940" y="3689039"/>
                  <a:ext cx="17646" cy="27686"/>
                </p14:xfrm>
              </p:contentPart>
            </mc:Choice>
            <mc:Fallback xmlns="">
              <p:pic>
                <p:nvPicPr>
                  <p:cNvPr id="995" name="Ink 994">
                    <a:extLst>
                      <a:ext uri="{FF2B5EF4-FFF2-40B4-BE49-F238E27FC236}">
                        <a16:creationId xmlns:a16="http://schemas.microsoft.com/office/drawing/2014/main" id="{E765F6E2-D837-4A8B-84BA-21ECBC363F51}"/>
                      </a:ext>
                    </a:extLst>
                  </p:cNvPr>
                  <p:cNvPicPr/>
                  <p:nvPr/>
                </p:nvPicPr>
                <p:blipFill>
                  <a:blip r:embed="rId133"/>
                  <a:stretch>
                    <a:fillRect/>
                  </a:stretch>
                </p:blipFill>
                <p:spPr>
                  <a:xfrm>
                    <a:off x="3428937" y="3680410"/>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9">
              <p14:nvContentPartPr>
                <p14:cNvPr id="996" name="Ink 995">
                  <a:extLst>
                    <a:ext uri="{FF2B5EF4-FFF2-40B4-BE49-F238E27FC236}">
                      <a16:creationId xmlns:a16="http://schemas.microsoft.com/office/drawing/2014/main" id="{24973D2A-CBD5-4785-B531-CD8F10339607}"/>
                    </a:ext>
                  </a:extLst>
                </p14:cNvPr>
                <p14:cNvContentPartPr/>
                <p14:nvPr/>
              </p14:nvContentPartPr>
              <p14:xfrm>
                <a:off x="3802469" y="4080114"/>
                <a:ext cx="31945" cy="38942"/>
              </p14:xfrm>
            </p:contentPart>
          </mc:Choice>
          <mc:Fallback xmlns="">
            <p:pic>
              <p:nvPicPr>
                <p:cNvPr id="996" name="Ink 995">
                  <a:extLst>
                    <a:ext uri="{FF2B5EF4-FFF2-40B4-BE49-F238E27FC236}">
                      <a16:creationId xmlns:a16="http://schemas.microsoft.com/office/drawing/2014/main" id="{24973D2A-CBD5-4785-B531-CD8F10339607}"/>
                    </a:ext>
                  </a:extLst>
                </p:cNvPr>
                <p:cNvPicPr/>
                <p:nvPr/>
              </p:nvPicPr>
              <p:blipFill>
                <a:blip r:embed="rId135"/>
                <a:stretch>
                  <a:fillRect/>
                </a:stretch>
              </p:blipFill>
              <p:spPr>
                <a:xfrm>
                  <a:off x="3793496" y="4071460"/>
                  <a:ext cx="49533" cy="56610"/>
                </a:xfrm>
                <a:prstGeom prst="rect">
                  <a:avLst/>
                </a:prstGeom>
              </p:spPr>
            </p:pic>
          </mc:Fallback>
        </mc:AlternateContent>
        <p:grpSp>
          <p:nvGrpSpPr>
            <p:cNvPr id="997" name="Group 996">
              <a:extLst>
                <a:ext uri="{FF2B5EF4-FFF2-40B4-BE49-F238E27FC236}">
                  <a16:creationId xmlns:a16="http://schemas.microsoft.com/office/drawing/2014/main" id="{9D3FBC22-9D82-402A-99EF-88E8B475414F}"/>
                </a:ext>
              </a:extLst>
            </p:cNvPr>
            <p:cNvGrpSpPr/>
            <p:nvPr/>
          </p:nvGrpSpPr>
          <p:grpSpPr>
            <a:xfrm>
              <a:off x="4208325" y="4072508"/>
              <a:ext cx="30119" cy="39855"/>
              <a:chOff x="4193671" y="3673218"/>
              <a:chExt cx="30119" cy="39855"/>
            </a:xfrm>
          </p:grpSpPr>
          <mc:AlternateContent xmlns:mc="http://schemas.openxmlformats.org/markup-compatibility/2006" xmlns:p14="http://schemas.microsoft.com/office/powerpoint/2010/main">
            <mc:Choice Requires="p14">
              <p:contentPart p14:bwMode="auto" r:id="rId170">
                <p14:nvContentPartPr>
                  <p14:cNvPr id="998" name="Ink 997">
                    <a:extLst>
                      <a:ext uri="{FF2B5EF4-FFF2-40B4-BE49-F238E27FC236}">
                        <a16:creationId xmlns:a16="http://schemas.microsoft.com/office/drawing/2014/main" id="{562B7FC9-B2BC-4AC9-B7B7-D196811ECA59}"/>
                      </a:ext>
                    </a:extLst>
                  </p14:cNvPr>
                  <p14:cNvContentPartPr/>
                  <p14:nvPr/>
                </p14:nvContentPartPr>
                <p14:xfrm>
                  <a:off x="4193671" y="3674739"/>
                  <a:ext cx="30119" cy="38334"/>
                </p14:xfrm>
              </p:contentPart>
            </mc:Choice>
            <mc:Fallback xmlns="">
              <p:pic>
                <p:nvPicPr>
                  <p:cNvPr id="998" name="Ink 997">
                    <a:extLst>
                      <a:ext uri="{FF2B5EF4-FFF2-40B4-BE49-F238E27FC236}">
                        <a16:creationId xmlns:a16="http://schemas.microsoft.com/office/drawing/2014/main" id="{562B7FC9-B2BC-4AC9-B7B7-D196811ECA59}"/>
                      </a:ext>
                    </a:extLst>
                  </p:cNvPr>
                  <p:cNvPicPr/>
                  <p:nvPr/>
                </p:nvPicPr>
                <p:blipFill>
                  <a:blip r:embed="rId137"/>
                  <a:stretch>
                    <a:fillRect/>
                  </a:stretch>
                </p:blipFill>
                <p:spPr>
                  <a:xfrm>
                    <a:off x="4184707" y="3665782"/>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99" name="Ink 998">
                    <a:extLst>
                      <a:ext uri="{FF2B5EF4-FFF2-40B4-BE49-F238E27FC236}">
                        <a16:creationId xmlns:a16="http://schemas.microsoft.com/office/drawing/2014/main" id="{B36DB1F0-5662-47BA-925B-328C3DCBA990}"/>
                      </a:ext>
                    </a:extLst>
                  </p14:cNvPr>
                  <p14:cNvContentPartPr/>
                  <p14:nvPr/>
                </p14:nvContentPartPr>
                <p14:xfrm>
                  <a:off x="4204319" y="3673218"/>
                  <a:ext cx="18863" cy="39247"/>
                </p14:xfrm>
              </p:contentPart>
            </mc:Choice>
            <mc:Fallback xmlns="">
              <p:pic>
                <p:nvPicPr>
                  <p:cNvPr id="999" name="Ink 998">
                    <a:extLst>
                      <a:ext uri="{FF2B5EF4-FFF2-40B4-BE49-F238E27FC236}">
                        <a16:creationId xmlns:a16="http://schemas.microsoft.com/office/drawing/2014/main" id="{B36DB1F0-5662-47BA-925B-328C3DCBA990}"/>
                      </a:ext>
                    </a:extLst>
                  </p:cNvPr>
                  <p:cNvPicPr/>
                  <p:nvPr/>
                </p:nvPicPr>
                <p:blipFill>
                  <a:blip r:embed="rId139"/>
                  <a:stretch>
                    <a:fillRect/>
                  </a:stretch>
                </p:blipFill>
                <p:spPr>
                  <a:xfrm>
                    <a:off x="4195613" y="3664216"/>
                    <a:ext cx="36638" cy="5689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2">
              <p14:nvContentPartPr>
                <p14:cNvPr id="1026" name="Ink 1025">
                  <a:extLst>
                    <a:ext uri="{FF2B5EF4-FFF2-40B4-BE49-F238E27FC236}">
                      <a16:creationId xmlns:a16="http://schemas.microsoft.com/office/drawing/2014/main" id="{35835FEC-F702-441C-B97F-6B71D516ECED}"/>
                    </a:ext>
                  </a:extLst>
                </p14:cNvPr>
                <p14:cNvContentPartPr/>
                <p14:nvPr/>
              </p14:nvContentPartPr>
              <p14:xfrm>
                <a:off x="2115380" y="4277459"/>
                <a:ext cx="34684" cy="37421"/>
              </p14:xfrm>
            </p:contentPart>
          </mc:Choice>
          <mc:Fallback xmlns="">
            <p:pic>
              <p:nvPicPr>
                <p:cNvPr id="1026" name="Ink 1025">
                  <a:extLst>
                    <a:ext uri="{FF2B5EF4-FFF2-40B4-BE49-F238E27FC236}">
                      <a16:creationId xmlns:a16="http://schemas.microsoft.com/office/drawing/2014/main" id="{35835FEC-F702-441C-B97F-6B71D516ECED}"/>
                    </a:ext>
                  </a:extLst>
                </p:cNvPr>
                <p:cNvPicPr/>
                <p:nvPr/>
              </p:nvPicPr>
              <p:blipFill>
                <a:blip r:embed="rId119"/>
                <a:stretch>
                  <a:fillRect/>
                </a:stretch>
              </p:blipFill>
              <p:spPr>
                <a:xfrm>
                  <a:off x="2106441" y="4268464"/>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27" name="Ink 1026">
                  <a:extLst>
                    <a:ext uri="{FF2B5EF4-FFF2-40B4-BE49-F238E27FC236}">
                      <a16:creationId xmlns:a16="http://schemas.microsoft.com/office/drawing/2014/main" id="{2E25274B-E3A9-424F-964D-AF87D8D72801}"/>
                    </a:ext>
                  </a:extLst>
                </p14:cNvPr>
                <p14:cNvContentPartPr/>
                <p14:nvPr/>
              </p14:nvContentPartPr>
              <p14:xfrm>
                <a:off x="2289188" y="4271949"/>
                <a:ext cx="36509" cy="38942"/>
              </p14:xfrm>
            </p:contentPart>
          </mc:Choice>
          <mc:Fallback xmlns="">
            <p:pic>
              <p:nvPicPr>
                <p:cNvPr id="1027" name="Ink 1026">
                  <a:extLst>
                    <a:ext uri="{FF2B5EF4-FFF2-40B4-BE49-F238E27FC236}">
                      <a16:creationId xmlns:a16="http://schemas.microsoft.com/office/drawing/2014/main" id="{2E25274B-E3A9-424F-964D-AF87D8D72801}"/>
                    </a:ext>
                  </a:extLst>
                </p:cNvPr>
                <p:cNvPicPr/>
                <p:nvPr/>
              </p:nvPicPr>
              <p:blipFill>
                <a:blip r:embed="rId121"/>
                <a:stretch>
                  <a:fillRect/>
                </a:stretch>
              </p:blipFill>
              <p:spPr>
                <a:xfrm>
                  <a:off x="2280151" y="4262935"/>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28" name="Ink 1027">
                  <a:extLst>
                    <a:ext uri="{FF2B5EF4-FFF2-40B4-BE49-F238E27FC236}">
                      <a16:creationId xmlns:a16="http://schemas.microsoft.com/office/drawing/2014/main" id="{ED9A882F-3A11-4704-9A8E-BCFB36169DE9}"/>
                    </a:ext>
                  </a:extLst>
                </p14:cNvPr>
                <p14:cNvContentPartPr/>
                <p14:nvPr/>
              </p14:nvContentPartPr>
              <p14:xfrm>
                <a:off x="2699608" y="4253086"/>
                <a:ext cx="33770" cy="47765"/>
              </p14:xfrm>
            </p:contentPart>
          </mc:Choice>
          <mc:Fallback xmlns="">
            <p:pic>
              <p:nvPicPr>
                <p:cNvPr id="1028" name="Ink 1027">
                  <a:extLst>
                    <a:ext uri="{FF2B5EF4-FFF2-40B4-BE49-F238E27FC236}">
                      <a16:creationId xmlns:a16="http://schemas.microsoft.com/office/drawing/2014/main" id="{ED9A882F-3A11-4704-9A8E-BCFB36169DE9}"/>
                    </a:ext>
                  </a:extLst>
                </p:cNvPr>
                <p:cNvPicPr/>
                <p:nvPr/>
              </p:nvPicPr>
              <p:blipFill>
                <a:blip r:embed="rId123"/>
                <a:stretch>
                  <a:fillRect/>
                </a:stretch>
              </p:blipFill>
              <p:spPr>
                <a:xfrm>
                  <a:off x="2690627" y="4244108"/>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29" name="Ink 1028">
                  <a:extLst>
                    <a:ext uri="{FF2B5EF4-FFF2-40B4-BE49-F238E27FC236}">
                      <a16:creationId xmlns:a16="http://schemas.microsoft.com/office/drawing/2014/main" id="{0E05DFA0-CD01-4972-B9C5-601F9C07F31E}"/>
                    </a:ext>
                  </a:extLst>
                </p14:cNvPr>
                <p14:cNvContentPartPr/>
                <p14:nvPr/>
              </p14:nvContentPartPr>
              <p14:xfrm>
                <a:off x="2911055" y="4249740"/>
                <a:ext cx="37421" cy="45331"/>
              </p14:xfrm>
            </p:contentPart>
          </mc:Choice>
          <mc:Fallback xmlns="">
            <p:pic>
              <p:nvPicPr>
                <p:cNvPr id="1029" name="Ink 1028">
                  <a:extLst>
                    <a:ext uri="{FF2B5EF4-FFF2-40B4-BE49-F238E27FC236}">
                      <a16:creationId xmlns:a16="http://schemas.microsoft.com/office/drawing/2014/main" id="{0E05DFA0-CD01-4972-B9C5-601F9C07F31E}"/>
                    </a:ext>
                  </a:extLst>
                </p:cNvPr>
                <p:cNvPicPr/>
                <p:nvPr/>
              </p:nvPicPr>
              <p:blipFill>
                <a:blip r:embed="rId125"/>
                <a:stretch>
                  <a:fillRect/>
                </a:stretch>
              </p:blipFill>
              <p:spPr>
                <a:xfrm>
                  <a:off x="2902419" y="4240746"/>
                  <a:ext cx="55052" cy="62960"/>
                </a:xfrm>
                <a:prstGeom prst="rect">
                  <a:avLst/>
                </a:prstGeom>
              </p:spPr>
            </p:pic>
          </mc:Fallback>
        </mc:AlternateContent>
        <p:grpSp>
          <p:nvGrpSpPr>
            <p:cNvPr id="1030" name="Group 1029">
              <a:extLst>
                <a:ext uri="{FF2B5EF4-FFF2-40B4-BE49-F238E27FC236}">
                  <a16:creationId xmlns:a16="http://schemas.microsoft.com/office/drawing/2014/main" id="{0C2EDE38-EAA6-4229-8F39-9ED28FA792BE}"/>
                </a:ext>
              </a:extLst>
            </p:cNvPr>
            <p:cNvGrpSpPr/>
            <p:nvPr/>
          </p:nvGrpSpPr>
          <p:grpSpPr>
            <a:xfrm>
              <a:off x="3165399" y="4247306"/>
              <a:ext cx="33467" cy="47462"/>
              <a:chOff x="3159736" y="3664942"/>
              <a:chExt cx="33467" cy="47462"/>
            </a:xfrm>
          </p:grpSpPr>
          <mc:AlternateContent xmlns:mc="http://schemas.openxmlformats.org/markup-compatibility/2006" xmlns:p14="http://schemas.microsoft.com/office/powerpoint/2010/main">
            <mc:Choice Requires="p14">
              <p:contentPart p14:bwMode="auto" r:id="rId176">
                <p14:nvContentPartPr>
                  <p14:cNvPr id="1031" name="Ink 1030">
                    <a:extLst>
                      <a:ext uri="{FF2B5EF4-FFF2-40B4-BE49-F238E27FC236}">
                        <a16:creationId xmlns:a16="http://schemas.microsoft.com/office/drawing/2014/main" id="{2986CCDF-22FB-444D-AAE1-CC2E9F085E92}"/>
                      </a:ext>
                    </a:extLst>
                  </p14:cNvPr>
                  <p14:cNvContentPartPr/>
                  <p14:nvPr/>
                </p14:nvContentPartPr>
                <p14:xfrm>
                  <a:off x="3159736" y="3664942"/>
                  <a:ext cx="33467" cy="47462"/>
                </p14:xfrm>
              </p:contentPart>
            </mc:Choice>
            <mc:Fallback xmlns="">
              <p:pic>
                <p:nvPicPr>
                  <p:cNvPr id="1031" name="Ink 1030">
                    <a:extLst>
                      <a:ext uri="{FF2B5EF4-FFF2-40B4-BE49-F238E27FC236}">
                        <a16:creationId xmlns:a16="http://schemas.microsoft.com/office/drawing/2014/main" id="{2986CCDF-22FB-444D-AAE1-CC2E9F085E92}"/>
                      </a:ext>
                    </a:extLst>
                  </p:cNvPr>
                  <p:cNvPicPr/>
                  <p:nvPr/>
                </p:nvPicPr>
                <p:blipFill>
                  <a:blip r:embed="rId127"/>
                  <a:stretch>
                    <a:fillRect/>
                  </a:stretch>
                </p:blipFill>
                <p:spPr>
                  <a:xfrm>
                    <a:off x="3150739" y="3655953"/>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32" name="Ink 1031">
                    <a:extLst>
                      <a:ext uri="{FF2B5EF4-FFF2-40B4-BE49-F238E27FC236}">
                        <a16:creationId xmlns:a16="http://schemas.microsoft.com/office/drawing/2014/main" id="{58F298EA-70B7-4AF4-B677-EB4B73D853E4}"/>
                      </a:ext>
                    </a:extLst>
                  </p14:cNvPr>
                  <p14:cNvContentPartPr/>
                  <p14:nvPr/>
                </p14:nvContentPartPr>
                <p14:xfrm>
                  <a:off x="3179207" y="3673765"/>
                  <a:ext cx="10040" cy="26469"/>
                </p14:xfrm>
              </p:contentPart>
            </mc:Choice>
            <mc:Fallback xmlns="">
              <p:pic>
                <p:nvPicPr>
                  <p:cNvPr id="1032" name="Ink 1031">
                    <a:extLst>
                      <a:ext uri="{FF2B5EF4-FFF2-40B4-BE49-F238E27FC236}">
                        <a16:creationId xmlns:a16="http://schemas.microsoft.com/office/drawing/2014/main" id="{58F298EA-70B7-4AF4-B677-EB4B73D853E4}"/>
                      </a:ext>
                    </a:extLst>
                  </p:cNvPr>
                  <p:cNvPicPr/>
                  <p:nvPr/>
                </p:nvPicPr>
                <p:blipFill>
                  <a:blip r:embed="rId129"/>
                  <a:stretch>
                    <a:fillRect/>
                  </a:stretch>
                </p:blipFill>
                <p:spPr>
                  <a:xfrm>
                    <a:off x="3170601" y="3664823"/>
                    <a:ext cx="27610" cy="43996"/>
                  </a:xfrm>
                  <a:prstGeom prst="rect">
                    <a:avLst/>
                  </a:prstGeom>
                </p:spPr>
              </p:pic>
            </mc:Fallback>
          </mc:AlternateContent>
        </p:grpSp>
        <p:grpSp>
          <p:nvGrpSpPr>
            <p:cNvPr id="1033" name="Group 1032">
              <a:extLst>
                <a:ext uri="{FF2B5EF4-FFF2-40B4-BE49-F238E27FC236}">
                  <a16:creationId xmlns:a16="http://schemas.microsoft.com/office/drawing/2014/main" id="{C5B12546-D3BF-43EA-A54B-293AE86DC728}"/>
                </a:ext>
              </a:extLst>
            </p:cNvPr>
            <p:cNvGrpSpPr/>
            <p:nvPr/>
          </p:nvGrpSpPr>
          <p:grpSpPr>
            <a:xfrm>
              <a:off x="3444995" y="4238483"/>
              <a:ext cx="40159" cy="45940"/>
              <a:chOff x="3439332" y="3656119"/>
              <a:chExt cx="40159" cy="45940"/>
            </a:xfrm>
          </p:grpSpPr>
          <mc:AlternateContent xmlns:mc="http://schemas.openxmlformats.org/markup-compatibility/2006" xmlns:p14="http://schemas.microsoft.com/office/powerpoint/2010/main">
            <mc:Choice Requires="p14">
              <p:contentPart p14:bwMode="auto" r:id="rId178">
                <p14:nvContentPartPr>
                  <p14:cNvPr id="1034" name="Ink 1033">
                    <a:extLst>
                      <a:ext uri="{FF2B5EF4-FFF2-40B4-BE49-F238E27FC236}">
                        <a16:creationId xmlns:a16="http://schemas.microsoft.com/office/drawing/2014/main" id="{ED92D5F0-74EF-470A-96BC-218A073C370D}"/>
                      </a:ext>
                    </a:extLst>
                  </p14:cNvPr>
                  <p14:cNvContentPartPr/>
                  <p14:nvPr/>
                </p14:nvContentPartPr>
                <p14:xfrm>
                  <a:off x="3443895" y="3656119"/>
                  <a:ext cx="35596" cy="45940"/>
                </p14:xfrm>
              </p:contentPart>
            </mc:Choice>
            <mc:Fallback xmlns="">
              <p:pic>
                <p:nvPicPr>
                  <p:cNvPr id="1034" name="Ink 1033">
                    <a:extLst>
                      <a:ext uri="{FF2B5EF4-FFF2-40B4-BE49-F238E27FC236}">
                        <a16:creationId xmlns:a16="http://schemas.microsoft.com/office/drawing/2014/main" id="{ED92D5F0-74EF-470A-96BC-218A073C370D}"/>
                      </a:ext>
                    </a:extLst>
                  </p:cNvPr>
                  <p:cNvPicPr/>
                  <p:nvPr/>
                </p:nvPicPr>
                <p:blipFill>
                  <a:blip r:embed="rId131"/>
                  <a:stretch>
                    <a:fillRect/>
                  </a:stretch>
                </p:blipFill>
                <p:spPr>
                  <a:xfrm>
                    <a:off x="3434906" y="3647505"/>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35" name="Ink 1034">
                    <a:extLst>
                      <a:ext uri="{FF2B5EF4-FFF2-40B4-BE49-F238E27FC236}">
                        <a16:creationId xmlns:a16="http://schemas.microsoft.com/office/drawing/2014/main" id="{3A22F9D5-9670-4712-85FE-6BACA12A814C}"/>
                      </a:ext>
                    </a:extLst>
                  </p14:cNvPr>
                  <p14:cNvContentPartPr/>
                  <p14:nvPr/>
                </p14:nvContentPartPr>
                <p14:xfrm>
                  <a:off x="3439332" y="3660682"/>
                  <a:ext cx="17646" cy="27686"/>
                </p14:xfrm>
              </p:contentPart>
            </mc:Choice>
            <mc:Fallback xmlns="">
              <p:pic>
                <p:nvPicPr>
                  <p:cNvPr id="1035" name="Ink 1034">
                    <a:extLst>
                      <a:ext uri="{FF2B5EF4-FFF2-40B4-BE49-F238E27FC236}">
                        <a16:creationId xmlns:a16="http://schemas.microsoft.com/office/drawing/2014/main" id="{3A22F9D5-9670-4712-85FE-6BACA12A814C}"/>
                      </a:ext>
                    </a:extLst>
                  </p:cNvPr>
                  <p:cNvPicPr/>
                  <p:nvPr/>
                </p:nvPicPr>
                <p:blipFill>
                  <a:blip r:embed="rId133"/>
                  <a:stretch>
                    <a:fillRect/>
                  </a:stretch>
                </p:blipFill>
                <p:spPr>
                  <a:xfrm>
                    <a:off x="3430329" y="3652053"/>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0">
              <p14:nvContentPartPr>
                <p14:cNvPr id="1036" name="Ink 1035">
                  <a:extLst>
                    <a:ext uri="{FF2B5EF4-FFF2-40B4-BE49-F238E27FC236}">
                      <a16:creationId xmlns:a16="http://schemas.microsoft.com/office/drawing/2014/main" id="{9C122AC2-654B-42F4-89F7-18FF51432CB5}"/>
                    </a:ext>
                  </a:extLst>
                </p14:cNvPr>
                <p14:cNvContentPartPr/>
                <p14:nvPr/>
              </p14:nvContentPartPr>
              <p14:xfrm>
                <a:off x="3794871" y="4234832"/>
                <a:ext cx="31945" cy="38942"/>
              </p14:xfrm>
            </p:contentPart>
          </mc:Choice>
          <mc:Fallback xmlns="">
            <p:pic>
              <p:nvPicPr>
                <p:cNvPr id="1036" name="Ink 1035">
                  <a:extLst>
                    <a:ext uri="{FF2B5EF4-FFF2-40B4-BE49-F238E27FC236}">
                      <a16:creationId xmlns:a16="http://schemas.microsoft.com/office/drawing/2014/main" id="{9C122AC2-654B-42F4-89F7-18FF51432CB5}"/>
                    </a:ext>
                  </a:extLst>
                </p:cNvPr>
                <p:cNvPicPr/>
                <p:nvPr/>
              </p:nvPicPr>
              <p:blipFill>
                <a:blip r:embed="rId135"/>
                <a:stretch>
                  <a:fillRect/>
                </a:stretch>
              </p:blipFill>
              <p:spPr>
                <a:xfrm>
                  <a:off x="3785898" y="4226178"/>
                  <a:ext cx="49533" cy="56610"/>
                </a:xfrm>
                <a:prstGeom prst="rect">
                  <a:avLst/>
                </a:prstGeom>
              </p:spPr>
            </p:pic>
          </mc:Fallback>
        </mc:AlternateContent>
        <p:grpSp>
          <p:nvGrpSpPr>
            <p:cNvPr id="1037" name="Group 1036">
              <a:extLst>
                <a:ext uri="{FF2B5EF4-FFF2-40B4-BE49-F238E27FC236}">
                  <a16:creationId xmlns:a16="http://schemas.microsoft.com/office/drawing/2014/main" id="{697088D8-16FB-4D09-B25E-3F4E0E8A4622}"/>
                </a:ext>
              </a:extLst>
            </p:cNvPr>
            <p:cNvGrpSpPr/>
            <p:nvPr/>
          </p:nvGrpSpPr>
          <p:grpSpPr>
            <a:xfrm>
              <a:off x="4200727" y="4227226"/>
              <a:ext cx="30119" cy="39855"/>
              <a:chOff x="4195064" y="3644862"/>
              <a:chExt cx="30119" cy="39855"/>
            </a:xfrm>
          </p:grpSpPr>
          <mc:AlternateContent xmlns:mc="http://schemas.openxmlformats.org/markup-compatibility/2006" xmlns:p14="http://schemas.microsoft.com/office/powerpoint/2010/main">
            <mc:Choice Requires="p14">
              <p:contentPart p14:bwMode="auto" r:id="rId181">
                <p14:nvContentPartPr>
                  <p14:cNvPr id="1038" name="Ink 1037">
                    <a:extLst>
                      <a:ext uri="{FF2B5EF4-FFF2-40B4-BE49-F238E27FC236}">
                        <a16:creationId xmlns:a16="http://schemas.microsoft.com/office/drawing/2014/main" id="{A722357D-4E65-462C-A076-C1AB677963CF}"/>
                      </a:ext>
                    </a:extLst>
                  </p14:cNvPr>
                  <p14:cNvContentPartPr/>
                  <p14:nvPr/>
                </p14:nvContentPartPr>
                <p14:xfrm>
                  <a:off x="4195064" y="3646383"/>
                  <a:ext cx="30119" cy="38334"/>
                </p14:xfrm>
              </p:contentPart>
            </mc:Choice>
            <mc:Fallback xmlns="">
              <p:pic>
                <p:nvPicPr>
                  <p:cNvPr id="1038" name="Ink 1037">
                    <a:extLst>
                      <a:ext uri="{FF2B5EF4-FFF2-40B4-BE49-F238E27FC236}">
                        <a16:creationId xmlns:a16="http://schemas.microsoft.com/office/drawing/2014/main" id="{A722357D-4E65-462C-A076-C1AB677963CF}"/>
                      </a:ext>
                    </a:extLst>
                  </p:cNvPr>
                  <p:cNvPicPr/>
                  <p:nvPr/>
                </p:nvPicPr>
                <p:blipFill>
                  <a:blip r:embed="rId137"/>
                  <a:stretch>
                    <a:fillRect/>
                  </a:stretch>
                </p:blipFill>
                <p:spPr>
                  <a:xfrm>
                    <a:off x="4186100" y="3637426"/>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39" name="Ink 1038">
                    <a:extLst>
                      <a:ext uri="{FF2B5EF4-FFF2-40B4-BE49-F238E27FC236}">
                        <a16:creationId xmlns:a16="http://schemas.microsoft.com/office/drawing/2014/main" id="{74134BC1-8D08-4B63-8B81-79D316EB0C65}"/>
                      </a:ext>
                    </a:extLst>
                  </p14:cNvPr>
                  <p14:cNvContentPartPr/>
                  <p14:nvPr/>
                </p14:nvContentPartPr>
                <p14:xfrm>
                  <a:off x="4205711" y="3644862"/>
                  <a:ext cx="18863" cy="39247"/>
                </p14:xfrm>
              </p:contentPart>
            </mc:Choice>
            <mc:Fallback xmlns="">
              <p:pic>
                <p:nvPicPr>
                  <p:cNvPr id="1039" name="Ink 1038">
                    <a:extLst>
                      <a:ext uri="{FF2B5EF4-FFF2-40B4-BE49-F238E27FC236}">
                        <a16:creationId xmlns:a16="http://schemas.microsoft.com/office/drawing/2014/main" id="{74134BC1-8D08-4B63-8B81-79D316EB0C65}"/>
                      </a:ext>
                    </a:extLst>
                  </p:cNvPr>
                  <p:cNvPicPr/>
                  <p:nvPr/>
                </p:nvPicPr>
                <p:blipFill>
                  <a:blip r:embed="rId139"/>
                  <a:stretch>
                    <a:fillRect/>
                  </a:stretch>
                </p:blipFill>
                <p:spPr>
                  <a:xfrm>
                    <a:off x="4197005" y="3635860"/>
                    <a:ext cx="36638" cy="5689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3">
              <p14:nvContentPartPr>
                <p14:cNvPr id="1046" name="Ink 1045">
                  <a:extLst>
                    <a:ext uri="{FF2B5EF4-FFF2-40B4-BE49-F238E27FC236}">
                      <a16:creationId xmlns:a16="http://schemas.microsoft.com/office/drawing/2014/main" id="{265AEB41-9704-4C93-BE8C-AD135978564A}"/>
                    </a:ext>
                  </a:extLst>
                </p14:cNvPr>
                <p14:cNvContentPartPr/>
                <p14:nvPr/>
              </p14:nvContentPartPr>
              <p14:xfrm>
                <a:off x="2126698" y="4418186"/>
                <a:ext cx="34684" cy="37421"/>
              </p14:xfrm>
            </p:contentPart>
          </mc:Choice>
          <mc:Fallback xmlns="">
            <p:pic>
              <p:nvPicPr>
                <p:cNvPr id="1046" name="Ink 1045">
                  <a:extLst>
                    <a:ext uri="{FF2B5EF4-FFF2-40B4-BE49-F238E27FC236}">
                      <a16:creationId xmlns:a16="http://schemas.microsoft.com/office/drawing/2014/main" id="{265AEB41-9704-4C93-BE8C-AD135978564A}"/>
                    </a:ext>
                  </a:extLst>
                </p:cNvPr>
                <p:cNvPicPr/>
                <p:nvPr/>
              </p:nvPicPr>
              <p:blipFill>
                <a:blip r:embed="rId119"/>
                <a:stretch>
                  <a:fillRect/>
                </a:stretch>
              </p:blipFill>
              <p:spPr>
                <a:xfrm>
                  <a:off x="2117759" y="4409191"/>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47" name="Ink 1046">
                  <a:extLst>
                    <a:ext uri="{FF2B5EF4-FFF2-40B4-BE49-F238E27FC236}">
                      <a16:creationId xmlns:a16="http://schemas.microsoft.com/office/drawing/2014/main" id="{35CAAFF8-7013-4478-A0E6-807FBBCFB403}"/>
                    </a:ext>
                  </a:extLst>
                </p14:cNvPr>
                <p14:cNvContentPartPr/>
                <p14:nvPr/>
              </p14:nvContentPartPr>
              <p14:xfrm>
                <a:off x="2300507" y="4412676"/>
                <a:ext cx="36509" cy="38942"/>
              </p14:xfrm>
            </p:contentPart>
          </mc:Choice>
          <mc:Fallback xmlns="">
            <p:pic>
              <p:nvPicPr>
                <p:cNvPr id="1047" name="Ink 1046">
                  <a:extLst>
                    <a:ext uri="{FF2B5EF4-FFF2-40B4-BE49-F238E27FC236}">
                      <a16:creationId xmlns:a16="http://schemas.microsoft.com/office/drawing/2014/main" id="{35CAAFF8-7013-4478-A0E6-807FBBCFB403}"/>
                    </a:ext>
                  </a:extLst>
                </p:cNvPr>
                <p:cNvPicPr/>
                <p:nvPr/>
              </p:nvPicPr>
              <p:blipFill>
                <a:blip r:embed="rId121"/>
                <a:stretch>
                  <a:fillRect/>
                </a:stretch>
              </p:blipFill>
              <p:spPr>
                <a:xfrm>
                  <a:off x="2291470" y="4403662"/>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48" name="Ink 1047">
                  <a:extLst>
                    <a:ext uri="{FF2B5EF4-FFF2-40B4-BE49-F238E27FC236}">
                      <a16:creationId xmlns:a16="http://schemas.microsoft.com/office/drawing/2014/main" id="{39E87A1E-33A7-4F45-9F09-11529FCC8E57}"/>
                    </a:ext>
                  </a:extLst>
                </p14:cNvPr>
                <p14:cNvContentPartPr/>
                <p14:nvPr/>
              </p14:nvContentPartPr>
              <p14:xfrm>
                <a:off x="2710926" y="4393813"/>
                <a:ext cx="33770" cy="47765"/>
              </p14:xfrm>
            </p:contentPart>
          </mc:Choice>
          <mc:Fallback xmlns="">
            <p:pic>
              <p:nvPicPr>
                <p:cNvPr id="1048" name="Ink 1047">
                  <a:extLst>
                    <a:ext uri="{FF2B5EF4-FFF2-40B4-BE49-F238E27FC236}">
                      <a16:creationId xmlns:a16="http://schemas.microsoft.com/office/drawing/2014/main" id="{39E87A1E-33A7-4F45-9F09-11529FCC8E57}"/>
                    </a:ext>
                  </a:extLst>
                </p:cNvPr>
                <p:cNvPicPr/>
                <p:nvPr/>
              </p:nvPicPr>
              <p:blipFill>
                <a:blip r:embed="rId123"/>
                <a:stretch>
                  <a:fillRect/>
                </a:stretch>
              </p:blipFill>
              <p:spPr>
                <a:xfrm>
                  <a:off x="2701945" y="4384835"/>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49" name="Ink 1048">
                  <a:extLst>
                    <a:ext uri="{FF2B5EF4-FFF2-40B4-BE49-F238E27FC236}">
                      <a16:creationId xmlns:a16="http://schemas.microsoft.com/office/drawing/2014/main" id="{C2801C42-FDB6-4041-8C09-EDD18A9FD7FB}"/>
                    </a:ext>
                  </a:extLst>
                </p14:cNvPr>
                <p14:cNvContentPartPr/>
                <p14:nvPr/>
              </p14:nvContentPartPr>
              <p14:xfrm>
                <a:off x="2922373" y="4390467"/>
                <a:ext cx="37421" cy="45331"/>
              </p14:xfrm>
            </p:contentPart>
          </mc:Choice>
          <mc:Fallback xmlns="">
            <p:pic>
              <p:nvPicPr>
                <p:cNvPr id="1049" name="Ink 1048">
                  <a:extLst>
                    <a:ext uri="{FF2B5EF4-FFF2-40B4-BE49-F238E27FC236}">
                      <a16:creationId xmlns:a16="http://schemas.microsoft.com/office/drawing/2014/main" id="{C2801C42-FDB6-4041-8C09-EDD18A9FD7FB}"/>
                    </a:ext>
                  </a:extLst>
                </p:cNvPr>
                <p:cNvPicPr/>
                <p:nvPr/>
              </p:nvPicPr>
              <p:blipFill>
                <a:blip r:embed="rId125"/>
                <a:stretch>
                  <a:fillRect/>
                </a:stretch>
              </p:blipFill>
              <p:spPr>
                <a:xfrm>
                  <a:off x="2913737" y="4381473"/>
                  <a:ext cx="55052" cy="62960"/>
                </a:xfrm>
                <a:prstGeom prst="rect">
                  <a:avLst/>
                </a:prstGeom>
              </p:spPr>
            </p:pic>
          </mc:Fallback>
        </mc:AlternateContent>
        <p:grpSp>
          <p:nvGrpSpPr>
            <p:cNvPr id="1050" name="Group 1049">
              <a:extLst>
                <a:ext uri="{FF2B5EF4-FFF2-40B4-BE49-F238E27FC236}">
                  <a16:creationId xmlns:a16="http://schemas.microsoft.com/office/drawing/2014/main" id="{6D7F36F7-7950-410D-BF6B-B98115E257BF}"/>
                </a:ext>
              </a:extLst>
            </p:cNvPr>
            <p:cNvGrpSpPr/>
            <p:nvPr/>
          </p:nvGrpSpPr>
          <p:grpSpPr>
            <a:xfrm>
              <a:off x="3176717" y="4388033"/>
              <a:ext cx="33467" cy="47462"/>
              <a:chOff x="3157661" y="3639150"/>
              <a:chExt cx="33467" cy="47462"/>
            </a:xfrm>
          </p:grpSpPr>
          <mc:AlternateContent xmlns:mc="http://schemas.openxmlformats.org/markup-compatibility/2006" xmlns:p14="http://schemas.microsoft.com/office/powerpoint/2010/main">
            <mc:Choice Requires="p14">
              <p:contentPart p14:bwMode="auto" r:id="rId187">
                <p14:nvContentPartPr>
                  <p14:cNvPr id="1051" name="Ink 1050">
                    <a:extLst>
                      <a:ext uri="{FF2B5EF4-FFF2-40B4-BE49-F238E27FC236}">
                        <a16:creationId xmlns:a16="http://schemas.microsoft.com/office/drawing/2014/main" id="{E52CA25C-971C-4279-80A6-5387294300C7}"/>
                      </a:ext>
                    </a:extLst>
                  </p14:cNvPr>
                  <p14:cNvContentPartPr/>
                  <p14:nvPr/>
                </p14:nvContentPartPr>
                <p14:xfrm>
                  <a:off x="3157661" y="3639150"/>
                  <a:ext cx="33467" cy="47462"/>
                </p14:xfrm>
              </p:contentPart>
            </mc:Choice>
            <mc:Fallback xmlns="">
              <p:pic>
                <p:nvPicPr>
                  <p:cNvPr id="1051" name="Ink 1050">
                    <a:extLst>
                      <a:ext uri="{FF2B5EF4-FFF2-40B4-BE49-F238E27FC236}">
                        <a16:creationId xmlns:a16="http://schemas.microsoft.com/office/drawing/2014/main" id="{E52CA25C-971C-4279-80A6-5387294300C7}"/>
                      </a:ext>
                    </a:extLst>
                  </p:cNvPr>
                  <p:cNvPicPr/>
                  <p:nvPr/>
                </p:nvPicPr>
                <p:blipFill>
                  <a:blip r:embed="rId127"/>
                  <a:stretch>
                    <a:fillRect/>
                  </a:stretch>
                </p:blipFill>
                <p:spPr>
                  <a:xfrm>
                    <a:off x="3148664" y="3630161"/>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52" name="Ink 1051">
                    <a:extLst>
                      <a:ext uri="{FF2B5EF4-FFF2-40B4-BE49-F238E27FC236}">
                        <a16:creationId xmlns:a16="http://schemas.microsoft.com/office/drawing/2014/main" id="{D3591B5B-8C2E-42AB-8FB6-B923B5BE6C2A}"/>
                      </a:ext>
                    </a:extLst>
                  </p14:cNvPr>
                  <p14:cNvContentPartPr/>
                  <p14:nvPr/>
                </p14:nvContentPartPr>
                <p14:xfrm>
                  <a:off x="3177133" y="3647973"/>
                  <a:ext cx="10040" cy="26469"/>
                </p14:xfrm>
              </p:contentPart>
            </mc:Choice>
            <mc:Fallback xmlns="">
              <p:pic>
                <p:nvPicPr>
                  <p:cNvPr id="1052" name="Ink 1051">
                    <a:extLst>
                      <a:ext uri="{FF2B5EF4-FFF2-40B4-BE49-F238E27FC236}">
                        <a16:creationId xmlns:a16="http://schemas.microsoft.com/office/drawing/2014/main" id="{D3591B5B-8C2E-42AB-8FB6-B923B5BE6C2A}"/>
                      </a:ext>
                    </a:extLst>
                  </p:cNvPr>
                  <p:cNvPicPr/>
                  <p:nvPr/>
                </p:nvPicPr>
                <p:blipFill>
                  <a:blip r:embed="rId129"/>
                  <a:stretch>
                    <a:fillRect/>
                  </a:stretch>
                </p:blipFill>
                <p:spPr>
                  <a:xfrm>
                    <a:off x="3168527" y="3639031"/>
                    <a:ext cx="27610" cy="43996"/>
                  </a:xfrm>
                  <a:prstGeom prst="rect">
                    <a:avLst/>
                  </a:prstGeom>
                </p:spPr>
              </p:pic>
            </mc:Fallback>
          </mc:AlternateContent>
        </p:grpSp>
        <p:grpSp>
          <p:nvGrpSpPr>
            <p:cNvPr id="1053" name="Group 1052">
              <a:extLst>
                <a:ext uri="{FF2B5EF4-FFF2-40B4-BE49-F238E27FC236}">
                  <a16:creationId xmlns:a16="http://schemas.microsoft.com/office/drawing/2014/main" id="{92C5091D-7EC5-42C8-9F87-D8785FEF8BC7}"/>
                </a:ext>
              </a:extLst>
            </p:cNvPr>
            <p:cNvGrpSpPr/>
            <p:nvPr/>
          </p:nvGrpSpPr>
          <p:grpSpPr>
            <a:xfrm>
              <a:off x="3456314" y="4379210"/>
              <a:ext cx="40159" cy="45940"/>
              <a:chOff x="3437258" y="3630327"/>
              <a:chExt cx="40159" cy="45940"/>
            </a:xfrm>
          </p:grpSpPr>
          <mc:AlternateContent xmlns:mc="http://schemas.openxmlformats.org/markup-compatibility/2006" xmlns:p14="http://schemas.microsoft.com/office/powerpoint/2010/main">
            <mc:Choice Requires="p14">
              <p:contentPart p14:bwMode="auto" r:id="rId189">
                <p14:nvContentPartPr>
                  <p14:cNvPr id="1054" name="Ink 1053">
                    <a:extLst>
                      <a:ext uri="{FF2B5EF4-FFF2-40B4-BE49-F238E27FC236}">
                        <a16:creationId xmlns:a16="http://schemas.microsoft.com/office/drawing/2014/main" id="{22424A39-AE52-44F4-B08F-C49D31643643}"/>
                      </a:ext>
                    </a:extLst>
                  </p14:cNvPr>
                  <p14:cNvContentPartPr/>
                  <p14:nvPr/>
                </p14:nvContentPartPr>
                <p14:xfrm>
                  <a:off x="3441821" y="3630327"/>
                  <a:ext cx="35596" cy="45940"/>
                </p14:xfrm>
              </p:contentPart>
            </mc:Choice>
            <mc:Fallback xmlns="">
              <p:pic>
                <p:nvPicPr>
                  <p:cNvPr id="1054" name="Ink 1053">
                    <a:extLst>
                      <a:ext uri="{FF2B5EF4-FFF2-40B4-BE49-F238E27FC236}">
                        <a16:creationId xmlns:a16="http://schemas.microsoft.com/office/drawing/2014/main" id="{22424A39-AE52-44F4-B08F-C49D31643643}"/>
                      </a:ext>
                    </a:extLst>
                  </p:cNvPr>
                  <p:cNvPicPr/>
                  <p:nvPr/>
                </p:nvPicPr>
                <p:blipFill>
                  <a:blip r:embed="rId131"/>
                  <a:stretch>
                    <a:fillRect/>
                  </a:stretch>
                </p:blipFill>
                <p:spPr>
                  <a:xfrm>
                    <a:off x="3432832" y="3621713"/>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55" name="Ink 1054">
                    <a:extLst>
                      <a:ext uri="{FF2B5EF4-FFF2-40B4-BE49-F238E27FC236}">
                        <a16:creationId xmlns:a16="http://schemas.microsoft.com/office/drawing/2014/main" id="{EDE429FA-4FF4-4E59-A391-31C269C461BC}"/>
                      </a:ext>
                    </a:extLst>
                  </p14:cNvPr>
                  <p14:cNvContentPartPr/>
                  <p14:nvPr/>
                </p14:nvContentPartPr>
                <p14:xfrm>
                  <a:off x="3437258" y="3634890"/>
                  <a:ext cx="17646" cy="27686"/>
                </p14:xfrm>
              </p:contentPart>
            </mc:Choice>
            <mc:Fallback xmlns="">
              <p:pic>
                <p:nvPicPr>
                  <p:cNvPr id="1055" name="Ink 1054">
                    <a:extLst>
                      <a:ext uri="{FF2B5EF4-FFF2-40B4-BE49-F238E27FC236}">
                        <a16:creationId xmlns:a16="http://schemas.microsoft.com/office/drawing/2014/main" id="{EDE429FA-4FF4-4E59-A391-31C269C461BC}"/>
                      </a:ext>
                    </a:extLst>
                  </p:cNvPr>
                  <p:cNvPicPr/>
                  <p:nvPr/>
                </p:nvPicPr>
                <p:blipFill>
                  <a:blip r:embed="rId133"/>
                  <a:stretch>
                    <a:fillRect/>
                  </a:stretch>
                </p:blipFill>
                <p:spPr>
                  <a:xfrm>
                    <a:off x="3428255" y="3626261"/>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1">
              <p14:nvContentPartPr>
                <p14:cNvPr id="1056" name="Ink 1055">
                  <a:extLst>
                    <a:ext uri="{FF2B5EF4-FFF2-40B4-BE49-F238E27FC236}">
                      <a16:creationId xmlns:a16="http://schemas.microsoft.com/office/drawing/2014/main" id="{83C8F7D5-8E54-40C8-B47B-C0B7CAFAA2F5}"/>
                    </a:ext>
                  </a:extLst>
                </p14:cNvPr>
                <p14:cNvContentPartPr/>
                <p14:nvPr/>
              </p14:nvContentPartPr>
              <p14:xfrm>
                <a:off x="3806190" y="4375558"/>
                <a:ext cx="31945" cy="38942"/>
              </p14:xfrm>
            </p:contentPart>
          </mc:Choice>
          <mc:Fallback xmlns="">
            <p:pic>
              <p:nvPicPr>
                <p:cNvPr id="1056" name="Ink 1055">
                  <a:extLst>
                    <a:ext uri="{FF2B5EF4-FFF2-40B4-BE49-F238E27FC236}">
                      <a16:creationId xmlns:a16="http://schemas.microsoft.com/office/drawing/2014/main" id="{83C8F7D5-8E54-40C8-B47B-C0B7CAFAA2F5}"/>
                    </a:ext>
                  </a:extLst>
                </p:cNvPr>
                <p:cNvPicPr/>
                <p:nvPr/>
              </p:nvPicPr>
              <p:blipFill>
                <a:blip r:embed="rId135"/>
                <a:stretch>
                  <a:fillRect/>
                </a:stretch>
              </p:blipFill>
              <p:spPr>
                <a:xfrm>
                  <a:off x="3797217" y="4366904"/>
                  <a:ext cx="49533" cy="56610"/>
                </a:xfrm>
                <a:prstGeom prst="rect">
                  <a:avLst/>
                </a:prstGeom>
              </p:spPr>
            </p:pic>
          </mc:Fallback>
        </mc:AlternateContent>
        <p:grpSp>
          <p:nvGrpSpPr>
            <p:cNvPr id="1057" name="Group 1056">
              <a:extLst>
                <a:ext uri="{FF2B5EF4-FFF2-40B4-BE49-F238E27FC236}">
                  <a16:creationId xmlns:a16="http://schemas.microsoft.com/office/drawing/2014/main" id="{FCABE537-EA68-46FE-A465-42AFC080F79B}"/>
                </a:ext>
              </a:extLst>
            </p:cNvPr>
            <p:cNvGrpSpPr/>
            <p:nvPr/>
          </p:nvGrpSpPr>
          <p:grpSpPr>
            <a:xfrm>
              <a:off x="4212045" y="4367952"/>
              <a:ext cx="30119" cy="39856"/>
              <a:chOff x="4192989" y="3619069"/>
              <a:chExt cx="30119" cy="39856"/>
            </a:xfrm>
          </p:grpSpPr>
          <mc:AlternateContent xmlns:mc="http://schemas.openxmlformats.org/markup-compatibility/2006" xmlns:p14="http://schemas.microsoft.com/office/powerpoint/2010/main">
            <mc:Choice Requires="p14">
              <p:contentPart p14:bwMode="auto" r:id="rId192">
                <p14:nvContentPartPr>
                  <p14:cNvPr id="1058" name="Ink 1057">
                    <a:extLst>
                      <a:ext uri="{FF2B5EF4-FFF2-40B4-BE49-F238E27FC236}">
                        <a16:creationId xmlns:a16="http://schemas.microsoft.com/office/drawing/2014/main" id="{813EB5B4-83A7-4FB4-8677-50623F8D22BA}"/>
                      </a:ext>
                    </a:extLst>
                  </p14:cNvPr>
                  <p14:cNvContentPartPr/>
                  <p14:nvPr/>
                </p14:nvContentPartPr>
                <p14:xfrm>
                  <a:off x="4192989" y="3620591"/>
                  <a:ext cx="30119" cy="38334"/>
                </p14:xfrm>
              </p:contentPart>
            </mc:Choice>
            <mc:Fallback xmlns="">
              <p:pic>
                <p:nvPicPr>
                  <p:cNvPr id="1058" name="Ink 1057">
                    <a:extLst>
                      <a:ext uri="{FF2B5EF4-FFF2-40B4-BE49-F238E27FC236}">
                        <a16:creationId xmlns:a16="http://schemas.microsoft.com/office/drawing/2014/main" id="{813EB5B4-83A7-4FB4-8677-50623F8D22BA}"/>
                      </a:ext>
                    </a:extLst>
                  </p:cNvPr>
                  <p:cNvPicPr/>
                  <p:nvPr/>
                </p:nvPicPr>
                <p:blipFill>
                  <a:blip r:embed="rId137"/>
                  <a:stretch>
                    <a:fillRect/>
                  </a:stretch>
                </p:blipFill>
                <p:spPr>
                  <a:xfrm>
                    <a:off x="4184025" y="3611634"/>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59" name="Ink 1058">
                    <a:extLst>
                      <a:ext uri="{FF2B5EF4-FFF2-40B4-BE49-F238E27FC236}">
                        <a16:creationId xmlns:a16="http://schemas.microsoft.com/office/drawing/2014/main" id="{DA431678-19C8-4BAA-BA69-43CA5CB0F3EE}"/>
                      </a:ext>
                    </a:extLst>
                  </p14:cNvPr>
                  <p14:cNvContentPartPr/>
                  <p14:nvPr/>
                </p14:nvContentPartPr>
                <p14:xfrm>
                  <a:off x="4203637" y="3619069"/>
                  <a:ext cx="18863" cy="39247"/>
                </p14:xfrm>
              </p:contentPart>
            </mc:Choice>
            <mc:Fallback xmlns="">
              <p:pic>
                <p:nvPicPr>
                  <p:cNvPr id="1059" name="Ink 1058">
                    <a:extLst>
                      <a:ext uri="{FF2B5EF4-FFF2-40B4-BE49-F238E27FC236}">
                        <a16:creationId xmlns:a16="http://schemas.microsoft.com/office/drawing/2014/main" id="{DA431678-19C8-4BAA-BA69-43CA5CB0F3EE}"/>
                      </a:ext>
                    </a:extLst>
                  </p:cNvPr>
                  <p:cNvPicPr/>
                  <p:nvPr/>
                </p:nvPicPr>
                <p:blipFill>
                  <a:blip r:embed="rId139"/>
                  <a:stretch>
                    <a:fillRect/>
                  </a:stretch>
                </p:blipFill>
                <p:spPr>
                  <a:xfrm>
                    <a:off x="4194931" y="3610067"/>
                    <a:ext cx="36638" cy="5689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4">
              <p14:nvContentPartPr>
                <p14:cNvPr id="1066" name="Ink 1065">
                  <a:extLst>
                    <a:ext uri="{FF2B5EF4-FFF2-40B4-BE49-F238E27FC236}">
                      <a16:creationId xmlns:a16="http://schemas.microsoft.com/office/drawing/2014/main" id="{58F8FD62-AF7A-4BB3-A3E6-2B7561D660A1}"/>
                    </a:ext>
                  </a:extLst>
                </p14:cNvPr>
                <p14:cNvContentPartPr/>
                <p14:nvPr/>
              </p14:nvContentPartPr>
              <p14:xfrm>
                <a:off x="2132722" y="4564446"/>
                <a:ext cx="34684" cy="37421"/>
              </p14:xfrm>
            </p:contentPart>
          </mc:Choice>
          <mc:Fallback xmlns="">
            <p:pic>
              <p:nvPicPr>
                <p:cNvPr id="1066" name="Ink 1065">
                  <a:extLst>
                    <a:ext uri="{FF2B5EF4-FFF2-40B4-BE49-F238E27FC236}">
                      <a16:creationId xmlns:a16="http://schemas.microsoft.com/office/drawing/2014/main" id="{58F8FD62-AF7A-4BB3-A3E6-2B7561D660A1}"/>
                    </a:ext>
                  </a:extLst>
                </p:cNvPr>
                <p:cNvPicPr/>
                <p:nvPr/>
              </p:nvPicPr>
              <p:blipFill>
                <a:blip r:embed="rId119"/>
                <a:stretch>
                  <a:fillRect/>
                </a:stretch>
              </p:blipFill>
              <p:spPr>
                <a:xfrm>
                  <a:off x="2123783" y="4555451"/>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67" name="Ink 1066">
                  <a:extLst>
                    <a:ext uri="{FF2B5EF4-FFF2-40B4-BE49-F238E27FC236}">
                      <a16:creationId xmlns:a16="http://schemas.microsoft.com/office/drawing/2014/main" id="{DF4113AF-E655-4859-BD60-11E28062DDE2}"/>
                    </a:ext>
                  </a:extLst>
                </p14:cNvPr>
                <p14:cNvContentPartPr/>
                <p14:nvPr/>
              </p14:nvContentPartPr>
              <p14:xfrm>
                <a:off x="2306531" y="4558936"/>
                <a:ext cx="36509" cy="38942"/>
              </p14:xfrm>
            </p:contentPart>
          </mc:Choice>
          <mc:Fallback xmlns="">
            <p:pic>
              <p:nvPicPr>
                <p:cNvPr id="1067" name="Ink 1066">
                  <a:extLst>
                    <a:ext uri="{FF2B5EF4-FFF2-40B4-BE49-F238E27FC236}">
                      <a16:creationId xmlns:a16="http://schemas.microsoft.com/office/drawing/2014/main" id="{DF4113AF-E655-4859-BD60-11E28062DDE2}"/>
                    </a:ext>
                  </a:extLst>
                </p:cNvPr>
                <p:cNvPicPr/>
                <p:nvPr/>
              </p:nvPicPr>
              <p:blipFill>
                <a:blip r:embed="rId121"/>
                <a:stretch>
                  <a:fillRect/>
                </a:stretch>
              </p:blipFill>
              <p:spPr>
                <a:xfrm>
                  <a:off x="2297494" y="4549922"/>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68" name="Ink 1067">
                  <a:extLst>
                    <a:ext uri="{FF2B5EF4-FFF2-40B4-BE49-F238E27FC236}">
                      <a16:creationId xmlns:a16="http://schemas.microsoft.com/office/drawing/2014/main" id="{CC7398C9-F2E0-4BF8-BB36-49893E93C019}"/>
                    </a:ext>
                  </a:extLst>
                </p14:cNvPr>
                <p14:cNvContentPartPr/>
                <p14:nvPr/>
              </p14:nvContentPartPr>
              <p14:xfrm>
                <a:off x="2716950" y="4540073"/>
                <a:ext cx="33770" cy="47765"/>
              </p14:xfrm>
            </p:contentPart>
          </mc:Choice>
          <mc:Fallback xmlns="">
            <p:pic>
              <p:nvPicPr>
                <p:cNvPr id="1068" name="Ink 1067">
                  <a:extLst>
                    <a:ext uri="{FF2B5EF4-FFF2-40B4-BE49-F238E27FC236}">
                      <a16:creationId xmlns:a16="http://schemas.microsoft.com/office/drawing/2014/main" id="{CC7398C9-F2E0-4BF8-BB36-49893E93C019}"/>
                    </a:ext>
                  </a:extLst>
                </p:cNvPr>
                <p:cNvPicPr/>
                <p:nvPr/>
              </p:nvPicPr>
              <p:blipFill>
                <a:blip r:embed="rId123"/>
                <a:stretch>
                  <a:fillRect/>
                </a:stretch>
              </p:blipFill>
              <p:spPr>
                <a:xfrm>
                  <a:off x="2707969" y="4531095"/>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069" name="Ink 1068">
                  <a:extLst>
                    <a:ext uri="{FF2B5EF4-FFF2-40B4-BE49-F238E27FC236}">
                      <a16:creationId xmlns:a16="http://schemas.microsoft.com/office/drawing/2014/main" id="{5E10FDB9-A6C7-423D-AC64-027720A51199}"/>
                    </a:ext>
                  </a:extLst>
                </p14:cNvPr>
                <p14:cNvContentPartPr/>
                <p14:nvPr/>
              </p14:nvContentPartPr>
              <p14:xfrm>
                <a:off x="2928396" y="4536726"/>
                <a:ext cx="37421" cy="45331"/>
              </p14:xfrm>
            </p:contentPart>
          </mc:Choice>
          <mc:Fallback xmlns="">
            <p:pic>
              <p:nvPicPr>
                <p:cNvPr id="1069" name="Ink 1068">
                  <a:extLst>
                    <a:ext uri="{FF2B5EF4-FFF2-40B4-BE49-F238E27FC236}">
                      <a16:creationId xmlns:a16="http://schemas.microsoft.com/office/drawing/2014/main" id="{5E10FDB9-A6C7-423D-AC64-027720A51199}"/>
                    </a:ext>
                  </a:extLst>
                </p:cNvPr>
                <p:cNvPicPr/>
                <p:nvPr/>
              </p:nvPicPr>
              <p:blipFill>
                <a:blip r:embed="rId125"/>
                <a:stretch>
                  <a:fillRect/>
                </a:stretch>
              </p:blipFill>
              <p:spPr>
                <a:xfrm>
                  <a:off x="2919760" y="4527732"/>
                  <a:ext cx="55052" cy="62960"/>
                </a:xfrm>
                <a:prstGeom prst="rect">
                  <a:avLst/>
                </a:prstGeom>
              </p:spPr>
            </p:pic>
          </mc:Fallback>
        </mc:AlternateContent>
        <p:grpSp>
          <p:nvGrpSpPr>
            <p:cNvPr id="1070" name="Group 1069">
              <a:extLst>
                <a:ext uri="{FF2B5EF4-FFF2-40B4-BE49-F238E27FC236}">
                  <a16:creationId xmlns:a16="http://schemas.microsoft.com/office/drawing/2014/main" id="{3B370B0E-DF05-4FC4-B0D6-A8F93F964F77}"/>
                </a:ext>
              </a:extLst>
            </p:cNvPr>
            <p:cNvGrpSpPr/>
            <p:nvPr/>
          </p:nvGrpSpPr>
          <p:grpSpPr>
            <a:xfrm>
              <a:off x="3182741" y="4534292"/>
              <a:ext cx="33467" cy="47462"/>
              <a:chOff x="3156558" y="3612343"/>
              <a:chExt cx="33467" cy="47462"/>
            </a:xfrm>
          </p:grpSpPr>
          <mc:AlternateContent xmlns:mc="http://schemas.openxmlformats.org/markup-compatibility/2006" xmlns:p14="http://schemas.microsoft.com/office/powerpoint/2010/main">
            <mc:Choice Requires="p14">
              <p:contentPart p14:bwMode="auto" r:id="rId198">
                <p14:nvContentPartPr>
                  <p14:cNvPr id="1071" name="Ink 1070">
                    <a:extLst>
                      <a:ext uri="{FF2B5EF4-FFF2-40B4-BE49-F238E27FC236}">
                        <a16:creationId xmlns:a16="http://schemas.microsoft.com/office/drawing/2014/main" id="{18DBC5B6-7060-4AE7-AC22-2E2A45C9DF2B}"/>
                      </a:ext>
                    </a:extLst>
                  </p14:cNvPr>
                  <p14:cNvContentPartPr/>
                  <p14:nvPr/>
                </p14:nvContentPartPr>
                <p14:xfrm>
                  <a:off x="3156558" y="3612343"/>
                  <a:ext cx="33467" cy="47462"/>
                </p14:xfrm>
              </p:contentPart>
            </mc:Choice>
            <mc:Fallback xmlns="">
              <p:pic>
                <p:nvPicPr>
                  <p:cNvPr id="1071" name="Ink 1070">
                    <a:extLst>
                      <a:ext uri="{FF2B5EF4-FFF2-40B4-BE49-F238E27FC236}">
                        <a16:creationId xmlns:a16="http://schemas.microsoft.com/office/drawing/2014/main" id="{18DBC5B6-7060-4AE7-AC22-2E2A45C9DF2B}"/>
                      </a:ext>
                    </a:extLst>
                  </p:cNvPr>
                  <p:cNvPicPr/>
                  <p:nvPr/>
                </p:nvPicPr>
                <p:blipFill>
                  <a:blip r:embed="rId127"/>
                  <a:stretch>
                    <a:fillRect/>
                  </a:stretch>
                </p:blipFill>
                <p:spPr>
                  <a:xfrm>
                    <a:off x="3147561" y="3603354"/>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072" name="Ink 1071">
                    <a:extLst>
                      <a:ext uri="{FF2B5EF4-FFF2-40B4-BE49-F238E27FC236}">
                        <a16:creationId xmlns:a16="http://schemas.microsoft.com/office/drawing/2014/main" id="{47A1FB90-0740-4B2F-9344-27CC257E29C0}"/>
                      </a:ext>
                    </a:extLst>
                  </p14:cNvPr>
                  <p14:cNvContentPartPr/>
                  <p14:nvPr/>
                </p14:nvContentPartPr>
                <p14:xfrm>
                  <a:off x="3176029" y="3621166"/>
                  <a:ext cx="10040" cy="26469"/>
                </p14:xfrm>
              </p:contentPart>
            </mc:Choice>
            <mc:Fallback xmlns="">
              <p:pic>
                <p:nvPicPr>
                  <p:cNvPr id="1072" name="Ink 1071">
                    <a:extLst>
                      <a:ext uri="{FF2B5EF4-FFF2-40B4-BE49-F238E27FC236}">
                        <a16:creationId xmlns:a16="http://schemas.microsoft.com/office/drawing/2014/main" id="{47A1FB90-0740-4B2F-9344-27CC257E29C0}"/>
                      </a:ext>
                    </a:extLst>
                  </p:cNvPr>
                  <p:cNvPicPr/>
                  <p:nvPr/>
                </p:nvPicPr>
                <p:blipFill>
                  <a:blip r:embed="rId129"/>
                  <a:stretch>
                    <a:fillRect/>
                  </a:stretch>
                </p:blipFill>
                <p:spPr>
                  <a:xfrm>
                    <a:off x="3167423" y="3612224"/>
                    <a:ext cx="27610" cy="43996"/>
                  </a:xfrm>
                  <a:prstGeom prst="rect">
                    <a:avLst/>
                  </a:prstGeom>
                </p:spPr>
              </p:pic>
            </mc:Fallback>
          </mc:AlternateContent>
        </p:grpSp>
        <p:grpSp>
          <p:nvGrpSpPr>
            <p:cNvPr id="1073" name="Group 1072">
              <a:extLst>
                <a:ext uri="{FF2B5EF4-FFF2-40B4-BE49-F238E27FC236}">
                  <a16:creationId xmlns:a16="http://schemas.microsoft.com/office/drawing/2014/main" id="{48227BF3-FC0E-416D-AB99-C2F61F08D0F2}"/>
                </a:ext>
              </a:extLst>
            </p:cNvPr>
            <p:cNvGrpSpPr/>
            <p:nvPr/>
          </p:nvGrpSpPr>
          <p:grpSpPr>
            <a:xfrm>
              <a:off x="3462337" y="4525469"/>
              <a:ext cx="40160" cy="45940"/>
              <a:chOff x="3436154" y="3603520"/>
              <a:chExt cx="40160" cy="45940"/>
            </a:xfrm>
          </p:grpSpPr>
          <mc:AlternateContent xmlns:mc="http://schemas.openxmlformats.org/markup-compatibility/2006" xmlns:p14="http://schemas.microsoft.com/office/powerpoint/2010/main">
            <mc:Choice Requires="p14">
              <p:contentPart p14:bwMode="auto" r:id="rId200">
                <p14:nvContentPartPr>
                  <p14:cNvPr id="1074" name="Ink 1073">
                    <a:extLst>
                      <a:ext uri="{FF2B5EF4-FFF2-40B4-BE49-F238E27FC236}">
                        <a16:creationId xmlns:a16="http://schemas.microsoft.com/office/drawing/2014/main" id="{3E6D319B-48B6-42EE-8331-8ECE63E4E48A}"/>
                      </a:ext>
                    </a:extLst>
                  </p14:cNvPr>
                  <p14:cNvContentPartPr/>
                  <p14:nvPr/>
                </p14:nvContentPartPr>
                <p14:xfrm>
                  <a:off x="3440718" y="3603520"/>
                  <a:ext cx="35596" cy="45940"/>
                </p14:xfrm>
              </p:contentPart>
            </mc:Choice>
            <mc:Fallback xmlns="">
              <p:pic>
                <p:nvPicPr>
                  <p:cNvPr id="1074" name="Ink 1073">
                    <a:extLst>
                      <a:ext uri="{FF2B5EF4-FFF2-40B4-BE49-F238E27FC236}">
                        <a16:creationId xmlns:a16="http://schemas.microsoft.com/office/drawing/2014/main" id="{3E6D319B-48B6-42EE-8331-8ECE63E4E48A}"/>
                      </a:ext>
                    </a:extLst>
                  </p:cNvPr>
                  <p:cNvPicPr/>
                  <p:nvPr/>
                </p:nvPicPr>
                <p:blipFill>
                  <a:blip r:embed="rId131"/>
                  <a:stretch>
                    <a:fillRect/>
                  </a:stretch>
                </p:blipFill>
                <p:spPr>
                  <a:xfrm>
                    <a:off x="3431729" y="3594906"/>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075" name="Ink 1074">
                    <a:extLst>
                      <a:ext uri="{FF2B5EF4-FFF2-40B4-BE49-F238E27FC236}">
                        <a16:creationId xmlns:a16="http://schemas.microsoft.com/office/drawing/2014/main" id="{6C1BDF80-6FBC-444C-9104-394BAB1FCCD9}"/>
                      </a:ext>
                    </a:extLst>
                  </p14:cNvPr>
                  <p14:cNvContentPartPr/>
                  <p14:nvPr/>
                </p14:nvContentPartPr>
                <p14:xfrm>
                  <a:off x="3436154" y="3608084"/>
                  <a:ext cx="17646" cy="27686"/>
                </p14:xfrm>
              </p:contentPart>
            </mc:Choice>
            <mc:Fallback xmlns="">
              <p:pic>
                <p:nvPicPr>
                  <p:cNvPr id="1075" name="Ink 1074">
                    <a:extLst>
                      <a:ext uri="{FF2B5EF4-FFF2-40B4-BE49-F238E27FC236}">
                        <a16:creationId xmlns:a16="http://schemas.microsoft.com/office/drawing/2014/main" id="{6C1BDF80-6FBC-444C-9104-394BAB1FCCD9}"/>
                      </a:ext>
                    </a:extLst>
                  </p:cNvPr>
                  <p:cNvPicPr/>
                  <p:nvPr/>
                </p:nvPicPr>
                <p:blipFill>
                  <a:blip r:embed="rId133"/>
                  <a:stretch>
                    <a:fillRect/>
                  </a:stretch>
                </p:blipFill>
                <p:spPr>
                  <a:xfrm>
                    <a:off x="3427151" y="3599455"/>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2">
              <p14:nvContentPartPr>
                <p14:cNvPr id="1076" name="Ink 1075">
                  <a:extLst>
                    <a:ext uri="{FF2B5EF4-FFF2-40B4-BE49-F238E27FC236}">
                      <a16:creationId xmlns:a16="http://schemas.microsoft.com/office/drawing/2014/main" id="{72F2B71D-3A6E-45A8-818B-5498D73A8ABA}"/>
                    </a:ext>
                  </a:extLst>
                </p14:cNvPr>
                <p14:cNvContentPartPr/>
                <p14:nvPr/>
              </p14:nvContentPartPr>
              <p14:xfrm>
                <a:off x="3812212" y="4521818"/>
                <a:ext cx="31945" cy="38942"/>
              </p14:xfrm>
            </p:contentPart>
          </mc:Choice>
          <mc:Fallback xmlns="">
            <p:pic>
              <p:nvPicPr>
                <p:cNvPr id="1076" name="Ink 1075">
                  <a:extLst>
                    <a:ext uri="{FF2B5EF4-FFF2-40B4-BE49-F238E27FC236}">
                      <a16:creationId xmlns:a16="http://schemas.microsoft.com/office/drawing/2014/main" id="{72F2B71D-3A6E-45A8-818B-5498D73A8ABA}"/>
                    </a:ext>
                  </a:extLst>
                </p:cNvPr>
                <p:cNvPicPr/>
                <p:nvPr/>
              </p:nvPicPr>
              <p:blipFill>
                <a:blip r:embed="rId135"/>
                <a:stretch>
                  <a:fillRect/>
                </a:stretch>
              </p:blipFill>
              <p:spPr>
                <a:xfrm>
                  <a:off x="3803239" y="4513164"/>
                  <a:ext cx="49533" cy="56610"/>
                </a:xfrm>
                <a:prstGeom prst="rect">
                  <a:avLst/>
                </a:prstGeom>
              </p:spPr>
            </p:pic>
          </mc:Fallback>
        </mc:AlternateContent>
        <p:grpSp>
          <p:nvGrpSpPr>
            <p:cNvPr id="1077" name="Group 1076">
              <a:extLst>
                <a:ext uri="{FF2B5EF4-FFF2-40B4-BE49-F238E27FC236}">
                  <a16:creationId xmlns:a16="http://schemas.microsoft.com/office/drawing/2014/main" id="{27F92421-C296-4C78-8099-FB4BA4739435}"/>
                </a:ext>
              </a:extLst>
            </p:cNvPr>
            <p:cNvGrpSpPr/>
            <p:nvPr/>
          </p:nvGrpSpPr>
          <p:grpSpPr>
            <a:xfrm>
              <a:off x="4218068" y="4514212"/>
              <a:ext cx="30119" cy="39856"/>
              <a:chOff x="4191885" y="3592263"/>
              <a:chExt cx="30119" cy="39856"/>
            </a:xfrm>
          </p:grpSpPr>
          <mc:AlternateContent xmlns:mc="http://schemas.openxmlformats.org/markup-compatibility/2006" xmlns:p14="http://schemas.microsoft.com/office/powerpoint/2010/main">
            <mc:Choice Requires="p14">
              <p:contentPart p14:bwMode="auto" r:id="rId203">
                <p14:nvContentPartPr>
                  <p14:cNvPr id="1078" name="Ink 1077">
                    <a:extLst>
                      <a:ext uri="{FF2B5EF4-FFF2-40B4-BE49-F238E27FC236}">
                        <a16:creationId xmlns:a16="http://schemas.microsoft.com/office/drawing/2014/main" id="{E454377F-4C74-465D-9B3E-74EF8D44E954}"/>
                      </a:ext>
                    </a:extLst>
                  </p14:cNvPr>
                  <p14:cNvContentPartPr/>
                  <p14:nvPr/>
                </p14:nvContentPartPr>
                <p14:xfrm>
                  <a:off x="4191885" y="3593785"/>
                  <a:ext cx="30119" cy="38334"/>
                </p14:xfrm>
              </p:contentPart>
            </mc:Choice>
            <mc:Fallback xmlns="">
              <p:pic>
                <p:nvPicPr>
                  <p:cNvPr id="1078" name="Ink 1077">
                    <a:extLst>
                      <a:ext uri="{FF2B5EF4-FFF2-40B4-BE49-F238E27FC236}">
                        <a16:creationId xmlns:a16="http://schemas.microsoft.com/office/drawing/2014/main" id="{E454377F-4C74-465D-9B3E-74EF8D44E954}"/>
                      </a:ext>
                    </a:extLst>
                  </p:cNvPr>
                  <p:cNvPicPr/>
                  <p:nvPr/>
                </p:nvPicPr>
                <p:blipFill>
                  <a:blip r:embed="rId137"/>
                  <a:stretch>
                    <a:fillRect/>
                  </a:stretch>
                </p:blipFill>
                <p:spPr>
                  <a:xfrm>
                    <a:off x="4182921" y="3584828"/>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79" name="Ink 1078">
                    <a:extLst>
                      <a:ext uri="{FF2B5EF4-FFF2-40B4-BE49-F238E27FC236}">
                        <a16:creationId xmlns:a16="http://schemas.microsoft.com/office/drawing/2014/main" id="{BB1A4399-E12E-48A2-918F-E7FC238710E1}"/>
                      </a:ext>
                    </a:extLst>
                  </p14:cNvPr>
                  <p14:cNvContentPartPr/>
                  <p14:nvPr/>
                </p14:nvContentPartPr>
                <p14:xfrm>
                  <a:off x="4202534" y="3592263"/>
                  <a:ext cx="18863" cy="39247"/>
                </p14:xfrm>
              </p:contentPart>
            </mc:Choice>
            <mc:Fallback xmlns="">
              <p:pic>
                <p:nvPicPr>
                  <p:cNvPr id="1079" name="Ink 1078">
                    <a:extLst>
                      <a:ext uri="{FF2B5EF4-FFF2-40B4-BE49-F238E27FC236}">
                        <a16:creationId xmlns:a16="http://schemas.microsoft.com/office/drawing/2014/main" id="{BB1A4399-E12E-48A2-918F-E7FC238710E1}"/>
                      </a:ext>
                    </a:extLst>
                  </p:cNvPr>
                  <p:cNvPicPr/>
                  <p:nvPr/>
                </p:nvPicPr>
                <p:blipFill>
                  <a:blip r:embed="rId139"/>
                  <a:stretch>
                    <a:fillRect/>
                  </a:stretch>
                </p:blipFill>
                <p:spPr>
                  <a:xfrm>
                    <a:off x="4193828" y="3583261"/>
                    <a:ext cx="36638" cy="5689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5">
              <p14:nvContentPartPr>
                <p14:cNvPr id="1086" name="Ink 1085">
                  <a:extLst>
                    <a:ext uri="{FF2B5EF4-FFF2-40B4-BE49-F238E27FC236}">
                      <a16:creationId xmlns:a16="http://schemas.microsoft.com/office/drawing/2014/main" id="{A0F2F2FE-8559-4336-89F4-6FBD5F99BF7D}"/>
                    </a:ext>
                  </a:extLst>
                </p14:cNvPr>
                <p14:cNvContentPartPr/>
                <p14:nvPr/>
              </p14:nvContentPartPr>
              <p14:xfrm>
                <a:off x="2139224" y="4713774"/>
                <a:ext cx="34684" cy="37421"/>
              </p14:xfrm>
            </p:contentPart>
          </mc:Choice>
          <mc:Fallback xmlns="">
            <p:pic>
              <p:nvPicPr>
                <p:cNvPr id="1086" name="Ink 1085">
                  <a:extLst>
                    <a:ext uri="{FF2B5EF4-FFF2-40B4-BE49-F238E27FC236}">
                      <a16:creationId xmlns:a16="http://schemas.microsoft.com/office/drawing/2014/main" id="{A0F2F2FE-8559-4336-89F4-6FBD5F99BF7D}"/>
                    </a:ext>
                  </a:extLst>
                </p:cNvPr>
                <p:cNvPicPr/>
                <p:nvPr/>
              </p:nvPicPr>
              <p:blipFill>
                <a:blip r:embed="rId119"/>
                <a:stretch>
                  <a:fillRect/>
                </a:stretch>
              </p:blipFill>
              <p:spPr>
                <a:xfrm>
                  <a:off x="2130285" y="4704779"/>
                  <a:ext cx="52205" cy="55052"/>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87" name="Ink 1086">
                  <a:extLst>
                    <a:ext uri="{FF2B5EF4-FFF2-40B4-BE49-F238E27FC236}">
                      <a16:creationId xmlns:a16="http://schemas.microsoft.com/office/drawing/2014/main" id="{FB534DFD-6A09-49FE-A13A-124137710AB6}"/>
                    </a:ext>
                  </a:extLst>
                </p14:cNvPr>
                <p14:cNvContentPartPr/>
                <p14:nvPr/>
              </p14:nvContentPartPr>
              <p14:xfrm>
                <a:off x="2313033" y="4708264"/>
                <a:ext cx="36509" cy="38942"/>
              </p14:xfrm>
            </p:contentPart>
          </mc:Choice>
          <mc:Fallback xmlns="">
            <p:pic>
              <p:nvPicPr>
                <p:cNvPr id="1087" name="Ink 1086">
                  <a:extLst>
                    <a:ext uri="{FF2B5EF4-FFF2-40B4-BE49-F238E27FC236}">
                      <a16:creationId xmlns:a16="http://schemas.microsoft.com/office/drawing/2014/main" id="{FB534DFD-6A09-49FE-A13A-124137710AB6}"/>
                    </a:ext>
                  </a:extLst>
                </p:cNvPr>
                <p:cNvPicPr/>
                <p:nvPr/>
              </p:nvPicPr>
              <p:blipFill>
                <a:blip r:embed="rId121"/>
                <a:stretch>
                  <a:fillRect/>
                </a:stretch>
              </p:blipFill>
              <p:spPr>
                <a:xfrm>
                  <a:off x="2303996" y="4699250"/>
                  <a:ext cx="54221" cy="5661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088" name="Ink 1087">
                  <a:extLst>
                    <a:ext uri="{FF2B5EF4-FFF2-40B4-BE49-F238E27FC236}">
                      <a16:creationId xmlns:a16="http://schemas.microsoft.com/office/drawing/2014/main" id="{AB34C7A0-49DF-4CDB-8FE9-25CE541C23A8}"/>
                    </a:ext>
                  </a:extLst>
                </p14:cNvPr>
                <p14:cNvContentPartPr/>
                <p14:nvPr/>
              </p14:nvContentPartPr>
              <p14:xfrm>
                <a:off x="2723452" y="4689401"/>
                <a:ext cx="33770" cy="47765"/>
              </p14:xfrm>
            </p:contentPart>
          </mc:Choice>
          <mc:Fallback xmlns="">
            <p:pic>
              <p:nvPicPr>
                <p:cNvPr id="1088" name="Ink 1087">
                  <a:extLst>
                    <a:ext uri="{FF2B5EF4-FFF2-40B4-BE49-F238E27FC236}">
                      <a16:creationId xmlns:a16="http://schemas.microsoft.com/office/drawing/2014/main" id="{AB34C7A0-49DF-4CDB-8FE9-25CE541C23A8}"/>
                    </a:ext>
                  </a:extLst>
                </p:cNvPr>
                <p:cNvPicPr/>
                <p:nvPr/>
              </p:nvPicPr>
              <p:blipFill>
                <a:blip r:embed="rId123"/>
                <a:stretch>
                  <a:fillRect/>
                </a:stretch>
              </p:blipFill>
              <p:spPr>
                <a:xfrm>
                  <a:off x="2714471" y="4680423"/>
                  <a:ext cx="51374" cy="65363"/>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089" name="Ink 1088">
                  <a:extLst>
                    <a:ext uri="{FF2B5EF4-FFF2-40B4-BE49-F238E27FC236}">
                      <a16:creationId xmlns:a16="http://schemas.microsoft.com/office/drawing/2014/main" id="{B3A6C809-D905-40D2-B41D-3ED4F81CE69B}"/>
                    </a:ext>
                  </a:extLst>
                </p14:cNvPr>
                <p14:cNvContentPartPr/>
                <p14:nvPr/>
              </p14:nvContentPartPr>
              <p14:xfrm>
                <a:off x="2934899" y="4686054"/>
                <a:ext cx="37421" cy="45331"/>
              </p14:xfrm>
            </p:contentPart>
          </mc:Choice>
          <mc:Fallback xmlns="">
            <p:pic>
              <p:nvPicPr>
                <p:cNvPr id="1089" name="Ink 1088">
                  <a:extLst>
                    <a:ext uri="{FF2B5EF4-FFF2-40B4-BE49-F238E27FC236}">
                      <a16:creationId xmlns:a16="http://schemas.microsoft.com/office/drawing/2014/main" id="{B3A6C809-D905-40D2-B41D-3ED4F81CE69B}"/>
                    </a:ext>
                  </a:extLst>
                </p:cNvPr>
                <p:cNvPicPr/>
                <p:nvPr/>
              </p:nvPicPr>
              <p:blipFill>
                <a:blip r:embed="rId125"/>
                <a:stretch>
                  <a:fillRect/>
                </a:stretch>
              </p:blipFill>
              <p:spPr>
                <a:xfrm>
                  <a:off x="2926263" y="4677060"/>
                  <a:ext cx="55052" cy="62960"/>
                </a:xfrm>
                <a:prstGeom prst="rect">
                  <a:avLst/>
                </a:prstGeom>
              </p:spPr>
            </p:pic>
          </mc:Fallback>
        </mc:AlternateContent>
        <p:grpSp>
          <p:nvGrpSpPr>
            <p:cNvPr id="1090" name="Group 1089">
              <a:extLst>
                <a:ext uri="{FF2B5EF4-FFF2-40B4-BE49-F238E27FC236}">
                  <a16:creationId xmlns:a16="http://schemas.microsoft.com/office/drawing/2014/main" id="{C5E076AF-088B-4634-AAA2-2D0B9B5F484D}"/>
                </a:ext>
              </a:extLst>
            </p:cNvPr>
            <p:cNvGrpSpPr/>
            <p:nvPr/>
          </p:nvGrpSpPr>
          <p:grpSpPr>
            <a:xfrm>
              <a:off x="3189243" y="4683620"/>
              <a:ext cx="33467" cy="47462"/>
              <a:chOff x="3155366" y="3584975"/>
              <a:chExt cx="33467" cy="47462"/>
            </a:xfrm>
          </p:grpSpPr>
          <mc:AlternateContent xmlns:mc="http://schemas.openxmlformats.org/markup-compatibility/2006" xmlns:p14="http://schemas.microsoft.com/office/powerpoint/2010/main">
            <mc:Choice Requires="p14">
              <p:contentPart p14:bwMode="auto" r:id="rId209">
                <p14:nvContentPartPr>
                  <p14:cNvPr id="1091" name="Ink 1090">
                    <a:extLst>
                      <a:ext uri="{FF2B5EF4-FFF2-40B4-BE49-F238E27FC236}">
                        <a16:creationId xmlns:a16="http://schemas.microsoft.com/office/drawing/2014/main" id="{A40D52E9-2F63-4803-9C01-8367350E6C5B}"/>
                      </a:ext>
                    </a:extLst>
                  </p14:cNvPr>
                  <p14:cNvContentPartPr/>
                  <p14:nvPr/>
                </p14:nvContentPartPr>
                <p14:xfrm>
                  <a:off x="3155366" y="3584975"/>
                  <a:ext cx="33467" cy="47462"/>
                </p14:xfrm>
              </p:contentPart>
            </mc:Choice>
            <mc:Fallback xmlns="">
              <p:pic>
                <p:nvPicPr>
                  <p:cNvPr id="1091" name="Ink 1090">
                    <a:extLst>
                      <a:ext uri="{FF2B5EF4-FFF2-40B4-BE49-F238E27FC236}">
                        <a16:creationId xmlns:a16="http://schemas.microsoft.com/office/drawing/2014/main" id="{A40D52E9-2F63-4803-9C01-8367350E6C5B}"/>
                      </a:ext>
                    </a:extLst>
                  </p:cNvPr>
                  <p:cNvPicPr/>
                  <p:nvPr/>
                </p:nvPicPr>
                <p:blipFill>
                  <a:blip r:embed="rId127"/>
                  <a:stretch>
                    <a:fillRect/>
                  </a:stretch>
                </p:blipFill>
                <p:spPr>
                  <a:xfrm>
                    <a:off x="3146369" y="3575986"/>
                    <a:ext cx="51100" cy="65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092" name="Ink 1091">
                    <a:extLst>
                      <a:ext uri="{FF2B5EF4-FFF2-40B4-BE49-F238E27FC236}">
                        <a16:creationId xmlns:a16="http://schemas.microsoft.com/office/drawing/2014/main" id="{538D23B2-5142-44BE-9125-F8F92ACD53FD}"/>
                      </a:ext>
                    </a:extLst>
                  </p14:cNvPr>
                  <p14:cNvContentPartPr/>
                  <p14:nvPr/>
                </p14:nvContentPartPr>
                <p14:xfrm>
                  <a:off x="3174837" y="3593798"/>
                  <a:ext cx="10040" cy="26469"/>
                </p14:xfrm>
              </p:contentPart>
            </mc:Choice>
            <mc:Fallback xmlns="">
              <p:pic>
                <p:nvPicPr>
                  <p:cNvPr id="1092" name="Ink 1091">
                    <a:extLst>
                      <a:ext uri="{FF2B5EF4-FFF2-40B4-BE49-F238E27FC236}">
                        <a16:creationId xmlns:a16="http://schemas.microsoft.com/office/drawing/2014/main" id="{538D23B2-5142-44BE-9125-F8F92ACD53FD}"/>
                      </a:ext>
                    </a:extLst>
                  </p:cNvPr>
                  <p:cNvPicPr/>
                  <p:nvPr/>
                </p:nvPicPr>
                <p:blipFill>
                  <a:blip r:embed="rId129"/>
                  <a:stretch>
                    <a:fillRect/>
                  </a:stretch>
                </p:blipFill>
                <p:spPr>
                  <a:xfrm>
                    <a:off x="3166231" y="3584856"/>
                    <a:ext cx="27610" cy="43996"/>
                  </a:xfrm>
                  <a:prstGeom prst="rect">
                    <a:avLst/>
                  </a:prstGeom>
                </p:spPr>
              </p:pic>
            </mc:Fallback>
          </mc:AlternateContent>
        </p:grpSp>
        <p:grpSp>
          <p:nvGrpSpPr>
            <p:cNvPr id="1093" name="Group 1092">
              <a:extLst>
                <a:ext uri="{FF2B5EF4-FFF2-40B4-BE49-F238E27FC236}">
                  <a16:creationId xmlns:a16="http://schemas.microsoft.com/office/drawing/2014/main" id="{CD3023C6-7B3E-437A-B46F-9B9617543A53}"/>
                </a:ext>
              </a:extLst>
            </p:cNvPr>
            <p:cNvGrpSpPr/>
            <p:nvPr/>
          </p:nvGrpSpPr>
          <p:grpSpPr>
            <a:xfrm>
              <a:off x="3468839" y="4674797"/>
              <a:ext cx="40160" cy="45940"/>
              <a:chOff x="3434962" y="3576152"/>
              <a:chExt cx="40160" cy="45940"/>
            </a:xfrm>
          </p:grpSpPr>
          <mc:AlternateContent xmlns:mc="http://schemas.openxmlformats.org/markup-compatibility/2006" xmlns:p14="http://schemas.microsoft.com/office/powerpoint/2010/main">
            <mc:Choice Requires="p14">
              <p:contentPart p14:bwMode="auto" r:id="rId211">
                <p14:nvContentPartPr>
                  <p14:cNvPr id="1094" name="Ink 1093">
                    <a:extLst>
                      <a:ext uri="{FF2B5EF4-FFF2-40B4-BE49-F238E27FC236}">
                        <a16:creationId xmlns:a16="http://schemas.microsoft.com/office/drawing/2014/main" id="{63C57FB4-D3F6-4E35-828C-387506D3B46C}"/>
                      </a:ext>
                    </a:extLst>
                  </p14:cNvPr>
                  <p14:cNvContentPartPr/>
                  <p14:nvPr/>
                </p14:nvContentPartPr>
                <p14:xfrm>
                  <a:off x="3439526" y="3576152"/>
                  <a:ext cx="35596" cy="45940"/>
                </p14:xfrm>
              </p:contentPart>
            </mc:Choice>
            <mc:Fallback xmlns="">
              <p:pic>
                <p:nvPicPr>
                  <p:cNvPr id="1094" name="Ink 1093">
                    <a:extLst>
                      <a:ext uri="{FF2B5EF4-FFF2-40B4-BE49-F238E27FC236}">
                        <a16:creationId xmlns:a16="http://schemas.microsoft.com/office/drawing/2014/main" id="{63C57FB4-D3F6-4E35-828C-387506D3B46C}"/>
                      </a:ext>
                    </a:extLst>
                  </p:cNvPr>
                  <p:cNvPicPr/>
                  <p:nvPr/>
                </p:nvPicPr>
                <p:blipFill>
                  <a:blip r:embed="rId131"/>
                  <a:stretch>
                    <a:fillRect/>
                  </a:stretch>
                </p:blipFill>
                <p:spPr>
                  <a:xfrm>
                    <a:off x="3430537" y="3567538"/>
                    <a:ext cx="53214" cy="63526"/>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095" name="Ink 1094">
                    <a:extLst>
                      <a:ext uri="{FF2B5EF4-FFF2-40B4-BE49-F238E27FC236}">
                        <a16:creationId xmlns:a16="http://schemas.microsoft.com/office/drawing/2014/main" id="{B417D464-A627-40FD-B088-2236443095A5}"/>
                      </a:ext>
                    </a:extLst>
                  </p14:cNvPr>
                  <p14:cNvContentPartPr/>
                  <p14:nvPr/>
                </p14:nvContentPartPr>
                <p14:xfrm>
                  <a:off x="3434962" y="3580715"/>
                  <a:ext cx="17646" cy="27686"/>
                </p14:xfrm>
              </p:contentPart>
            </mc:Choice>
            <mc:Fallback xmlns="">
              <p:pic>
                <p:nvPicPr>
                  <p:cNvPr id="1095" name="Ink 1094">
                    <a:extLst>
                      <a:ext uri="{FF2B5EF4-FFF2-40B4-BE49-F238E27FC236}">
                        <a16:creationId xmlns:a16="http://schemas.microsoft.com/office/drawing/2014/main" id="{B417D464-A627-40FD-B088-2236443095A5}"/>
                      </a:ext>
                    </a:extLst>
                  </p:cNvPr>
                  <p:cNvPicPr/>
                  <p:nvPr/>
                </p:nvPicPr>
                <p:blipFill>
                  <a:blip r:embed="rId133"/>
                  <a:stretch>
                    <a:fillRect/>
                  </a:stretch>
                </p:blipFill>
                <p:spPr>
                  <a:xfrm>
                    <a:off x="3425959" y="3572086"/>
                    <a:ext cx="35292" cy="4530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3">
              <p14:nvContentPartPr>
                <p14:cNvPr id="1096" name="Ink 1095">
                  <a:extLst>
                    <a:ext uri="{FF2B5EF4-FFF2-40B4-BE49-F238E27FC236}">
                      <a16:creationId xmlns:a16="http://schemas.microsoft.com/office/drawing/2014/main" id="{5A6154BE-0B74-4ABC-B673-4659E7924DA4}"/>
                    </a:ext>
                  </a:extLst>
                </p14:cNvPr>
                <p14:cNvContentPartPr/>
                <p14:nvPr/>
              </p14:nvContentPartPr>
              <p14:xfrm>
                <a:off x="3818715" y="4671146"/>
                <a:ext cx="31945" cy="38942"/>
              </p14:xfrm>
            </p:contentPart>
          </mc:Choice>
          <mc:Fallback xmlns="">
            <p:pic>
              <p:nvPicPr>
                <p:cNvPr id="1096" name="Ink 1095">
                  <a:extLst>
                    <a:ext uri="{FF2B5EF4-FFF2-40B4-BE49-F238E27FC236}">
                      <a16:creationId xmlns:a16="http://schemas.microsoft.com/office/drawing/2014/main" id="{5A6154BE-0B74-4ABC-B673-4659E7924DA4}"/>
                    </a:ext>
                  </a:extLst>
                </p:cNvPr>
                <p:cNvPicPr/>
                <p:nvPr/>
              </p:nvPicPr>
              <p:blipFill>
                <a:blip r:embed="rId135"/>
                <a:stretch>
                  <a:fillRect/>
                </a:stretch>
              </p:blipFill>
              <p:spPr>
                <a:xfrm>
                  <a:off x="3809742" y="4662492"/>
                  <a:ext cx="49533" cy="56610"/>
                </a:xfrm>
                <a:prstGeom prst="rect">
                  <a:avLst/>
                </a:prstGeom>
              </p:spPr>
            </p:pic>
          </mc:Fallback>
        </mc:AlternateContent>
        <p:grpSp>
          <p:nvGrpSpPr>
            <p:cNvPr id="1097" name="Group 1096">
              <a:extLst>
                <a:ext uri="{FF2B5EF4-FFF2-40B4-BE49-F238E27FC236}">
                  <a16:creationId xmlns:a16="http://schemas.microsoft.com/office/drawing/2014/main" id="{782DAAB4-8399-4FBD-9785-F43165AA2825}"/>
                </a:ext>
              </a:extLst>
            </p:cNvPr>
            <p:cNvGrpSpPr/>
            <p:nvPr/>
          </p:nvGrpSpPr>
          <p:grpSpPr>
            <a:xfrm>
              <a:off x="4224570" y="4663540"/>
              <a:ext cx="30119" cy="39856"/>
              <a:chOff x="4190693" y="3564895"/>
              <a:chExt cx="30119" cy="39856"/>
            </a:xfrm>
          </p:grpSpPr>
          <mc:AlternateContent xmlns:mc="http://schemas.openxmlformats.org/markup-compatibility/2006" xmlns:p14="http://schemas.microsoft.com/office/powerpoint/2010/main">
            <mc:Choice Requires="p14">
              <p:contentPart p14:bwMode="auto" r:id="rId214">
                <p14:nvContentPartPr>
                  <p14:cNvPr id="1098" name="Ink 1097">
                    <a:extLst>
                      <a:ext uri="{FF2B5EF4-FFF2-40B4-BE49-F238E27FC236}">
                        <a16:creationId xmlns:a16="http://schemas.microsoft.com/office/drawing/2014/main" id="{5911D1D9-0D33-4D0F-A96B-F69F736C5136}"/>
                      </a:ext>
                    </a:extLst>
                  </p14:cNvPr>
                  <p14:cNvContentPartPr/>
                  <p14:nvPr/>
                </p14:nvContentPartPr>
                <p14:xfrm>
                  <a:off x="4190693" y="3566417"/>
                  <a:ext cx="30119" cy="38334"/>
                </p14:xfrm>
              </p:contentPart>
            </mc:Choice>
            <mc:Fallback xmlns="">
              <p:pic>
                <p:nvPicPr>
                  <p:cNvPr id="1098" name="Ink 1097">
                    <a:extLst>
                      <a:ext uri="{FF2B5EF4-FFF2-40B4-BE49-F238E27FC236}">
                        <a16:creationId xmlns:a16="http://schemas.microsoft.com/office/drawing/2014/main" id="{5911D1D9-0D33-4D0F-A96B-F69F736C5136}"/>
                      </a:ext>
                    </a:extLst>
                  </p:cNvPr>
                  <p:cNvPicPr/>
                  <p:nvPr/>
                </p:nvPicPr>
                <p:blipFill>
                  <a:blip r:embed="rId137"/>
                  <a:stretch>
                    <a:fillRect/>
                  </a:stretch>
                </p:blipFill>
                <p:spPr>
                  <a:xfrm>
                    <a:off x="4181729" y="3557460"/>
                    <a:ext cx="47688" cy="55889"/>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099" name="Ink 1098">
                    <a:extLst>
                      <a:ext uri="{FF2B5EF4-FFF2-40B4-BE49-F238E27FC236}">
                        <a16:creationId xmlns:a16="http://schemas.microsoft.com/office/drawing/2014/main" id="{DBE7D9FB-6CAE-4E78-A1DE-7F46E618E426}"/>
                      </a:ext>
                    </a:extLst>
                  </p14:cNvPr>
                  <p14:cNvContentPartPr/>
                  <p14:nvPr/>
                </p14:nvContentPartPr>
                <p14:xfrm>
                  <a:off x="4201342" y="3564895"/>
                  <a:ext cx="18863" cy="39247"/>
                </p14:xfrm>
              </p:contentPart>
            </mc:Choice>
            <mc:Fallback xmlns="">
              <p:pic>
                <p:nvPicPr>
                  <p:cNvPr id="1099" name="Ink 1098">
                    <a:extLst>
                      <a:ext uri="{FF2B5EF4-FFF2-40B4-BE49-F238E27FC236}">
                        <a16:creationId xmlns:a16="http://schemas.microsoft.com/office/drawing/2014/main" id="{DBE7D9FB-6CAE-4E78-A1DE-7F46E618E426}"/>
                      </a:ext>
                    </a:extLst>
                  </p:cNvPr>
                  <p:cNvPicPr/>
                  <p:nvPr/>
                </p:nvPicPr>
                <p:blipFill>
                  <a:blip r:embed="rId139"/>
                  <a:stretch>
                    <a:fillRect/>
                  </a:stretch>
                </p:blipFill>
                <p:spPr>
                  <a:xfrm>
                    <a:off x="4192636" y="3555893"/>
                    <a:ext cx="36638" cy="56890"/>
                  </a:xfrm>
                  <a:prstGeom prst="rect">
                    <a:avLst/>
                  </a:prstGeom>
                </p:spPr>
              </p:pic>
            </mc:Fallback>
          </mc:AlternateContent>
        </p:grpSp>
        <p:grpSp>
          <p:nvGrpSpPr>
            <p:cNvPr id="1111" name="Group 1110">
              <a:extLst>
                <a:ext uri="{FF2B5EF4-FFF2-40B4-BE49-F238E27FC236}">
                  <a16:creationId xmlns:a16="http://schemas.microsoft.com/office/drawing/2014/main" id="{F8287C47-6405-4BCA-9013-70026778221E}"/>
                </a:ext>
              </a:extLst>
            </p:cNvPr>
            <p:cNvGrpSpPr/>
            <p:nvPr/>
          </p:nvGrpSpPr>
          <p:grpSpPr>
            <a:xfrm>
              <a:off x="2490348" y="4267107"/>
              <a:ext cx="34075" cy="34987"/>
              <a:chOff x="2490348" y="4267107"/>
              <a:chExt cx="34075" cy="34987"/>
            </a:xfrm>
          </p:grpSpPr>
          <mc:AlternateContent xmlns:mc="http://schemas.openxmlformats.org/markup-compatibility/2006" xmlns:p14="http://schemas.microsoft.com/office/powerpoint/2010/main">
            <mc:Choice Requires="p14">
              <p:contentPart p14:bwMode="auto" r:id="rId216">
                <p14:nvContentPartPr>
                  <p14:cNvPr id="1108" name="Ink 1107">
                    <a:extLst>
                      <a:ext uri="{FF2B5EF4-FFF2-40B4-BE49-F238E27FC236}">
                        <a16:creationId xmlns:a16="http://schemas.microsoft.com/office/drawing/2014/main" id="{32688443-FCEC-4314-923F-C6AED21CCCAA}"/>
                      </a:ext>
                    </a:extLst>
                  </p14:cNvPr>
                  <p14:cNvContentPartPr/>
                  <p14:nvPr/>
                </p14:nvContentPartPr>
                <p14:xfrm>
                  <a:off x="2490348" y="4267107"/>
                  <a:ext cx="33770" cy="31336"/>
                </p14:xfrm>
              </p:contentPart>
            </mc:Choice>
            <mc:Fallback xmlns="">
              <p:pic>
                <p:nvPicPr>
                  <p:cNvPr id="1108" name="Ink 1107">
                    <a:extLst>
                      <a:ext uri="{FF2B5EF4-FFF2-40B4-BE49-F238E27FC236}">
                        <a16:creationId xmlns:a16="http://schemas.microsoft.com/office/drawing/2014/main" id="{32688443-FCEC-4314-923F-C6AED21CCCAA}"/>
                      </a:ext>
                    </a:extLst>
                  </p:cNvPr>
                  <p:cNvPicPr/>
                  <p:nvPr/>
                </p:nvPicPr>
                <p:blipFill>
                  <a:blip r:embed="rId217"/>
                  <a:stretch>
                    <a:fillRect/>
                  </a:stretch>
                </p:blipFill>
                <p:spPr>
                  <a:xfrm>
                    <a:off x="2481367" y="4258463"/>
                    <a:ext cx="51374" cy="48985"/>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109" name="Ink 1108">
                    <a:extLst>
                      <a:ext uri="{FF2B5EF4-FFF2-40B4-BE49-F238E27FC236}">
                        <a16:creationId xmlns:a16="http://schemas.microsoft.com/office/drawing/2014/main" id="{EE6F38F3-E9AB-44C7-8387-9B7C48C4F988}"/>
                      </a:ext>
                    </a:extLst>
                  </p14:cNvPr>
                  <p14:cNvContentPartPr/>
                  <p14:nvPr/>
                </p14:nvContentPartPr>
                <p14:xfrm>
                  <a:off x="2490348" y="4268324"/>
                  <a:ext cx="34075" cy="33770"/>
                </p14:xfrm>
              </p:contentPart>
            </mc:Choice>
            <mc:Fallback xmlns="">
              <p:pic>
                <p:nvPicPr>
                  <p:cNvPr id="1109" name="Ink 1108">
                    <a:extLst>
                      <a:ext uri="{FF2B5EF4-FFF2-40B4-BE49-F238E27FC236}">
                        <a16:creationId xmlns:a16="http://schemas.microsoft.com/office/drawing/2014/main" id="{EE6F38F3-E9AB-44C7-8387-9B7C48C4F988}"/>
                      </a:ext>
                    </a:extLst>
                  </p:cNvPr>
                  <p:cNvPicPr/>
                  <p:nvPr/>
                </p:nvPicPr>
                <p:blipFill>
                  <a:blip r:embed="rId219"/>
                  <a:stretch>
                    <a:fillRect/>
                  </a:stretch>
                </p:blipFill>
                <p:spPr>
                  <a:xfrm>
                    <a:off x="2481381" y="4259343"/>
                    <a:ext cx="51651" cy="5137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1114" name="Ink 1113">
                  <a:extLst>
                    <a:ext uri="{FF2B5EF4-FFF2-40B4-BE49-F238E27FC236}">
                      <a16:creationId xmlns:a16="http://schemas.microsoft.com/office/drawing/2014/main" id="{3657FC2F-2E75-426B-83FB-B8B8C7E6BEFA}"/>
                    </a:ext>
                  </a:extLst>
                </p14:cNvPr>
                <p14:cNvContentPartPr/>
                <p14:nvPr/>
              </p14:nvContentPartPr>
              <p14:xfrm>
                <a:off x="2492173" y="4549442"/>
                <a:ext cx="42898" cy="43507"/>
              </p14:xfrm>
            </p:contentPart>
          </mc:Choice>
          <mc:Fallback xmlns="">
            <p:pic>
              <p:nvPicPr>
                <p:cNvPr id="1114" name="Ink 1113">
                  <a:extLst>
                    <a:ext uri="{FF2B5EF4-FFF2-40B4-BE49-F238E27FC236}">
                      <a16:creationId xmlns:a16="http://schemas.microsoft.com/office/drawing/2014/main" id="{3657FC2F-2E75-426B-83FB-B8B8C7E6BEFA}"/>
                    </a:ext>
                  </a:extLst>
                </p:cNvPr>
                <p:cNvPicPr/>
                <p:nvPr/>
              </p:nvPicPr>
              <p:blipFill>
                <a:blip r:embed="rId221"/>
                <a:stretch>
                  <a:fillRect/>
                </a:stretch>
              </p:blipFill>
              <p:spPr>
                <a:xfrm>
                  <a:off x="2483593" y="4540453"/>
                  <a:ext cx="60415" cy="61126"/>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115" name="Ink 1114">
                  <a:extLst>
                    <a:ext uri="{FF2B5EF4-FFF2-40B4-BE49-F238E27FC236}">
                      <a16:creationId xmlns:a16="http://schemas.microsoft.com/office/drawing/2014/main" id="{5F1A939A-161E-4622-9756-372BDC848B08}"/>
                    </a:ext>
                  </a:extLst>
                </p14:cNvPr>
                <p14:cNvContentPartPr/>
                <p14:nvPr/>
              </p14:nvContentPartPr>
              <p14:xfrm>
                <a:off x="2494911" y="4422269"/>
                <a:ext cx="37725" cy="28295"/>
              </p14:xfrm>
            </p:contentPart>
          </mc:Choice>
          <mc:Fallback xmlns="">
            <p:pic>
              <p:nvPicPr>
                <p:cNvPr id="1115" name="Ink 1114">
                  <a:extLst>
                    <a:ext uri="{FF2B5EF4-FFF2-40B4-BE49-F238E27FC236}">
                      <a16:creationId xmlns:a16="http://schemas.microsoft.com/office/drawing/2014/main" id="{5F1A939A-161E-4622-9756-372BDC848B08}"/>
                    </a:ext>
                  </a:extLst>
                </p:cNvPr>
                <p:cNvPicPr/>
                <p:nvPr/>
              </p:nvPicPr>
              <p:blipFill>
                <a:blip r:embed="rId223"/>
                <a:stretch>
                  <a:fillRect/>
                </a:stretch>
              </p:blipFill>
              <p:spPr>
                <a:xfrm>
                  <a:off x="2485929" y="4413673"/>
                  <a:ext cx="55330" cy="45845"/>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116" name="Ink 1115">
                  <a:extLst>
                    <a:ext uri="{FF2B5EF4-FFF2-40B4-BE49-F238E27FC236}">
                      <a16:creationId xmlns:a16="http://schemas.microsoft.com/office/drawing/2014/main" id="{8B7A9364-0E77-4A4A-B7F4-E6FA6F77527A}"/>
                    </a:ext>
                  </a:extLst>
                </p14:cNvPr>
                <p14:cNvContentPartPr/>
                <p14:nvPr/>
              </p14:nvContentPartPr>
              <p14:xfrm>
                <a:off x="2498866" y="4121073"/>
                <a:ext cx="41681" cy="35596"/>
              </p14:xfrm>
            </p:contentPart>
          </mc:Choice>
          <mc:Fallback xmlns="">
            <p:pic>
              <p:nvPicPr>
                <p:cNvPr id="1116" name="Ink 1115">
                  <a:extLst>
                    <a:ext uri="{FF2B5EF4-FFF2-40B4-BE49-F238E27FC236}">
                      <a16:creationId xmlns:a16="http://schemas.microsoft.com/office/drawing/2014/main" id="{8B7A9364-0E77-4A4A-B7F4-E6FA6F77527A}"/>
                    </a:ext>
                  </a:extLst>
                </p:cNvPr>
                <p:cNvPicPr/>
                <p:nvPr/>
              </p:nvPicPr>
              <p:blipFill>
                <a:blip r:embed="rId225"/>
                <a:stretch>
                  <a:fillRect/>
                </a:stretch>
              </p:blipFill>
              <p:spPr>
                <a:xfrm>
                  <a:off x="2489883" y="4112084"/>
                  <a:ext cx="59288" cy="53214"/>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117" name="Ink 1116">
                  <a:extLst>
                    <a:ext uri="{FF2B5EF4-FFF2-40B4-BE49-F238E27FC236}">
                      <a16:creationId xmlns:a16="http://schemas.microsoft.com/office/drawing/2014/main" id="{93FB492C-B7C4-40F2-B20E-30CFCA1DDCF7}"/>
                    </a:ext>
                  </a:extLst>
                </p14:cNvPr>
                <p14:cNvContentPartPr/>
                <p14:nvPr/>
              </p14:nvContentPartPr>
              <p14:xfrm>
                <a:off x="2489739" y="3962259"/>
                <a:ext cx="30119" cy="36509"/>
              </p14:xfrm>
            </p:contentPart>
          </mc:Choice>
          <mc:Fallback xmlns="">
            <p:pic>
              <p:nvPicPr>
                <p:cNvPr id="1117" name="Ink 1116">
                  <a:extLst>
                    <a:ext uri="{FF2B5EF4-FFF2-40B4-BE49-F238E27FC236}">
                      <a16:creationId xmlns:a16="http://schemas.microsoft.com/office/drawing/2014/main" id="{93FB492C-B7C4-40F2-B20E-30CFCA1DDCF7}"/>
                    </a:ext>
                  </a:extLst>
                </p:cNvPr>
                <p:cNvPicPr/>
                <p:nvPr/>
              </p:nvPicPr>
              <p:blipFill>
                <a:blip r:embed="rId227"/>
                <a:stretch>
                  <a:fillRect/>
                </a:stretch>
              </p:blipFill>
              <p:spPr>
                <a:xfrm>
                  <a:off x="2480775" y="3953311"/>
                  <a:ext cx="47688" cy="54048"/>
                </a:xfrm>
                <a:prstGeom prst="rect">
                  <a:avLst/>
                </a:prstGeom>
              </p:spPr>
            </p:pic>
          </mc:Fallback>
        </mc:AlternateContent>
        <p:grpSp>
          <p:nvGrpSpPr>
            <p:cNvPr id="1120" name="Group 1119">
              <a:extLst>
                <a:ext uri="{FF2B5EF4-FFF2-40B4-BE49-F238E27FC236}">
                  <a16:creationId xmlns:a16="http://schemas.microsoft.com/office/drawing/2014/main" id="{38E94553-E48D-4113-903D-A79FDC8E7D0F}"/>
                </a:ext>
              </a:extLst>
            </p:cNvPr>
            <p:cNvGrpSpPr/>
            <p:nvPr/>
          </p:nvGrpSpPr>
          <p:grpSpPr>
            <a:xfrm>
              <a:off x="2510732" y="4713123"/>
              <a:ext cx="34987" cy="44723"/>
              <a:chOff x="2510732" y="4713123"/>
              <a:chExt cx="34987" cy="44723"/>
            </a:xfrm>
          </p:grpSpPr>
          <mc:AlternateContent xmlns:mc="http://schemas.openxmlformats.org/markup-compatibility/2006" xmlns:p14="http://schemas.microsoft.com/office/powerpoint/2010/main">
            <mc:Choice Requires="p14">
              <p:contentPart p14:bwMode="auto" r:id="rId228">
                <p14:nvContentPartPr>
                  <p14:cNvPr id="1118" name="Ink 1117">
                    <a:extLst>
                      <a:ext uri="{FF2B5EF4-FFF2-40B4-BE49-F238E27FC236}">
                        <a16:creationId xmlns:a16="http://schemas.microsoft.com/office/drawing/2014/main" id="{246F4FFE-7AF6-49AA-A565-640FC8AD2F04}"/>
                      </a:ext>
                    </a:extLst>
                  </p14:cNvPr>
                  <p14:cNvContentPartPr/>
                  <p14:nvPr/>
                </p14:nvContentPartPr>
                <p14:xfrm>
                  <a:off x="2510732" y="4713123"/>
                  <a:ext cx="34684" cy="44723"/>
                </p14:xfrm>
              </p:contentPart>
            </mc:Choice>
            <mc:Fallback xmlns="">
              <p:pic>
                <p:nvPicPr>
                  <p:cNvPr id="1118" name="Ink 1117">
                    <a:extLst>
                      <a:ext uri="{FF2B5EF4-FFF2-40B4-BE49-F238E27FC236}">
                        <a16:creationId xmlns:a16="http://schemas.microsoft.com/office/drawing/2014/main" id="{246F4FFE-7AF6-49AA-A565-640FC8AD2F04}"/>
                      </a:ext>
                    </a:extLst>
                  </p:cNvPr>
                  <p:cNvPicPr/>
                  <p:nvPr/>
                </p:nvPicPr>
                <p:blipFill>
                  <a:blip r:embed="rId229"/>
                  <a:stretch>
                    <a:fillRect/>
                  </a:stretch>
                </p:blipFill>
                <p:spPr>
                  <a:xfrm>
                    <a:off x="2501700" y="4704106"/>
                    <a:ext cx="52387" cy="62396"/>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119" name="Ink 1118">
                    <a:extLst>
                      <a:ext uri="{FF2B5EF4-FFF2-40B4-BE49-F238E27FC236}">
                        <a16:creationId xmlns:a16="http://schemas.microsoft.com/office/drawing/2014/main" id="{B73774BD-BEDE-4234-90BD-55D126E15B34}"/>
                      </a:ext>
                    </a:extLst>
                  </p14:cNvPr>
                  <p14:cNvContentPartPr/>
                  <p14:nvPr/>
                </p14:nvContentPartPr>
                <p14:xfrm>
                  <a:off x="2518338" y="4718295"/>
                  <a:ext cx="27381" cy="34684"/>
                </p14:xfrm>
              </p:contentPart>
            </mc:Choice>
            <mc:Fallback xmlns="">
              <p:pic>
                <p:nvPicPr>
                  <p:cNvPr id="1119" name="Ink 1118">
                    <a:extLst>
                      <a:ext uri="{FF2B5EF4-FFF2-40B4-BE49-F238E27FC236}">
                        <a16:creationId xmlns:a16="http://schemas.microsoft.com/office/drawing/2014/main" id="{B73774BD-BEDE-4234-90BD-55D126E15B34}"/>
                      </a:ext>
                    </a:extLst>
                  </p:cNvPr>
                  <p:cNvPicPr/>
                  <p:nvPr/>
                </p:nvPicPr>
                <p:blipFill>
                  <a:blip r:embed="rId231"/>
                  <a:stretch>
                    <a:fillRect/>
                  </a:stretch>
                </p:blipFill>
                <p:spPr>
                  <a:xfrm>
                    <a:off x="2509331" y="4709263"/>
                    <a:ext cx="45035" cy="5238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2">
              <p14:nvContentPartPr>
                <p14:cNvPr id="497" name="Ink 496">
                  <a:extLst>
                    <a:ext uri="{FF2B5EF4-FFF2-40B4-BE49-F238E27FC236}">
                      <a16:creationId xmlns:a16="http://schemas.microsoft.com/office/drawing/2014/main" id="{75247853-EE16-43BD-9A7C-87C601651B90}"/>
                    </a:ext>
                  </a:extLst>
                </p14:cNvPr>
                <p14:cNvContentPartPr/>
                <p14:nvPr/>
              </p14:nvContentPartPr>
              <p14:xfrm>
                <a:off x="3809066" y="3486474"/>
                <a:ext cx="28088" cy="1529748"/>
              </p14:xfrm>
            </p:contentPart>
          </mc:Choice>
          <mc:Fallback xmlns="">
            <p:pic>
              <p:nvPicPr>
                <p:cNvPr id="497" name="Ink 496">
                  <a:extLst>
                    <a:ext uri="{FF2B5EF4-FFF2-40B4-BE49-F238E27FC236}">
                      <a16:creationId xmlns:a16="http://schemas.microsoft.com/office/drawing/2014/main" id="{75247853-EE16-43BD-9A7C-87C601651B90}"/>
                    </a:ext>
                  </a:extLst>
                </p:cNvPr>
                <p:cNvPicPr/>
                <p:nvPr/>
              </p:nvPicPr>
              <p:blipFill>
                <a:blip r:embed="rId233"/>
                <a:stretch>
                  <a:fillRect/>
                </a:stretch>
              </p:blipFill>
              <p:spPr>
                <a:xfrm>
                  <a:off x="3800063" y="3477473"/>
                  <a:ext cx="45733" cy="1547389"/>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99" name="Ink 498">
                  <a:extLst>
                    <a:ext uri="{FF2B5EF4-FFF2-40B4-BE49-F238E27FC236}">
                      <a16:creationId xmlns:a16="http://schemas.microsoft.com/office/drawing/2014/main" id="{CD10FEC6-8377-4A31-9474-7DFA355FB8CC}"/>
                    </a:ext>
                  </a:extLst>
                </p14:cNvPr>
                <p14:cNvContentPartPr/>
                <p14:nvPr/>
              </p14:nvContentPartPr>
              <p14:xfrm>
                <a:off x="3617055" y="5006526"/>
                <a:ext cx="218227" cy="6914"/>
              </p14:xfrm>
            </p:contentPart>
          </mc:Choice>
          <mc:Fallback xmlns="">
            <p:pic>
              <p:nvPicPr>
                <p:cNvPr id="499" name="Ink 498">
                  <a:extLst>
                    <a:ext uri="{FF2B5EF4-FFF2-40B4-BE49-F238E27FC236}">
                      <a16:creationId xmlns:a16="http://schemas.microsoft.com/office/drawing/2014/main" id="{CD10FEC6-8377-4A31-9474-7DFA355FB8CC}"/>
                    </a:ext>
                  </a:extLst>
                </p:cNvPr>
                <p:cNvPicPr/>
                <p:nvPr/>
              </p:nvPicPr>
              <p:blipFill>
                <a:blip r:embed="rId235"/>
                <a:stretch>
                  <a:fillRect/>
                </a:stretch>
              </p:blipFill>
              <p:spPr>
                <a:xfrm>
                  <a:off x="3608052" y="4997793"/>
                  <a:ext cx="235872" cy="24745"/>
                </a:xfrm>
                <a:prstGeom prst="rect">
                  <a:avLst/>
                </a:prstGeom>
              </p:spPr>
            </p:pic>
          </mc:Fallback>
        </mc:AlternateContent>
        <p:grpSp>
          <p:nvGrpSpPr>
            <p:cNvPr id="901" name="Group 900">
              <a:extLst>
                <a:ext uri="{FF2B5EF4-FFF2-40B4-BE49-F238E27FC236}">
                  <a16:creationId xmlns:a16="http://schemas.microsoft.com/office/drawing/2014/main" id="{F10A95B6-32DD-4AC2-AAFA-DEF48CAF02A8}"/>
                </a:ext>
              </a:extLst>
            </p:cNvPr>
            <p:cNvGrpSpPr/>
            <p:nvPr/>
          </p:nvGrpSpPr>
          <p:grpSpPr>
            <a:xfrm>
              <a:off x="2942563" y="4228827"/>
              <a:ext cx="893534" cy="796499"/>
              <a:chOff x="2942563" y="4228827"/>
              <a:chExt cx="893534" cy="796499"/>
            </a:xfrm>
          </p:grpSpPr>
          <mc:AlternateContent xmlns:mc="http://schemas.openxmlformats.org/markup-compatibility/2006" xmlns:p14="http://schemas.microsoft.com/office/powerpoint/2010/main">
            <mc:Choice Requires="p14">
              <p:contentPart p14:bwMode="auto" r:id="rId236">
                <p14:nvContentPartPr>
                  <p14:cNvPr id="814" name="Ink 813">
                    <a:extLst>
                      <a:ext uri="{FF2B5EF4-FFF2-40B4-BE49-F238E27FC236}">
                        <a16:creationId xmlns:a16="http://schemas.microsoft.com/office/drawing/2014/main" id="{19349557-9A9A-4BF5-ABAB-1689C0EABF72}"/>
                      </a:ext>
                    </a:extLst>
                  </p14:cNvPr>
                  <p14:cNvContentPartPr/>
                  <p14:nvPr/>
                </p14:nvContentPartPr>
                <p14:xfrm>
                  <a:off x="3736915" y="4986328"/>
                  <a:ext cx="4260" cy="18558"/>
                </p14:xfrm>
              </p:contentPart>
            </mc:Choice>
            <mc:Fallback xmlns="">
              <p:pic>
                <p:nvPicPr>
                  <p:cNvPr id="814" name="Ink 813">
                    <a:extLst>
                      <a:ext uri="{FF2B5EF4-FFF2-40B4-BE49-F238E27FC236}">
                        <a16:creationId xmlns:a16="http://schemas.microsoft.com/office/drawing/2014/main" id="{19349557-9A9A-4BF5-ABAB-1689C0EABF72}"/>
                      </a:ext>
                    </a:extLst>
                  </p:cNvPr>
                  <p:cNvPicPr/>
                  <p:nvPr/>
                </p:nvPicPr>
                <p:blipFill>
                  <a:blip r:embed="rId237"/>
                  <a:stretch>
                    <a:fillRect/>
                  </a:stretch>
                </p:blipFill>
                <p:spPr>
                  <a:xfrm>
                    <a:off x="3728395" y="4977406"/>
                    <a:ext cx="21655" cy="36045"/>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815" name="Ink 814">
                    <a:extLst>
                      <a:ext uri="{FF2B5EF4-FFF2-40B4-BE49-F238E27FC236}">
                        <a16:creationId xmlns:a16="http://schemas.microsoft.com/office/drawing/2014/main" id="{B1961E43-45BC-43B5-80CF-6810BBA400A6}"/>
                      </a:ext>
                    </a:extLst>
                  </p14:cNvPr>
                  <p14:cNvContentPartPr/>
                  <p14:nvPr/>
                </p14:nvContentPartPr>
                <p14:xfrm>
                  <a:off x="3736306" y="4955600"/>
                  <a:ext cx="2129" cy="15516"/>
                </p14:xfrm>
              </p:contentPart>
            </mc:Choice>
            <mc:Fallback xmlns="">
              <p:pic>
                <p:nvPicPr>
                  <p:cNvPr id="815" name="Ink 814">
                    <a:extLst>
                      <a:ext uri="{FF2B5EF4-FFF2-40B4-BE49-F238E27FC236}">
                        <a16:creationId xmlns:a16="http://schemas.microsoft.com/office/drawing/2014/main" id="{B1961E43-45BC-43B5-80CF-6810BBA400A6}"/>
                      </a:ext>
                    </a:extLst>
                  </p:cNvPr>
                  <p:cNvPicPr/>
                  <p:nvPr/>
                </p:nvPicPr>
                <p:blipFill>
                  <a:blip r:embed="rId239"/>
                  <a:stretch>
                    <a:fillRect/>
                  </a:stretch>
                </p:blipFill>
                <p:spPr>
                  <a:xfrm>
                    <a:off x="3727435" y="4946579"/>
                    <a:ext cx="19516" cy="33197"/>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816" name="Ink 815">
                    <a:extLst>
                      <a:ext uri="{FF2B5EF4-FFF2-40B4-BE49-F238E27FC236}">
                        <a16:creationId xmlns:a16="http://schemas.microsoft.com/office/drawing/2014/main" id="{63727A96-A63E-42ED-B756-3E258A2A2D38}"/>
                      </a:ext>
                    </a:extLst>
                  </p14:cNvPr>
                  <p14:cNvContentPartPr/>
                  <p14:nvPr/>
                </p14:nvContentPartPr>
                <p14:xfrm>
                  <a:off x="3733568" y="4923046"/>
                  <a:ext cx="1217" cy="17646"/>
                </p14:xfrm>
              </p:contentPart>
            </mc:Choice>
            <mc:Fallback xmlns="">
              <p:pic>
                <p:nvPicPr>
                  <p:cNvPr id="816" name="Ink 815">
                    <a:extLst>
                      <a:ext uri="{FF2B5EF4-FFF2-40B4-BE49-F238E27FC236}">
                        <a16:creationId xmlns:a16="http://schemas.microsoft.com/office/drawing/2014/main" id="{63727A96-A63E-42ED-B756-3E258A2A2D38}"/>
                      </a:ext>
                    </a:extLst>
                  </p:cNvPr>
                  <p:cNvPicPr/>
                  <p:nvPr/>
                </p:nvPicPr>
                <p:blipFill>
                  <a:blip r:embed="rId241"/>
                  <a:stretch>
                    <a:fillRect/>
                  </a:stretch>
                </p:blipFill>
                <p:spPr>
                  <a:xfrm>
                    <a:off x="3726266" y="4914043"/>
                    <a:ext cx="16125" cy="35292"/>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828" name="Ink 827">
                    <a:extLst>
                      <a:ext uri="{FF2B5EF4-FFF2-40B4-BE49-F238E27FC236}">
                        <a16:creationId xmlns:a16="http://schemas.microsoft.com/office/drawing/2014/main" id="{A9D6476F-6311-4F68-B27C-55138FD19575}"/>
                      </a:ext>
                    </a:extLst>
                  </p14:cNvPr>
                  <p14:cNvContentPartPr/>
                  <p14:nvPr/>
                </p14:nvContentPartPr>
                <p14:xfrm>
                  <a:off x="3784985" y="4914223"/>
                  <a:ext cx="13386" cy="1826"/>
                </p14:xfrm>
              </p:contentPart>
            </mc:Choice>
            <mc:Fallback xmlns="">
              <p:pic>
                <p:nvPicPr>
                  <p:cNvPr id="828" name="Ink 827">
                    <a:extLst>
                      <a:ext uri="{FF2B5EF4-FFF2-40B4-BE49-F238E27FC236}">
                        <a16:creationId xmlns:a16="http://schemas.microsoft.com/office/drawing/2014/main" id="{A9D6476F-6311-4F68-B27C-55138FD19575}"/>
                      </a:ext>
                    </a:extLst>
                  </p:cNvPr>
                  <p:cNvPicPr/>
                  <p:nvPr/>
                </p:nvPicPr>
                <p:blipFill>
                  <a:blip r:embed="rId243"/>
                  <a:stretch>
                    <a:fillRect/>
                  </a:stretch>
                </p:blipFill>
                <p:spPr>
                  <a:xfrm>
                    <a:off x="3776178" y="4905458"/>
                    <a:ext cx="30647" cy="19721"/>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830" name="Ink 829">
                    <a:extLst>
                      <a:ext uri="{FF2B5EF4-FFF2-40B4-BE49-F238E27FC236}">
                        <a16:creationId xmlns:a16="http://schemas.microsoft.com/office/drawing/2014/main" id="{09031E4F-CBAD-4B76-A3C2-B738EEE28031}"/>
                      </a:ext>
                    </a:extLst>
                  </p14:cNvPr>
                  <p14:cNvContentPartPr/>
                  <p14:nvPr/>
                </p14:nvContentPartPr>
                <p14:xfrm>
                  <a:off x="3813887" y="4910268"/>
                  <a:ext cx="21601" cy="1826"/>
                </p14:xfrm>
              </p:contentPart>
            </mc:Choice>
            <mc:Fallback xmlns="">
              <p:pic>
                <p:nvPicPr>
                  <p:cNvPr id="830" name="Ink 829">
                    <a:extLst>
                      <a:ext uri="{FF2B5EF4-FFF2-40B4-BE49-F238E27FC236}">
                        <a16:creationId xmlns:a16="http://schemas.microsoft.com/office/drawing/2014/main" id="{09031E4F-CBAD-4B76-A3C2-B738EEE28031}"/>
                      </a:ext>
                    </a:extLst>
                  </p:cNvPr>
                  <p:cNvPicPr/>
                  <p:nvPr/>
                </p:nvPicPr>
                <p:blipFill>
                  <a:blip r:embed="rId245"/>
                  <a:stretch>
                    <a:fillRect/>
                  </a:stretch>
                </p:blipFill>
                <p:spPr>
                  <a:xfrm>
                    <a:off x="3804887" y="4901138"/>
                    <a:ext cx="39242" cy="19721"/>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843" name="Ink 842">
                    <a:extLst>
                      <a:ext uri="{FF2B5EF4-FFF2-40B4-BE49-F238E27FC236}">
                        <a16:creationId xmlns:a16="http://schemas.microsoft.com/office/drawing/2014/main" id="{4EDA2EB6-F205-44E0-B2E2-36AD6E9ECA83}"/>
                      </a:ext>
                    </a:extLst>
                  </p14:cNvPr>
                  <p14:cNvContentPartPr/>
                  <p14:nvPr/>
                </p14:nvContentPartPr>
                <p14:xfrm>
                  <a:off x="3752431" y="4935521"/>
                  <a:ext cx="609" cy="912"/>
                </p14:xfrm>
              </p:contentPart>
            </mc:Choice>
            <mc:Fallback xmlns="">
              <p:pic>
                <p:nvPicPr>
                  <p:cNvPr id="843" name="Ink 842">
                    <a:extLst>
                      <a:ext uri="{FF2B5EF4-FFF2-40B4-BE49-F238E27FC236}">
                        <a16:creationId xmlns:a16="http://schemas.microsoft.com/office/drawing/2014/main" id="{4EDA2EB6-F205-44E0-B2E2-36AD6E9ECA83}"/>
                      </a:ext>
                    </a:extLst>
                  </p:cNvPr>
                  <p:cNvPicPr/>
                  <p:nvPr/>
                </p:nvPicPr>
                <p:blipFill>
                  <a:blip r:embed="rId247"/>
                  <a:stretch>
                    <a:fillRect/>
                  </a:stretch>
                </p:blipFill>
                <p:spPr>
                  <a:xfrm>
                    <a:off x="3745123" y="4924577"/>
                    <a:ext cx="15530" cy="23256"/>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845" name="Ink 844">
                    <a:extLst>
                      <a:ext uri="{FF2B5EF4-FFF2-40B4-BE49-F238E27FC236}">
                        <a16:creationId xmlns:a16="http://schemas.microsoft.com/office/drawing/2014/main" id="{7470DBE6-AFF0-4E07-83E2-CE11EA1F6E86}"/>
                      </a:ext>
                    </a:extLst>
                  </p14:cNvPr>
                  <p14:cNvContentPartPr/>
                  <p14:nvPr/>
                </p14:nvContentPartPr>
                <p14:xfrm>
                  <a:off x="3749997" y="4927306"/>
                  <a:ext cx="29815" cy="38030"/>
                </p14:xfrm>
              </p:contentPart>
            </mc:Choice>
            <mc:Fallback xmlns="">
              <p:pic>
                <p:nvPicPr>
                  <p:cNvPr id="845" name="Ink 844">
                    <a:extLst>
                      <a:ext uri="{FF2B5EF4-FFF2-40B4-BE49-F238E27FC236}">
                        <a16:creationId xmlns:a16="http://schemas.microsoft.com/office/drawing/2014/main" id="{7470DBE6-AFF0-4E07-83E2-CE11EA1F6E86}"/>
                      </a:ext>
                    </a:extLst>
                  </p:cNvPr>
                  <p:cNvPicPr/>
                  <p:nvPr/>
                </p:nvPicPr>
                <p:blipFill>
                  <a:blip r:embed="rId249"/>
                  <a:stretch>
                    <a:fillRect/>
                  </a:stretch>
                </p:blipFill>
                <p:spPr>
                  <a:xfrm>
                    <a:off x="3741017" y="4918337"/>
                    <a:ext cx="47417" cy="5561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847" name="Ink 846">
                    <a:extLst>
                      <a:ext uri="{FF2B5EF4-FFF2-40B4-BE49-F238E27FC236}">
                        <a16:creationId xmlns:a16="http://schemas.microsoft.com/office/drawing/2014/main" id="{555DF1AA-950E-4AE9-B367-C74B52BCCEBE}"/>
                      </a:ext>
                    </a:extLst>
                  </p14:cNvPr>
                  <p14:cNvContentPartPr/>
                  <p14:nvPr/>
                </p14:nvContentPartPr>
                <p14:xfrm>
                  <a:off x="3756690" y="4933695"/>
                  <a:ext cx="43810" cy="54459"/>
                </p14:xfrm>
              </p:contentPart>
            </mc:Choice>
            <mc:Fallback xmlns="">
              <p:pic>
                <p:nvPicPr>
                  <p:cNvPr id="847" name="Ink 846">
                    <a:extLst>
                      <a:ext uri="{FF2B5EF4-FFF2-40B4-BE49-F238E27FC236}">
                        <a16:creationId xmlns:a16="http://schemas.microsoft.com/office/drawing/2014/main" id="{555DF1AA-950E-4AE9-B367-C74B52BCCEBE}"/>
                      </a:ext>
                    </a:extLst>
                  </p:cNvPr>
                  <p:cNvPicPr/>
                  <p:nvPr/>
                </p:nvPicPr>
                <p:blipFill>
                  <a:blip r:embed="rId251"/>
                  <a:stretch>
                    <a:fillRect/>
                  </a:stretch>
                </p:blipFill>
                <p:spPr>
                  <a:xfrm>
                    <a:off x="3747638" y="4924738"/>
                    <a:ext cx="61551" cy="72015"/>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848" name="Ink 847">
                    <a:extLst>
                      <a:ext uri="{FF2B5EF4-FFF2-40B4-BE49-F238E27FC236}">
                        <a16:creationId xmlns:a16="http://schemas.microsoft.com/office/drawing/2014/main" id="{4E19C331-2CB0-46DB-B2B0-8D6EFA270FD2}"/>
                      </a:ext>
                    </a:extLst>
                  </p14:cNvPr>
                  <p14:cNvContentPartPr/>
                  <p14:nvPr/>
                </p14:nvContentPartPr>
                <p14:xfrm>
                  <a:off x="3767339" y="4933390"/>
                  <a:ext cx="57805" cy="74234"/>
                </p14:xfrm>
              </p:contentPart>
            </mc:Choice>
            <mc:Fallback xmlns="">
              <p:pic>
                <p:nvPicPr>
                  <p:cNvPr id="848" name="Ink 847">
                    <a:extLst>
                      <a:ext uri="{FF2B5EF4-FFF2-40B4-BE49-F238E27FC236}">
                        <a16:creationId xmlns:a16="http://schemas.microsoft.com/office/drawing/2014/main" id="{4E19C331-2CB0-46DB-B2B0-8D6EFA270FD2}"/>
                      </a:ext>
                    </a:extLst>
                  </p:cNvPr>
                  <p:cNvPicPr/>
                  <p:nvPr/>
                </p:nvPicPr>
                <p:blipFill>
                  <a:blip r:embed="rId253"/>
                  <a:stretch>
                    <a:fillRect/>
                  </a:stretch>
                </p:blipFill>
                <p:spPr>
                  <a:xfrm>
                    <a:off x="3758363" y="4924381"/>
                    <a:ext cx="75398" cy="91892"/>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849" name="Ink 848">
                    <a:extLst>
                      <a:ext uri="{FF2B5EF4-FFF2-40B4-BE49-F238E27FC236}">
                        <a16:creationId xmlns:a16="http://schemas.microsoft.com/office/drawing/2014/main" id="{443C17EA-5617-4EC2-9C79-3408828E159A}"/>
                      </a:ext>
                    </a:extLst>
                  </p14:cNvPr>
                  <p14:cNvContentPartPr/>
                  <p14:nvPr/>
                </p14:nvContentPartPr>
                <p14:xfrm>
                  <a:off x="3809324" y="4953167"/>
                  <a:ext cx="26773" cy="44723"/>
                </p14:xfrm>
              </p:contentPart>
            </mc:Choice>
            <mc:Fallback xmlns="">
              <p:pic>
                <p:nvPicPr>
                  <p:cNvPr id="849" name="Ink 848">
                    <a:extLst>
                      <a:ext uri="{FF2B5EF4-FFF2-40B4-BE49-F238E27FC236}">
                        <a16:creationId xmlns:a16="http://schemas.microsoft.com/office/drawing/2014/main" id="{443C17EA-5617-4EC2-9C79-3408828E159A}"/>
                      </a:ext>
                    </a:extLst>
                  </p:cNvPr>
                  <p:cNvPicPr/>
                  <p:nvPr/>
                </p:nvPicPr>
                <p:blipFill>
                  <a:blip r:embed="rId255"/>
                  <a:stretch>
                    <a:fillRect/>
                  </a:stretch>
                </p:blipFill>
                <p:spPr>
                  <a:xfrm>
                    <a:off x="3800279" y="4944580"/>
                    <a:ext cx="44501" cy="62254"/>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850" name="Ink 849">
                    <a:extLst>
                      <a:ext uri="{FF2B5EF4-FFF2-40B4-BE49-F238E27FC236}">
                        <a16:creationId xmlns:a16="http://schemas.microsoft.com/office/drawing/2014/main" id="{EECB51A7-0BF0-4C9C-B97B-6F8C7E2A4164}"/>
                      </a:ext>
                    </a:extLst>
                  </p14:cNvPr>
                  <p14:cNvContentPartPr/>
                  <p14:nvPr/>
                </p14:nvContentPartPr>
                <p14:xfrm>
                  <a:off x="3827578" y="4993934"/>
                  <a:ext cx="1521" cy="2434"/>
                </p14:xfrm>
              </p:contentPart>
            </mc:Choice>
            <mc:Fallback xmlns="">
              <p:pic>
                <p:nvPicPr>
                  <p:cNvPr id="850" name="Ink 849">
                    <a:extLst>
                      <a:ext uri="{FF2B5EF4-FFF2-40B4-BE49-F238E27FC236}">
                        <a16:creationId xmlns:a16="http://schemas.microsoft.com/office/drawing/2014/main" id="{EECB51A7-0BF0-4C9C-B97B-6F8C7E2A4164}"/>
                      </a:ext>
                    </a:extLst>
                  </p:cNvPr>
                  <p:cNvPicPr/>
                  <p:nvPr/>
                </p:nvPicPr>
                <p:blipFill>
                  <a:blip r:embed="rId257"/>
                  <a:stretch>
                    <a:fillRect/>
                  </a:stretch>
                </p:blipFill>
                <p:spPr>
                  <a:xfrm>
                    <a:off x="3819973" y="4985589"/>
                    <a:ext cx="16427" cy="19472"/>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879" name="Ink 878">
                    <a:extLst>
                      <a:ext uri="{FF2B5EF4-FFF2-40B4-BE49-F238E27FC236}">
                        <a16:creationId xmlns:a16="http://schemas.microsoft.com/office/drawing/2014/main" id="{6C81ECE4-10BC-4D3D-81DE-F9A4C1F53BCC}"/>
                      </a:ext>
                    </a:extLst>
                  </p14:cNvPr>
                  <p14:cNvContentPartPr/>
                  <p14:nvPr/>
                </p14:nvContentPartPr>
                <p14:xfrm>
                  <a:off x="2946518" y="4236433"/>
                  <a:ext cx="45027" cy="57805"/>
                </p14:xfrm>
              </p:contentPart>
            </mc:Choice>
            <mc:Fallback xmlns="">
              <p:pic>
                <p:nvPicPr>
                  <p:cNvPr id="879" name="Ink 878">
                    <a:extLst>
                      <a:ext uri="{FF2B5EF4-FFF2-40B4-BE49-F238E27FC236}">
                        <a16:creationId xmlns:a16="http://schemas.microsoft.com/office/drawing/2014/main" id="{6C81ECE4-10BC-4D3D-81DE-F9A4C1F53BCC}"/>
                      </a:ext>
                    </a:extLst>
                  </p:cNvPr>
                  <p:cNvPicPr/>
                  <p:nvPr/>
                </p:nvPicPr>
                <p:blipFill>
                  <a:blip r:embed="rId259"/>
                  <a:stretch>
                    <a:fillRect/>
                  </a:stretch>
                </p:blipFill>
                <p:spPr>
                  <a:xfrm>
                    <a:off x="2942230" y="4232125"/>
                    <a:ext cx="53604" cy="66422"/>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880" name="Ink 879">
                    <a:extLst>
                      <a:ext uri="{FF2B5EF4-FFF2-40B4-BE49-F238E27FC236}">
                        <a16:creationId xmlns:a16="http://schemas.microsoft.com/office/drawing/2014/main" id="{D1C1BC70-6FB3-45DF-B2B8-2EC63E9455D5}"/>
                      </a:ext>
                    </a:extLst>
                  </p14:cNvPr>
                  <p14:cNvContentPartPr/>
                  <p14:nvPr/>
                </p14:nvContentPartPr>
                <p14:xfrm>
                  <a:off x="2942563" y="4232478"/>
                  <a:ext cx="108005" cy="130519"/>
                </p14:xfrm>
              </p:contentPart>
            </mc:Choice>
            <mc:Fallback xmlns="">
              <p:pic>
                <p:nvPicPr>
                  <p:cNvPr id="880" name="Ink 879">
                    <a:extLst>
                      <a:ext uri="{FF2B5EF4-FFF2-40B4-BE49-F238E27FC236}">
                        <a16:creationId xmlns:a16="http://schemas.microsoft.com/office/drawing/2014/main" id="{D1C1BC70-6FB3-45DF-B2B8-2EC63E9455D5}"/>
                      </a:ext>
                    </a:extLst>
                  </p:cNvPr>
                  <p:cNvPicPr/>
                  <p:nvPr/>
                </p:nvPicPr>
                <p:blipFill>
                  <a:blip r:embed="rId261"/>
                  <a:stretch>
                    <a:fillRect/>
                  </a:stretch>
                </p:blipFill>
                <p:spPr>
                  <a:xfrm>
                    <a:off x="2938257" y="4228151"/>
                    <a:ext cx="116617" cy="139172"/>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881" name="Ink 880">
                    <a:extLst>
                      <a:ext uri="{FF2B5EF4-FFF2-40B4-BE49-F238E27FC236}">
                        <a16:creationId xmlns:a16="http://schemas.microsoft.com/office/drawing/2014/main" id="{47563F90-B53B-4408-9BFE-3C97130C700D}"/>
                      </a:ext>
                    </a:extLst>
                  </p14:cNvPr>
                  <p14:cNvContentPartPr/>
                  <p14:nvPr/>
                </p14:nvContentPartPr>
                <p14:xfrm>
                  <a:off x="2979985" y="4233087"/>
                  <a:ext cx="152424" cy="186195"/>
                </p14:xfrm>
              </p:contentPart>
            </mc:Choice>
            <mc:Fallback xmlns="">
              <p:pic>
                <p:nvPicPr>
                  <p:cNvPr id="881" name="Ink 880">
                    <a:extLst>
                      <a:ext uri="{FF2B5EF4-FFF2-40B4-BE49-F238E27FC236}">
                        <a16:creationId xmlns:a16="http://schemas.microsoft.com/office/drawing/2014/main" id="{47563F90-B53B-4408-9BFE-3C97130C700D}"/>
                      </a:ext>
                    </a:extLst>
                  </p:cNvPr>
                  <p:cNvPicPr/>
                  <p:nvPr/>
                </p:nvPicPr>
                <p:blipFill>
                  <a:blip r:embed="rId263"/>
                  <a:stretch>
                    <a:fillRect/>
                  </a:stretch>
                </p:blipFill>
                <p:spPr>
                  <a:xfrm>
                    <a:off x="2975671" y="4228765"/>
                    <a:ext cx="161052" cy="194838"/>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882" name="Ink 881">
                    <a:extLst>
                      <a:ext uri="{FF2B5EF4-FFF2-40B4-BE49-F238E27FC236}">
                        <a16:creationId xmlns:a16="http://schemas.microsoft.com/office/drawing/2014/main" id="{3D2B582E-386D-4DB7-9EB7-61AB073EC013}"/>
                      </a:ext>
                    </a:extLst>
                  </p14:cNvPr>
                  <p14:cNvContentPartPr/>
                  <p14:nvPr/>
                </p14:nvContentPartPr>
                <p14:xfrm>
                  <a:off x="2992763" y="4228827"/>
                  <a:ext cx="214489" cy="290549"/>
                </p14:xfrm>
              </p:contentPart>
            </mc:Choice>
            <mc:Fallback xmlns="">
              <p:pic>
                <p:nvPicPr>
                  <p:cNvPr id="882" name="Ink 881">
                    <a:extLst>
                      <a:ext uri="{FF2B5EF4-FFF2-40B4-BE49-F238E27FC236}">
                        <a16:creationId xmlns:a16="http://schemas.microsoft.com/office/drawing/2014/main" id="{3D2B582E-386D-4DB7-9EB7-61AB073EC013}"/>
                      </a:ext>
                    </a:extLst>
                  </p:cNvPr>
                  <p:cNvPicPr/>
                  <p:nvPr/>
                </p:nvPicPr>
                <p:blipFill>
                  <a:blip r:embed="rId265"/>
                  <a:stretch>
                    <a:fillRect/>
                  </a:stretch>
                </p:blipFill>
                <p:spPr>
                  <a:xfrm>
                    <a:off x="2988444" y="4224512"/>
                    <a:ext cx="223126" cy="299179"/>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884" name="Ink 883">
                    <a:extLst>
                      <a:ext uri="{FF2B5EF4-FFF2-40B4-BE49-F238E27FC236}">
                        <a16:creationId xmlns:a16="http://schemas.microsoft.com/office/drawing/2014/main" id="{29DE1C76-BBF7-497B-89BB-9E19FBBF5F82}"/>
                      </a:ext>
                    </a:extLst>
                  </p14:cNvPr>
                  <p14:cNvContentPartPr/>
                  <p14:nvPr/>
                </p14:nvContentPartPr>
                <p14:xfrm>
                  <a:off x="3003107" y="4230653"/>
                  <a:ext cx="295112" cy="406768"/>
                </p14:xfrm>
              </p:contentPart>
            </mc:Choice>
            <mc:Fallback xmlns="">
              <p:pic>
                <p:nvPicPr>
                  <p:cNvPr id="884" name="Ink 883">
                    <a:extLst>
                      <a:ext uri="{FF2B5EF4-FFF2-40B4-BE49-F238E27FC236}">
                        <a16:creationId xmlns:a16="http://schemas.microsoft.com/office/drawing/2014/main" id="{29DE1C76-BBF7-497B-89BB-9E19FBBF5F82}"/>
                      </a:ext>
                    </a:extLst>
                  </p:cNvPr>
                  <p:cNvPicPr/>
                  <p:nvPr/>
                </p:nvPicPr>
                <p:blipFill>
                  <a:blip r:embed="rId267"/>
                  <a:stretch>
                    <a:fillRect/>
                  </a:stretch>
                </p:blipFill>
                <p:spPr>
                  <a:xfrm>
                    <a:off x="2998788" y="4226333"/>
                    <a:ext cx="303749" cy="415407"/>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886" name="Ink 885">
                    <a:extLst>
                      <a:ext uri="{FF2B5EF4-FFF2-40B4-BE49-F238E27FC236}">
                        <a16:creationId xmlns:a16="http://schemas.microsoft.com/office/drawing/2014/main" id="{F5CCF7EF-205C-4D32-8B6F-BE73535CCAB3}"/>
                      </a:ext>
                    </a:extLst>
                  </p14:cNvPr>
                  <p14:cNvContentPartPr/>
                  <p14:nvPr/>
                </p14:nvContentPartPr>
                <p14:xfrm>
                  <a:off x="3006149" y="4252254"/>
                  <a:ext cx="373606" cy="499257"/>
                </p14:xfrm>
              </p:contentPart>
            </mc:Choice>
            <mc:Fallback xmlns="">
              <p:pic>
                <p:nvPicPr>
                  <p:cNvPr id="886" name="Ink 885">
                    <a:extLst>
                      <a:ext uri="{FF2B5EF4-FFF2-40B4-BE49-F238E27FC236}">
                        <a16:creationId xmlns:a16="http://schemas.microsoft.com/office/drawing/2014/main" id="{F5CCF7EF-205C-4D32-8B6F-BE73535CCAB3}"/>
                      </a:ext>
                    </a:extLst>
                  </p:cNvPr>
                  <p:cNvPicPr/>
                  <p:nvPr/>
                </p:nvPicPr>
                <p:blipFill>
                  <a:blip r:embed="rId269"/>
                  <a:stretch>
                    <a:fillRect/>
                  </a:stretch>
                </p:blipFill>
                <p:spPr>
                  <a:xfrm>
                    <a:off x="3001830" y="4247935"/>
                    <a:ext cx="382244" cy="507896"/>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887" name="Ink 886">
                    <a:extLst>
                      <a:ext uri="{FF2B5EF4-FFF2-40B4-BE49-F238E27FC236}">
                        <a16:creationId xmlns:a16="http://schemas.microsoft.com/office/drawing/2014/main" id="{0F9737DF-FE8F-4BF4-954A-8B7A4DFEF484}"/>
                      </a:ext>
                    </a:extLst>
                  </p14:cNvPr>
                  <p14:cNvContentPartPr/>
                  <p14:nvPr/>
                </p14:nvContentPartPr>
                <p14:xfrm>
                  <a:off x="2991546" y="4232173"/>
                  <a:ext cx="505342" cy="648031"/>
                </p14:xfrm>
              </p:contentPart>
            </mc:Choice>
            <mc:Fallback xmlns="">
              <p:pic>
                <p:nvPicPr>
                  <p:cNvPr id="887" name="Ink 886">
                    <a:extLst>
                      <a:ext uri="{FF2B5EF4-FFF2-40B4-BE49-F238E27FC236}">
                        <a16:creationId xmlns:a16="http://schemas.microsoft.com/office/drawing/2014/main" id="{0F9737DF-FE8F-4BF4-954A-8B7A4DFEF484}"/>
                      </a:ext>
                    </a:extLst>
                  </p:cNvPr>
                  <p:cNvPicPr/>
                  <p:nvPr/>
                </p:nvPicPr>
                <p:blipFill>
                  <a:blip r:embed="rId271"/>
                  <a:stretch>
                    <a:fillRect/>
                  </a:stretch>
                </p:blipFill>
                <p:spPr>
                  <a:xfrm>
                    <a:off x="2987227" y="4227853"/>
                    <a:ext cx="513980" cy="656671"/>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894" name="Ink 893">
                    <a:extLst>
                      <a:ext uri="{FF2B5EF4-FFF2-40B4-BE49-F238E27FC236}">
                        <a16:creationId xmlns:a16="http://schemas.microsoft.com/office/drawing/2014/main" id="{0F6A4689-4876-4DCA-9DBF-18371D11B2A6}"/>
                      </a:ext>
                    </a:extLst>
                  </p14:cNvPr>
                  <p14:cNvContentPartPr/>
                  <p14:nvPr/>
                </p14:nvContentPartPr>
                <p14:xfrm>
                  <a:off x="3000369" y="4242518"/>
                  <a:ext cx="590833" cy="751168"/>
                </p14:xfrm>
              </p:contentPart>
            </mc:Choice>
            <mc:Fallback xmlns="">
              <p:pic>
                <p:nvPicPr>
                  <p:cNvPr id="894" name="Ink 893">
                    <a:extLst>
                      <a:ext uri="{FF2B5EF4-FFF2-40B4-BE49-F238E27FC236}">
                        <a16:creationId xmlns:a16="http://schemas.microsoft.com/office/drawing/2014/main" id="{0F6A4689-4876-4DCA-9DBF-18371D11B2A6}"/>
                      </a:ext>
                    </a:extLst>
                  </p:cNvPr>
                  <p:cNvPicPr/>
                  <p:nvPr/>
                </p:nvPicPr>
                <p:blipFill>
                  <a:blip r:embed="rId273"/>
                  <a:stretch>
                    <a:fillRect/>
                  </a:stretch>
                </p:blipFill>
                <p:spPr>
                  <a:xfrm>
                    <a:off x="2996051" y="4238197"/>
                    <a:ext cx="599469" cy="75981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896" name="Ink 895">
                    <a:extLst>
                      <a:ext uri="{FF2B5EF4-FFF2-40B4-BE49-F238E27FC236}">
                        <a16:creationId xmlns:a16="http://schemas.microsoft.com/office/drawing/2014/main" id="{1BB4FCE2-B36F-41AB-82FE-D78DABD071C9}"/>
                      </a:ext>
                    </a:extLst>
                  </p14:cNvPr>
                  <p14:cNvContentPartPr/>
                  <p14:nvPr/>
                </p14:nvContentPartPr>
                <p14:xfrm>
                  <a:off x="3196908" y="4238867"/>
                  <a:ext cx="489217" cy="728046"/>
                </p14:xfrm>
              </p:contentPart>
            </mc:Choice>
            <mc:Fallback xmlns="">
              <p:pic>
                <p:nvPicPr>
                  <p:cNvPr id="896" name="Ink 895">
                    <a:extLst>
                      <a:ext uri="{FF2B5EF4-FFF2-40B4-BE49-F238E27FC236}">
                        <a16:creationId xmlns:a16="http://schemas.microsoft.com/office/drawing/2014/main" id="{1BB4FCE2-B36F-41AB-82FE-D78DABD071C9}"/>
                      </a:ext>
                    </a:extLst>
                  </p:cNvPr>
                  <p:cNvPicPr/>
                  <p:nvPr/>
                </p:nvPicPr>
                <p:blipFill>
                  <a:blip r:embed="rId275"/>
                  <a:stretch>
                    <a:fillRect/>
                  </a:stretch>
                </p:blipFill>
                <p:spPr>
                  <a:xfrm>
                    <a:off x="3192588" y="4234548"/>
                    <a:ext cx="497857" cy="736683"/>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898" name="Ink 897">
                    <a:extLst>
                      <a:ext uri="{FF2B5EF4-FFF2-40B4-BE49-F238E27FC236}">
                        <a16:creationId xmlns:a16="http://schemas.microsoft.com/office/drawing/2014/main" id="{0B26BCD3-A1C1-4E7C-906A-510135E8E692}"/>
                      </a:ext>
                    </a:extLst>
                  </p14:cNvPr>
                  <p14:cNvContentPartPr/>
                  <p14:nvPr/>
                </p14:nvContentPartPr>
                <p14:xfrm>
                  <a:off x="3382190" y="4282069"/>
                  <a:ext cx="392165" cy="675412"/>
                </p14:xfrm>
              </p:contentPart>
            </mc:Choice>
            <mc:Fallback xmlns="">
              <p:pic>
                <p:nvPicPr>
                  <p:cNvPr id="898" name="Ink 897">
                    <a:extLst>
                      <a:ext uri="{FF2B5EF4-FFF2-40B4-BE49-F238E27FC236}">
                        <a16:creationId xmlns:a16="http://schemas.microsoft.com/office/drawing/2014/main" id="{0B26BCD3-A1C1-4E7C-906A-510135E8E692}"/>
                      </a:ext>
                    </a:extLst>
                  </p:cNvPr>
                  <p:cNvPicPr/>
                  <p:nvPr/>
                </p:nvPicPr>
                <p:blipFill>
                  <a:blip r:embed="rId277"/>
                  <a:stretch>
                    <a:fillRect/>
                  </a:stretch>
                </p:blipFill>
                <p:spPr>
                  <a:xfrm>
                    <a:off x="3377873" y="4277749"/>
                    <a:ext cx="400800" cy="684053"/>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899" name="Ink 898">
                    <a:extLst>
                      <a:ext uri="{FF2B5EF4-FFF2-40B4-BE49-F238E27FC236}">
                        <a16:creationId xmlns:a16="http://schemas.microsoft.com/office/drawing/2014/main" id="{928C2CBD-E0F8-4C46-8577-72F341236AE7}"/>
                      </a:ext>
                    </a:extLst>
                  </p14:cNvPr>
                  <p14:cNvContentPartPr/>
                  <p14:nvPr/>
                </p14:nvContentPartPr>
                <p14:xfrm>
                  <a:off x="3494759" y="4438144"/>
                  <a:ext cx="296938" cy="537287"/>
                </p14:xfrm>
              </p:contentPart>
            </mc:Choice>
            <mc:Fallback xmlns="">
              <p:pic>
                <p:nvPicPr>
                  <p:cNvPr id="899" name="Ink 898">
                    <a:extLst>
                      <a:ext uri="{FF2B5EF4-FFF2-40B4-BE49-F238E27FC236}">
                        <a16:creationId xmlns:a16="http://schemas.microsoft.com/office/drawing/2014/main" id="{928C2CBD-E0F8-4C46-8577-72F341236AE7}"/>
                      </a:ext>
                    </a:extLst>
                  </p:cNvPr>
                  <p:cNvPicPr/>
                  <p:nvPr/>
                </p:nvPicPr>
                <p:blipFill>
                  <a:blip r:embed="rId279"/>
                  <a:stretch>
                    <a:fillRect/>
                  </a:stretch>
                </p:blipFill>
                <p:spPr>
                  <a:xfrm>
                    <a:off x="3490440" y="4433826"/>
                    <a:ext cx="305576" cy="545924"/>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900" name="Ink 899">
                    <a:extLst>
                      <a:ext uri="{FF2B5EF4-FFF2-40B4-BE49-F238E27FC236}">
                        <a16:creationId xmlns:a16="http://schemas.microsoft.com/office/drawing/2014/main" id="{5A1D124E-2E4D-455D-8961-F204C4924D61}"/>
                      </a:ext>
                    </a:extLst>
                  </p14:cNvPr>
                  <p14:cNvContentPartPr/>
                  <p14:nvPr/>
                </p14:nvContentPartPr>
                <p14:xfrm>
                  <a:off x="3603981" y="4652024"/>
                  <a:ext cx="198365" cy="373302"/>
                </p14:xfrm>
              </p:contentPart>
            </mc:Choice>
            <mc:Fallback xmlns="">
              <p:pic>
                <p:nvPicPr>
                  <p:cNvPr id="900" name="Ink 899">
                    <a:extLst>
                      <a:ext uri="{FF2B5EF4-FFF2-40B4-BE49-F238E27FC236}">
                        <a16:creationId xmlns:a16="http://schemas.microsoft.com/office/drawing/2014/main" id="{5A1D124E-2E4D-455D-8961-F204C4924D61}"/>
                      </a:ext>
                    </a:extLst>
                  </p:cNvPr>
                  <p:cNvPicPr/>
                  <p:nvPr/>
                </p:nvPicPr>
                <p:blipFill>
                  <a:blip r:embed="rId281"/>
                  <a:stretch>
                    <a:fillRect/>
                  </a:stretch>
                </p:blipFill>
                <p:spPr>
                  <a:xfrm>
                    <a:off x="3599661" y="4647704"/>
                    <a:ext cx="207005" cy="38194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2">
              <p14:nvContentPartPr>
                <p14:cNvPr id="474" name="Ink 473">
                  <a:extLst>
                    <a:ext uri="{FF2B5EF4-FFF2-40B4-BE49-F238E27FC236}">
                      <a16:creationId xmlns:a16="http://schemas.microsoft.com/office/drawing/2014/main" id="{AF178596-BE2B-4A1E-9B0A-63ACC843F6D1}"/>
                    </a:ext>
                  </a:extLst>
                </p14:cNvPr>
                <p14:cNvContentPartPr/>
                <p14:nvPr/>
              </p14:nvContentPartPr>
              <p14:xfrm>
                <a:off x="1976088" y="2751623"/>
                <a:ext cx="36299" cy="2752250"/>
              </p14:xfrm>
            </p:contentPart>
          </mc:Choice>
          <mc:Fallback xmlns="">
            <p:pic>
              <p:nvPicPr>
                <p:cNvPr id="474" name="Ink 473">
                  <a:extLst>
                    <a:ext uri="{FF2B5EF4-FFF2-40B4-BE49-F238E27FC236}">
                      <a16:creationId xmlns:a16="http://schemas.microsoft.com/office/drawing/2014/main" id="{AF178596-BE2B-4A1E-9B0A-63ACC843F6D1}"/>
                    </a:ext>
                  </a:extLst>
                </p:cNvPr>
                <p:cNvPicPr/>
                <p:nvPr/>
              </p:nvPicPr>
              <p:blipFill>
                <a:blip r:embed="rId283"/>
                <a:stretch>
                  <a:fillRect/>
                </a:stretch>
              </p:blipFill>
              <p:spPr>
                <a:xfrm>
                  <a:off x="1967462" y="2742983"/>
                  <a:ext cx="53909" cy="276989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475" name="Ink 474">
                  <a:extLst>
                    <a:ext uri="{FF2B5EF4-FFF2-40B4-BE49-F238E27FC236}">
                      <a16:creationId xmlns:a16="http://schemas.microsoft.com/office/drawing/2014/main" id="{81A37FB7-90CB-404D-AA23-11C82150E04A}"/>
                    </a:ext>
                  </a:extLst>
                </p14:cNvPr>
                <p14:cNvContentPartPr/>
                <p14:nvPr/>
              </p14:nvContentPartPr>
              <p14:xfrm>
                <a:off x="1961396" y="2710787"/>
                <a:ext cx="99823" cy="103280"/>
              </p14:xfrm>
            </p:contentPart>
          </mc:Choice>
          <mc:Fallback xmlns="">
            <p:pic>
              <p:nvPicPr>
                <p:cNvPr id="475" name="Ink 474">
                  <a:extLst>
                    <a:ext uri="{FF2B5EF4-FFF2-40B4-BE49-F238E27FC236}">
                      <a16:creationId xmlns:a16="http://schemas.microsoft.com/office/drawing/2014/main" id="{81A37FB7-90CB-404D-AA23-11C82150E04A}"/>
                    </a:ext>
                  </a:extLst>
                </p:cNvPr>
                <p:cNvPicPr/>
                <p:nvPr/>
              </p:nvPicPr>
              <p:blipFill>
                <a:blip r:embed="rId285"/>
                <a:stretch>
                  <a:fillRect/>
                </a:stretch>
              </p:blipFill>
              <p:spPr>
                <a:xfrm>
                  <a:off x="1952387" y="2702150"/>
                  <a:ext cx="117481" cy="120913"/>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481" name="Ink 480">
                  <a:extLst>
                    <a:ext uri="{FF2B5EF4-FFF2-40B4-BE49-F238E27FC236}">
                      <a16:creationId xmlns:a16="http://schemas.microsoft.com/office/drawing/2014/main" id="{0965AE10-025A-40CD-8A86-9C1D8B162346}"/>
                    </a:ext>
                  </a:extLst>
                </p14:cNvPr>
                <p14:cNvContentPartPr/>
                <p14:nvPr/>
              </p14:nvContentPartPr>
              <p14:xfrm>
                <a:off x="1667549" y="3308232"/>
                <a:ext cx="110782" cy="115472"/>
              </p14:xfrm>
            </p:contentPart>
          </mc:Choice>
          <mc:Fallback xmlns="">
            <p:pic>
              <p:nvPicPr>
                <p:cNvPr id="481" name="Ink 480">
                  <a:extLst>
                    <a:ext uri="{FF2B5EF4-FFF2-40B4-BE49-F238E27FC236}">
                      <a16:creationId xmlns:a16="http://schemas.microsoft.com/office/drawing/2014/main" id="{0965AE10-025A-40CD-8A86-9C1D8B162346}"/>
                    </a:ext>
                  </a:extLst>
                </p:cNvPr>
                <p:cNvPicPr/>
                <p:nvPr/>
              </p:nvPicPr>
              <p:blipFill>
                <a:blip r:embed="rId287"/>
                <a:stretch>
                  <a:fillRect/>
                </a:stretch>
              </p:blipFill>
              <p:spPr>
                <a:xfrm>
                  <a:off x="1658528" y="3299572"/>
                  <a:ext cx="128464" cy="133154"/>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482" name="Ink 481">
                  <a:extLst>
                    <a:ext uri="{FF2B5EF4-FFF2-40B4-BE49-F238E27FC236}">
                      <a16:creationId xmlns:a16="http://schemas.microsoft.com/office/drawing/2014/main" id="{7C1D5FC5-2BF0-4E93-A3A3-6979AB9D14B5}"/>
                    </a:ext>
                  </a:extLst>
                </p14:cNvPr>
                <p14:cNvContentPartPr/>
                <p14:nvPr/>
              </p14:nvContentPartPr>
              <p14:xfrm>
                <a:off x="1867833" y="3659976"/>
                <a:ext cx="73229" cy="113875"/>
              </p14:xfrm>
            </p:contentPart>
          </mc:Choice>
          <mc:Fallback xmlns="">
            <p:pic>
              <p:nvPicPr>
                <p:cNvPr id="482" name="Ink 481">
                  <a:extLst>
                    <a:ext uri="{FF2B5EF4-FFF2-40B4-BE49-F238E27FC236}">
                      <a16:creationId xmlns:a16="http://schemas.microsoft.com/office/drawing/2014/main" id="{7C1D5FC5-2BF0-4E93-A3A3-6979AB9D14B5}"/>
                    </a:ext>
                  </a:extLst>
                </p:cNvPr>
                <p:cNvPicPr/>
                <p:nvPr/>
              </p:nvPicPr>
              <p:blipFill>
                <a:blip r:embed="rId289"/>
                <a:stretch>
                  <a:fillRect/>
                </a:stretch>
              </p:blipFill>
              <p:spPr>
                <a:xfrm>
                  <a:off x="1858770" y="3650938"/>
                  <a:ext cx="90992" cy="131589"/>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484" name="Ink 483">
                  <a:extLst>
                    <a:ext uri="{FF2B5EF4-FFF2-40B4-BE49-F238E27FC236}">
                      <a16:creationId xmlns:a16="http://schemas.microsoft.com/office/drawing/2014/main" id="{665757FE-CF54-4E19-8BF9-EEA7191EA795}"/>
                    </a:ext>
                  </a:extLst>
                </p14:cNvPr>
                <p14:cNvContentPartPr/>
                <p14:nvPr/>
              </p14:nvContentPartPr>
              <p14:xfrm>
                <a:off x="1447857" y="4589898"/>
                <a:ext cx="1046479" cy="404419"/>
              </p14:xfrm>
            </p:contentPart>
          </mc:Choice>
          <mc:Fallback xmlns="">
            <p:pic>
              <p:nvPicPr>
                <p:cNvPr id="484" name="Ink 483">
                  <a:extLst>
                    <a:ext uri="{FF2B5EF4-FFF2-40B4-BE49-F238E27FC236}">
                      <a16:creationId xmlns:a16="http://schemas.microsoft.com/office/drawing/2014/main" id="{665757FE-CF54-4E19-8BF9-EEA7191EA795}"/>
                    </a:ext>
                  </a:extLst>
                </p:cNvPr>
                <p:cNvPicPr/>
                <p:nvPr/>
              </p:nvPicPr>
              <p:blipFill>
                <a:blip r:embed="rId291"/>
                <a:stretch>
                  <a:fillRect/>
                </a:stretch>
              </p:blipFill>
              <p:spPr>
                <a:xfrm>
                  <a:off x="1439214" y="4580895"/>
                  <a:ext cx="1064124" cy="422065"/>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485" name="Ink 484">
                  <a:extLst>
                    <a:ext uri="{FF2B5EF4-FFF2-40B4-BE49-F238E27FC236}">
                      <a16:creationId xmlns:a16="http://schemas.microsoft.com/office/drawing/2014/main" id="{1E2BF31B-49B0-47C0-A238-8E3528068513}"/>
                    </a:ext>
                  </a:extLst>
                </p14:cNvPr>
                <p14:cNvContentPartPr/>
                <p14:nvPr/>
              </p14:nvContentPartPr>
              <p14:xfrm>
                <a:off x="1667552" y="4578198"/>
                <a:ext cx="110782" cy="115472"/>
              </p14:xfrm>
            </p:contentPart>
          </mc:Choice>
          <mc:Fallback xmlns="">
            <p:pic>
              <p:nvPicPr>
                <p:cNvPr id="485" name="Ink 484">
                  <a:extLst>
                    <a:ext uri="{FF2B5EF4-FFF2-40B4-BE49-F238E27FC236}">
                      <a16:creationId xmlns:a16="http://schemas.microsoft.com/office/drawing/2014/main" id="{1E2BF31B-49B0-47C0-A238-8E3528068513}"/>
                    </a:ext>
                  </a:extLst>
                </p:cNvPr>
                <p:cNvPicPr/>
                <p:nvPr/>
              </p:nvPicPr>
              <p:blipFill>
                <a:blip r:embed="rId287"/>
                <a:stretch>
                  <a:fillRect/>
                </a:stretch>
              </p:blipFill>
              <p:spPr>
                <a:xfrm>
                  <a:off x="1658531" y="4569538"/>
                  <a:ext cx="128464" cy="133154"/>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486" name="Ink 485">
                  <a:extLst>
                    <a:ext uri="{FF2B5EF4-FFF2-40B4-BE49-F238E27FC236}">
                      <a16:creationId xmlns:a16="http://schemas.microsoft.com/office/drawing/2014/main" id="{821BF30B-BC6C-4546-AA4D-6B4B3E3A6A4E}"/>
                    </a:ext>
                  </a:extLst>
                </p14:cNvPr>
                <p14:cNvContentPartPr/>
                <p14:nvPr/>
              </p14:nvContentPartPr>
              <p14:xfrm>
                <a:off x="1867825" y="4929938"/>
                <a:ext cx="73229" cy="113875"/>
              </p14:xfrm>
            </p:contentPart>
          </mc:Choice>
          <mc:Fallback xmlns="">
            <p:pic>
              <p:nvPicPr>
                <p:cNvPr id="486" name="Ink 485">
                  <a:extLst>
                    <a:ext uri="{FF2B5EF4-FFF2-40B4-BE49-F238E27FC236}">
                      <a16:creationId xmlns:a16="http://schemas.microsoft.com/office/drawing/2014/main" id="{821BF30B-BC6C-4546-AA4D-6B4B3E3A6A4E}"/>
                    </a:ext>
                  </a:extLst>
                </p:cNvPr>
                <p:cNvPicPr/>
                <p:nvPr/>
              </p:nvPicPr>
              <p:blipFill>
                <a:blip r:embed="rId289"/>
                <a:stretch>
                  <a:fillRect/>
                </a:stretch>
              </p:blipFill>
              <p:spPr>
                <a:xfrm>
                  <a:off x="1858762" y="4920900"/>
                  <a:ext cx="90992" cy="131589"/>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487" name="Ink 486">
                  <a:extLst>
                    <a:ext uri="{FF2B5EF4-FFF2-40B4-BE49-F238E27FC236}">
                      <a16:creationId xmlns:a16="http://schemas.microsoft.com/office/drawing/2014/main" id="{65560AE4-A032-4939-A845-148FFC3CB527}"/>
                    </a:ext>
                  </a:extLst>
                </p14:cNvPr>
                <p14:cNvContentPartPr/>
                <p14:nvPr/>
              </p14:nvContentPartPr>
              <p14:xfrm>
                <a:off x="2367497" y="4706289"/>
                <a:ext cx="175249" cy="74499"/>
              </p14:xfrm>
            </p:contentPart>
          </mc:Choice>
          <mc:Fallback xmlns="">
            <p:pic>
              <p:nvPicPr>
                <p:cNvPr id="487" name="Ink 486">
                  <a:extLst>
                    <a:ext uri="{FF2B5EF4-FFF2-40B4-BE49-F238E27FC236}">
                      <a16:creationId xmlns:a16="http://schemas.microsoft.com/office/drawing/2014/main" id="{65560AE4-A032-4939-A845-148FFC3CB527}"/>
                    </a:ext>
                  </a:extLst>
                </p:cNvPr>
                <p:cNvPicPr/>
                <p:nvPr/>
              </p:nvPicPr>
              <p:blipFill>
                <a:blip r:embed="rId295"/>
                <a:stretch>
                  <a:fillRect/>
                </a:stretch>
              </p:blipFill>
              <p:spPr>
                <a:xfrm>
                  <a:off x="2358482" y="4697292"/>
                  <a:ext cx="192918" cy="92134"/>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489" name="Ink 488">
                  <a:extLst>
                    <a:ext uri="{FF2B5EF4-FFF2-40B4-BE49-F238E27FC236}">
                      <a16:creationId xmlns:a16="http://schemas.microsoft.com/office/drawing/2014/main" id="{0C1A16F1-93EF-424C-8583-8C2C087E12C1}"/>
                    </a:ext>
                  </a:extLst>
                </p14:cNvPr>
                <p14:cNvContentPartPr/>
                <p14:nvPr/>
              </p14:nvContentPartPr>
              <p14:xfrm>
                <a:off x="1678788" y="3914972"/>
                <a:ext cx="110782" cy="115472"/>
              </p14:xfrm>
            </p:contentPart>
          </mc:Choice>
          <mc:Fallback xmlns="">
            <p:pic>
              <p:nvPicPr>
                <p:cNvPr id="489" name="Ink 488">
                  <a:extLst>
                    <a:ext uri="{FF2B5EF4-FFF2-40B4-BE49-F238E27FC236}">
                      <a16:creationId xmlns:a16="http://schemas.microsoft.com/office/drawing/2014/main" id="{0C1A16F1-93EF-424C-8583-8C2C087E12C1}"/>
                    </a:ext>
                  </a:extLst>
                </p:cNvPr>
                <p:cNvPicPr/>
                <p:nvPr/>
              </p:nvPicPr>
              <p:blipFill>
                <a:blip r:embed="rId287"/>
                <a:stretch>
                  <a:fillRect/>
                </a:stretch>
              </p:blipFill>
              <p:spPr>
                <a:xfrm>
                  <a:off x="1669767" y="3906312"/>
                  <a:ext cx="128464" cy="133154"/>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490" name="Ink 489">
                  <a:extLst>
                    <a:ext uri="{FF2B5EF4-FFF2-40B4-BE49-F238E27FC236}">
                      <a16:creationId xmlns:a16="http://schemas.microsoft.com/office/drawing/2014/main" id="{F606A91D-111A-40C7-9B01-285DA9D780FA}"/>
                    </a:ext>
                  </a:extLst>
                </p14:cNvPr>
                <p14:cNvContentPartPr/>
                <p14:nvPr/>
              </p14:nvContentPartPr>
              <p14:xfrm>
                <a:off x="1879064" y="4266710"/>
                <a:ext cx="73229" cy="113875"/>
              </p14:xfrm>
            </p:contentPart>
          </mc:Choice>
          <mc:Fallback xmlns="">
            <p:pic>
              <p:nvPicPr>
                <p:cNvPr id="490" name="Ink 489">
                  <a:extLst>
                    <a:ext uri="{FF2B5EF4-FFF2-40B4-BE49-F238E27FC236}">
                      <a16:creationId xmlns:a16="http://schemas.microsoft.com/office/drawing/2014/main" id="{F606A91D-111A-40C7-9B01-285DA9D780FA}"/>
                    </a:ext>
                  </a:extLst>
                </p:cNvPr>
                <p:cNvPicPr/>
                <p:nvPr/>
              </p:nvPicPr>
              <p:blipFill>
                <a:blip r:embed="rId289"/>
                <a:stretch>
                  <a:fillRect/>
                </a:stretch>
              </p:blipFill>
              <p:spPr>
                <a:xfrm>
                  <a:off x="1870001" y="4257672"/>
                  <a:ext cx="90992" cy="131589"/>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492" name="Ink 491">
                  <a:extLst>
                    <a:ext uri="{FF2B5EF4-FFF2-40B4-BE49-F238E27FC236}">
                      <a16:creationId xmlns:a16="http://schemas.microsoft.com/office/drawing/2014/main" id="{0BD639A4-87DD-4FED-A54F-449AFAA3D26C}"/>
                    </a:ext>
                  </a:extLst>
                </p14:cNvPr>
                <p14:cNvContentPartPr/>
                <p14:nvPr/>
              </p14:nvContentPartPr>
              <p14:xfrm>
                <a:off x="1697318" y="4184630"/>
                <a:ext cx="46238" cy="54017"/>
              </p14:xfrm>
            </p:contentPart>
          </mc:Choice>
          <mc:Fallback xmlns="">
            <p:pic>
              <p:nvPicPr>
                <p:cNvPr id="492" name="Ink 491">
                  <a:extLst>
                    <a:ext uri="{FF2B5EF4-FFF2-40B4-BE49-F238E27FC236}">
                      <a16:creationId xmlns:a16="http://schemas.microsoft.com/office/drawing/2014/main" id="{0BD639A4-87DD-4FED-A54F-449AFAA3D26C}"/>
                    </a:ext>
                  </a:extLst>
                </p:cNvPr>
                <p:cNvPicPr/>
                <p:nvPr/>
              </p:nvPicPr>
              <p:blipFill>
                <a:blip r:embed="rId299"/>
                <a:stretch>
                  <a:fillRect/>
                </a:stretch>
              </p:blipFill>
              <p:spPr>
                <a:xfrm>
                  <a:off x="1688287" y="4175627"/>
                  <a:ext cx="63938" cy="71663"/>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493" name="Ink 492">
                  <a:extLst>
                    <a:ext uri="{FF2B5EF4-FFF2-40B4-BE49-F238E27FC236}">
                      <a16:creationId xmlns:a16="http://schemas.microsoft.com/office/drawing/2014/main" id="{BF6A4FC1-9E0E-419C-A796-B4F58C8961C4}"/>
                    </a:ext>
                  </a:extLst>
                </p14:cNvPr>
                <p14:cNvContentPartPr/>
                <p14:nvPr/>
              </p14:nvContentPartPr>
              <p14:xfrm>
                <a:off x="1969993" y="4101662"/>
                <a:ext cx="14261" cy="24632"/>
              </p14:xfrm>
            </p:contentPart>
          </mc:Choice>
          <mc:Fallback xmlns="">
            <p:pic>
              <p:nvPicPr>
                <p:cNvPr id="493" name="Ink 492">
                  <a:extLst>
                    <a:ext uri="{FF2B5EF4-FFF2-40B4-BE49-F238E27FC236}">
                      <a16:creationId xmlns:a16="http://schemas.microsoft.com/office/drawing/2014/main" id="{BF6A4FC1-9E0E-419C-A796-B4F58C8961C4}"/>
                    </a:ext>
                  </a:extLst>
                </p:cNvPr>
                <p:cNvPicPr/>
                <p:nvPr/>
              </p:nvPicPr>
              <p:blipFill>
                <a:blip r:embed="rId301"/>
                <a:stretch>
                  <a:fillRect/>
                </a:stretch>
              </p:blipFill>
              <p:spPr>
                <a:xfrm>
                  <a:off x="1961080" y="4092737"/>
                  <a:ext cx="31731" cy="42124"/>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494" name="Ink 493">
                  <a:extLst>
                    <a:ext uri="{FF2B5EF4-FFF2-40B4-BE49-F238E27FC236}">
                      <a16:creationId xmlns:a16="http://schemas.microsoft.com/office/drawing/2014/main" id="{D69A36AA-6621-43EF-93A2-B86F106A42CD}"/>
                    </a:ext>
                  </a:extLst>
                </p14:cNvPr>
                <p14:cNvContentPartPr/>
                <p14:nvPr/>
              </p14:nvContentPartPr>
              <p14:xfrm>
                <a:off x="1960485" y="4099500"/>
                <a:ext cx="32842" cy="28953"/>
              </p14:xfrm>
            </p:contentPart>
          </mc:Choice>
          <mc:Fallback xmlns="">
            <p:pic>
              <p:nvPicPr>
                <p:cNvPr id="494" name="Ink 493">
                  <a:extLst>
                    <a:ext uri="{FF2B5EF4-FFF2-40B4-BE49-F238E27FC236}">
                      <a16:creationId xmlns:a16="http://schemas.microsoft.com/office/drawing/2014/main" id="{D69A36AA-6621-43EF-93A2-B86F106A42CD}"/>
                    </a:ext>
                  </a:extLst>
                </p:cNvPr>
                <p:cNvPicPr/>
                <p:nvPr/>
              </p:nvPicPr>
              <p:blipFill>
                <a:blip r:embed="rId303"/>
                <a:stretch>
                  <a:fillRect/>
                </a:stretch>
              </p:blipFill>
              <p:spPr>
                <a:xfrm>
                  <a:off x="1951823" y="4090452"/>
                  <a:ext cx="50526" cy="46687"/>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495" name="Ink 494">
                  <a:extLst>
                    <a:ext uri="{FF2B5EF4-FFF2-40B4-BE49-F238E27FC236}">
                      <a16:creationId xmlns:a16="http://schemas.microsoft.com/office/drawing/2014/main" id="{40DCA981-140B-4BD3-BE7B-939A84795349}"/>
                    </a:ext>
                  </a:extLst>
                </p14:cNvPr>
                <p14:cNvContentPartPr/>
                <p14:nvPr/>
              </p14:nvContentPartPr>
              <p14:xfrm>
                <a:off x="1498103" y="4091290"/>
                <a:ext cx="466702" cy="56177"/>
              </p14:xfrm>
            </p:contentPart>
          </mc:Choice>
          <mc:Fallback xmlns="">
            <p:pic>
              <p:nvPicPr>
                <p:cNvPr id="495" name="Ink 494">
                  <a:extLst>
                    <a:ext uri="{FF2B5EF4-FFF2-40B4-BE49-F238E27FC236}">
                      <a16:creationId xmlns:a16="http://schemas.microsoft.com/office/drawing/2014/main" id="{40DCA981-140B-4BD3-BE7B-939A84795349}"/>
                    </a:ext>
                  </a:extLst>
                </p:cNvPr>
                <p:cNvPicPr/>
                <p:nvPr/>
              </p:nvPicPr>
              <p:blipFill>
                <a:blip r:embed="rId305"/>
                <a:stretch>
                  <a:fillRect/>
                </a:stretch>
              </p:blipFill>
              <p:spPr>
                <a:xfrm>
                  <a:off x="1489460" y="4082287"/>
                  <a:ext cx="484347" cy="73822"/>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496" name="Ink 495">
                  <a:extLst>
                    <a:ext uri="{FF2B5EF4-FFF2-40B4-BE49-F238E27FC236}">
                      <a16:creationId xmlns:a16="http://schemas.microsoft.com/office/drawing/2014/main" id="{AD22A09F-3B64-4443-A1BE-5BA691B82A8F}"/>
                    </a:ext>
                  </a:extLst>
                </p14:cNvPr>
                <p14:cNvContentPartPr/>
                <p14:nvPr/>
              </p14:nvContentPartPr>
              <p14:xfrm>
                <a:off x="2926076" y="3486474"/>
                <a:ext cx="28088" cy="1529748"/>
              </p14:xfrm>
            </p:contentPart>
          </mc:Choice>
          <mc:Fallback xmlns="">
            <p:pic>
              <p:nvPicPr>
                <p:cNvPr id="496" name="Ink 495">
                  <a:extLst>
                    <a:ext uri="{FF2B5EF4-FFF2-40B4-BE49-F238E27FC236}">
                      <a16:creationId xmlns:a16="http://schemas.microsoft.com/office/drawing/2014/main" id="{AD22A09F-3B64-4443-A1BE-5BA691B82A8F}"/>
                    </a:ext>
                  </a:extLst>
                </p:cNvPr>
                <p:cNvPicPr/>
                <p:nvPr/>
              </p:nvPicPr>
              <p:blipFill>
                <a:blip r:embed="rId233"/>
                <a:stretch>
                  <a:fillRect/>
                </a:stretch>
              </p:blipFill>
              <p:spPr>
                <a:xfrm>
                  <a:off x="2917073" y="3477473"/>
                  <a:ext cx="45733" cy="1547389"/>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501" name="Ink 500">
                  <a:extLst>
                    <a:ext uri="{FF2B5EF4-FFF2-40B4-BE49-F238E27FC236}">
                      <a16:creationId xmlns:a16="http://schemas.microsoft.com/office/drawing/2014/main" id="{92AF474E-0C77-4487-84AA-E46D3B0F0E71}"/>
                    </a:ext>
                  </a:extLst>
                </p14:cNvPr>
                <p14:cNvContentPartPr/>
                <p14:nvPr/>
              </p14:nvContentPartPr>
              <p14:xfrm>
                <a:off x="3820157" y="3565797"/>
                <a:ext cx="1297" cy="864"/>
              </p14:xfrm>
            </p:contentPart>
          </mc:Choice>
          <mc:Fallback xmlns="">
            <p:pic>
              <p:nvPicPr>
                <p:cNvPr id="501" name="Ink 500">
                  <a:extLst>
                    <a:ext uri="{FF2B5EF4-FFF2-40B4-BE49-F238E27FC236}">
                      <a16:creationId xmlns:a16="http://schemas.microsoft.com/office/drawing/2014/main" id="{92AF474E-0C77-4487-84AA-E46D3B0F0E71}"/>
                    </a:ext>
                  </a:extLst>
                </p:cNvPr>
                <p:cNvPicPr/>
                <p:nvPr/>
              </p:nvPicPr>
              <p:blipFill>
                <a:blip r:embed="rId308"/>
                <a:stretch>
                  <a:fillRect/>
                </a:stretch>
              </p:blipFill>
              <p:spPr>
                <a:xfrm>
                  <a:off x="3809349" y="3554997"/>
                  <a:ext cx="22481" cy="22032"/>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502" name="Ink 501">
                  <a:extLst>
                    <a:ext uri="{FF2B5EF4-FFF2-40B4-BE49-F238E27FC236}">
                      <a16:creationId xmlns:a16="http://schemas.microsoft.com/office/drawing/2014/main" id="{6BD66C41-E884-4ACF-8167-047371423079}"/>
                    </a:ext>
                  </a:extLst>
                </p14:cNvPr>
                <p14:cNvContentPartPr/>
                <p14:nvPr/>
              </p14:nvContentPartPr>
              <p14:xfrm>
                <a:off x="2954164" y="4075314"/>
                <a:ext cx="839200" cy="17718"/>
              </p14:xfrm>
            </p:contentPart>
          </mc:Choice>
          <mc:Fallback xmlns="">
            <p:pic>
              <p:nvPicPr>
                <p:cNvPr id="502" name="Ink 501">
                  <a:extLst>
                    <a:ext uri="{FF2B5EF4-FFF2-40B4-BE49-F238E27FC236}">
                      <a16:creationId xmlns:a16="http://schemas.microsoft.com/office/drawing/2014/main" id="{6BD66C41-E884-4ACF-8167-047371423079}"/>
                    </a:ext>
                  </a:extLst>
                </p:cNvPr>
                <p:cNvPicPr/>
                <p:nvPr/>
              </p:nvPicPr>
              <p:blipFill>
                <a:blip r:embed="rId310"/>
                <a:stretch>
                  <a:fillRect/>
                </a:stretch>
              </p:blipFill>
              <p:spPr>
                <a:xfrm>
                  <a:off x="2945160" y="4066455"/>
                  <a:ext cx="856848" cy="35082"/>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503" name="Ink 502">
                  <a:extLst>
                    <a:ext uri="{FF2B5EF4-FFF2-40B4-BE49-F238E27FC236}">
                      <a16:creationId xmlns:a16="http://schemas.microsoft.com/office/drawing/2014/main" id="{DCA03C48-87B3-4D13-8CA1-2AB76A2C1730}"/>
                    </a:ext>
                  </a:extLst>
                </p14:cNvPr>
                <p14:cNvContentPartPr/>
                <p14:nvPr/>
              </p14:nvContentPartPr>
              <p14:xfrm>
                <a:off x="2954164" y="4197332"/>
                <a:ext cx="839200" cy="17718"/>
              </p14:xfrm>
            </p:contentPart>
          </mc:Choice>
          <mc:Fallback xmlns="">
            <p:pic>
              <p:nvPicPr>
                <p:cNvPr id="503" name="Ink 502">
                  <a:extLst>
                    <a:ext uri="{FF2B5EF4-FFF2-40B4-BE49-F238E27FC236}">
                      <a16:creationId xmlns:a16="http://schemas.microsoft.com/office/drawing/2014/main" id="{DCA03C48-87B3-4D13-8CA1-2AB76A2C1730}"/>
                    </a:ext>
                  </a:extLst>
                </p:cNvPr>
                <p:cNvPicPr/>
                <p:nvPr/>
              </p:nvPicPr>
              <p:blipFill>
                <a:blip r:embed="rId310"/>
                <a:stretch>
                  <a:fillRect/>
                </a:stretch>
              </p:blipFill>
              <p:spPr>
                <a:xfrm>
                  <a:off x="2945160" y="4188473"/>
                  <a:ext cx="856848" cy="35082"/>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506" name="Ink 505">
                  <a:extLst>
                    <a:ext uri="{FF2B5EF4-FFF2-40B4-BE49-F238E27FC236}">
                      <a16:creationId xmlns:a16="http://schemas.microsoft.com/office/drawing/2014/main" id="{FCFE0812-3924-4F54-8953-B74E25FB3A0B}"/>
                    </a:ext>
                  </a:extLst>
                </p14:cNvPr>
                <p14:cNvContentPartPr/>
                <p14:nvPr/>
              </p14:nvContentPartPr>
              <p14:xfrm>
                <a:off x="3357344" y="3672966"/>
                <a:ext cx="10371" cy="375523"/>
              </p14:xfrm>
            </p:contentPart>
          </mc:Choice>
          <mc:Fallback xmlns="">
            <p:pic>
              <p:nvPicPr>
                <p:cNvPr id="506" name="Ink 505">
                  <a:extLst>
                    <a:ext uri="{FF2B5EF4-FFF2-40B4-BE49-F238E27FC236}">
                      <a16:creationId xmlns:a16="http://schemas.microsoft.com/office/drawing/2014/main" id="{FCFE0812-3924-4F54-8953-B74E25FB3A0B}"/>
                    </a:ext>
                  </a:extLst>
                </p:cNvPr>
                <p:cNvPicPr/>
                <p:nvPr/>
              </p:nvPicPr>
              <p:blipFill>
                <a:blip r:embed="rId313"/>
                <a:stretch>
                  <a:fillRect/>
                </a:stretch>
              </p:blipFill>
              <p:spPr>
                <a:xfrm>
                  <a:off x="3348084" y="3664317"/>
                  <a:ext cx="28520" cy="393182"/>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507" name="Ink 506">
                  <a:extLst>
                    <a:ext uri="{FF2B5EF4-FFF2-40B4-BE49-F238E27FC236}">
                      <a16:creationId xmlns:a16="http://schemas.microsoft.com/office/drawing/2014/main" id="{D680D706-687A-4ADE-8664-6A0D866B69D2}"/>
                    </a:ext>
                  </a:extLst>
                </p14:cNvPr>
                <p14:cNvContentPartPr/>
                <p14:nvPr/>
              </p14:nvContentPartPr>
              <p14:xfrm>
                <a:off x="3331848" y="3627592"/>
                <a:ext cx="71302" cy="73894"/>
              </p14:xfrm>
            </p:contentPart>
          </mc:Choice>
          <mc:Fallback xmlns="">
            <p:pic>
              <p:nvPicPr>
                <p:cNvPr id="507" name="Ink 506">
                  <a:extLst>
                    <a:ext uri="{FF2B5EF4-FFF2-40B4-BE49-F238E27FC236}">
                      <a16:creationId xmlns:a16="http://schemas.microsoft.com/office/drawing/2014/main" id="{D680D706-687A-4ADE-8664-6A0D866B69D2}"/>
                    </a:ext>
                  </a:extLst>
                </p:cNvPr>
                <p:cNvPicPr/>
                <p:nvPr/>
              </p:nvPicPr>
              <p:blipFill>
                <a:blip r:embed="rId315"/>
                <a:stretch>
                  <a:fillRect/>
                </a:stretch>
              </p:blipFill>
              <p:spPr>
                <a:xfrm>
                  <a:off x="3322845" y="3618581"/>
                  <a:ext cx="88947" cy="91556"/>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508" name="Ink 507">
                  <a:extLst>
                    <a:ext uri="{FF2B5EF4-FFF2-40B4-BE49-F238E27FC236}">
                      <a16:creationId xmlns:a16="http://schemas.microsoft.com/office/drawing/2014/main" id="{CD7A445B-2D87-46F3-8A56-3EC60C5CA9AD}"/>
                    </a:ext>
                  </a:extLst>
                </p14:cNvPr>
                <p14:cNvContentPartPr/>
                <p14:nvPr/>
              </p14:nvContentPartPr>
              <p14:xfrm>
                <a:off x="3483959" y="3792667"/>
                <a:ext cx="92044" cy="112787"/>
              </p14:xfrm>
            </p:contentPart>
          </mc:Choice>
          <mc:Fallback xmlns="">
            <p:pic>
              <p:nvPicPr>
                <p:cNvPr id="508" name="Ink 507">
                  <a:extLst>
                    <a:ext uri="{FF2B5EF4-FFF2-40B4-BE49-F238E27FC236}">
                      <a16:creationId xmlns:a16="http://schemas.microsoft.com/office/drawing/2014/main" id="{CD7A445B-2D87-46F3-8A56-3EC60C5CA9AD}"/>
                    </a:ext>
                  </a:extLst>
                </p:cNvPr>
                <p:cNvPicPr/>
                <p:nvPr/>
              </p:nvPicPr>
              <p:blipFill>
                <a:blip r:embed="rId317"/>
                <a:stretch>
                  <a:fillRect/>
                </a:stretch>
              </p:blipFill>
              <p:spPr>
                <a:xfrm>
                  <a:off x="3474970" y="3784046"/>
                  <a:ext cx="109662" cy="130388"/>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522" name="Ink 521">
                  <a:extLst>
                    <a:ext uri="{FF2B5EF4-FFF2-40B4-BE49-F238E27FC236}">
                      <a16:creationId xmlns:a16="http://schemas.microsoft.com/office/drawing/2014/main" id="{ECE8C638-182C-43C3-973B-132D2AFE4712}"/>
                    </a:ext>
                  </a:extLst>
                </p14:cNvPr>
                <p14:cNvContentPartPr/>
                <p14:nvPr/>
              </p14:nvContentPartPr>
              <p14:xfrm>
                <a:off x="2017919" y="4477340"/>
                <a:ext cx="46670" cy="5186"/>
              </p14:xfrm>
            </p:contentPart>
          </mc:Choice>
          <mc:Fallback xmlns="">
            <p:pic>
              <p:nvPicPr>
                <p:cNvPr id="522" name="Ink 521">
                  <a:extLst>
                    <a:ext uri="{FF2B5EF4-FFF2-40B4-BE49-F238E27FC236}">
                      <a16:creationId xmlns:a16="http://schemas.microsoft.com/office/drawing/2014/main" id="{ECE8C638-182C-43C3-973B-132D2AFE4712}"/>
                    </a:ext>
                  </a:extLst>
                </p:cNvPr>
                <p:cNvPicPr/>
                <p:nvPr/>
              </p:nvPicPr>
              <p:blipFill>
                <a:blip r:embed="rId319"/>
                <a:stretch>
                  <a:fillRect/>
                </a:stretch>
              </p:blipFill>
              <p:spPr>
                <a:xfrm>
                  <a:off x="2008944" y="4468450"/>
                  <a:ext cx="64261" cy="23337"/>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523" name="Ink 522">
                  <a:extLst>
                    <a:ext uri="{FF2B5EF4-FFF2-40B4-BE49-F238E27FC236}">
                      <a16:creationId xmlns:a16="http://schemas.microsoft.com/office/drawing/2014/main" id="{1620DBA8-3504-4BF6-B149-C37F28F726A6}"/>
                    </a:ext>
                  </a:extLst>
                </p14:cNvPr>
                <p14:cNvContentPartPr/>
                <p14:nvPr/>
              </p14:nvContentPartPr>
              <p14:xfrm>
                <a:off x="2112125" y="4475612"/>
                <a:ext cx="31978" cy="5186"/>
              </p14:xfrm>
            </p:contentPart>
          </mc:Choice>
          <mc:Fallback xmlns="">
            <p:pic>
              <p:nvPicPr>
                <p:cNvPr id="523" name="Ink 522">
                  <a:extLst>
                    <a:ext uri="{FF2B5EF4-FFF2-40B4-BE49-F238E27FC236}">
                      <a16:creationId xmlns:a16="http://schemas.microsoft.com/office/drawing/2014/main" id="{1620DBA8-3504-4BF6-B149-C37F28F726A6}"/>
                    </a:ext>
                  </a:extLst>
                </p:cNvPr>
                <p:cNvPicPr/>
                <p:nvPr/>
              </p:nvPicPr>
              <p:blipFill>
                <a:blip r:embed="rId321"/>
                <a:stretch>
                  <a:fillRect/>
                </a:stretch>
              </p:blipFill>
              <p:spPr>
                <a:xfrm>
                  <a:off x="2103142" y="4466351"/>
                  <a:ext cx="49584" cy="23337"/>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524" name="Ink 523">
                  <a:extLst>
                    <a:ext uri="{FF2B5EF4-FFF2-40B4-BE49-F238E27FC236}">
                      <a16:creationId xmlns:a16="http://schemas.microsoft.com/office/drawing/2014/main" id="{54300F6F-B117-41E9-9CDB-78425BD39269}"/>
                    </a:ext>
                  </a:extLst>
                </p14:cNvPr>
                <p14:cNvContentPartPr/>
                <p14:nvPr/>
              </p14:nvContentPartPr>
              <p14:xfrm>
                <a:off x="2215835" y="4478637"/>
                <a:ext cx="44510" cy="4754"/>
              </p14:xfrm>
            </p:contentPart>
          </mc:Choice>
          <mc:Fallback xmlns="">
            <p:pic>
              <p:nvPicPr>
                <p:cNvPr id="524" name="Ink 523">
                  <a:extLst>
                    <a:ext uri="{FF2B5EF4-FFF2-40B4-BE49-F238E27FC236}">
                      <a16:creationId xmlns:a16="http://schemas.microsoft.com/office/drawing/2014/main" id="{54300F6F-B117-41E9-9CDB-78425BD39269}"/>
                    </a:ext>
                  </a:extLst>
                </p:cNvPr>
                <p:cNvPicPr/>
                <p:nvPr/>
              </p:nvPicPr>
              <p:blipFill>
                <a:blip r:embed="rId323"/>
                <a:stretch>
                  <a:fillRect/>
                </a:stretch>
              </p:blipFill>
              <p:spPr>
                <a:xfrm>
                  <a:off x="2207220" y="4469495"/>
                  <a:ext cx="62099" cy="22673"/>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525" name="Ink 524">
                  <a:extLst>
                    <a:ext uri="{FF2B5EF4-FFF2-40B4-BE49-F238E27FC236}">
                      <a16:creationId xmlns:a16="http://schemas.microsoft.com/office/drawing/2014/main" id="{3DEEF782-C033-4F35-8656-43A6338B8218}"/>
                    </a:ext>
                  </a:extLst>
                </p14:cNvPr>
                <p14:cNvContentPartPr/>
                <p14:nvPr/>
              </p14:nvContentPartPr>
              <p14:xfrm>
                <a:off x="2333375" y="4469563"/>
                <a:ext cx="39756" cy="6914"/>
              </p14:xfrm>
            </p:contentPart>
          </mc:Choice>
          <mc:Fallback xmlns="">
            <p:pic>
              <p:nvPicPr>
                <p:cNvPr id="525" name="Ink 524">
                  <a:extLst>
                    <a:ext uri="{FF2B5EF4-FFF2-40B4-BE49-F238E27FC236}">
                      <a16:creationId xmlns:a16="http://schemas.microsoft.com/office/drawing/2014/main" id="{3DEEF782-C033-4F35-8656-43A6338B8218}"/>
                    </a:ext>
                  </a:extLst>
                </p:cNvPr>
                <p:cNvPicPr/>
                <p:nvPr/>
              </p:nvPicPr>
              <p:blipFill>
                <a:blip r:embed="rId325"/>
                <a:stretch>
                  <a:fillRect/>
                </a:stretch>
              </p:blipFill>
              <p:spPr>
                <a:xfrm>
                  <a:off x="2324701" y="4460466"/>
                  <a:ext cx="57465" cy="24745"/>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526" name="Ink 525">
                  <a:extLst>
                    <a:ext uri="{FF2B5EF4-FFF2-40B4-BE49-F238E27FC236}">
                      <a16:creationId xmlns:a16="http://schemas.microsoft.com/office/drawing/2014/main" id="{5AF1E810-B347-4496-8B70-745AE9AF353E}"/>
                    </a:ext>
                  </a:extLst>
                </p14:cNvPr>
                <p14:cNvContentPartPr/>
                <p14:nvPr/>
              </p14:nvContentPartPr>
              <p14:xfrm>
                <a:off x="2422828" y="4467833"/>
                <a:ext cx="43213" cy="3457"/>
              </p14:xfrm>
            </p:contentPart>
          </mc:Choice>
          <mc:Fallback xmlns="">
            <p:pic>
              <p:nvPicPr>
                <p:cNvPr id="526" name="Ink 525">
                  <a:extLst>
                    <a:ext uri="{FF2B5EF4-FFF2-40B4-BE49-F238E27FC236}">
                      <a16:creationId xmlns:a16="http://schemas.microsoft.com/office/drawing/2014/main" id="{5AF1E810-B347-4496-8B70-745AE9AF353E}"/>
                    </a:ext>
                  </a:extLst>
                </p:cNvPr>
                <p:cNvPicPr/>
                <p:nvPr/>
              </p:nvPicPr>
              <p:blipFill>
                <a:blip r:embed="rId327"/>
                <a:stretch>
                  <a:fillRect/>
                </a:stretch>
              </p:blipFill>
              <p:spPr>
                <a:xfrm>
                  <a:off x="2413825" y="4459536"/>
                  <a:ext cx="60858" cy="20396"/>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527" name="Ink 526">
                  <a:extLst>
                    <a:ext uri="{FF2B5EF4-FFF2-40B4-BE49-F238E27FC236}">
                      <a16:creationId xmlns:a16="http://schemas.microsoft.com/office/drawing/2014/main" id="{144FBA52-904B-47F6-95A1-C865AC2F70E8}"/>
                    </a:ext>
                  </a:extLst>
                </p14:cNvPr>
                <p14:cNvContentPartPr/>
                <p14:nvPr/>
              </p14:nvContentPartPr>
              <p14:xfrm>
                <a:off x="2534750" y="4472156"/>
                <a:ext cx="37596" cy="2161"/>
              </p14:xfrm>
            </p:contentPart>
          </mc:Choice>
          <mc:Fallback xmlns="">
            <p:pic>
              <p:nvPicPr>
                <p:cNvPr id="527" name="Ink 526">
                  <a:extLst>
                    <a:ext uri="{FF2B5EF4-FFF2-40B4-BE49-F238E27FC236}">
                      <a16:creationId xmlns:a16="http://schemas.microsoft.com/office/drawing/2014/main" id="{144FBA52-904B-47F6-95A1-C865AC2F70E8}"/>
                    </a:ext>
                  </a:extLst>
                </p:cNvPr>
                <p:cNvPicPr/>
                <p:nvPr/>
              </p:nvPicPr>
              <p:blipFill>
                <a:blip r:embed="rId329"/>
                <a:stretch>
                  <a:fillRect/>
                </a:stretch>
              </p:blipFill>
              <p:spPr>
                <a:xfrm>
                  <a:off x="2526074" y="4463512"/>
                  <a:ext cx="55310" cy="19809"/>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528" name="Ink 527">
                  <a:extLst>
                    <a:ext uri="{FF2B5EF4-FFF2-40B4-BE49-F238E27FC236}">
                      <a16:creationId xmlns:a16="http://schemas.microsoft.com/office/drawing/2014/main" id="{09D444EB-399D-4E7C-9D02-79EA6257244B}"/>
                    </a:ext>
                  </a:extLst>
                </p14:cNvPr>
                <p14:cNvContentPartPr/>
                <p14:nvPr/>
              </p14:nvContentPartPr>
              <p14:xfrm>
                <a:off x="2638460" y="4462216"/>
                <a:ext cx="41917" cy="6049"/>
              </p14:xfrm>
            </p:contentPart>
          </mc:Choice>
          <mc:Fallback xmlns="">
            <p:pic>
              <p:nvPicPr>
                <p:cNvPr id="528" name="Ink 527">
                  <a:extLst>
                    <a:ext uri="{FF2B5EF4-FFF2-40B4-BE49-F238E27FC236}">
                      <a16:creationId xmlns:a16="http://schemas.microsoft.com/office/drawing/2014/main" id="{09D444EB-399D-4E7C-9D02-79EA6257244B}"/>
                    </a:ext>
                  </a:extLst>
                </p:cNvPr>
                <p:cNvPicPr/>
                <p:nvPr/>
              </p:nvPicPr>
              <p:blipFill>
                <a:blip r:embed="rId331"/>
                <a:stretch>
                  <a:fillRect/>
                </a:stretch>
              </p:blipFill>
              <p:spPr>
                <a:xfrm>
                  <a:off x="2629503" y="4452764"/>
                  <a:ext cx="59472" cy="24574"/>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529" name="Ink 528">
                  <a:extLst>
                    <a:ext uri="{FF2B5EF4-FFF2-40B4-BE49-F238E27FC236}">
                      <a16:creationId xmlns:a16="http://schemas.microsoft.com/office/drawing/2014/main" id="{7015C118-38DF-4F4B-B4D8-120A14D5C07D}"/>
                    </a:ext>
                  </a:extLst>
                </p14:cNvPr>
                <p14:cNvContentPartPr/>
                <p14:nvPr/>
              </p14:nvContentPartPr>
              <p14:xfrm>
                <a:off x="2738715" y="4463512"/>
                <a:ext cx="38892" cy="2593"/>
              </p14:xfrm>
            </p:contentPart>
          </mc:Choice>
          <mc:Fallback xmlns="">
            <p:pic>
              <p:nvPicPr>
                <p:cNvPr id="529" name="Ink 528">
                  <a:extLst>
                    <a:ext uri="{FF2B5EF4-FFF2-40B4-BE49-F238E27FC236}">
                      <a16:creationId xmlns:a16="http://schemas.microsoft.com/office/drawing/2014/main" id="{7015C118-38DF-4F4B-B4D8-120A14D5C07D}"/>
                    </a:ext>
                  </a:extLst>
                </p:cNvPr>
                <p:cNvPicPr/>
                <p:nvPr/>
              </p:nvPicPr>
              <p:blipFill>
                <a:blip r:embed="rId333"/>
                <a:stretch>
                  <a:fillRect/>
                </a:stretch>
              </p:blipFill>
              <p:spPr>
                <a:xfrm>
                  <a:off x="2729712" y="4454622"/>
                  <a:ext cx="56537" cy="20744"/>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533" name="Ink 532">
                  <a:extLst>
                    <a:ext uri="{FF2B5EF4-FFF2-40B4-BE49-F238E27FC236}">
                      <a16:creationId xmlns:a16="http://schemas.microsoft.com/office/drawing/2014/main" id="{F77AD7C1-1E75-4560-AED7-0A6FB0212D24}"/>
                    </a:ext>
                  </a:extLst>
                </p14:cNvPr>
                <p14:cNvContentPartPr/>
                <p14:nvPr/>
              </p14:nvContentPartPr>
              <p14:xfrm>
                <a:off x="2843701" y="4474917"/>
                <a:ext cx="38027" cy="10371"/>
              </p14:xfrm>
            </p:contentPart>
          </mc:Choice>
          <mc:Fallback xmlns="">
            <p:pic>
              <p:nvPicPr>
                <p:cNvPr id="533" name="Ink 532">
                  <a:extLst>
                    <a:ext uri="{FF2B5EF4-FFF2-40B4-BE49-F238E27FC236}">
                      <a16:creationId xmlns:a16="http://schemas.microsoft.com/office/drawing/2014/main" id="{F77AD7C1-1E75-4560-AED7-0A6FB0212D24}"/>
                    </a:ext>
                  </a:extLst>
                </p:cNvPr>
                <p:cNvPicPr/>
                <p:nvPr/>
              </p:nvPicPr>
              <p:blipFill>
                <a:blip r:embed="rId335"/>
                <a:stretch>
                  <a:fillRect/>
                </a:stretch>
              </p:blipFill>
              <p:spPr>
                <a:xfrm>
                  <a:off x="2834647" y="4465976"/>
                  <a:ext cx="55773" cy="27894"/>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534" name="Ink 533">
                  <a:extLst>
                    <a:ext uri="{FF2B5EF4-FFF2-40B4-BE49-F238E27FC236}">
                      <a16:creationId xmlns:a16="http://schemas.microsoft.com/office/drawing/2014/main" id="{1D4F348C-9AF3-49A9-9BAC-24EF9B682D85}"/>
                    </a:ext>
                  </a:extLst>
                </p14:cNvPr>
                <p14:cNvContentPartPr/>
                <p14:nvPr/>
              </p14:nvContentPartPr>
              <p14:xfrm>
                <a:off x="2004523" y="4422460"/>
                <a:ext cx="44077" cy="59635"/>
              </p14:xfrm>
            </p:contentPart>
          </mc:Choice>
          <mc:Fallback xmlns="">
            <p:pic>
              <p:nvPicPr>
                <p:cNvPr id="534" name="Ink 533">
                  <a:extLst>
                    <a:ext uri="{FF2B5EF4-FFF2-40B4-BE49-F238E27FC236}">
                      <a16:creationId xmlns:a16="http://schemas.microsoft.com/office/drawing/2014/main" id="{1D4F348C-9AF3-49A9-9BAC-24EF9B682D85}"/>
                    </a:ext>
                  </a:extLst>
                </p:cNvPr>
                <p:cNvPicPr/>
                <p:nvPr/>
              </p:nvPicPr>
              <p:blipFill>
                <a:blip r:embed="rId337"/>
                <a:stretch>
                  <a:fillRect/>
                </a:stretch>
              </p:blipFill>
              <p:spPr>
                <a:xfrm>
                  <a:off x="1995491" y="4413786"/>
                  <a:ext cx="61780" cy="77345"/>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535" name="Ink 534">
                  <a:extLst>
                    <a:ext uri="{FF2B5EF4-FFF2-40B4-BE49-F238E27FC236}">
                      <a16:creationId xmlns:a16="http://schemas.microsoft.com/office/drawing/2014/main" id="{3446580B-CC05-41C3-ADF1-8BC7247B6C03}"/>
                    </a:ext>
                  </a:extLst>
                </p14:cNvPr>
                <p14:cNvContentPartPr/>
                <p14:nvPr/>
              </p14:nvContentPartPr>
              <p14:xfrm>
                <a:off x="2010573" y="4478637"/>
                <a:ext cx="50128" cy="53585"/>
              </p14:xfrm>
            </p:contentPart>
          </mc:Choice>
          <mc:Fallback xmlns="">
            <p:pic>
              <p:nvPicPr>
                <p:cNvPr id="535" name="Ink 534">
                  <a:extLst>
                    <a:ext uri="{FF2B5EF4-FFF2-40B4-BE49-F238E27FC236}">
                      <a16:creationId xmlns:a16="http://schemas.microsoft.com/office/drawing/2014/main" id="{3446580B-CC05-41C3-ADF1-8BC7247B6C03}"/>
                    </a:ext>
                  </a:extLst>
                </p:cNvPr>
                <p:cNvPicPr/>
                <p:nvPr/>
              </p:nvPicPr>
              <p:blipFill>
                <a:blip r:embed="rId339"/>
                <a:stretch>
                  <a:fillRect/>
                </a:stretch>
              </p:blipFill>
              <p:spPr>
                <a:xfrm>
                  <a:off x="2001557" y="4469646"/>
                  <a:ext cx="67799" cy="71207"/>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536" name="Ink 535">
                  <a:extLst>
                    <a:ext uri="{FF2B5EF4-FFF2-40B4-BE49-F238E27FC236}">
                      <a16:creationId xmlns:a16="http://schemas.microsoft.com/office/drawing/2014/main" id="{D7297327-ABD4-4628-AF51-451A11009565}"/>
                    </a:ext>
                  </a:extLst>
                </p14:cNvPr>
                <p14:cNvContentPartPr/>
                <p14:nvPr/>
              </p14:nvContentPartPr>
              <p14:xfrm>
                <a:off x="2861851" y="4435594"/>
                <a:ext cx="35867" cy="29816"/>
              </p14:xfrm>
            </p:contentPart>
          </mc:Choice>
          <mc:Fallback xmlns="">
            <p:pic>
              <p:nvPicPr>
                <p:cNvPr id="536" name="Ink 535">
                  <a:extLst>
                    <a:ext uri="{FF2B5EF4-FFF2-40B4-BE49-F238E27FC236}">
                      <a16:creationId xmlns:a16="http://schemas.microsoft.com/office/drawing/2014/main" id="{D7297327-ABD4-4628-AF51-451A11009565}"/>
                    </a:ext>
                  </a:extLst>
                </p:cNvPr>
                <p:cNvPicPr/>
                <p:nvPr/>
              </p:nvPicPr>
              <p:blipFill>
                <a:blip r:embed="rId341"/>
                <a:stretch>
                  <a:fillRect/>
                </a:stretch>
              </p:blipFill>
              <p:spPr>
                <a:xfrm>
                  <a:off x="2852794" y="4426973"/>
                  <a:ext cx="53619" cy="47418"/>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537" name="Ink 536">
                  <a:extLst>
                    <a:ext uri="{FF2B5EF4-FFF2-40B4-BE49-F238E27FC236}">
                      <a16:creationId xmlns:a16="http://schemas.microsoft.com/office/drawing/2014/main" id="{F603FE09-1EBE-4593-AC46-41B019E1310C}"/>
                    </a:ext>
                  </a:extLst>
                </p14:cNvPr>
                <p14:cNvContentPartPr/>
                <p14:nvPr/>
              </p14:nvContentPartPr>
              <p14:xfrm>
                <a:off x="2861419" y="4468437"/>
                <a:ext cx="39756" cy="57474"/>
              </p14:xfrm>
            </p:contentPart>
          </mc:Choice>
          <mc:Fallback xmlns="">
            <p:pic>
              <p:nvPicPr>
                <p:cNvPr id="537" name="Ink 536">
                  <a:extLst>
                    <a:ext uri="{FF2B5EF4-FFF2-40B4-BE49-F238E27FC236}">
                      <a16:creationId xmlns:a16="http://schemas.microsoft.com/office/drawing/2014/main" id="{F603FE09-1EBE-4593-AC46-41B019E1310C}"/>
                    </a:ext>
                  </a:extLst>
                </p:cNvPr>
                <p:cNvPicPr/>
                <p:nvPr/>
              </p:nvPicPr>
              <p:blipFill>
                <a:blip r:embed="rId343"/>
                <a:stretch>
                  <a:fillRect/>
                </a:stretch>
              </p:blipFill>
              <p:spPr>
                <a:xfrm>
                  <a:off x="2852384" y="4459400"/>
                  <a:ext cx="57465" cy="75186"/>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538" name="Ink 537">
                  <a:extLst>
                    <a:ext uri="{FF2B5EF4-FFF2-40B4-BE49-F238E27FC236}">
                      <a16:creationId xmlns:a16="http://schemas.microsoft.com/office/drawing/2014/main" id="{19F5060D-F4D6-4C18-BFAF-34424E203D8E}"/>
                    </a:ext>
                  </a:extLst>
                </p14:cNvPr>
                <p14:cNvContentPartPr/>
                <p14:nvPr/>
              </p14:nvContentPartPr>
              <p14:xfrm>
                <a:off x="2555491" y="4334737"/>
                <a:ext cx="66116" cy="70438"/>
              </p14:xfrm>
            </p:contentPart>
          </mc:Choice>
          <mc:Fallback xmlns="">
            <p:pic>
              <p:nvPicPr>
                <p:cNvPr id="538" name="Ink 537">
                  <a:extLst>
                    <a:ext uri="{FF2B5EF4-FFF2-40B4-BE49-F238E27FC236}">
                      <a16:creationId xmlns:a16="http://schemas.microsoft.com/office/drawing/2014/main" id="{19F5060D-F4D6-4C18-BFAF-34424E203D8E}"/>
                    </a:ext>
                  </a:extLst>
                </p:cNvPr>
                <p:cNvPicPr/>
                <p:nvPr/>
              </p:nvPicPr>
              <p:blipFill>
                <a:blip r:embed="rId345"/>
                <a:stretch>
                  <a:fillRect/>
                </a:stretch>
              </p:blipFill>
              <p:spPr>
                <a:xfrm>
                  <a:off x="2546459" y="4325753"/>
                  <a:ext cx="83819" cy="88048"/>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539" name="Ink 538">
                  <a:extLst>
                    <a:ext uri="{FF2B5EF4-FFF2-40B4-BE49-F238E27FC236}">
                      <a16:creationId xmlns:a16="http://schemas.microsoft.com/office/drawing/2014/main" id="{E3166796-5B80-4EC9-B3A9-3A2B9D310641}"/>
                    </a:ext>
                  </a:extLst>
                </p14:cNvPr>
                <p14:cNvContentPartPr/>
                <p14:nvPr/>
              </p14:nvContentPartPr>
              <p14:xfrm>
                <a:off x="2977771" y="3429513"/>
                <a:ext cx="43213" cy="3457"/>
              </p14:xfrm>
            </p:contentPart>
          </mc:Choice>
          <mc:Fallback xmlns="">
            <p:pic>
              <p:nvPicPr>
                <p:cNvPr id="539" name="Ink 538">
                  <a:extLst>
                    <a:ext uri="{FF2B5EF4-FFF2-40B4-BE49-F238E27FC236}">
                      <a16:creationId xmlns:a16="http://schemas.microsoft.com/office/drawing/2014/main" id="{E3166796-5B80-4EC9-B3A9-3A2B9D310641}"/>
                    </a:ext>
                  </a:extLst>
                </p:cNvPr>
                <p:cNvPicPr/>
                <p:nvPr/>
              </p:nvPicPr>
              <p:blipFill>
                <a:blip r:embed="rId347"/>
                <a:stretch>
                  <a:fillRect/>
                </a:stretch>
              </p:blipFill>
              <p:spPr>
                <a:xfrm>
                  <a:off x="2969128" y="3420870"/>
                  <a:ext cx="60858" cy="20396"/>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540" name="Ink 539">
                  <a:extLst>
                    <a:ext uri="{FF2B5EF4-FFF2-40B4-BE49-F238E27FC236}">
                      <a16:creationId xmlns:a16="http://schemas.microsoft.com/office/drawing/2014/main" id="{414400B4-BD6E-4914-91FD-277F25D39BFE}"/>
                    </a:ext>
                  </a:extLst>
                </p14:cNvPr>
                <p14:cNvContentPartPr/>
                <p14:nvPr/>
              </p14:nvContentPartPr>
              <p14:xfrm>
                <a:off x="3071113" y="3416549"/>
                <a:ext cx="45374" cy="6914"/>
              </p14:xfrm>
            </p:contentPart>
          </mc:Choice>
          <mc:Fallback xmlns="">
            <p:pic>
              <p:nvPicPr>
                <p:cNvPr id="540" name="Ink 539">
                  <a:extLst>
                    <a:ext uri="{FF2B5EF4-FFF2-40B4-BE49-F238E27FC236}">
                      <a16:creationId xmlns:a16="http://schemas.microsoft.com/office/drawing/2014/main" id="{414400B4-BD6E-4914-91FD-277F25D39BFE}"/>
                    </a:ext>
                  </a:extLst>
                </p:cNvPr>
                <p:cNvPicPr/>
                <p:nvPr/>
              </p:nvPicPr>
              <p:blipFill>
                <a:blip r:embed="rId349"/>
                <a:stretch>
                  <a:fillRect/>
                </a:stretch>
              </p:blipFill>
              <p:spPr>
                <a:xfrm>
                  <a:off x="3062110" y="3407816"/>
                  <a:ext cx="63019" cy="24745"/>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541" name="Ink 540">
                  <a:extLst>
                    <a:ext uri="{FF2B5EF4-FFF2-40B4-BE49-F238E27FC236}">
                      <a16:creationId xmlns:a16="http://schemas.microsoft.com/office/drawing/2014/main" id="{5948214D-4E8E-47D3-BCCD-A53C7E25B869}"/>
                    </a:ext>
                  </a:extLst>
                </p14:cNvPr>
                <p14:cNvContentPartPr/>
                <p14:nvPr/>
              </p14:nvContentPartPr>
              <p14:xfrm>
                <a:off x="3173096" y="3419574"/>
                <a:ext cx="31978" cy="1297"/>
              </p14:xfrm>
            </p:contentPart>
          </mc:Choice>
          <mc:Fallback xmlns="">
            <p:pic>
              <p:nvPicPr>
                <p:cNvPr id="541" name="Ink 540">
                  <a:extLst>
                    <a:ext uri="{FF2B5EF4-FFF2-40B4-BE49-F238E27FC236}">
                      <a16:creationId xmlns:a16="http://schemas.microsoft.com/office/drawing/2014/main" id="{5948214D-4E8E-47D3-BCCD-A53C7E25B869}"/>
                    </a:ext>
                  </a:extLst>
                </p:cNvPr>
                <p:cNvPicPr/>
                <p:nvPr/>
              </p:nvPicPr>
              <p:blipFill>
                <a:blip r:embed="rId351"/>
                <a:stretch>
                  <a:fillRect/>
                </a:stretch>
              </p:blipFill>
              <p:spPr>
                <a:xfrm>
                  <a:off x="3164113" y="3408766"/>
                  <a:ext cx="49584" cy="22481"/>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542" name="Ink 541">
                  <a:extLst>
                    <a:ext uri="{FF2B5EF4-FFF2-40B4-BE49-F238E27FC236}">
                      <a16:creationId xmlns:a16="http://schemas.microsoft.com/office/drawing/2014/main" id="{433E4F04-9D7D-4F91-B737-77BECB1A9E22}"/>
                    </a:ext>
                  </a:extLst>
                </p14:cNvPr>
                <p14:cNvContentPartPr/>
                <p14:nvPr/>
              </p14:nvContentPartPr>
              <p14:xfrm>
                <a:off x="3283289" y="3414821"/>
                <a:ext cx="47967" cy="3890"/>
              </p14:xfrm>
            </p:contentPart>
          </mc:Choice>
          <mc:Fallback xmlns="">
            <p:pic>
              <p:nvPicPr>
                <p:cNvPr id="542" name="Ink 541">
                  <a:extLst>
                    <a:ext uri="{FF2B5EF4-FFF2-40B4-BE49-F238E27FC236}">
                      <a16:creationId xmlns:a16="http://schemas.microsoft.com/office/drawing/2014/main" id="{433E4F04-9D7D-4F91-B737-77BECB1A9E22}"/>
                    </a:ext>
                  </a:extLst>
                </p:cNvPr>
                <p:cNvPicPr/>
                <p:nvPr/>
              </p:nvPicPr>
              <p:blipFill>
                <a:blip r:embed="rId353"/>
                <a:stretch>
                  <a:fillRect/>
                </a:stretch>
              </p:blipFill>
              <p:spPr>
                <a:xfrm>
                  <a:off x="3274204" y="3405980"/>
                  <a:ext cx="65773" cy="21218"/>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543" name="Ink 542">
                  <a:extLst>
                    <a:ext uri="{FF2B5EF4-FFF2-40B4-BE49-F238E27FC236}">
                      <a16:creationId xmlns:a16="http://schemas.microsoft.com/office/drawing/2014/main" id="{5361DA13-D9C6-451F-B9EC-5FE86101CB58}"/>
                    </a:ext>
                  </a:extLst>
                </p14:cNvPr>
                <p14:cNvContentPartPr/>
                <p14:nvPr/>
              </p14:nvContentPartPr>
              <p14:xfrm>
                <a:off x="3405151" y="3415253"/>
                <a:ext cx="31546" cy="2593"/>
              </p14:xfrm>
            </p:contentPart>
          </mc:Choice>
          <mc:Fallback xmlns="">
            <p:pic>
              <p:nvPicPr>
                <p:cNvPr id="543" name="Ink 542">
                  <a:extLst>
                    <a:ext uri="{FF2B5EF4-FFF2-40B4-BE49-F238E27FC236}">
                      <a16:creationId xmlns:a16="http://schemas.microsoft.com/office/drawing/2014/main" id="{5361DA13-D9C6-451F-B9EC-5FE86101CB58}"/>
                    </a:ext>
                  </a:extLst>
                </p:cNvPr>
                <p:cNvPicPr/>
                <p:nvPr/>
              </p:nvPicPr>
              <p:blipFill>
                <a:blip r:embed="rId355"/>
                <a:stretch>
                  <a:fillRect/>
                </a:stretch>
              </p:blipFill>
              <p:spPr>
                <a:xfrm>
                  <a:off x="3396189" y="3404449"/>
                  <a:ext cx="49111" cy="23769"/>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544" name="Ink 543">
                  <a:extLst>
                    <a:ext uri="{FF2B5EF4-FFF2-40B4-BE49-F238E27FC236}">
                      <a16:creationId xmlns:a16="http://schemas.microsoft.com/office/drawing/2014/main" id="{75F669A4-9F2A-488E-81B0-8FFD761C885C}"/>
                    </a:ext>
                  </a:extLst>
                </p14:cNvPr>
                <p14:cNvContentPartPr/>
                <p14:nvPr/>
              </p14:nvContentPartPr>
              <p14:xfrm>
                <a:off x="3511024" y="3414388"/>
                <a:ext cx="45374" cy="4321"/>
              </p14:xfrm>
            </p:contentPart>
          </mc:Choice>
          <mc:Fallback xmlns="">
            <p:pic>
              <p:nvPicPr>
                <p:cNvPr id="544" name="Ink 543">
                  <a:extLst>
                    <a:ext uri="{FF2B5EF4-FFF2-40B4-BE49-F238E27FC236}">
                      <a16:creationId xmlns:a16="http://schemas.microsoft.com/office/drawing/2014/main" id="{75F669A4-9F2A-488E-81B0-8FFD761C885C}"/>
                    </a:ext>
                  </a:extLst>
                </p:cNvPr>
                <p:cNvPicPr/>
                <p:nvPr/>
              </p:nvPicPr>
              <p:blipFill>
                <a:blip r:embed="rId357"/>
                <a:stretch>
                  <a:fillRect/>
                </a:stretch>
              </p:blipFill>
              <p:spPr>
                <a:xfrm>
                  <a:off x="3502021" y="3405386"/>
                  <a:ext cx="63019" cy="21965"/>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545" name="Ink 544">
                  <a:extLst>
                    <a:ext uri="{FF2B5EF4-FFF2-40B4-BE49-F238E27FC236}">
                      <a16:creationId xmlns:a16="http://schemas.microsoft.com/office/drawing/2014/main" id="{01F71DCB-B63C-4994-A9F2-0ADB8B2A0479}"/>
                    </a:ext>
                  </a:extLst>
                </p14:cNvPr>
                <p14:cNvContentPartPr/>
                <p14:nvPr/>
              </p14:nvContentPartPr>
              <p14:xfrm>
                <a:off x="3604796" y="3423032"/>
                <a:ext cx="37163" cy="2161"/>
              </p14:xfrm>
            </p:contentPart>
          </mc:Choice>
          <mc:Fallback xmlns="">
            <p:pic>
              <p:nvPicPr>
                <p:cNvPr id="545" name="Ink 544">
                  <a:extLst>
                    <a:ext uri="{FF2B5EF4-FFF2-40B4-BE49-F238E27FC236}">
                      <a16:creationId xmlns:a16="http://schemas.microsoft.com/office/drawing/2014/main" id="{01F71DCB-B63C-4994-A9F2-0ADB8B2A0479}"/>
                    </a:ext>
                  </a:extLst>
                </p:cNvPr>
                <p:cNvPicPr/>
                <p:nvPr/>
              </p:nvPicPr>
              <p:blipFill>
                <a:blip r:embed="rId359"/>
                <a:stretch>
                  <a:fillRect/>
                </a:stretch>
              </p:blipFill>
              <p:spPr>
                <a:xfrm>
                  <a:off x="3595776" y="3414028"/>
                  <a:ext cx="54842" cy="19809"/>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546" name="Ink 545">
                  <a:extLst>
                    <a:ext uri="{FF2B5EF4-FFF2-40B4-BE49-F238E27FC236}">
                      <a16:creationId xmlns:a16="http://schemas.microsoft.com/office/drawing/2014/main" id="{4FDF7BAE-2621-4DFD-9B59-9D8998EF7E69}"/>
                    </a:ext>
                  </a:extLst>
                </p14:cNvPr>
                <p14:cNvContentPartPr/>
                <p14:nvPr/>
              </p14:nvContentPartPr>
              <p14:xfrm>
                <a:off x="3698136" y="3421735"/>
                <a:ext cx="35435" cy="5618"/>
              </p14:xfrm>
            </p:contentPart>
          </mc:Choice>
          <mc:Fallback xmlns="">
            <p:pic>
              <p:nvPicPr>
                <p:cNvPr id="546" name="Ink 545">
                  <a:extLst>
                    <a:ext uri="{FF2B5EF4-FFF2-40B4-BE49-F238E27FC236}">
                      <a16:creationId xmlns:a16="http://schemas.microsoft.com/office/drawing/2014/main" id="{4FDF7BAE-2621-4DFD-9B59-9D8998EF7E69}"/>
                    </a:ext>
                  </a:extLst>
                </p:cNvPr>
                <p:cNvPicPr/>
                <p:nvPr/>
              </p:nvPicPr>
              <p:blipFill>
                <a:blip r:embed="rId361"/>
                <a:stretch>
                  <a:fillRect/>
                </a:stretch>
              </p:blipFill>
              <p:spPr>
                <a:xfrm>
                  <a:off x="3689188" y="3412957"/>
                  <a:ext cx="52974" cy="22823"/>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547" name="Ink 546">
                  <a:extLst>
                    <a:ext uri="{FF2B5EF4-FFF2-40B4-BE49-F238E27FC236}">
                      <a16:creationId xmlns:a16="http://schemas.microsoft.com/office/drawing/2014/main" id="{D15AB36A-CA81-4A00-93CA-7882EA7D6382}"/>
                    </a:ext>
                  </a:extLst>
                </p14:cNvPr>
                <p14:cNvContentPartPr/>
                <p14:nvPr/>
              </p14:nvContentPartPr>
              <p14:xfrm>
                <a:off x="3769439" y="3424759"/>
                <a:ext cx="32409" cy="3890"/>
              </p14:xfrm>
            </p:contentPart>
          </mc:Choice>
          <mc:Fallback xmlns="">
            <p:pic>
              <p:nvPicPr>
                <p:cNvPr id="547" name="Ink 546">
                  <a:extLst>
                    <a:ext uri="{FF2B5EF4-FFF2-40B4-BE49-F238E27FC236}">
                      <a16:creationId xmlns:a16="http://schemas.microsoft.com/office/drawing/2014/main" id="{D15AB36A-CA81-4A00-93CA-7882EA7D6382}"/>
                    </a:ext>
                  </a:extLst>
                </p:cNvPr>
                <p:cNvPicPr/>
                <p:nvPr/>
              </p:nvPicPr>
              <p:blipFill>
                <a:blip r:embed="rId363"/>
                <a:stretch>
                  <a:fillRect/>
                </a:stretch>
              </p:blipFill>
              <p:spPr>
                <a:xfrm>
                  <a:off x="3760797" y="3415918"/>
                  <a:ext cx="50054" cy="21218"/>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548" name="Ink 547">
                  <a:extLst>
                    <a:ext uri="{FF2B5EF4-FFF2-40B4-BE49-F238E27FC236}">
                      <a16:creationId xmlns:a16="http://schemas.microsoft.com/office/drawing/2014/main" id="{C71F6CA7-D14A-4C60-B5A4-396A946234EC}"/>
                    </a:ext>
                  </a:extLst>
                </p14:cNvPr>
                <p14:cNvContentPartPr/>
                <p14:nvPr/>
              </p14:nvContentPartPr>
              <p14:xfrm>
                <a:off x="3791044" y="3386300"/>
                <a:ext cx="19015" cy="35867"/>
              </p14:xfrm>
            </p:contentPart>
          </mc:Choice>
          <mc:Fallback xmlns="">
            <p:pic>
              <p:nvPicPr>
                <p:cNvPr id="548" name="Ink 547">
                  <a:extLst>
                    <a:ext uri="{FF2B5EF4-FFF2-40B4-BE49-F238E27FC236}">
                      <a16:creationId xmlns:a16="http://schemas.microsoft.com/office/drawing/2014/main" id="{C71F6CA7-D14A-4C60-B5A4-396A946234EC}"/>
                    </a:ext>
                  </a:extLst>
                </p:cNvPr>
                <p:cNvPicPr/>
                <p:nvPr/>
              </p:nvPicPr>
              <p:blipFill>
                <a:blip r:embed="rId365"/>
                <a:stretch>
                  <a:fillRect/>
                </a:stretch>
              </p:blipFill>
              <p:spPr>
                <a:xfrm>
                  <a:off x="3782075" y="3377243"/>
                  <a:ext cx="36595" cy="53619"/>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549" name="Ink 548">
                  <a:extLst>
                    <a:ext uri="{FF2B5EF4-FFF2-40B4-BE49-F238E27FC236}">
                      <a16:creationId xmlns:a16="http://schemas.microsoft.com/office/drawing/2014/main" id="{2CBC7CDE-C1A9-4FBA-B07C-E1D6BA5E398F}"/>
                    </a:ext>
                  </a:extLst>
                </p14:cNvPr>
                <p14:cNvContentPartPr/>
                <p14:nvPr/>
              </p14:nvContentPartPr>
              <p14:xfrm>
                <a:off x="3783266" y="3423032"/>
                <a:ext cx="28088" cy="34140"/>
              </p14:xfrm>
            </p:contentPart>
          </mc:Choice>
          <mc:Fallback xmlns="">
            <p:pic>
              <p:nvPicPr>
                <p:cNvPr id="549" name="Ink 548">
                  <a:extLst>
                    <a:ext uri="{FF2B5EF4-FFF2-40B4-BE49-F238E27FC236}">
                      <a16:creationId xmlns:a16="http://schemas.microsoft.com/office/drawing/2014/main" id="{2CBC7CDE-C1A9-4FBA-B07C-E1D6BA5E398F}"/>
                    </a:ext>
                  </a:extLst>
                </p:cNvPr>
                <p:cNvPicPr/>
                <p:nvPr/>
              </p:nvPicPr>
              <p:blipFill>
                <a:blip r:embed="rId367"/>
                <a:stretch>
                  <a:fillRect/>
                </a:stretch>
              </p:blipFill>
              <p:spPr>
                <a:xfrm>
                  <a:off x="3774263" y="3414048"/>
                  <a:ext cx="45733" cy="51749"/>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550" name="Ink 549">
                  <a:extLst>
                    <a:ext uri="{FF2B5EF4-FFF2-40B4-BE49-F238E27FC236}">
                      <a16:creationId xmlns:a16="http://schemas.microsoft.com/office/drawing/2014/main" id="{9AEB9B6B-6A2C-4E98-B11F-6EED6571FAD0}"/>
                    </a:ext>
                  </a:extLst>
                </p14:cNvPr>
                <p14:cNvContentPartPr/>
                <p14:nvPr/>
              </p14:nvContentPartPr>
              <p14:xfrm>
                <a:off x="2963080" y="3391917"/>
                <a:ext cx="40620" cy="38460"/>
              </p14:xfrm>
            </p:contentPart>
          </mc:Choice>
          <mc:Fallback xmlns="">
            <p:pic>
              <p:nvPicPr>
                <p:cNvPr id="550" name="Ink 549">
                  <a:extLst>
                    <a:ext uri="{FF2B5EF4-FFF2-40B4-BE49-F238E27FC236}">
                      <a16:creationId xmlns:a16="http://schemas.microsoft.com/office/drawing/2014/main" id="{9AEB9B6B-6A2C-4E98-B11F-6EED6571FAD0}"/>
                    </a:ext>
                  </a:extLst>
                </p:cNvPr>
                <p:cNvPicPr/>
                <p:nvPr/>
              </p:nvPicPr>
              <p:blipFill>
                <a:blip r:embed="rId369"/>
                <a:stretch>
                  <a:fillRect/>
                </a:stretch>
              </p:blipFill>
              <p:spPr>
                <a:xfrm>
                  <a:off x="2954093" y="3383209"/>
                  <a:ext cx="58234" cy="56239"/>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551" name="Ink 550">
                  <a:extLst>
                    <a:ext uri="{FF2B5EF4-FFF2-40B4-BE49-F238E27FC236}">
                      <a16:creationId xmlns:a16="http://schemas.microsoft.com/office/drawing/2014/main" id="{7F250A32-0E5D-496C-8394-90BC4961A2AB}"/>
                    </a:ext>
                  </a:extLst>
                </p14:cNvPr>
                <p14:cNvContentPartPr/>
                <p14:nvPr/>
              </p14:nvContentPartPr>
              <p14:xfrm>
                <a:off x="2957894" y="3431242"/>
                <a:ext cx="41485" cy="44510"/>
              </p14:xfrm>
            </p:contentPart>
          </mc:Choice>
          <mc:Fallback xmlns="">
            <p:pic>
              <p:nvPicPr>
                <p:cNvPr id="551" name="Ink 550">
                  <a:extLst>
                    <a:ext uri="{FF2B5EF4-FFF2-40B4-BE49-F238E27FC236}">
                      <a16:creationId xmlns:a16="http://schemas.microsoft.com/office/drawing/2014/main" id="{7F250A32-0E5D-496C-8394-90BC4961A2AB}"/>
                    </a:ext>
                  </a:extLst>
                </p:cNvPr>
                <p:cNvPicPr/>
                <p:nvPr/>
              </p:nvPicPr>
              <p:blipFill>
                <a:blip r:embed="rId371"/>
                <a:stretch>
                  <a:fillRect/>
                </a:stretch>
              </p:blipFill>
              <p:spPr>
                <a:xfrm>
                  <a:off x="2949236" y="3422195"/>
                  <a:ext cx="59161" cy="62242"/>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552" name="Ink 551">
                  <a:extLst>
                    <a:ext uri="{FF2B5EF4-FFF2-40B4-BE49-F238E27FC236}">
                      <a16:creationId xmlns:a16="http://schemas.microsoft.com/office/drawing/2014/main" id="{0644B6BD-FEBF-4502-B790-0EC29D418FC4}"/>
                    </a:ext>
                  </a:extLst>
                </p14:cNvPr>
                <p14:cNvContentPartPr/>
                <p14:nvPr/>
              </p14:nvContentPartPr>
              <p14:xfrm>
                <a:off x="3316995" y="3209126"/>
                <a:ext cx="92044" cy="105009"/>
              </p14:xfrm>
            </p:contentPart>
          </mc:Choice>
          <mc:Fallback xmlns="">
            <p:pic>
              <p:nvPicPr>
                <p:cNvPr id="552" name="Ink 551">
                  <a:extLst>
                    <a:ext uri="{FF2B5EF4-FFF2-40B4-BE49-F238E27FC236}">
                      <a16:creationId xmlns:a16="http://schemas.microsoft.com/office/drawing/2014/main" id="{0644B6BD-FEBF-4502-B790-0EC29D418FC4}"/>
                    </a:ext>
                  </a:extLst>
                </p:cNvPr>
                <p:cNvPicPr/>
                <p:nvPr/>
              </p:nvPicPr>
              <p:blipFill>
                <a:blip r:embed="rId373"/>
                <a:stretch>
                  <a:fillRect/>
                </a:stretch>
              </p:blipFill>
              <p:spPr>
                <a:xfrm>
                  <a:off x="3308332" y="3200105"/>
                  <a:ext cx="109731" cy="122691"/>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553" name="Ink 552">
                  <a:extLst>
                    <a:ext uri="{FF2B5EF4-FFF2-40B4-BE49-F238E27FC236}">
                      <a16:creationId xmlns:a16="http://schemas.microsoft.com/office/drawing/2014/main" id="{3714058F-098D-4C1B-A14E-D1D015A66D54}"/>
                    </a:ext>
                  </a:extLst>
                </p14:cNvPr>
                <p14:cNvContentPartPr/>
                <p14:nvPr/>
              </p14:nvContentPartPr>
              <p14:xfrm>
                <a:off x="1960258" y="4789667"/>
                <a:ext cx="37596" cy="29816"/>
              </p14:xfrm>
            </p:contentPart>
          </mc:Choice>
          <mc:Fallback xmlns="">
            <p:pic>
              <p:nvPicPr>
                <p:cNvPr id="553" name="Ink 552">
                  <a:extLst>
                    <a:ext uri="{FF2B5EF4-FFF2-40B4-BE49-F238E27FC236}">
                      <a16:creationId xmlns:a16="http://schemas.microsoft.com/office/drawing/2014/main" id="{3714058F-098D-4C1B-A14E-D1D015A66D54}"/>
                    </a:ext>
                  </a:extLst>
                </p:cNvPr>
                <p:cNvPicPr/>
                <p:nvPr/>
              </p:nvPicPr>
              <p:blipFill>
                <a:blip r:embed="rId375"/>
                <a:stretch>
                  <a:fillRect/>
                </a:stretch>
              </p:blipFill>
              <p:spPr>
                <a:xfrm>
                  <a:off x="1951220" y="4780577"/>
                  <a:ext cx="55310" cy="47633"/>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554" name="Ink 553">
                  <a:extLst>
                    <a:ext uri="{FF2B5EF4-FFF2-40B4-BE49-F238E27FC236}">
                      <a16:creationId xmlns:a16="http://schemas.microsoft.com/office/drawing/2014/main" id="{BCCF6021-0D43-431B-A2A7-B5B8FC520871}"/>
                    </a:ext>
                  </a:extLst>
                </p14:cNvPr>
                <p14:cNvContentPartPr/>
                <p14:nvPr/>
              </p14:nvContentPartPr>
              <p14:xfrm>
                <a:off x="2681054" y="4685955"/>
                <a:ext cx="50992" cy="66981"/>
              </p14:xfrm>
            </p:contentPart>
          </mc:Choice>
          <mc:Fallback xmlns="">
            <p:pic>
              <p:nvPicPr>
                <p:cNvPr id="554" name="Ink 553">
                  <a:extLst>
                    <a:ext uri="{FF2B5EF4-FFF2-40B4-BE49-F238E27FC236}">
                      <a16:creationId xmlns:a16="http://schemas.microsoft.com/office/drawing/2014/main" id="{BCCF6021-0D43-431B-A2A7-B5B8FC520871}"/>
                    </a:ext>
                  </a:extLst>
                </p:cNvPr>
                <p:cNvPicPr/>
                <p:nvPr/>
              </p:nvPicPr>
              <p:blipFill>
                <a:blip r:embed="rId377"/>
                <a:stretch>
                  <a:fillRect/>
                </a:stretch>
              </p:blipFill>
              <p:spPr>
                <a:xfrm>
                  <a:off x="2672013" y="4676952"/>
                  <a:ext cx="68713" cy="84627"/>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555" name="Ink 554">
                  <a:extLst>
                    <a:ext uri="{FF2B5EF4-FFF2-40B4-BE49-F238E27FC236}">
                      <a16:creationId xmlns:a16="http://schemas.microsoft.com/office/drawing/2014/main" id="{A8F7685C-9E1F-4C17-A85C-79A0E67B2ECB}"/>
                    </a:ext>
                  </a:extLst>
                </p14:cNvPr>
                <p14:cNvContentPartPr/>
                <p14:nvPr/>
              </p14:nvContentPartPr>
              <p14:xfrm>
                <a:off x="2014706" y="4796582"/>
                <a:ext cx="30249" cy="3890"/>
              </p14:xfrm>
            </p:contentPart>
          </mc:Choice>
          <mc:Fallback xmlns="">
            <p:pic>
              <p:nvPicPr>
                <p:cNvPr id="555" name="Ink 554">
                  <a:extLst>
                    <a:ext uri="{FF2B5EF4-FFF2-40B4-BE49-F238E27FC236}">
                      <a16:creationId xmlns:a16="http://schemas.microsoft.com/office/drawing/2014/main" id="{A8F7685C-9E1F-4C17-A85C-79A0E67B2ECB}"/>
                    </a:ext>
                  </a:extLst>
                </p:cNvPr>
                <p:cNvPicPr/>
                <p:nvPr/>
              </p:nvPicPr>
              <p:blipFill>
                <a:blip r:embed="rId379"/>
                <a:stretch>
                  <a:fillRect/>
                </a:stretch>
              </p:blipFill>
              <p:spPr>
                <a:xfrm>
                  <a:off x="2005703" y="4786857"/>
                  <a:ext cx="47894" cy="22951"/>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556" name="Ink 555">
                  <a:extLst>
                    <a:ext uri="{FF2B5EF4-FFF2-40B4-BE49-F238E27FC236}">
                      <a16:creationId xmlns:a16="http://schemas.microsoft.com/office/drawing/2014/main" id="{08E3A309-E74D-4E4C-A39D-B39EC2AA83FD}"/>
                    </a:ext>
                  </a:extLst>
                </p14:cNvPr>
                <p14:cNvContentPartPr/>
                <p14:nvPr/>
              </p14:nvContentPartPr>
              <p14:xfrm>
                <a:off x="2078662" y="4794421"/>
                <a:ext cx="32842" cy="3457"/>
              </p14:xfrm>
            </p:contentPart>
          </mc:Choice>
          <mc:Fallback xmlns="">
            <p:pic>
              <p:nvPicPr>
                <p:cNvPr id="556" name="Ink 555">
                  <a:extLst>
                    <a:ext uri="{FF2B5EF4-FFF2-40B4-BE49-F238E27FC236}">
                      <a16:creationId xmlns:a16="http://schemas.microsoft.com/office/drawing/2014/main" id="{08E3A309-E74D-4E4C-A39D-B39EC2AA83FD}"/>
                    </a:ext>
                  </a:extLst>
                </p:cNvPr>
                <p:cNvPicPr/>
                <p:nvPr/>
              </p:nvPicPr>
              <p:blipFill>
                <a:blip r:embed="rId381"/>
                <a:stretch>
                  <a:fillRect/>
                </a:stretch>
              </p:blipFill>
              <p:spPr>
                <a:xfrm>
                  <a:off x="2070095" y="4785778"/>
                  <a:ext cx="50334" cy="20396"/>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557" name="Ink 556">
                  <a:extLst>
                    <a:ext uri="{FF2B5EF4-FFF2-40B4-BE49-F238E27FC236}">
                      <a16:creationId xmlns:a16="http://schemas.microsoft.com/office/drawing/2014/main" id="{292873A2-927F-44B7-99BB-D445BC56966B}"/>
                    </a:ext>
                  </a:extLst>
                </p14:cNvPr>
                <p14:cNvContentPartPr/>
                <p14:nvPr/>
              </p14:nvContentPartPr>
              <p14:xfrm>
                <a:off x="2148235" y="4790530"/>
                <a:ext cx="35003" cy="3025"/>
              </p14:xfrm>
            </p:contentPart>
          </mc:Choice>
          <mc:Fallback xmlns="">
            <p:pic>
              <p:nvPicPr>
                <p:cNvPr id="557" name="Ink 556">
                  <a:extLst>
                    <a:ext uri="{FF2B5EF4-FFF2-40B4-BE49-F238E27FC236}">
                      <a16:creationId xmlns:a16="http://schemas.microsoft.com/office/drawing/2014/main" id="{292873A2-927F-44B7-99BB-D445BC56966B}"/>
                    </a:ext>
                  </a:extLst>
                </p:cNvPr>
                <p:cNvPicPr/>
                <p:nvPr/>
              </p:nvPicPr>
              <p:blipFill>
                <a:blip r:embed="rId383"/>
                <a:stretch>
                  <a:fillRect/>
                </a:stretch>
              </p:blipFill>
              <p:spPr>
                <a:xfrm>
                  <a:off x="2139214" y="4782463"/>
                  <a:ext cx="52685" cy="19494"/>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558" name="Ink 557">
                  <a:extLst>
                    <a:ext uri="{FF2B5EF4-FFF2-40B4-BE49-F238E27FC236}">
                      <a16:creationId xmlns:a16="http://schemas.microsoft.com/office/drawing/2014/main" id="{949A48CB-4393-4180-B12C-88277510DDE0}"/>
                    </a:ext>
                  </a:extLst>
                </p14:cNvPr>
                <p14:cNvContentPartPr/>
                <p14:nvPr/>
              </p14:nvContentPartPr>
              <p14:xfrm>
                <a:off x="2238117" y="4794852"/>
                <a:ext cx="37163" cy="3025"/>
              </p14:xfrm>
            </p:contentPart>
          </mc:Choice>
          <mc:Fallback xmlns="">
            <p:pic>
              <p:nvPicPr>
                <p:cNvPr id="558" name="Ink 557">
                  <a:extLst>
                    <a:ext uri="{FF2B5EF4-FFF2-40B4-BE49-F238E27FC236}">
                      <a16:creationId xmlns:a16="http://schemas.microsoft.com/office/drawing/2014/main" id="{949A48CB-4393-4180-B12C-88277510DDE0}"/>
                    </a:ext>
                  </a:extLst>
                </p:cNvPr>
                <p:cNvPicPr/>
                <p:nvPr/>
              </p:nvPicPr>
              <p:blipFill>
                <a:blip r:embed="rId385"/>
                <a:stretch>
                  <a:fillRect/>
                </a:stretch>
              </p:blipFill>
              <p:spPr>
                <a:xfrm>
                  <a:off x="2229458" y="4785777"/>
                  <a:ext cx="54842" cy="21553"/>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559" name="Ink 558">
                  <a:extLst>
                    <a:ext uri="{FF2B5EF4-FFF2-40B4-BE49-F238E27FC236}">
                      <a16:creationId xmlns:a16="http://schemas.microsoft.com/office/drawing/2014/main" id="{E06DBAB8-97F9-4F2C-8DF1-712306AFB1C4}"/>
                    </a:ext>
                  </a:extLst>
                </p14:cNvPr>
                <p14:cNvContentPartPr/>
                <p14:nvPr/>
              </p14:nvContentPartPr>
              <p14:xfrm>
                <a:off x="2334916" y="4805655"/>
                <a:ext cx="44941" cy="1729"/>
              </p14:xfrm>
            </p:contentPart>
          </mc:Choice>
          <mc:Fallback xmlns="">
            <p:pic>
              <p:nvPicPr>
                <p:cNvPr id="559" name="Ink 558">
                  <a:extLst>
                    <a:ext uri="{FF2B5EF4-FFF2-40B4-BE49-F238E27FC236}">
                      <a16:creationId xmlns:a16="http://schemas.microsoft.com/office/drawing/2014/main" id="{E06DBAB8-97F9-4F2C-8DF1-712306AFB1C4}"/>
                    </a:ext>
                  </a:extLst>
                </p:cNvPr>
                <p:cNvPicPr/>
                <p:nvPr/>
              </p:nvPicPr>
              <p:blipFill>
                <a:blip r:embed="rId387"/>
                <a:stretch>
                  <a:fillRect/>
                </a:stretch>
              </p:blipFill>
              <p:spPr>
                <a:xfrm>
                  <a:off x="2325928" y="4797356"/>
                  <a:ext cx="62558" cy="18673"/>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560" name="Ink 559">
                  <a:extLst>
                    <a:ext uri="{FF2B5EF4-FFF2-40B4-BE49-F238E27FC236}">
                      <a16:creationId xmlns:a16="http://schemas.microsoft.com/office/drawing/2014/main" id="{87D6F79A-3D1D-4675-9FB3-CA4156D9FFCF}"/>
                    </a:ext>
                  </a:extLst>
                </p14:cNvPr>
                <p14:cNvContentPartPr/>
                <p14:nvPr/>
              </p14:nvContentPartPr>
              <p14:xfrm>
                <a:off x="2414428" y="4801335"/>
                <a:ext cx="21174" cy="2593"/>
              </p14:xfrm>
            </p:contentPart>
          </mc:Choice>
          <mc:Fallback xmlns="">
            <p:pic>
              <p:nvPicPr>
                <p:cNvPr id="560" name="Ink 559">
                  <a:extLst>
                    <a:ext uri="{FF2B5EF4-FFF2-40B4-BE49-F238E27FC236}">
                      <a16:creationId xmlns:a16="http://schemas.microsoft.com/office/drawing/2014/main" id="{87D6F79A-3D1D-4675-9FB3-CA4156D9FFCF}"/>
                    </a:ext>
                  </a:extLst>
                </p:cNvPr>
                <p:cNvPicPr/>
                <p:nvPr/>
              </p:nvPicPr>
              <p:blipFill>
                <a:blip r:embed="rId389"/>
                <a:stretch>
                  <a:fillRect/>
                </a:stretch>
              </p:blipFill>
              <p:spPr>
                <a:xfrm>
                  <a:off x="2405456" y="4790963"/>
                  <a:ext cx="38759" cy="23769"/>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561" name="Ink 560">
                  <a:extLst>
                    <a:ext uri="{FF2B5EF4-FFF2-40B4-BE49-F238E27FC236}">
                      <a16:creationId xmlns:a16="http://schemas.microsoft.com/office/drawing/2014/main" id="{DFC85CED-297A-4563-98A9-C5277262A057}"/>
                    </a:ext>
                  </a:extLst>
                </p14:cNvPr>
                <p14:cNvContentPartPr/>
                <p14:nvPr/>
              </p14:nvContentPartPr>
              <p14:xfrm>
                <a:off x="2518140" y="4797877"/>
                <a:ext cx="34140" cy="1729"/>
              </p14:xfrm>
            </p:contentPart>
          </mc:Choice>
          <mc:Fallback xmlns="">
            <p:pic>
              <p:nvPicPr>
                <p:cNvPr id="561" name="Ink 560">
                  <a:extLst>
                    <a:ext uri="{FF2B5EF4-FFF2-40B4-BE49-F238E27FC236}">
                      <a16:creationId xmlns:a16="http://schemas.microsoft.com/office/drawing/2014/main" id="{DFC85CED-297A-4563-98A9-C5277262A057}"/>
                    </a:ext>
                  </a:extLst>
                </p:cNvPr>
                <p:cNvPicPr/>
                <p:nvPr/>
              </p:nvPicPr>
              <p:blipFill>
                <a:blip r:embed="rId391"/>
                <a:stretch>
                  <a:fillRect/>
                </a:stretch>
              </p:blipFill>
              <p:spPr>
                <a:xfrm>
                  <a:off x="2509060" y="4787071"/>
                  <a:ext cx="51936" cy="22909"/>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562" name="Ink 561">
                  <a:extLst>
                    <a:ext uri="{FF2B5EF4-FFF2-40B4-BE49-F238E27FC236}">
                      <a16:creationId xmlns:a16="http://schemas.microsoft.com/office/drawing/2014/main" id="{0C84BF2E-30C5-4D56-8486-612CDE89B243}"/>
                    </a:ext>
                  </a:extLst>
                </p14:cNvPr>
                <p14:cNvContentPartPr/>
                <p14:nvPr/>
              </p14:nvContentPartPr>
              <p14:xfrm>
                <a:off x="2605863" y="4791828"/>
                <a:ext cx="31113" cy="6049"/>
              </p14:xfrm>
            </p:contentPart>
          </mc:Choice>
          <mc:Fallback xmlns="">
            <p:pic>
              <p:nvPicPr>
                <p:cNvPr id="562" name="Ink 561">
                  <a:extLst>
                    <a:ext uri="{FF2B5EF4-FFF2-40B4-BE49-F238E27FC236}">
                      <a16:creationId xmlns:a16="http://schemas.microsoft.com/office/drawing/2014/main" id="{0C84BF2E-30C5-4D56-8486-612CDE89B243}"/>
                    </a:ext>
                  </a:extLst>
                </p:cNvPr>
                <p:cNvPicPr/>
                <p:nvPr/>
              </p:nvPicPr>
              <p:blipFill>
                <a:blip r:embed="rId393"/>
                <a:stretch>
                  <a:fillRect/>
                </a:stretch>
              </p:blipFill>
              <p:spPr>
                <a:xfrm>
                  <a:off x="2596922" y="4782376"/>
                  <a:ext cx="48636" cy="24574"/>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563" name="Ink 562">
                  <a:extLst>
                    <a:ext uri="{FF2B5EF4-FFF2-40B4-BE49-F238E27FC236}">
                      <a16:creationId xmlns:a16="http://schemas.microsoft.com/office/drawing/2014/main" id="{F0320EA1-47D4-401F-ABF4-4A77E475ED58}"/>
                    </a:ext>
                  </a:extLst>
                </p14:cNvPr>
                <p14:cNvContentPartPr/>
                <p14:nvPr/>
              </p14:nvContentPartPr>
              <p14:xfrm>
                <a:off x="2698771" y="4791396"/>
                <a:ext cx="29816" cy="1297"/>
              </p14:xfrm>
            </p:contentPart>
          </mc:Choice>
          <mc:Fallback xmlns="">
            <p:pic>
              <p:nvPicPr>
                <p:cNvPr id="563" name="Ink 562">
                  <a:extLst>
                    <a:ext uri="{FF2B5EF4-FFF2-40B4-BE49-F238E27FC236}">
                      <a16:creationId xmlns:a16="http://schemas.microsoft.com/office/drawing/2014/main" id="{F0320EA1-47D4-401F-ABF4-4A77E475ED58}"/>
                    </a:ext>
                  </a:extLst>
                </p:cNvPr>
                <p:cNvPicPr/>
                <p:nvPr/>
              </p:nvPicPr>
              <p:blipFill>
                <a:blip r:embed="rId395"/>
                <a:stretch>
                  <a:fillRect/>
                </a:stretch>
              </p:blipFill>
              <p:spPr>
                <a:xfrm>
                  <a:off x="2689790" y="4781020"/>
                  <a:ext cx="47418" cy="22481"/>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564" name="Ink 563">
                  <a:extLst>
                    <a:ext uri="{FF2B5EF4-FFF2-40B4-BE49-F238E27FC236}">
                      <a16:creationId xmlns:a16="http://schemas.microsoft.com/office/drawing/2014/main" id="{36F7D202-B3DE-4377-A283-7FD82409143E}"/>
                    </a:ext>
                  </a:extLst>
                </p14:cNvPr>
                <p14:cNvContentPartPr/>
                <p14:nvPr/>
              </p14:nvContentPartPr>
              <p14:xfrm>
                <a:off x="2770504" y="4782289"/>
                <a:ext cx="41053" cy="3025"/>
              </p14:xfrm>
            </p:contentPart>
          </mc:Choice>
          <mc:Fallback xmlns="">
            <p:pic>
              <p:nvPicPr>
                <p:cNvPr id="564" name="Ink 563">
                  <a:extLst>
                    <a:ext uri="{FF2B5EF4-FFF2-40B4-BE49-F238E27FC236}">
                      <a16:creationId xmlns:a16="http://schemas.microsoft.com/office/drawing/2014/main" id="{36F7D202-B3DE-4377-A283-7FD82409143E}"/>
                    </a:ext>
                  </a:extLst>
                </p:cNvPr>
                <p:cNvPicPr/>
                <p:nvPr/>
              </p:nvPicPr>
              <p:blipFill>
                <a:blip r:embed="rId397"/>
                <a:stretch>
                  <a:fillRect/>
                </a:stretch>
              </p:blipFill>
              <p:spPr>
                <a:xfrm>
                  <a:off x="2761501" y="4773886"/>
                  <a:ext cx="58699" cy="19494"/>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565" name="Ink 564">
                  <a:extLst>
                    <a:ext uri="{FF2B5EF4-FFF2-40B4-BE49-F238E27FC236}">
                      <a16:creationId xmlns:a16="http://schemas.microsoft.com/office/drawing/2014/main" id="{8C386465-3C84-4C5D-9B0F-B0223367CA14}"/>
                    </a:ext>
                  </a:extLst>
                </p14:cNvPr>
                <p14:cNvContentPartPr/>
                <p14:nvPr/>
              </p14:nvContentPartPr>
              <p14:xfrm>
                <a:off x="3356021" y="5084950"/>
                <a:ext cx="3890" cy="31546"/>
              </p14:xfrm>
            </p:contentPart>
          </mc:Choice>
          <mc:Fallback xmlns="">
            <p:pic>
              <p:nvPicPr>
                <p:cNvPr id="565" name="Ink 564">
                  <a:extLst>
                    <a:ext uri="{FF2B5EF4-FFF2-40B4-BE49-F238E27FC236}">
                      <a16:creationId xmlns:a16="http://schemas.microsoft.com/office/drawing/2014/main" id="{8C386465-3C84-4C5D-9B0F-B0223367CA14}"/>
                    </a:ext>
                  </a:extLst>
                </p:cNvPr>
                <p:cNvPicPr/>
                <p:nvPr/>
              </p:nvPicPr>
              <p:blipFill>
                <a:blip r:embed="rId399"/>
                <a:stretch>
                  <a:fillRect/>
                </a:stretch>
              </p:blipFill>
              <p:spPr>
                <a:xfrm>
                  <a:off x="3347534" y="5075885"/>
                  <a:ext cx="21218" cy="49313"/>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575" name="Ink 574">
                  <a:extLst>
                    <a:ext uri="{FF2B5EF4-FFF2-40B4-BE49-F238E27FC236}">
                      <a16:creationId xmlns:a16="http://schemas.microsoft.com/office/drawing/2014/main" id="{D1ACAA2B-527B-4D8A-A1E3-FF55B84C5212}"/>
                    </a:ext>
                  </a:extLst>
                </p14:cNvPr>
                <p14:cNvContentPartPr/>
                <p14:nvPr/>
              </p14:nvContentPartPr>
              <p14:xfrm>
                <a:off x="2857773" y="4773382"/>
                <a:ext cx="43213" cy="3025"/>
              </p14:xfrm>
            </p:contentPart>
          </mc:Choice>
          <mc:Fallback xmlns="">
            <p:pic>
              <p:nvPicPr>
                <p:cNvPr id="575" name="Ink 574">
                  <a:extLst>
                    <a:ext uri="{FF2B5EF4-FFF2-40B4-BE49-F238E27FC236}">
                      <a16:creationId xmlns:a16="http://schemas.microsoft.com/office/drawing/2014/main" id="{D1ACAA2B-527B-4D8A-A1E3-FF55B84C5212}"/>
                    </a:ext>
                  </a:extLst>
                </p:cNvPr>
                <p:cNvPicPr/>
                <p:nvPr/>
              </p:nvPicPr>
              <p:blipFill>
                <a:blip r:embed="rId401"/>
                <a:stretch>
                  <a:fillRect/>
                </a:stretch>
              </p:blipFill>
              <p:spPr>
                <a:xfrm>
                  <a:off x="2848770" y="4764307"/>
                  <a:ext cx="60858" cy="21553"/>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576" name="Ink 575">
                  <a:extLst>
                    <a:ext uri="{FF2B5EF4-FFF2-40B4-BE49-F238E27FC236}">
                      <a16:creationId xmlns:a16="http://schemas.microsoft.com/office/drawing/2014/main" id="{C9F5E1B4-C381-42DE-BEB3-1EADE39A6234}"/>
                    </a:ext>
                  </a:extLst>
                </p14:cNvPr>
                <p14:cNvContentPartPr/>
                <p14:nvPr/>
              </p14:nvContentPartPr>
              <p14:xfrm>
                <a:off x="2960189" y="4769926"/>
                <a:ext cx="29816" cy="2161"/>
              </p14:xfrm>
            </p:contentPart>
          </mc:Choice>
          <mc:Fallback xmlns="">
            <p:pic>
              <p:nvPicPr>
                <p:cNvPr id="576" name="Ink 575">
                  <a:extLst>
                    <a:ext uri="{FF2B5EF4-FFF2-40B4-BE49-F238E27FC236}">
                      <a16:creationId xmlns:a16="http://schemas.microsoft.com/office/drawing/2014/main" id="{C9F5E1B4-C381-42DE-BEB3-1EADE39A6234}"/>
                    </a:ext>
                  </a:extLst>
                </p:cNvPr>
                <p:cNvPicPr/>
                <p:nvPr/>
              </p:nvPicPr>
              <p:blipFill>
                <a:blip r:embed="rId403"/>
                <a:stretch>
                  <a:fillRect/>
                </a:stretch>
              </p:blipFill>
              <p:spPr>
                <a:xfrm>
                  <a:off x="2951208" y="4760922"/>
                  <a:ext cx="47418" cy="19809"/>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577" name="Ink 576">
                  <a:extLst>
                    <a:ext uri="{FF2B5EF4-FFF2-40B4-BE49-F238E27FC236}">
                      <a16:creationId xmlns:a16="http://schemas.microsoft.com/office/drawing/2014/main" id="{3BA4CEFE-1CF4-441B-A383-7B3A731E85ED}"/>
                    </a:ext>
                  </a:extLst>
                </p14:cNvPr>
                <p14:cNvContentPartPr/>
                <p14:nvPr/>
              </p14:nvContentPartPr>
              <p14:xfrm>
                <a:off x="3036243" y="4769493"/>
                <a:ext cx="32409" cy="3025"/>
              </p14:xfrm>
            </p:contentPart>
          </mc:Choice>
          <mc:Fallback xmlns="">
            <p:pic>
              <p:nvPicPr>
                <p:cNvPr id="577" name="Ink 576">
                  <a:extLst>
                    <a:ext uri="{FF2B5EF4-FFF2-40B4-BE49-F238E27FC236}">
                      <a16:creationId xmlns:a16="http://schemas.microsoft.com/office/drawing/2014/main" id="{3BA4CEFE-1CF4-441B-A383-7B3A731E85ED}"/>
                    </a:ext>
                  </a:extLst>
                </p:cNvPr>
                <p:cNvPicPr/>
                <p:nvPr/>
              </p:nvPicPr>
              <p:blipFill>
                <a:blip r:embed="rId405"/>
                <a:stretch>
                  <a:fillRect/>
                </a:stretch>
              </p:blipFill>
              <p:spPr>
                <a:xfrm>
                  <a:off x="3027601" y="4761426"/>
                  <a:ext cx="50054" cy="19494"/>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578" name="Ink 577">
                  <a:extLst>
                    <a:ext uri="{FF2B5EF4-FFF2-40B4-BE49-F238E27FC236}">
                      <a16:creationId xmlns:a16="http://schemas.microsoft.com/office/drawing/2014/main" id="{5BBEA6EF-7AC9-4B93-A814-55ED636C8F84}"/>
                    </a:ext>
                  </a:extLst>
                </p14:cNvPr>
                <p14:cNvContentPartPr/>
                <p14:nvPr/>
              </p14:nvContentPartPr>
              <p14:xfrm>
                <a:off x="3116620" y="4767765"/>
                <a:ext cx="24200" cy="1729"/>
              </p14:xfrm>
            </p:contentPart>
          </mc:Choice>
          <mc:Fallback xmlns="">
            <p:pic>
              <p:nvPicPr>
                <p:cNvPr id="578" name="Ink 577">
                  <a:extLst>
                    <a:ext uri="{FF2B5EF4-FFF2-40B4-BE49-F238E27FC236}">
                      <a16:creationId xmlns:a16="http://schemas.microsoft.com/office/drawing/2014/main" id="{5BBEA6EF-7AC9-4B93-A814-55ED636C8F84}"/>
                    </a:ext>
                  </a:extLst>
                </p:cNvPr>
                <p:cNvPicPr/>
                <p:nvPr/>
              </p:nvPicPr>
              <p:blipFill>
                <a:blip r:embed="rId407"/>
                <a:stretch>
                  <a:fillRect/>
                </a:stretch>
              </p:blipFill>
              <p:spPr>
                <a:xfrm>
                  <a:off x="3107951" y="4756959"/>
                  <a:ext cx="41899" cy="22909"/>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579" name="Ink 578">
                  <a:extLst>
                    <a:ext uri="{FF2B5EF4-FFF2-40B4-BE49-F238E27FC236}">
                      <a16:creationId xmlns:a16="http://schemas.microsoft.com/office/drawing/2014/main" id="{790B05FC-20F6-4EAD-A674-C0DD9043031C}"/>
                    </a:ext>
                  </a:extLst>
                </p14:cNvPr>
                <p14:cNvContentPartPr/>
                <p14:nvPr/>
              </p14:nvContentPartPr>
              <p14:xfrm>
                <a:off x="3181008" y="4756530"/>
                <a:ext cx="35867" cy="2593"/>
              </p14:xfrm>
            </p:contentPart>
          </mc:Choice>
          <mc:Fallback xmlns="">
            <p:pic>
              <p:nvPicPr>
                <p:cNvPr id="579" name="Ink 578">
                  <a:extLst>
                    <a:ext uri="{FF2B5EF4-FFF2-40B4-BE49-F238E27FC236}">
                      <a16:creationId xmlns:a16="http://schemas.microsoft.com/office/drawing/2014/main" id="{790B05FC-20F6-4EAD-A674-C0DD9043031C}"/>
                    </a:ext>
                  </a:extLst>
                </p:cNvPr>
                <p:cNvPicPr/>
                <p:nvPr/>
              </p:nvPicPr>
              <p:blipFill>
                <a:blip r:embed="rId409"/>
                <a:stretch>
                  <a:fillRect/>
                </a:stretch>
              </p:blipFill>
              <p:spPr>
                <a:xfrm>
                  <a:off x="3172400" y="4745726"/>
                  <a:ext cx="53442" cy="23769"/>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580" name="Ink 579">
                  <a:extLst>
                    <a:ext uri="{FF2B5EF4-FFF2-40B4-BE49-F238E27FC236}">
                      <a16:creationId xmlns:a16="http://schemas.microsoft.com/office/drawing/2014/main" id="{1705F288-37DC-4AA3-AF5C-0BEA96FCEC83}"/>
                    </a:ext>
                  </a:extLst>
                </p14:cNvPr>
                <p14:cNvContentPartPr/>
                <p14:nvPr/>
              </p14:nvContentPartPr>
              <p14:xfrm>
                <a:off x="3229839" y="4754369"/>
                <a:ext cx="32409" cy="4754"/>
              </p14:xfrm>
            </p:contentPart>
          </mc:Choice>
          <mc:Fallback xmlns="">
            <p:pic>
              <p:nvPicPr>
                <p:cNvPr id="580" name="Ink 579">
                  <a:extLst>
                    <a:ext uri="{FF2B5EF4-FFF2-40B4-BE49-F238E27FC236}">
                      <a16:creationId xmlns:a16="http://schemas.microsoft.com/office/drawing/2014/main" id="{1705F288-37DC-4AA3-AF5C-0BEA96FCEC83}"/>
                    </a:ext>
                  </a:extLst>
                </p:cNvPr>
                <p:cNvPicPr/>
                <p:nvPr/>
              </p:nvPicPr>
              <p:blipFill>
                <a:blip r:embed="rId411"/>
                <a:stretch>
                  <a:fillRect/>
                </a:stretch>
              </p:blipFill>
              <p:spPr>
                <a:xfrm>
                  <a:off x="3220836" y="4746219"/>
                  <a:ext cx="50054" cy="21393"/>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581" name="Ink 580">
                  <a:extLst>
                    <a:ext uri="{FF2B5EF4-FFF2-40B4-BE49-F238E27FC236}">
                      <a16:creationId xmlns:a16="http://schemas.microsoft.com/office/drawing/2014/main" id="{2439CAE3-D810-4510-A9F1-ADF079E17BA3}"/>
                    </a:ext>
                  </a:extLst>
                </p14:cNvPr>
                <p14:cNvContentPartPr/>
                <p14:nvPr/>
              </p14:nvContentPartPr>
              <p14:xfrm>
                <a:off x="3232863" y="4719367"/>
                <a:ext cx="33274" cy="28953"/>
              </p14:xfrm>
            </p:contentPart>
          </mc:Choice>
          <mc:Fallback xmlns="">
            <p:pic>
              <p:nvPicPr>
                <p:cNvPr id="581" name="Ink 580">
                  <a:extLst>
                    <a:ext uri="{FF2B5EF4-FFF2-40B4-BE49-F238E27FC236}">
                      <a16:creationId xmlns:a16="http://schemas.microsoft.com/office/drawing/2014/main" id="{2439CAE3-D810-4510-A9F1-ADF079E17BA3}"/>
                    </a:ext>
                  </a:extLst>
                </p:cNvPr>
                <p:cNvPicPr/>
                <p:nvPr/>
              </p:nvPicPr>
              <p:blipFill>
                <a:blip r:embed="rId413"/>
                <a:stretch>
                  <a:fillRect/>
                </a:stretch>
              </p:blipFill>
              <p:spPr>
                <a:xfrm>
                  <a:off x="3223821" y="4710319"/>
                  <a:ext cx="50996" cy="46687"/>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582" name="Ink 581">
                  <a:extLst>
                    <a:ext uri="{FF2B5EF4-FFF2-40B4-BE49-F238E27FC236}">
                      <a16:creationId xmlns:a16="http://schemas.microsoft.com/office/drawing/2014/main" id="{E86DA5ED-C43E-4DC2-A37B-8C6984FAFD13}"/>
                    </a:ext>
                  </a:extLst>
                </p14:cNvPr>
                <p14:cNvContentPartPr/>
                <p14:nvPr/>
              </p14:nvContentPartPr>
              <p14:xfrm>
                <a:off x="3251013" y="4753504"/>
                <a:ext cx="18149" cy="21174"/>
              </p14:xfrm>
            </p:contentPart>
          </mc:Choice>
          <mc:Fallback xmlns="">
            <p:pic>
              <p:nvPicPr>
                <p:cNvPr id="582" name="Ink 581">
                  <a:extLst>
                    <a:ext uri="{FF2B5EF4-FFF2-40B4-BE49-F238E27FC236}">
                      <a16:creationId xmlns:a16="http://schemas.microsoft.com/office/drawing/2014/main" id="{E86DA5ED-C43E-4DC2-A37B-8C6984FAFD13}"/>
                    </a:ext>
                  </a:extLst>
                </p:cNvPr>
                <p:cNvPicPr/>
                <p:nvPr/>
              </p:nvPicPr>
              <p:blipFill>
                <a:blip r:embed="rId415"/>
                <a:stretch>
                  <a:fillRect/>
                </a:stretch>
              </p:blipFill>
              <p:spPr>
                <a:xfrm>
                  <a:off x="3242472" y="4744377"/>
                  <a:ext cx="35586" cy="39062"/>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583" name="Ink 582">
                  <a:extLst>
                    <a:ext uri="{FF2B5EF4-FFF2-40B4-BE49-F238E27FC236}">
                      <a16:creationId xmlns:a16="http://schemas.microsoft.com/office/drawing/2014/main" id="{DEBD5A5F-7AA1-4BF0-99D6-C3EA2929E444}"/>
                    </a:ext>
                  </a:extLst>
                </p14:cNvPr>
                <p14:cNvContentPartPr/>
                <p14:nvPr/>
              </p14:nvContentPartPr>
              <p14:xfrm>
                <a:off x="3243667" y="4761715"/>
                <a:ext cx="27656" cy="32842"/>
              </p14:xfrm>
            </p:contentPart>
          </mc:Choice>
          <mc:Fallback xmlns="">
            <p:pic>
              <p:nvPicPr>
                <p:cNvPr id="583" name="Ink 582">
                  <a:extLst>
                    <a:ext uri="{FF2B5EF4-FFF2-40B4-BE49-F238E27FC236}">
                      <a16:creationId xmlns:a16="http://schemas.microsoft.com/office/drawing/2014/main" id="{DEBD5A5F-7AA1-4BF0-99D6-C3EA2929E444}"/>
                    </a:ext>
                  </a:extLst>
                </p:cNvPr>
                <p:cNvPicPr/>
                <p:nvPr/>
              </p:nvPicPr>
              <p:blipFill>
                <a:blip r:embed="rId417"/>
                <a:stretch>
                  <a:fillRect/>
                </a:stretch>
              </p:blipFill>
              <p:spPr>
                <a:xfrm>
                  <a:off x="3234688" y="4752791"/>
                  <a:ext cx="45255" cy="50334"/>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584" name="Ink 583">
                  <a:extLst>
                    <a:ext uri="{FF2B5EF4-FFF2-40B4-BE49-F238E27FC236}">
                      <a16:creationId xmlns:a16="http://schemas.microsoft.com/office/drawing/2014/main" id="{8251FBBE-BF9E-4DBC-984A-41379D64A3A1}"/>
                    </a:ext>
                  </a:extLst>
                </p14:cNvPr>
                <p14:cNvContentPartPr/>
                <p14:nvPr/>
              </p14:nvContentPartPr>
              <p14:xfrm>
                <a:off x="3271755" y="4772086"/>
                <a:ext cx="3025" cy="31546"/>
              </p14:xfrm>
            </p:contentPart>
          </mc:Choice>
          <mc:Fallback xmlns="">
            <p:pic>
              <p:nvPicPr>
                <p:cNvPr id="584" name="Ink 583">
                  <a:extLst>
                    <a:ext uri="{FF2B5EF4-FFF2-40B4-BE49-F238E27FC236}">
                      <a16:creationId xmlns:a16="http://schemas.microsoft.com/office/drawing/2014/main" id="{8251FBBE-BF9E-4DBC-984A-41379D64A3A1}"/>
                    </a:ext>
                  </a:extLst>
                </p:cNvPr>
                <p:cNvPicPr/>
                <p:nvPr/>
              </p:nvPicPr>
              <p:blipFill>
                <a:blip r:embed="rId419"/>
                <a:stretch>
                  <a:fillRect/>
                </a:stretch>
              </p:blipFill>
              <p:spPr>
                <a:xfrm>
                  <a:off x="3263352" y="4763124"/>
                  <a:ext cx="19494" cy="49111"/>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585" name="Ink 584">
                  <a:extLst>
                    <a:ext uri="{FF2B5EF4-FFF2-40B4-BE49-F238E27FC236}">
                      <a16:creationId xmlns:a16="http://schemas.microsoft.com/office/drawing/2014/main" id="{573C14FF-86DA-4FED-AC7E-93E9C81A329B}"/>
                    </a:ext>
                  </a:extLst>
                </p14:cNvPr>
                <p14:cNvContentPartPr/>
                <p14:nvPr/>
              </p14:nvContentPartPr>
              <p14:xfrm>
                <a:off x="3270890" y="4826535"/>
                <a:ext cx="3025" cy="39756"/>
              </p14:xfrm>
            </p:contentPart>
          </mc:Choice>
          <mc:Fallback xmlns="">
            <p:pic>
              <p:nvPicPr>
                <p:cNvPr id="585" name="Ink 584">
                  <a:extLst>
                    <a:ext uri="{FF2B5EF4-FFF2-40B4-BE49-F238E27FC236}">
                      <a16:creationId xmlns:a16="http://schemas.microsoft.com/office/drawing/2014/main" id="{573C14FF-86DA-4FED-AC7E-93E9C81A329B}"/>
                    </a:ext>
                  </a:extLst>
                </p:cNvPr>
                <p:cNvPicPr/>
                <p:nvPr/>
              </p:nvPicPr>
              <p:blipFill>
                <a:blip r:embed="rId421"/>
                <a:stretch>
                  <a:fillRect/>
                </a:stretch>
              </p:blipFill>
              <p:spPr>
                <a:xfrm>
                  <a:off x="3261437" y="4817500"/>
                  <a:ext cx="21553" cy="57465"/>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586" name="Ink 585">
                  <a:extLst>
                    <a:ext uri="{FF2B5EF4-FFF2-40B4-BE49-F238E27FC236}">
                      <a16:creationId xmlns:a16="http://schemas.microsoft.com/office/drawing/2014/main" id="{FF67A1C2-D513-4E2F-ACC6-A16636F51438}"/>
                    </a:ext>
                  </a:extLst>
                </p14:cNvPr>
                <p14:cNvContentPartPr/>
                <p14:nvPr/>
              </p14:nvContentPartPr>
              <p14:xfrm>
                <a:off x="3267002" y="4899565"/>
                <a:ext cx="3025" cy="31978"/>
              </p14:xfrm>
            </p:contentPart>
          </mc:Choice>
          <mc:Fallback xmlns="">
            <p:pic>
              <p:nvPicPr>
                <p:cNvPr id="586" name="Ink 585">
                  <a:extLst>
                    <a:ext uri="{FF2B5EF4-FFF2-40B4-BE49-F238E27FC236}">
                      <a16:creationId xmlns:a16="http://schemas.microsoft.com/office/drawing/2014/main" id="{FF67A1C2-D513-4E2F-ACC6-A16636F51438}"/>
                    </a:ext>
                  </a:extLst>
                </p:cNvPr>
                <p:cNvPicPr/>
                <p:nvPr/>
              </p:nvPicPr>
              <p:blipFill>
                <a:blip r:embed="rId423"/>
                <a:stretch>
                  <a:fillRect/>
                </a:stretch>
              </p:blipFill>
              <p:spPr>
                <a:xfrm>
                  <a:off x="3258599" y="4890582"/>
                  <a:ext cx="19494" cy="49584"/>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587" name="Ink 586">
                  <a:extLst>
                    <a:ext uri="{FF2B5EF4-FFF2-40B4-BE49-F238E27FC236}">
                      <a16:creationId xmlns:a16="http://schemas.microsoft.com/office/drawing/2014/main" id="{6CC992E3-BFBA-41FB-8816-7F0F5A530AF0}"/>
                    </a:ext>
                  </a:extLst>
                </p14:cNvPr>
                <p14:cNvContentPartPr/>
                <p14:nvPr/>
              </p14:nvContentPartPr>
              <p14:xfrm>
                <a:off x="3272620" y="4716774"/>
                <a:ext cx="1729" cy="27225"/>
              </p14:xfrm>
            </p:contentPart>
          </mc:Choice>
          <mc:Fallback xmlns="">
            <p:pic>
              <p:nvPicPr>
                <p:cNvPr id="587" name="Ink 586">
                  <a:extLst>
                    <a:ext uri="{FF2B5EF4-FFF2-40B4-BE49-F238E27FC236}">
                      <a16:creationId xmlns:a16="http://schemas.microsoft.com/office/drawing/2014/main" id="{6CC992E3-BFBA-41FB-8816-7F0F5A530AF0}"/>
                    </a:ext>
                  </a:extLst>
                </p:cNvPr>
                <p:cNvPicPr/>
                <p:nvPr/>
              </p:nvPicPr>
              <p:blipFill>
                <a:blip r:embed="rId425"/>
                <a:stretch>
                  <a:fillRect/>
                </a:stretch>
              </p:blipFill>
              <p:spPr>
                <a:xfrm>
                  <a:off x="3262246" y="4708062"/>
                  <a:ext cx="22909" cy="45012"/>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588" name="Ink 587">
                  <a:extLst>
                    <a:ext uri="{FF2B5EF4-FFF2-40B4-BE49-F238E27FC236}">
                      <a16:creationId xmlns:a16="http://schemas.microsoft.com/office/drawing/2014/main" id="{6E5BB6B1-5815-4910-8555-7A20084B5F74}"/>
                    </a:ext>
                  </a:extLst>
                </p14:cNvPr>
                <p14:cNvContentPartPr/>
                <p14:nvPr/>
              </p14:nvContentPartPr>
              <p14:xfrm>
                <a:off x="3268730" y="4656275"/>
                <a:ext cx="864" cy="25064"/>
              </p14:xfrm>
            </p:contentPart>
          </mc:Choice>
          <mc:Fallback xmlns="">
            <p:pic>
              <p:nvPicPr>
                <p:cNvPr id="588" name="Ink 587">
                  <a:extLst>
                    <a:ext uri="{FF2B5EF4-FFF2-40B4-BE49-F238E27FC236}">
                      <a16:creationId xmlns:a16="http://schemas.microsoft.com/office/drawing/2014/main" id="{6E5BB6B1-5815-4910-8555-7A20084B5F74}"/>
                    </a:ext>
                  </a:extLst>
                </p:cNvPr>
                <p:cNvPicPr/>
                <p:nvPr/>
              </p:nvPicPr>
              <p:blipFill>
                <a:blip r:embed="rId427"/>
                <a:stretch>
                  <a:fillRect/>
                </a:stretch>
              </p:blipFill>
              <p:spPr>
                <a:xfrm>
                  <a:off x="3257930" y="4647194"/>
                  <a:ext cx="22032" cy="42863"/>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589" name="Ink 588">
                  <a:extLst>
                    <a:ext uri="{FF2B5EF4-FFF2-40B4-BE49-F238E27FC236}">
                      <a16:creationId xmlns:a16="http://schemas.microsoft.com/office/drawing/2014/main" id="{B7E10658-B77D-4CE3-8F5E-A24A4A05A4E5}"/>
                    </a:ext>
                  </a:extLst>
                </p14:cNvPr>
                <p14:cNvContentPartPr/>
                <p14:nvPr/>
              </p14:nvContentPartPr>
              <p14:xfrm>
                <a:off x="3265706" y="4597073"/>
                <a:ext cx="1729" cy="40188"/>
              </p14:xfrm>
            </p:contentPart>
          </mc:Choice>
          <mc:Fallback xmlns="">
            <p:pic>
              <p:nvPicPr>
                <p:cNvPr id="589" name="Ink 588">
                  <a:extLst>
                    <a:ext uri="{FF2B5EF4-FFF2-40B4-BE49-F238E27FC236}">
                      <a16:creationId xmlns:a16="http://schemas.microsoft.com/office/drawing/2014/main" id="{B7E10658-B77D-4CE3-8F5E-A24A4A05A4E5}"/>
                    </a:ext>
                  </a:extLst>
                </p:cNvPr>
                <p:cNvPicPr/>
                <p:nvPr/>
              </p:nvPicPr>
              <p:blipFill>
                <a:blip r:embed="rId429"/>
                <a:stretch>
                  <a:fillRect/>
                </a:stretch>
              </p:blipFill>
              <p:spPr>
                <a:xfrm>
                  <a:off x="3257407" y="4588022"/>
                  <a:ext cx="18673" cy="57929"/>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590" name="Ink 589">
                  <a:extLst>
                    <a:ext uri="{FF2B5EF4-FFF2-40B4-BE49-F238E27FC236}">
                      <a16:creationId xmlns:a16="http://schemas.microsoft.com/office/drawing/2014/main" id="{D77B47D9-C57C-4D83-80B0-134ECC9A287A}"/>
                    </a:ext>
                  </a:extLst>
                </p14:cNvPr>
                <p14:cNvContentPartPr/>
                <p14:nvPr/>
              </p14:nvContentPartPr>
              <p14:xfrm>
                <a:off x="3266570" y="4552996"/>
                <a:ext cx="864" cy="22902"/>
              </p14:xfrm>
            </p:contentPart>
          </mc:Choice>
          <mc:Fallback xmlns="">
            <p:pic>
              <p:nvPicPr>
                <p:cNvPr id="590" name="Ink 589">
                  <a:extLst>
                    <a:ext uri="{FF2B5EF4-FFF2-40B4-BE49-F238E27FC236}">
                      <a16:creationId xmlns:a16="http://schemas.microsoft.com/office/drawing/2014/main" id="{D77B47D9-C57C-4D83-80B0-134ECC9A287A}"/>
                    </a:ext>
                  </a:extLst>
                </p:cNvPr>
                <p:cNvPicPr/>
                <p:nvPr/>
              </p:nvPicPr>
              <p:blipFill>
                <a:blip r:embed="rId431"/>
                <a:stretch>
                  <a:fillRect/>
                </a:stretch>
              </p:blipFill>
              <p:spPr>
                <a:xfrm>
                  <a:off x="3256202" y="4544050"/>
                  <a:ext cx="22032" cy="40436"/>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591" name="Ink 590">
                  <a:extLst>
                    <a:ext uri="{FF2B5EF4-FFF2-40B4-BE49-F238E27FC236}">
                      <a16:creationId xmlns:a16="http://schemas.microsoft.com/office/drawing/2014/main" id="{632D1765-F728-479D-BC57-31F5A56B748B}"/>
                    </a:ext>
                  </a:extLst>
                </p14:cNvPr>
                <p14:cNvContentPartPr/>
                <p14:nvPr/>
              </p14:nvContentPartPr>
              <p14:xfrm>
                <a:off x="3262249" y="4479965"/>
                <a:ext cx="2161" cy="31978"/>
              </p14:xfrm>
            </p:contentPart>
          </mc:Choice>
          <mc:Fallback xmlns="">
            <p:pic>
              <p:nvPicPr>
                <p:cNvPr id="591" name="Ink 590">
                  <a:extLst>
                    <a:ext uri="{FF2B5EF4-FFF2-40B4-BE49-F238E27FC236}">
                      <a16:creationId xmlns:a16="http://schemas.microsoft.com/office/drawing/2014/main" id="{632D1765-F728-479D-BC57-31F5A56B748B}"/>
                    </a:ext>
                  </a:extLst>
                </p:cNvPr>
                <p:cNvPicPr/>
                <p:nvPr/>
              </p:nvPicPr>
              <p:blipFill>
                <a:blip r:embed="rId433"/>
                <a:stretch>
                  <a:fillRect/>
                </a:stretch>
              </p:blipFill>
              <p:spPr>
                <a:xfrm>
                  <a:off x="3253605" y="4470982"/>
                  <a:ext cx="19809" cy="49584"/>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592" name="Ink 591">
                  <a:extLst>
                    <a:ext uri="{FF2B5EF4-FFF2-40B4-BE49-F238E27FC236}">
                      <a16:creationId xmlns:a16="http://schemas.microsoft.com/office/drawing/2014/main" id="{FD2A32F6-EFD3-491B-871F-1970F54811B0}"/>
                    </a:ext>
                  </a:extLst>
                </p14:cNvPr>
                <p14:cNvContentPartPr/>
                <p14:nvPr/>
              </p14:nvContentPartPr>
              <p14:xfrm>
                <a:off x="3259656" y="4432431"/>
                <a:ext cx="2161" cy="19446"/>
              </p14:xfrm>
            </p:contentPart>
          </mc:Choice>
          <mc:Fallback xmlns="">
            <p:pic>
              <p:nvPicPr>
                <p:cNvPr id="592" name="Ink 591">
                  <a:extLst>
                    <a:ext uri="{FF2B5EF4-FFF2-40B4-BE49-F238E27FC236}">
                      <a16:creationId xmlns:a16="http://schemas.microsoft.com/office/drawing/2014/main" id="{FD2A32F6-EFD3-491B-871F-1970F54811B0}"/>
                    </a:ext>
                  </a:extLst>
                </p:cNvPr>
                <p:cNvPicPr/>
                <p:nvPr/>
              </p:nvPicPr>
              <p:blipFill>
                <a:blip r:embed="rId435"/>
                <a:stretch>
                  <a:fillRect/>
                </a:stretch>
              </p:blipFill>
              <p:spPr>
                <a:xfrm>
                  <a:off x="3250652" y="4423788"/>
                  <a:ext cx="19809" cy="37091"/>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593" name="Ink 592">
                  <a:extLst>
                    <a:ext uri="{FF2B5EF4-FFF2-40B4-BE49-F238E27FC236}">
                      <a16:creationId xmlns:a16="http://schemas.microsoft.com/office/drawing/2014/main" id="{A8A29FC5-01CE-487A-A170-7129FC8C6ECE}"/>
                    </a:ext>
                  </a:extLst>
                </p14:cNvPr>
                <p14:cNvContentPartPr/>
                <p14:nvPr/>
              </p14:nvContentPartPr>
              <p14:xfrm>
                <a:off x="3258792" y="4373660"/>
                <a:ext cx="864" cy="32842"/>
              </p14:xfrm>
            </p:contentPart>
          </mc:Choice>
          <mc:Fallback xmlns="">
            <p:pic>
              <p:nvPicPr>
                <p:cNvPr id="593" name="Ink 592">
                  <a:extLst>
                    <a:ext uri="{FF2B5EF4-FFF2-40B4-BE49-F238E27FC236}">
                      <a16:creationId xmlns:a16="http://schemas.microsoft.com/office/drawing/2014/main" id="{A8A29FC5-01CE-487A-A170-7129FC8C6ECE}"/>
                    </a:ext>
                  </a:extLst>
                </p:cNvPr>
                <p:cNvPicPr/>
                <p:nvPr/>
              </p:nvPicPr>
              <p:blipFill>
                <a:blip r:embed="rId437"/>
                <a:stretch>
                  <a:fillRect/>
                </a:stretch>
              </p:blipFill>
              <p:spPr>
                <a:xfrm>
                  <a:off x="3247992" y="4365093"/>
                  <a:ext cx="22032" cy="50334"/>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594" name="Ink 593">
                  <a:extLst>
                    <a:ext uri="{FF2B5EF4-FFF2-40B4-BE49-F238E27FC236}">
                      <a16:creationId xmlns:a16="http://schemas.microsoft.com/office/drawing/2014/main" id="{49146021-953B-4F63-9B35-FDEF0869F3D0}"/>
                    </a:ext>
                  </a:extLst>
                </p14:cNvPr>
                <p14:cNvContentPartPr/>
                <p14:nvPr/>
              </p14:nvContentPartPr>
              <p14:xfrm>
                <a:off x="3253606" y="4235378"/>
                <a:ext cx="3457" cy="25928"/>
              </p14:xfrm>
            </p:contentPart>
          </mc:Choice>
          <mc:Fallback xmlns="">
            <p:pic>
              <p:nvPicPr>
                <p:cNvPr id="594" name="Ink 593">
                  <a:extLst>
                    <a:ext uri="{FF2B5EF4-FFF2-40B4-BE49-F238E27FC236}">
                      <a16:creationId xmlns:a16="http://schemas.microsoft.com/office/drawing/2014/main" id="{49146021-953B-4F63-9B35-FDEF0869F3D0}"/>
                    </a:ext>
                  </a:extLst>
                </p:cNvPr>
                <p:cNvPicPr/>
                <p:nvPr/>
              </p:nvPicPr>
              <p:blipFill>
                <a:blip r:embed="rId439"/>
                <a:stretch>
                  <a:fillRect/>
                </a:stretch>
              </p:blipFill>
              <p:spPr>
                <a:xfrm>
                  <a:off x="3244963" y="4226375"/>
                  <a:ext cx="20396" cy="43573"/>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595" name="Ink 594">
                  <a:extLst>
                    <a:ext uri="{FF2B5EF4-FFF2-40B4-BE49-F238E27FC236}">
                      <a16:creationId xmlns:a16="http://schemas.microsoft.com/office/drawing/2014/main" id="{6882C4F6-5AC0-40C2-A477-F0885A9D8594}"/>
                    </a:ext>
                  </a:extLst>
                </p14:cNvPr>
                <p14:cNvContentPartPr/>
                <p14:nvPr/>
              </p14:nvContentPartPr>
              <p14:xfrm>
                <a:off x="3259223" y="4342980"/>
                <a:ext cx="1729" cy="15556"/>
              </p14:xfrm>
            </p:contentPart>
          </mc:Choice>
          <mc:Fallback xmlns="">
            <p:pic>
              <p:nvPicPr>
                <p:cNvPr id="595" name="Ink 594">
                  <a:extLst>
                    <a:ext uri="{FF2B5EF4-FFF2-40B4-BE49-F238E27FC236}">
                      <a16:creationId xmlns:a16="http://schemas.microsoft.com/office/drawing/2014/main" id="{6882C4F6-5AC0-40C2-A477-F0885A9D8594}"/>
                    </a:ext>
                  </a:extLst>
                </p:cNvPr>
                <p:cNvPicPr/>
                <p:nvPr/>
              </p:nvPicPr>
              <p:blipFill>
                <a:blip r:embed="rId441"/>
                <a:stretch>
                  <a:fillRect/>
                </a:stretch>
              </p:blipFill>
              <p:spPr>
                <a:xfrm>
                  <a:off x="3250578" y="4333936"/>
                  <a:ext cx="18673" cy="33283"/>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596" name="Ink 595">
                  <a:extLst>
                    <a:ext uri="{FF2B5EF4-FFF2-40B4-BE49-F238E27FC236}">
                      <a16:creationId xmlns:a16="http://schemas.microsoft.com/office/drawing/2014/main" id="{DF58FE4C-C2AA-4A76-9693-E5203FFEA31F}"/>
                    </a:ext>
                  </a:extLst>
                </p14:cNvPr>
                <p14:cNvContentPartPr/>
                <p14:nvPr/>
              </p14:nvContentPartPr>
              <p14:xfrm>
                <a:off x="3259656" y="4295013"/>
                <a:ext cx="864" cy="22472"/>
              </p14:xfrm>
            </p:contentPart>
          </mc:Choice>
          <mc:Fallback xmlns="">
            <p:pic>
              <p:nvPicPr>
                <p:cNvPr id="596" name="Ink 595">
                  <a:extLst>
                    <a:ext uri="{FF2B5EF4-FFF2-40B4-BE49-F238E27FC236}">
                      <a16:creationId xmlns:a16="http://schemas.microsoft.com/office/drawing/2014/main" id="{DF58FE4C-C2AA-4A76-9693-E5203FFEA31F}"/>
                    </a:ext>
                  </a:extLst>
                </p:cNvPr>
                <p:cNvPicPr/>
                <p:nvPr/>
              </p:nvPicPr>
              <p:blipFill>
                <a:blip r:embed="rId443"/>
                <a:stretch>
                  <a:fillRect/>
                </a:stretch>
              </p:blipFill>
              <p:spPr>
                <a:xfrm>
                  <a:off x="3248856" y="4286096"/>
                  <a:ext cx="22032" cy="3995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597" name="Ink 596">
                  <a:extLst>
                    <a:ext uri="{FF2B5EF4-FFF2-40B4-BE49-F238E27FC236}">
                      <a16:creationId xmlns:a16="http://schemas.microsoft.com/office/drawing/2014/main" id="{1763F8E4-3E2F-42BE-8E4D-D30D5F69D885}"/>
                    </a:ext>
                  </a:extLst>
                </p14:cNvPr>
                <p14:cNvContentPartPr/>
                <p14:nvPr/>
              </p14:nvContentPartPr>
              <p14:xfrm>
                <a:off x="3338736" y="4240996"/>
                <a:ext cx="2593" cy="13395"/>
              </p14:xfrm>
            </p:contentPart>
          </mc:Choice>
          <mc:Fallback xmlns="">
            <p:pic>
              <p:nvPicPr>
                <p:cNvPr id="597" name="Ink 596">
                  <a:extLst>
                    <a:ext uri="{FF2B5EF4-FFF2-40B4-BE49-F238E27FC236}">
                      <a16:creationId xmlns:a16="http://schemas.microsoft.com/office/drawing/2014/main" id="{1763F8E4-3E2F-42BE-8E4D-D30D5F69D885}"/>
                    </a:ext>
                  </a:extLst>
                </p:cNvPr>
                <p:cNvPicPr/>
                <p:nvPr/>
              </p:nvPicPr>
              <p:blipFill>
                <a:blip r:embed="rId445"/>
                <a:stretch>
                  <a:fillRect/>
                </a:stretch>
              </p:blipFill>
              <p:spPr>
                <a:xfrm>
                  <a:off x="3329475" y="4231945"/>
                  <a:ext cx="20744" cy="31134"/>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598" name="Ink 597">
                  <a:extLst>
                    <a:ext uri="{FF2B5EF4-FFF2-40B4-BE49-F238E27FC236}">
                      <a16:creationId xmlns:a16="http://schemas.microsoft.com/office/drawing/2014/main" id="{487DD2EC-2CDC-4298-920E-0631B0DB9B07}"/>
                    </a:ext>
                  </a:extLst>
                </p14:cNvPr>
                <p14:cNvContentPartPr/>
                <p14:nvPr/>
              </p14:nvContentPartPr>
              <p14:xfrm>
                <a:off x="3338303" y="4220686"/>
                <a:ext cx="3025" cy="22039"/>
              </p14:xfrm>
            </p:contentPart>
          </mc:Choice>
          <mc:Fallback xmlns="">
            <p:pic>
              <p:nvPicPr>
                <p:cNvPr id="598" name="Ink 597">
                  <a:extLst>
                    <a:ext uri="{FF2B5EF4-FFF2-40B4-BE49-F238E27FC236}">
                      <a16:creationId xmlns:a16="http://schemas.microsoft.com/office/drawing/2014/main" id="{487DD2EC-2CDC-4298-920E-0631B0DB9B07}"/>
                    </a:ext>
                  </a:extLst>
                </p:cNvPr>
                <p:cNvPicPr/>
                <p:nvPr/>
              </p:nvPicPr>
              <p:blipFill>
                <a:blip r:embed="rId447"/>
                <a:stretch>
                  <a:fillRect/>
                </a:stretch>
              </p:blipFill>
              <p:spPr>
                <a:xfrm>
                  <a:off x="3329900" y="4211799"/>
                  <a:ext cx="19494" cy="39457"/>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599" name="Ink 598">
                  <a:extLst>
                    <a:ext uri="{FF2B5EF4-FFF2-40B4-BE49-F238E27FC236}">
                      <a16:creationId xmlns:a16="http://schemas.microsoft.com/office/drawing/2014/main" id="{44854601-EB8F-4DAD-87A0-C1DF0B8C0E4D}"/>
                    </a:ext>
                  </a:extLst>
                </p14:cNvPr>
                <p14:cNvContentPartPr/>
                <p14:nvPr/>
              </p14:nvContentPartPr>
              <p14:xfrm>
                <a:off x="3340032" y="4275134"/>
                <a:ext cx="2161" cy="19446"/>
              </p14:xfrm>
            </p:contentPart>
          </mc:Choice>
          <mc:Fallback xmlns="">
            <p:pic>
              <p:nvPicPr>
                <p:cNvPr id="599" name="Ink 598">
                  <a:extLst>
                    <a:ext uri="{FF2B5EF4-FFF2-40B4-BE49-F238E27FC236}">
                      <a16:creationId xmlns:a16="http://schemas.microsoft.com/office/drawing/2014/main" id="{44854601-EB8F-4DAD-87A0-C1DF0B8C0E4D}"/>
                    </a:ext>
                  </a:extLst>
                </p:cNvPr>
                <p:cNvPicPr/>
                <p:nvPr/>
              </p:nvPicPr>
              <p:blipFill>
                <a:blip r:embed="rId449"/>
                <a:stretch>
                  <a:fillRect/>
                </a:stretch>
              </p:blipFill>
              <p:spPr>
                <a:xfrm>
                  <a:off x="3331028" y="4266131"/>
                  <a:ext cx="19809" cy="37091"/>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600" name="Ink 599">
                  <a:extLst>
                    <a:ext uri="{FF2B5EF4-FFF2-40B4-BE49-F238E27FC236}">
                      <a16:creationId xmlns:a16="http://schemas.microsoft.com/office/drawing/2014/main" id="{53A82C79-E0C8-4AC4-99AE-0106099D8CD9}"/>
                    </a:ext>
                  </a:extLst>
                </p14:cNvPr>
                <p14:cNvContentPartPr/>
                <p14:nvPr/>
              </p14:nvContentPartPr>
              <p14:xfrm>
                <a:off x="3340464" y="4319212"/>
                <a:ext cx="4754" cy="31978"/>
              </p14:xfrm>
            </p:contentPart>
          </mc:Choice>
          <mc:Fallback xmlns="">
            <p:pic>
              <p:nvPicPr>
                <p:cNvPr id="600" name="Ink 599">
                  <a:extLst>
                    <a:ext uri="{FF2B5EF4-FFF2-40B4-BE49-F238E27FC236}">
                      <a16:creationId xmlns:a16="http://schemas.microsoft.com/office/drawing/2014/main" id="{53A82C79-E0C8-4AC4-99AE-0106099D8CD9}"/>
                    </a:ext>
                  </a:extLst>
                </p:cNvPr>
                <p:cNvPicPr/>
                <p:nvPr/>
              </p:nvPicPr>
              <p:blipFill>
                <a:blip r:embed="rId451"/>
                <a:stretch>
                  <a:fillRect/>
                </a:stretch>
              </p:blipFill>
              <p:spPr>
                <a:xfrm>
                  <a:off x="3331687" y="4310127"/>
                  <a:ext cx="22673" cy="49784"/>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601" name="Ink 600">
                  <a:extLst>
                    <a:ext uri="{FF2B5EF4-FFF2-40B4-BE49-F238E27FC236}">
                      <a16:creationId xmlns:a16="http://schemas.microsoft.com/office/drawing/2014/main" id="{441E6E9C-5ACA-4930-BF1D-F9DB8118A734}"/>
                    </a:ext>
                  </a:extLst>
                </p14:cNvPr>
                <p14:cNvContentPartPr/>
                <p14:nvPr/>
              </p14:nvContentPartPr>
              <p14:xfrm>
                <a:off x="3338303" y="4372364"/>
                <a:ext cx="3457" cy="20742"/>
              </p14:xfrm>
            </p:contentPart>
          </mc:Choice>
          <mc:Fallback xmlns="">
            <p:pic>
              <p:nvPicPr>
                <p:cNvPr id="601" name="Ink 600">
                  <a:extLst>
                    <a:ext uri="{FF2B5EF4-FFF2-40B4-BE49-F238E27FC236}">
                      <a16:creationId xmlns:a16="http://schemas.microsoft.com/office/drawing/2014/main" id="{441E6E9C-5ACA-4930-BF1D-F9DB8118A734}"/>
                    </a:ext>
                  </a:extLst>
                </p:cNvPr>
                <p:cNvPicPr/>
                <p:nvPr/>
              </p:nvPicPr>
              <p:blipFill>
                <a:blip r:embed="rId453"/>
                <a:stretch>
                  <a:fillRect/>
                </a:stretch>
              </p:blipFill>
              <p:spPr>
                <a:xfrm>
                  <a:off x="3329660" y="4363267"/>
                  <a:ext cx="20396" cy="38573"/>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602" name="Ink 601">
                  <a:extLst>
                    <a:ext uri="{FF2B5EF4-FFF2-40B4-BE49-F238E27FC236}">
                      <a16:creationId xmlns:a16="http://schemas.microsoft.com/office/drawing/2014/main" id="{89A1E5E0-24CC-4A98-9272-D4732551CA58}"/>
                    </a:ext>
                  </a:extLst>
                </p14:cNvPr>
                <p14:cNvContentPartPr/>
                <p14:nvPr/>
              </p14:nvContentPartPr>
              <p14:xfrm>
                <a:off x="3342624" y="4412552"/>
                <a:ext cx="2161" cy="27656"/>
              </p14:xfrm>
            </p:contentPart>
          </mc:Choice>
          <mc:Fallback xmlns="">
            <p:pic>
              <p:nvPicPr>
                <p:cNvPr id="602" name="Ink 601">
                  <a:extLst>
                    <a:ext uri="{FF2B5EF4-FFF2-40B4-BE49-F238E27FC236}">
                      <a16:creationId xmlns:a16="http://schemas.microsoft.com/office/drawing/2014/main" id="{89A1E5E0-24CC-4A98-9272-D4732551CA58}"/>
                    </a:ext>
                  </a:extLst>
                </p:cNvPr>
                <p:cNvPicPr/>
                <p:nvPr/>
              </p:nvPicPr>
              <p:blipFill>
                <a:blip r:embed="rId427"/>
                <a:stretch>
                  <a:fillRect/>
                </a:stretch>
              </p:blipFill>
              <p:spPr>
                <a:xfrm>
                  <a:off x="3331819" y="4403573"/>
                  <a:ext cx="23339" cy="45255"/>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603" name="Ink 602">
                  <a:extLst>
                    <a:ext uri="{FF2B5EF4-FFF2-40B4-BE49-F238E27FC236}">
                      <a16:creationId xmlns:a16="http://schemas.microsoft.com/office/drawing/2014/main" id="{43C28263-24DE-4C70-BA27-FB3F1275A2EB}"/>
                    </a:ext>
                  </a:extLst>
                </p14:cNvPr>
                <p14:cNvContentPartPr/>
                <p14:nvPr/>
              </p14:nvContentPartPr>
              <p14:xfrm>
                <a:off x="3343921" y="4464841"/>
                <a:ext cx="2161" cy="17718"/>
              </p14:xfrm>
            </p:contentPart>
          </mc:Choice>
          <mc:Fallback xmlns="">
            <p:pic>
              <p:nvPicPr>
                <p:cNvPr id="603" name="Ink 602">
                  <a:extLst>
                    <a:ext uri="{FF2B5EF4-FFF2-40B4-BE49-F238E27FC236}">
                      <a16:creationId xmlns:a16="http://schemas.microsoft.com/office/drawing/2014/main" id="{43C28263-24DE-4C70-BA27-FB3F1275A2EB}"/>
                    </a:ext>
                  </a:extLst>
                </p:cNvPr>
                <p:cNvPicPr/>
                <p:nvPr/>
              </p:nvPicPr>
              <p:blipFill>
                <a:blip r:embed="rId456"/>
                <a:stretch>
                  <a:fillRect/>
                </a:stretch>
              </p:blipFill>
              <p:spPr>
                <a:xfrm>
                  <a:off x="3335277" y="4455801"/>
                  <a:ext cx="19809" cy="35436"/>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604" name="Ink 603">
                  <a:extLst>
                    <a:ext uri="{FF2B5EF4-FFF2-40B4-BE49-F238E27FC236}">
                      <a16:creationId xmlns:a16="http://schemas.microsoft.com/office/drawing/2014/main" id="{1891AE79-B712-4272-AAD1-D333A777BD1E}"/>
                    </a:ext>
                  </a:extLst>
                </p14:cNvPr>
                <p14:cNvContentPartPr/>
                <p14:nvPr/>
              </p14:nvContentPartPr>
              <p14:xfrm>
                <a:off x="3345650" y="4501140"/>
                <a:ext cx="3457" cy="28953"/>
              </p14:xfrm>
            </p:contentPart>
          </mc:Choice>
          <mc:Fallback xmlns="">
            <p:pic>
              <p:nvPicPr>
                <p:cNvPr id="604" name="Ink 603">
                  <a:extLst>
                    <a:ext uri="{FF2B5EF4-FFF2-40B4-BE49-F238E27FC236}">
                      <a16:creationId xmlns:a16="http://schemas.microsoft.com/office/drawing/2014/main" id="{1891AE79-B712-4272-AAD1-D333A777BD1E}"/>
                    </a:ext>
                  </a:extLst>
                </p:cNvPr>
                <p:cNvPicPr/>
                <p:nvPr/>
              </p:nvPicPr>
              <p:blipFill>
                <a:blip r:embed="rId458"/>
                <a:stretch>
                  <a:fillRect/>
                </a:stretch>
              </p:blipFill>
              <p:spPr>
                <a:xfrm>
                  <a:off x="3337353" y="4492454"/>
                  <a:ext cx="20396" cy="46687"/>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605" name="Ink 604">
                  <a:extLst>
                    <a:ext uri="{FF2B5EF4-FFF2-40B4-BE49-F238E27FC236}">
                      <a16:creationId xmlns:a16="http://schemas.microsoft.com/office/drawing/2014/main" id="{17E99BB7-91A4-4275-9C84-DE3E9A14F15A}"/>
                    </a:ext>
                  </a:extLst>
                </p14:cNvPr>
                <p14:cNvContentPartPr/>
                <p14:nvPr/>
              </p14:nvContentPartPr>
              <p14:xfrm>
                <a:off x="3345217" y="4554723"/>
                <a:ext cx="4754" cy="33706"/>
              </p14:xfrm>
            </p:contentPart>
          </mc:Choice>
          <mc:Fallback xmlns="">
            <p:pic>
              <p:nvPicPr>
                <p:cNvPr id="605" name="Ink 604">
                  <a:extLst>
                    <a:ext uri="{FF2B5EF4-FFF2-40B4-BE49-F238E27FC236}">
                      <a16:creationId xmlns:a16="http://schemas.microsoft.com/office/drawing/2014/main" id="{17E99BB7-91A4-4275-9C84-DE3E9A14F15A}"/>
                    </a:ext>
                  </a:extLst>
                </p:cNvPr>
                <p:cNvPicPr/>
                <p:nvPr/>
              </p:nvPicPr>
              <p:blipFill>
                <a:blip r:embed="rId460"/>
                <a:stretch>
                  <a:fillRect/>
                </a:stretch>
              </p:blipFill>
              <p:spPr>
                <a:xfrm>
                  <a:off x="3337067" y="4546117"/>
                  <a:ext cx="21393" cy="51276"/>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606" name="Ink 605">
                  <a:extLst>
                    <a:ext uri="{FF2B5EF4-FFF2-40B4-BE49-F238E27FC236}">
                      <a16:creationId xmlns:a16="http://schemas.microsoft.com/office/drawing/2014/main" id="{F279D273-AA57-4940-BA89-4A18F093A648}"/>
                    </a:ext>
                  </a:extLst>
                </p14:cNvPr>
                <p14:cNvContentPartPr/>
                <p14:nvPr/>
              </p14:nvContentPartPr>
              <p14:xfrm>
                <a:off x="3346514" y="4613926"/>
                <a:ext cx="3457" cy="28088"/>
              </p14:xfrm>
            </p:contentPart>
          </mc:Choice>
          <mc:Fallback xmlns="">
            <p:pic>
              <p:nvPicPr>
                <p:cNvPr id="606" name="Ink 605">
                  <a:extLst>
                    <a:ext uri="{FF2B5EF4-FFF2-40B4-BE49-F238E27FC236}">
                      <a16:creationId xmlns:a16="http://schemas.microsoft.com/office/drawing/2014/main" id="{F279D273-AA57-4940-BA89-4A18F093A648}"/>
                    </a:ext>
                  </a:extLst>
                </p:cNvPr>
                <p:cNvPicPr/>
                <p:nvPr/>
              </p:nvPicPr>
              <p:blipFill>
                <a:blip r:embed="rId462"/>
                <a:stretch>
                  <a:fillRect/>
                </a:stretch>
              </p:blipFill>
              <p:spPr>
                <a:xfrm>
                  <a:off x="3338217" y="4604923"/>
                  <a:ext cx="20396" cy="45733"/>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607" name="Ink 606">
                  <a:extLst>
                    <a:ext uri="{FF2B5EF4-FFF2-40B4-BE49-F238E27FC236}">
                      <a16:creationId xmlns:a16="http://schemas.microsoft.com/office/drawing/2014/main" id="{819687DD-E731-4B19-AE01-6A5CB2D25F85}"/>
                    </a:ext>
                  </a:extLst>
                </p14:cNvPr>
                <p14:cNvContentPartPr/>
                <p14:nvPr/>
              </p14:nvContentPartPr>
              <p14:xfrm>
                <a:off x="3343921" y="4666646"/>
                <a:ext cx="2161" cy="31546"/>
              </p14:xfrm>
            </p:contentPart>
          </mc:Choice>
          <mc:Fallback xmlns="">
            <p:pic>
              <p:nvPicPr>
                <p:cNvPr id="607" name="Ink 606">
                  <a:extLst>
                    <a:ext uri="{FF2B5EF4-FFF2-40B4-BE49-F238E27FC236}">
                      <a16:creationId xmlns:a16="http://schemas.microsoft.com/office/drawing/2014/main" id="{819687DD-E731-4B19-AE01-6A5CB2D25F85}"/>
                    </a:ext>
                  </a:extLst>
                </p:cNvPr>
                <p:cNvPicPr/>
                <p:nvPr/>
              </p:nvPicPr>
              <p:blipFill>
                <a:blip r:embed="rId464"/>
                <a:stretch>
                  <a:fillRect/>
                </a:stretch>
              </p:blipFill>
              <p:spPr>
                <a:xfrm>
                  <a:off x="3335277" y="4657581"/>
                  <a:ext cx="19809" cy="49313"/>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608" name="Ink 607">
                  <a:extLst>
                    <a:ext uri="{FF2B5EF4-FFF2-40B4-BE49-F238E27FC236}">
                      <a16:creationId xmlns:a16="http://schemas.microsoft.com/office/drawing/2014/main" id="{423A7C26-CF98-40DE-AFF9-7A983F0CBD06}"/>
                    </a:ext>
                  </a:extLst>
                </p14:cNvPr>
                <p14:cNvContentPartPr/>
                <p14:nvPr/>
              </p14:nvContentPartPr>
              <p14:xfrm>
                <a:off x="3349107" y="4731899"/>
                <a:ext cx="5618" cy="35435"/>
              </p14:xfrm>
            </p:contentPart>
          </mc:Choice>
          <mc:Fallback xmlns="">
            <p:pic>
              <p:nvPicPr>
                <p:cNvPr id="608" name="Ink 607">
                  <a:extLst>
                    <a:ext uri="{FF2B5EF4-FFF2-40B4-BE49-F238E27FC236}">
                      <a16:creationId xmlns:a16="http://schemas.microsoft.com/office/drawing/2014/main" id="{423A7C26-CF98-40DE-AFF9-7A983F0CBD06}"/>
                    </a:ext>
                  </a:extLst>
                </p:cNvPr>
                <p:cNvPicPr/>
                <p:nvPr/>
              </p:nvPicPr>
              <p:blipFill>
                <a:blip r:embed="rId466"/>
                <a:stretch>
                  <a:fillRect/>
                </a:stretch>
              </p:blipFill>
              <p:spPr>
                <a:xfrm>
                  <a:off x="3339744" y="4722859"/>
                  <a:ext cx="23970" cy="53153"/>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609" name="Ink 608">
                  <a:extLst>
                    <a:ext uri="{FF2B5EF4-FFF2-40B4-BE49-F238E27FC236}">
                      <a16:creationId xmlns:a16="http://schemas.microsoft.com/office/drawing/2014/main" id="{3CC76CF1-79D6-4A1E-B994-825696B28214}"/>
                    </a:ext>
                  </a:extLst>
                </p14:cNvPr>
                <p14:cNvContentPartPr/>
                <p14:nvPr/>
              </p14:nvContentPartPr>
              <p14:xfrm>
                <a:off x="3350404" y="4793693"/>
                <a:ext cx="2593" cy="37163"/>
              </p14:xfrm>
            </p:contentPart>
          </mc:Choice>
          <mc:Fallback xmlns="">
            <p:pic>
              <p:nvPicPr>
                <p:cNvPr id="609" name="Ink 608">
                  <a:extLst>
                    <a:ext uri="{FF2B5EF4-FFF2-40B4-BE49-F238E27FC236}">
                      <a16:creationId xmlns:a16="http://schemas.microsoft.com/office/drawing/2014/main" id="{3CC76CF1-79D6-4A1E-B994-825696B28214}"/>
                    </a:ext>
                  </a:extLst>
                </p:cNvPr>
                <p:cNvPicPr/>
                <p:nvPr/>
              </p:nvPicPr>
              <p:blipFill>
                <a:blip r:embed="rId468"/>
                <a:stretch>
                  <a:fillRect/>
                </a:stretch>
              </p:blipFill>
              <p:spPr>
                <a:xfrm>
                  <a:off x="3341143" y="4784949"/>
                  <a:ext cx="20744" cy="55016"/>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610" name="Ink 609">
                  <a:extLst>
                    <a:ext uri="{FF2B5EF4-FFF2-40B4-BE49-F238E27FC236}">
                      <a16:creationId xmlns:a16="http://schemas.microsoft.com/office/drawing/2014/main" id="{A3E128CB-0532-4294-A06A-9FEF1F64A573}"/>
                    </a:ext>
                  </a:extLst>
                </p14:cNvPr>
                <p14:cNvContentPartPr/>
                <p14:nvPr/>
              </p14:nvContentPartPr>
              <p14:xfrm>
                <a:off x="3343489" y="4851599"/>
                <a:ext cx="2593" cy="33706"/>
              </p14:xfrm>
            </p:contentPart>
          </mc:Choice>
          <mc:Fallback xmlns="">
            <p:pic>
              <p:nvPicPr>
                <p:cNvPr id="610" name="Ink 609">
                  <a:extLst>
                    <a:ext uri="{FF2B5EF4-FFF2-40B4-BE49-F238E27FC236}">
                      <a16:creationId xmlns:a16="http://schemas.microsoft.com/office/drawing/2014/main" id="{A3E128CB-0532-4294-A06A-9FEF1F64A573}"/>
                    </a:ext>
                  </a:extLst>
                </p:cNvPr>
                <p:cNvPicPr/>
                <p:nvPr/>
              </p:nvPicPr>
              <p:blipFill>
                <a:blip r:embed="rId470"/>
                <a:stretch>
                  <a:fillRect/>
                </a:stretch>
              </p:blipFill>
              <p:spPr>
                <a:xfrm>
                  <a:off x="3334228" y="4842635"/>
                  <a:ext cx="20744" cy="51276"/>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611" name="Ink 610">
                  <a:extLst>
                    <a:ext uri="{FF2B5EF4-FFF2-40B4-BE49-F238E27FC236}">
                      <a16:creationId xmlns:a16="http://schemas.microsoft.com/office/drawing/2014/main" id="{C31F5914-EBFC-4675-9FC7-415A1BFFD292}"/>
                    </a:ext>
                  </a:extLst>
                </p14:cNvPr>
                <p14:cNvContentPartPr/>
                <p14:nvPr/>
              </p14:nvContentPartPr>
              <p14:xfrm>
                <a:off x="3346081" y="4895244"/>
                <a:ext cx="1297" cy="35867"/>
              </p14:xfrm>
            </p:contentPart>
          </mc:Choice>
          <mc:Fallback xmlns="">
            <p:pic>
              <p:nvPicPr>
                <p:cNvPr id="611" name="Ink 610">
                  <a:extLst>
                    <a:ext uri="{FF2B5EF4-FFF2-40B4-BE49-F238E27FC236}">
                      <a16:creationId xmlns:a16="http://schemas.microsoft.com/office/drawing/2014/main" id="{C31F5914-EBFC-4675-9FC7-415A1BFFD292}"/>
                    </a:ext>
                  </a:extLst>
                </p:cNvPr>
                <p:cNvPicPr/>
                <p:nvPr/>
              </p:nvPicPr>
              <p:blipFill>
                <a:blip r:embed="rId472"/>
                <a:stretch>
                  <a:fillRect/>
                </a:stretch>
              </p:blipFill>
              <p:spPr>
                <a:xfrm>
                  <a:off x="3338299" y="4886187"/>
                  <a:ext cx="17185" cy="53619"/>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612" name="Ink 611">
                  <a:extLst>
                    <a:ext uri="{FF2B5EF4-FFF2-40B4-BE49-F238E27FC236}">
                      <a16:creationId xmlns:a16="http://schemas.microsoft.com/office/drawing/2014/main" id="{A9C15BE0-9869-4345-9850-F0988B3445BA}"/>
                    </a:ext>
                  </a:extLst>
                </p14:cNvPr>
                <p14:cNvContentPartPr/>
                <p14:nvPr/>
              </p14:nvContentPartPr>
              <p14:xfrm>
                <a:off x="3266137" y="4945804"/>
                <a:ext cx="864" cy="35867"/>
              </p14:xfrm>
            </p:contentPart>
          </mc:Choice>
          <mc:Fallback xmlns="">
            <p:pic>
              <p:nvPicPr>
                <p:cNvPr id="612" name="Ink 611">
                  <a:extLst>
                    <a:ext uri="{FF2B5EF4-FFF2-40B4-BE49-F238E27FC236}">
                      <a16:creationId xmlns:a16="http://schemas.microsoft.com/office/drawing/2014/main" id="{A9C15BE0-9869-4345-9850-F0988B3445BA}"/>
                    </a:ext>
                  </a:extLst>
                </p:cNvPr>
                <p:cNvPicPr/>
                <p:nvPr/>
              </p:nvPicPr>
              <p:blipFill>
                <a:blip r:embed="rId474"/>
                <a:stretch>
                  <a:fillRect/>
                </a:stretch>
              </p:blipFill>
              <p:spPr>
                <a:xfrm>
                  <a:off x="3255769" y="4937196"/>
                  <a:ext cx="22032" cy="53442"/>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613" name="Ink 612">
                  <a:extLst>
                    <a:ext uri="{FF2B5EF4-FFF2-40B4-BE49-F238E27FC236}">
                      <a16:creationId xmlns:a16="http://schemas.microsoft.com/office/drawing/2014/main" id="{A7643879-5F02-4011-84E5-1E360AABE76E}"/>
                    </a:ext>
                  </a:extLst>
                </p14:cNvPr>
                <p14:cNvContentPartPr/>
                <p14:nvPr/>
              </p14:nvContentPartPr>
              <p14:xfrm>
                <a:off x="3267434" y="5014512"/>
                <a:ext cx="2593" cy="31546"/>
              </p14:xfrm>
            </p:contentPart>
          </mc:Choice>
          <mc:Fallback xmlns="">
            <p:pic>
              <p:nvPicPr>
                <p:cNvPr id="613" name="Ink 612">
                  <a:extLst>
                    <a:ext uri="{FF2B5EF4-FFF2-40B4-BE49-F238E27FC236}">
                      <a16:creationId xmlns:a16="http://schemas.microsoft.com/office/drawing/2014/main" id="{A7643879-5F02-4011-84E5-1E360AABE76E}"/>
                    </a:ext>
                  </a:extLst>
                </p:cNvPr>
                <p:cNvPicPr/>
                <p:nvPr/>
              </p:nvPicPr>
              <p:blipFill>
                <a:blip r:embed="rId476"/>
                <a:stretch>
                  <a:fillRect/>
                </a:stretch>
              </p:blipFill>
              <p:spPr>
                <a:xfrm>
                  <a:off x="3258173" y="5005909"/>
                  <a:ext cx="20744" cy="49111"/>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614" name="Ink 613">
                  <a:extLst>
                    <a:ext uri="{FF2B5EF4-FFF2-40B4-BE49-F238E27FC236}">
                      <a16:creationId xmlns:a16="http://schemas.microsoft.com/office/drawing/2014/main" id="{F7221475-7E72-4BEE-8A12-65274627AC4E}"/>
                    </a:ext>
                  </a:extLst>
                </p14:cNvPr>
                <p14:cNvContentPartPr/>
                <p14:nvPr/>
              </p14:nvContentPartPr>
              <p14:xfrm>
                <a:off x="3269163" y="5084950"/>
                <a:ext cx="1729" cy="25064"/>
              </p14:xfrm>
            </p:contentPart>
          </mc:Choice>
          <mc:Fallback xmlns="">
            <p:pic>
              <p:nvPicPr>
                <p:cNvPr id="614" name="Ink 613">
                  <a:extLst>
                    <a:ext uri="{FF2B5EF4-FFF2-40B4-BE49-F238E27FC236}">
                      <a16:creationId xmlns:a16="http://schemas.microsoft.com/office/drawing/2014/main" id="{F7221475-7E72-4BEE-8A12-65274627AC4E}"/>
                    </a:ext>
                  </a:extLst>
                </p:cNvPr>
                <p:cNvPicPr/>
                <p:nvPr/>
              </p:nvPicPr>
              <p:blipFill>
                <a:blip r:embed="rId478"/>
                <a:stretch>
                  <a:fillRect/>
                </a:stretch>
              </p:blipFill>
              <p:spPr>
                <a:xfrm>
                  <a:off x="3260518" y="5075869"/>
                  <a:ext cx="18673" cy="42863"/>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615" name="Ink 614">
                  <a:extLst>
                    <a:ext uri="{FF2B5EF4-FFF2-40B4-BE49-F238E27FC236}">
                      <a16:creationId xmlns:a16="http://schemas.microsoft.com/office/drawing/2014/main" id="{ACB46E43-8F21-4693-9DBF-2B3AA9A140BE}"/>
                    </a:ext>
                  </a:extLst>
                </p14:cNvPr>
                <p14:cNvContentPartPr/>
                <p14:nvPr/>
              </p14:nvContentPartPr>
              <p14:xfrm>
                <a:off x="3346514" y="4954445"/>
                <a:ext cx="1729" cy="20310"/>
              </p14:xfrm>
            </p:contentPart>
          </mc:Choice>
          <mc:Fallback xmlns="">
            <p:pic>
              <p:nvPicPr>
                <p:cNvPr id="615" name="Ink 614">
                  <a:extLst>
                    <a:ext uri="{FF2B5EF4-FFF2-40B4-BE49-F238E27FC236}">
                      <a16:creationId xmlns:a16="http://schemas.microsoft.com/office/drawing/2014/main" id="{ACB46E43-8F21-4693-9DBF-2B3AA9A140BE}"/>
                    </a:ext>
                  </a:extLst>
                </p:cNvPr>
                <p:cNvPicPr/>
                <p:nvPr/>
              </p:nvPicPr>
              <p:blipFill>
                <a:blip r:embed="rId480"/>
                <a:stretch>
                  <a:fillRect/>
                </a:stretch>
              </p:blipFill>
              <p:spPr>
                <a:xfrm>
                  <a:off x="3338215" y="4945378"/>
                  <a:ext cx="18673" cy="38081"/>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616" name="Ink 615">
                  <a:extLst>
                    <a:ext uri="{FF2B5EF4-FFF2-40B4-BE49-F238E27FC236}">
                      <a16:creationId xmlns:a16="http://schemas.microsoft.com/office/drawing/2014/main" id="{31065BBF-A7F4-46F1-B3A4-6733F4CFF2A1}"/>
                    </a:ext>
                  </a:extLst>
                </p14:cNvPr>
                <p14:cNvContentPartPr/>
                <p14:nvPr/>
              </p14:nvContentPartPr>
              <p14:xfrm>
                <a:off x="3349107" y="5013648"/>
                <a:ext cx="1729" cy="36732"/>
              </p14:xfrm>
            </p:contentPart>
          </mc:Choice>
          <mc:Fallback xmlns="">
            <p:pic>
              <p:nvPicPr>
                <p:cNvPr id="616" name="Ink 615">
                  <a:extLst>
                    <a:ext uri="{FF2B5EF4-FFF2-40B4-BE49-F238E27FC236}">
                      <a16:creationId xmlns:a16="http://schemas.microsoft.com/office/drawing/2014/main" id="{31065BBF-A7F4-46F1-B3A4-6733F4CFF2A1}"/>
                    </a:ext>
                  </a:extLst>
                </p:cNvPr>
                <p:cNvPicPr/>
                <p:nvPr/>
              </p:nvPicPr>
              <p:blipFill>
                <a:blip r:embed="rId482"/>
                <a:stretch>
                  <a:fillRect/>
                </a:stretch>
              </p:blipFill>
              <p:spPr>
                <a:xfrm>
                  <a:off x="3340462" y="5004645"/>
                  <a:ext cx="18673" cy="54378"/>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617" name="Ink 616">
                  <a:extLst>
                    <a:ext uri="{FF2B5EF4-FFF2-40B4-BE49-F238E27FC236}">
                      <a16:creationId xmlns:a16="http://schemas.microsoft.com/office/drawing/2014/main" id="{26EE6930-7D42-4943-AD99-EB619FA753CC}"/>
                    </a:ext>
                  </a:extLst>
                </p14:cNvPr>
                <p14:cNvContentPartPr/>
                <p14:nvPr/>
              </p14:nvContentPartPr>
              <p14:xfrm>
                <a:off x="3267434" y="5131188"/>
                <a:ext cx="24200" cy="31546"/>
              </p14:xfrm>
            </p:contentPart>
          </mc:Choice>
          <mc:Fallback xmlns="">
            <p:pic>
              <p:nvPicPr>
                <p:cNvPr id="617" name="Ink 616">
                  <a:extLst>
                    <a:ext uri="{FF2B5EF4-FFF2-40B4-BE49-F238E27FC236}">
                      <a16:creationId xmlns:a16="http://schemas.microsoft.com/office/drawing/2014/main" id="{26EE6930-7D42-4943-AD99-EB619FA753CC}"/>
                    </a:ext>
                  </a:extLst>
                </p:cNvPr>
                <p:cNvPicPr/>
                <p:nvPr/>
              </p:nvPicPr>
              <p:blipFill>
                <a:blip r:embed="rId484"/>
                <a:stretch>
                  <a:fillRect/>
                </a:stretch>
              </p:blipFill>
              <p:spPr>
                <a:xfrm>
                  <a:off x="3258765" y="5122226"/>
                  <a:ext cx="41899" cy="49111"/>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618" name="Ink 617">
                  <a:extLst>
                    <a:ext uri="{FF2B5EF4-FFF2-40B4-BE49-F238E27FC236}">
                      <a16:creationId xmlns:a16="http://schemas.microsoft.com/office/drawing/2014/main" id="{2F244F22-5FBB-4466-B053-541667E0D11C}"/>
                    </a:ext>
                  </a:extLst>
                </p14:cNvPr>
                <p14:cNvContentPartPr/>
                <p14:nvPr/>
              </p14:nvContentPartPr>
              <p14:xfrm>
                <a:off x="3268297" y="5157547"/>
                <a:ext cx="25064" cy="19879"/>
              </p14:xfrm>
            </p:contentPart>
          </mc:Choice>
          <mc:Fallback xmlns="">
            <p:pic>
              <p:nvPicPr>
                <p:cNvPr id="618" name="Ink 617">
                  <a:extLst>
                    <a:ext uri="{FF2B5EF4-FFF2-40B4-BE49-F238E27FC236}">
                      <a16:creationId xmlns:a16="http://schemas.microsoft.com/office/drawing/2014/main" id="{2F244F22-5FBB-4466-B053-541667E0D11C}"/>
                    </a:ext>
                  </a:extLst>
                </p:cNvPr>
                <p:cNvPicPr/>
                <p:nvPr/>
              </p:nvPicPr>
              <p:blipFill>
                <a:blip r:embed="rId486"/>
                <a:stretch>
                  <a:fillRect/>
                </a:stretch>
              </p:blipFill>
              <p:spPr>
                <a:xfrm>
                  <a:off x="3259216" y="5148511"/>
                  <a:ext cx="42863" cy="37589"/>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619" name="Ink 618">
                  <a:extLst>
                    <a:ext uri="{FF2B5EF4-FFF2-40B4-BE49-F238E27FC236}">
                      <a16:creationId xmlns:a16="http://schemas.microsoft.com/office/drawing/2014/main" id="{07307938-6880-4176-A1A1-754577651503}"/>
                    </a:ext>
                  </a:extLst>
                </p14:cNvPr>
                <p14:cNvContentPartPr/>
                <p14:nvPr/>
              </p14:nvContentPartPr>
              <p14:xfrm>
                <a:off x="3276509" y="5149337"/>
                <a:ext cx="89884" cy="6914"/>
              </p14:xfrm>
            </p:contentPart>
          </mc:Choice>
          <mc:Fallback xmlns="">
            <p:pic>
              <p:nvPicPr>
                <p:cNvPr id="619" name="Ink 618">
                  <a:extLst>
                    <a:ext uri="{FF2B5EF4-FFF2-40B4-BE49-F238E27FC236}">
                      <a16:creationId xmlns:a16="http://schemas.microsoft.com/office/drawing/2014/main" id="{07307938-6880-4176-A1A1-754577651503}"/>
                    </a:ext>
                  </a:extLst>
                </p:cNvPr>
                <p:cNvPicPr/>
                <p:nvPr/>
              </p:nvPicPr>
              <p:blipFill>
                <a:blip r:embed="rId488"/>
                <a:stretch>
                  <a:fillRect/>
                </a:stretch>
              </p:blipFill>
              <p:spPr>
                <a:xfrm>
                  <a:off x="3267845" y="5140240"/>
                  <a:ext cx="107572" cy="24745"/>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620" name="Ink 619">
                  <a:extLst>
                    <a:ext uri="{FF2B5EF4-FFF2-40B4-BE49-F238E27FC236}">
                      <a16:creationId xmlns:a16="http://schemas.microsoft.com/office/drawing/2014/main" id="{3A206884-7DE0-4CD7-A7C1-9658DADFBB7F}"/>
                    </a:ext>
                  </a:extLst>
                </p14:cNvPr>
                <p14:cNvContentPartPr/>
                <p14:nvPr/>
              </p14:nvContentPartPr>
              <p14:xfrm>
                <a:off x="3349971" y="5134212"/>
                <a:ext cx="22902" cy="13395"/>
              </p14:xfrm>
            </p:contentPart>
          </mc:Choice>
          <mc:Fallback xmlns="">
            <p:pic>
              <p:nvPicPr>
                <p:cNvPr id="620" name="Ink 619">
                  <a:extLst>
                    <a:ext uri="{FF2B5EF4-FFF2-40B4-BE49-F238E27FC236}">
                      <a16:creationId xmlns:a16="http://schemas.microsoft.com/office/drawing/2014/main" id="{3A206884-7DE0-4CD7-A7C1-9658DADFBB7F}"/>
                    </a:ext>
                  </a:extLst>
                </p:cNvPr>
                <p:cNvPicPr/>
                <p:nvPr/>
              </p:nvPicPr>
              <p:blipFill>
                <a:blip r:embed="rId490"/>
                <a:stretch>
                  <a:fillRect/>
                </a:stretch>
              </p:blipFill>
              <p:spPr>
                <a:xfrm>
                  <a:off x="3340883" y="5125523"/>
                  <a:ext cx="40715" cy="31134"/>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621" name="Ink 620">
                  <a:extLst>
                    <a:ext uri="{FF2B5EF4-FFF2-40B4-BE49-F238E27FC236}">
                      <a16:creationId xmlns:a16="http://schemas.microsoft.com/office/drawing/2014/main" id="{A6206067-17AA-404A-9688-B4EB20753A17}"/>
                    </a:ext>
                  </a:extLst>
                </p14:cNvPr>
                <p14:cNvContentPartPr/>
                <p14:nvPr/>
              </p14:nvContentPartPr>
              <p14:xfrm>
                <a:off x="3361206" y="5143288"/>
                <a:ext cx="12100" cy="28088"/>
              </p14:xfrm>
            </p:contentPart>
          </mc:Choice>
          <mc:Fallback xmlns="">
            <p:pic>
              <p:nvPicPr>
                <p:cNvPr id="621" name="Ink 620">
                  <a:extLst>
                    <a:ext uri="{FF2B5EF4-FFF2-40B4-BE49-F238E27FC236}">
                      <a16:creationId xmlns:a16="http://schemas.microsoft.com/office/drawing/2014/main" id="{A6206067-17AA-404A-9688-B4EB20753A17}"/>
                    </a:ext>
                  </a:extLst>
                </p:cNvPr>
                <p:cNvPicPr/>
                <p:nvPr/>
              </p:nvPicPr>
              <p:blipFill>
                <a:blip r:embed="rId492"/>
                <a:stretch>
                  <a:fillRect/>
                </a:stretch>
              </p:blipFill>
              <p:spPr>
                <a:xfrm>
                  <a:off x="3352039" y="5134285"/>
                  <a:ext cx="30067" cy="45733"/>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622" name="Ink 621">
                  <a:extLst>
                    <a:ext uri="{FF2B5EF4-FFF2-40B4-BE49-F238E27FC236}">
                      <a16:creationId xmlns:a16="http://schemas.microsoft.com/office/drawing/2014/main" id="{0C531CB6-3932-4A35-8366-B93E5BC97B67}"/>
                    </a:ext>
                  </a:extLst>
                </p14:cNvPr>
                <p14:cNvContentPartPr/>
                <p14:nvPr/>
              </p14:nvContentPartPr>
              <p14:xfrm>
                <a:off x="3255335" y="5266878"/>
                <a:ext cx="30249" cy="76487"/>
              </p14:xfrm>
            </p:contentPart>
          </mc:Choice>
          <mc:Fallback xmlns="">
            <p:pic>
              <p:nvPicPr>
                <p:cNvPr id="622" name="Ink 621">
                  <a:extLst>
                    <a:ext uri="{FF2B5EF4-FFF2-40B4-BE49-F238E27FC236}">
                      <a16:creationId xmlns:a16="http://schemas.microsoft.com/office/drawing/2014/main" id="{0C531CB6-3932-4A35-8366-B93E5BC97B67}"/>
                    </a:ext>
                  </a:extLst>
                </p:cNvPr>
                <p:cNvPicPr/>
                <p:nvPr/>
              </p:nvPicPr>
              <p:blipFill>
                <a:blip r:embed="rId494"/>
                <a:stretch>
                  <a:fillRect/>
                </a:stretch>
              </p:blipFill>
              <p:spPr>
                <a:xfrm>
                  <a:off x="3246588" y="5257858"/>
                  <a:ext cx="48107" cy="94166"/>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623" name="Ink 622">
                  <a:extLst>
                    <a:ext uri="{FF2B5EF4-FFF2-40B4-BE49-F238E27FC236}">
                      <a16:creationId xmlns:a16="http://schemas.microsoft.com/office/drawing/2014/main" id="{E7C38908-1805-4A72-AEC6-FAC6F0178E1A}"/>
                    </a:ext>
                  </a:extLst>
                </p14:cNvPr>
                <p14:cNvContentPartPr/>
                <p14:nvPr/>
              </p14:nvContentPartPr>
              <p14:xfrm>
                <a:off x="3318426" y="5304474"/>
                <a:ext cx="37163" cy="34571"/>
              </p14:xfrm>
            </p:contentPart>
          </mc:Choice>
          <mc:Fallback xmlns="">
            <p:pic>
              <p:nvPicPr>
                <p:cNvPr id="623" name="Ink 622">
                  <a:extLst>
                    <a:ext uri="{FF2B5EF4-FFF2-40B4-BE49-F238E27FC236}">
                      <a16:creationId xmlns:a16="http://schemas.microsoft.com/office/drawing/2014/main" id="{E7C38908-1805-4A72-AEC6-FAC6F0178E1A}"/>
                    </a:ext>
                  </a:extLst>
                </p:cNvPr>
                <p:cNvPicPr/>
                <p:nvPr/>
              </p:nvPicPr>
              <p:blipFill>
                <a:blip r:embed="rId496"/>
                <a:stretch>
                  <a:fillRect/>
                </a:stretch>
              </p:blipFill>
              <p:spPr>
                <a:xfrm>
                  <a:off x="3309767" y="5295471"/>
                  <a:ext cx="54842" cy="52217"/>
                </a:xfrm>
                <a:prstGeom prst="rect">
                  <a:avLst/>
                </a:prstGeom>
              </p:spPr>
            </p:pic>
          </mc:Fallback>
        </mc:AlternateContent>
        <p:grpSp>
          <p:nvGrpSpPr>
            <p:cNvPr id="682" name="Group 681">
              <a:extLst>
                <a:ext uri="{FF2B5EF4-FFF2-40B4-BE49-F238E27FC236}">
                  <a16:creationId xmlns:a16="http://schemas.microsoft.com/office/drawing/2014/main" id="{581AEB59-A8CD-402F-8EAF-FB9DF0997D40}"/>
                </a:ext>
              </a:extLst>
            </p:cNvPr>
            <p:cNvGrpSpPr/>
            <p:nvPr/>
          </p:nvGrpSpPr>
          <p:grpSpPr>
            <a:xfrm>
              <a:off x="3280595" y="4242899"/>
              <a:ext cx="59631" cy="669936"/>
              <a:chOff x="3280595" y="4242899"/>
              <a:chExt cx="59631" cy="669936"/>
            </a:xfrm>
          </p:grpSpPr>
          <mc:AlternateContent xmlns:mc="http://schemas.openxmlformats.org/markup-compatibility/2006" xmlns:p14="http://schemas.microsoft.com/office/powerpoint/2010/main">
            <mc:Choice Requires="p14">
              <p:contentPart p14:bwMode="auto" r:id="rId497">
                <p14:nvContentPartPr>
                  <p14:cNvPr id="664" name="Ink 663">
                    <a:extLst>
                      <a:ext uri="{FF2B5EF4-FFF2-40B4-BE49-F238E27FC236}">
                        <a16:creationId xmlns:a16="http://schemas.microsoft.com/office/drawing/2014/main" id="{5B969267-BE1A-4DC4-9EBF-A8EA2629909E}"/>
                      </a:ext>
                    </a:extLst>
                  </p14:cNvPr>
                  <p14:cNvContentPartPr/>
                  <p14:nvPr/>
                </p14:nvContentPartPr>
                <p14:xfrm>
                  <a:off x="3280595" y="4242899"/>
                  <a:ext cx="45027" cy="27990"/>
                </p14:xfrm>
              </p:contentPart>
            </mc:Choice>
            <mc:Fallback xmlns="">
              <p:pic>
                <p:nvPicPr>
                  <p:cNvPr id="664" name="Ink 663">
                    <a:extLst>
                      <a:ext uri="{FF2B5EF4-FFF2-40B4-BE49-F238E27FC236}">
                        <a16:creationId xmlns:a16="http://schemas.microsoft.com/office/drawing/2014/main" id="{5B969267-BE1A-4DC4-9EBF-A8EA2629909E}"/>
                      </a:ext>
                    </a:extLst>
                  </p:cNvPr>
                  <p:cNvPicPr/>
                  <p:nvPr/>
                </p:nvPicPr>
                <p:blipFill>
                  <a:blip r:embed="rId498"/>
                  <a:stretch>
                    <a:fillRect/>
                  </a:stretch>
                </p:blipFill>
                <p:spPr>
                  <a:xfrm>
                    <a:off x="3271590" y="4234287"/>
                    <a:ext cx="62678" cy="45573"/>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665" name="Ink 664">
                    <a:extLst>
                      <a:ext uri="{FF2B5EF4-FFF2-40B4-BE49-F238E27FC236}">
                        <a16:creationId xmlns:a16="http://schemas.microsoft.com/office/drawing/2014/main" id="{BF3E0094-3398-4BC5-B6E7-75568D99AA09}"/>
                      </a:ext>
                    </a:extLst>
                  </p14:cNvPr>
                  <p14:cNvContentPartPr/>
                  <p14:nvPr/>
                </p14:nvContentPartPr>
                <p14:xfrm>
                  <a:off x="3285767" y="4290664"/>
                  <a:ext cx="43810" cy="29207"/>
                </p14:xfrm>
              </p:contentPart>
            </mc:Choice>
            <mc:Fallback xmlns="">
              <p:pic>
                <p:nvPicPr>
                  <p:cNvPr id="665" name="Ink 664">
                    <a:extLst>
                      <a:ext uri="{FF2B5EF4-FFF2-40B4-BE49-F238E27FC236}">
                        <a16:creationId xmlns:a16="http://schemas.microsoft.com/office/drawing/2014/main" id="{BF3E0094-3398-4BC5-B6E7-75568D99AA09}"/>
                      </a:ext>
                    </a:extLst>
                  </p:cNvPr>
                  <p:cNvPicPr/>
                  <p:nvPr/>
                </p:nvPicPr>
                <p:blipFill>
                  <a:blip r:embed="rId500"/>
                  <a:stretch>
                    <a:fillRect/>
                  </a:stretch>
                </p:blipFill>
                <p:spPr>
                  <a:xfrm>
                    <a:off x="3277077" y="4282010"/>
                    <a:ext cx="61551" cy="46875"/>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666" name="Ink 665">
                    <a:extLst>
                      <a:ext uri="{FF2B5EF4-FFF2-40B4-BE49-F238E27FC236}">
                        <a16:creationId xmlns:a16="http://schemas.microsoft.com/office/drawing/2014/main" id="{AA866C21-2278-42A6-B66E-C0D69DE504A6}"/>
                      </a:ext>
                    </a:extLst>
                  </p14:cNvPr>
                  <p14:cNvContentPartPr/>
                  <p14:nvPr/>
                </p14:nvContentPartPr>
                <p14:xfrm>
                  <a:off x="3286071" y="4338126"/>
                  <a:ext cx="51721" cy="34379"/>
                </p14:xfrm>
              </p:contentPart>
            </mc:Choice>
            <mc:Fallback xmlns="">
              <p:pic>
                <p:nvPicPr>
                  <p:cNvPr id="666" name="Ink 665">
                    <a:extLst>
                      <a:ext uri="{FF2B5EF4-FFF2-40B4-BE49-F238E27FC236}">
                        <a16:creationId xmlns:a16="http://schemas.microsoft.com/office/drawing/2014/main" id="{AA866C21-2278-42A6-B66E-C0D69DE504A6}"/>
                      </a:ext>
                    </a:extLst>
                  </p:cNvPr>
                  <p:cNvPicPr/>
                  <p:nvPr/>
                </p:nvPicPr>
                <p:blipFill>
                  <a:blip r:embed="rId502"/>
                  <a:stretch>
                    <a:fillRect/>
                  </a:stretch>
                </p:blipFill>
                <p:spPr>
                  <a:xfrm>
                    <a:off x="3277451" y="4329441"/>
                    <a:ext cx="69321" cy="52111"/>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667" name="Ink 666">
                    <a:extLst>
                      <a:ext uri="{FF2B5EF4-FFF2-40B4-BE49-F238E27FC236}">
                        <a16:creationId xmlns:a16="http://schemas.microsoft.com/office/drawing/2014/main" id="{58795EAB-6A6B-481F-BAB1-4A408F80E72F}"/>
                      </a:ext>
                    </a:extLst>
                  </p14:cNvPr>
                  <p14:cNvContentPartPr/>
                  <p14:nvPr/>
                </p14:nvContentPartPr>
                <p14:xfrm>
                  <a:off x="3282420" y="4398670"/>
                  <a:ext cx="32858" cy="20689"/>
                </p14:xfrm>
              </p:contentPart>
            </mc:Choice>
            <mc:Fallback xmlns="">
              <p:pic>
                <p:nvPicPr>
                  <p:cNvPr id="667" name="Ink 666">
                    <a:extLst>
                      <a:ext uri="{FF2B5EF4-FFF2-40B4-BE49-F238E27FC236}">
                        <a16:creationId xmlns:a16="http://schemas.microsoft.com/office/drawing/2014/main" id="{58795EAB-6A6B-481F-BAB1-4A408F80E72F}"/>
                      </a:ext>
                    </a:extLst>
                  </p:cNvPr>
                  <p:cNvPicPr/>
                  <p:nvPr/>
                </p:nvPicPr>
                <p:blipFill>
                  <a:blip r:embed="rId504"/>
                  <a:stretch>
                    <a:fillRect/>
                  </a:stretch>
                </p:blipFill>
                <p:spPr>
                  <a:xfrm>
                    <a:off x="3273754" y="4389596"/>
                    <a:ext cx="50551" cy="38474"/>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668" name="Ink 667">
                    <a:extLst>
                      <a:ext uri="{FF2B5EF4-FFF2-40B4-BE49-F238E27FC236}">
                        <a16:creationId xmlns:a16="http://schemas.microsoft.com/office/drawing/2014/main" id="{C21619C0-9DBC-4F9D-8EC0-8F3D86473D23}"/>
                      </a:ext>
                    </a:extLst>
                  </p14:cNvPr>
                  <p14:cNvContentPartPr/>
                  <p14:nvPr/>
                </p14:nvContentPartPr>
                <p14:xfrm>
                  <a:off x="3287897" y="4445522"/>
                  <a:ext cx="44723" cy="36204"/>
                </p14:xfrm>
              </p:contentPart>
            </mc:Choice>
            <mc:Fallback xmlns="">
              <p:pic>
                <p:nvPicPr>
                  <p:cNvPr id="668" name="Ink 667">
                    <a:extLst>
                      <a:ext uri="{FF2B5EF4-FFF2-40B4-BE49-F238E27FC236}">
                        <a16:creationId xmlns:a16="http://schemas.microsoft.com/office/drawing/2014/main" id="{C21619C0-9DBC-4F9D-8EC0-8F3D86473D23}"/>
                      </a:ext>
                    </a:extLst>
                  </p:cNvPr>
                  <p:cNvPicPr/>
                  <p:nvPr/>
                </p:nvPicPr>
                <p:blipFill>
                  <a:blip r:embed="rId506"/>
                  <a:stretch>
                    <a:fillRect/>
                  </a:stretch>
                </p:blipFill>
                <p:spPr>
                  <a:xfrm>
                    <a:off x="3278880" y="4436561"/>
                    <a:ext cx="62396" cy="53768"/>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670" name="Ink 669">
                    <a:extLst>
                      <a:ext uri="{FF2B5EF4-FFF2-40B4-BE49-F238E27FC236}">
                        <a16:creationId xmlns:a16="http://schemas.microsoft.com/office/drawing/2014/main" id="{1AA61798-59DD-4131-8817-FF7EED984081}"/>
                      </a:ext>
                    </a:extLst>
                  </p14:cNvPr>
                  <p14:cNvContentPartPr/>
                  <p14:nvPr/>
                </p14:nvContentPartPr>
                <p14:xfrm>
                  <a:off x="3287897" y="4502720"/>
                  <a:ext cx="32250" cy="22514"/>
                </p14:xfrm>
              </p:contentPart>
            </mc:Choice>
            <mc:Fallback xmlns="">
              <p:pic>
                <p:nvPicPr>
                  <p:cNvPr id="670" name="Ink 669">
                    <a:extLst>
                      <a:ext uri="{FF2B5EF4-FFF2-40B4-BE49-F238E27FC236}">
                        <a16:creationId xmlns:a16="http://schemas.microsoft.com/office/drawing/2014/main" id="{1AA61798-59DD-4131-8817-FF7EED984081}"/>
                      </a:ext>
                    </a:extLst>
                  </p:cNvPr>
                  <p:cNvPicPr/>
                  <p:nvPr/>
                </p:nvPicPr>
                <p:blipFill>
                  <a:blip r:embed="rId508"/>
                  <a:stretch>
                    <a:fillRect/>
                  </a:stretch>
                </p:blipFill>
                <p:spPr>
                  <a:xfrm>
                    <a:off x="3278939" y="4494143"/>
                    <a:ext cx="49808" cy="40025"/>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671" name="Ink 670">
                    <a:extLst>
                      <a:ext uri="{FF2B5EF4-FFF2-40B4-BE49-F238E27FC236}">
                        <a16:creationId xmlns:a16="http://schemas.microsoft.com/office/drawing/2014/main" id="{FA839734-7FE1-48E3-B885-983CD210620D}"/>
                      </a:ext>
                    </a:extLst>
                  </p14:cNvPr>
                  <p14:cNvContentPartPr/>
                  <p14:nvPr/>
                </p14:nvContentPartPr>
                <p14:xfrm>
                  <a:off x="3282420" y="4563567"/>
                  <a:ext cx="48679" cy="32250"/>
                </p14:xfrm>
              </p:contentPart>
            </mc:Choice>
            <mc:Fallback xmlns="">
              <p:pic>
                <p:nvPicPr>
                  <p:cNvPr id="671" name="Ink 670">
                    <a:extLst>
                      <a:ext uri="{FF2B5EF4-FFF2-40B4-BE49-F238E27FC236}">
                        <a16:creationId xmlns:a16="http://schemas.microsoft.com/office/drawing/2014/main" id="{FA839734-7FE1-48E3-B885-983CD210620D}"/>
                      </a:ext>
                    </a:extLst>
                  </p:cNvPr>
                  <p:cNvPicPr/>
                  <p:nvPr/>
                </p:nvPicPr>
                <p:blipFill>
                  <a:blip r:embed="rId510"/>
                  <a:stretch>
                    <a:fillRect/>
                  </a:stretch>
                </p:blipFill>
                <p:spPr>
                  <a:xfrm>
                    <a:off x="3273766" y="4554609"/>
                    <a:ext cx="66348" cy="49808"/>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672" name="Ink 671">
                    <a:extLst>
                      <a:ext uri="{FF2B5EF4-FFF2-40B4-BE49-F238E27FC236}">
                        <a16:creationId xmlns:a16="http://schemas.microsoft.com/office/drawing/2014/main" id="{74D88DDB-F905-43FE-839B-63AE80AFCDA9}"/>
                      </a:ext>
                    </a:extLst>
                  </p14:cNvPr>
                  <p14:cNvContentPartPr/>
                  <p14:nvPr/>
                </p14:nvContentPartPr>
                <p14:xfrm>
                  <a:off x="3292764" y="4614985"/>
                  <a:ext cx="40768" cy="34379"/>
                </p14:xfrm>
              </p:contentPart>
            </mc:Choice>
            <mc:Fallback xmlns="">
              <p:pic>
                <p:nvPicPr>
                  <p:cNvPr id="672" name="Ink 671">
                    <a:extLst>
                      <a:ext uri="{FF2B5EF4-FFF2-40B4-BE49-F238E27FC236}">
                        <a16:creationId xmlns:a16="http://schemas.microsoft.com/office/drawing/2014/main" id="{74D88DDB-F905-43FE-839B-63AE80AFCDA9}"/>
                      </a:ext>
                    </a:extLst>
                  </p:cNvPr>
                  <p:cNvPicPr/>
                  <p:nvPr/>
                </p:nvPicPr>
                <p:blipFill>
                  <a:blip r:embed="rId512"/>
                  <a:stretch>
                    <a:fillRect/>
                  </a:stretch>
                </p:blipFill>
                <p:spPr>
                  <a:xfrm>
                    <a:off x="3284181" y="4606300"/>
                    <a:ext cx="58291" cy="52111"/>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673" name="Ink 672">
                    <a:extLst>
                      <a:ext uri="{FF2B5EF4-FFF2-40B4-BE49-F238E27FC236}">
                        <a16:creationId xmlns:a16="http://schemas.microsoft.com/office/drawing/2014/main" id="{F15BFE43-BA63-4064-A8DA-C5B9186CBD64}"/>
                      </a:ext>
                    </a:extLst>
                  </p14:cNvPr>
                  <p14:cNvContentPartPr/>
                  <p14:nvPr/>
                </p14:nvContentPartPr>
                <p14:xfrm>
                  <a:off x="3288201" y="4657273"/>
                  <a:ext cx="47462" cy="36813"/>
                </p14:xfrm>
              </p:contentPart>
            </mc:Choice>
            <mc:Fallback xmlns="">
              <p:pic>
                <p:nvPicPr>
                  <p:cNvPr id="673" name="Ink 672">
                    <a:extLst>
                      <a:ext uri="{FF2B5EF4-FFF2-40B4-BE49-F238E27FC236}">
                        <a16:creationId xmlns:a16="http://schemas.microsoft.com/office/drawing/2014/main" id="{F15BFE43-BA63-4064-A8DA-C5B9186CBD64}"/>
                      </a:ext>
                    </a:extLst>
                  </p:cNvPr>
                  <p:cNvPicPr/>
                  <p:nvPr/>
                </p:nvPicPr>
                <p:blipFill>
                  <a:blip r:embed="rId514"/>
                  <a:stretch>
                    <a:fillRect/>
                  </a:stretch>
                </p:blipFill>
                <p:spPr>
                  <a:xfrm>
                    <a:off x="3279212" y="4648250"/>
                    <a:ext cx="65080" cy="54498"/>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675" name="Ink 674">
                    <a:extLst>
                      <a:ext uri="{FF2B5EF4-FFF2-40B4-BE49-F238E27FC236}">
                        <a16:creationId xmlns:a16="http://schemas.microsoft.com/office/drawing/2014/main" id="{C0A424AF-D550-4C3F-B543-EC3C4276E01B}"/>
                      </a:ext>
                    </a:extLst>
                  </p14:cNvPr>
                  <p14:cNvContentPartPr/>
                  <p14:nvPr/>
                </p14:nvContentPartPr>
                <p14:xfrm>
                  <a:off x="3290635" y="4716296"/>
                  <a:ext cx="41376" cy="28903"/>
                </p14:xfrm>
              </p:contentPart>
            </mc:Choice>
            <mc:Fallback xmlns="">
              <p:pic>
                <p:nvPicPr>
                  <p:cNvPr id="675" name="Ink 674">
                    <a:extLst>
                      <a:ext uri="{FF2B5EF4-FFF2-40B4-BE49-F238E27FC236}">
                        <a16:creationId xmlns:a16="http://schemas.microsoft.com/office/drawing/2014/main" id="{C0A424AF-D550-4C3F-B543-EC3C4276E01B}"/>
                      </a:ext>
                    </a:extLst>
                  </p:cNvPr>
                  <p:cNvPicPr/>
                  <p:nvPr/>
                </p:nvPicPr>
                <p:blipFill>
                  <a:blip r:embed="rId516"/>
                  <a:stretch>
                    <a:fillRect/>
                  </a:stretch>
                </p:blipFill>
                <p:spPr>
                  <a:xfrm>
                    <a:off x="3281640" y="4707375"/>
                    <a:ext cx="59006" cy="46388"/>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676" name="Ink 675">
                    <a:extLst>
                      <a:ext uri="{FF2B5EF4-FFF2-40B4-BE49-F238E27FC236}">
                        <a16:creationId xmlns:a16="http://schemas.microsoft.com/office/drawing/2014/main" id="{4F918BCD-3A79-48BA-A7E7-CD948BBB6E52}"/>
                      </a:ext>
                    </a:extLst>
                  </p14:cNvPr>
                  <p14:cNvContentPartPr/>
                  <p14:nvPr/>
                </p14:nvContentPartPr>
                <p14:xfrm>
                  <a:off x="3293981" y="4768321"/>
                  <a:ext cx="46245" cy="29512"/>
                </p14:xfrm>
              </p:contentPart>
            </mc:Choice>
            <mc:Fallback xmlns="">
              <p:pic>
                <p:nvPicPr>
                  <p:cNvPr id="676" name="Ink 675">
                    <a:extLst>
                      <a:ext uri="{FF2B5EF4-FFF2-40B4-BE49-F238E27FC236}">
                        <a16:creationId xmlns:a16="http://schemas.microsoft.com/office/drawing/2014/main" id="{4F918BCD-3A79-48BA-A7E7-CD948BBB6E52}"/>
                      </a:ext>
                    </a:extLst>
                  </p:cNvPr>
                  <p:cNvPicPr/>
                  <p:nvPr/>
                </p:nvPicPr>
                <p:blipFill>
                  <a:blip r:embed="rId518"/>
                  <a:stretch>
                    <a:fillRect/>
                  </a:stretch>
                </p:blipFill>
                <p:spPr>
                  <a:xfrm>
                    <a:off x="3285019" y="4759432"/>
                    <a:ext cx="63811" cy="46935"/>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679" name="Ink 678">
                    <a:extLst>
                      <a:ext uri="{FF2B5EF4-FFF2-40B4-BE49-F238E27FC236}">
                        <a16:creationId xmlns:a16="http://schemas.microsoft.com/office/drawing/2014/main" id="{60DB0DA3-AD99-4BE4-AA83-774B0BBAD138}"/>
                      </a:ext>
                    </a:extLst>
                  </p14:cNvPr>
                  <p14:cNvContentPartPr/>
                  <p14:nvPr/>
                </p14:nvContentPartPr>
                <p14:xfrm>
                  <a:off x="3287897" y="4879673"/>
                  <a:ext cx="47765" cy="33162"/>
                </p14:xfrm>
              </p:contentPart>
            </mc:Choice>
            <mc:Fallback xmlns="">
              <p:pic>
                <p:nvPicPr>
                  <p:cNvPr id="679" name="Ink 678">
                    <a:extLst>
                      <a:ext uri="{FF2B5EF4-FFF2-40B4-BE49-F238E27FC236}">
                        <a16:creationId xmlns:a16="http://schemas.microsoft.com/office/drawing/2014/main" id="{60DB0DA3-AD99-4BE4-AA83-774B0BBAD138}"/>
                      </a:ext>
                    </a:extLst>
                  </p:cNvPr>
                  <p:cNvPicPr/>
                  <p:nvPr/>
                </p:nvPicPr>
                <p:blipFill>
                  <a:blip r:embed="rId520"/>
                  <a:stretch>
                    <a:fillRect/>
                  </a:stretch>
                </p:blipFill>
                <p:spPr>
                  <a:xfrm>
                    <a:off x="3278919" y="4870662"/>
                    <a:ext cx="65363" cy="50824"/>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681" name="Ink 680">
                    <a:extLst>
                      <a:ext uri="{FF2B5EF4-FFF2-40B4-BE49-F238E27FC236}">
                        <a16:creationId xmlns:a16="http://schemas.microsoft.com/office/drawing/2014/main" id="{5D1FCD47-CA86-4320-8EE8-56840DD73D10}"/>
                      </a:ext>
                    </a:extLst>
                  </p14:cNvPr>
                  <p14:cNvContentPartPr/>
                  <p14:nvPr/>
                </p14:nvContentPartPr>
                <p14:xfrm>
                  <a:off x="3291243" y="4822171"/>
                  <a:ext cx="36813" cy="29512"/>
                </p14:xfrm>
              </p:contentPart>
            </mc:Choice>
            <mc:Fallback xmlns="">
              <p:pic>
                <p:nvPicPr>
                  <p:cNvPr id="681" name="Ink 680">
                    <a:extLst>
                      <a:ext uri="{FF2B5EF4-FFF2-40B4-BE49-F238E27FC236}">
                        <a16:creationId xmlns:a16="http://schemas.microsoft.com/office/drawing/2014/main" id="{5D1FCD47-CA86-4320-8EE8-56840DD73D10}"/>
                      </a:ext>
                    </a:extLst>
                  </p:cNvPr>
                  <p:cNvPicPr/>
                  <p:nvPr/>
                </p:nvPicPr>
                <p:blipFill>
                  <a:blip r:embed="rId522"/>
                  <a:stretch>
                    <a:fillRect/>
                  </a:stretch>
                </p:blipFill>
                <p:spPr>
                  <a:xfrm>
                    <a:off x="3282308" y="4813173"/>
                    <a:ext cx="54326" cy="4714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3">
              <p14:nvContentPartPr>
                <p14:cNvPr id="776" name="Ink 775">
                  <a:extLst>
                    <a:ext uri="{FF2B5EF4-FFF2-40B4-BE49-F238E27FC236}">
                      <a16:creationId xmlns:a16="http://schemas.microsoft.com/office/drawing/2014/main" id="{D0F932F7-00D4-43C7-9B5B-B3FB929FA62A}"/>
                    </a:ext>
                  </a:extLst>
                </p14:cNvPr>
                <p14:cNvContentPartPr/>
                <p14:nvPr/>
              </p14:nvContentPartPr>
              <p14:xfrm>
                <a:off x="3466979" y="4410246"/>
                <a:ext cx="17950" cy="2434"/>
              </p14:xfrm>
            </p:contentPart>
          </mc:Choice>
          <mc:Fallback xmlns="">
            <p:pic>
              <p:nvPicPr>
                <p:cNvPr id="776" name="Ink 775">
                  <a:extLst>
                    <a:ext uri="{FF2B5EF4-FFF2-40B4-BE49-F238E27FC236}">
                      <a16:creationId xmlns:a16="http://schemas.microsoft.com/office/drawing/2014/main" id="{D0F932F7-00D4-43C7-9B5B-B3FB929FA62A}"/>
                    </a:ext>
                  </a:extLst>
                </p:cNvPr>
                <p:cNvPicPr/>
                <p:nvPr/>
              </p:nvPicPr>
              <p:blipFill>
                <a:blip r:embed="rId524"/>
                <a:stretch>
                  <a:fillRect/>
                </a:stretch>
              </p:blipFill>
              <p:spPr>
                <a:xfrm>
                  <a:off x="3458004" y="4401553"/>
                  <a:ext cx="35541" cy="19472"/>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823" name="Ink 822">
                  <a:extLst>
                    <a:ext uri="{FF2B5EF4-FFF2-40B4-BE49-F238E27FC236}">
                      <a16:creationId xmlns:a16="http://schemas.microsoft.com/office/drawing/2014/main" id="{325EE18C-6753-4451-BF07-5DD37DCA3BE0}"/>
                    </a:ext>
                  </a:extLst>
                </p14:cNvPr>
                <p14:cNvContentPartPr/>
                <p14:nvPr/>
              </p14:nvContentPartPr>
              <p14:xfrm>
                <a:off x="3745433" y="4915137"/>
                <a:ext cx="23730" cy="1521"/>
              </p14:xfrm>
            </p:contentPart>
          </mc:Choice>
          <mc:Fallback xmlns="">
            <p:pic>
              <p:nvPicPr>
                <p:cNvPr id="823" name="Ink 822">
                  <a:extLst>
                    <a:ext uri="{FF2B5EF4-FFF2-40B4-BE49-F238E27FC236}">
                      <a16:creationId xmlns:a16="http://schemas.microsoft.com/office/drawing/2014/main" id="{325EE18C-6753-4451-BF07-5DD37DCA3BE0}"/>
                    </a:ext>
                  </a:extLst>
                </p:cNvPr>
                <p:cNvPicPr/>
                <p:nvPr/>
              </p:nvPicPr>
              <p:blipFill>
                <a:blip r:embed="rId526"/>
                <a:stretch>
                  <a:fillRect/>
                </a:stretch>
              </p:blipFill>
              <p:spPr>
                <a:xfrm>
                  <a:off x="3736444" y="4907836"/>
                  <a:ext cx="41348" cy="16427"/>
                </a:xfrm>
                <a:prstGeom prst="rect">
                  <a:avLst/>
                </a:prstGeom>
              </p:spPr>
            </p:pic>
          </mc:Fallback>
        </mc:AlternateContent>
        <p:grpSp>
          <p:nvGrpSpPr>
            <p:cNvPr id="868" name="Group 867">
              <a:extLst>
                <a:ext uri="{FF2B5EF4-FFF2-40B4-BE49-F238E27FC236}">
                  <a16:creationId xmlns:a16="http://schemas.microsoft.com/office/drawing/2014/main" id="{A28CA0EF-E1C5-4611-850F-54C8754B6776}"/>
                </a:ext>
              </a:extLst>
            </p:cNvPr>
            <p:cNvGrpSpPr/>
            <p:nvPr/>
          </p:nvGrpSpPr>
          <p:grpSpPr>
            <a:xfrm>
              <a:off x="3903334" y="5074862"/>
              <a:ext cx="129302" cy="123826"/>
              <a:chOff x="3903334" y="5074862"/>
              <a:chExt cx="129302" cy="123826"/>
            </a:xfrm>
          </p:grpSpPr>
          <mc:AlternateContent xmlns:mc="http://schemas.openxmlformats.org/markup-compatibility/2006" xmlns:p14="http://schemas.microsoft.com/office/powerpoint/2010/main">
            <mc:Choice Requires="p14">
              <p:contentPart p14:bwMode="auto" r:id="rId527">
                <p14:nvContentPartPr>
                  <p14:cNvPr id="856" name="Ink 855">
                    <a:extLst>
                      <a:ext uri="{FF2B5EF4-FFF2-40B4-BE49-F238E27FC236}">
                        <a16:creationId xmlns:a16="http://schemas.microsoft.com/office/drawing/2014/main" id="{1DC3E38D-C3BA-412C-951C-B8FEC438F7BD}"/>
                      </a:ext>
                    </a:extLst>
                  </p14:cNvPr>
                  <p14:cNvContentPartPr/>
                  <p14:nvPr/>
                </p14:nvContentPartPr>
                <p14:xfrm>
                  <a:off x="3903334" y="5134797"/>
                  <a:ext cx="37725" cy="60240"/>
                </p14:xfrm>
              </p:contentPart>
            </mc:Choice>
            <mc:Fallback xmlns="">
              <p:pic>
                <p:nvPicPr>
                  <p:cNvPr id="856" name="Ink 855">
                    <a:extLst>
                      <a:ext uri="{FF2B5EF4-FFF2-40B4-BE49-F238E27FC236}">
                        <a16:creationId xmlns:a16="http://schemas.microsoft.com/office/drawing/2014/main" id="{1DC3E38D-C3BA-412C-951C-B8FEC438F7BD}"/>
                      </a:ext>
                    </a:extLst>
                  </p:cNvPr>
                  <p:cNvPicPr/>
                  <p:nvPr/>
                </p:nvPicPr>
                <p:blipFill>
                  <a:blip r:embed="rId528"/>
                  <a:stretch>
                    <a:fillRect/>
                  </a:stretch>
                </p:blipFill>
                <p:spPr>
                  <a:xfrm>
                    <a:off x="3894352" y="5126140"/>
                    <a:ext cx="55330" cy="77915"/>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857" name="Ink 856">
                    <a:extLst>
                      <a:ext uri="{FF2B5EF4-FFF2-40B4-BE49-F238E27FC236}">
                        <a16:creationId xmlns:a16="http://schemas.microsoft.com/office/drawing/2014/main" id="{CCC07FB1-FF1D-4202-88B3-CB22851D71A5}"/>
                      </a:ext>
                    </a:extLst>
                  </p14:cNvPr>
                  <p14:cNvContentPartPr/>
                  <p14:nvPr/>
                </p14:nvContentPartPr>
                <p14:xfrm>
                  <a:off x="3939538" y="5109850"/>
                  <a:ext cx="8215" cy="88838"/>
                </p14:xfrm>
              </p:contentPart>
            </mc:Choice>
            <mc:Fallback xmlns="">
              <p:pic>
                <p:nvPicPr>
                  <p:cNvPr id="857" name="Ink 856">
                    <a:extLst>
                      <a:ext uri="{FF2B5EF4-FFF2-40B4-BE49-F238E27FC236}">
                        <a16:creationId xmlns:a16="http://schemas.microsoft.com/office/drawing/2014/main" id="{CCC07FB1-FF1D-4202-88B3-CB22851D71A5}"/>
                      </a:ext>
                    </a:extLst>
                  </p:cNvPr>
                  <p:cNvPicPr/>
                  <p:nvPr/>
                </p:nvPicPr>
                <p:blipFill>
                  <a:blip r:embed="rId530"/>
                  <a:stretch>
                    <a:fillRect/>
                  </a:stretch>
                </p:blipFill>
                <p:spPr>
                  <a:xfrm>
                    <a:off x="3930609" y="5100858"/>
                    <a:ext cx="25717" cy="106462"/>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858" name="Ink 857">
                    <a:extLst>
                      <a:ext uri="{FF2B5EF4-FFF2-40B4-BE49-F238E27FC236}">
                        <a16:creationId xmlns:a16="http://schemas.microsoft.com/office/drawing/2014/main" id="{608D3602-25DB-42EC-AA30-1E2824771C76}"/>
                      </a:ext>
                    </a:extLst>
                  </p14:cNvPr>
                  <p14:cNvContentPartPr/>
                  <p14:nvPr/>
                </p14:nvContentPartPr>
                <p14:xfrm>
                  <a:off x="3981523" y="5074862"/>
                  <a:ext cx="51113" cy="121696"/>
                </p14:xfrm>
              </p:contentPart>
            </mc:Choice>
            <mc:Fallback xmlns="">
              <p:pic>
                <p:nvPicPr>
                  <p:cNvPr id="858" name="Ink 857">
                    <a:extLst>
                      <a:ext uri="{FF2B5EF4-FFF2-40B4-BE49-F238E27FC236}">
                        <a16:creationId xmlns:a16="http://schemas.microsoft.com/office/drawing/2014/main" id="{608D3602-25DB-42EC-AA30-1E2824771C76}"/>
                      </a:ext>
                    </a:extLst>
                  </p:cNvPr>
                  <p:cNvPicPr/>
                  <p:nvPr/>
                </p:nvPicPr>
                <p:blipFill>
                  <a:blip r:embed="rId532"/>
                  <a:stretch>
                    <a:fillRect/>
                  </a:stretch>
                </p:blipFill>
                <p:spPr>
                  <a:xfrm>
                    <a:off x="3972945" y="5066246"/>
                    <a:ext cx="68627" cy="139286"/>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859" name="Ink 858">
                    <a:extLst>
                      <a:ext uri="{FF2B5EF4-FFF2-40B4-BE49-F238E27FC236}">
                        <a16:creationId xmlns:a16="http://schemas.microsoft.com/office/drawing/2014/main" id="{30EBB885-848A-42E5-90D8-B627BC8CFA51}"/>
                      </a:ext>
                    </a:extLst>
                  </p14:cNvPr>
                  <p14:cNvContentPartPr/>
                  <p14:nvPr/>
                </p14:nvContentPartPr>
                <p14:xfrm>
                  <a:off x="3984262" y="5153052"/>
                  <a:ext cx="39551" cy="9432"/>
                </p14:xfrm>
              </p:contentPart>
            </mc:Choice>
            <mc:Fallback xmlns="">
              <p:pic>
                <p:nvPicPr>
                  <p:cNvPr id="859" name="Ink 858">
                    <a:extLst>
                      <a:ext uri="{FF2B5EF4-FFF2-40B4-BE49-F238E27FC236}">
                        <a16:creationId xmlns:a16="http://schemas.microsoft.com/office/drawing/2014/main" id="{30EBB885-848A-42E5-90D8-B627BC8CFA51}"/>
                      </a:ext>
                    </a:extLst>
                  </p:cNvPr>
                  <p:cNvPicPr/>
                  <p:nvPr/>
                </p:nvPicPr>
                <p:blipFill>
                  <a:blip r:embed="rId534"/>
                  <a:stretch>
                    <a:fillRect/>
                  </a:stretch>
                </p:blipFill>
                <p:spPr>
                  <a:xfrm>
                    <a:off x="3975273" y="5143983"/>
                    <a:ext cx="57169" cy="2720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5">
              <p14:nvContentPartPr>
                <p14:cNvPr id="902" name="Ink 901">
                  <a:extLst>
                    <a:ext uri="{FF2B5EF4-FFF2-40B4-BE49-F238E27FC236}">
                      <a16:creationId xmlns:a16="http://schemas.microsoft.com/office/drawing/2014/main" id="{78603EAA-EC6B-4B90-96B4-A3C43C414994}"/>
                    </a:ext>
                  </a:extLst>
                </p14:cNvPr>
                <p14:cNvContentPartPr/>
                <p14:nvPr/>
              </p14:nvContentPartPr>
              <p14:xfrm>
                <a:off x="1446609" y="3314230"/>
                <a:ext cx="1046479" cy="404417"/>
              </p14:xfrm>
            </p:contentPart>
          </mc:Choice>
          <mc:Fallback xmlns="">
            <p:pic>
              <p:nvPicPr>
                <p:cNvPr id="902" name="Ink 901">
                  <a:extLst>
                    <a:ext uri="{FF2B5EF4-FFF2-40B4-BE49-F238E27FC236}">
                      <a16:creationId xmlns:a16="http://schemas.microsoft.com/office/drawing/2014/main" id="{78603EAA-EC6B-4B90-96B4-A3C43C414994}"/>
                    </a:ext>
                  </a:extLst>
                </p:cNvPr>
                <p:cNvPicPr/>
                <p:nvPr/>
              </p:nvPicPr>
              <p:blipFill>
                <a:blip r:embed="rId291"/>
                <a:stretch>
                  <a:fillRect/>
                </a:stretch>
              </p:blipFill>
              <p:spPr>
                <a:xfrm>
                  <a:off x="1437966" y="3305227"/>
                  <a:ext cx="1064124" cy="422063"/>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903" name="Ink 902">
                  <a:extLst>
                    <a:ext uri="{FF2B5EF4-FFF2-40B4-BE49-F238E27FC236}">
                      <a16:creationId xmlns:a16="http://schemas.microsoft.com/office/drawing/2014/main" id="{E115627E-3882-47DA-A454-8560C66014A1}"/>
                    </a:ext>
                  </a:extLst>
                </p14:cNvPr>
                <p14:cNvContentPartPr/>
                <p14:nvPr/>
              </p14:nvContentPartPr>
              <p14:xfrm>
                <a:off x="2366238" y="3430629"/>
                <a:ext cx="175249" cy="74499"/>
              </p14:xfrm>
            </p:contentPart>
          </mc:Choice>
          <mc:Fallback xmlns="">
            <p:pic>
              <p:nvPicPr>
                <p:cNvPr id="903" name="Ink 902">
                  <a:extLst>
                    <a:ext uri="{FF2B5EF4-FFF2-40B4-BE49-F238E27FC236}">
                      <a16:creationId xmlns:a16="http://schemas.microsoft.com/office/drawing/2014/main" id="{E115627E-3882-47DA-A454-8560C66014A1}"/>
                    </a:ext>
                  </a:extLst>
                </p:cNvPr>
                <p:cNvPicPr/>
                <p:nvPr/>
              </p:nvPicPr>
              <p:blipFill>
                <a:blip r:embed="rId295"/>
                <a:stretch>
                  <a:fillRect/>
                </a:stretch>
              </p:blipFill>
              <p:spPr>
                <a:xfrm>
                  <a:off x="2357223" y="3421632"/>
                  <a:ext cx="192918" cy="92134"/>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904" name="Ink 903">
                  <a:extLst>
                    <a:ext uri="{FF2B5EF4-FFF2-40B4-BE49-F238E27FC236}">
                      <a16:creationId xmlns:a16="http://schemas.microsoft.com/office/drawing/2014/main" id="{769C6E87-6BB1-49C9-B692-69DD87C2393C}"/>
                    </a:ext>
                  </a:extLst>
                </p14:cNvPr>
                <p14:cNvContentPartPr/>
                <p14:nvPr/>
              </p14:nvContentPartPr>
              <p14:xfrm>
                <a:off x="1457841" y="3920977"/>
                <a:ext cx="1046479" cy="404417"/>
              </p14:xfrm>
            </p:contentPart>
          </mc:Choice>
          <mc:Fallback xmlns="">
            <p:pic>
              <p:nvPicPr>
                <p:cNvPr id="904" name="Ink 903">
                  <a:extLst>
                    <a:ext uri="{FF2B5EF4-FFF2-40B4-BE49-F238E27FC236}">
                      <a16:creationId xmlns:a16="http://schemas.microsoft.com/office/drawing/2014/main" id="{769C6E87-6BB1-49C9-B692-69DD87C2393C}"/>
                    </a:ext>
                  </a:extLst>
                </p:cNvPr>
                <p:cNvPicPr/>
                <p:nvPr/>
              </p:nvPicPr>
              <p:blipFill>
                <a:blip r:embed="rId291"/>
                <a:stretch>
                  <a:fillRect/>
                </a:stretch>
              </p:blipFill>
              <p:spPr>
                <a:xfrm>
                  <a:off x="1449198" y="3911974"/>
                  <a:ext cx="1064124" cy="422063"/>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905" name="Ink 904">
                  <a:extLst>
                    <a:ext uri="{FF2B5EF4-FFF2-40B4-BE49-F238E27FC236}">
                      <a16:creationId xmlns:a16="http://schemas.microsoft.com/office/drawing/2014/main" id="{FA953923-CE63-472B-9B5E-FEDC0C490775}"/>
                    </a:ext>
                  </a:extLst>
                </p14:cNvPr>
                <p14:cNvContentPartPr/>
                <p14:nvPr/>
              </p14:nvContentPartPr>
              <p14:xfrm>
                <a:off x="2377466" y="4037374"/>
                <a:ext cx="175249" cy="74499"/>
              </p14:xfrm>
            </p:contentPart>
          </mc:Choice>
          <mc:Fallback xmlns="">
            <p:pic>
              <p:nvPicPr>
                <p:cNvPr id="905" name="Ink 904">
                  <a:extLst>
                    <a:ext uri="{FF2B5EF4-FFF2-40B4-BE49-F238E27FC236}">
                      <a16:creationId xmlns:a16="http://schemas.microsoft.com/office/drawing/2014/main" id="{FA953923-CE63-472B-9B5E-FEDC0C490775}"/>
                    </a:ext>
                  </a:extLst>
                </p:cNvPr>
                <p:cNvPicPr/>
                <p:nvPr/>
              </p:nvPicPr>
              <p:blipFill>
                <a:blip r:embed="rId295"/>
                <a:stretch>
                  <a:fillRect/>
                </a:stretch>
              </p:blipFill>
              <p:spPr>
                <a:xfrm>
                  <a:off x="2368451" y="4028377"/>
                  <a:ext cx="192918" cy="92134"/>
                </a:xfrm>
                <a:prstGeom prst="rect">
                  <a:avLst/>
                </a:prstGeom>
              </p:spPr>
            </p:pic>
          </mc:Fallback>
        </mc:AlternateContent>
        <p:grpSp>
          <p:nvGrpSpPr>
            <p:cNvPr id="933" name="Group 932">
              <a:extLst>
                <a:ext uri="{FF2B5EF4-FFF2-40B4-BE49-F238E27FC236}">
                  <a16:creationId xmlns:a16="http://schemas.microsoft.com/office/drawing/2014/main" id="{D590881A-B850-4483-BEA0-C29EA8D92E49}"/>
                </a:ext>
              </a:extLst>
            </p:cNvPr>
            <p:cNvGrpSpPr/>
            <p:nvPr/>
          </p:nvGrpSpPr>
          <p:grpSpPr>
            <a:xfrm>
              <a:off x="2599881" y="2523872"/>
              <a:ext cx="613042" cy="326450"/>
              <a:chOff x="2599881" y="2523872"/>
              <a:chExt cx="613042" cy="326450"/>
            </a:xfrm>
          </p:grpSpPr>
          <mc:AlternateContent xmlns:mc="http://schemas.openxmlformats.org/markup-compatibility/2006" xmlns:p14="http://schemas.microsoft.com/office/powerpoint/2010/main">
            <mc:Choice Requires="p14">
              <p:contentPart p14:bwMode="auto" r:id="rId539">
                <p14:nvContentPartPr>
                  <p14:cNvPr id="908" name="Ink 907">
                    <a:extLst>
                      <a:ext uri="{FF2B5EF4-FFF2-40B4-BE49-F238E27FC236}">
                        <a16:creationId xmlns:a16="http://schemas.microsoft.com/office/drawing/2014/main" id="{EA16179B-8C89-4A99-8449-7196597BA1E9}"/>
                      </a:ext>
                    </a:extLst>
                  </p14:cNvPr>
                  <p14:cNvContentPartPr/>
                  <p14:nvPr/>
                </p14:nvContentPartPr>
                <p14:xfrm>
                  <a:off x="2623916" y="2569812"/>
                  <a:ext cx="7302" cy="253736"/>
                </p14:xfrm>
              </p:contentPart>
            </mc:Choice>
            <mc:Fallback xmlns="">
              <p:pic>
                <p:nvPicPr>
                  <p:cNvPr id="908" name="Ink 907">
                    <a:extLst>
                      <a:ext uri="{FF2B5EF4-FFF2-40B4-BE49-F238E27FC236}">
                        <a16:creationId xmlns:a16="http://schemas.microsoft.com/office/drawing/2014/main" id="{EA16179B-8C89-4A99-8449-7196597BA1E9}"/>
                      </a:ext>
                    </a:extLst>
                  </p:cNvPr>
                  <p:cNvPicPr/>
                  <p:nvPr/>
                </p:nvPicPr>
                <p:blipFill>
                  <a:blip r:embed="rId540"/>
                  <a:stretch>
                    <a:fillRect/>
                  </a:stretch>
                </p:blipFill>
                <p:spPr>
                  <a:xfrm>
                    <a:off x="2615571" y="2561174"/>
                    <a:ext cx="24340" cy="271372"/>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909" name="Ink 908">
                    <a:extLst>
                      <a:ext uri="{FF2B5EF4-FFF2-40B4-BE49-F238E27FC236}">
                        <a16:creationId xmlns:a16="http://schemas.microsoft.com/office/drawing/2014/main" id="{2FB15FC6-57E1-4F80-A695-3E98DAFF56FC}"/>
                      </a:ext>
                    </a:extLst>
                  </p14:cNvPr>
                  <p14:cNvContentPartPr/>
                  <p14:nvPr/>
                </p14:nvContentPartPr>
                <p14:xfrm>
                  <a:off x="2637606" y="2794645"/>
                  <a:ext cx="336185" cy="15516"/>
                </p14:xfrm>
              </p:contentPart>
            </mc:Choice>
            <mc:Fallback xmlns="">
              <p:pic>
                <p:nvPicPr>
                  <p:cNvPr id="909" name="Ink 908">
                    <a:extLst>
                      <a:ext uri="{FF2B5EF4-FFF2-40B4-BE49-F238E27FC236}">
                        <a16:creationId xmlns:a16="http://schemas.microsoft.com/office/drawing/2014/main" id="{2FB15FC6-57E1-4F80-A695-3E98DAFF56FC}"/>
                      </a:ext>
                    </a:extLst>
                  </p:cNvPr>
                  <p:cNvPicPr/>
                  <p:nvPr/>
                </p:nvPicPr>
                <p:blipFill>
                  <a:blip r:embed="rId542"/>
                  <a:stretch>
                    <a:fillRect/>
                  </a:stretch>
                </p:blipFill>
                <p:spPr>
                  <a:xfrm>
                    <a:off x="2628967" y="2785624"/>
                    <a:ext cx="353822" cy="33197"/>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911" name="Ink 910">
                    <a:extLst>
                      <a:ext uri="{FF2B5EF4-FFF2-40B4-BE49-F238E27FC236}">
                        <a16:creationId xmlns:a16="http://schemas.microsoft.com/office/drawing/2014/main" id="{E22A1728-3F30-463A-9227-B478D9BA4942}"/>
                      </a:ext>
                    </a:extLst>
                  </p14:cNvPr>
                  <p14:cNvContentPartPr/>
                  <p14:nvPr/>
                </p14:nvContentPartPr>
                <p14:xfrm>
                  <a:off x="2924505" y="2753269"/>
                  <a:ext cx="54459" cy="36204"/>
                </p14:xfrm>
              </p:contentPart>
            </mc:Choice>
            <mc:Fallback xmlns="">
              <p:pic>
                <p:nvPicPr>
                  <p:cNvPr id="911" name="Ink 910">
                    <a:extLst>
                      <a:ext uri="{FF2B5EF4-FFF2-40B4-BE49-F238E27FC236}">
                        <a16:creationId xmlns:a16="http://schemas.microsoft.com/office/drawing/2014/main" id="{E22A1728-3F30-463A-9227-B478D9BA4942}"/>
                      </a:ext>
                    </a:extLst>
                  </p:cNvPr>
                  <p:cNvPicPr/>
                  <p:nvPr/>
                </p:nvPicPr>
                <p:blipFill>
                  <a:blip r:embed="rId544"/>
                  <a:stretch>
                    <a:fillRect/>
                  </a:stretch>
                </p:blipFill>
                <p:spPr>
                  <a:xfrm>
                    <a:off x="2915489" y="2744308"/>
                    <a:ext cx="72131" cy="53768"/>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912" name="Ink 911">
                    <a:extLst>
                      <a:ext uri="{FF2B5EF4-FFF2-40B4-BE49-F238E27FC236}">
                        <a16:creationId xmlns:a16="http://schemas.microsoft.com/office/drawing/2014/main" id="{5F5D0D9F-36F3-48BA-B993-3A4B24F52CC1}"/>
                      </a:ext>
                    </a:extLst>
                  </p14:cNvPr>
                  <p14:cNvContentPartPr/>
                  <p14:nvPr/>
                </p14:nvContentPartPr>
                <p14:xfrm>
                  <a:off x="2947931" y="2792820"/>
                  <a:ext cx="41985" cy="57502"/>
                </p14:xfrm>
              </p:contentPart>
            </mc:Choice>
            <mc:Fallback xmlns="">
              <p:pic>
                <p:nvPicPr>
                  <p:cNvPr id="912" name="Ink 911">
                    <a:extLst>
                      <a:ext uri="{FF2B5EF4-FFF2-40B4-BE49-F238E27FC236}">
                        <a16:creationId xmlns:a16="http://schemas.microsoft.com/office/drawing/2014/main" id="{5F5D0D9F-36F3-48BA-B993-3A4B24F52CC1}"/>
                      </a:ext>
                    </a:extLst>
                  </p:cNvPr>
                  <p:cNvPicPr/>
                  <p:nvPr/>
                </p:nvPicPr>
                <p:blipFill>
                  <a:blip r:embed="rId546"/>
                  <a:stretch>
                    <a:fillRect/>
                  </a:stretch>
                </p:blipFill>
                <p:spPr>
                  <a:xfrm>
                    <a:off x="2938883" y="2783835"/>
                    <a:ext cx="59720" cy="75112"/>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914" name="Ink 913">
                    <a:extLst>
                      <a:ext uri="{FF2B5EF4-FFF2-40B4-BE49-F238E27FC236}">
                        <a16:creationId xmlns:a16="http://schemas.microsoft.com/office/drawing/2014/main" id="{AB059673-51A9-4C48-B68A-A25C44903AD0}"/>
                      </a:ext>
                    </a:extLst>
                  </p14:cNvPr>
                  <p14:cNvContentPartPr/>
                  <p14:nvPr/>
                </p14:nvContentPartPr>
                <p14:xfrm>
                  <a:off x="2599881" y="2524784"/>
                  <a:ext cx="29207" cy="61760"/>
                </p14:xfrm>
              </p:contentPart>
            </mc:Choice>
            <mc:Fallback xmlns="">
              <p:pic>
                <p:nvPicPr>
                  <p:cNvPr id="914" name="Ink 913">
                    <a:extLst>
                      <a:ext uri="{FF2B5EF4-FFF2-40B4-BE49-F238E27FC236}">
                        <a16:creationId xmlns:a16="http://schemas.microsoft.com/office/drawing/2014/main" id="{AB059673-51A9-4C48-B68A-A25C44903AD0}"/>
                      </a:ext>
                    </a:extLst>
                  </p:cNvPr>
                  <p:cNvPicPr/>
                  <p:nvPr/>
                </p:nvPicPr>
                <p:blipFill>
                  <a:blip r:embed="rId548"/>
                  <a:stretch>
                    <a:fillRect/>
                  </a:stretch>
                </p:blipFill>
                <p:spPr>
                  <a:xfrm>
                    <a:off x="2590866" y="2516166"/>
                    <a:ext cx="46875" cy="79354"/>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915" name="Ink 914">
                    <a:extLst>
                      <a:ext uri="{FF2B5EF4-FFF2-40B4-BE49-F238E27FC236}">
                        <a16:creationId xmlns:a16="http://schemas.microsoft.com/office/drawing/2014/main" id="{B5AB5D5E-B3DF-4E4B-ADA1-913ABFD3C2AB}"/>
                      </a:ext>
                    </a:extLst>
                  </p14:cNvPr>
                  <p14:cNvContentPartPr/>
                  <p14:nvPr/>
                </p14:nvContentPartPr>
                <p14:xfrm>
                  <a:off x="2631522" y="2523872"/>
                  <a:ext cx="48679" cy="81840"/>
                </p14:xfrm>
              </p:contentPart>
            </mc:Choice>
            <mc:Fallback xmlns="">
              <p:pic>
                <p:nvPicPr>
                  <p:cNvPr id="915" name="Ink 914">
                    <a:extLst>
                      <a:ext uri="{FF2B5EF4-FFF2-40B4-BE49-F238E27FC236}">
                        <a16:creationId xmlns:a16="http://schemas.microsoft.com/office/drawing/2014/main" id="{B5AB5D5E-B3DF-4E4B-ADA1-913ABFD3C2AB}"/>
                      </a:ext>
                    </a:extLst>
                  </p:cNvPr>
                  <p:cNvPicPr/>
                  <p:nvPr/>
                </p:nvPicPr>
                <p:blipFill>
                  <a:blip r:embed="rId550"/>
                  <a:stretch>
                    <a:fillRect/>
                  </a:stretch>
                </p:blipFill>
                <p:spPr>
                  <a:xfrm>
                    <a:off x="2622868" y="2514859"/>
                    <a:ext cx="66348" cy="99506"/>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920" name="Ink 919">
                    <a:extLst>
                      <a:ext uri="{FF2B5EF4-FFF2-40B4-BE49-F238E27FC236}">
                        <a16:creationId xmlns:a16="http://schemas.microsoft.com/office/drawing/2014/main" id="{92BED242-9AC2-414E-AF46-FBAE1BCF2F9A}"/>
                      </a:ext>
                    </a:extLst>
                  </p14:cNvPr>
                  <p14:cNvContentPartPr/>
                  <p14:nvPr/>
                </p14:nvContentPartPr>
                <p14:xfrm>
                  <a:off x="2750479" y="2527827"/>
                  <a:ext cx="6389" cy="67846"/>
                </p14:xfrm>
              </p:contentPart>
            </mc:Choice>
            <mc:Fallback xmlns="">
              <p:pic>
                <p:nvPicPr>
                  <p:cNvPr id="920" name="Ink 919">
                    <a:extLst>
                      <a:ext uri="{FF2B5EF4-FFF2-40B4-BE49-F238E27FC236}">
                        <a16:creationId xmlns:a16="http://schemas.microsoft.com/office/drawing/2014/main" id="{92BED242-9AC2-414E-AF46-FBAE1BCF2F9A}"/>
                      </a:ext>
                    </a:extLst>
                  </p:cNvPr>
                  <p:cNvPicPr/>
                  <p:nvPr/>
                </p:nvPicPr>
                <p:blipFill>
                  <a:blip r:embed="rId552"/>
                  <a:stretch>
                    <a:fillRect/>
                  </a:stretch>
                </p:blipFill>
                <p:spPr>
                  <a:xfrm>
                    <a:off x="2741605" y="2518853"/>
                    <a:ext cx="23781" cy="85436"/>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921" name="Ink 920">
                    <a:extLst>
                      <a:ext uri="{FF2B5EF4-FFF2-40B4-BE49-F238E27FC236}">
                        <a16:creationId xmlns:a16="http://schemas.microsoft.com/office/drawing/2014/main" id="{F02594B9-BE6E-46FC-A093-40ABFBCDAE97}"/>
                      </a:ext>
                    </a:extLst>
                  </p14:cNvPr>
                  <p14:cNvContentPartPr/>
                  <p14:nvPr/>
                </p14:nvContentPartPr>
                <p14:xfrm>
                  <a:off x="2728574" y="2561902"/>
                  <a:ext cx="51416" cy="3955"/>
                </p14:xfrm>
              </p:contentPart>
            </mc:Choice>
            <mc:Fallback xmlns="">
              <p:pic>
                <p:nvPicPr>
                  <p:cNvPr id="921" name="Ink 920">
                    <a:extLst>
                      <a:ext uri="{FF2B5EF4-FFF2-40B4-BE49-F238E27FC236}">
                        <a16:creationId xmlns:a16="http://schemas.microsoft.com/office/drawing/2014/main" id="{F02594B9-BE6E-46FC-A093-40ABFBCDAE97}"/>
                      </a:ext>
                    </a:extLst>
                  </p:cNvPr>
                  <p:cNvPicPr/>
                  <p:nvPr/>
                </p:nvPicPr>
                <p:blipFill>
                  <a:blip r:embed="rId554"/>
                  <a:stretch>
                    <a:fillRect/>
                  </a:stretch>
                </p:blipFill>
                <p:spPr>
                  <a:xfrm>
                    <a:off x="2719945" y="2552913"/>
                    <a:ext cx="69034" cy="21573"/>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922" name="Ink 921">
                    <a:extLst>
                      <a:ext uri="{FF2B5EF4-FFF2-40B4-BE49-F238E27FC236}">
                        <a16:creationId xmlns:a16="http://schemas.microsoft.com/office/drawing/2014/main" id="{E05CCA51-FB9A-4F55-A394-026AC97EBFC3}"/>
                      </a:ext>
                    </a:extLst>
                  </p14:cNvPr>
                  <p14:cNvContentPartPr/>
                  <p14:nvPr/>
                </p14:nvContentPartPr>
                <p14:xfrm>
                  <a:off x="2798549" y="2531478"/>
                  <a:ext cx="41681" cy="108918"/>
                </p14:xfrm>
              </p:contentPart>
            </mc:Choice>
            <mc:Fallback xmlns="">
              <p:pic>
                <p:nvPicPr>
                  <p:cNvPr id="922" name="Ink 921">
                    <a:extLst>
                      <a:ext uri="{FF2B5EF4-FFF2-40B4-BE49-F238E27FC236}">
                        <a16:creationId xmlns:a16="http://schemas.microsoft.com/office/drawing/2014/main" id="{E05CCA51-FB9A-4F55-A394-026AC97EBFC3}"/>
                      </a:ext>
                    </a:extLst>
                  </p:cNvPr>
                  <p:cNvPicPr/>
                  <p:nvPr/>
                </p:nvPicPr>
                <p:blipFill>
                  <a:blip r:embed="rId556"/>
                  <a:stretch>
                    <a:fillRect/>
                  </a:stretch>
                </p:blipFill>
                <p:spPr>
                  <a:xfrm>
                    <a:off x="2789566" y="2522491"/>
                    <a:ext cx="59288" cy="126532"/>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924" name="Ink 923">
                    <a:extLst>
                      <a:ext uri="{FF2B5EF4-FFF2-40B4-BE49-F238E27FC236}">
                        <a16:creationId xmlns:a16="http://schemas.microsoft.com/office/drawing/2014/main" id="{68BD1257-9E02-47BF-8A1E-DEE75D4794F5}"/>
                      </a:ext>
                    </a:extLst>
                  </p14:cNvPr>
                  <p14:cNvContentPartPr/>
                  <p14:nvPr/>
                </p14:nvContentPartPr>
                <p14:xfrm>
                  <a:off x="3082101" y="2778520"/>
                  <a:ext cx="304" cy="3043"/>
                </p14:xfrm>
              </p:contentPart>
            </mc:Choice>
            <mc:Fallback xmlns="">
              <p:pic>
                <p:nvPicPr>
                  <p:cNvPr id="924" name="Ink 923">
                    <a:extLst>
                      <a:ext uri="{FF2B5EF4-FFF2-40B4-BE49-F238E27FC236}">
                        <a16:creationId xmlns:a16="http://schemas.microsoft.com/office/drawing/2014/main" id="{68BD1257-9E02-47BF-8A1E-DEE75D4794F5}"/>
                      </a:ext>
                    </a:extLst>
                  </p:cNvPr>
                  <p:cNvPicPr/>
                  <p:nvPr/>
                </p:nvPicPr>
                <p:blipFill>
                  <a:blip r:embed="rId558"/>
                  <a:stretch>
                    <a:fillRect/>
                  </a:stretch>
                </p:blipFill>
                <p:spPr>
                  <a:xfrm>
                    <a:off x="3074501" y="2770067"/>
                    <a:ext cx="15200" cy="1961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925" name="Ink 924">
                    <a:extLst>
                      <a:ext uri="{FF2B5EF4-FFF2-40B4-BE49-F238E27FC236}">
                        <a16:creationId xmlns:a16="http://schemas.microsoft.com/office/drawing/2014/main" id="{8711819A-AC0F-4B2A-8371-2FF53B664C99}"/>
                      </a:ext>
                    </a:extLst>
                  </p14:cNvPr>
                  <p14:cNvContentPartPr/>
                  <p14:nvPr/>
                </p14:nvContentPartPr>
                <p14:xfrm>
                  <a:off x="3069018" y="2756615"/>
                  <a:ext cx="8518" cy="66933"/>
                </p14:xfrm>
              </p:contentPart>
            </mc:Choice>
            <mc:Fallback xmlns="">
              <p:pic>
                <p:nvPicPr>
                  <p:cNvPr id="925" name="Ink 924">
                    <a:extLst>
                      <a:ext uri="{FF2B5EF4-FFF2-40B4-BE49-F238E27FC236}">
                        <a16:creationId xmlns:a16="http://schemas.microsoft.com/office/drawing/2014/main" id="{8711819A-AC0F-4B2A-8371-2FF53B664C99}"/>
                      </a:ext>
                    </a:extLst>
                  </p:cNvPr>
                  <p:cNvPicPr/>
                  <p:nvPr/>
                </p:nvPicPr>
                <p:blipFill>
                  <a:blip r:embed="rId560"/>
                  <a:stretch>
                    <a:fillRect/>
                  </a:stretch>
                </p:blipFill>
                <p:spPr>
                  <a:xfrm>
                    <a:off x="3060145" y="2747619"/>
                    <a:ext cx="25909" cy="84566"/>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926" name="Ink 925">
                    <a:extLst>
                      <a:ext uri="{FF2B5EF4-FFF2-40B4-BE49-F238E27FC236}">
                        <a16:creationId xmlns:a16="http://schemas.microsoft.com/office/drawing/2014/main" id="{66980B71-5FDD-4AB2-B7E3-5E0A851DF041}"/>
                      </a:ext>
                    </a:extLst>
                  </p14:cNvPr>
                  <p14:cNvContentPartPr/>
                  <p14:nvPr/>
                </p14:nvContentPartPr>
                <p14:xfrm>
                  <a:off x="3050764" y="2780651"/>
                  <a:ext cx="52025" cy="8518"/>
                </p14:xfrm>
              </p:contentPart>
            </mc:Choice>
            <mc:Fallback xmlns="">
              <p:pic>
                <p:nvPicPr>
                  <p:cNvPr id="926" name="Ink 925">
                    <a:extLst>
                      <a:ext uri="{FF2B5EF4-FFF2-40B4-BE49-F238E27FC236}">
                        <a16:creationId xmlns:a16="http://schemas.microsoft.com/office/drawing/2014/main" id="{66980B71-5FDD-4AB2-B7E3-5E0A851DF041}"/>
                      </a:ext>
                    </a:extLst>
                  </p:cNvPr>
                  <p:cNvPicPr/>
                  <p:nvPr/>
                </p:nvPicPr>
                <p:blipFill>
                  <a:blip r:embed="rId562"/>
                  <a:stretch>
                    <a:fillRect/>
                  </a:stretch>
                </p:blipFill>
                <p:spPr>
                  <a:xfrm>
                    <a:off x="3042153" y="2771778"/>
                    <a:ext cx="69606" cy="25909"/>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931" name="Ink 930">
                    <a:extLst>
                      <a:ext uri="{FF2B5EF4-FFF2-40B4-BE49-F238E27FC236}">
                        <a16:creationId xmlns:a16="http://schemas.microsoft.com/office/drawing/2014/main" id="{9BBE607D-A418-4A5E-BE5E-336D14ED430E}"/>
                      </a:ext>
                    </a:extLst>
                  </p14:cNvPr>
                  <p14:cNvContentPartPr/>
                  <p14:nvPr/>
                </p14:nvContentPartPr>
                <p14:xfrm>
                  <a:off x="3148425" y="2768481"/>
                  <a:ext cx="54763" cy="66933"/>
                </p14:xfrm>
              </p:contentPart>
            </mc:Choice>
            <mc:Fallback xmlns="">
              <p:pic>
                <p:nvPicPr>
                  <p:cNvPr id="931" name="Ink 930">
                    <a:extLst>
                      <a:ext uri="{FF2B5EF4-FFF2-40B4-BE49-F238E27FC236}">
                        <a16:creationId xmlns:a16="http://schemas.microsoft.com/office/drawing/2014/main" id="{9BBE607D-A418-4A5E-BE5E-336D14ED430E}"/>
                      </a:ext>
                    </a:extLst>
                  </p:cNvPr>
                  <p:cNvPicPr/>
                  <p:nvPr/>
                </p:nvPicPr>
                <p:blipFill>
                  <a:blip r:embed="rId564"/>
                  <a:stretch>
                    <a:fillRect/>
                  </a:stretch>
                </p:blipFill>
                <p:spPr>
                  <a:xfrm>
                    <a:off x="3139418" y="2759844"/>
                    <a:ext cx="72417" cy="84566"/>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932" name="Ink 931">
                    <a:extLst>
                      <a:ext uri="{FF2B5EF4-FFF2-40B4-BE49-F238E27FC236}">
                        <a16:creationId xmlns:a16="http://schemas.microsoft.com/office/drawing/2014/main" id="{16055B39-A9B4-417A-82E3-9339C8FF4531}"/>
                      </a:ext>
                    </a:extLst>
                  </p14:cNvPr>
                  <p14:cNvContentPartPr/>
                  <p14:nvPr/>
                </p14:nvContentPartPr>
                <p14:xfrm>
                  <a:off x="3143557" y="2759050"/>
                  <a:ext cx="69366" cy="79406"/>
                </p14:xfrm>
              </p:contentPart>
            </mc:Choice>
            <mc:Fallback xmlns="">
              <p:pic>
                <p:nvPicPr>
                  <p:cNvPr id="932" name="Ink 931">
                    <a:extLst>
                      <a:ext uri="{FF2B5EF4-FFF2-40B4-BE49-F238E27FC236}">
                        <a16:creationId xmlns:a16="http://schemas.microsoft.com/office/drawing/2014/main" id="{16055B39-A9B4-417A-82E3-9339C8FF4531}"/>
                      </a:ext>
                    </a:extLst>
                  </p:cNvPr>
                  <p:cNvPicPr/>
                  <p:nvPr/>
                </p:nvPicPr>
                <p:blipFill>
                  <a:blip r:embed="rId566"/>
                  <a:stretch>
                    <a:fillRect/>
                  </a:stretch>
                </p:blipFill>
                <p:spPr>
                  <a:xfrm>
                    <a:off x="3134572" y="2750427"/>
                    <a:ext cx="86977" cy="9701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7">
              <p14:nvContentPartPr>
                <p14:cNvPr id="940" name="Ink 939">
                  <a:extLst>
                    <a:ext uri="{FF2B5EF4-FFF2-40B4-BE49-F238E27FC236}">
                      <a16:creationId xmlns:a16="http://schemas.microsoft.com/office/drawing/2014/main" id="{F104CF07-1D69-4545-955E-C0BF7D1E1731}"/>
                    </a:ext>
                  </a:extLst>
                </p14:cNvPr>
                <p14:cNvContentPartPr/>
                <p14:nvPr/>
              </p14:nvContentPartPr>
              <p14:xfrm>
                <a:off x="2464208" y="3768226"/>
                <a:ext cx="41985" cy="48679"/>
              </p14:xfrm>
            </p:contentPart>
          </mc:Choice>
          <mc:Fallback xmlns="">
            <p:pic>
              <p:nvPicPr>
                <p:cNvPr id="940" name="Ink 939">
                  <a:extLst>
                    <a:ext uri="{FF2B5EF4-FFF2-40B4-BE49-F238E27FC236}">
                      <a16:creationId xmlns:a16="http://schemas.microsoft.com/office/drawing/2014/main" id="{F104CF07-1D69-4545-955E-C0BF7D1E1731}"/>
                    </a:ext>
                  </a:extLst>
                </p:cNvPr>
                <p:cNvPicPr/>
                <p:nvPr/>
              </p:nvPicPr>
              <p:blipFill>
                <a:blip r:embed="rId568"/>
                <a:stretch>
                  <a:fillRect/>
                </a:stretch>
              </p:blipFill>
              <p:spPr>
                <a:xfrm>
                  <a:off x="2455237" y="3759572"/>
                  <a:ext cx="59568" cy="66348"/>
                </a:xfrm>
                <a:prstGeom prst="rect">
                  <a:avLst/>
                </a:prstGeom>
              </p:spPr>
            </p:pic>
          </mc:Fallback>
        </mc:AlternateContent>
        <p:grpSp>
          <p:nvGrpSpPr>
            <p:cNvPr id="980" name="Group 979">
              <a:extLst>
                <a:ext uri="{FF2B5EF4-FFF2-40B4-BE49-F238E27FC236}">
                  <a16:creationId xmlns:a16="http://schemas.microsoft.com/office/drawing/2014/main" id="{72F6F608-2EB5-4E76-993E-847F24614609}"/>
                </a:ext>
              </a:extLst>
            </p:cNvPr>
            <p:cNvGrpSpPr/>
            <p:nvPr/>
          </p:nvGrpSpPr>
          <p:grpSpPr>
            <a:xfrm>
              <a:off x="2498315" y="3962374"/>
              <a:ext cx="16429" cy="12474"/>
              <a:chOff x="2484958" y="3757483"/>
              <a:chExt cx="16429" cy="12474"/>
            </a:xfrm>
          </p:grpSpPr>
          <mc:AlternateContent xmlns:mc="http://schemas.openxmlformats.org/markup-compatibility/2006" xmlns:p14="http://schemas.microsoft.com/office/powerpoint/2010/main">
            <mc:Choice Requires="p14">
              <p:contentPart p14:bwMode="auto" r:id="rId569">
                <p14:nvContentPartPr>
                  <p14:cNvPr id="981" name="Ink 980">
                    <a:extLst>
                      <a:ext uri="{FF2B5EF4-FFF2-40B4-BE49-F238E27FC236}">
                        <a16:creationId xmlns:a16="http://schemas.microsoft.com/office/drawing/2014/main" id="{52389932-EC36-43D9-98AA-9FD0E3B35F02}"/>
                      </a:ext>
                    </a:extLst>
                  </p14:cNvPr>
                  <p14:cNvContentPartPr/>
                  <p14:nvPr/>
                </p14:nvContentPartPr>
                <p14:xfrm>
                  <a:off x="2495302" y="3758700"/>
                  <a:ext cx="912" cy="3043"/>
                </p14:xfrm>
              </p:contentPart>
            </mc:Choice>
            <mc:Fallback xmlns="">
              <p:pic>
                <p:nvPicPr>
                  <p:cNvPr id="981" name="Ink 980">
                    <a:extLst>
                      <a:ext uri="{FF2B5EF4-FFF2-40B4-BE49-F238E27FC236}">
                        <a16:creationId xmlns:a16="http://schemas.microsoft.com/office/drawing/2014/main" id="{52389932-EC36-43D9-98AA-9FD0E3B35F02}"/>
                      </a:ext>
                    </a:extLst>
                  </p:cNvPr>
                  <p:cNvPicPr/>
                  <p:nvPr/>
                </p:nvPicPr>
                <p:blipFill>
                  <a:blip r:embed="rId141"/>
                  <a:stretch>
                    <a:fillRect/>
                  </a:stretch>
                </p:blipFill>
                <p:spPr>
                  <a:xfrm>
                    <a:off x="2483902" y="3749191"/>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570">
                <p14:nvContentPartPr>
                  <p14:cNvPr id="982" name="Ink 981">
                    <a:extLst>
                      <a:ext uri="{FF2B5EF4-FFF2-40B4-BE49-F238E27FC236}">
                        <a16:creationId xmlns:a16="http://schemas.microsoft.com/office/drawing/2014/main" id="{D42CF924-546D-4847-92D3-1B2E8A42E839}"/>
                      </a:ext>
                    </a:extLst>
                  </p14:cNvPr>
                  <p14:cNvContentPartPr/>
                  <p14:nvPr/>
                </p14:nvContentPartPr>
                <p14:xfrm>
                  <a:off x="2492868" y="3759917"/>
                  <a:ext cx="6085" cy="6997"/>
                </p14:xfrm>
              </p:contentPart>
            </mc:Choice>
            <mc:Fallback xmlns="">
              <p:pic>
                <p:nvPicPr>
                  <p:cNvPr id="982" name="Ink 981">
                    <a:extLst>
                      <a:ext uri="{FF2B5EF4-FFF2-40B4-BE49-F238E27FC236}">
                        <a16:creationId xmlns:a16="http://schemas.microsoft.com/office/drawing/2014/main" id="{D42CF924-546D-4847-92D3-1B2E8A42E839}"/>
                      </a:ext>
                    </a:extLst>
                  </p:cNvPr>
                  <p:cNvPicPr/>
                  <p:nvPr/>
                </p:nvPicPr>
                <p:blipFill>
                  <a:blip r:embed="rId143"/>
                  <a:stretch>
                    <a:fillRect/>
                  </a:stretch>
                </p:blipFill>
                <p:spPr>
                  <a:xfrm>
                    <a:off x="2483919" y="3751521"/>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983" name="Ink 982">
                    <a:extLst>
                      <a:ext uri="{FF2B5EF4-FFF2-40B4-BE49-F238E27FC236}">
                        <a16:creationId xmlns:a16="http://schemas.microsoft.com/office/drawing/2014/main" id="{C641670A-10E1-4794-B3AC-4C2438EFB783}"/>
                      </a:ext>
                    </a:extLst>
                  </p14:cNvPr>
                  <p14:cNvContentPartPr/>
                  <p14:nvPr/>
                </p14:nvContentPartPr>
                <p14:xfrm>
                  <a:off x="2497127" y="3758091"/>
                  <a:ext cx="4260" cy="6997"/>
                </p14:xfrm>
              </p:contentPart>
            </mc:Choice>
            <mc:Fallback xmlns="">
              <p:pic>
                <p:nvPicPr>
                  <p:cNvPr id="983" name="Ink 982">
                    <a:extLst>
                      <a:ext uri="{FF2B5EF4-FFF2-40B4-BE49-F238E27FC236}">
                        <a16:creationId xmlns:a16="http://schemas.microsoft.com/office/drawing/2014/main" id="{C641670A-10E1-4794-B3AC-4C2438EFB783}"/>
                      </a:ext>
                    </a:extLst>
                  </p:cNvPr>
                  <p:cNvPicPr/>
                  <p:nvPr/>
                </p:nvPicPr>
                <p:blipFill>
                  <a:blip r:embed="rId145"/>
                  <a:stretch>
                    <a:fillRect/>
                  </a:stretch>
                </p:blipFill>
                <p:spPr>
                  <a:xfrm>
                    <a:off x="2488252" y="3749695"/>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72">
                <p14:nvContentPartPr>
                  <p14:cNvPr id="984" name="Ink 983">
                    <a:extLst>
                      <a:ext uri="{FF2B5EF4-FFF2-40B4-BE49-F238E27FC236}">
                        <a16:creationId xmlns:a16="http://schemas.microsoft.com/office/drawing/2014/main" id="{B0322B01-D546-4B99-8371-FA1C9E70C6F9}"/>
                      </a:ext>
                    </a:extLst>
                  </p14:cNvPr>
                  <p14:cNvContentPartPr/>
                  <p14:nvPr/>
                </p14:nvContentPartPr>
                <p14:xfrm>
                  <a:off x="2492259" y="3757788"/>
                  <a:ext cx="7606" cy="12169"/>
                </p14:xfrm>
              </p:contentPart>
            </mc:Choice>
            <mc:Fallback xmlns="">
              <p:pic>
                <p:nvPicPr>
                  <p:cNvPr id="984" name="Ink 983">
                    <a:extLst>
                      <a:ext uri="{FF2B5EF4-FFF2-40B4-BE49-F238E27FC236}">
                        <a16:creationId xmlns:a16="http://schemas.microsoft.com/office/drawing/2014/main" id="{B0322B01-D546-4B99-8371-FA1C9E70C6F9}"/>
                      </a:ext>
                    </a:extLst>
                  </p:cNvPr>
                  <p:cNvPicPr/>
                  <p:nvPr/>
                </p:nvPicPr>
                <p:blipFill>
                  <a:blip r:embed="rId147"/>
                  <a:stretch>
                    <a:fillRect/>
                  </a:stretch>
                </p:blipFill>
                <p:spPr>
                  <a:xfrm>
                    <a:off x="2483204" y="3749198"/>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985" name="Ink 984">
                    <a:extLst>
                      <a:ext uri="{FF2B5EF4-FFF2-40B4-BE49-F238E27FC236}">
                        <a16:creationId xmlns:a16="http://schemas.microsoft.com/office/drawing/2014/main" id="{00EEA074-6D84-468F-A7ED-8AAD649991DF}"/>
                      </a:ext>
                    </a:extLst>
                  </p14:cNvPr>
                  <p14:cNvContentPartPr/>
                  <p14:nvPr/>
                </p14:nvContentPartPr>
                <p14:xfrm>
                  <a:off x="2484958" y="3757483"/>
                  <a:ext cx="5477" cy="5780"/>
                </p14:xfrm>
              </p:contentPart>
            </mc:Choice>
            <mc:Fallback xmlns="">
              <p:pic>
                <p:nvPicPr>
                  <p:cNvPr id="985" name="Ink 984">
                    <a:extLst>
                      <a:ext uri="{FF2B5EF4-FFF2-40B4-BE49-F238E27FC236}">
                        <a16:creationId xmlns:a16="http://schemas.microsoft.com/office/drawing/2014/main" id="{00EEA074-6D84-468F-A7ED-8AAD649991DF}"/>
                      </a:ext>
                    </a:extLst>
                  </p:cNvPr>
                  <p:cNvPicPr/>
                  <p:nvPr/>
                </p:nvPicPr>
                <p:blipFill>
                  <a:blip r:embed="rId149"/>
                  <a:stretch>
                    <a:fillRect/>
                  </a:stretch>
                </p:blipFill>
                <p:spPr>
                  <a:xfrm>
                    <a:off x="2476195" y="3748452"/>
                    <a:ext cx="23369" cy="23481"/>
                  </a:xfrm>
                  <a:prstGeom prst="rect">
                    <a:avLst/>
                  </a:prstGeom>
                </p:spPr>
              </p:pic>
            </mc:Fallback>
          </mc:AlternateContent>
        </p:grpSp>
        <p:grpSp>
          <p:nvGrpSpPr>
            <p:cNvPr id="1000" name="Group 999">
              <a:extLst>
                <a:ext uri="{FF2B5EF4-FFF2-40B4-BE49-F238E27FC236}">
                  <a16:creationId xmlns:a16="http://schemas.microsoft.com/office/drawing/2014/main" id="{4B8FA357-37A4-43B2-B35E-8227CD798B32}"/>
                </a:ext>
              </a:extLst>
            </p:cNvPr>
            <p:cNvGrpSpPr/>
            <p:nvPr/>
          </p:nvGrpSpPr>
          <p:grpSpPr>
            <a:xfrm>
              <a:off x="2499410" y="4126663"/>
              <a:ext cx="16430" cy="12473"/>
              <a:chOff x="2484756" y="3727373"/>
              <a:chExt cx="16430" cy="12473"/>
            </a:xfrm>
          </p:grpSpPr>
          <mc:AlternateContent xmlns:mc="http://schemas.openxmlformats.org/markup-compatibility/2006" xmlns:p14="http://schemas.microsoft.com/office/powerpoint/2010/main">
            <mc:Choice Requires="p14">
              <p:contentPart p14:bwMode="auto" r:id="rId574">
                <p14:nvContentPartPr>
                  <p14:cNvPr id="1001" name="Ink 1000">
                    <a:extLst>
                      <a:ext uri="{FF2B5EF4-FFF2-40B4-BE49-F238E27FC236}">
                        <a16:creationId xmlns:a16="http://schemas.microsoft.com/office/drawing/2014/main" id="{A26718DD-2325-403D-91F2-C1D2CE9D8637}"/>
                      </a:ext>
                    </a:extLst>
                  </p14:cNvPr>
                  <p14:cNvContentPartPr/>
                  <p14:nvPr/>
                </p14:nvContentPartPr>
                <p14:xfrm>
                  <a:off x="2495101" y="3728590"/>
                  <a:ext cx="912" cy="3043"/>
                </p14:xfrm>
              </p:contentPart>
            </mc:Choice>
            <mc:Fallback xmlns="">
              <p:pic>
                <p:nvPicPr>
                  <p:cNvPr id="1001" name="Ink 1000">
                    <a:extLst>
                      <a:ext uri="{FF2B5EF4-FFF2-40B4-BE49-F238E27FC236}">
                        <a16:creationId xmlns:a16="http://schemas.microsoft.com/office/drawing/2014/main" id="{A26718DD-2325-403D-91F2-C1D2CE9D8637}"/>
                      </a:ext>
                    </a:extLst>
                  </p:cNvPr>
                  <p:cNvPicPr/>
                  <p:nvPr/>
                </p:nvPicPr>
                <p:blipFill>
                  <a:blip r:embed="rId141"/>
                  <a:stretch>
                    <a:fillRect/>
                  </a:stretch>
                </p:blipFill>
                <p:spPr>
                  <a:xfrm>
                    <a:off x="2483701" y="3719081"/>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1002" name="Ink 1001">
                    <a:extLst>
                      <a:ext uri="{FF2B5EF4-FFF2-40B4-BE49-F238E27FC236}">
                        <a16:creationId xmlns:a16="http://schemas.microsoft.com/office/drawing/2014/main" id="{79DD0C50-C709-445A-ACE1-A149C9AD92FB}"/>
                      </a:ext>
                    </a:extLst>
                  </p14:cNvPr>
                  <p14:cNvContentPartPr/>
                  <p14:nvPr/>
                </p14:nvContentPartPr>
                <p14:xfrm>
                  <a:off x="2492667" y="3729807"/>
                  <a:ext cx="6085" cy="6997"/>
                </p14:xfrm>
              </p:contentPart>
            </mc:Choice>
            <mc:Fallback xmlns="">
              <p:pic>
                <p:nvPicPr>
                  <p:cNvPr id="1002" name="Ink 1001">
                    <a:extLst>
                      <a:ext uri="{FF2B5EF4-FFF2-40B4-BE49-F238E27FC236}">
                        <a16:creationId xmlns:a16="http://schemas.microsoft.com/office/drawing/2014/main" id="{79DD0C50-C709-445A-ACE1-A149C9AD92FB}"/>
                      </a:ext>
                    </a:extLst>
                  </p:cNvPr>
                  <p:cNvPicPr/>
                  <p:nvPr/>
                </p:nvPicPr>
                <p:blipFill>
                  <a:blip r:embed="rId143"/>
                  <a:stretch>
                    <a:fillRect/>
                  </a:stretch>
                </p:blipFill>
                <p:spPr>
                  <a:xfrm>
                    <a:off x="2483718" y="3721411"/>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76">
                <p14:nvContentPartPr>
                  <p14:cNvPr id="1003" name="Ink 1002">
                    <a:extLst>
                      <a:ext uri="{FF2B5EF4-FFF2-40B4-BE49-F238E27FC236}">
                        <a16:creationId xmlns:a16="http://schemas.microsoft.com/office/drawing/2014/main" id="{A34092FB-0608-449A-93D8-F5843C7CE1E7}"/>
                      </a:ext>
                    </a:extLst>
                  </p14:cNvPr>
                  <p14:cNvContentPartPr/>
                  <p14:nvPr/>
                </p14:nvContentPartPr>
                <p14:xfrm>
                  <a:off x="2496926" y="3727981"/>
                  <a:ext cx="4260" cy="6997"/>
                </p14:xfrm>
              </p:contentPart>
            </mc:Choice>
            <mc:Fallback xmlns="">
              <p:pic>
                <p:nvPicPr>
                  <p:cNvPr id="1003" name="Ink 1002">
                    <a:extLst>
                      <a:ext uri="{FF2B5EF4-FFF2-40B4-BE49-F238E27FC236}">
                        <a16:creationId xmlns:a16="http://schemas.microsoft.com/office/drawing/2014/main" id="{A34092FB-0608-449A-93D8-F5843C7CE1E7}"/>
                      </a:ext>
                    </a:extLst>
                  </p:cNvPr>
                  <p:cNvPicPr/>
                  <p:nvPr/>
                </p:nvPicPr>
                <p:blipFill>
                  <a:blip r:embed="rId145"/>
                  <a:stretch>
                    <a:fillRect/>
                  </a:stretch>
                </p:blipFill>
                <p:spPr>
                  <a:xfrm>
                    <a:off x="2488051" y="3719585"/>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1004" name="Ink 1003">
                    <a:extLst>
                      <a:ext uri="{FF2B5EF4-FFF2-40B4-BE49-F238E27FC236}">
                        <a16:creationId xmlns:a16="http://schemas.microsoft.com/office/drawing/2014/main" id="{20E8DD6B-DD28-471D-9EE8-B6D4F0DE38F8}"/>
                      </a:ext>
                    </a:extLst>
                  </p14:cNvPr>
                  <p14:cNvContentPartPr/>
                  <p14:nvPr/>
                </p14:nvContentPartPr>
                <p14:xfrm>
                  <a:off x="2492059" y="3727677"/>
                  <a:ext cx="7606" cy="12169"/>
                </p14:xfrm>
              </p:contentPart>
            </mc:Choice>
            <mc:Fallback xmlns="">
              <p:pic>
                <p:nvPicPr>
                  <p:cNvPr id="1004" name="Ink 1003">
                    <a:extLst>
                      <a:ext uri="{FF2B5EF4-FFF2-40B4-BE49-F238E27FC236}">
                        <a16:creationId xmlns:a16="http://schemas.microsoft.com/office/drawing/2014/main" id="{20E8DD6B-DD28-471D-9EE8-B6D4F0DE38F8}"/>
                      </a:ext>
                    </a:extLst>
                  </p:cNvPr>
                  <p:cNvPicPr/>
                  <p:nvPr/>
                </p:nvPicPr>
                <p:blipFill>
                  <a:blip r:embed="rId147"/>
                  <a:stretch>
                    <a:fillRect/>
                  </a:stretch>
                </p:blipFill>
                <p:spPr>
                  <a:xfrm>
                    <a:off x="2483004" y="3719087"/>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578">
                <p14:nvContentPartPr>
                  <p14:cNvPr id="1005" name="Ink 1004">
                    <a:extLst>
                      <a:ext uri="{FF2B5EF4-FFF2-40B4-BE49-F238E27FC236}">
                        <a16:creationId xmlns:a16="http://schemas.microsoft.com/office/drawing/2014/main" id="{1D6C9FED-BB0F-4591-A6B7-7F99A5D64340}"/>
                      </a:ext>
                    </a:extLst>
                  </p14:cNvPr>
                  <p14:cNvContentPartPr/>
                  <p14:nvPr/>
                </p14:nvContentPartPr>
                <p14:xfrm>
                  <a:off x="2484756" y="3727373"/>
                  <a:ext cx="5477" cy="5780"/>
                </p14:xfrm>
              </p:contentPart>
            </mc:Choice>
            <mc:Fallback xmlns="">
              <p:pic>
                <p:nvPicPr>
                  <p:cNvPr id="1005" name="Ink 1004">
                    <a:extLst>
                      <a:ext uri="{FF2B5EF4-FFF2-40B4-BE49-F238E27FC236}">
                        <a16:creationId xmlns:a16="http://schemas.microsoft.com/office/drawing/2014/main" id="{1D6C9FED-BB0F-4591-A6B7-7F99A5D64340}"/>
                      </a:ext>
                    </a:extLst>
                  </p:cNvPr>
                  <p:cNvPicPr/>
                  <p:nvPr/>
                </p:nvPicPr>
                <p:blipFill>
                  <a:blip r:embed="rId149"/>
                  <a:stretch>
                    <a:fillRect/>
                  </a:stretch>
                </p:blipFill>
                <p:spPr>
                  <a:xfrm>
                    <a:off x="2475993" y="3718342"/>
                    <a:ext cx="23369" cy="23481"/>
                  </a:xfrm>
                  <a:prstGeom prst="rect">
                    <a:avLst/>
                  </a:prstGeom>
                </p:spPr>
              </p:pic>
            </mc:Fallback>
          </mc:AlternateContent>
        </p:grpSp>
        <p:grpSp>
          <p:nvGrpSpPr>
            <p:cNvPr id="1040" name="Group 1039">
              <a:extLst>
                <a:ext uri="{FF2B5EF4-FFF2-40B4-BE49-F238E27FC236}">
                  <a16:creationId xmlns:a16="http://schemas.microsoft.com/office/drawing/2014/main" id="{EAC7D048-C66F-4EA6-8BB8-B441A7EE3236}"/>
                </a:ext>
              </a:extLst>
            </p:cNvPr>
            <p:cNvGrpSpPr/>
            <p:nvPr/>
          </p:nvGrpSpPr>
          <p:grpSpPr>
            <a:xfrm>
              <a:off x="2491813" y="4281381"/>
              <a:ext cx="16429" cy="12473"/>
              <a:chOff x="2486150" y="3699017"/>
              <a:chExt cx="16429" cy="12473"/>
            </a:xfrm>
          </p:grpSpPr>
          <mc:AlternateContent xmlns:mc="http://schemas.openxmlformats.org/markup-compatibility/2006" xmlns:p14="http://schemas.microsoft.com/office/powerpoint/2010/main">
            <mc:Choice Requires="p14">
              <p:contentPart p14:bwMode="auto" r:id="rId579">
                <p14:nvContentPartPr>
                  <p14:cNvPr id="1041" name="Ink 1040">
                    <a:extLst>
                      <a:ext uri="{FF2B5EF4-FFF2-40B4-BE49-F238E27FC236}">
                        <a16:creationId xmlns:a16="http://schemas.microsoft.com/office/drawing/2014/main" id="{4D6BD0FF-2FC9-41B7-97CF-9E0B846B6C40}"/>
                      </a:ext>
                    </a:extLst>
                  </p14:cNvPr>
                  <p14:cNvContentPartPr/>
                  <p14:nvPr/>
                </p14:nvContentPartPr>
                <p14:xfrm>
                  <a:off x="2496493" y="3700233"/>
                  <a:ext cx="912" cy="3043"/>
                </p14:xfrm>
              </p:contentPart>
            </mc:Choice>
            <mc:Fallback xmlns="">
              <p:pic>
                <p:nvPicPr>
                  <p:cNvPr id="1041" name="Ink 1040">
                    <a:extLst>
                      <a:ext uri="{FF2B5EF4-FFF2-40B4-BE49-F238E27FC236}">
                        <a16:creationId xmlns:a16="http://schemas.microsoft.com/office/drawing/2014/main" id="{4D6BD0FF-2FC9-41B7-97CF-9E0B846B6C40}"/>
                      </a:ext>
                    </a:extLst>
                  </p:cNvPr>
                  <p:cNvPicPr/>
                  <p:nvPr/>
                </p:nvPicPr>
                <p:blipFill>
                  <a:blip r:embed="rId141"/>
                  <a:stretch>
                    <a:fillRect/>
                  </a:stretch>
                </p:blipFill>
                <p:spPr>
                  <a:xfrm>
                    <a:off x="2485093" y="3690724"/>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580">
                <p14:nvContentPartPr>
                  <p14:cNvPr id="1042" name="Ink 1041">
                    <a:extLst>
                      <a:ext uri="{FF2B5EF4-FFF2-40B4-BE49-F238E27FC236}">
                        <a16:creationId xmlns:a16="http://schemas.microsoft.com/office/drawing/2014/main" id="{6B79C2C5-4329-4EAF-937E-C458A7E6738E}"/>
                      </a:ext>
                    </a:extLst>
                  </p14:cNvPr>
                  <p14:cNvContentPartPr/>
                  <p14:nvPr/>
                </p14:nvContentPartPr>
                <p14:xfrm>
                  <a:off x="2494059" y="3701450"/>
                  <a:ext cx="6085" cy="6997"/>
                </p14:xfrm>
              </p:contentPart>
            </mc:Choice>
            <mc:Fallback xmlns="">
              <p:pic>
                <p:nvPicPr>
                  <p:cNvPr id="1042" name="Ink 1041">
                    <a:extLst>
                      <a:ext uri="{FF2B5EF4-FFF2-40B4-BE49-F238E27FC236}">
                        <a16:creationId xmlns:a16="http://schemas.microsoft.com/office/drawing/2014/main" id="{6B79C2C5-4329-4EAF-937E-C458A7E6738E}"/>
                      </a:ext>
                    </a:extLst>
                  </p:cNvPr>
                  <p:cNvPicPr/>
                  <p:nvPr/>
                </p:nvPicPr>
                <p:blipFill>
                  <a:blip r:embed="rId143"/>
                  <a:stretch>
                    <a:fillRect/>
                  </a:stretch>
                </p:blipFill>
                <p:spPr>
                  <a:xfrm>
                    <a:off x="2485110" y="3693054"/>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1043" name="Ink 1042">
                    <a:extLst>
                      <a:ext uri="{FF2B5EF4-FFF2-40B4-BE49-F238E27FC236}">
                        <a16:creationId xmlns:a16="http://schemas.microsoft.com/office/drawing/2014/main" id="{0D68A3A7-6BA4-4754-B960-4062F9BC67EE}"/>
                      </a:ext>
                    </a:extLst>
                  </p14:cNvPr>
                  <p14:cNvContentPartPr/>
                  <p14:nvPr/>
                </p14:nvContentPartPr>
                <p14:xfrm>
                  <a:off x="2498319" y="3699625"/>
                  <a:ext cx="4260" cy="6997"/>
                </p14:xfrm>
              </p:contentPart>
            </mc:Choice>
            <mc:Fallback xmlns="">
              <p:pic>
                <p:nvPicPr>
                  <p:cNvPr id="1043" name="Ink 1042">
                    <a:extLst>
                      <a:ext uri="{FF2B5EF4-FFF2-40B4-BE49-F238E27FC236}">
                        <a16:creationId xmlns:a16="http://schemas.microsoft.com/office/drawing/2014/main" id="{0D68A3A7-6BA4-4754-B960-4062F9BC67EE}"/>
                      </a:ext>
                    </a:extLst>
                  </p:cNvPr>
                  <p:cNvPicPr/>
                  <p:nvPr/>
                </p:nvPicPr>
                <p:blipFill>
                  <a:blip r:embed="rId145"/>
                  <a:stretch>
                    <a:fillRect/>
                  </a:stretch>
                </p:blipFill>
                <p:spPr>
                  <a:xfrm>
                    <a:off x="2489444" y="3691229"/>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82">
                <p14:nvContentPartPr>
                  <p14:cNvPr id="1044" name="Ink 1043">
                    <a:extLst>
                      <a:ext uri="{FF2B5EF4-FFF2-40B4-BE49-F238E27FC236}">
                        <a16:creationId xmlns:a16="http://schemas.microsoft.com/office/drawing/2014/main" id="{872311FD-EC48-41D0-BDFE-C131F4E725DE}"/>
                      </a:ext>
                    </a:extLst>
                  </p14:cNvPr>
                  <p14:cNvContentPartPr/>
                  <p14:nvPr/>
                </p14:nvContentPartPr>
                <p14:xfrm>
                  <a:off x="2493451" y="3699321"/>
                  <a:ext cx="7606" cy="12169"/>
                </p14:xfrm>
              </p:contentPart>
            </mc:Choice>
            <mc:Fallback xmlns="">
              <p:pic>
                <p:nvPicPr>
                  <p:cNvPr id="1044" name="Ink 1043">
                    <a:extLst>
                      <a:ext uri="{FF2B5EF4-FFF2-40B4-BE49-F238E27FC236}">
                        <a16:creationId xmlns:a16="http://schemas.microsoft.com/office/drawing/2014/main" id="{872311FD-EC48-41D0-BDFE-C131F4E725DE}"/>
                      </a:ext>
                    </a:extLst>
                  </p:cNvPr>
                  <p:cNvPicPr/>
                  <p:nvPr/>
                </p:nvPicPr>
                <p:blipFill>
                  <a:blip r:embed="rId147"/>
                  <a:stretch>
                    <a:fillRect/>
                  </a:stretch>
                </p:blipFill>
                <p:spPr>
                  <a:xfrm>
                    <a:off x="2484396" y="3690731"/>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1045" name="Ink 1044">
                    <a:extLst>
                      <a:ext uri="{FF2B5EF4-FFF2-40B4-BE49-F238E27FC236}">
                        <a16:creationId xmlns:a16="http://schemas.microsoft.com/office/drawing/2014/main" id="{39AA0D93-FBC8-4A5E-BFA7-69255B8D3BFC}"/>
                      </a:ext>
                    </a:extLst>
                  </p14:cNvPr>
                  <p14:cNvContentPartPr/>
                  <p14:nvPr/>
                </p14:nvContentPartPr>
                <p14:xfrm>
                  <a:off x="2486150" y="3699017"/>
                  <a:ext cx="5477" cy="5780"/>
                </p14:xfrm>
              </p:contentPart>
            </mc:Choice>
            <mc:Fallback xmlns="">
              <p:pic>
                <p:nvPicPr>
                  <p:cNvPr id="1045" name="Ink 1044">
                    <a:extLst>
                      <a:ext uri="{FF2B5EF4-FFF2-40B4-BE49-F238E27FC236}">
                        <a16:creationId xmlns:a16="http://schemas.microsoft.com/office/drawing/2014/main" id="{39AA0D93-FBC8-4A5E-BFA7-69255B8D3BFC}"/>
                      </a:ext>
                    </a:extLst>
                  </p:cNvPr>
                  <p:cNvPicPr/>
                  <p:nvPr/>
                </p:nvPicPr>
                <p:blipFill>
                  <a:blip r:embed="rId149"/>
                  <a:stretch>
                    <a:fillRect/>
                  </a:stretch>
                </p:blipFill>
                <p:spPr>
                  <a:xfrm>
                    <a:off x="2477387" y="3689986"/>
                    <a:ext cx="23369" cy="23481"/>
                  </a:xfrm>
                  <a:prstGeom prst="rect">
                    <a:avLst/>
                  </a:prstGeom>
                </p:spPr>
              </p:pic>
            </mc:Fallback>
          </mc:AlternateContent>
        </p:grpSp>
        <p:grpSp>
          <p:nvGrpSpPr>
            <p:cNvPr id="1060" name="Group 1059">
              <a:extLst>
                <a:ext uri="{FF2B5EF4-FFF2-40B4-BE49-F238E27FC236}">
                  <a16:creationId xmlns:a16="http://schemas.microsoft.com/office/drawing/2014/main" id="{D17671D9-F979-46B1-A666-C1B864548E31}"/>
                </a:ext>
              </a:extLst>
            </p:cNvPr>
            <p:cNvGrpSpPr/>
            <p:nvPr/>
          </p:nvGrpSpPr>
          <p:grpSpPr>
            <a:xfrm>
              <a:off x="2503130" y="4422108"/>
              <a:ext cx="16431" cy="12472"/>
              <a:chOff x="2484074" y="3673225"/>
              <a:chExt cx="16431" cy="12472"/>
            </a:xfrm>
          </p:grpSpPr>
          <mc:AlternateContent xmlns:mc="http://schemas.openxmlformats.org/markup-compatibility/2006" xmlns:p14="http://schemas.microsoft.com/office/powerpoint/2010/main">
            <mc:Choice Requires="p14">
              <p:contentPart p14:bwMode="auto" r:id="rId584">
                <p14:nvContentPartPr>
                  <p14:cNvPr id="1061" name="Ink 1060">
                    <a:extLst>
                      <a:ext uri="{FF2B5EF4-FFF2-40B4-BE49-F238E27FC236}">
                        <a16:creationId xmlns:a16="http://schemas.microsoft.com/office/drawing/2014/main" id="{F2EF6996-380C-4F35-B2B5-357D1E4273DC}"/>
                      </a:ext>
                    </a:extLst>
                  </p14:cNvPr>
                  <p14:cNvContentPartPr/>
                  <p14:nvPr/>
                </p14:nvContentPartPr>
                <p14:xfrm>
                  <a:off x="2494419" y="3674441"/>
                  <a:ext cx="912" cy="3043"/>
                </p14:xfrm>
              </p:contentPart>
            </mc:Choice>
            <mc:Fallback xmlns="">
              <p:pic>
                <p:nvPicPr>
                  <p:cNvPr id="1061" name="Ink 1060">
                    <a:extLst>
                      <a:ext uri="{FF2B5EF4-FFF2-40B4-BE49-F238E27FC236}">
                        <a16:creationId xmlns:a16="http://schemas.microsoft.com/office/drawing/2014/main" id="{F2EF6996-380C-4F35-B2B5-357D1E4273DC}"/>
                      </a:ext>
                    </a:extLst>
                  </p:cNvPr>
                  <p:cNvPicPr/>
                  <p:nvPr/>
                </p:nvPicPr>
                <p:blipFill>
                  <a:blip r:embed="rId141"/>
                  <a:stretch>
                    <a:fillRect/>
                  </a:stretch>
                </p:blipFill>
                <p:spPr>
                  <a:xfrm>
                    <a:off x="2483019" y="3664932"/>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1062" name="Ink 1061">
                    <a:extLst>
                      <a:ext uri="{FF2B5EF4-FFF2-40B4-BE49-F238E27FC236}">
                        <a16:creationId xmlns:a16="http://schemas.microsoft.com/office/drawing/2014/main" id="{17A1A55A-AA8D-4ABB-9296-B83F169567BD}"/>
                      </a:ext>
                    </a:extLst>
                  </p14:cNvPr>
                  <p14:cNvContentPartPr/>
                  <p14:nvPr/>
                </p14:nvContentPartPr>
                <p14:xfrm>
                  <a:off x="2491985" y="3675658"/>
                  <a:ext cx="6085" cy="6997"/>
                </p14:xfrm>
              </p:contentPart>
            </mc:Choice>
            <mc:Fallback xmlns="">
              <p:pic>
                <p:nvPicPr>
                  <p:cNvPr id="1062" name="Ink 1061">
                    <a:extLst>
                      <a:ext uri="{FF2B5EF4-FFF2-40B4-BE49-F238E27FC236}">
                        <a16:creationId xmlns:a16="http://schemas.microsoft.com/office/drawing/2014/main" id="{17A1A55A-AA8D-4ABB-9296-B83F169567BD}"/>
                      </a:ext>
                    </a:extLst>
                  </p:cNvPr>
                  <p:cNvPicPr/>
                  <p:nvPr/>
                </p:nvPicPr>
                <p:blipFill>
                  <a:blip r:embed="rId143"/>
                  <a:stretch>
                    <a:fillRect/>
                  </a:stretch>
                </p:blipFill>
                <p:spPr>
                  <a:xfrm>
                    <a:off x="2483036" y="3667262"/>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86">
                <p14:nvContentPartPr>
                  <p14:cNvPr id="1063" name="Ink 1062">
                    <a:extLst>
                      <a:ext uri="{FF2B5EF4-FFF2-40B4-BE49-F238E27FC236}">
                        <a16:creationId xmlns:a16="http://schemas.microsoft.com/office/drawing/2014/main" id="{03BE9C3F-0AD9-436D-88D8-DAD12492ADA3}"/>
                      </a:ext>
                    </a:extLst>
                  </p14:cNvPr>
                  <p14:cNvContentPartPr/>
                  <p14:nvPr/>
                </p14:nvContentPartPr>
                <p14:xfrm>
                  <a:off x="2496245" y="3673833"/>
                  <a:ext cx="4260" cy="6997"/>
                </p14:xfrm>
              </p:contentPart>
            </mc:Choice>
            <mc:Fallback xmlns="">
              <p:pic>
                <p:nvPicPr>
                  <p:cNvPr id="1063" name="Ink 1062">
                    <a:extLst>
                      <a:ext uri="{FF2B5EF4-FFF2-40B4-BE49-F238E27FC236}">
                        <a16:creationId xmlns:a16="http://schemas.microsoft.com/office/drawing/2014/main" id="{03BE9C3F-0AD9-436D-88D8-DAD12492ADA3}"/>
                      </a:ext>
                    </a:extLst>
                  </p:cNvPr>
                  <p:cNvPicPr/>
                  <p:nvPr/>
                </p:nvPicPr>
                <p:blipFill>
                  <a:blip r:embed="rId145"/>
                  <a:stretch>
                    <a:fillRect/>
                  </a:stretch>
                </p:blipFill>
                <p:spPr>
                  <a:xfrm>
                    <a:off x="2487370" y="3665437"/>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1064" name="Ink 1063">
                    <a:extLst>
                      <a:ext uri="{FF2B5EF4-FFF2-40B4-BE49-F238E27FC236}">
                        <a16:creationId xmlns:a16="http://schemas.microsoft.com/office/drawing/2014/main" id="{92F38720-262A-45EF-94EA-E4A6B44B4498}"/>
                      </a:ext>
                    </a:extLst>
                  </p14:cNvPr>
                  <p14:cNvContentPartPr/>
                  <p14:nvPr/>
                </p14:nvContentPartPr>
                <p14:xfrm>
                  <a:off x="2491377" y="3673528"/>
                  <a:ext cx="7606" cy="12169"/>
                </p14:xfrm>
              </p:contentPart>
            </mc:Choice>
            <mc:Fallback xmlns="">
              <p:pic>
                <p:nvPicPr>
                  <p:cNvPr id="1064" name="Ink 1063">
                    <a:extLst>
                      <a:ext uri="{FF2B5EF4-FFF2-40B4-BE49-F238E27FC236}">
                        <a16:creationId xmlns:a16="http://schemas.microsoft.com/office/drawing/2014/main" id="{92F38720-262A-45EF-94EA-E4A6B44B4498}"/>
                      </a:ext>
                    </a:extLst>
                  </p:cNvPr>
                  <p:cNvPicPr/>
                  <p:nvPr/>
                </p:nvPicPr>
                <p:blipFill>
                  <a:blip r:embed="rId147"/>
                  <a:stretch>
                    <a:fillRect/>
                  </a:stretch>
                </p:blipFill>
                <p:spPr>
                  <a:xfrm>
                    <a:off x="2482322" y="3664938"/>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588">
                <p14:nvContentPartPr>
                  <p14:cNvPr id="1065" name="Ink 1064">
                    <a:extLst>
                      <a:ext uri="{FF2B5EF4-FFF2-40B4-BE49-F238E27FC236}">
                        <a16:creationId xmlns:a16="http://schemas.microsoft.com/office/drawing/2014/main" id="{EE690825-53FA-4939-8A47-F93E1CB96D66}"/>
                      </a:ext>
                    </a:extLst>
                  </p14:cNvPr>
                  <p14:cNvContentPartPr/>
                  <p14:nvPr/>
                </p14:nvContentPartPr>
                <p14:xfrm>
                  <a:off x="2484074" y="3673225"/>
                  <a:ext cx="5477" cy="5780"/>
                </p14:xfrm>
              </p:contentPart>
            </mc:Choice>
            <mc:Fallback xmlns="">
              <p:pic>
                <p:nvPicPr>
                  <p:cNvPr id="1065" name="Ink 1064">
                    <a:extLst>
                      <a:ext uri="{FF2B5EF4-FFF2-40B4-BE49-F238E27FC236}">
                        <a16:creationId xmlns:a16="http://schemas.microsoft.com/office/drawing/2014/main" id="{EE690825-53FA-4939-8A47-F93E1CB96D66}"/>
                      </a:ext>
                    </a:extLst>
                  </p:cNvPr>
                  <p:cNvPicPr/>
                  <p:nvPr/>
                </p:nvPicPr>
                <p:blipFill>
                  <a:blip r:embed="rId149"/>
                  <a:stretch>
                    <a:fillRect/>
                  </a:stretch>
                </p:blipFill>
                <p:spPr>
                  <a:xfrm>
                    <a:off x="2475311" y="3664194"/>
                    <a:ext cx="23369" cy="23481"/>
                  </a:xfrm>
                  <a:prstGeom prst="rect">
                    <a:avLst/>
                  </a:prstGeom>
                </p:spPr>
              </p:pic>
            </mc:Fallback>
          </mc:AlternateContent>
        </p:grpSp>
        <p:grpSp>
          <p:nvGrpSpPr>
            <p:cNvPr id="1080" name="Group 1079">
              <a:extLst>
                <a:ext uri="{FF2B5EF4-FFF2-40B4-BE49-F238E27FC236}">
                  <a16:creationId xmlns:a16="http://schemas.microsoft.com/office/drawing/2014/main" id="{6D2283B4-352E-4AD5-AA77-45F2C44FDBD0}"/>
                </a:ext>
              </a:extLst>
            </p:cNvPr>
            <p:cNvGrpSpPr/>
            <p:nvPr/>
          </p:nvGrpSpPr>
          <p:grpSpPr>
            <a:xfrm>
              <a:off x="2509154" y="4568367"/>
              <a:ext cx="16429" cy="12473"/>
              <a:chOff x="2482971" y="3646418"/>
              <a:chExt cx="16429" cy="12473"/>
            </a:xfrm>
          </p:grpSpPr>
          <mc:AlternateContent xmlns:mc="http://schemas.openxmlformats.org/markup-compatibility/2006" xmlns:p14="http://schemas.microsoft.com/office/powerpoint/2010/main">
            <mc:Choice Requires="p14">
              <p:contentPart p14:bwMode="auto" r:id="rId589">
                <p14:nvContentPartPr>
                  <p14:cNvPr id="1081" name="Ink 1080">
                    <a:extLst>
                      <a:ext uri="{FF2B5EF4-FFF2-40B4-BE49-F238E27FC236}">
                        <a16:creationId xmlns:a16="http://schemas.microsoft.com/office/drawing/2014/main" id="{2765DE8C-550F-4391-9DBB-1AD8E529F33D}"/>
                      </a:ext>
                    </a:extLst>
                  </p14:cNvPr>
                  <p14:cNvContentPartPr/>
                  <p14:nvPr/>
                </p14:nvContentPartPr>
                <p14:xfrm>
                  <a:off x="2493315" y="3647636"/>
                  <a:ext cx="912" cy="3043"/>
                </p14:xfrm>
              </p:contentPart>
            </mc:Choice>
            <mc:Fallback xmlns="">
              <p:pic>
                <p:nvPicPr>
                  <p:cNvPr id="1081" name="Ink 1080">
                    <a:extLst>
                      <a:ext uri="{FF2B5EF4-FFF2-40B4-BE49-F238E27FC236}">
                        <a16:creationId xmlns:a16="http://schemas.microsoft.com/office/drawing/2014/main" id="{2765DE8C-550F-4391-9DBB-1AD8E529F33D}"/>
                      </a:ext>
                    </a:extLst>
                  </p:cNvPr>
                  <p:cNvPicPr/>
                  <p:nvPr/>
                </p:nvPicPr>
                <p:blipFill>
                  <a:blip r:embed="rId141"/>
                  <a:stretch>
                    <a:fillRect/>
                  </a:stretch>
                </p:blipFill>
                <p:spPr>
                  <a:xfrm>
                    <a:off x="2481915" y="3638127"/>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590">
                <p14:nvContentPartPr>
                  <p14:cNvPr id="1082" name="Ink 1081">
                    <a:extLst>
                      <a:ext uri="{FF2B5EF4-FFF2-40B4-BE49-F238E27FC236}">
                        <a16:creationId xmlns:a16="http://schemas.microsoft.com/office/drawing/2014/main" id="{8701052C-9DEB-4BBC-BE9F-566E1B0F9EE3}"/>
                      </a:ext>
                    </a:extLst>
                  </p14:cNvPr>
                  <p14:cNvContentPartPr/>
                  <p14:nvPr/>
                </p14:nvContentPartPr>
                <p14:xfrm>
                  <a:off x="2490881" y="3648852"/>
                  <a:ext cx="6085" cy="6997"/>
                </p14:xfrm>
              </p:contentPart>
            </mc:Choice>
            <mc:Fallback xmlns="">
              <p:pic>
                <p:nvPicPr>
                  <p:cNvPr id="1082" name="Ink 1081">
                    <a:extLst>
                      <a:ext uri="{FF2B5EF4-FFF2-40B4-BE49-F238E27FC236}">
                        <a16:creationId xmlns:a16="http://schemas.microsoft.com/office/drawing/2014/main" id="{8701052C-9DEB-4BBC-BE9F-566E1B0F9EE3}"/>
                      </a:ext>
                    </a:extLst>
                  </p:cNvPr>
                  <p:cNvPicPr/>
                  <p:nvPr/>
                </p:nvPicPr>
                <p:blipFill>
                  <a:blip r:embed="rId143"/>
                  <a:stretch>
                    <a:fillRect/>
                  </a:stretch>
                </p:blipFill>
                <p:spPr>
                  <a:xfrm>
                    <a:off x="2481932" y="3640456"/>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1083" name="Ink 1082">
                    <a:extLst>
                      <a:ext uri="{FF2B5EF4-FFF2-40B4-BE49-F238E27FC236}">
                        <a16:creationId xmlns:a16="http://schemas.microsoft.com/office/drawing/2014/main" id="{60CA26CD-839A-4FB5-8A24-F8401F4E200C}"/>
                      </a:ext>
                    </a:extLst>
                  </p14:cNvPr>
                  <p14:cNvContentPartPr/>
                  <p14:nvPr/>
                </p14:nvContentPartPr>
                <p14:xfrm>
                  <a:off x="2495140" y="3647027"/>
                  <a:ext cx="4260" cy="6997"/>
                </p14:xfrm>
              </p:contentPart>
            </mc:Choice>
            <mc:Fallback xmlns="">
              <p:pic>
                <p:nvPicPr>
                  <p:cNvPr id="1083" name="Ink 1082">
                    <a:extLst>
                      <a:ext uri="{FF2B5EF4-FFF2-40B4-BE49-F238E27FC236}">
                        <a16:creationId xmlns:a16="http://schemas.microsoft.com/office/drawing/2014/main" id="{60CA26CD-839A-4FB5-8A24-F8401F4E200C}"/>
                      </a:ext>
                    </a:extLst>
                  </p:cNvPr>
                  <p:cNvPicPr/>
                  <p:nvPr/>
                </p:nvPicPr>
                <p:blipFill>
                  <a:blip r:embed="rId145"/>
                  <a:stretch>
                    <a:fillRect/>
                  </a:stretch>
                </p:blipFill>
                <p:spPr>
                  <a:xfrm>
                    <a:off x="2486265" y="3638631"/>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92">
                <p14:nvContentPartPr>
                  <p14:cNvPr id="1084" name="Ink 1083">
                    <a:extLst>
                      <a:ext uri="{FF2B5EF4-FFF2-40B4-BE49-F238E27FC236}">
                        <a16:creationId xmlns:a16="http://schemas.microsoft.com/office/drawing/2014/main" id="{5837647C-47FA-4A24-BD15-90A19C7C535E}"/>
                      </a:ext>
                    </a:extLst>
                  </p14:cNvPr>
                  <p14:cNvContentPartPr/>
                  <p14:nvPr/>
                </p14:nvContentPartPr>
                <p14:xfrm>
                  <a:off x="2490273" y="3646722"/>
                  <a:ext cx="7606" cy="12169"/>
                </p14:xfrm>
              </p:contentPart>
            </mc:Choice>
            <mc:Fallback xmlns="">
              <p:pic>
                <p:nvPicPr>
                  <p:cNvPr id="1084" name="Ink 1083">
                    <a:extLst>
                      <a:ext uri="{FF2B5EF4-FFF2-40B4-BE49-F238E27FC236}">
                        <a16:creationId xmlns:a16="http://schemas.microsoft.com/office/drawing/2014/main" id="{5837647C-47FA-4A24-BD15-90A19C7C535E}"/>
                      </a:ext>
                    </a:extLst>
                  </p:cNvPr>
                  <p:cNvPicPr/>
                  <p:nvPr/>
                </p:nvPicPr>
                <p:blipFill>
                  <a:blip r:embed="rId147"/>
                  <a:stretch>
                    <a:fillRect/>
                  </a:stretch>
                </p:blipFill>
                <p:spPr>
                  <a:xfrm>
                    <a:off x="2481218" y="3638132"/>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1085" name="Ink 1084">
                    <a:extLst>
                      <a:ext uri="{FF2B5EF4-FFF2-40B4-BE49-F238E27FC236}">
                        <a16:creationId xmlns:a16="http://schemas.microsoft.com/office/drawing/2014/main" id="{AFE9A8D2-5B9E-4D64-9006-5A140AFF0569}"/>
                      </a:ext>
                    </a:extLst>
                  </p14:cNvPr>
                  <p14:cNvContentPartPr/>
                  <p14:nvPr/>
                </p14:nvContentPartPr>
                <p14:xfrm>
                  <a:off x="2482971" y="3646418"/>
                  <a:ext cx="5477" cy="5780"/>
                </p14:xfrm>
              </p:contentPart>
            </mc:Choice>
            <mc:Fallback xmlns="">
              <p:pic>
                <p:nvPicPr>
                  <p:cNvPr id="1085" name="Ink 1084">
                    <a:extLst>
                      <a:ext uri="{FF2B5EF4-FFF2-40B4-BE49-F238E27FC236}">
                        <a16:creationId xmlns:a16="http://schemas.microsoft.com/office/drawing/2014/main" id="{AFE9A8D2-5B9E-4D64-9006-5A140AFF0569}"/>
                      </a:ext>
                    </a:extLst>
                  </p:cNvPr>
                  <p:cNvPicPr/>
                  <p:nvPr/>
                </p:nvPicPr>
                <p:blipFill>
                  <a:blip r:embed="rId149"/>
                  <a:stretch>
                    <a:fillRect/>
                  </a:stretch>
                </p:blipFill>
                <p:spPr>
                  <a:xfrm>
                    <a:off x="2474208" y="3637387"/>
                    <a:ext cx="23369" cy="23481"/>
                  </a:xfrm>
                  <a:prstGeom prst="rect">
                    <a:avLst/>
                  </a:prstGeom>
                </p:spPr>
              </p:pic>
            </mc:Fallback>
          </mc:AlternateContent>
        </p:grpSp>
        <p:grpSp>
          <p:nvGrpSpPr>
            <p:cNvPr id="1100" name="Group 1099">
              <a:extLst>
                <a:ext uri="{FF2B5EF4-FFF2-40B4-BE49-F238E27FC236}">
                  <a16:creationId xmlns:a16="http://schemas.microsoft.com/office/drawing/2014/main" id="{BE6B7F14-E6C7-41CB-A27C-7C1B897481A6}"/>
                </a:ext>
              </a:extLst>
            </p:cNvPr>
            <p:cNvGrpSpPr/>
            <p:nvPr/>
          </p:nvGrpSpPr>
          <p:grpSpPr>
            <a:xfrm>
              <a:off x="2515656" y="4717695"/>
              <a:ext cx="16430" cy="12473"/>
              <a:chOff x="2481779" y="3619050"/>
              <a:chExt cx="16430" cy="12473"/>
            </a:xfrm>
          </p:grpSpPr>
          <mc:AlternateContent xmlns:mc="http://schemas.openxmlformats.org/markup-compatibility/2006" xmlns:p14="http://schemas.microsoft.com/office/powerpoint/2010/main">
            <mc:Choice Requires="p14">
              <p:contentPart p14:bwMode="auto" r:id="rId594">
                <p14:nvContentPartPr>
                  <p14:cNvPr id="1101" name="Ink 1100">
                    <a:extLst>
                      <a:ext uri="{FF2B5EF4-FFF2-40B4-BE49-F238E27FC236}">
                        <a16:creationId xmlns:a16="http://schemas.microsoft.com/office/drawing/2014/main" id="{45B242CF-1B9E-460C-AA9D-DF87C5E62A2A}"/>
                      </a:ext>
                    </a:extLst>
                  </p14:cNvPr>
                  <p14:cNvContentPartPr/>
                  <p14:nvPr/>
                </p14:nvContentPartPr>
                <p14:xfrm>
                  <a:off x="2492123" y="3620266"/>
                  <a:ext cx="912" cy="3043"/>
                </p14:xfrm>
              </p:contentPart>
            </mc:Choice>
            <mc:Fallback xmlns="">
              <p:pic>
                <p:nvPicPr>
                  <p:cNvPr id="1101" name="Ink 1100">
                    <a:extLst>
                      <a:ext uri="{FF2B5EF4-FFF2-40B4-BE49-F238E27FC236}">
                        <a16:creationId xmlns:a16="http://schemas.microsoft.com/office/drawing/2014/main" id="{45B242CF-1B9E-460C-AA9D-DF87C5E62A2A}"/>
                      </a:ext>
                    </a:extLst>
                  </p:cNvPr>
                  <p:cNvPicPr/>
                  <p:nvPr/>
                </p:nvPicPr>
                <p:blipFill>
                  <a:blip r:embed="rId141"/>
                  <a:stretch>
                    <a:fillRect/>
                  </a:stretch>
                </p:blipFill>
                <p:spPr>
                  <a:xfrm>
                    <a:off x="2480723" y="3610757"/>
                    <a:ext cx="23256" cy="21681"/>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1102" name="Ink 1101">
                    <a:extLst>
                      <a:ext uri="{FF2B5EF4-FFF2-40B4-BE49-F238E27FC236}">
                        <a16:creationId xmlns:a16="http://schemas.microsoft.com/office/drawing/2014/main" id="{92EF84BB-A852-47A5-8C14-D997E2B4A775}"/>
                      </a:ext>
                    </a:extLst>
                  </p14:cNvPr>
                  <p14:cNvContentPartPr/>
                  <p14:nvPr/>
                </p14:nvContentPartPr>
                <p14:xfrm>
                  <a:off x="2489689" y="3621483"/>
                  <a:ext cx="6085" cy="6997"/>
                </p14:xfrm>
              </p:contentPart>
            </mc:Choice>
            <mc:Fallback xmlns="">
              <p:pic>
                <p:nvPicPr>
                  <p:cNvPr id="1102" name="Ink 1101">
                    <a:extLst>
                      <a:ext uri="{FF2B5EF4-FFF2-40B4-BE49-F238E27FC236}">
                        <a16:creationId xmlns:a16="http://schemas.microsoft.com/office/drawing/2014/main" id="{92EF84BB-A852-47A5-8C14-D997E2B4A775}"/>
                      </a:ext>
                    </a:extLst>
                  </p:cNvPr>
                  <p:cNvPicPr/>
                  <p:nvPr/>
                </p:nvPicPr>
                <p:blipFill>
                  <a:blip r:embed="rId143"/>
                  <a:stretch>
                    <a:fillRect/>
                  </a:stretch>
                </p:blipFill>
                <p:spPr>
                  <a:xfrm>
                    <a:off x="2480740" y="3613087"/>
                    <a:ext cx="23624"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96">
                <p14:nvContentPartPr>
                  <p14:cNvPr id="1103" name="Ink 1102">
                    <a:extLst>
                      <a:ext uri="{FF2B5EF4-FFF2-40B4-BE49-F238E27FC236}">
                        <a16:creationId xmlns:a16="http://schemas.microsoft.com/office/drawing/2014/main" id="{DF8AA5AB-AD03-46B9-BEB3-19BF9550977A}"/>
                      </a:ext>
                    </a:extLst>
                  </p14:cNvPr>
                  <p14:cNvContentPartPr/>
                  <p14:nvPr/>
                </p14:nvContentPartPr>
                <p14:xfrm>
                  <a:off x="2493949" y="3619658"/>
                  <a:ext cx="4260" cy="6997"/>
                </p14:xfrm>
              </p:contentPart>
            </mc:Choice>
            <mc:Fallback xmlns="">
              <p:pic>
                <p:nvPicPr>
                  <p:cNvPr id="1103" name="Ink 1102">
                    <a:extLst>
                      <a:ext uri="{FF2B5EF4-FFF2-40B4-BE49-F238E27FC236}">
                        <a16:creationId xmlns:a16="http://schemas.microsoft.com/office/drawing/2014/main" id="{DF8AA5AB-AD03-46B9-BEB3-19BF9550977A}"/>
                      </a:ext>
                    </a:extLst>
                  </p:cNvPr>
                  <p:cNvPicPr/>
                  <p:nvPr/>
                </p:nvPicPr>
                <p:blipFill>
                  <a:blip r:embed="rId145"/>
                  <a:stretch>
                    <a:fillRect/>
                  </a:stretch>
                </p:blipFill>
                <p:spPr>
                  <a:xfrm>
                    <a:off x="2485074" y="3611262"/>
                    <a:ext cx="21655" cy="2414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1104" name="Ink 1103">
                    <a:extLst>
                      <a:ext uri="{FF2B5EF4-FFF2-40B4-BE49-F238E27FC236}">
                        <a16:creationId xmlns:a16="http://schemas.microsoft.com/office/drawing/2014/main" id="{0029F592-9E69-49BC-86FE-A6697471E422}"/>
                      </a:ext>
                    </a:extLst>
                  </p14:cNvPr>
                  <p14:cNvContentPartPr/>
                  <p14:nvPr/>
                </p14:nvContentPartPr>
                <p14:xfrm>
                  <a:off x="2489080" y="3619354"/>
                  <a:ext cx="7606" cy="12169"/>
                </p14:xfrm>
              </p:contentPart>
            </mc:Choice>
            <mc:Fallback xmlns="">
              <p:pic>
                <p:nvPicPr>
                  <p:cNvPr id="1104" name="Ink 1103">
                    <a:extLst>
                      <a:ext uri="{FF2B5EF4-FFF2-40B4-BE49-F238E27FC236}">
                        <a16:creationId xmlns:a16="http://schemas.microsoft.com/office/drawing/2014/main" id="{0029F592-9E69-49BC-86FE-A6697471E422}"/>
                      </a:ext>
                    </a:extLst>
                  </p:cNvPr>
                  <p:cNvPicPr/>
                  <p:nvPr/>
                </p:nvPicPr>
                <p:blipFill>
                  <a:blip r:embed="rId147"/>
                  <a:stretch>
                    <a:fillRect/>
                  </a:stretch>
                </p:blipFill>
                <p:spPr>
                  <a:xfrm>
                    <a:off x="2480025" y="3610764"/>
                    <a:ext cx="25353" cy="29707"/>
                  </a:xfrm>
                  <a:prstGeom prst="rect">
                    <a:avLst/>
                  </a:prstGeom>
                </p:spPr>
              </p:pic>
            </mc:Fallback>
          </mc:AlternateContent>
          <mc:AlternateContent xmlns:mc="http://schemas.openxmlformats.org/markup-compatibility/2006" xmlns:p14="http://schemas.microsoft.com/office/powerpoint/2010/main">
            <mc:Choice Requires="p14">
              <p:contentPart p14:bwMode="auto" r:id="rId598">
                <p14:nvContentPartPr>
                  <p14:cNvPr id="1105" name="Ink 1104">
                    <a:extLst>
                      <a:ext uri="{FF2B5EF4-FFF2-40B4-BE49-F238E27FC236}">
                        <a16:creationId xmlns:a16="http://schemas.microsoft.com/office/drawing/2014/main" id="{6F14D15E-A00E-4BF0-937E-7EE09A93303A}"/>
                      </a:ext>
                    </a:extLst>
                  </p14:cNvPr>
                  <p14:cNvContentPartPr/>
                  <p14:nvPr/>
                </p14:nvContentPartPr>
                <p14:xfrm>
                  <a:off x="2481779" y="3619050"/>
                  <a:ext cx="5477" cy="5780"/>
                </p14:xfrm>
              </p:contentPart>
            </mc:Choice>
            <mc:Fallback xmlns="">
              <p:pic>
                <p:nvPicPr>
                  <p:cNvPr id="1105" name="Ink 1104">
                    <a:extLst>
                      <a:ext uri="{FF2B5EF4-FFF2-40B4-BE49-F238E27FC236}">
                        <a16:creationId xmlns:a16="http://schemas.microsoft.com/office/drawing/2014/main" id="{6F14D15E-A00E-4BF0-937E-7EE09A93303A}"/>
                      </a:ext>
                    </a:extLst>
                  </p:cNvPr>
                  <p:cNvPicPr/>
                  <p:nvPr/>
                </p:nvPicPr>
                <p:blipFill>
                  <a:blip r:embed="rId149"/>
                  <a:stretch>
                    <a:fillRect/>
                  </a:stretch>
                </p:blipFill>
                <p:spPr>
                  <a:xfrm>
                    <a:off x="2473016" y="3610019"/>
                    <a:ext cx="23369" cy="234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9">
              <p14:nvContentPartPr>
                <p14:cNvPr id="1106" name="Ink 1105">
                  <a:extLst>
                    <a:ext uri="{FF2B5EF4-FFF2-40B4-BE49-F238E27FC236}">
                      <a16:creationId xmlns:a16="http://schemas.microsoft.com/office/drawing/2014/main" id="{47CBBCBB-A3B3-49C2-A1CC-36DBEC9F5AB5}"/>
                    </a:ext>
                  </a:extLst>
                </p14:cNvPr>
                <p14:cNvContentPartPr/>
                <p14:nvPr/>
              </p14:nvContentPartPr>
              <p14:xfrm>
                <a:off x="2492782" y="3959217"/>
                <a:ext cx="27686" cy="28903"/>
              </p14:xfrm>
            </p:contentPart>
          </mc:Choice>
          <mc:Fallback xmlns="">
            <p:pic>
              <p:nvPicPr>
                <p:cNvPr id="1106" name="Ink 1105">
                  <a:extLst>
                    <a:ext uri="{FF2B5EF4-FFF2-40B4-BE49-F238E27FC236}">
                      <a16:creationId xmlns:a16="http://schemas.microsoft.com/office/drawing/2014/main" id="{47CBBCBB-A3B3-49C2-A1CC-36DBEC9F5AB5}"/>
                    </a:ext>
                  </a:extLst>
                </p:cNvPr>
                <p:cNvPicPr/>
                <p:nvPr/>
              </p:nvPicPr>
              <p:blipFill>
                <a:blip r:embed="rId600"/>
                <a:stretch>
                  <a:fillRect/>
                </a:stretch>
              </p:blipFill>
              <p:spPr>
                <a:xfrm>
                  <a:off x="2483793" y="3950546"/>
                  <a:ext cx="45304" cy="46606"/>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1107" name="Ink 1106">
                  <a:extLst>
                    <a:ext uri="{FF2B5EF4-FFF2-40B4-BE49-F238E27FC236}">
                      <a16:creationId xmlns:a16="http://schemas.microsoft.com/office/drawing/2014/main" id="{A568B7EB-F8E6-442C-B177-B7B00024C9F4}"/>
                    </a:ext>
                  </a:extLst>
                </p14:cNvPr>
                <p14:cNvContentPartPr/>
                <p14:nvPr/>
              </p14:nvContentPartPr>
              <p14:xfrm>
                <a:off x="2497345" y="4116204"/>
                <a:ext cx="30424" cy="35292"/>
              </p14:xfrm>
            </p:contentPart>
          </mc:Choice>
          <mc:Fallback xmlns="">
            <p:pic>
              <p:nvPicPr>
                <p:cNvPr id="1107" name="Ink 1106">
                  <a:extLst>
                    <a:ext uri="{FF2B5EF4-FFF2-40B4-BE49-F238E27FC236}">
                      <a16:creationId xmlns:a16="http://schemas.microsoft.com/office/drawing/2014/main" id="{A568B7EB-F8E6-442C-B177-B7B00024C9F4}"/>
                    </a:ext>
                  </a:extLst>
                </p:cNvPr>
                <p:cNvPicPr/>
                <p:nvPr/>
              </p:nvPicPr>
              <p:blipFill>
                <a:blip r:embed="rId602"/>
                <a:stretch>
                  <a:fillRect/>
                </a:stretch>
              </p:blipFill>
              <p:spPr>
                <a:xfrm>
                  <a:off x="2488397" y="4107201"/>
                  <a:ext cx="47963" cy="52938"/>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1110" name="Ink 1109">
                  <a:extLst>
                    <a:ext uri="{FF2B5EF4-FFF2-40B4-BE49-F238E27FC236}">
                      <a16:creationId xmlns:a16="http://schemas.microsoft.com/office/drawing/2014/main" id="{51C482C6-25E0-4776-BFD0-0467B9949D06}"/>
                    </a:ext>
                  </a:extLst>
                </p14:cNvPr>
                <p14:cNvContentPartPr/>
                <p14:nvPr/>
              </p14:nvContentPartPr>
              <p14:xfrm>
                <a:off x="2495215" y="4118030"/>
                <a:ext cx="30728" cy="28598"/>
              </p14:xfrm>
            </p:contentPart>
          </mc:Choice>
          <mc:Fallback xmlns="">
            <p:pic>
              <p:nvPicPr>
                <p:cNvPr id="1110" name="Ink 1109">
                  <a:extLst>
                    <a:ext uri="{FF2B5EF4-FFF2-40B4-BE49-F238E27FC236}">
                      <a16:creationId xmlns:a16="http://schemas.microsoft.com/office/drawing/2014/main" id="{51C482C6-25E0-4776-BFD0-0467B9949D06}"/>
                    </a:ext>
                  </a:extLst>
                </p:cNvPr>
                <p:cNvPicPr/>
                <p:nvPr/>
              </p:nvPicPr>
              <p:blipFill>
                <a:blip r:embed="rId604"/>
                <a:stretch>
                  <a:fillRect/>
                </a:stretch>
              </p:blipFill>
              <p:spPr>
                <a:xfrm>
                  <a:off x="2486539" y="4109093"/>
                  <a:ext cx="48442" cy="46114"/>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1112" name="Ink 1111">
                  <a:extLst>
                    <a:ext uri="{FF2B5EF4-FFF2-40B4-BE49-F238E27FC236}">
                      <a16:creationId xmlns:a16="http://schemas.microsoft.com/office/drawing/2014/main" id="{880CC664-489F-47ED-A393-F84CCD9D9B53}"/>
                    </a:ext>
                  </a:extLst>
                </p14:cNvPr>
                <p14:cNvContentPartPr/>
                <p14:nvPr/>
              </p14:nvContentPartPr>
              <p14:xfrm>
                <a:off x="2484871" y="3958304"/>
                <a:ext cx="38030" cy="33162"/>
              </p14:xfrm>
            </p:contentPart>
          </mc:Choice>
          <mc:Fallback xmlns="">
            <p:pic>
              <p:nvPicPr>
                <p:cNvPr id="1112" name="Ink 1111">
                  <a:extLst>
                    <a:ext uri="{FF2B5EF4-FFF2-40B4-BE49-F238E27FC236}">
                      <a16:creationId xmlns:a16="http://schemas.microsoft.com/office/drawing/2014/main" id="{880CC664-489F-47ED-A393-F84CCD9D9B53}"/>
                    </a:ext>
                  </a:extLst>
                </p:cNvPr>
                <p:cNvPicPr/>
                <p:nvPr/>
              </p:nvPicPr>
              <p:blipFill>
                <a:blip r:embed="rId606"/>
                <a:stretch>
                  <a:fillRect/>
                </a:stretch>
              </p:blipFill>
              <p:spPr>
                <a:xfrm>
                  <a:off x="2475902" y="3949653"/>
                  <a:ext cx="55610" cy="50824"/>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1113" name="Ink 1112">
                  <a:extLst>
                    <a:ext uri="{FF2B5EF4-FFF2-40B4-BE49-F238E27FC236}">
                      <a16:creationId xmlns:a16="http://schemas.microsoft.com/office/drawing/2014/main" id="{CF105F85-793B-4905-A636-CCC4B7883C78}"/>
                    </a:ext>
                  </a:extLst>
                </p14:cNvPr>
                <p14:cNvContentPartPr/>
                <p14:nvPr/>
              </p14:nvContentPartPr>
              <p14:xfrm>
                <a:off x="2490043" y="4407362"/>
                <a:ext cx="39247" cy="31641"/>
              </p14:xfrm>
            </p:contentPart>
          </mc:Choice>
          <mc:Fallback xmlns="">
            <p:pic>
              <p:nvPicPr>
                <p:cNvPr id="1113" name="Ink 1112">
                  <a:extLst>
                    <a:ext uri="{FF2B5EF4-FFF2-40B4-BE49-F238E27FC236}">
                      <a16:creationId xmlns:a16="http://schemas.microsoft.com/office/drawing/2014/main" id="{CF105F85-793B-4905-A636-CCC4B7883C78}"/>
                    </a:ext>
                  </a:extLst>
                </p:cNvPr>
                <p:cNvPicPr/>
                <p:nvPr/>
              </p:nvPicPr>
              <p:blipFill>
                <a:blip r:embed="rId608"/>
                <a:stretch>
                  <a:fillRect/>
                </a:stretch>
              </p:blipFill>
              <p:spPr>
                <a:xfrm>
                  <a:off x="2481401" y="4398733"/>
                  <a:ext cx="56890" cy="49259"/>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1564" name="Ink 1563">
                  <a:extLst>
                    <a:ext uri="{FF2B5EF4-FFF2-40B4-BE49-F238E27FC236}">
                      <a16:creationId xmlns:a16="http://schemas.microsoft.com/office/drawing/2014/main" id="{163BCED6-5E5E-4FD3-B0D6-3C6D00632CC2}"/>
                    </a:ext>
                  </a:extLst>
                </p14:cNvPr>
                <p14:cNvContentPartPr/>
                <p14:nvPr/>
              </p14:nvContentPartPr>
              <p14:xfrm>
                <a:off x="3832682" y="4194464"/>
                <a:ext cx="76972" cy="4868"/>
              </p14:xfrm>
            </p:contentPart>
          </mc:Choice>
          <mc:Fallback xmlns="">
            <p:pic>
              <p:nvPicPr>
                <p:cNvPr id="1564" name="Ink 1563">
                  <a:extLst>
                    <a:ext uri="{FF2B5EF4-FFF2-40B4-BE49-F238E27FC236}">
                      <a16:creationId xmlns:a16="http://schemas.microsoft.com/office/drawing/2014/main" id="{163BCED6-5E5E-4FD3-B0D6-3C6D00632CC2}"/>
                    </a:ext>
                  </a:extLst>
                </p:cNvPr>
                <p:cNvPicPr/>
                <p:nvPr/>
              </p:nvPicPr>
              <p:blipFill>
                <a:blip r:embed="rId610"/>
                <a:stretch>
                  <a:fillRect/>
                </a:stretch>
              </p:blipFill>
              <p:spPr>
                <a:xfrm>
                  <a:off x="3824050" y="4185771"/>
                  <a:ext cx="94596" cy="21906"/>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1572" name="Ink 1571">
                  <a:extLst>
                    <a:ext uri="{FF2B5EF4-FFF2-40B4-BE49-F238E27FC236}">
                      <a16:creationId xmlns:a16="http://schemas.microsoft.com/office/drawing/2014/main" id="{6E271372-24AF-42EB-8E15-9D28E29805F6}"/>
                    </a:ext>
                  </a:extLst>
                </p14:cNvPr>
                <p14:cNvContentPartPr/>
                <p14:nvPr/>
              </p14:nvContentPartPr>
              <p14:xfrm>
                <a:off x="3844548" y="4213022"/>
                <a:ext cx="44419" cy="38942"/>
              </p14:xfrm>
            </p:contentPart>
          </mc:Choice>
          <mc:Fallback xmlns="">
            <p:pic>
              <p:nvPicPr>
                <p:cNvPr id="1572" name="Ink 1571">
                  <a:extLst>
                    <a:ext uri="{FF2B5EF4-FFF2-40B4-BE49-F238E27FC236}">
                      <a16:creationId xmlns:a16="http://schemas.microsoft.com/office/drawing/2014/main" id="{6E271372-24AF-42EB-8E15-9D28E29805F6}"/>
                    </a:ext>
                  </a:extLst>
                </p:cNvPr>
                <p:cNvPicPr/>
                <p:nvPr/>
              </p:nvPicPr>
              <p:blipFill>
                <a:blip r:embed="rId612"/>
                <a:stretch>
                  <a:fillRect/>
                </a:stretch>
              </p:blipFill>
              <p:spPr>
                <a:xfrm>
                  <a:off x="3835881" y="4204008"/>
                  <a:ext cx="62114" cy="56610"/>
                </a:xfrm>
                <a:prstGeom prst="rect">
                  <a:avLst/>
                </a:prstGeom>
              </p:spPr>
            </p:pic>
          </mc:Fallback>
        </mc:AlternateContent>
        <p:grpSp>
          <p:nvGrpSpPr>
            <p:cNvPr id="1574" name="Group 1573">
              <a:extLst>
                <a:ext uri="{FF2B5EF4-FFF2-40B4-BE49-F238E27FC236}">
                  <a16:creationId xmlns:a16="http://schemas.microsoft.com/office/drawing/2014/main" id="{FEC041FE-0F47-4EE4-872C-76BE8D929DF9}"/>
                </a:ext>
              </a:extLst>
            </p:cNvPr>
            <p:cNvGrpSpPr/>
            <p:nvPr/>
          </p:nvGrpSpPr>
          <p:grpSpPr>
            <a:xfrm>
              <a:off x="3851242" y="4226408"/>
              <a:ext cx="88534" cy="782201"/>
              <a:chOff x="3851242" y="4226408"/>
              <a:chExt cx="88534" cy="782201"/>
            </a:xfrm>
          </p:grpSpPr>
          <mc:AlternateContent xmlns:mc="http://schemas.openxmlformats.org/markup-compatibility/2006" xmlns:p14="http://schemas.microsoft.com/office/powerpoint/2010/main">
            <mc:Choice Requires="p14">
              <p:contentPart p14:bwMode="auto" r:id="rId613">
                <p14:nvContentPartPr>
                  <p14:cNvPr id="1566" name="Ink 1565">
                    <a:extLst>
                      <a:ext uri="{FF2B5EF4-FFF2-40B4-BE49-F238E27FC236}">
                        <a16:creationId xmlns:a16="http://schemas.microsoft.com/office/drawing/2014/main" id="{2F6BC1E3-5302-4BDF-97F0-A442D8B3BDFE}"/>
                      </a:ext>
                    </a:extLst>
                  </p14:cNvPr>
                  <p14:cNvContentPartPr/>
                  <p14:nvPr/>
                </p14:nvContentPartPr>
                <p14:xfrm>
                  <a:off x="3851242" y="5006175"/>
                  <a:ext cx="88534" cy="2434"/>
                </p14:xfrm>
              </p:contentPart>
            </mc:Choice>
            <mc:Fallback xmlns="">
              <p:pic>
                <p:nvPicPr>
                  <p:cNvPr id="1566" name="Ink 1565">
                    <a:extLst>
                      <a:ext uri="{FF2B5EF4-FFF2-40B4-BE49-F238E27FC236}">
                        <a16:creationId xmlns:a16="http://schemas.microsoft.com/office/drawing/2014/main" id="{2F6BC1E3-5302-4BDF-97F0-A442D8B3BDFE}"/>
                      </a:ext>
                    </a:extLst>
                  </p:cNvPr>
                  <p:cNvPicPr/>
                  <p:nvPr/>
                </p:nvPicPr>
                <p:blipFill>
                  <a:blip r:embed="rId614"/>
                  <a:stretch>
                    <a:fillRect/>
                  </a:stretch>
                </p:blipFill>
                <p:spPr>
                  <a:xfrm>
                    <a:off x="3842245" y="4997482"/>
                    <a:ext cx="106169" cy="19472"/>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1567" name="Ink 1566">
                    <a:extLst>
                      <a:ext uri="{FF2B5EF4-FFF2-40B4-BE49-F238E27FC236}">
                        <a16:creationId xmlns:a16="http://schemas.microsoft.com/office/drawing/2014/main" id="{07ADB59C-41E2-400E-B760-059FAF204D5E}"/>
                      </a:ext>
                    </a:extLst>
                  </p14:cNvPr>
                  <p14:cNvContentPartPr/>
                  <p14:nvPr/>
                </p14:nvContentPartPr>
                <p14:xfrm>
                  <a:off x="3892313" y="4956888"/>
                  <a:ext cx="28295" cy="36204"/>
                </p14:xfrm>
              </p:contentPart>
            </mc:Choice>
            <mc:Fallback xmlns="">
              <p:pic>
                <p:nvPicPr>
                  <p:cNvPr id="1567" name="Ink 1566">
                    <a:extLst>
                      <a:ext uri="{FF2B5EF4-FFF2-40B4-BE49-F238E27FC236}">
                        <a16:creationId xmlns:a16="http://schemas.microsoft.com/office/drawing/2014/main" id="{07ADB59C-41E2-400E-B760-059FAF204D5E}"/>
                      </a:ext>
                    </a:extLst>
                  </p:cNvPr>
                  <p:cNvPicPr/>
                  <p:nvPr/>
                </p:nvPicPr>
                <p:blipFill>
                  <a:blip r:embed="rId616"/>
                  <a:stretch>
                    <a:fillRect/>
                  </a:stretch>
                </p:blipFill>
                <p:spPr>
                  <a:xfrm>
                    <a:off x="3883359" y="4948285"/>
                    <a:ext cx="45845" cy="53768"/>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1568" name="Ink 1567">
                    <a:extLst>
                      <a:ext uri="{FF2B5EF4-FFF2-40B4-BE49-F238E27FC236}">
                        <a16:creationId xmlns:a16="http://schemas.microsoft.com/office/drawing/2014/main" id="{E348AC99-0F90-453E-85E5-A528B4DD68EE}"/>
                      </a:ext>
                    </a:extLst>
                  </p14:cNvPr>
                  <p14:cNvContentPartPr/>
                  <p14:nvPr/>
                </p14:nvContentPartPr>
                <p14:xfrm>
                  <a:off x="3865845" y="4963277"/>
                  <a:ext cx="28598" cy="33770"/>
                </p14:xfrm>
              </p:contentPart>
            </mc:Choice>
            <mc:Fallback xmlns="">
              <p:pic>
                <p:nvPicPr>
                  <p:cNvPr id="1568" name="Ink 1567">
                    <a:extLst>
                      <a:ext uri="{FF2B5EF4-FFF2-40B4-BE49-F238E27FC236}">
                        <a16:creationId xmlns:a16="http://schemas.microsoft.com/office/drawing/2014/main" id="{E348AC99-0F90-453E-85E5-A528B4DD68EE}"/>
                      </a:ext>
                    </a:extLst>
                  </p:cNvPr>
                  <p:cNvPicPr/>
                  <p:nvPr/>
                </p:nvPicPr>
                <p:blipFill>
                  <a:blip r:embed="rId618"/>
                  <a:stretch>
                    <a:fillRect/>
                  </a:stretch>
                </p:blipFill>
                <p:spPr>
                  <a:xfrm>
                    <a:off x="3856908" y="4954296"/>
                    <a:ext cx="46114" cy="51374"/>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1573" name="Ink 1572">
                    <a:extLst>
                      <a:ext uri="{FF2B5EF4-FFF2-40B4-BE49-F238E27FC236}">
                        <a16:creationId xmlns:a16="http://schemas.microsoft.com/office/drawing/2014/main" id="{3209CA32-52DA-4E33-B474-50CFEA00F316}"/>
                      </a:ext>
                    </a:extLst>
                  </p14:cNvPr>
                  <p14:cNvContentPartPr/>
                  <p14:nvPr/>
                </p14:nvContentPartPr>
                <p14:xfrm>
                  <a:off x="3873451" y="4226408"/>
                  <a:ext cx="26773" cy="751776"/>
                </p14:xfrm>
              </p:contentPart>
            </mc:Choice>
            <mc:Fallback xmlns="">
              <p:pic>
                <p:nvPicPr>
                  <p:cNvPr id="1573" name="Ink 1572">
                    <a:extLst>
                      <a:ext uri="{FF2B5EF4-FFF2-40B4-BE49-F238E27FC236}">
                        <a16:creationId xmlns:a16="http://schemas.microsoft.com/office/drawing/2014/main" id="{3209CA32-52DA-4E33-B474-50CFEA00F316}"/>
                      </a:ext>
                    </a:extLst>
                  </p:cNvPr>
                  <p:cNvPicPr/>
                  <p:nvPr/>
                </p:nvPicPr>
                <p:blipFill>
                  <a:blip r:embed="rId620"/>
                  <a:stretch>
                    <a:fillRect/>
                  </a:stretch>
                </p:blipFill>
                <p:spPr>
                  <a:xfrm>
                    <a:off x="3864527" y="4217407"/>
                    <a:ext cx="44265" cy="76941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1">
              <p14:nvContentPartPr>
                <p14:cNvPr id="1575" name="Ink 1574">
                  <a:extLst>
                    <a:ext uri="{FF2B5EF4-FFF2-40B4-BE49-F238E27FC236}">
                      <a16:creationId xmlns:a16="http://schemas.microsoft.com/office/drawing/2014/main" id="{016D8B7D-5EAB-4A21-A1DF-B9509E96E37D}"/>
                    </a:ext>
                  </a:extLst>
                </p14:cNvPr>
                <p14:cNvContentPartPr/>
                <p14:nvPr/>
              </p14:nvContentPartPr>
              <p14:xfrm>
                <a:off x="3921825" y="4534907"/>
                <a:ext cx="37421" cy="55068"/>
              </p14:xfrm>
            </p:contentPart>
          </mc:Choice>
          <mc:Fallback xmlns="">
            <p:pic>
              <p:nvPicPr>
                <p:cNvPr id="1575" name="Ink 1574">
                  <a:extLst>
                    <a:ext uri="{FF2B5EF4-FFF2-40B4-BE49-F238E27FC236}">
                      <a16:creationId xmlns:a16="http://schemas.microsoft.com/office/drawing/2014/main" id="{016D8B7D-5EAB-4A21-A1DF-B9509E96E37D}"/>
                    </a:ext>
                  </a:extLst>
                </p:cNvPr>
                <p:cNvPicPr/>
                <p:nvPr/>
              </p:nvPicPr>
              <p:blipFill>
                <a:blip r:embed="rId622"/>
                <a:stretch>
                  <a:fillRect/>
                </a:stretch>
              </p:blipFill>
              <p:spPr>
                <a:xfrm>
                  <a:off x="3912830" y="4526269"/>
                  <a:ext cx="55052" cy="72704"/>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1582" name="Ink 1581">
                  <a:extLst>
                    <a:ext uri="{FF2B5EF4-FFF2-40B4-BE49-F238E27FC236}">
                      <a16:creationId xmlns:a16="http://schemas.microsoft.com/office/drawing/2014/main" id="{E818A32F-5B9B-43EE-BC38-4557F7901D7B}"/>
                    </a:ext>
                  </a:extLst>
                </p14:cNvPr>
                <p14:cNvContentPartPr/>
                <p14:nvPr/>
              </p14:nvContentPartPr>
              <p14:xfrm>
                <a:off x="2915897" y="4839069"/>
                <a:ext cx="64194" cy="54459"/>
              </p14:xfrm>
            </p:contentPart>
          </mc:Choice>
          <mc:Fallback xmlns="">
            <p:pic>
              <p:nvPicPr>
                <p:cNvPr id="1582" name="Ink 1581">
                  <a:extLst>
                    <a:ext uri="{FF2B5EF4-FFF2-40B4-BE49-F238E27FC236}">
                      <a16:creationId xmlns:a16="http://schemas.microsoft.com/office/drawing/2014/main" id="{E818A32F-5B9B-43EE-BC38-4557F7901D7B}"/>
                    </a:ext>
                  </a:extLst>
                </p:cNvPr>
                <p:cNvPicPr/>
                <p:nvPr/>
              </p:nvPicPr>
              <p:blipFill>
                <a:blip r:embed="rId624"/>
                <a:stretch>
                  <a:fillRect/>
                </a:stretch>
              </p:blipFill>
              <p:spPr>
                <a:xfrm>
                  <a:off x="2911569" y="4834770"/>
                  <a:ext cx="72849" cy="63058"/>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1583" name="Ink 1582">
                  <a:extLst>
                    <a:ext uri="{FF2B5EF4-FFF2-40B4-BE49-F238E27FC236}">
                      <a16:creationId xmlns:a16="http://schemas.microsoft.com/office/drawing/2014/main" id="{75959E5A-76DE-496D-A8F6-4BCDE7A66BF6}"/>
                    </a:ext>
                  </a:extLst>
                </p14:cNvPr>
                <p14:cNvContentPartPr/>
                <p14:nvPr/>
              </p14:nvContentPartPr>
              <p14:xfrm>
                <a:off x="3807015" y="4808341"/>
                <a:ext cx="58414" cy="55980"/>
              </p14:xfrm>
            </p:contentPart>
          </mc:Choice>
          <mc:Fallback xmlns="">
            <p:pic>
              <p:nvPicPr>
                <p:cNvPr id="1583" name="Ink 1582">
                  <a:extLst>
                    <a:ext uri="{FF2B5EF4-FFF2-40B4-BE49-F238E27FC236}">
                      <a16:creationId xmlns:a16="http://schemas.microsoft.com/office/drawing/2014/main" id="{75959E5A-76DE-496D-A8F6-4BCDE7A66BF6}"/>
                    </a:ext>
                  </a:extLst>
                </p:cNvPr>
                <p:cNvPicPr/>
                <p:nvPr/>
              </p:nvPicPr>
              <p:blipFill>
                <a:blip r:embed="rId626"/>
                <a:stretch>
                  <a:fillRect/>
                </a:stretch>
              </p:blipFill>
              <p:spPr>
                <a:xfrm>
                  <a:off x="3802688" y="4804007"/>
                  <a:ext cx="67068" cy="64648"/>
                </a:xfrm>
                <a:prstGeom prst="rect">
                  <a:avLst/>
                </a:prstGeom>
              </p:spPr>
            </p:pic>
          </mc:Fallback>
        </mc:AlternateContent>
        <p:grpSp>
          <p:nvGrpSpPr>
            <p:cNvPr id="1588" name="Group 1587">
              <a:extLst>
                <a:ext uri="{FF2B5EF4-FFF2-40B4-BE49-F238E27FC236}">
                  <a16:creationId xmlns:a16="http://schemas.microsoft.com/office/drawing/2014/main" id="{B4AE2514-78FC-48B6-BD83-38535C5951DB}"/>
                </a:ext>
              </a:extLst>
            </p:cNvPr>
            <p:cNvGrpSpPr/>
            <p:nvPr/>
          </p:nvGrpSpPr>
          <p:grpSpPr>
            <a:xfrm>
              <a:off x="2130109" y="2971433"/>
              <a:ext cx="140559" cy="111351"/>
              <a:chOff x="2130109" y="2971433"/>
              <a:chExt cx="140559" cy="111351"/>
            </a:xfrm>
          </p:grpSpPr>
          <mc:AlternateContent xmlns:mc="http://schemas.openxmlformats.org/markup-compatibility/2006" xmlns:p14="http://schemas.microsoft.com/office/powerpoint/2010/main">
            <mc:Choice Requires="p14">
              <p:contentPart p14:bwMode="auto" r:id="rId627">
                <p14:nvContentPartPr>
                  <p14:cNvPr id="1584" name="Ink 1583">
                    <a:extLst>
                      <a:ext uri="{FF2B5EF4-FFF2-40B4-BE49-F238E27FC236}">
                        <a16:creationId xmlns:a16="http://schemas.microsoft.com/office/drawing/2014/main" id="{5E7F1F67-8901-4CBA-9375-9C9B261B830A}"/>
                      </a:ext>
                    </a:extLst>
                  </p14:cNvPr>
                  <p14:cNvContentPartPr/>
                  <p14:nvPr/>
                </p14:nvContentPartPr>
                <p14:xfrm>
                  <a:off x="2130109" y="2971433"/>
                  <a:ext cx="76972" cy="7302"/>
                </p14:xfrm>
              </p:contentPart>
            </mc:Choice>
            <mc:Fallback xmlns="">
              <p:pic>
                <p:nvPicPr>
                  <p:cNvPr id="1584" name="Ink 1583">
                    <a:extLst>
                      <a:ext uri="{FF2B5EF4-FFF2-40B4-BE49-F238E27FC236}">
                        <a16:creationId xmlns:a16="http://schemas.microsoft.com/office/drawing/2014/main" id="{5E7F1F67-8901-4CBA-9375-9C9B261B830A}"/>
                      </a:ext>
                    </a:extLst>
                  </p:cNvPr>
                  <p:cNvPicPr/>
                  <p:nvPr/>
                </p:nvPicPr>
                <p:blipFill>
                  <a:blip r:embed="rId628"/>
                  <a:stretch>
                    <a:fillRect/>
                  </a:stretch>
                </p:blipFill>
                <p:spPr>
                  <a:xfrm>
                    <a:off x="2125793" y="2967052"/>
                    <a:ext cx="85604" cy="16064"/>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1585" name="Ink 1584">
                    <a:extLst>
                      <a:ext uri="{FF2B5EF4-FFF2-40B4-BE49-F238E27FC236}">
                        <a16:creationId xmlns:a16="http://schemas.microsoft.com/office/drawing/2014/main" id="{B149F3F7-59B3-4191-B9F4-522E1DE9460D}"/>
                      </a:ext>
                    </a:extLst>
                  </p14:cNvPr>
                  <p14:cNvContentPartPr/>
                  <p14:nvPr/>
                </p14:nvContentPartPr>
                <p14:xfrm>
                  <a:off x="2131631" y="3060879"/>
                  <a:ext cx="82145" cy="4260"/>
                </p14:xfrm>
              </p:contentPart>
            </mc:Choice>
            <mc:Fallback xmlns="">
              <p:pic>
                <p:nvPicPr>
                  <p:cNvPr id="1585" name="Ink 1584">
                    <a:extLst>
                      <a:ext uri="{FF2B5EF4-FFF2-40B4-BE49-F238E27FC236}">
                        <a16:creationId xmlns:a16="http://schemas.microsoft.com/office/drawing/2014/main" id="{B149F3F7-59B3-4191-B9F4-522E1DE9460D}"/>
                      </a:ext>
                    </a:extLst>
                  </p:cNvPr>
                  <p:cNvPicPr/>
                  <p:nvPr/>
                </p:nvPicPr>
                <p:blipFill>
                  <a:blip r:embed="rId630"/>
                  <a:stretch>
                    <a:fillRect/>
                  </a:stretch>
                </p:blipFill>
                <p:spPr>
                  <a:xfrm>
                    <a:off x="2127308" y="3056619"/>
                    <a:ext cx="90792" cy="1278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1586" name="Ink 1585">
                    <a:extLst>
                      <a:ext uri="{FF2B5EF4-FFF2-40B4-BE49-F238E27FC236}">
                        <a16:creationId xmlns:a16="http://schemas.microsoft.com/office/drawing/2014/main" id="{F0B1850C-0307-4E44-9360-EE983D8866B4}"/>
                      </a:ext>
                    </a:extLst>
                  </p14:cNvPr>
                  <p14:cNvContentPartPr/>
                  <p14:nvPr/>
                </p14:nvContentPartPr>
                <p14:xfrm>
                  <a:off x="2170573" y="2981777"/>
                  <a:ext cx="6389" cy="79103"/>
                </p14:xfrm>
              </p:contentPart>
            </mc:Choice>
            <mc:Fallback xmlns="">
              <p:pic>
                <p:nvPicPr>
                  <p:cNvPr id="1586" name="Ink 1585">
                    <a:extLst>
                      <a:ext uri="{FF2B5EF4-FFF2-40B4-BE49-F238E27FC236}">
                        <a16:creationId xmlns:a16="http://schemas.microsoft.com/office/drawing/2014/main" id="{F0B1850C-0307-4E44-9360-EE983D8866B4}"/>
                      </a:ext>
                    </a:extLst>
                  </p:cNvPr>
                  <p:cNvPicPr/>
                  <p:nvPr/>
                </p:nvPicPr>
                <p:blipFill>
                  <a:blip r:embed="rId632"/>
                  <a:stretch>
                    <a:fillRect/>
                  </a:stretch>
                </p:blipFill>
                <p:spPr>
                  <a:xfrm>
                    <a:off x="2166314" y="2977462"/>
                    <a:ext cx="14908" cy="87732"/>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1587" name="Ink 1586">
                    <a:extLst>
                      <a:ext uri="{FF2B5EF4-FFF2-40B4-BE49-F238E27FC236}">
                        <a16:creationId xmlns:a16="http://schemas.microsoft.com/office/drawing/2014/main" id="{B3366418-513E-49F7-BBE4-0C62F94A6895}"/>
                      </a:ext>
                    </a:extLst>
                  </p14:cNvPr>
                  <p14:cNvContentPartPr/>
                  <p14:nvPr/>
                </p14:nvContentPartPr>
                <p14:xfrm>
                  <a:off x="2229292" y="3043233"/>
                  <a:ext cx="41376" cy="39551"/>
                </p14:xfrm>
              </p:contentPart>
            </mc:Choice>
            <mc:Fallback xmlns="">
              <p:pic>
                <p:nvPicPr>
                  <p:cNvPr id="1587" name="Ink 1586">
                    <a:extLst>
                      <a:ext uri="{FF2B5EF4-FFF2-40B4-BE49-F238E27FC236}">
                        <a16:creationId xmlns:a16="http://schemas.microsoft.com/office/drawing/2014/main" id="{B3366418-513E-49F7-BBE4-0C62F94A6895}"/>
                      </a:ext>
                    </a:extLst>
                  </p:cNvPr>
                  <p:cNvPicPr/>
                  <p:nvPr/>
                </p:nvPicPr>
                <p:blipFill>
                  <a:blip r:embed="rId634"/>
                  <a:stretch>
                    <a:fillRect/>
                  </a:stretch>
                </p:blipFill>
                <p:spPr>
                  <a:xfrm>
                    <a:off x="2224975" y="3038918"/>
                    <a:ext cx="50011" cy="48180"/>
                  </a:xfrm>
                  <a:prstGeom prst="rect">
                    <a:avLst/>
                  </a:prstGeom>
                </p:spPr>
              </p:pic>
            </mc:Fallback>
          </mc:AlternateContent>
        </p:grpSp>
        <p:grpSp>
          <p:nvGrpSpPr>
            <p:cNvPr id="1594" name="Group 1593">
              <a:extLst>
                <a:ext uri="{FF2B5EF4-FFF2-40B4-BE49-F238E27FC236}">
                  <a16:creationId xmlns:a16="http://schemas.microsoft.com/office/drawing/2014/main" id="{F64A5860-4E5C-45AA-9F1F-9A3BBC242364}"/>
                </a:ext>
              </a:extLst>
            </p:cNvPr>
            <p:cNvGrpSpPr/>
            <p:nvPr/>
          </p:nvGrpSpPr>
          <p:grpSpPr>
            <a:xfrm>
              <a:off x="2762437" y="4895225"/>
              <a:ext cx="91577" cy="89142"/>
              <a:chOff x="2762437" y="4895225"/>
              <a:chExt cx="91577" cy="89142"/>
            </a:xfrm>
          </p:grpSpPr>
          <mc:AlternateContent xmlns:mc="http://schemas.openxmlformats.org/markup-compatibility/2006" xmlns:p14="http://schemas.microsoft.com/office/powerpoint/2010/main">
            <mc:Choice Requires="p14">
              <p:contentPart p14:bwMode="auto" r:id="rId635">
                <p14:nvContentPartPr>
                  <p14:cNvPr id="1589" name="Ink 1588">
                    <a:extLst>
                      <a:ext uri="{FF2B5EF4-FFF2-40B4-BE49-F238E27FC236}">
                        <a16:creationId xmlns:a16="http://schemas.microsoft.com/office/drawing/2014/main" id="{7D3FF96D-E036-4297-8108-924E0B6ACD0C}"/>
                      </a:ext>
                    </a:extLst>
                  </p14:cNvPr>
                  <p14:cNvContentPartPr/>
                  <p14:nvPr/>
                </p14:nvContentPartPr>
                <p14:xfrm>
                  <a:off x="2774607" y="4895225"/>
                  <a:ext cx="49287" cy="7606"/>
                </p14:xfrm>
              </p:contentPart>
            </mc:Choice>
            <mc:Fallback xmlns="">
              <p:pic>
                <p:nvPicPr>
                  <p:cNvPr id="1589" name="Ink 1588">
                    <a:extLst>
                      <a:ext uri="{FF2B5EF4-FFF2-40B4-BE49-F238E27FC236}">
                        <a16:creationId xmlns:a16="http://schemas.microsoft.com/office/drawing/2014/main" id="{7D3FF96D-E036-4297-8108-924E0B6ACD0C}"/>
                      </a:ext>
                    </a:extLst>
                  </p:cNvPr>
                  <p:cNvPicPr/>
                  <p:nvPr/>
                </p:nvPicPr>
                <p:blipFill>
                  <a:blip r:embed="rId636"/>
                  <a:stretch>
                    <a:fillRect/>
                  </a:stretch>
                </p:blipFill>
                <p:spPr>
                  <a:xfrm>
                    <a:off x="2770290" y="4890879"/>
                    <a:ext cx="57921" cy="16299"/>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1590" name="Ink 1589">
                    <a:extLst>
                      <a:ext uri="{FF2B5EF4-FFF2-40B4-BE49-F238E27FC236}">
                        <a16:creationId xmlns:a16="http://schemas.microsoft.com/office/drawing/2014/main" id="{727A58C3-6DF9-4209-9F80-67C3422C4E51}"/>
                      </a:ext>
                    </a:extLst>
                  </p14:cNvPr>
                  <p14:cNvContentPartPr/>
                  <p14:nvPr/>
                </p14:nvContentPartPr>
                <p14:xfrm>
                  <a:off x="2797728" y="4899181"/>
                  <a:ext cx="2738" cy="59935"/>
                </p14:xfrm>
              </p:contentPart>
            </mc:Choice>
            <mc:Fallback xmlns="">
              <p:pic>
                <p:nvPicPr>
                  <p:cNvPr id="1590" name="Ink 1589">
                    <a:extLst>
                      <a:ext uri="{FF2B5EF4-FFF2-40B4-BE49-F238E27FC236}">
                        <a16:creationId xmlns:a16="http://schemas.microsoft.com/office/drawing/2014/main" id="{727A58C3-6DF9-4209-9F80-67C3422C4E51}"/>
                      </a:ext>
                    </a:extLst>
                  </p:cNvPr>
                  <p:cNvPicPr/>
                  <p:nvPr/>
                </p:nvPicPr>
                <p:blipFill>
                  <a:blip r:embed="rId638"/>
                  <a:stretch>
                    <a:fillRect/>
                  </a:stretch>
                </p:blipFill>
                <p:spPr>
                  <a:xfrm>
                    <a:off x="2793621" y="4894874"/>
                    <a:ext cx="10952" cy="68548"/>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1591" name="Ink 1590">
                    <a:extLst>
                      <a:ext uri="{FF2B5EF4-FFF2-40B4-BE49-F238E27FC236}">
                        <a16:creationId xmlns:a16="http://schemas.microsoft.com/office/drawing/2014/main" id="{F993D70C-8865-4C9D-8FAF-0348225F0660}"/>
                      </a:ext>
                    </a:extLst>
                  </p14:cNvPr>
                  <p14:cNvContentPartPr/>
                  <p14:nvPr/>
                </p14:nvContentPartPr>
                <p14:xfrm>
                  <a:off x="2762437" y="4955769"/>
                  <a:ext cx="59631" cy="6997"/>
                </p14:xfrm>
              </p:contentPart>
            </mc:Choice>
            <mc:Fallback xmlns="">
              <p:pic>
                <p:nvPicPr>
                  <p:cNvPr id="1591" name="Ink 1590">
                    <a:extLst>
                      <a:ext uri="{FF2B5EF4-FFF2-40B4-BE49-F238E27FC236}">
                        <a16:creationId xmlns:a16="http://schemas.microsoft.com/office/drawing/2014/main" id="{F993D70C-8865-4C9D-8FAF-0348225F0660}"/>
                      </a:ext>
                    </a:extLst>
                  </p:cNvPr>
                  <p:cNvPicPr/>
                  <p:nvPr/>
                </p:nvPicPr>
                <p:blipFill>
                  <a:blip r:embed="rId640"/>
                  <a:stretch>
                    <a:fillRect/>
                  </a:stretch>
                </p:blipFill>
                <p:spPr>
                  <a:xfrm>
                    <a:off x="2758126" y="4951571"/>
                    <a:ext cx="68252" cy="15393"/>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1593" name="Ink 1592">
                    <a:extLst>
                      <a:ext uri="{FF2B5EF4-FFF2-40B4-BE49-F238E27FC236}">
                        <a16:creationId xmlns:a16="http://schemas.microsoft.com/office/drawing/2014/main" id="{E3093D3F-946D-498A-9266-201414055B61}"/>
                      </a:ext>
                    </a:extLst>
                  </p14:cNvPr>
                  <p14:cNvContentPartPr/>
                  <p14:nvPr/>
                </p14:nvContentPartPr>
                <p14:xfrm>
                  <a:off x="2830587" y="4950597"/>
                  <a:ext cx="23427" cy="33770"/>
                </p14:xfrm>
              </p:contentPart>
            </mc:Choice>
            <mc:Fallback xmlns="">
              <p:pic>
                <p:nvPicPr>
                  <p:cNvPr id="1593" name="Ink 1592">
                    <a:extLst>
                      <a:ext uri="{FF2B5EF4-FFF2-40B4-BE49-F238E27FC236}">
                        <a16:creationId xmlns:a16="http://schemas.microsoft.com/office/drawing/2014/main" id="{E3093D3F-946D-498A-9266-201414055B61}"/>
                      </a:ext>
                    </a:extLst>
                  </p:cNvPr>
                  <p:cNvPicPr/>
                  <p:nvPr/>
                </p:nvPicPr>
                <p:blipFill>
                  <a:blip r:embed="rId642"/>
                  <a:stretch>
                    <a:fillRect/>
                  </a:stretch>
                </p:blipFill>
                <p:spPr>
                  <a:xfrm>
                    <a:off x="2826328" y="4946286"/>
                    <a:ext cx="31946" cy="4239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3">
              <p14:nvContentPartPr>
                <p14:cNvPr id="1601" name="Ink 1600">
                  <a:extLst>
                    <a:ext uri="{FF2B5EF4-FFF2-40B4-BE49-F238E27FC236}">
                      <a16:creationId xmlns:a16="http://schemas.microsoft.com/office/drawing/2014/main" id="{A2E6743F-0362-4C1F-AB68-33A0F9279DC9}"/>
                    </a:ext>
                  </a:extLst>
                </p14:cNvPr>
                <p14:cNvContentPartPr/>
                <p14:nvPr/>
              </p14:nvContentPartPr>
              <p14:xfrm>
                <a:off x="2962172" y="5015890"/>
                <a:ext cx="654724" cy="15821"/>
              </p14:xfrm>
            </p:contentPart>
          </mc:Choice>
          <mc:Fallback xmlns="">
            <p:pic>
              <p:nvPicPr>
                <p:cNvPr id="1601" name="Ink 1600">
                  <a:extLst>
                    <a:ext uri="{FF2B5EF4-FFF2-40B4-BE49-F238E27FC236}">
                      <a16:creationId xmlns:a16="http://schemas.microsoft.com/office/drawing/2014/main" id="{A2E6743F-0362-4C1F-AB68-33A0F9279DC9}"/>
                    </a:ext>
                  </a:extLst>
                </p:cNvPr>
                <p:cNvPicPr/>
                <p:nvPr/>
              </p:nvPicPr>
              <p:blipFill>
                <a:blip r:embed="rId644"/>
                <a:stretch>
                  <a:fillRect/>
                </a:stretch>
              </p:blipFill>
              <p:spPr>
                <a:xfrm>
                  <a:off x="2957853" y="5011575"/>
                  <a:ext cx="663362" cy="24451"/>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1602" name="Ink 1601">
                  <a:extLst>
                    <a:ext uri="{FF2B5EF4-FFF2-40B4-BE49-F238E27FC236}">
                      <a16:creationId xmlns:a16="http://schemas.microsoft.com/office/drawing/2014/main" id="{E578ED75-5BBA-4A4A-BAAE-25682B50FD9C}"/>
                    </a:ext>
                  </a:extLst>
                </p14:cNvPr>
                <p14:cNvContentPartPr/>
                <p14:nvPr/>
              </p14:nvContentPartPr>
              <p14:xfrm>
                <a:off x="2952436" y="5016498"/>
                <a:ext cx="5780" cy="17646"/>
              </p14:xfrm>
            </p:contentPart>
          </mc:Choice>
          <mc:Fallback xmlns="">
            <p:pic>
              <p:nvPicPr>
                <p:cNvPr id="1602" name="Ink 1601">
                  <a:extLst>
                    <a:ext uri="{FF2B5EF4-FFF2-40B4-BE49-F238E27FC236}">
                      <a16:creationId xmlns:a16="http://schemas.microsoft.com/office/drawing/2014/main" id="{E578ED75-5BBA-4A4A-BAAE-25682B50FD9C}"/>
                    </a:ext>
                  </a:extLst>
                </p:cNvPr>
                <p:cNvPicPr/>
                <p:nvPr/>
              </p:nvPicPr>
              <p:blipFill>
                <a:blip r:embed="rId646"/>
                <a:stretch>
                  <a:fillRect/>
                </a:stretch>
              </p:blipFill>
              <p:spPr>
                <a:xfrm>
                  <a:off x="2948101" y="5012263"/>
                  <a:ext cx="14450" cy="26116"/>
                </a:xfrm>
                <a:prstGeom prst="rect">
                  <a:avLst/>
                </a:prstGeom>
              </p:spPr>
            </p:pic>
          </mc:Fallback>
        </mc:AlternateContent>
        <mc:AlternateContent xmlns:mc="http://schemas.openxmlformats.org/markup-compatibility/2006" xmlns:p14="http://schemas.microsoft.com/office/powerpoint/2010/main">
          <mc:Choice Requires="p14">
            <p:contentPart p14:bwMode="auto" r:id="rId647">
              <p14:nvContentPartPr>
                <p14:cNvPr id="1660" name="Ink 1659">
                  <a:extLst>
                    <a:ext uri="{FF2B5EF4-FFF2-40B4-BE49-F238E27FC236}">
                      <a16:creationId xmlns:a16="http://schemas.microsoft.com/office/drawing/2014/main" id="{A95A4323-6A66-402D-86A6-EA0174C60925}"/>
                    </a:ext>
                  </a:extLst>
                </p14:cNvPr>
                <p14:cNvContentPartPr/>
                <p14:nvPr/>
              </p14:nvContentPartPr>
              <p14:xfrm>
                <a:off x="3058095" y="4122728"/>
                <a:ext cx="31945" cy="52633"/>
              </p14:xfrm>
            </p:contentPart>
          </mc:Choice>
          <mc:Fallback xmlns="">
            <p:pic>
              <p:nvPicPr>
                <p:cNvPr id="1660" name="Ink 1659">
                  <a:extLst>
                    <a:ext uri="{FF2B5EF4-FFF2-40B4-BE49-F238E27FC236}">
                      <a16:creationId xmlns:a16="http://schemas.microsoft.com/office/drawing/2014/main" id="{A95A4323-6A66-402D-86A6-EA0174C60925}"/>
                    </a:ext>
                  </a:extLst>
                </p:cNvPr>
                <p:cNvPicPr/>
                <p:nvPr/>
              </p:nvPicPr>
              <p:blipFill>
                <a:blip r:embed="rId648"/>
                <a:stretch>
                  <a:fillRect/>
                </a:stretch>
              </p:blipFill>
              <p:spPr>
                <a:xfrm>
                  <a:off x="3049122" y="4113777"/>
                  <a:ext cx="49533" cy="70177"/>
                </a:xfrm>
                <a:prstGeom prst="rect">
                  <a:avLst/>
                </a:prstGeom>
              </p:spPr>
            </p:pic>
          </mc:Fallback>
        </mc:AlternateContent>
        <p:grpSp>
          <p:nvGrpSpPr>
            <p:cNvPr id="1663" name="Group 1662">
              <a:extLst>
                <a:ext uri="{FF2B5EF4-FFF2-40B4-BE49-F238E27FC236}">
                  <a16:creationId xmlns:a16="http://schemas.microsoft.com/office/drawing/2014/main" id="{04A1BCE3-FAB4-4B3C-BD86-65291FBD9398}"/>
                </a:ext>
              </a:extLst>
            </p:cNvPr>
            <p:cNvGrpSpPr/>
            <p:nvPr/>
          </p:nvGrpSpPr>
          <p:grpSpPr>
            <a:xfrm>
              <a:off x="2947959" y="4113296"/>
              <a:ext cx="391558" cy="65716"/>
              <a:chOff x="2947959" y="4113296"/>
              <a:chExt cx="391558" cy="65716"/>
            </a:xfrm>
          </p:grpSpPr>
          <mc:AlternateContent xmlns:mc="http://schemas.openxmlformats.org/markup-compatibility/2006" xmlns:p14="http://schemas.microsoft.com/office/powerpoint/2010/main">
            <mc:Choice Requires="p14">
              <p:contentPart p14:bwMode="auto" r:id="rId649">
                <p14:nvContentPartPr>
                  <p14:cNvPr id="1656" name="Ink 1655">
                    <a:extLst>
                      <a:ext uri="{FF2B5EF4-FFF2-40B4-BE49-F238E27FC236}">
                        <a16:creationId xmlns:a16="http://schemas.microsoft.com/office/drawing/2014/main" id="{47244406-6755-407D-A26B-3950EC1825BE}"/>
                      </a:ext>
                    </a:extLst>
                  </p14:cNvPr>
                  <p14:cNvContentPartPr/>
                  <p14:nvPr/>
                </p14:nvContentPartPr>
                <p14:xfrm>
                  <a:off x="2947959" y="4149500"/>
                  <a:ext cx="73931" cy="3651"/>
                </p14:xfrm>
              </p:contentPart>
            </mc:Choice>
            <mc:Fallback xmlns="">
              <p:pic>
                <p:nvPicPr>
                  <p:cNvPr id="1656" name="Ink 1655">
                    <a:extLst>
                      <a:ext uri="{FF2B5EF4-FFF2-40B4-BE49-F238E27FC236}">
                        <a16:creationId xmlns:a16="http://schemas.microsoft.com/office/drawing/2014/main" id="{47244406-6755-407D-A26B-3950EC1825BE}"/>
                      </a:ext>
                    </a:extLst>
                  </p:cNvPr>
                  <p:cNvPicPr/>
                  <p:nvPr/>
                </p:nvPicPr>
                <p:blipFill>
                  <a:blip r:embed="rId650"/>
                  <a:stretch>
                    <a:fillRect/>
                  </a:stretch>
                </p:blipFill>
                <p:spPr>
                  <a:xfrm>
                    <a:off x="2939304" y="4141202"/>
                    <a:ext cx="91602" cy="19915"/>
                  </a:xfrm>
                  <a:prstGeom prst="rect">
                    <a:avLst/>
                  </a:prstGeom>
                </p:spPr>
              </p:pic>
            </mc:Fallback>
          </mc:AlternateContent>
          <mc:AlternateContent xmlns:mc="http://schemas.openxmlformats.org/markup-compatibility/2006" xmlns:p14="http://schemas.microsoft.com/office/powerpoint/2010/main">
            <mc:Choice Requires="p14">
              <p:contentPart p14:bwMode="auto" r:id="rId651">
                <p14:nvContentPartPr>
                  <p14:cNvPr id="1657" name="Ink 1656">
                    <a:extLst>
                      <a:ext uri="{FF2B5EF4-FFF2-40B4-BE49-F238E27FC236}">
                        <a16:creationId xmlns:a16="http://schemas.microsoft.com/office/drawing/2014/main" id="{02093F09-5BE9-4281-A77F-734D5A00D909}"/>
                      </a:ext>
                    </a:extLst>
                  </p14:cNvPr>
                  <p14:cNvContentPartPr/>
                  <p14:nvPr/>
                </p14:nvContentPartPr>
                <p14:xfrm>
                  <a:off x="2980209" y="4113296"/>
                  <a:ext cx="2129" cy="65716"/>
                </p14:xfrm>
              </p:contentPart>
            </mc:Choice>
            <mc:Fallback xmlns="">
              <p:pic>
                <p:nvPicPr>
                  <p:cNvPr id="1657" name="Ink 1656">
                    <a:extLst>
                      <a:ext uri="{FF2B5EF4-FFF2-40B4-BE49-F238E27FC236}">
                        <a16:creationId xmlns:a16="http://schemas.microsoft.com/office/drawing/2014/main" id="{02093F09-5BE9-4281-A77F-734D5A00D909}"/>
                      </a:ext>
                    </a:extLst>
                  </p:cNvPr>
                  <p:cNvPicPr/>
                  <p:nvPr/>
                </p:nvPicPr>
                <p:blipFill>
                  <a:blip r:embed="rId652"/>
                  <a:stretch>
                    <a:fillRect/>
                  </a:stretch>
                </p:blipFill>
                <p:spPr>
                  <a:xfrm>
                    <a:off x="2971338" y="4104318"/>
                    <a:ext cx="19516" cy="83312"/>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1662" name="Ink 1661">
                    <a:extLst>
                      <a:ext uri="{FF2B5EF4-FFF2-40B4-BE49-F238E27FC236}">
                        <a16:creationId xmlns:a16="http://schemas.microsoft.com/office/drawing/2014/main" id="{6AD43CC8-7621-4A6B-9577-DF8DF93698AB}"/>
                      </a:ext>
                    </a:extLst>
                  </p14:cNvPr>
                  <p14:cNvContentPartPr/>
                  <p14:nvPr/>
                </p14:nvContentPartPr>
                <p14:xfrm>
                  <a:off x="3072698" y="4146763"/>
                  <a:ext cx="266819" cy="6694"/>
                </p14:xfrm>
              </p:contentPart>
            </mc:Choice>
            <mc:Fallback xmlns="">
              <p:pic>
                <p:nvPicPr>
                  <p:cNvPr id="1662" name="Ink 1661">
                    <a:extLst>
                      <a:ext uri="{FF2B5EF4-FFF2-40B4-BE49-F238E27FC236}">
                        <a16:creationId xmlns:a16="http://schemas.microsoft.com/office/drawing/2014/main" id="{6AD43CC8-7621-4A6B-9577-DF8DF93698AB}"/>
                      </a:ext>
                    </a:extLst>
                  </p:cNvPr>
                  <p:cNvPicPr/>
                  <p:nvPr/>
                </p:nvPicPr>
                <p:blipFill>
                  <a:blip r:embed="rId654"/>
                  <a:stretch>
                    <a:fillRect/>
                  </a:stretch>
                </p:blipFill>
                <p:spPr>
                  <a:xfrm>
                    <a:off x="3063696" y="4137955"/>
                    <a:ext cx="284463" cy="23957"/>
                  </a:xfrm>
                  <a:prstGeom prst="rect">
                    <a:avLst/>
                  </a:prstGeom>
                </p:spPr>
              </p:pic>
            </mc:Fallback>
          </mc:AlternateContent>
        </p:grpSp>
        <p:grpSp>
          <p:nvGrpSpPr>
            <p:cNvPr id="1669" name="Group 1668">
              <a:extLst>
                <a:ext uri="{FF2B5EF4-FFF2-40B4-BE49-F238E27FC236}">
                  <a16:creationId xmlns:a16="http://schemas.microsoft.com/office/drawing/2014/main" id="{B7EDEE43-F6B5-4B6B-A878-3907D088A54E}"/>
                </a:ext>
              </a:extLst>
            </p:cNvPr>
            <p:cNvGrpSpPr/>
            <p:nvPr/>
          </p:nvGrpSpPr>
          <p:grpSpPr>
            <a:xfrm>
              <a:off x="3383631" y="4110558"/>
              <a:ext cx="407680" cy="49895"/>
              <a:chOff x="3383631" y="4110558"/>
              <a:chExt cx="407680" cy="49895"/>
            </a:xfrm>
          </p:grpSpPr>
          <mc:AlternateContent xmlns:mc="http://schemas.openxmlformats.org/markup-compatibility/2006" xmlns:p14="http://schemas.microsoft.com/office/powerpoint/2010/main">
            <mc:Choice Requires="p14">
              <p:contentPart p14:bwMode="auto" r:id="rId655">
                <p14:nvContentPartPr>
                  <p14:cNvPr id="1664" name="Ink 1663">
                    <a:extLst>
                      <a:ext uri="{FF2B5EF4-FFF2-40B4-BE49-F238E27FC236}">
                        <a16:creationId xmlns:a16="http://schemas.microsoft.com/office/drawing/2014/main" id="{B3507594-8BF0-4663-8075-7546A23F1AF4}"/>
                      </a:ext>
                    </a:extLst>
                  </p14:cNvPr>
                  <p14:cNvContentPartPr/>
                  <p14:nvPr/>
                </p14:nvContentPartPr>
                <p14:xfrm>
                  <a:off x="3727725" y="4129117"/>
                  <a:ext cx="63586" cy="1826"/>
                </p14:xfrm>
              </p:contentPart>
            </mc:Choice>
            <mc:Fallback xmlns="">
              <p:pic>
                <p:nvPicPr>
                  <p:cNvPr id="1664" name="Ink 1663">
                    <a:extLst>
                      <a:ext uri="{FF2B5EF4-FFF2-40B4-BE49-F238E27FC236}">
                        <a16:creationId xmlns:a16="http://schemas.microsoft.com/office/drawing/2014/main" id="{B3507594-8BF0-4663-8075-7546A23F1AF4}"/>
                      </a:ext>
                    </a:extLst>
                  </p:cNvPr>
                  <p:cNvPicPr/>
                  <p:nvPr/>
                </p:nvPicPr>
                <p:blipFill>
                  <a:blip r:embed="rId656"/>
                  <a:stretch>
                    <a:fillRect/>
                  </a:stretch>
                </p:blipFill>
                <p:spPr>
                  <a:xfrm>
                    <a:off x="3718693" y="4120352"/>
                    <a:ext cx="81289" cy="19721"/>
                  </a:xfrm>
                  <a:prstGeom prst="rect">
                    <a:avLst/>
                  </a:prstGeom>
                </p:spPr>
              </p:pic>
            </mc:Fallback>
          </mc:AlternateContent>
          <mc:AlternateContent xmlns:mc="http://schemas.openxmlformats.org/markup-compatibility/2006" xmlns:p14="http://schemas.microsoft.com/office/powerpoint/2010/main">
            <mc:Choice Requires="p14">
              <p:contentPart p14:bwMode="auto" r:id="rId657">
                <p14:nvContentPartPr>
                  <p14:cNvPr id="1665" name="Ink 1664">
                    <a:extLst>
                      <a:ext uri="{FF2B5EF4-FFF2-40B4-BE49-F238E27FC236}">
                        <a16:creationId xmlns:a16="http://schemas.microsoft.com/office/drawing/2014/main" id="{B38A18ED-AF71-4050-A907-97766E076442}"/>
                      </a:ext>
                    </a:extLst>
                  </p14:cNvPr>
                  <p14:cNvContentPartPr/>
                  <p14:nvPr/>
                </p14:nvContentPartPr>
                <p14:xfrm>
                  <a:off x="3690912" y="4110558"/>
                  <a:ext cx="19775" cy="24339"/>
                </p14:xfrm>
              </p:contentPart>
            </mc:Choice>
            <mc:Fallback xmlns="">
              <p:pic>
                <p:nvPicPr>
                  <p:cNvPr id="1665" name="Ink 1664">
                    <a:extLst>
                      <a:ext uri="{FF2B5EF4-FFF2-40B4-BE49-F238E27FC236}">
                        <a16:creationId xmlns:a16="http://schemas.microsoft.com/office/drawing/2014/main" id="{B38A18ED-AF71-4050-A907-97766E076442}"/>
                      </a:ext>
                    </a:extLst>
                  </p:cNvPr>
                  <p:cNvPicPr/>
                  <p:nvPr/>
                </p:nvPicPr>
                <p:blipFill>
                  <a:blip r:embed="rId658"/>
                  <a:stretch>
                    <a:fillRect/>
                  </a:stretch>
                </p:blipFill>
                <p:spPr>
                  <a:xfrm>
                    <a:off x="3681923" y="4101610"/>
                    <a:ext cx="37393" cy="41877"/>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1666" name="Ink 1665">
                    <a:extLst>
                      <a:ext uri="{FF2B5EF4-FFF2-40B4-BE49-F238E27FC236}">
                        <a16:creationId xmlns:a16="http://schemas.microsoft.com/office/drawing/2014/main" id="{629D18D7-3D9D-44B2-9270-3DD3FF08EDC0}"/>
                      </a:ext>
                    </a:extLst>
                  </p14:cNvPr>
                  <p14:cNvContentPartPr/>
                  <p14:nvPr/>
                </p14:nvContentPartPr>
                <p14:xfrm>
                  <a:off x="3692434" y="4136723"/>
                  <a:ext cx="19472" cy="23730"/>
                </p14:xfrm>
              </p:contentPart>
            </mc:Choice>
            <mc:Fallback xmlns="">
              <p:pic>
                <p:nvPicPr>
                  <p:cNvPr id="1666" name="Ink 1665">
                    <a:extLst>
                      <a:ext uri="{FF2B5EF4-FFF2-40B4-BE49-F238E27FC236}">
                        <a16:creationId xmlns:a16="http://schemas.microsoft.com/office/drawing/2014/main" id="{629D18D7-3D9D-44B2-9270-3DD3FF08EDC0}"/>
                      </a:ext>
                    </a:extLst>
                  </p:cNvPr>
                  <p:cNvPicPr/>
                  <p:nvPr/>
                </p:nvPicPr>
                <p:blipFill>
                  <a:blip r:embed="rId660"/>
                  <a:stretch>
                    <a:fillRect/>
                  </a:stretch>
                </p:blipFill>
                <p:spPr>
                  <a:xfrm>
                    <a:off x="3683419" y="4128094"/>
                    <a:ext cx="37141" cy="41348"/>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1668" name="Ink 1667">
                    <a:extLst>
                      <a:ext uri="{FF2B5EF4-FFF2-40B4-BE49-F238E27FC236}">
                        <a16:creationId xmlns:a16="http://schemas.microsoft.com/office/drawing/2014/main" id="{1243B809-5FDA-46E4-83A5-9EF072AA7EEB}"/>
                      </a:ext>
                    </a:extLst>
                  </p14:cNvPr>
                  <p14:cNvContentPartPr/>
                  <p14:nvPr/>
                </p14:nvContentPartPr>
                <p14:xfrm>
                  <a:off x="3383631" y="4130334"/>
                  <a:ext cx="319147" cy="11257"/>
                </p14:xfrm>
              </p:contentPart>
            </mc:Choice>
            <mc:Fallback xmlns="">
              <p:pic>
                <p:nvPicPr>
                  <p:cNvPr id="1668" name="Ink 1667">
                    <a:extLst>
                      <a:ext uri="{FF2B5EF4-FFF2-40B4-BE49-F238E27FC236}">
                        <a16:creationId xmlns:a16="http://schemas.microsoft.com/office/drawing/2014/main" id="{1243B809-5FDA-46E4-83A5-9EF072AA7EEB}"/>
                      </a:ext>
                    </a:extLst>
                  </p:cNvPr>
                  <p:cNvPicPr/>
                  <p:nvPr/>
                </p:nvPicPr>
                <p:blipFill>
                  <a:blip r:embed="rId662"/>
                  <a:stretch>
                    <a:fillRect/>
                  </a:stretch>
                </p:blipFill>
                <p:spPr>
                  <a:xfrm>
                    <a:off x="3374636" y="4121256"/>
                    <a:ext cx="336777" cy="29050"/>
                  </a:xfrm>
                  <a:prstGeom prst="rect">
                    <a:avLst/>
                  </a:prstGeom>
                </p:spPr>
              </p:pic>
            </mc:Fallback>
          </mc:AlternateContent>
        </p:grpSp>
      </p:grpSp>
      <p:sp>
        <p:nvSpPr>
          <p:cNvPr id="1674" name="TextBox 1673">
            <a:extLst>
              <a:ext uri="{FF2B5EF4-FFF2-40B4-BE49-F238E27FC236}">
                <a16:creationId xmlns:a16="http://schemas.microsoft.com/office/drawing/2014/main" id="{B0B67C88-FBB5-49A4-B23C-7E1B9E6F9EBA}"/>
              </a:ext>
            </a:extLst>
          </p:cNvPr>
          <p:cNvSpPr txBox="1"/>
          <p:nvPr/>
        </p:nvSpPr>
        <p:spPr>
          <a:xfrm>
            <a:off x="4378081" y="2305615"/>
            <a:ext cx="6993807" cy="3323987"/>
          </a:xfrm>
          <a:prstGeom prst="rect">
            <a:avLst/>
          </a:prstGeom>
          <a:noFill/>
        </p:spPr>
        <p:txBody>
          <a:bodyPr wrap="square">
            <a:spAutoFit/>
          </a:bodyPr>
          <a:lstStyle/>
          <a:p>
            <a:r>
              <a:rPr lang="en-US" sz="1400" dirty="0"/>
              <a:t>Maxwell’s Third Equation (Faraday’s Law) states the induced emf in a closed loop equals the negative of the time rate of change of magnetic flux through the loop.</a:t>
            </a:r>
          </a:p>
          <a:p>
            <a:endParaRPr lang="en-US" sz="1400" dirty="0"/>
          </a:p>
          <a:p>
            <a:r>
              <a:rPr lang="en-US" sz="1400" dirty="0"/>
              <a:t>Therefore, to find the induced emf and current, we will first find an expression for the change in flux over time, using and equations from chapters 28 and 29.</a:t>
            </a:r>
          </a:p>
          <a:p>
            <a:endParaRPr lang="en-US" sz="1400" dirty="0"/>
          </a:p>
          <a:p>
            <a:r>
              <a:rPr lang="en-US" sz="1400" dirty="0"/>
              <a:t>We will need to develop our expression using an equation that is dependent on the radial distance from the current wire so that we can integrate in the outward direction from the wire to account for the change in field strength over distance.</a:t>
            </a:r>
          </a:p>
          <a:p>
            <a:endParaRPr lang="en-US" sz="1400" dirty="0"/>
          </a:p>
          <a:p>
            <a:r>
              <a:rPr lang="en-US" sz="1400" dirty="0"/>
              <a:t>Evaluating the integral will yield an appropriate expression for the induced emf in terms of both the total change in flux, as well as the distance from the current wire.</a:t>
            </a:r>
          </a:p>
          <a:p>
            <a:endParaRPr lang="en-US" sz="1400" dirty="0"/>
          </a:p>
          <a:p>
            <a:r>
              <a:rPr lang="en-US" sz="1400" dirty="0"/>
              <a:t>Finally, once we have the value for the emf, we can solve for the induced current using Ohm’s Law.</a:t>
            </a:r>
          </a:p>
        </p:txBody>
      </p:sp>
      <p:grpSp>
        <p:nvGrpSpPr>
          <p:cNvPr id="8" name="Group 7">
            <a:extLst>
              <a:ext uri="{FF2B5EF4-FFF2-40B4-BE49-F238E27FC236}">
                <a16:creationId xmlns:a16="http://schemas.microsoft.com/office/drawing/2014/main" id="{240C8EDE-4357-479B-AEBC-B3920AB46510}"/>
              </a:ext>
            </a:extLst>
          </p:cNvPr>
          <p:cNvGrpSpPr/>
          <p:nvPr/>
        </p:nvGrpSpPr>
        <p:grpSpPr>
          <a:xfrm>
            <a:off x="3515361" y="4303643"/>
            <a:ext cx="38160" cy="97560"/>
            <a:chOff x="3515361" y="4303643"/>
            <a:chExt cx="38160" cy="97560"/>
          </a:xfrm>
        </p:grpSpPr>
        <mc:AlternateContent xmlns:mc="http://schemas.openxmlformats.org/markup-compatibility/2006" xmlns:p14="http://schemas.microsoft.com/office/powerpoint/2010/main">
          <mc:Choice Requires="p14">
            <p:contentPart p14:bwMode="auto" r:id="rId663">
              <p14:nvContentPartPr>
                <p14:cNvPr id="6" name="Ink 5">
                  <a:extLst>
                    <a:ext uri="{FF2B5EF4-FFF2-40B4-BE49-F238E27FC236}">
                      <a16:creationId xmlns:a16="http://schemas.microsoft.com/office/drawing/2014/main" id="{24829B0E-2194-49EC-956B-59AAD48A156B}"/>
                    </a:ext>
                  </a:extLst>
                </p14:cNvPr>
                <p14:cNvContentPartPr/>
                <p14:nvPr/>
              </p14:nvContentPartPr>
              <p14:xfrm>
                <a:off x="3525441" y="4303643"/>
                <a:ext cx="28080" cy="97560"/>
              </p14:xfrm>
            </p:contentPart>
          </mc:Choice>
          <mc:Fallback xmlns="">
            <p:pic>
              <p:nvPicPr>
                <p:cNvPr id="6" name="Ink 5">
                  <a:extLst>
                    <a:ext uri="{FF2B5EF4-FFF2-40B4-BE49-F238E27FC236}">
                      <a16:creationId xmlns:a16="http://schemas.microsoft.com/office/drawing/2014/main" id="{24829B0E-2194-49EC-956B-59AAD48A156B}"/>
                    </a:ext>
                  </a:extLst>
                </p:cNvPr>
                <p:cNvPicPr/>
                <p:nvPr/>
              </p:nvPicPr>
              <p:blipFill>
                <a:blip r:embed="rId664"/>
                <a:stretch>
                  <a:fillRect/>
                </a:stretch>
              </p:blipFill>
              <p:spPr>
                <a:xfrm>
                  <a:off x="3516801" y="4295003"/>
                  <a:ext cx="457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7" name="Ink 6">
                  <a:extLst>
                    <a:ext uri="{FF2B5EF4-FFF2-40B4-BE49-F238E27FC236}">
                      <a16:creationId xmlns:a16="http://schemas.microsoft.com/office/drawing/2014/main" id="{12B413F4-E1DC-4A2C-8EEA-5D17246ECB73}"/>
                    </a:ext>
                  </a:extLst>
                </p14:cNvPr>
                <p14:cNvContentPartPr/>
                <p14:nvPr/>
              </p14:nvContentPartPr>
              <p14:xfrm>
                <a:off x="3515361" y="4339283"/>
                <a:ext cx="31680" cy="8280"/>
              </p14:xfrm>
            </p:contentPart>
          </mc:Choice>
          <mc:Fallback xmlns="">
            <p:pic>
              <p:nvPicPr>
                <p:cNvPr id="7" name="Ink 6">
                  <a:extLst>
                    <a:ext uri="{FF2B5EF4-FFF2-40B4-BE49-F238E27FC236}">
                      <a16:creationId xmlns:a16="http://schemas.microsoft.com/office/drawing/2014/main" id="{12B413F4-E1DC-4A2C-8EEA-5D17246ECB73}"/>
                    </a:ext>
                  </a:extLst>
                </p:cNvPr>
                <p:cNvPicPr/>
                <p:nvPr/>
              </p:nvPicPr>
              <p:blipFill>
                <a:blip r:embed="rId666"/>
                <a:stretch>
                  <a:fillRect/>
                </a:stretch>
              </p:blipFill>
              <p:spPr>
                <a:xfrm>
                  <a:off x="3506721" y="4330643"/>
                  <a:ext cx="49320" cy="25920"/>
                </a:xfrm>
                <a:prstGeom prst="rect">
                  <a:avLst/>
                </a:prstGeom>
              </p:spPr>
            </p:pic>
          </mc:Fallback>
        </mc:AlternateContent>
      </p:grpSp>
    </p:spTree>
    <p:extLst>
      <p:ext uri="{BB962C8B-B14F-4D97-AF65-F5344CB8AC3E}">
        <p14:creationId xmlns:p14="http://schemas.microsoft.com/office/powerpoint/2010/main" val="342852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4D22-78A4-4BFE-B296-BDCEA789F526}"/>
              </a:ext>
            </a:extLst>
          </p:cNvPr>
          <p:cNvSpPr>
            <a:spLocks noGrp="1"/>
          </p:cNvSpPr>
          <p:nvPr>
            <p:ph type="title"/>
          </p:nvPr>
        </p:nvSpPr>
        <p:spPr/>
        <p:txBody>
          <a:bodyPr/>
          <a:lstStyle/>
          <a:p>
            <a:r>
              <a:rPr lang="en-US" dirty="0"/>
              <a:t>Execution</a:t>
            </a:r>
            <a:endParaRPr lang="en-US" sz="2800" dirty="0"/>
          </a:p>
        </p:txBody>
      </p:sp>
      <p:sp>
        <p:nvSpPr>
          <p:cNvPr id="3" name="TextBox 2">
            <a:extLst>
              <a:ext uri="{FF2B5EF4-FFF2-40B4-BE49-F238E27FC236}">
                <a16:creationId xmlns:a16="http://schemas.microsoft.com/office/drawing/2014/main" id="{377629FC-A03D-4AF1-82DE-9C25D804F538}"/>
              </a:ext>
            </a:extLst>
          </p:cNvPr>
          <p:cNvSpPr txBox="1"/>
          <p:nvPr/>
        </p:nvSpPr>
        <p:spPr>
          <a:xfrm>
            <a:off x="986478" y="2288877"/>
            <a:ext cx="10317538" cy="1169551"/>
          </a:xfrm>
          <a:prstGeom prst="rect">
            <a:avLst/>
          </a:prstGeom>
          <a:noFill/>
        </p:spPr>
        <p:txBody>
          <a:bodyPr wrap="square" rtlCol="0">
            <a:spAutoFit/>
          </a:bodyPr>
          <a:lstStyle/>
          <a:p>
            <a:r>
              <a:rPr lang="en-US" sz="1400" dirty="0"/>
              <a:t>The magnetic field </a:t>
            </a:r>
            <a:r>
              <a:rPr lang="en-US" sz="1400" b="1" dirty="0"/>
              <a:t>(B)</a:t>
            </a:r>
            <a:r>
              <a:rPr lang="en-US" sz="1400" dirty="0"/>
              <a:t> due to the current-carrying wire is concentric with the wire such that the field is directed straight down into the plane to the right of the wire, so the area vector </a:t>
            </a:r>
            <a:r>
              <a:rPr lang="en-US" sz="1400" b="1" dirty="0"/>
              <a:t>(A)</a:t>
            </a:r>
            <a:r>
              <a:rPr lang="en-US" sz="1400" dirty="0"/>
              <a:t> is chosen to point straight down into the plane as well. With this choice, a positive emf would be directed clockwise around the </a:t>
            </a:r>
            <a:r>
              <a:rPr lang="en-US" sz="1400" dirty="0" err="1"/>
              <a:t>slidewire</a:t>
            </a:r>
            <a:r>
              <a:rPr lang="en-US" sz="1400" dirty="0"/>
              <a:t> circuit.</a:t>
            </a:r>
          </a:p>
          <a:p>
            <a:endParaRPr lang="en-US" sz="1400" dirty="0"/>
          </a:p>
          <a:p>
            <a:r>
              <a:rPr lang="en-US" sz="1400" dirty="0"/>
              <a:t>Since </a:t>
            </a:r>
            <a:r>
              <a:rPr lang="en-US" sz="1400" b="1" dirty="0"/>
              <a:t>(A)</a:t>
            </a:r>
            <a:r>
              <a:rPr lang="en-US" sz="1400" dirty="0"/>
              <a:t> and </a:t>
            </a:r>
            <a:r>
              <a:rPr lang="en-US" sz="1400" b="1" dirty="0"/>
              <a:t>(B)</a:t>
            </a:r>
            <a:r>
              <a:rPr lang="en-US" sz="1400" dirty="0"/>
              <a:t> point in the same direction:</a:t>
            </a:r>
          </a:p>
        </p:txBody>
      </p:sp>
      <p:grpSp>
        <p:nvGrpSpPr>
          <p:cNvPr id="77" name="Group 76">
            <a:extLst>
              <a:ext uri="{FF2B5EF4-FFF2-40B4-BE49-F238E27FC236}">
                <a16:creationId xmlns:a16="http://schemas.microsoft.com/office/drawing/2014/main" id="{EF8166E3-286B-4CB2-9633-E08D99DF91BD}"/>
              </a:ext>
            </a:extLst>
          </p:cNvPr>
          <p:cNvGrpSpPr/>
          <p:nvPr/>
        </p:nvGrpSpPr>
        <p:grpSpPr>
          <a:xfrm>
            <a:off x="3196422" y="3539929"/>
            <a:ext cx="757800" cy="378360"/>
            <a:chOff x="3196422" y="3539929"/>
            <a:chExt cx="757800" cy="378360"/>
          </a:xfrm>
        </p:grpSpPr>
        <mc:AlternateContent xmlns:mc="http://schemas.openxmlformats.org/markup-compatibility/2006" xmlns:p14="http://schemas.microsoft.com/office/powerpoint/2010/main">
          <mc:Choice Requires="p14">
            <p:contentPart p14:bwMode="auto" r:id="rId2">
              <p14:nvContentPartPr>
                <p14:cNvPr id="41" name="Ink 40">
                  <a:extLst>
                    <a:ext uri="{FF2B5EF4-FFF2-40B4-BE49-F238E27FC236}">
                      <a16:creationId xmlns:a16="http://schemas.microsoft.com/office/drawing/2014/main" id="{BAD630B6-6D66-414B-B0B3-341236A7C482}"/>
                    </a:ext>
                  </a:extLst>
                </p14:cNvPr>
                <p14:cNvContentPartPr/>
                <p14:nvPr/>
              </p14:nvContentPartPr>
              <p14:xfrm>
                <a:off x="3236382" y="3642169"/>
                <a:ext cx="132120" cy="194760"/>
              </p14:xfrm>
            </p:contentPart>
          </mc:Choice>
          <mc:Fallback xmlns="">
            <p:pic>
              <p:nvPicPr>
                <p:cNvPr id="41" name="Ink 40">
                  <a:extLst>
                    <a:ext uri="{FF2B5EF4-FFF2-40B4-BE49-F238E27FC236}">
                      <a16:creationId xmlns:a16="http://schemas.microsoft.com/office/drawing/2014/main" id="{BAD630B6-6D66-414B-B0B3-341236A7C482}"/>
                    </a:ext>
                  </a:extLst>
                </p:cNvPr>
                <p:cNvPicPr/>
                <p:nvPr/>
              </p:nvPicPr>
              <p:blipFill>
                <a:blip r:embed="rId3"/>
                <a:stretch>
                  <a:fillRect/>
                </a:stretch>
              </p:blipFill>
              <p:spPr>
                <a:xfrm>
                  <a:off x="3232062" y="3637849"/>
                  <a:ext cx="140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4" name="Ink 43">
                  <a:extLst>
                    <a:ext uri="{FF2B5EF4-FFF2-40B4-BE49-F238E27FC236}">
                      <a16:creationId xmlns:a16="http://schemas.microsoft.com/office/drawing/2014/main" id="{1AC74EB3-0AB1-4409-BBDA-05BD154DDF6B}"/>
                    </a:ext>
                  </a:extLst>
                </p14:cNvPr>
                <p14:cNvContentPartPr/>
                <p14:nvPr/>
              </p14:nvContentPartPr>
              <p14:xfrm>
                <a:off x="3196422" y="3539929"/>
                <a:ext cx="267840" cy="378360"/>
              </p14:xfrm>
            </p:contentPart>
          </mc:Choice>
          <mc:Fallback xmlns="">
            <p:pic>
              <p:nvPicPr>
                <p:cNvPr id="44" name="Ink 43">
                  <a:extLst>
                    <a:ext uri="{FF2B5EF4-FFF2-40B4-BE49-F238E27FC236}">
                      <a16:creationId xmlns:a16="http://schemas.microsoft.com/office/drawing/2014/main" id="{1AC74EB3-0AB1-4409-BBDA-05BD154DDF6B}"/>
                    </a:ext>
                  </a:extLst>
                </p:cNvPr>
                <p:cNvPicPr/>
                <p:nvPr/>
              </p:nvPicPr>
              <p:blipFill>
                <a:blip r:embed="rId5"/>
                <a:stretch>
                  <a:fillRect/>
                </a:stretch>
              </p:blipFill>
              <p:spPr>
                <a:xfrm>
                  <a:off x="3192102" y="3535609"/>
                  <a:ext cx="2764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Ink 47">
                  <a:extLst>
                    <a:ext uri="{FF2B5EF4-FFF2-40B4-BE49-F238E27FC236}">
                      <a16:creationId xmlns:a16="http://schemas.microsoft.com/office/drawing/2014/main" id="{77DFE7C3-2727-4915-A266-946124AC23C6}"/>
                    </a:ext>
                  </a:extLst>
                </p14:cNvPr>
                <p14:cNvContentPartPr/>
                <p14:nvPr/>
              </p14:nvContentPartPr>
              <p14:xfrm>
                <a:off x="3503862" y="3718129"/>
                <a:ext cx="127800" cy="11520"/>
              </p14:xfrm>
            </p:contentPart>
          </mc:Choice>
          <mc:Fallback xmlns="">
            <p:pic>
              <p:nvPicPr>
                <p:cNvPr id="48" name="Ink 47">
                  <a:extLst>
                    <a:ext uri="{FF2B5EF4-FFF2-40B4-BE49-F238E27FC236}">
                      <a16:creationId xmlns:a16="http://schemas.microsoft.com/office/drawing/2014/main" id="{77DFE7C3-2727-4915-A266-946124AC23C6}"/>
                    </a:ext>
                  </a:extLst>
                </p:cNvPr>
                <p:cNvPicPr/>
                <p:nvPr/>
              </p:nvPicPr>
              <p:blipFill>
                <a:blip r:embed="rId7"/>
                <a:stretch>
                  <a:fillRect/>
                </a:stretch>
              </p:blipFill>
              <p:spPr>
                <a:xfrm>
                  <a:off x="3499542" y="3713809"/>
                  <a:ext cx="1364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Ink 48">
                  <a:extLst>
                    <a:ext uri="{FF2B5EF4-FFF2-40B4-BE49-F238E27FC236}">
                      <a16:creationId xmlns:a16="http://schemas.microsoft.com/office/drawing/2014/main" id="{7F9E76E2-6E69-4AD8-AC4E-1D3D4BA22601}"/>
                    </a:ext>
                  </a:extLst>
                </p14:cNvPr>
                <p14:cNvContentPartPr/>
                <p14:nvPr/>
              </p14:nvContentPartPr>
              <p14:xfrm>
                <a:off x="3519702" y="3745849"/>
                <a:ext cx="116280" cy="16920"/>
              </p14:xfrm>
            </p:contentPart>
          </mc:Choice>
          <mc:Fallback xmlns="">
            <p:pic>
              <p:nvPicPr>
                <p:cNvPr id="49" name="Ink 48">
                  <a:extLst>
                    <a:ext uri="{FF2B5EF4-FFF2-40B4-BE49-F238E27FC236}">
                      <a16:creationId xmlns:a16="http://schemas.microsoft.com/office/drawing/2014/main" id="{7F9E76E2-6E69-4AD8-AC4E-1D3D4BA22601}"/>
                    </a:ext>
                  </a:extLst>
                </p:cNvPr>
                <p:cNvPicPr/>
                <p:nvPr/>
              </p:nvPicPr>
              <p:blipFill>
                <a:blip r:embed="rId9"/>
                <a:stretch>
                  <a:fillRect/>
                </a:stretch>
              </p:blipFill>
              <p:spPr>
                <a:xfrm>
                  <a:off x="3515382" y="3741529"/>
                  <a:ext cx="1249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2" name="Ink 51">
                  <a:extLst>
                    <a:ext uri="{FF2B5EF4-FFF2-40B4-BE49-F238E27FC236}">
                      <a16:creationId xmlns:a16="http://schemas.microsoft.com/office/drawing/2014/main" id="{7C6AF0FA-C611-4E5C-9E0E-6BE34D271BAD}"/>
                    </a:ext>
                  </a:extLst>
                </p14:cNvPr>
                <p14:cNvContentPartPr/>
                <p14:nvPr/>
              </p14:nvContentPartPr>
              <p14:xfrm>
                <a:off x="3706542" y="3592849"/>
                <a:ext cx="153720" cy="246600"/>
              </p14:xfrm>
            </p:contentPart>
          </mc:Choice>
          <mc:Fallback xmlns="">
            <p:pic>
              <p:nvPicPr>
                <p:cNvPr id="52" name="Ink 51">
                  <a:extLst>
                    <a:ext uri="{FF2B5EF4-FFF2-40B4-BE49-F238E27FC236}">
                      <a16:creationId xmlns:a16="http://schemas.microsoft.com/office/drawing/2014/main" id="{7C6AF0FA-C611-4E5C-9E0E-6BE34D271BAD}"/>
                    </a:ext>
                  </a:extLst>
                </p:cNvPr>
                <p:cNvPicPr/>
                <p:nvPr/>
              </p:nvPicPr>
              <p:blipFill>
                <a:blip r:embed="rId11"/>
                <a:stretch>
                  <a:fillRect/>
                </a:stretch>
              </p:blipFill>
              <p:spPr>
                <a:xfrm>
                  <a:off x="3702222" y="3588529"/>
                  <a:ext cx="1623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6">
                  <a:extLst>
                    <a:ext uri="{FF2B5EF4-FFF2-40B4-BE49-F238E27FC236}">
                      <a16:creationId xmlns:a16="http://schemas.microsoft.com/office/drawing/2014/main" id="{30C87906-FCDC-465C-8BD5-BD5F66F2326D}"/>
                    </a:ext>
                  </a:extLst>
                </p14:cNvPr>
                <p14:cNvContentPartPr/>
                <p14:nvPr/>
              </p14:nvContentPartPr>
              <p14:xfrm>
                <a:off x="3909942" y="3546409"/>
                <a:ext cx="44280" cy="51480"/>
              </p14:xfrm>
            </p:contentPart>
          </mc:Choice>
          <mc:Fallback xmlns="">
            <p:pic>
              <p:nvPicPr>
                <p:cNvPr id="57" name="Ink 56">
                  <a:extLst>
                    <a:ext uri="{FF2B5EF4-FFF2-40B4-BE49-F238E27FC236}">
                      <a16:creationId xmlns:a16="http://schemas.microsoft.com/office/drawing/2014/main" id="{30C87906-FCDC-465C-8BD5-BD5F66F2326D}"/>
                    </a:ext>
                  </a:extLst>
                </p:cNvPr>
                <p:cNvPicPr/>
                <p:nvPr/>
              </p:nvPicPr>
              <p:blipFill>
                <a:blip r:embed="rId13"/>
                <a:stretch>
                  <a:fillRect/>
                </a:stretch>
              </p:blipFill>
              <p:spPr>
                <a:xfrm>
                  <a:off x="3905622" y="3542089"/>
                  <a:ext cx="52920" cy="60120"/>
                </a:xfrm>
                <a:prstGeom prst="rect">
                  <a:avLst/>
                </a:prstGeom>
              </p:spPr>
            </p:pic>
          </mc:Fallback>
        </mc:AlternateContent>
      </p:grpSp>
      <p:grpSp>
        <p:nvGrpSpPr>
          <p:cNvPr id="83" name="Group 82">
            <a:extLst>
              <a:ext uri="{FF2B5EF4-FFF2-40B4-BE49-F238E27FC236}">
                <a16:creationId xmlns:a16="http://schemas.microsoft.com/office/drawing/2014/main" id="{5EA99CDE-45B8-42D1-919D-E247A3E294E3}"/>
              </a:ext>
            </a:extLst>
          </p:cNvPr>
          <p:cNvGrpSpPr/>
          <p:nvPr/>
        </p:nvGrpSpPr>
        <p:grpSpPr>
          <a:xfrm>
            <a:off x="4253742" y="3649729"/>
            <a:ext cx="486000" cy="195480"/>
            <a:chOff x="4253742" y="3649729"/>
            <a:chExt cx="486000" cy="195480"/>
          </a:xfrm>
        </p:grpSpPr>
        <mc:AlternateContent xmlns:mc="http://schemas.openxmlformats.org/markup-compatibility/2006" xmlns:p14="http://schemas.microsoft.com/office/powerpoint/2010/main">
          <mc:Choice Requires="p14">
            <p:contentPart p14:bwMode="auto" r:id="rId14">
              <p14:nvContentPartPr>
                <p14:cNvPr id="80" name="Ink 79">
                  <a:extLst>
                    <a:ext uri="{FF2B5EF4-FFF2-40B4-BE49-F238E27FC236}">
                      <a16:creationId xmlns:a16="http://schemas.microsoft.com/office/drawing/2014/main" id="{734BB70B-6F98-4343-8267-6E71684A455F}"/>
                    </a:ext>
                  </a:extLst>
                </p14:cNvPr>
                <p14:cNvContentPartPr/>
                <p14:nvPr/>
              </p14:nvContentPartPr>
              <p14:xfrm>
                <a:off x="4253742" y="3682489"/>
                <a:ext cx="341280" cy="21960"/>
              </p14:xfrm>
            </p:contentPart>
          </mc:Choice>
          <mc:Fallback xmlns="">
            <p:pic>
              <p:nvPicPr>
                <p:cNvPr id="80" name="Ink 79">
                  <a:extLst>
                    <a:ext uri="{FF2B5EF4-FFF2-40B4-BE49-F238E27FC236}">
                      <a16:creationId xmlns:a16="http://schemas.microsoft.com/office/drawing/2014/main" id="{734BB70B-6F98-4343-8267-6E71684A455F}"/>
                    </a:ext>
                  </a:extLst>
                </p:cNvPr>
                <p:cNvPicPr/>
                <p:nvPr/>
              </p:nvPicPr>
              <p:blipFill>
                <a:blip r:embed="rId15"/>
                <a:stretch>
                  <a:fillRect/>
                </a:stretch>
              </p:blipFill>
              <p:spPr>
                <a:xfrm>
                  <a:off x="4249422" y="3678169"/>
                  <a:ext cx="3499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1" name="Ink 80">
                  <a:extLst>
                    <a:ext uri="{FF2B5EF4-FFF2-40B4-BE49-F238E27FC236}">
                      <a16:creationId xmlns:a16="http://schemas.microsoft.com/office/drawing/2014/main" id="{593E44D4-BA4B-4A84-B6EC-7FC54D80746B}"/>
                    </a:ext>
                  </a:extLst>
                </p14:cNvPr>
                <p14:cNvContentPartPr/>
                <p14:nvPr/>
              </p14:nvContentPartPr>
              <p14:xfrm>
                <a:off x="4278582" y="3759169"/>
                <a:ext cx="308880" cy="6480"/>
              </p14:xfrm>
            </p:contentPart>
          </mc:Choice>
          <mc:Fallback xmlns="">
            <p:pic>
              <p:nvPicPr>
                <p:cNvPr id="81" name="Ink 80">
                  <a:extLst>
                    <a:ext uri="{FF2B5EF4-FFF2-40B4-BE49-F238E27FC236}">
                      <a16:creationId xmlns:a16="http://schemas.microsoft.com/office/drawing/2014/main" id="{593E44D4-BA4B-4A84-B6EC-7FC54D80746B}"/>
                    </a:ext>
                  </a:extLst>
                </p:cNvPr>
                <p:cNvPicPr/>
                <p:nvPr/>
              </p:nvPicPr>
              <p:blipFill>
                <a:blip r:embed="rId17"/>
                <a:stretch>
                  <a:fillRect/>
                </a:stretch>
              </p:blipFill>
              <p:spPr>
                <a:xfrm>
                  <a:off x="4274262" y="3754849"/>
                  <a:ext cx="3175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2" name="Ink 81">
                  <a:extLst>
                    <a:ext uri="{FF2B5EF4-FFF2-40B4-BE49-F238E27FC236}">
                      <a16:creationId xmlns:a16="http://schemas.microsoft.com/office/drawing/2014/main" id="{693F3808-22D8-4022-B31A-BB889520531F}"/>
                    </a:ext>
                  </a:extLst>
                </p14:cNvPr>
                <p14:cNvContentPartPr/>
                <p14:nvPr/>
              </p14:nvContentPartPr>
              <p14:xfrm>
                <a:off x="4554342" y="3649729"/>
                <a:ext cx="185400" cy="195480"/>
              </p14:xfrm>
            </p:contentPart>
          </mc:Choice>
          <mc:Fallback xmlns="">
            <p:pic>
              <p:nvPicPr>
                <p:cNvPr id="82" name="Ink 81">
                  <a:extLst>
                    <a:ext uri="{FF2B5EF4-FFF2-40B4-BE49-F238E27FC236}">
                      <a16:creationId xmlns:a16="http://schemas.microsoft.com/office/drawing/2014/main" id="{693F3808-22D8-4022-B31A-BB889520531F}"/>
                    </a:ext>
                  </a:extLst>
                </p:cNvPr>
                <p:cNvPicPr/>
                <p:nvPr/>
              </p:nvPicPr>
              <p:blipFill>
                <a:blip r:embed="rId19"/>
                <a:stretch>
                  <a:fillRect/>
                </a:stretch>
              </p:blipFill>
              <p:spPr>
                <a:xfrm>
                  <a:off x="4550022" y="3645409"/>
                  <a:ext cx="194040" cy="204120"/>
                </a:xfrm>
                <a:prstGeom prst="rect">
                  <a:avLst/>
                </a:prstGeom>
              </p:spPr>
            </p:pic>
          </mc:Fallback>
        </mc:AlternateContent>
      </p:grpSp>
      <p:sp>
        <p:nvSpPr>
          <p:cNvPr id="253" name="TextBox 252">
            <a:extLst>
              <a:ext uri="{FF2B5EF4-FFF2-40B4-BE49-F238E27FC236}">
                <a16:creationId xmlns:a16="http://schemas.microsoft.com/office/drawing/2014/main" id="{2E06CE56-06AF-49DC-89A4-926FB356A839}"/>
              </a:ext>
            </a:extLst>
          </p:cNvPr>
          <p:cNvSpPr txBox="1"/>
          <p:nvPr/>
        </p:nvSpPr>
        <p:spPr>
          <a:xfrm>
            <a:off x="966158" y="4153992"/>
            <a:ext cx="10317538" cy="307777"/>
          </a:xfrm>
          <a:prstGeom prst="rect">
            <a:avLst/>
          </a:prstGeom>
          <a:noFill/>
        </p:spPr>
        <p:txBody>
          <a:bodyPr wrap="square" rtlCol="0">
            <a:spAutoFit/>
          </a:bodyPr>
          <a:lstStyle/>
          <a:p>
            <a:r>
              <a:rPr lang="en-US" sz="1400" dirty="0"/>
              <a:t>Magnetic field </a:t>
            </a:r>
            <a:r>
              <a:rPr lang="en-US" sz="1400" b="1" dirty="0"/>
              <a:t>(B)</a:t>
            </a:r>
            <a:r>
              <a:rPr lang="en-US" sz="1400" dirty="0"/>
              <a:t> at a distance </a:t>
            </a:r>
            <a:r>
              <a:rPr lang="en-US" sz="1400" b="1" dirty="0"/>
              <a:t>(r)</a:t>
            </a:r>
            <a:r>
              <a:rPr lang="en-US" sz="1400" dirty="0"/>
              <a:t>, radially outward from a straight current carrying conductor:</a:t>
            </a:r>
          </a:p>
        </p:txBody>
      </p:sp>
      <mc:AlternateContent xmlns:mc="http://schemas.openxmlformats.org/markup-compatibility/2006" xmlns:p14="http://schemas.microsoft.com/office/powerpoint/2010/main">
        <mc:Choice Requires="p14">
          <p:contentPart p14:bwMode="auto" r:id="rId20">
            <p14:nvContentPartPr>
              <p14:cNvPr id="84" name="Ink 83">
                <a:extLst>
                  <a:ext uri="{FF2B5EF4-FFF2-40B4-BE49-F238E27FC236}">
                    <a16:creationId xmlns:a16="http://schemas.microsoft.com/office/drawing/2014/main" id="{069D10C8-ED45-4022-8826-1ADCE5F17A20}"/>
                  </a:ext>
                </a:extLst>
              </p14:cNvPr>
              <p14:cNvContentPartPr/>
              <p14:nvPr/>
            </p14:nvContentPartPr>
            <p14:xfrm>
              <a:off x="5049702" y="3613729"/>
              <a:ext cx="167400" cy="216360"/>
            </p14:xfrm>
          </p:contentPart>
        </mc:Choice>
        <mc:Fallback xmlns="">
          <p:pic>
            <p:nvPicPr>
              <p:cNvPr id="84" name="Ink 83">
                <a:extLst>
                  <a:ext uri="{FF2B5EF4-FFF2-40B4-BE49-F238E27FC236}">
                    <a16:creationId xmlns:a16="http://schemas.microsoft.com/office/drawing/2014/main" id="{069D10C8-ED45-4022-8826-1ADCE5F17A20}"/>
                  </a:ext>
                </a:extLst>
              </p:cNvPr>
              <p:cNvPicPr/>
              <p:nvPr/>
            </p:nvPicPr>
            <p:blipFill>
              <a:blip r:embed="rId21"/>
              <a:stretch>
                <a:fillRect/>
              </a:stretch>
            </p:blipFill>
            <p:spPr>
              <a:xfrm>
                <a:off x="5045382" y="3609409"/>
                <a:ext cx="1760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5A942102-A2AB-4FAC-AD82-C5A888D75024}"/>
                  </a:ext>
                </a:extLst>
              </p14:cNvPr>
              <p14:cNvContentPartPr/>
              <p14:nvPr/>
            </p14:nvContentPartPr>
            <p14:xfrm>
              <a:off x="5127102" y="3451009"/>
              <a:ext cx="22320" cy="568080"/>
            </p14:xfrm>
          </p:contentPart>
        </mc:Choice>
        <mc:Fallback xmlns="">
          <p:pic>
            <p:nvPicPr>
              <p:cNvPr id="85" name="Ink 84">
                <a:extLst>
                  <a:ext uri="{FF2B5EF4-FFF2-40B4-BE49-F238E27FC236}">
                    <a16:creationId xmlns:a16="http://schemas.microsoft.com/office/drawing/2014/main" id="{5A942102-A2AB-4FAC-AD82-C5A888D75024}"/>
                  </a:ext>
                </a:extLst>
              </p:cNvPr>
              <p:cNvPicPr/>
              <p:nvPr/>
            </p:nvPicPr>
            <p:blipFill>
              <a:blip r:embed="rId23"/>
              <a:stretch>
                <a:fillRect/>
              </a:stretch>
            </p:blipFill>
            <p:spPr>
              <a:xfrm>
                <a:off x="5122782" y="3446689"/>
                <a:ext cx="3096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5" name="Ink 94">
                <a:extLst>
                  <a:ext uri="{FF2B5EF4-FFF2-40B4-BE49-F238E27FC236}">
                    <a16:creationId xmlns:a16="http://schemas.microsoft.com/office/drawing/2014/main" id="{C2548FBA-E1A5-4A40-B41C-D1BDB3154E3C}"/>
                  </a:ext>
                </a:extLst>
              </p14:cNvPr>
              <p14:cNvContentPartPr/>
              <p14:nvPr/>
            </p14:nvContentPartPr>
            <p14:xfrm>
              <a:off x="5228622" y="3823609"/>
              <a:ext cx="12600" cy="82800"/>
            </p14:xfrm>
          </p:contentPart>
        </mc:Choice>
        <mc:Fallback xmlns="">
          <p:pic>
            <p:nvPicPr>
              <p:cNvPr id="95" name="Ink 94">
                <a:extLst>
                  <a:ext uri="{FF2B5EF4-FFF2-40B4-BE49-F238E27FC236}">
                    <a16:creationId xmlns:a16="http://schemas.microsoft.com/office/drawing/2014/main" id="{C2548FBA-E1A5-4A40-B41C-D1BDB3154E3C}"/>
                  </a:ext>
                </a:extLst>
              </p:cNvPr>
              <p:cNvPicPr/>
              <p:nvPr/>
            </p:nvPicPr>
            <p:blipFill>
              <a:blip r:embed="rId25"/>
              <a:stretch>
                <a:fillRect/>
              </a:stretch>
            </p:blipFill>
            <p:spPr>
              <a:xfrm>
                <a:off x="5224302" y="3819289"/>
                <a:ext cx="21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6" name="Ink 95">
                <a:extLst>
                  <a:ext uri="{FF2B5EF4-FFF2-40B4-BE49-F238E27FC236}">
                    <a16:creationId xmlns:a16="http://schemas.microsoft.com/office/drawing/2014/main" id="{71206E5A-3B14-4538-A8A5-07C1F8A17C81}"/>
                  </a:ext>
                </a:extLst>
              </p14:cNvPr>
              <p14:cNvContentPartPr/>
              <p14:nvPr/>
            </p14:nvContentPartPr>
            <p14:xfrm>
              <a:off x="5226822" y="3798769"/>
              <a:ext cx="91080" cy="136080"/>
            </p14:xfrm>
          </p:contentPart>
        </mc:Choice>
        <mc:Fallback xmlns="">
          <p:pic>
            <p:nvPicPr>
              <p:cNvPr id="96" name="Ink 95">
                <a:extLst>
                  <a:ext uri="{FF2B5EF4-FFF2-40B4-BE49-F238E27FC236}">
                    <a16:creationId xmlns:a16="http://schemas.microsoft.com/office/drawing/2014/main" id="{71206E5A-3B14-4538-A8A5-07C1F8A17C81}"/>
                  </a:ext>
                </a:extLst>
              </p:cNvPr>
              <p:cNvPicPr/>
              <p:nvPr/>
            </p:nvPicPr>
            <p:blipFill>
              <a:blip r:embed="rId27"/>
              <a:stretch>
                <a:fillRect/>
              </a:stretch>
            </p:blipFill>
            <p:spPr>
              <a:xfrm>
                <a:off x="5222502" y="3794449"/>
                <a:ext cx="99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3" name="Ink 102">
                <a:extLst>
                  <a:ext uri="{FF2B5EF4-FFF2-40B4-BE49-F238E27FC236}">
                    <a16:creationId xmlns:a16="http://schemas.microsoft.com/office/drawing/2014/main" id="{4B28727F-5607-4859-A477-9B59F6164A73}"/>
                  </a:ext>
                </a:extLst>
              </p14:cNvPr>
              <p14:cNvContentPartPr/>
              <p14:nvPr/>
            </p14:nvContentPartPr>
            <p14:xfrm>
              <a:off x="5337342" y="3637129"/>
              <a:ext cx="203760" cy="23400"/>
            </p14:xfrm>
          </p:contentPart>
        </mc:Choice>
        <mc:Fallback xmlns="">
          <p:pic>
            <p:nvPicPr>
              <p:cNvPr id="103" name="Ink 102">
                <a:extLst>
                  <a:ext uri="{FF2B5EF4-FFF2-40B4-BE49-F238E27FC236}">
                    <a16:creationId xmlns:a16="http://schemas.microsoft.com/office/drawing/2014/main" id="{4B28727F-5607-4859-A477-9B59F6164A73}"/>
                  </a:ext>
                </a:extLst>
              </p:cNvPr>
              <p:cNvPicPr/>
              <p:nvPr/>
            </p:nvPicPr>
            <p:blipFill>
              <a:blip r:embed="rId29"/>
              <a:stretch>
                <a:fillRect/>
              </a:stretch>
            </p:blipFill>
            <p:spPr>
              <a:xfrm>
                <a:off x="5333022" y="3632809"/>
                <a:ext cx="2124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 name="Ink 103">
                <a:extLst>
                  <a:ext uri="{FF2B5EF4-FFF2-40B4-BE49-F238E27FC236}">
                    <a16:creationId xmlns:a16="http://schemas.microsoft.com/office/drawing/2014/main" id="{3F2D73D7-D246-4660-A958-724316D9F89B}"/>
                  </a:ext>
                </a:extLst>
              </p14:cNvPr>
              <p14:cNvContentPartPr/>
              <p14:nvPr/>
            </p14:nvContentPartPr>
            <p14:xfrm>
              <a:off x="5368662" y="3677809"/>
              <a:ext cx="199440" cy="12600"/>
            </p14:xfrm>
          </p:contentPart>
        </mc:Choice>
        <mc:Fallback xmlns="">
          <p:pic>
            <p:nvPicPr>
              <p:cNvPr id="104" name="Ink 103">
                <a:extLst>
                  <a:ext uri="{FF2B5EF4-FFF2-40B4-BE49-F238E27FC236}">
                    <a16:creationId xmlns:a16="http://schemas.microsoft.com/office/drawing/2014/main" id="{3F2D73D7-D246-4660-A958-724316D9F89B}"/>
                  </a:ext>
                </a:extLst>
              </p:cNvPr>
              <p:cNvPicPr/>
              <p:nvPr/>
            </p:nvPicPr>
            <p:blipFill>
              <a:blip r:embed="rId31"/>
              <a:stretch>
                <a:fillRect/>
              </a:stretch>
            </p:blipFill>
            <p:spPr>
              <a:xfrm>
                <a:off x="5364342" y="3673489"/>
                <a:ext cx="208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6" name="Ink 255">
                <a:extLst>
                  <a:ext uri="{FF2B5EF4-FFF2-40B4-BE49-F238E27FC236}">
                    <a16:creationId xmlns:a16="http://schemas.microsoft.com/office/drawing/2014/main" id="{842627C7-CFEA-48F1-B32C-C9E1B10FF208}"/>
                  </a:ext>
                </a:extLst>
              </p14:cNvPr>
              <p14:cNvContentPartPr/>
              <p14:nvPr/>
            </p14:nvContentPartPr>
            <p14:xfrm>
              <a:off x="5697655" y="3378731"/>
              <a:ext cx="75240" cy="631080"/>
            </p14:xfrm>
          </p:contentPart>
        </mc:Choice>
        <mc:Fallback xmlns="">
          <p:pic>
            <p:nvPicPr>
              <p:cNvPr id="256" name="Ink 255">
                <a:extLst>
                  <a:ext uri="{FF2B5EF4-FFF2-40B4-BE49-F238E27FC236}">
                    <a16:creationId xmlns:a16="http://schemas.microsoft.com/office/drawing/2014/main" id="{842627C7-CFEA-48F1-B32C-C9E1B10FF208}"/>
                  </a:ext>
                </a:extLst>
              </p:cNvPr>
              <p:cNvPicPr/>
              <p:nvPr/>
            </p:nvPicPr>
            <p:blipFill>
              <a:blip r:embed="rId33"/>
              <a:stretch>
                <a:fillRect/>
              </a:stretch>
            </p:blipFill>
            <p:spPr>
              <a:xfrm>
                <a:off x="5693335" y="3374411"/>
                <a:ext cx="8388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8" name="Ink 257">
                <a:extLst>
                  <a:ext uri="{FF2B5EF4-FFF2-40B4-BE49-F238E27FC236}">
                    <a16:creationId xmlns:a16="http://schemas.microsoft.com/office/drawing/2014/main" id="{CA869A18-0CCD-4BB8-9817-DE0BB6C868F8}"/>
                  </a:ext>
                </a:extLst>
              </p14:cNvPr>
              <p14:cNvContentPartPr/>
              <p14:nvPr/>
            </p14:nvContentPartPr>
            <p14:xfrm>
              <a:off x="5871895" y="3636851"/>
              <a:ext cx="13320" cy="136080"/>
            </p14:xfrm>
          </p:contentPart>
        </mc:Choice>
        <mc:Fallback xmlns="">
          <p:pic>
            <p:nvPicPr>
              <p:cNvPr id="258" name="Ink 257">
                <a:extLst>
                  <a:ext uri="{FF2B5EF4-FFF2-40B4-BE49-F238E27FC236}">
                    <a16:creationId xmlns:a16="http://schemas.microsoft.com/office/drawing/2014/main" id="{CA869A18-0CCD-4BB8-9817-DE0BB6C868F8}"/>
                  </a:ext>
                </a:extLst>
              </p:cNvPr>
              <p:cNvPicPr/>
              <p:nvPr/>
            </p:nvPicPr>
            <p:blipFill>
              <a:blip r:embed="rId35"/>
              <a:stretch>
                <a:fillRect/>
              </a:stretch>
            </p:blipFill>
            <p:spPr>
              <a:xfrm>
                <a:off x="5867575" y="3632531"/>
                <a:ext cx="21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9" name="Ink 258">
                <a:extLst>
                  <a:ext uri="{FF2B5EF4-FFF2-40B4-BE49-F238E27FC236}">
                    <a16:creationId xmlns:a16="http://schemas.microsoft.com/office/drawing/2014/main" id="{227D12A6-872B-494A-A4C7-C57A2AB6C1AC}"/>
                  </a:ext>
                </a:extLst>
              </p14:cNvPr>
              <p14:cNvContentPartPr/>
              <p14:nvPr/>
            </p14:nvContentPartPr>
            <p14:xfrm>
              <a:off x="5864695" y="3591131"/>
              <a:ext cx="120960" cy="177120"/>
            </p14:xfrm>
          </p:contentPart>
        </mc:Choice>
        <mc:Fallback xmlns="">
          <p:pic>
            <p:nvPicPr>
              <p:cNvPr id="259" name="Ink 258">
                <a:extLst>
                  <a:ext uri="{FF2B5EF4-FFF2-40B4-BE49-F238E27FC236}">
                    <a16:creationId xmlns:a16="http://schemas.microsoft.com/office/drawing/2014/main" id="{227D12A6-872B-494A-A4C7-C57A2AB6C1AC}"/>
                  </a:ext>
                </a:extLst>
              </p:cNvPr>
              <p:cNvPicPr/>
              <p:nvPr/>
            </p:nvPicPr>
            <p:blipFill>
              <a:blip r:embed="rId37"/>
              <a:stretch>
                <a:fillRect/>
              </a:stretch>
            </p:blipFill>
            <p:spPr>
              <a:xfrm>
                <a:off x="5860375" y="3586811"/>
                <a:ext cx="129600" cy="185760"/>
              </a:xfrm>
              <a:prstGeom prst="rect">
                <a:avLst/>
              </a:prstGeom>
            </p:spPr>
          </p:pic>
        </mc:Fallback>
      </mc:AlternateContent>
      <p:grpSp>
        <p:nvGrpSpPr>
          <p:cNvPr id="301" name="Group 300">
            <a:extLst>
              <a:ext uri="{FF2B5EF4-FFF2-40B4-BE49-F238E27FC236}">
                <a16:creationId xmlns:a16="http://schemas.microsoft.com/office/drawing/2014/main" id="{A43335CF-6B69-4AF8-9182-13C6F42AC24B}"/>
              </a:ext>
            </a:extLst>
          </p:cNvPr>
          <p:cNvGrpSpPr/>
          <p:nvPr/>
        </p:nvGrpSpPr>
        <p:grpSpPr>
          <a:xfrm>
            <a:off x="6059455" y="3582843"/>
            <a:ext cx="893900" cy="241200"/>
            <a:chOff x="6059455" y="3582843"/>
            <a:chExt cx="893900" cy="241200"/>
          </a:xfrm>
        </p:grpSpPr>
        <mc:AlternateContent xmlns:mc="http://schemas.openxmlformats.org/markup-compatibility/2006" xmlns:p14="http://schemas.microsoft.com/office/powerpoint/2010/main">
          <mc:Choice Requires="p14">
            <p:contentPart p14:bwMode="auto" r:id="rId38">
              <p14:nvContentPartPr>
                <p14:cNvPr id="270" name="Ink 269">
                  <a:extLst>
                    <a:ext uri="{FF2B5EF4-FFF2-40B4-BE49-F238E27FC236}">
                      <a16:creationId xmlns:a16="http://schemas.microsoft.com/office/drawing/2014/main" id="{CA6D5BAC-4C7A-467D-8EBF-70B1269998AE}"/>
                    </a:ext>
                  </a:extLst>
                </p14:cNvPr>
                <p14:cNvContentPartPr/>
                <p14:nvPr/>
              </p14:nvContentPartPr>
              <p14:xfrm>
                <a:off x="6059455" y="3621731"/>
                <a:ext cx="61200" cy="171360"/>
              </p14:xfrm>
            </p:contentPart>
          </mc:Choice>
          <mc:Fallback xmlns="">
            <p:pic>
              <p:nvPicPr>
                <p:cNvPr id="270" name="Ink 269">
                  <a:extLst>
                    <a:ext uri="{FF2B5EF4-FFF2-40B4-BE49-F238E27FC236}">
                      <a16:creationId xmlns:a16="http://schemas.microsoft.com/office/drawing/2014/main" id="{CA6D5BAC-4C7A-467D-8EBF-70B1269998AE}"/>
                    </a:ext>
                  </a:extLst>
                </p:cNvPr>
                <p:cNvPicPr/>
                <p:nvPr/>
              </p:nvPicPr>
              <p:blipFill>
                <a:blip r:embed="rId39"/>
                <a:stretch>
                  <a:fillRect/>
                </a:stretch>
              </p:blipFill>
              <p:spPr>
                <a:xfrm>
                  <a:off x="6055135" y="3617411"/>
                  <a:ext cx="698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3" name="Ink 272">
                  <a:extLst>
                    <a:ext uri="{FF2B5EF4-FFF2-40B4-BE49-F238E27FC236}">
                      <a16:creationId xmlns:a16="http://schemas.microsoft.com/office/drawing/2014/main" id="{2248A272-98DB-4812-852D-7C123DF943C3}"/>
                    </a:ext>
                  </a:extLst>
                </p14:cNvPr>
                <p14:cNvContentPartPr/>
                <p14:nvPr/>
              </p14:nvContentPartPr>
              <p14:xfrm>
                <a:off x="6163495" y="3612371"/>
                <a:ext cx="83160" cy="172080"/>
              </p14:xfrm>
            </p:contentPart>
          </mc:Choice>
          <mc:Fallback xmlns="">
            <p:pic>
              <p:nvPicPr>
                <p:cNvPr id="273" name="Ink 272">
                  <a:extLst>
                    <a:ext uri="{FF2B5EF4-FFF2-40B4-BE49-F238E27FC236}">
                      <a16:creationId xmlns:a16="http://schemas.microsoft.com/office/drawing/2014/main" id="{2248A272-98DB-4812-852D-7C123DF943C3}"/>
                    </a:ext>
                  </a:extLst>
                </p:cNvPr>
                <p:cNvPicPr/>
                <p:nvPr/>
              </p:nvPicPr>
              <p:blipFill>
                <a:blip r:embed="rId41"/>
                <a:stretch>
                  <a:fillRect/>
                </a:stretch>
              </p:blipFill>
              <p:spPr>
                <a:xfrm>
                  <a:off x="6159175" y="3608051"/>
                  <a:ext cx="91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7" name="Ink 286">
                  <a:extLst>
                    <a:ext uri="{FF2B5EF4-FFF2-40B4-BE49-F238E27FC236}">
                      <a16:creationId xmlns:a16="http://schemas.microsoft.com/office/drawing/2014/main" id="{CBF59495-D43C-4874-B91D-D9242F01EB81}"/>
                    </a:ext>
                  </a:extLst>
                </p14:cNvPr>
                <p14:cNvContentPartPr/>
                <p14:nvPr/>
              </p14:nvContentPartPr>
              <p14:xfrm>
                <a:off x="6162415" y="3708851"/>
                <a:ext cx="83160" cy="18000"/>
              </p14:xfrm>
            </p:contentPart>
          </mc:Choice>
          <mc:Fallback xmlns="">
            <p:pic>
              <p:nvPicPr>
                <p:cNvPr id="287" name="Ink 286">
                  <a:extLst>
                    <a:ext uri="{FF2B5EF4-FFF2-40B4-BE49-F238E27FC236}">
                      <a16:creationId xmlns:a16="http://schemas.microsoft.com/office/drawing/2014/main" id="{CBF59495-D43C-4874-B91D-D9242F01EB81}"/>
                    </a:ext>
                  </a:extLst>
                </p:cNvPr>
                <p:cNvPicPr/>
                <p:nvPr/>
              </p:nvPicPr>
              <p:blipFill>
                <a:blip r:embed="rId43"/>
                <a:stretch>
                  <a:fillRect/>
                </a:stretch>
              </p:blipFill>
              <p:spPr>
                <a:xfrm>
                  <a:off x="6158095" y="3704531"/>
                  <a:ext cx="91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8" name="Ink 287">
                  <a:extLst>
                    <a:ext uri="{FF2B5EF4-FFF2-40B4-BE49-F238E27FC236}">
                      <a16:creationId xmlns:a16="http://schemas.microsoft.com/office/drawing/2014/main" id="{4AD21F35-CF06-4A7F-B56F-8BCB36EF9607}"/>
                    </a:ext>
                  </a:extLst>
                </p14:cNvPr>
                <p14:cNvContentPartPr/>
                <p14:nvPr/>
              </p14:nvContentPartPr>
              <p14:xfrm>
                <a:off x="6322975" y="3654131"/>
                <a:ext cx="81000" cy="110160"/>
              </p14:xfrm>
            </p:contentPart>
          </mc:Choice>
          <mc:Fallback xmlns="">
            <p:pic>
              <p:nvPicPr>
                <p:cNvPr id="288" name="Ink 287">
                  <a:extLst>
                    <a:ext uri="{FF2B5EF4-FFF2-40B4-BE49-F238E27FC236}">
                      <a16:creationId xmlns:a16="http://schemas.microsoft.com/office/drawing/2014/main" id="{4AD21F35-CF06-4A7F-B56F-8BCB36EF9607}"/>
                    </a:ext>
                  </a:extLst>
                </p:cNvPr>
                <p:cNvPicPr/>
                <p:nvPr/>
              </p:nvPicPr>
              <p:blipFill>
                <a:blip r:embed="rId45"/>
                <a:stretch>
                  <a:fillRect/>
                </a:stretch>
              </p:blipFill>
              <p:spPr>
                <a:xfrm>
                  <a:off x="6318655" y="3649811"/>
                  <a:ext cx="89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9" name="Ink 288">
                  <a:extLst>
                    <a:ext uri="{FF2B5EF4-FFF2-40B4-BE49-F238E27FC236}">
                      <a16:creationId xmlns:a16="http://schemas.microsoft.com/office/drawing/2014/main" id="{C0DD08AB-D564-4AA2-9721-B27B3BE772C0}"/>
                    </a:ext>
                  </a:extLst>
                </p14:cNvPr>
                <p14:cNvContentPartPr/>
                <p14:nvPr/>
              </p14:nvContentPartPr>
              <p14:xfrm>
                <a:off x="6396775" y="3671411"/>
                <a:ext cx="61920" cy="91440"/>
              </p14:xfrm>
            </p:contentPart>
          </mc:Choice>
          <mc:Fallback xmlns="">
            <p:pic>
              <p:nvPicPr>
                <p:cNvPr id="289" name="Ink 288">
                  <a:extLst>
                    <a:ext uri="{FF2B5EF4-FFF2-40B4-BE49-F238E27FC236}">
                      <a16:creationId xmlns:a16="http://schemas.microsoft.com/office/drawing/2014/main" id="{C0DD08AB-D564-4AA2-9721-B27B3BE772C0}"/>
                    </a:ext>
                  </a:extLst>
                </p:cNvPr>
                <p:cNvPicPr/>
                <p:nvPr/>
              </p:nvPicPr>
              <p:blipFill>
                <a:blip r:embed="rId47"/>
                <a:stretch>
                  <a:fillRect/>
                </a:stretch>
              </p:blipFill>
              <p:spPr>
                <a:xfrm>
                  <a:off x="6392455" y="3667091"/>
                  <a:ext cx="70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0" name="Ink 289">
                  <a:extLst>
                    <a:ext uri="{FF2B5EF4-FFF2-40B4-BE49-F238E27FC236}">
                      <a16:creationId xmlns:a16="http://schemas.microsoft.com/office/drawing/2014/main" id="{C6C64BD8-3984-4701-81DA-9437B0F5DD53}"/>
                    </a:ext>
                  </a:extLst>
                </p14:cNvPr>
                <p14:cNvContentPartPr/>
                <p14:nvPr/>
              </p14:nvContentPartPr>
              <p14:xfrm>
                <a:off x="6474895" y="3657731"/>
                <a:ext cx="67320" cy="109080"/>
              </p14:xfrm>
            </p:contentPart>
          </mc:Choice>
          <mc:Fallback xmlns="">
            <p:pic>
              <p:nvPicPr>
                <p:cNvPr id="290" name="Ink 289">
                  <a:extLst>
                    <a:ext uri="{FF2B5EF4-FFF2-40B4-BE49-F238E27FC236}">
                      <a16:creationId xmlns:a16="http://schemas.microsoft.com/office/drawing/2014/main" id="{C6C64BD8-3984-4701-81DA-9437B0F5DD53}"/>
                    </a:ext>
                  </a:extLst>
                </p:cNvPr>
                <p:cNvPicPr/>
                <p:nvPr/>
              </p:nvPicPr>
              <p:blipFill>
                <a:blip r:embed="rId49"/>
                <a:stretch>
                  <a:fillRect/>
                </a:stretch>
              </p:blipFill>
              <p:spPr>
                <a:xfrm>
                  <a:off x="6470575" y="3653411"/>
                  <a:ext cx="759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5" name="Ink 294">
                  <a:extLst>
                    <a:ext uri="{FF2B5EF4-FFF2-40B4-BE49-F238E27FC236}">
                      <a16:creationId xmlns:a16="http://schemas.microsoft.com/office/drawing/2014/main" id="{A4F88053-4D93-4FA4-8C2C-6D180710BA76}"/>
                    </a:ext>
                  </a:extLst>
                </p14:cNvPr>
                <p14:cNvContentPartPr/>
                <p14:nvPr/>
              </p14:nvContentPartPr>
              <p14:xfrm>
                <a:off x="6845355" y="3629643"/>
                <a:ext cx="102240" cy="14400"/>
              </p14:xfrm>
            </p:contentPart>
          </mc:Choice>
          <mc:Fallback xmlns="">
            <p:pic>
              <p:nvPicPr>
                <p:cNvPr id="295" name="Ink 294">
                  <a:extLst>
                    <a:ext uri="{FF2B5EF4-FFF2-40B4-BE49-F238E27FC236}">
                      <a16:creationId xmlns:a16="http://schemas.microsoft.com/office/drawing/2014/main" id="{A4F88053-4D93-4FA4-8C2C-6D180710BA76}"/>
                    </a:ext>
                  </a:extLst>
                </p:cNvPr>
                <p:cNvPicPr/>
                <p:nvPr/>
              </p:nvPicPr>
              <p:blipFill>
                <a:blip r:embed="rId51"/>
                <a:stretch>
                  <a:fillRect/>
                </a:stretch>
              </p:blipFill>
              <p:spPr>
                <a:xfrm>
                  <a:off x="6841035" y="3625323"/>
                  <a:ext cx="1108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6" name="Ink 295">
                  <a:extLst>
                    <a:ext uri="{FF2B5EF4-FFF2-40B4-BE49-F238E27FC236}">
                      <a16:creationId xmlns:a16="http://schemas.microsoft.com/office/drawing/2014/main" id="{C95FF3B2-D35E-4E09-B474-EE35907528FC}"/>
                    </a:ext>
                  </a:extLst>
                </p14:cNvPr>
                <p14:cNvContentPartPr/>
                <p14:nvPr/>
              </p14:nvContentPartPr>
              <p14:xfrm>
                <a:off x="6848235" y="3677883"/>
                <a:ext cx="105120" cy="2880"/>
              </p14:xfrm>
            </p:contentPart>
          </mc:Choice>
          <mc:Fallback xmlns="">
            <p:pic>
              <p:nvPicPr>
                <p:cNvPr id="296" name="Ink 295">
                  <a:extLst>
                    <a:ext uri="{FF2B5EF4-FFF2-40B4-BE49-F238E27FC236}">
                      <a16:creationId xmlns:a16="http://schemas.microsoft.com/office/drawing/2014/main" id="{C95FF3B2-D35E-4E09-B474-EE35907528FC}"/>
                    </a:ext>
                  </a:extLst>
                </p:cNvPr>
                <p:cNvPicPr/>
                <p:nvPr/>
              </p:nvPicPr>
              <p:blipFill>
                <a:blip r:embed="rId53"/>
                <a:stretch>
                  <a:fillRect/>
                </a:stretch>
              </p:blipFill>
              <p:spPr>
                <a:xfrm>
                  <a:off x="6843915" y="3673563"/>
                  <a:ext cx="11376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8" name="Ink 297">
                  <a:extLst>
                    <a:ext uri="{FF2B5EF4-FFF2-40B4-BE49-F238E27FC236}">
                      <a16:creationId xmlns:a16="http://schemas.microsoft.com/office/drawing/2014/main" id="{6CDAFD4C-27C7-4C9C-A2A6-4C92312686BD}"/>
                    </a:ext>
                  </a:extLst>
                </p14:cNvPr>
                <p14:cNvContentPartPr/>
                <p14:nvPr/>
              </p14:nvContentPartPr>
              <p14:xfrm>
                <a:off x="6569955" y="3582843"/>
                <a:ext cx="41400" cy="227880"/>
              </p14:xfrm>
            </p:contentPart>
          </mc:Choice>
          <mc:Fallback xmlns="">
            <p:pic>
              <p:nvPicPr>
                <p:cNvPr id="298" name="Ink 297">
                  <a:extLst>
                    <a:ext uri="{FF2B5EF4-FFF2-40B4-BE49-F238E27FC236}">
                      <a16:creationId xmlns:a16="http://schemas.microsoft.com/office/drawing/2014/main" id="{6CDAFD4C-27C7-4C9C-A2A6-4C92312686BD}"/>
                    </a:ext>
                  </a:extLst>
                </p:cNvPr>
                <p:cNvPicPr/>
                <p:nvPr/>
              </p:nvPicPr>
              <p:blipFill>
                <a:blip r:embed="rId55"/>
                <a:stretch>
                  <a:fillRect/>
                </a:stretch>
              </p:blipFill>
              <p:spPr>
                <a:xfrm>
                  <a:off x="6565635" y="3578523"/>
                  <a:ext cx="500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9" name="Ink 298">
                  <a:extLst>
                    <a:ext uri="{FF2B5EF4-FFF2-40B4-BE49-F238E27FC236}">
                      <a16:creationId xmlns:a16="http://schemas.microsoft.com/office/drawing/2014/main" id="{92FE4117-6D61-434A-B6EE-5287F7F54C7B}"/>
                    </a:ext>
                  </a:extLst>
                </p14:cNvPr>
                <p14:cNvContentPartPr/>
                <p14:nvPr/>
              </p14:nvContentPartPr>
              <p14:xfrm>
                <a:off x="6625395" y="3644043"/>
                <a:ext cx="63360" cy="101880"/>
              </p14:xfrm>
            </p:contentPart>
          </mc:Choice>
          <mc:Fallback xmlns="">
            <p:pic>
              <p:nvPicPr>
                <p:cNvPr id="299" name="Ink 298">
                  <a:extLst>
                    <a:ext uri="{FF2B5EF4-FFF2-40B4-BE49-F238E27FC236}">
                      <a16:creationId xmlns:a16="http://schemas.microsoft.com/office/drawing/2014/main" id="{92FE4117-6D61-434A-B6EE-5287F7F54C7B}"/>
                    </a:ext>
                  </a:extLst>
                </p:cNvPr>
                <p:cNvPicPr/>
                <p:nvPr/>
              </p:nvPicPr>
              <p:blipFill>
                <a:blip r:embed="rId57"/>
                <a:stretch>
                  <a:fillRect/>
                </a:stretch>
              </p:blipFill>
              <p:spPr>
                <a:xfrm>
                  <a:off x="6621075" y="3639723"/>
                  <a:ext cx="720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0" name="Ink 299">
                  <a:extLst>
                    <a:ext uri="{FF2B5EF4-FFF2-40B4-BE49-F238E27FC236}">
                      <a16:creationId xmlns:a16="http://schemas.microsoft.com/office/drawing/2014/main" id="{8C462FF0-7314-4833-AA87-D5B931A93A50}"/>
                    </a:ext>
                  </a:extLst>
                </p14:cNvPr>
                <p14:cNvContentPartPr/>
                <p14:nvPr/>
              </p14:nvContentPartPr>
              <p14:xfrm>
                <a:off x="6693435" y="3586443"/>
                <a:ext cx="58320" cy="237600"/>
              </p14:xfrm>
            </p:contentPart>
          </mc:Choice>
          <mc:Fallback xmlns="">
            <p:pic>
              <p:nvPicPr>
                <p:cNvPr id="300" name="Ink 299">
                  <a:extLst>
                    <a:ext uri="{FF2B5EF4-FFF2-40B4-BE49-F238E27FC236}">
                      <a16:creationId xmlns:a16="http://schemas.microsoft.com/office/drawing/2014/main" id="{8C462FF0-7314-4833-AA87-D5B931A93A50}"/>
                    </a:ext>
                  </a:extLst>
                </p:cNvPr>
                <p:cNvPicPr/>
                <p:nvPr/>
              </p:nvPicPr>
              <p:blipFill>
                <a:blip r:embed="rId59"/>
                <a:stretch>
                  <a:fillRect/>
                </a:stretch>
              </p:blipFill>
              <p:spPr>
                <a:xfrm>
                  <a:off x="6689115" y="3582123"/>
                  <a:ext cx="66960" cy="24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370" name="Ink 369">
                <a:extLst>
                  <a:ext uri="{FF2B5EF4-FFF2-40B4-BE49-F238E27FC236}">
                    <a16:creationId xmlns:a16="http://schemas.microsoft.com/office/drawing/2014/main" id="{76C633BF-E12A-45C1-BF8E-46AFA86390EC}"/>
                  </a:ext>
                </a:extLst>
              </p14:cNvPr>
              <p14:cNvContentPartPr/>
              <p14:nvPr/>
            </p14:nvContentPartPr>
            <p14:xfrm>
              <a:off x="7038422" y="3375769"/>
              <a:ext cx="75240" cy="631080"/>
            </p14:xfrm>
          </p:contentPart>
        </mc:Choice>
        <mc:Fallback xmlns="">
          <p:pic>
            <p:nvPicPr>
              <p:cNvPr id="370" name="Ink 369">
                <a:extLst>
                  <a:ext uri="{FF2B5EF4-FFF2-40B4-BE49-F238E27FC236}">
                    <a16:creationId xmlns:a16="http://schemas.microsoft.com/office/drawing/2014/main" id="{76C633BF-E12A-45C1-BF8E-46AFA86390EC}"/>
                  </a:ext>
                </a:extLst>
              </p:cNvPr>
              <p:cNvPicPr/>
              <p:nvPr/>
            </p:nvPicPr>
            <p:blipFill>
              <a:blip r:embed="rId33"/>
              <a:stretch>
                <a:fillRect/>
              </a:stretch>
            </p:blipFill>
            <p:spPr>
              <a:xfrm>
                <a:off x="7034102" y="3371449"/>
                <a:ext cx="8388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1" name="Ink 370">
                <a:extLst>
                  <a:ext uri="{FF2B5EF4-FFF2-40B4-BE49-F238E27FC236}">
                    <a16:creationId xmlns:a16="http://schemas.microsoft.com/office/drawing/2014/main" id="{424AC86F-CE65-4FEF-8728-CBBFE4A58D6C}"/>
                  </a:ext>
                </a:extLst>
              </p14:cNvPr>
              <p14:cNvContentPartPr/>
              <p14:nvPr/>
            </p14:nvContentPartPr>
            <p14:xfrm>
              <a:off x="7212662" y="3633889"/>
              <a:ext cx="13320" cy="136080"/>
            </p14:xfrm>
          </p:contentPart>
        </mc:Choice>
        <mc:Fallback xmlns="">
          <p:pic>
            <p:nvPicPr>
              <p:cNvPr id="371" name="Ink 370">
                <a:extLst>
                  <a:ext uri="{FF2B5EF4-FFF2-40B4-BE49-F238E27FC236}">
                    <a16:creationId xmlns:a16="http://schemas.microsoft.com/office/drawing/2014/main" id="{424AC86F-CE65-4FEF-8728-CBBFE4A58D6C}"/>
                  </a:ext>
                </a:extLst>
              </p:cNvPr>
              <p:cNvPicPr/>
              <p:nvPr/>
            </p:nvPicPr>
            <p:blipFill>
              <a:blip r:embed="rId35"/>
              <a:stretch>
                <a:fillRect/>
              </a:stretch>
            </p:blipFill>
            <p:spPr>
              <a:xfrm>
                <a:off x="7208342" y="3629569"/>
                <a:ext cx="21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2" name="Ink 371">
                <a:extLst>
                  <a:ext uri="{FF2B5EF4-FFF2-40B4-BE49-F238E27FC236}">
                    <a16:creationId xmlns:a16="http://schemas.microsoft.com/office/drawing/2014/main" id="{84CFB54E-0619-47F0-85A3-B166E2D51B58}"/>
                  </a:ext>
                </a:extLst>
              </p14:cNvPr>
              <p14:cNvContentPartPr/>
              <p14:nvPr/>
            </p14:nvContentPartPr>
            <p14:xfrm>
              <a:off x="7205462" y="3588169"/>
              <a:ext cx="120960" cy="177120"/>
            </p14:xfrm>
          </p:contentPart>
        </mc:Choice>
        <mc:Fallback xmlns="">
          <p:pic>
            <p:nvPicPr>
              <p:cNvPr id="372" name="Ink 371">
                <a:extLst>
                  <a:ext uri="{FF2B5EF4-FFF2-40B4-BE49-F238E27FC236}">
                    <a16:creationId xmlns:a16="http://schemas.microsoft.com/office/drawing/2014/main" id="{84CFB54E-0619-47F0-85A3-B166E2D51B58}"/>
                  </a:ext>
                </a:extLst>
              </p:cNvPr>
              <p:cNvPicPr/>
              <p:nvPr/>
            </p:nvPicPr>
            <p:blipFill>
              <a:blip r:embed="rId37"/>
              <a:stretch>
                <a:fillRect/>
              </a:stretch>
            </p:blipFill>
            <p:spPr>
              <a:xfrm>
                <a:off x="7201142" y="3583849"/>
                <a:ext cx="129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3" name="Ink 372">
                <a:extLst>
                  <a:ext uri="{FF2B5EF4-FFF2-40B4-BE49-F238E27FC236}">
                    <a16:creationId xmlns:a16="http://schemas.microsoft.com/office/drawing/2014/main" id="{652B74B7-CBA9-41DA-9719-F57F0A2A5961}"/>
                  </a:ext>
                </a:extLst>
              </p14:cNvPr>
              <p14:cNvContentPartPr/>
              <p14:nvPr/>
            </p14:nvContentPartPr>
            <p14:xfrm>
              <a:off x="7400222" y="3618769"/>
              <a:ext cx="61200" cy="171360"/>
            </p14:xfrm>
          </p:contentPart>
        </mc:Choice>
        <mc:Fallback xmlns="">
          <p:pic>
            <p:nvPicPr>
              <p:cNvPr id="373" name="Ink 372">
                <a:extLst>
                  <a:ext uri="{FF2B5EF4-FFF2-40B4-BE49-F238E27FC236}">
                    <a16:creationId xmlns:a16="http://schemas.microsoft.com/office/drawing/2014/main" id="{652B74B7-CBA9-41DA-9719-F57F0A2A5961}"/>
                  </a:ext>
                </a:extLst>
              </p:cNvPr>
              <p:cNvPicPr/>
              <p:nvPr/>
            </p:nvPicPr>
            <p:blipFill>
              <a:blip r:embed="rId39"/>
              <a:stretch>
                <a:fillRect/>
              </a:stretch>
            </p:blipFill>
            <p:spPr>
              <a:xfrm>
                <a:off x="7395902" y="3614449"/>
                <a:ext cx="698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5" name="Ink 374">
                <a:extLst>
                  <a:ext uri="{FF2B5EF4-FFF2-40B4-BE49-F238E27FC236}">
                    <a16:creationId xmlns:a16="http://schemas.microsoft.com/office/drawing/2014/main" id="{67633473-AC10-44B1-B2FC-AA18F9F2A82B}"/>
                  </a:ext>
                </a:extLst>
              </p14:cNvPr>
              <p14:cNvContentPartPr/>
              <p14:nvPr/>
            </p14:nvContentPartPr>
            <p14:xfrm>
              <a:off x="7504262" y="3609409"/>
              <a:ext cx="83160" cy="172080"/>
            </p14:xfrm>
          </p:contentPart>
        </mc:Choice>
        <mc:Fallback xmlns="">
          <p:pic>
            <p:nvPicPr>
              <p:cNvPr id="375" name="Ink 374">
                <a:extLst>
                  <a:ext uri="{FF2B5EF4-FFF2-40B4-BE49-F238E27FC236}">
                    <a16:creationId xmlns:a16="http://schemas.microsoft.com/office/drawing/2014/main" id="{67633473-AC10-44B1-B2FC-AA18F9F2A82B}"/>
                  </a:ext>
                </a:extLst>
              </p:cNvPr>
              <p:cNvPicPr/>
              <p:nvPr/>
            </p:nvPicPr>
            <p:blipFill>
              <a:blip r:embed="rId41"/>
              <a:stretch>
                <a:fillRect/>
              </a:stretch>
            </p:blipFill>
            <p:spPr>
              <a:xfrm>
                <a:off x="7499942" y="3605089"/>
                <a:ext cx="91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79" name="Ink 378">
                <a:extLst>
                  <a:ext uri="{FF2B5EF4-FFF2-40B4-BE49-F238E27FC236}">
                    <a16:creationId xmlns:a16="http://schemas.microsoft.com/office/drawing/2014/main" id="{E812FA02-2861-4970-B533-E36E01823DD1}"/>
                  </a:ext>
                </a:extLst>
              </p14:cNvPr>
              <p14:cNvContentPartPr/>
              <p14:nvPr/>
            </p14:nvContentPartPr>
            <p14:xfrm>
              <a:off x="7503182" y="3705889"/>
              <a:ext cx="83160" cy="18000"/>
            </p14:xfrm>
          </p:contentPart>
        </mc:Choice>
        <mc:Fallback xmlns="">
          <p:pic>
            <p:nvPicPr>
              <p:cNvPr id="379" name="Ink 378">
                <a:extLst>
                  <a:ext uri="{FF2B5EF4-FFF2-40B4-BE49-F238E27FC236}">
                    <a16:creationId xmlns:a16="http://schemas.microsoft.com/office/drawing/2014/main" id="{E812FA02-2861-4970-B533-E36E01823DD1}"/>
                  </a:ext>
                </a:extLst>
              </p:cNvPr>
              <p:cNvPicPr/>
              <p:nvPr/>
            </p:nvPicPr>
            <p:blipFill>
              <a:blip r:embed="rId43"/>
              <a:stretch>
                <a:fillRect/>
              </a:stretch>
            </p:blipFill>
            <p:spPr>
              <a:xfrm>
                <a:off x="7498862" y="3701569"/>
                <a:ext cx="91800" cy="26640"/>
              </a:xfrm>
              <a:prstGeom prst="rect">
                <a:avLst/>
              </a:prstGeom>
            </p:spPr>
          </p:pic>
        </mc:Fallback>
      </mc:AlternateContent>
      <p:grpSp>
        <p:nvGrpSpPr>
          <p:cNvPr id="326" name="Group 325">
            <a:extLst>
              <a:ext uri="{FF2B5EF4-FFF2-40B4-BE49-F238E27FC236}">
                <a16:creationId xmlns:a16="http://schemas.microsoft.com/office/drawing/2014/main" id="{30A39CF9-804C-4FDC-868C-2C525792ED64}"/>
              </a:ext>
            </a:extLst>
          </p:cNvPr>
          <p:cNvGrpSpPr/>
          <p:nvPr/>
        </p:nvGrpSpPr>
        <p:grpSpPr>
          <a:xfrm>
            <a:off x="7958475" y="3534243"/>
            <a:ext cx="309600" cy="294480"/>
            <a:chOff x="7958475" y="3534243"/>
            <a:chExt cx="309600" cy="294480"/>
          </a:xfrm>
        </p:grpSpPr>
        <mc:AlternateContent xmlns:mc="http://schemas.openxmlformats.org/markup-compatibility/2006" xmlns:p14="http://schemas.microsoft.com/office/powerpoint/2010/main">
          <mc:Choice Requires="p14">
            <p:contentPart p14:bwMode="auto" r:id="rId66">
              <p14:nvContentPartPr>
                <p14:cNvPr id="302" name="Ink 301">
                  <a:extLst>
                    <a:ext uri="{FF2B5EF4-FFF2-40B4-BE49-F238E27FC236}">
                      <a16:creationId xmlns:a16="http://schemas.microsoft.com/office/drawing/2014/main" id="{D9CF8795-F733-45C6-A1E1-9DC7557CA33B}"/>
                    </a:ext>
                  </a:extLst>
                </p14:cNvPr>
                <p14:cNvContentPartPr/>
                <p14:nvPr/>
              </p14:nvContentPartPr>
              <p14:xfrm>
                <a:off x="7958475" y="3534243"/>
                <a:ext cx="68040" cy="273240"/>
              </p14:xfrm>
            </p:contentPart>
          </mc:Choice>
          <mc:Fallback xmlns="">
            <p:pic>
              <p:nvPicPr>
                <p:cNvPr id="302" name="Ink 301">
                  <a:extLst>
                    <a:ext uri="{FF2B5EF4-FFF2-40B4-BE49-F238E27FC236}">
                      <a16:creationId xmlns:a16="http://schemas.microsoft.com/office/drawing/2014/main" id="{D9CF8795-F733-45C6-A1E1-9DC7557CA33B}"/>
                    </a:ext>
                  </a:extLst>
                </p:cNvPr>
                <p:cNvPicPr/>
                <p:nvPr/>
              </p:nvPicPr>
              <p:blipFill>
                <a:blip r:embed="rId67"/>
                <a:stretch>
                  <a:fillRect/>
                </a:stretch>
              </p:blipFill>
              <p:spPr>
                <a:xfrm>
                  <a:off x="7954155" y="3529923"/>
                  <a:ext cx="766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3" name="Ink 302">
                  <a:extLst>
                    <a:ext uri="{FF2B5EF4-FFF2-40B4-BE49-F238E27FC236}">
                      <a16:creationId xmlns:a16="http://schemas.microsoft.com/office/drawing/2014/main" id="{39A56719-E04D-4905-B353-6B130B248D19}"/>
                    </a:ext>
                  </a:extLst>
                </p14:cNvPr>
                <p14:cNvContentPartPr/>
                <p14:nvPr/>
              </p14:nvContentPartPr>
              <p14:xfrm>
                <a:off x="8054235" y="3637563"/>
                <a:ext cx="75240" cy="88920"/>
              </p14:xfrm>
            </p:contentPart>
          </mc:Choice>
          <mc:Fallback xmlns="">
            <p:pic>
              <p:nvPicPr>
                <p:cNvPr id="303" name="Ink 302">
                  <a:extLst>
                    <a:ext uri="{FF2B5EF4-FFF2-40B4-BE49-F238E27FC236}">
                      <a16:creationId xmlns:a16="http://schemas.microsoft.com/office/drawing/2014/main" id="{39A56719-E04D-4905-B353-6B130B248D19}"/>
                    </a:ext>
                  </a:extLst>
                </p:cNvPr>
                <p:cNvPicPr/>
                <p:nvPr/>
              </p:nvPicPr>
              <p:blipFill>
                <a:blip r:embed="rId69"/>
                <a:stretch>
                  <a:fillRect/>
                </a:stretch>
              </p:blipFill>
              <p:spPr>
                <a:xfrm>
                  <a:off x="8049915" y="3633243"/>
                  <a:ext cx="838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4" name="Ink 323">
                  <a:extLst>
                    <a:ext uri="{FF2B5EF4-FFF2-40B4-BE49-F238E27FC236}">
                      <a16:creationId xmlns:a16="http://schemas.microsoft.com/office/drawing/2014/main" id="{C89A8499-06B9-464D-8F5A-E433260B099D}"/>
                    </a:ext>
                  </a:extLst>
                </p14:cNvPr>
                <p14:cNvContentPartPr/>
                <p14:nvPr/>
              </p14:nvContentPartPr>
              <p14:xfrm>
                <a:off x="8135235" y="3639723"/>
                <a:ext cx="91800" cy="189000"/>
              </p14:xfrm>
            </p:contentPart>
          </mc:Choice>
          <mc:Fallback xmlns="">
            <p:pic>
              <p:nvPicPr>
                <p:cNvPr id="324" name="Ink 323">
                  <a:extLst>
                    <a:ext uri="{FF2B5EF4-FFF2-40B4-BE49-F238E27FC236}">
                      <a16:creationId xmlns:a16="http://schemas.microsoft.com/office/drawing/2014/main" id="{C89A8499-06B9-464D-8F5A-E433260B099D}"/>
                    </a:ext>
                  </a:extLst>
                </p:cNvPr>
                <p:cNvPicPr/>
                <p:nvPr/>
              </p:nvPicPr>
              <p:blipFill>
                <a:blip r:embed="rId71"/>
                <a:stretch>
                  <a:fillRect/>
                </a:stretch>
              </p:blipFill>
              <p:spPr>
                <a:xfrm>
                  <a:off x="8130915" y="3635403"/>
                  <a:ext cx="100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5" name="Ink 324">
                  <a:extLst>
                    <a:ext uri="{FF2B5EF4-FFF2-40B4-BE49-F238E27FC236}">
                      <a16:creationId xmlns:a16="http://schemas.microsoft.com/office/drawing/2014/main" id="{58A054B9-E89C-41C7-8EEA-008C3FD2A4DA}"/>
                    </a:ext>
                  </a:extLst>
                </p14:cNvPr>
                <p14:cNvContentPartPr/>
                <p14:nvPr/>
              </p14:nvContentPartPr>
              <p14:xfrm>
                <a:off x="8258715" y="3723963"/>
                <a:ext cx="9360" cy="1800"/>
              </p14:xfrm>
            </p:contentPart>
          </mc:Choice>
          <mc:Fallback xmlns="">
            <p:pic>
              <p:nvPicPr>
                <p:cNvPr id="325" name="Ink 324">
                  <a:extLst>
                    <a:ext uri="{FF2B5EF4-FFF2-40B4-BE49-F238E27FC236}">
                      <a16:creationId xmlns:a16="http://schemas.microsoft.com/office/drawing/2014/main" id="{58A054B9-E89C-41C7-8EEA-008C3FD2A4DA}"/>
                    </a:ext>
                  </a:extLst>
                </p:cNvPr>
                <p:cNvPicPr/>
                <p:nvPr/>
              </p:nvPicPr>
              <p:blipFill>
                <a:blip r:embed="rId73"/>
                <a:stretch>
                  <a:fillRect/>
                </a:stretch>
              </p:blipFill>
              <p:spPr>
                <a:xfrm>
                  <a:off x="8254395" y="3719643"/>
                  <a:ext cx="18000" cy="10440"/>
                </a:xfrm>
                <a:prstGeom prst="rect">
                  <a:avLst/>
                </a:prstGeom>
              </p:spPr>
            </p:pic>
          </mc:Fallback>
        </mc:AlternateContent>
      </p:grpSp>
      <p:grpSp>
        <p:nvGrpSpPr>
          <p:cNvPr id="332" name="Group 331">
            <a:extLst>
              <a:ext uri="{FF2B5EF4-FFF2-40B4-BE49-F238E27FC236}">
                <a16:creationId xmlns:a16="http://schemas.microsoft.com/office/drawing/2014/main" id="{536C0238-13F2-42E6-97B9-09047A43E514}"/>
              </a:ext>
            </a:extLst>
          </p:cNvPr>
          <p:cNvGrpSpPr/>
          <p:nvPr/>
        </p:nvGrpSpPr>
        <p:grpSpPr>
          <a:xfrm>
            <a:off x="8410275" y="3539643"/>
            <a:ext cx="428040" cy="264600"/>
            <a:chOff x="8410275" y="3539643"/>
            <a:chExt cx="428040" cy="264600"/>
          </a:xfrm>
        </p:grpSpPr>
        <mc:AlternateContent xmlns:mc="http://schemas.openxmlformats.org/markup-compatibility/2006" xmlns:p14="http://schemas.microsoft.com/office/powerpoint/2010/main">
          <mc:Choice Requires="p14">
            <p:contentPart p14:bwMode="auto" r:id="rId74">
              <p14:nvContentPartPr>
                <p14:cNvPr id="327" name="Ink 326">
                  <a:extLst>
                    <a:ext uri="{FF2B5EF4-FFF2-40B4-BE49-F238E27FC236}">
                      <a16:creationId xmlns:a16="http://schemas.microsoft.com/office/drawing/2014/main" id="{7A6BE693-B693-444B-9644-A45F5E58909A}"/>
                    </a:ext>
                  </a:extLst>
                </p14:cNvPr>
                <p14:cNvContentPartPr/>
                <p14:nvPr/>
              </p14:nvContentPartPr>
              <p14:xfrm>
                <a:off x="8410275" y="3572043"/>
                <a:ext cx="84960" cy="144720"/>
              </p14:xfrm>
            </p:contentPart>
          </mc:Choice>
          <mc:Fallback xmlns="">
            <p:pic>
              <p:nvPicPr>
                <p:cNvPr id="327" name="Ink 326">
                  <a:extLst>
                    <a:ext uri="{FF2B5EF4-FFF2-40B4-BE49-F238E27FC236}">
                      <a16:creationId xmlns:a16="http://schemas.microsoft.com/office/drawing/2014/main" id="{7A6BE693-B693-444B-9644-A45F5E58909A}"/>
                    </a:ext>
                  </a:extLst>
                </p:cNvPr>
                <p:cNvPicPr/>
                <p:nvPr/>
              </p:nvPicPr>
              <p:blipFill>
                <a:blip r:embed="rId75"/>
                <a:stretch>
                  <a:fillRect/>
                </a:stretch>
              </p:blipFill>
              <p:spPr>
                <a:xfrm>
                  <a:off x="8405955" y="3567723"/>
                  <a:ext cx="93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28" name="Ink 327">
                  <a:extLst>
                    <a:ext uri="{FF2B5EF4-FFF2-40B4-BE49-F238E27FC236}">
                      <a16:creationId xmlns:a16="http://schemas.microsoft.com/office/drawing/2014/main" id="{F2FDB4D3-B78B-486E-AA36-077DB9E22039}"/>
                    </a:ext>
                  </a:extLst>
                </p14:cNvPr>
                <p14:cNvContentPartPr/>
                <p14:nvPr/>
              </p14:nvContentPartPr>
              <p14:xfrm>
                <a:off x="8493075" y="3567723"/>
                <a:ext cx="72360" cy="186120"/>
              </p14:xfrm>
            </p:contentPart>
          </mc:Choice>
          <mc:Fallback xmlns="">
            <p:pic>
              <p:nvPicPr>
                <p:cNvPr id="328" name="Ink 327">
                  <a:extLst>
                    <a:ext uri="{FF2B5EF4-FFF2-40B4-BE49-F238E27FC236}">
                      <a16:creationId xmlns:a16="http://schemas.microsoft.com/office/drawing/2014/main" id="{F2FDB4D3-B78B-486E-AA36-077DB9E22039}"/>
                    </a:ext>
                  </a:extLst>
                </p:cNvPr>
                <p:cNvPicPr/>
                <p:nvPr/>
              </p:nvPicPr>
              <p:blipFill>
                <a:blip r:embed="rId77"/>
                <a:stretch>
                  <a:fillRect/>
                </a:stretch>
              </p:blipFill>
              <p:spPr>
                <a:xfrm>
                  <a:off x="8488755" y="3563403"/>
                  <a:ext cx="81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29" name="Ink 328">
                  <a:extLst>
                    <a:ext uri="{FF2B5EF4-FFF2-40B4-BE49-F238E27FC236}">
                      <a16:creationId xmlns:a16="http://schemas.microsoft.com/office/drawing/2014/main" id="{EFD515E0-BD22-4C32-98CB-4D13D06E7C4C}"/>
                    </a:ext>
                  </a:extLst>
                </p14:cNvPr>
                <p14:cNvContentPartPr/>
                <p14:nvPr/>
              </p14:nvContentPartPr>
              <p14:xfrm>
                <a:off x="8621595" y="3709203"/>
                <a:ext cx="2880" cy="6120"/>
              </p14:xfrm>
            </p:contentPart>
          </mc:Choice>
          <mc:Fallback xmlns="">
            <p:pic>
              <p:nvPicPr>
                <p:cNvPr id="329" name="Ink 328">
                  <a:extLst>
                    <a:ext uri="{FF2B5EF4-FFF2-40B4-BE49-F238E27FC236}">
                      <a16:creationId xmlns:a16="http://schemas.microsoft.com/office/drawing/2014/main" id="{EFD515E0-BD22-4C32-98CB-4D13D06E7C4C}"/>
                    </a:ext>
                  </a:extLst>
                </p:cNvPr>
                <p:cNvPicPr/>
                <p:nvPr/>
              </p:nvPicPr>
              <p:blipFill>
                <a:blip r:embed="rId79"/>
                <a:stretch>
                  <a:fillRect/>
                </a:stretch>
              </p:blipFill>
              <p:spPr>
                <a:xfrm>
                  <a:off x="8617275" y="3704883"/>
                  <a:ext cx="1152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30" name="Ink 329">
                  <a:extLst>
                    <a:ext uri="{FF2B5EF4-FFF2-40B4-BE49-F238E27FC236}">
                      <a16:creationId xmlns:a16="http://schemas.microsoft.com/office/drawing/2014/main" id="{A87E488D-191A-4E3E-AD8E-2D4793480098}"/>
                    </a:ext>
                  </a:extLst>
                </p14:cNvPr>
                <p14:cNvContentPartPr/>
                <p14:nvPr/>
              </p14:nvContentPartPr>
              <p14:xfrm>
                <a:off x="8684955" y="3564123"/>
                <a:ext cx="11880" cy="163440"/>
              </p14:xfrm>
            </p:contentPart>
          </mc:Choice>
          <mc:Fallback xmlns="">
            <p:pic>
              <p:nvPicPr>
                <p:cNvPr id="330" name="Ink 329">
                  <a:extLst>
                    <a:ext uri="{FF2B5EF4-FFF2-40B4-BE49-F238E27FC236}">
                      <a16:creationId xmlns:a16="http://schemas.microsoft.com/office/drawing/2014/main" id="{A87E488D-191A-4E3E-AD8E-2D4793480098}"/>
                    </a:ext>
                  </a:extLst>
                </p:cNvPr>
                <p:cNvPicPr/>
                <p:nvPr/>
              </p:nvPicPr>
              <p:blipFill>
                <a:blip r:embed="rId81"/>
                <a:stretch>
                  <a:fillRect/>
                </a:stretch>
              </p:blipFill>
              <p:spPr>
                <a:xfrm>
                  <a:off x="8680635" y="3559803"/>
                  <a:ext cx="205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31" name="Ink 330">
                  <a:extLst>
                    <a:ext uri="{FF2B5EF4-FFF2-40B4-BE49-F238E27FC236}">
                      <a16:creationId xmlns:a16="http://schemas.microsoft.com/office/drawing/2014/main" id="{A5E64069-7D8B-408A-B5F5-CA78474A1F79}"/>
                    </a:ext>
                  </a:extLst>
                </p14:cNvPr>
                <p14:cNvContentPartPr/>
                <p14:nvPr/>
              </p14:nvContentPartPr>
              <p14:xfrm>
                <a:off x="8747955" y="3539643"/>
                <a:ext cx="90360" cy="264600"/>
              </p14:xfrm>
            </p:contentPart>
          </mc:Choice>
          <mc:Fallback xmlns="">
            <p:pic>
              <p:nvPicPr>
                <p:cNvPr id="331" name="Ink 330">
                  <a:extLst>
                    <a:ext uri="{FF2B5EF4-FFF2-40B4-BE49-F238E27FC236}">
                      <a16:creationId xmlns:a16="http://schemas.microsoft.com/office/drawing/2014/main" id="{A5E64069-7D8B-408A-B5F5-CA78474A1F79}"/>
                    </a:ext>
                  </a:extLst>
                </p:cNvPr>
                <p:cNvPicPr/>
                <p:nvPr/>
              </p:nvPicPr>
              <p:blipFill>
                <a:blip r:embed="rId83"/>
                <a:stretch>
                  <a:fillRect/>
                </a:stretch>
              </p:blipFill>
              <p:spPr>
                <a:xfrm>
                  <a:off x="8743635" y="3535323"/>
                  <a:ext cx="99000" cy="273240"/>
                </a:xfrm>
                <a:prstGeom prst="rect">
                  <a:avLst/>
                </a:prstGeom>
              </p:spPr>
            </p:pic>
          </mc:Fallback>
        </mc:AlternateContent>
      </p:grpSp>
      <p:grpSp>
        <p:nvGrpSpPr>
          <p:cNvPr id="395" name="Group 394">
            <a:extLst>
              <a:ext uri="{FF2B5EF4-FFF2-40B4-BE49-F238E27FC236}">
                <a16:creationId xmlns:a16="http://schemas.microsoft.com/office/drawing/2014/main" id="{BDEB3891-E1DF-4223-84CC-F8CC9469CF72}"/>
              </a:ext>
            </a:extLst>
          </p:cNvPr>
          <p:cNvGrpSpPr/>
          <p:nvPr/>
        </p:nvGrpSpPr>
        <p:grpSpPr>
          <a:xfrm>
            <a:off x="5106155" y="4696530"/>
            <a:ext cx="145467" cy="262177"/>
            <a:chOff x="5106155" y="4696530"/>
            <a:chExt cx="145467" cy="262177"/>
          </a:xfrm>
        </p:grpSpPr>
        <mc:AlternateContent xmlns:mc="http://schemas.openxmlformats.org/markup-compatibility/2006" xmlns:p14="http://schemas.microsoft.com/office/powerpoint/2010/main">
          <mc:Choice Requires="p14">
            <p:contentPart p14:bwMode="auto" r:id="rId84">
              <p14:nvContentPartPr>
                <p14:cNvPr id="393" name="Ink 392">
                  <a:extLst>
                    <a:ext uri="{FF2B5EF4-FFF2-40B4-BE49-F238E27FC236}">
                      <a16:creationId xmlns:a16="http://schemas.microsoft.com/office/drawing/2014/main" id="{DDD2F2FB-072E-4889-9C4E-7D23EC608CC4}"/>
                    </a:ext>
                  </a:extLst>
                </p14:cNvPr>
                <p14:cNvContentPartPr/>
                <p14:nvPr/>
              </p14:nvContentPartPr>
              <p14:xfrm>
                <a:off x="5118180" y="4716854"/>
                <a:ext cx="8922" cy="239007"/>
              </p14:xfrm>
            </p:contentPart>
          </mc:Choice>
          <mc:Fallback xmlns="">
            <p:pic>
              <p:nvPicPr>
                <p:cNvPr id="393" name="Ink 392">
                  <a:extLst>
                    <a:ext uri="{FF2B5EF4-FFF2-40B4-BE49-F238E27FC236}">
                      <a16:creationId xmlns:a16="http://schemas.microsoft.com/office/drawing/2014/main" id="{DDD2F2FB-072E-4889-9C4E-7D23EC608CC4}"/>
                    </a:ext>
                  </a:extLst>
                </p:cNvPr>
                <p:cNvPicPr/>
                <p:nvPr/>
              </p:nvPicPr>
              <p:blipFill>
                <a:blip r:embed="rId85"/>
                <a:stretch>
                  <a:fillRect/>
                </a:stretch>
              </p:blipFill>
              <p:spPr>
                <a:xfrm>
                  <a:off x="5113897" y="4712535"/>
                  <a:ext cx="17487" cy="24764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4" name="Ink 393">
                  <a:extLst>
                    <a:ext uri="{FF2B5EF4-FFF2-40B4-BE49-F238E27FC236}">
                      <a16:creationId xmlns:a16="http://schemas.microsoft.com/office/drawing/2014/main" id="{6CEF30F8-FD54-4E2D-9833-6C403BAD8CA1}"/>
                    </a:ext>
                  </a:extLst>
                </p14:cNvPr>
                <p14:cNvContentPartPr/>
                <p14:nvPr/>
              </p14:nvContentPartPr>
              <p14:xfrm>
                <a:off x="5106155" y="4696530"/>
                <a:ext cx="145467" cy="262177"/>
              </p14:xfrm>
            </p:contentPart>
          </mc:Choice>
          <mc:Fallback xmlns="">
            <p:pic>
              <p:nvPicPr>
                <p:cNvPr id="394" name="Ink 393">
                  <a:extLst>
                    <a:ext uri="{FF2B5EF4-FFF2-40B4-BE49-F238E27FC236}">
                      <a16:creationId xmlns:a16="http://schemas.microsoft.com/office/drawing/2014/main" id="{6CEF30F8-FD54-4E2D-9833-6C403BAD8CA1}"/>
                    </a:ext>
                  </a:extLst>
                </p:cNvPr>
                <p:cNvPicPr/>
                <p:nvPr/>
              </p:nvPicPr>
              <p:blipFill>
                <a:blip r:embed="rId87"/>
                <a:stretch>
                  <a:fillRect/>
                </a:stretch>
              </p:blipFill>
              <p:spPr>
                <a:xfrm>
                  <a:off x="5101834" y="4692208"/>
                  <a:ext cx="154109" cy="270820"/>
                </a:xfrm>
                <a:prstGeom prst="rect">
                  <a:avLst/>
                </a:prstGeom>
              </p:spPr>
            </p:pic>
          </mc:Fallback>
        </mc:AlternateContent>
      </p:grpSp>
      <p:grpSp>
        <p:nvGrpSpPr>
          <p:cNvPr id="416" name="Group 415">
            <a:extLst>
              <a:ext uri="{FF2B5EF4-FFF2-40B4-BE49-F238E27FC236}">
                <a16:creationId xmlns:a16="http://schemas.microsoft.com/office/drawing/2014/main" id="{C9DBA921-2C44-4A33-A44B-F79C06D9E0D2}"/>
              </a:ext>
            </a:extLst>
          </p:cNvPr>
          <p:cNvGrpSpPr/>
          <p:nvPr/>
        </p:nvGrpSpPr>
        <p:grpSpPr>
          <a:xfrm>
            <a:off x="5340842" y="4578246"/>
            <a:ext cx="827420" cy="274370"/>
            <a:chOff x="5340842" y="4578246"/>
            <a:chExt cx="827420" cy="274370"/>
          </a:xfrm>
        </p:grpSpPr>
        <mc:AlternateContent xmlns:mc="http://schemas.openxmlformats.org/markup-compatibility/2006" xmlns:p14="http://schemas.microsoft.com/office/powerpoint/2010/main">
          <mc:Choice Requires="p14">
            <p:contentPart p14:bwMode="auto" r:id="rId88">
              <p14:nvContentPartPr>
                <p14:cNvPr id="396" name="Ink 395">
                  <a:extLst>
                    <a:ext uri="{FF2B5EF4-FFF2-40B4-BE49-F238E27FC236}">
                      <a16:creationId xmlns:a16="http://schemas.microsoft.com/office/drawing/2014/main" id="{CB3A9854-5CB9-4062-AC2C-9AF0C027F7A7}"/>
                    </a:ext>
                  </a:extLst>
                </p14:cNvPr>
                <p14:cNvContentPartPr/>
                <p14:nvPr/>
              </p14:nvContentPartPr>
              <p14:xfrm>
                <a:off x="5340842" y="4779857"/>
                <a:ext cx="120253" cy="24795"/>
              </p14:xfrm>
            </p:contentPart>
          </mc:Choice>
          <mc:Fallback xmlns="">
            <p:pic>
              <p:nvPicPr>
                <p:cNvPr id="396" name="Ink 395">
                  <a:extLst>
                    <a:ext uri="{FF2B5EF4-FFF2-40B4-BE49-F238E27FC236}">
                      <a16:creationId xmlns:a16="http://schemas.microsoft.com/office/drawing/2014/main" id="{CB3A9854-5CB9-4062-AC2C-9AF0C027F7A7}"/>
                    </a:ext>
                  </a:extLst>
                </p:cNvPr>
                <p:cNvPicPr/>
                <p:nvPr/>
              </p:nvPicPr>
              <p:blipFill>
                <a:blip r:embed="rId89"/>
                <a:stretch>
                  <a:fillRect/>
                </a:stretch>
              </p:blipFill>
              <p:spPr>
                <a:xfrm>
                  <a:off x="5336522" y="4775545"/>
                  <a:ext cx="128894" cy="3341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97" name="Ink 396">
                  <a:extLst>
                    <a:ext uri="{FF2B5EF4-FFF2-40B4-BE49-F238E27FC236}">
                      <a16:creationId xmlns:a16="http://schemas.microsoft.com/office/drawing/2014/main" id="{024A3066-3C97-467F-9D69-2FEA6FB00EEF}"/>
                    </a:ext>
                  </a:extLst>
                </p14:cNvPr>
                <p14:cNvContentPartPr/>
                <p14:nvPr/>
              </p14:nvContentPartPr>
              <p14:xfrm>
                <a:off x="5369935" y="4836764"/>
                <a:ext cx="113659" cy="15852"/>
              </p14:xfrm>
            </p:contentPart>
          </mc:Choice>
          <mc:Fallback xmlns="">
            <p:pic>
              <p:nvPicPr>
                <p:cNvPr id="397" name="Ink 396">
                  <a:extLst>
                    <a:ext uri="{FF2B5EF4-FFF2-40B4-BE49-F238E27FC236}">
                      <a16:creationId xmlns:a16="http://schemas.microsoft.com/office/drawing/2014/main" id="{024A3066-3C97-467F-9D69-2FEA6FB00EEF}"/>
                    </a:ext>
                  </a:extLst>
                </p:cNvPr>
                <p:cNvPicPr/>
                <p:nvPr/>
              </p:nvPicPr>
              <p:blipFill>
                <a:blip r:embed="rId91"/>
                <a:stretch>
                  <a:fillRect/>
                </a:stretch>
              </p:blipFill>
              <p:spPr>
                <a:xfrm>
                  <a:off x="5365619" y="4832441"/>
                  <a:ext cx="122291" cy="24499"/>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08" name="Ink 407">
                  <a:extLst>
                    <a:ext uri="{FF2B5EF4-FFF2-40B4-BE49-F238E27FC236}">
                      <a16:creationId xmlns:a16="http://schemas.microsoft.com/office/drawing/2014/main" id="{B52B699D-8CBB-4843-ADFE-51CB8F9B8446}"/>
                    </a:ext>
                  </a:extLst>
                </p14:cNvPr>
                <p14:cNvContentPartPr/>
                <p14:nvPr/>
              </p14:nvContentPartPr>
              <p14:xfrm>
                <a:off x="5698499" y="4598976"/>
                <a:ext cx="148571" cy="216651"/>
              </p14:xfrm>
            </p:contentPart>
          </mc:Choice>
          <mc:Fallback xmlns="">
            <p:pic>
              <p:nvPicPr>
                <p:cNvPr id="408" name="Ink 407">
                  <a:extLst>
                    <a:ext uri="{FF2B5EF4-FFF2-40B4-BE49-F238E27FC236}">
                      <a16:creationId xmlns:a16="http://schemas.microsoft.com/office/drawing/2014/main" id="{B52B699D-8CBB-4843-ADFE-51CB8F9B8446}"/>
                    </a:ext>
                  </a:extLst>
                </p:cNvPr>
                <p:cNvPicPr/>
                <p:nvPr/>
              </p:nvPicPr>
              <p:blipFill>
                <a:blip r:embed="rId93"/>
                <a:stretch>
                  <a:fillRect/>
                </a:stretch>
              </p:blipFill>
              <p:spPr>
                <a:xfrm>
                  <a:off x="5694172" y="4594650"/>
                  <a:ext cx="157226" cy="225303"/>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09" name="Ink 408">
                  <a:extLst>
                    <a:ext uri="{FF2B5EF4-FFF2-40B4-BE49-F238E27FC236}">
                      <a16:creationId xmlns:a16="http://schemas.microsoft.com/office/drawing/2014/main" id="{74D33717-E7C5-4A7A-9B14-E22C871DC426}"/>
                    </a:ext>
                  </a:extLst>
                </p14:cNvPr>
                <p14:cNvContentPartPr/>
                <p14:nvPr/>
              </p14:nvContentPartPr>
              <p14:xfrm>
                <a:off x="5848621" y="4690433"/>
                <a:ext cx="36076" cy="65442"/>
              </p14:xfrm>
            </p:contentPart>
          </mc:Choice>
          <mc:Fallback xmlns="">
            <p:pic>
              <p:nvPicPr>
                <p:cNvPr id="409" name="Ink 408">
                  <a:extLst>
                    <a:ext uri="{FF2B5EF4-FFF2-40B4-BE49-F238E27FC236}">
                      <a16:creationId xmlns:a16="http://schemas.microsoft.com/office/drawing/2014/main" id="{74D33717-E7C5-4A7A-9B14-E22C871DC426}"/>
                    </a:ext>
                  </a:extLst>
                </p:cNvPr>
                <p:cNvPicPr/>
                <p:nvPr/>
              </p:nvPicPr>
              <p:blipFill>
                <a:blip r:embed="rId95"/>
                <a:stretch>
                  <a:fillRect/>
                </a:stretch>
              </p:blipFill>
              <p:spPr>
                <a:xfrm>
                  <a:off x="5844292" y="4686094"/>
                  <a:ext cx="44734" cy="74119"/>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11" name="Ink 410">
                  <a:extLst>
                    <a:ext uri="{FF2B5EF4-FFF2-40B4-BE49-F238E27FC236}">
                      <a16:creationId xmlns:a16="http://schemas.microsoft.com/office/drawing/2014/main" id="{DD7B3E62-647E-43C8-877F-94F5F4780810}"/>
                    </a:ext>
                  </a:extLst>
                </p14:cNvPr>
                <p14:cNvContentPartPr/>
                <p14:nvPr/>
              </p14:nvContentPartPr>
              <p14:xfrm>
                <a:off x="5975081" y="4583936"/>
                <a:ext cx="5043" cy="153647"/>
              </p14:xfrm>
            </p:contentPart>
          </mc:Choice>
          <mc:Fallback xmlns="">
            <p:pic>
              <p:nvPicPr>
                <p:cNvPr id="411" name="Ink 410">
                  <a:extLst>
                    <a:ext uri="{FF2B5EF4-FFF2-40B4-BE49-F238E27FC236}">
                      <a16:creationId xmlns:a16="http://schemas.microsoft.com/office/drawing/2014/main" id="{DD7B3E62-647E-43C8-877F-94F5F4780810}"/>
                    </a:ext>
                  </a:extLst>
                </p:cNvPr>
                <p:cNvPicPr/>
                <p:nvPr/>
              </p:nvPicPr>
              <p:blipFill>
                <a:blip r:embed="rId97"/>
                <a:stretch>
                  <a:fillRect/>
                </a:stretch>
              </p:blipFill>
              <p:spPr>
                <a:xfrm>
                  <a:off x="5970758" y="4579608"/>
                  <a:ext cx="13688" cy="16230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12" name="Ink 411">
                  <a:extLst>
                    <a:ext uri="{FF2B5EF4-FFF2-40B4-BE49-F238E27FC236}">
                      <a16:creationId xmlns:a16="http://schemas.microsoft.com/office/drawing/2014/main" id="{ECDE4A5B-602E-4C09-903B-A024B3D438E1}"/>
                    </a:ext>
                  </a:extLst>
                </p14:cNvPr>
                <p14:cNvContentPartPr/>
                <p14:nvPr/>
              </p14:nvContentPartPr>
              <p14:xfrm>
                <a:off x="5925816" y="4578246"/>
                <a:ext cx="123357" cy="10974"/>
              </p14:xfrm>
            </p:contentPart>
          </mc:Choice>
          <mc:Fallback xmlns="">
            <p:pic>
              <p:nvPicPr>
                <p:cNvPr id="412" name="Ink 411">
                  <a:extLst>
                    <a:ext uri="{FF2B5EF4-FFF2-40B4-BE49-F238E27FC236}">
                      <a16:creationId xmlns:a16="http://schemas.microsoft.com/office/drawing/2014/main" id="{ECDE4A5B-602E-4C09-903B-A024B3D438E1}"/>
                    </a:ext>
                  </a:extLst>
                </p:cNvPr>
                <p:cNvPicPr/>
                <p:nvPr/>
              </p:nvPicPr>
              <p:blipFill>
                <a:blip r:embed="rId99"/>
                <a:stretch>
                  <a:fillRect/>
                </a:stretch>
              </p:blipFill>
              <p:spPr>
                <a:xfrm>
                  <a:off x="5921500" y="4573856"/>
                  <a:ext cx="131988" cy="1975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13" name="Ink 412">
                  <a:extLst>
                    <a:ext uri="{FF2B5EF4-FFF2-40B4-BE49-F238E27FC236}">
                      <a16:creationId xmlns:a16="http://schemas.microsoft.com/office/drawing/2014/main" id="{A4DF124E-D7F1-472F-A6B2-DA6A49C48C3D}"/>
                    </a:ext>
                  </a:extLst>
                </p14:cNvPr>
                <p14:cNvContentPartPr/>
                <p14:nvPr/>
              </p14:nvContentPartPr>
              <p14:xfrm>
                <a:off x="5927367" y="4710757"/>
                <a:ext cx="142364" cy="45931"/>
              </p14:xfrm>
            </p:contentPart>
          </mc:Choice>
          <mc:Fallback xmlns="">
            <p:pic>
              <p:nvPicPr>
                <p:cNvPr id="413" name="Ink 412">
                  <a:extLst>
                    <a:ext uri="{FF2B5EF4-FFF2-40B4-BE49-F238E27FC236}">
                      <a16:creationId xmlns:a16="http://schemas.microsoft.com/office/drawing/2014/main" id="{A4DF124E-D7F1-472F-A6B2-DA6A49C48C3D}"/>
                    </a:ext>
                  </a:extLst>
                </p:cNvPr>
                <p:cNvPicPr/>
                <p:nvPr/>
              </p:nvPicPr>
              <p:blipFill>
                <a:blip r:embed="rId101"/>
                <a:stretch>
                  <a:fillRect/>
                </a:stretch>
              </p:blipFill>
              <p:spPr>
                <a:xfrm>
                  <a:off x="5923042" y="4706451"/>
                  <a:ext cx="151014" cy="5454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15" name="Ink 414">
                  <a:extLst>
                    <a:ext uri="{FF2B5EF4-FFF2-40B4-BE49-F238E27FC236}">
                      <a16:creationId xmlns:a16="http://schemas.microsoft.com/office/drawing/2014/main" id="{41350287-B256-47F9-A0B1-E5EF48ABA9B7}"/>
                    </a:ext>
                  </a:extLst>
                </p14:cNvPr>
                <p14:cNvContentPartPr/>
                <p14:nvPr/>
              </p14:nvContentPartPr>
              <p14:xfrm>
                <a:off x="5613934" y="4785142"/>
                <a:ext cx="554328" cy="38208"/>
              </p14:xfrm>
            </p:contentPart>
          </mc:Choice>
          <mc:Fallback xmlns="">
            <p:pic>
              <p:nvPicPr>
                <p:cNvPr id="415" name="Ink 414">
                  <a:extLst>
                    <a:ext uri="{FF2B5EF4-FFF2-40B4-BE49-F238E27FC236}">
                      <a16:creationId xmlns:a16="http://schemas.microsoft.com/office/drawing/2014/main" id="{41350287-B256-47F9-A0B1-E5EF48ABA9B7}"/>
                    </a:ext>
                  </a:extLst>
                </p:cNvPr>
                <p:cNvPicPr/>
                <p:nvPr/>
              </p:nvPicPr>
              <p:blipFill>
                <a:blip r:embed="rId103"/>
                <a:stretch>
                  <a:fillRect/>
                </a:stretch>
              </p:blipFill>
              <p:spPr>
                <a:xfrm>
                  <a:off x="5609615" y="4780817"/>
                  <a:ext cx="562967" cy="46859"/>
                </a:xfrm>
                <a:prstGeom prst="rect">
                  <a:avLst/>
                </a:prstGeom>
              </p:spPr>
            </p:pic>
          </mc:Fallback>
        </mc:AlternateContent>
      </p:grpSp>
      <p:grpSp>
        <p:nvGrpSpPr>
          <p:cNvPr id="427" name="Group 426">
            <a:extLst>
              <a:ext uri="{FF2B5EF4-FFF2-40B4-BE49-F238E27FC236}">
                <a16:creationId xmlns:a16="http://schemas.microsoft.com/office/drawing/2014/main" id="{BC77DA56-FDA8-47BC-81E4-0EECEB29BA82}"/>
              </a:ext>
            </a:extLst>
          </p:cNvPr>
          <p:cNvGrpSpPr/>
          <p:nvPr/>
        </p:nvGrpSpPr>
        <p:grpSpPr>
          <a:xfrm>
            <a:off x="5699275" y="4922937"/>
            <a:ext cx="420110" cy="152022"/>
            <a:chOff x="5699275" y="4922937"/>
            <a:chExt cx="420110" cy="152022"/>
          </a:xfrm>
        </p:grpSpPr>
        <mc:AlternateContent xmlns:mc="http://schemas.openxmlformats.org/markup-compatibility/2006" xmlns:p14="http://schemas.microsoft.com/office/powerpoint/2010/main">
          <mc:Choice Requires="p14">
            <p:contentPart p14:bwMode="auto" r:id="rId104">
              <p14:nvContentPartPr>
                <p14:cNvPr id="422" name="Ink 421">
                  <a:extLst>
                    <a:ext uri="{FF2B5EF4-FFF2-40B4-BE49-F238E27FC236}">
                      <a16:creationId xmlns:a16="http://schemas.microsoft.com/office/drawing/2014/main" id="{5BE620A1-9485-445D-93DA-02CEFA8C4C91}"/>
                    </a:ext>
                  </a:extLst>
                </p14:cNvPr>
                <p14:cNvContentPartPr/>
                <p14:nvPr/>
              </p14:nvContentPartPr>
              <p14:xfrm>
                <a:off x="5699275" y="4922937"/>
                <a:ext cx="102797" cy="152022"/>
              </p14:xfrm>
            </p:contentPart>
          </mc:Choice>
          <mc:Fallback xmlns="">
            <p:pic>
              <p:nvPicPr>
                <p:cNvPr id="422" name="Ink 421">
                  <a:extLst>
                    <a:ext uri="{FF2B5EF4-FFF2-40B4-BE49-F238E27FC236}">
                      <a16:creationId xmlns:a16="http://schemas.microsoft.com/office/drawing/2014/main" id="{5BE620A1-9485-445D-93DA-02CEFA8C4C91}"/>
                    </a:ext>
                  </a:extLst>
                </p:cNvPr>
                <p:cNvPicPr/>
                <p:nvPr/>
              </p:nvPicPr>
              <p:blipFill>
                <a:blip r:embed="rId105"/>
                <a:stretch>
                  <a:fillRect/>
                </a:stretch>
              </p:blipFill>
              <p:spPr>
                <a:xfrm>
                  <a:off x="5694962" y="4918614"/>
                  <a:ext cx="111423" cy="16066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23" name="Ink 422">
                  <a:extLst>
                    <a:ext uri="{FF2B5EF4-FFF2-40B4-BE49-F238E27FC236}">
                      <a16:creationId xmlns:a16="http://schemas.microsoft.com/office/drawing/2014/main" id="{F812A718-71B4-4263-B63A-37F034936D7C}"/>
                    </a:ext>
                  </a:extLst>
                </p14:cNvPr>
                <p14:cNvContentPartPr/>
                <p14:nvPr/>
              </p14:nvContentPartPr>
              <p14:xfrm>
                <a:off x="5863362" y="4990412"/>
                <a:ext cx="21336" cy="81295"/>
              </p14:xfrm>
            </p:contentPart>
          </mc:Choice>
          <mc:Fallback xmlns="">
            <p:pic>
              <p:nvPicPr>
                <p:cNvPr id="423" name="Ink 422">
                  <a:extLst>
                    <a:ext uri="{FF2B5EF4-FFF2-40B4-BE49-F238E27FC236}">
                      <a16:creationId xmlns:a16="http://schemas.microsoft.com/office/drawing/2014/main" id="{F812A718-71B4-4263-B63A-37F034936D7C}"/>
                    </a:ext>
                  </a:extLst>
                </p:cNvPr>
                <p:cNvPicPr/>
                <p:nvPr/>
              </p:nvPicPr>
              <p:blipFill>
                <a:blip r:embed="rId107"/>
                <a:stretch>
                  <a:fillRect/>
                </a:stretch>
              </p:blipFill>
              <p:spPr>
                <a:xfrm>
                  <a:off x="5859022" y="4986095"/>
                  <a:ext cx="30015" cy="89928"/>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24" name="Ink 423">
                  <a:extLst>
                    <a:ext uri="{FF2B5EF4-FFF2-40B4-BE49-F238E27FC236}">
                      <a16:creationId xmlns:a16="http://schemas.microsoft.com/office/drawing/2014/main" id="{3D6E796D-0A08-4906-9763-778338A9101C}"/>
                    </a:ext>
                  </a:extLst>
                </p14:cNvPr>
                <p14:cNvContentPartPr/>
                <p14:nvPr/>
              </p14:nvContentPartPr>
              <p14:xfrm>
                <a:off x="5909524" y="4970494"/>
                <a:ext cx="33361" cy="97554"/>
              </p14:xfrm>
            </p:contentPart>
          </mc:Choice>
          <mc:Fallback xmlns="">
            <p:pic>
              <p:nvPicPr>
                <p:cNvPr id="424" name="Ink 423">
                  <a:extLst>
                    <a:ext uri="{FF2B5EF4-FFF2-40B4-BE49-F238E27FC236}">
                      <a16:creationId xmlns:a16="http://schemas.microsoft.com/office/drawing/2014/main" id="{3D6E796D-0A08-4906-9763-778338A9101C}"/>
                    </a:ext>
                  </a:extLst>
                </p:cNvPr>
                <p:cNvPicPr/>
                <p:nvPr/>
              </p:nvPicPr>
              <p:blipFill>
                <a:blip r:embed="rId109"/>
                <a:stretch>
                  <a:fillRect/>
                </a:stretch>
              </p:blipFill>
              <p:spPr>
                <a:xfrm>
                  <a:off x="5905173" y="4966174"/>
                  <a:ext cx="42064" cy="106193"/>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25" name="Ink 424">
                  <a:extLst>
                    <a:ext uri="{FF2B5EF4-FFF2-40B4-BE49-F238E27FC236}">
                      <a16:creationId xmlns:a16="http://schemas.microsoft.com/office/drawing/2014/main" id="{74FFCB6D-CBE4-4B2B-8467-99CE91D4E206}"/>
                    </a:ext>
                  </a:extLst>
                </p14:cNvPr>
                <p14:cNvContentPartPr/>
                <p14:nvPr/>
              </p14:nvContentPartPr>
              <p14:xfrm>
                <a:off x="5831940" y="4943668"/>
                <a:ext cx="140425" cy="56093"/>
              </p14:xfrm>
            </p:contentPart>
          </mc:Choice>
          <mc:Fallback xmlns="">
            <p:pic>
              <p:nvPicPr>
                <p:cNvPr id="425" name="Ink 424">
                  <a:extLst>
                    <a:ext uri="{FF2B5EF4-FFF2-40B4-BE49-F238E27FC236}">
                      <a16:creationId xmlns:a16="http://schemas.microsoft.com/office/drawing/2014/main" id="{74FFCB6D-CBE4-4B2B-8467-99CE91D4E206}"/>
                    </a:ext>
                  </a:extLst>
                </p:cNvPr>
                <p:cNvPicPr/>
                <p:nvPr/>
              </p:nvPicPr>
              <p:blipFill>
                <a:blip r:embed="rId111"/>
                <a:stretch>
                  <a:fillRect/>
                </a:stretch>
              </p:blipFill>
              <p:spPr>
                <a:xfrm>
                  <a:off x="5827619" y="4939353"/>
                  <a:ext cx="149067" cy="64723"/>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26" name="Ink 425">
                  <a:extLst>
                    <a:ext uri="{FF2B5EF4-FFF2-40B4-BE49-F238E27FC236}">
                      <a16:creationId xmlns:a16="http://schemas.microsoft.com/office/drawing/2014/main" id="{42D6D154-AE0C-4552-86A2-BA1BFB6B6BE7}"/>
                    </a:ext>
                  </a:extLst>
                </p14:cNvPr>
                <p14:cNvContentPartPr/>
                <p14:nvPr/>
              </p14:nvContentPartPr>
              <p14:xfrm>
                <a:off x="6041802" y="4961146"/>
                <a:ext cx="77583" cy="91457"/>
              </p14:xfrm>
            </p:contentPart>
          </mc:Choice>
          <mc:Fallback xmlns="">
            <p:pic>
              <p:nvPicPr>
                <p:cNvPr id="426" name="Ink 425">
                  <a:extLst>
                    <a:ext uri="{FF2B5EF4-FFF2-40B4-BE49-F238E27FC236}">
                      <a16:creationId xmlns:a16="http://schemas.microsoft.com/office/drawing/2014/main" id="{42D6D154-AE0C-4552-86A2-BA1BFB6B6BE7}"/>
                    </a:ext>
                  </a:extLst>
                </p:cNvPr>
                <p:cNvPicPr/>
                <p:nvPr/>
              </p:nvPicPr>
              <p:blipFill>
                <a:blip r:embed="rId113"/>
                <a:stretch>
                  <a:fillRect/>
                </a:stretch>
              </p:blipFill>
              <p:spPr>
                <a:xfrm>
                  <a:off x="6037492" y="4956825"/>
                  <a:ext cx="86203" cy="100099"/>
                </a:xfrm>
                <a:prstGeom prst="rect">
                  <a:avLst/>
                </a:prstGeom>
              </p:spPr>
            </p:pic>
          </mc:Fallback>
        </mc:AlternateContent>
      </p:grpSp>
      <p:grpSp>
        <p:nvGrpSpPr>
          <p:cNvPr id="433" name="Group 432">
            <a:extLst>
              <a:ext uri="{FF2B5EF4-FFF2-40B4-BE49-F238E27FC236}">
                <a16:creationId xmlns:a16="http://schemas.microsoft.com/office/drawing/2014/main" id="{A6B983DD-CCAE-4872-8468-845E48B3E07E}"/>
              </a:ext>
            </a:extLst>
          </p:cNvPr>
          <p:cNvGrpSpPr/>
          <p:nvPr/>
        </p:nvGrpSpPr>
        <p:grpSpPr>
          <a:xfrm>
            <a:off x="6379674" y="4643282"/>
            <a:ext cx="336710" cy="333716"/>
            <a:chOff x="6379674" y="4643282"/>
            <a:chExt cx="336710" cy="333716"/>
          </a:xfrm>
        </p:grpSpPr>
        <mc:AlternateContent xmlns:mc="http://schemas.openxmlformats.org/markup-compatibility/2006" xmlns:p14="http://schemas.microsoft.com/office/powerpoint/2010/main">
          <mc:Choice Requires="p14">
            <p:contentPart p14:bwMode="auto" r:id="rId114">
              <p14:nvContentPartPr>
                <p14:cNvPr id="429" name="Ink 428">
                  <a:extLst>
                    <a:ext uri="{FF2B5EF4-FFF2-40B4-BE49-F238E27FC236}">
                      <a16:creationId xmlns:a16="http://schemas.microsoft.com/office/drawing/2014/main" id="{46E92FFD-B846-4180-919B-745F61185AEE}"/>
                    </a:ext>
                  </a:extLst>
                </p14:cNvPr>
                <p14:cNvContentPartPr/>
                <p14:nvPr/>
              </p14:nvContentPartPr>
              <p14:xfrm>
                <a:off x="6379674" y="4643282"/>
                <a:ext cx="48488" cy="318677"/>
              </p14:xfrm>
            </p:contentPart>
          </mc:Choice>
          <mc:Fallback xmlns="">
            <p:pic>
              <p:nvPicPr>
                <p:cNvPr id="429" name="Ink 428">
                  <a:extLst>
                    <a:ext uri="{FF2B5EF4-FFF2-40B4-BE49-F238E27FC236}">
                      <a16:creationId xmlns:a16="http://schemas.microsoft.com/office/drawing/2014/main" id="{46E92FFD-B846-4180-919B-745F61185AEE}"/>
                    </a:ext>
                  </a:extLst>
                </p:cNvPr>
                <p:cNvPicPr/>
                <p:nvPr/>
              </p:nvPicPr>
              <p:blipFill>
                <a:blip r:embed="rId115"/>
                <a:stretch>
                  <a:fillRect/>
                </a:stretch>
              </p:blipFill>
              <p:spPr>
                <a:xfrm>
                  <a:off x="6375332" y="4638961"/>
                  <a:ext cx="57172" cy="327319"/>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30" name="Ink 429">
                  <a:extLst>
                    <a:ext uri="{FF2B5EF4-FFF2-40B4-BE49-F238E27FC236}">
                      <a16:creationId xmlns:a16="http://schemas.microsoft.com/office/drawing/2014/main" id="{DC9C5B50-F32D-4379-90D9-5BA8E29B9B5E}"/>
                    </a:ext>
                  </a:extLst>
                </p14:cNvPr>
                <p14:cNvContentPartPr/>
                <p14:nvPr/>
              </p14:nvContentPartPr>
              <p14:xfrm>
                <a:off x="6493721" y="4748559"/>
                <a:ext cx="89608" cy="114626"/>
              </p14:xfrm>
            </p:contentPart>
          </mc:Choice>
          <mc:Fallback xmlns="">
            <p:pic>
              <p:nvPicPr>
                <p:cNvPr id="430" name="Ink 429">
                  <a:extLst>
                    <a:ext uri="{FF2B5EF4-FFF2-40B4-BE49-F238E27FC236}">
                      <a16:creationId xmlns:a16="http://schemas.microsoft.com/office/drawing/2014/main" id="{DC9C5B50-F32D-4379-90D9-5BA8E29B9B5E}"/>
                    </a:ext>
                  </a:extLst>
                </p:cNvPr>
                <p:cNvPicPr/>
                <p:nvPr/>
              </p:nvPicPr>
              <p:blipFill>
                <a:blip r:embed="rId117"/>
                <a:stretch>
                  <a:fillRect/>
                </a:stretch>
              </p:blipFill>
              <p:spPr>
                <a:xfrm>
                  <a:off x="6489385" y="4744233"/>
                  <a:ext cx="98280" cy="123277"/>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31" name="Ink 430">
                  <a:extLst>
                    <a:ext uri="{FF2B5EF4-FFF2-40B4-BE49-F238E27FC236}">
                      <a16:creationId xmlns:a16="http://schemas.microsoft.com/office/drawing/2014/main" id="{5793349D-21F3-4A55-8067-3B72B33E14BE}"/>
                    </a:ext>
                  </a:extLst>
                </p14:cNvPr>
                <p14:cNvContentPartPr/>
                <p14:nvPr/>
              </p14:nvContentPartPr>
              <p14:xfrm>
                <a:off x="6579062" y="4741649"/>
                <a:ext cx="91935" cy="235349"/>
              </p14:xfrm>
            </p:contentPart>
          </mc:Choice>
          <mc:Fallback xmlns="">
            <p:pic>
              <p:nvPicPr>
                <p:cNvPr id="431" name="Ink 430">
                  <a:extLst>
                    <a:ext uri="{FF2B5EF4-FFF2-40B4-BE49-F238E27FC236}">
                      <a16:creationId xmlns:a16="http://schemas.microsoft.com/office/drawing/2014/main" id="{5793349D-21F3-4A55-8067-3B72B33E14BE}"/>
                    </a:ext>
                  </a:extLst>
                </p:cNvPr>
                <p:cNvPicPr/>
                <p:nvPr/>
              </p:nvPicPr>
              <p:blipFill>
                <a:blip r:embed="rId119"/>
                <a:stretch>
                  <a:fillRect/>
                </a:stretch>
              </p:blipFill>
              <p:spPr>
                <a:xfrm>
                  <a:off x="6574736" y="4737331"/>
                  <a:ext cx="100588" cy="24398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2" name="Ink 431">
                  <a:extLst>
                    <a:ext uri="{FF2B5EF4-FFF2-40B4-BE49-F238E27FC236}">
                      <a16:creationId xmlns:a16="http://schemas.microsoft.com/office/drawing/2014/main" id="{72140F67-95A0-4BF2-ABD5-4C98550D1085}"/>
                    </a:ext>
                  </a:extLst>
                </p14:cNvPr>
                <p14:cNvContentPartPr/>
                <p14:nvPr/>
              </p14:nvContentPartPr>
              <p14:xfrm>
                <a:off x="6708237" y="4857088"/>
                <a:ext cx="8147" cy="10568"/>
              </p14:xfrm>
            </p:contentPart>
          </mc:Choice>
          <mc:Fallback xmlns="">
            <p:pic>
              <p:nvPicPr>
                <p:cNvPr id="432" name="Ink 431">
                  <a:extLst>
                    <a:ext uri="{FF2B5EF4-FFF2-40B4-BE49-F238E27FC236}">
                      <a16:creationId xmlns:a16="http://schemas.microsoft.com/office/drawing/2014/main" id="{72140F67-95A0-4BF2-ABD5-4C98550D1085}"/>
                    </a:ext>
                  </a:extLst>
                </p:cNvPr>
                <p:cNvPicPr/>
                <p:nvPr/>
              </p:nvPicPr>
              <p:blipFill>
                <a:blip r:embed="rId121"/>
                <a:stretch>
                  <a:fillRect/>
                </a:stretch>
              </p:blipFill>
              <p:spPr>
                <a:xfrm>
                  <a:off x="6703793" y="4852715"/>
                  <a:ext cx="17035" cy="19314"/>
                </a:xfrm>
                <a:prstGeom prst="rect">
                  <a:avLst/>
                </a:prstGeom>
              </p:spPr>
            </p:pic>
          </mc:Fallback>
        </mc:AlternateContent>
      </p:grpSp>
      <p:grpSp>
        <p:nvGrpSpPr>
          <p:cNvPr id="439" name="Group 438">
            <a:extLst>
              <a:ext uri="{FF2B5EF4-FFF2-40B4-BE49-F238E27FC236}">
                <a16:creationId xmlns:a16="http://schemas.microsoft.com/office/drawing/2014/main" id="{34A0F665-7DD0-4FAC-893F-40151A25FF28}"/>
              </a:ext>
            </a:extLst>
          </p:cNvPr>
          <p:cNvGrpSpPr/>
          <p:nvPr/>
        </p:nvGrpSpPr>
        <p:grpSpPr>
          <a:xfrm>
            <a:off x="6874652" y="4658322"/>
            <a:ext cx="486831" cy="309734"/>
            <a:chOff x="6874652" y="4658322"/>
            <a:chExt cx="486831" cy="309734"/>
          </a:xfrm>
        </p:grpSpPr>
        <mc:AlternateContent xmlns:mc="http://schemas.openxmlformats.org/markup-compatibility/2006" xmlns:p14="http://schemas.microsoft.com/office/powerpoint/2010/main">
          <mc:Choice Requires="p14">
            <p:contentPart p14:bwMode="auto" r:id="rId122">
              <p14:nvContentPartPr>
                <p14:cNvPr id="434" name="Ink 433">
                  <a:extLst>
                    <a:ext uri="{FF2B5EF4-FFF2-40B4-BE49-F238E27FC236}">
                      <a16:creationId xmlns:a16="http://schemas.microsoft.com/office/drawing/2014/main" id="{4282ACE6-1EB7-4BCF-9EF2-91B9A6D2EB95}"/>
                    </a:ext>
                  </a:extLst>
                </p14:cNvPr>
                <p14:cNvContentPartPr/>
                <p14:nvPr/>
              </p14:nvContentPartPr>
              <p14:xfrm>
                <a:off x="6874652" y="4686368"/>
                <a:ext cx="78359" cy="167874"/>
              </p14:xfrm>
            </p:contentPart>
          </mc:Choice>
          <mc:Fallback xmlns="">
            <p:pic>
              <p:nvPicPr>
                <p:cNvPr id="434" name="Ink 433">
                  <a:extLst>
                    <a:ext uri="{FF2B5EF4-FFF2-40B4-BE49-F238E27FC236}">
                      <a16:creationId xmlns:a16="http://schemas.microsoft.com/office/drawing/2014/main" id="{4282ACE6-1EB7-4BCF-9EF2-91B9A6D2EB95}"/>
                    </a:ext>
                  </a:extLst>
                </p:cNvPr>
                <p:cNvPicPr/>
                <p:nvPr/>
              </p:nvPicPr>
              <p:blipFill>
                <a:blip r:embed="rId123"/>
                <a:stretch>
                  <a:fillRect/>
                </a:stretch>
              </p:blipFill>
              <p:spPr>
                <a:xfrm>
                  <a:off x="6870339" y="4682045"/>
                  <a:ext cx="86986" cy="176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35" name="Ink 434">
                  <a:extLst>
                    <a:ext uri="{FF2B5EF4-FFF2-40B4-BE49-F238E27FC236}">
                      <a16:creationId xmlns:a16="http://schemas.microsoft.com/office/drawing/2014/main" id="{5274CF81-71F0-4706-B45D-822D4FCD91E8}"/>
                    </a:ext>
                  </a:extLst>
                </p14:cNvPr>
                <p14:cNvContentPartPr/>
                <p14:nvPr/>
              </p14:nvContentPartPr>
              <p14:xfrm>
                <a:off x="6973958" y="4685556"/>
                <a:ext cx="73316" cy="183727"/>
              </p14:xfrm>
            </p:contentPart>
          </mc:Choice>
          <mc:Fallback xmlns="">
            <p:pic>
              <p:nvPicPr>
                <p:cNvPr id="435" name="Ink 434">
                  <a:extLst>
                    <a:ext uri="{FF2B5EF4-FFF2-40B4-BE49-F238E27FC236}">
                      <a16:creationId xmlns:a16="http://schemas.microsoft.com/office/drawing/2014/main" id="{5274CF81-71F0-4706-B45D-822D4FCD91E8}"/>
                    </a:ext>
                  </a:extLst>
                </p:cNvPr>
                <p:cNvPicPr/>
                <p:nvPr/>
              </p:nvPicPr>
              <p:blipFill>
                <a:blip r:embed="rId125"/>
                <a:stretch>
                  <a:fillRect/>
                </a:stretch>
              </p:blipFill>
              <p:spPr>
                <a:xfrm>
                  <a:off x="6969624" y="4681233"/>
                  <a:ext cx="81984" cy="192373"/>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36" name="Ink 435">
                  <a:extLst>
                    <a:ext uri="{FF2B5EF4-FFF2-40B4-BE49-F238E27FC236}">
                      <a16:creationId xmlns:a16="http://schemas.microsoft.com/office/drawing/2014/main" id="{DF728C85-C78C-48CB-8A1C-FCC42D6475DA}"/>
                    </a:ext>
                  </a:extLst>
                </p14:cNvPr>
                <p14:cNvContentPartPr/>
                <p14:nvPr/>
              </p14:nvContentPartPr>
              <p14:xfrm>
                <a:off x="7101581" y="4848959"/>
                <a:ext cx="8922" cy="14227"/>
              </p14:xfrm>
            </p:contentPart>
          </mc:Choice>
          <mc:Fallback xmlns="">
            <p:pic>
              <p:nvPicPr>
                <p:cNvPr id="436" name="Ink 435">
                  <a:extLst>
                    <a:ext uri="{FF2B5EF4-FFF2-40B4-BE49-F238E27FC236}">
                      <a16:creationId xmlns:a16="http://schemas.microsoft.com/office/drawing/2014/main" id="{DF728C85-C78C-48CB-8A1C-FCC42D6475DA}"/>
                    </a:ext>
                  </a:extLst>
                </p:cNvPr>
                <p:cNvPicPr/>
                <p:nvPr/>
              </p:nvPicPr>
              <p:blipFill>
                <a:blip r:embed="rId127"/>
                <a:stretch>
                  <a:fillRect/>
                </a:stretch>
              </p:blipFill>
              <p:spPr>
                <a:xfrm>
                  <a:off x="7097298" y="4844691"/>
                  <a:ext cx="17487" cy="22763"/>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37" name="Ink 436">
                  <a:extLst>
                    <a:ext uri="{FF2B5EF4-FFF2-40B4-BE49-F238E27FC236}">
                      <a16:creationId xmlns:a16="http://schemas.microsoft.com/office/drawing/2014/main" id="{73A80587-C252-4093-8CBC-D202DC59D5EA}"/>
                    </a:ext>
                  </a:extLst>
                </p14:cNvPr>
                <p14:cNvContentPartPr/>
                <p14:nvPr/>
              </p14:nvContentPartPr>
              <p14:xfrm>
                <a:off x="7151621" y="4676613"/>
                <a:ext cx="77195" cy="212993"/>
              </p14:xfrm>
            </p:contentPart>
          </mc:Choice>
          <mc:Fallback xmlns="">
            <p:pic>
              <p:nvPicPr>
                <p:cNvPr id="437" name="Ink 436">
                  <a:extLst>
                    <a:ext uri="{FF2B5EF4-FFF2-40B4-BE49-F238E27FC236}">
                      <a16:creationId xmlns:a16="http://schemas.microsoft.com/office/drawing/2014/main" id="{73A80587-C252-4093-8CBC-D202DC59D5EA}"/>
                    </a:ext>
                  </a:extLst>
                </p:cNvPr>
                <p:cNvPicPr/>
                <p:nvPr/>
              </p:nvPicPr>
              <p:blipFill>
                <a:blip r:embed="rId129"/>
                <a:stretch>
                  <a:fillRect/>
                </a:stretch>
              </p:blipFill>
              <p:spPr>
                <a:xfrm>
                  <a:off x="7147312" y="4672288"/>
                  <a:ext cx="85812" cy="221642"/>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38" name="Ink 437">
                  <a:extLst>
                    <a:ext uri="{FF2B5EF4-FFF2-40B4-BE49-F238E27FC236}">
                      <a16:creationId xmlns:a16="http://schemas.microsoft.com/office/drawing/2014/main" id="{41C664D2-B2FD-4AD5-ACF1-8F3E4EFAF516}"/>
                    </a:ext>
                  </a:extLst>
                </p14:cNvPr>
                <p14:cNvContentPartPr/>
                <p14:nvPr/>
              </p14:nvContentPartPr>
              <p14:xfrm>
                <a:off x="7271487" y="4658322"/>
                <a:ext cx="89996" cy="309734"/>
              </p14:xfrm>
            </p:contentPart>
          </mc:Choice>
          <mc:Fallback xmlns="">
            <p:pic>
              <p:nvPicPr>
                <p:cNvPr id="438" name="Ink 437">
                  <a:extLst>
                    <a:ext uri="{FF2B5EF4-FFF2-40B4-BE49-F238E27FC236}">
                      <a16:creationId xmlns:a16="http://schemas.microsoft.com/office/drawing/2014/main" id="{41C664D2-B2FD-4AD5-ACF1-8F3E4EFAF516}"/>
                    </a:ext>
                  </a:extLst>
                </p:cNvPr>
                <p:cNvPicPr/>
                <p:nvPr/>
              </p:nvPicPr>
              <p:blipFill>
                <a:blip r:embed="rId131"/>
                <a:stretch>
                  <a:fillRect/>
                </a:stretch>
              </p:blipFill>
              <p:spPr>
                <a:xfrm>
                  <a:off x="7267167" y="4654005"/>
                  <a:ext cx="98636" cy="318368"/>
                </a:xfrm>
                <a:prstGeom prst="rect">
                  <a:avLst/>
                </a:prstGeom>
              </p:spPr>
            </p:pic>
          </mc:Fallback>
        </mc:AlternateContent>
      </p:grpSp>
      <p:sp>
        <p:nvSpPr>
          <p:cNvPr id="440" name="TextBox 439">
            <a:extLst>
              <a:ext uri="{FF2B5EF4-FFF2-40B4-BE49-F238E27FC236}">
                <a16:creationId xmlns:a16="http://schemas.microsoft.com/office/drawing/2014/main" id="{E1BC5F85-9C62-4111-B025-3E83271870FF}"/>
              </a:ext>
            </a:extLst>
          </p:cNvPr>
          <p:cNvSpPr txBox="1"/>
          <p:nvPr/>
        </p:nvSpPr>
        <p:spPr>
          <a:xfrm>
            <a:off x="966158" y="5137557"/>
            <a:ext cx="10317538" cy="307777"/>
          </a:xfrm>
          <a:prstGeom prst="rect">
            <a:avLst/>
          </a:prstGeom>
          <a:noFill/>
        </p:spPr>
        <p:txBody>
          <a:bodyPr wrap="square" rtlCol="0">
            <a:spAutoFit/>
          </a:bodyPr>
          <a:lstStyle/>
          <a:p>
            <a:r>
              <a:rPr lang="en-US" sz="1400" dirty="0"/>
              <a:t>Area of magnetic field </a:t>
            </a:r>
            <a:r>
              <a:rPr lang="en-US" sz="1400" b="1" dirty="0"/>
              <a:t>(B)</a:t>
            </a:r>
            <a:r>
              <a:rPr lang="en-US" sz="1400" dirty="0"/>
              <a:t> enclosed by the slide at a given time </a:t>
            </a:r>
            <a:r>
              <a:rPr lang="en-US" sz="1400" b="1" dirty="0"/>
              <a:t>(t)</a:t>
            </a:r>
            <a:r>
              <a:rPr lang="en-US" sz="1400" dirty="0"/>
              <a:t>:</a:t>
            </a:r>
          </a:p>
        </p:txBody>
      </p:sp>
      <p:grpSp>
        <p:nvGrpSpPr>
          <p:cNvPr id="503" name="Group 502">
            <a:extLst>
              <a:ext uri="{FF2B5EF4-FFF2-40B4-BE49-F238E27FC236}">
                <a16:creationId xmlns:a16="http://schemas.microsoft.com/office/drawing/2014/main" id="{B3063688-AA7B-4FE2-A714-2AAA7B737AF6}"/>
              </a:ext>
            </a:extLst>
          </p:cNvPr>
          <p:cNvGrpSpPr/>
          <p:nvPr/>
        </p:nvGrpSpPr>
        <p:grpSpPr>
          <a:xfrm>
            <a:off x="6791296" y="5665354"/>
            <a:ext cx="1224673" cy="219978"/>
            <a:chOff x="6791296" y="5665354"/>
            <a:chExt cx="1224673" cy="219978"/>
          </a:xfrm>
        </p:grpSpPr>
        <mc:AlternateContent xmlns:mc="http://schemas.openxmlformats.org/markup-compatibility/2006" xmlns:p14="http://schemas.microsoft.com/office/powerpoint/2010/main">
          <mc:Choice Requires="p14">
            <p:contentPart p14:bwMode="auto" r:id="rId132">
              <p14:nvContentPartPr>
                <p14:cNvPr id="487" name="Ink 486">
                  <a:extLst>
                    <a:ext uri="{FF2B5EF4-FFF2-40B4-BE49-F238E27FC236}">
                      <a16:creationId xmlns:a16="http://schemas.microsoft.com/office/drawing/2014/main" id="{034C3CFC-0252-49C1-8E5C-4D3803311C0A}"/>
                    </a:ext>
                  </a:extLst>
                </p14:cNvPr>
                <p14:cNvContentPartPr/>
                <p14:nvPr/>
              </p14:nvContentPartPr>
              <p14:xfrm>
                <a:off x="6791296" y="5734548"/>
                <a:ext cx="103057" cy="122929"/>
              </p14:xfrm>
            </p:contentPart>
          </mc:Choice>
          <mc:Fallback xmlns="">
            <p:pic>
              <p:nvPicPr>
                <p:cNvPr id="487" name="Ink 486">
                  <a:extLst>
                    <a:ext uri="{FF2B5EF4-FFF2-40B4-BE49-F238E27FC236}">
                      <a16:creationId xmlns:a16="http://schemas.microsoft.com/office/drawing/2014/main" id="{034C3CFC-0252-49C1-8E5C-4D3803311C0A}"/>
                    </a:ext>
                  </a:extLst>
                </p:cNvPr>
                <p:cNvPicPr/>
                <p:nvPr/>
              </p:nvPicPr>
              <p:blipFill>
                <a:blip r:embed="rId133"/>
                <a:stretch>
                  <a:fillRect/>
                </a:stretch>
              </p:blipFill>
              <p:spPr>
                <a:xfrm>
                  <a:off x="6786972" y="5730222"/>
                  <a:ext cx="111705" cy="131581"/>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88" name="Ink 487">
                  <a:extLst>
                    <a:ext uri="{FF2B5EF4-FFF2-40B4-BE49-F238E27FC236}">
                      <a16:creationId xmlns:a16="http://schemas.microsoft.com/office/drawing/2014/main" id="{68D2ADB7-136B-4036-8559-11E2AE85698A}"/>
                    </a:ext>
                  </a:extLst>
                </p14:cNvPr>
                <p14:cNvContentPartPr/>
                <p14:nvPr/>
              </p14:nvContentPartPr>
              <p14:xfrm>
                <a:off x="6923468" y="5753034"/>
                <a:ext cx="89655" cy="103981"/>
              </p14:xfrm>
            </p:contentPart>
          </mc:Choice>
          <mc:Fallback xmlns="">
            <p:pic>
              <p:nvPicPr>
                <p:cNvPr id="488" name="Ink 487">
                  <a:extLst>
                    <a:ext uri="{FF2B5EF4-FFF2-40B4-BE49-F238E27FC236}">
                      <a16:creationId xmlns:a16="http://schemas.microsoft.com/office/drawing/2014/main" id="{68D2ADB7-136B-4036-8559-11E2AE85698A}"/>
                    </a:ext>
                  </a:extLst>
                </p:cNvPr>
                <p:cNvPicPr/>
                <p:nvPr/>
              </p:nvPicPr>
              <p:blipFill>
                <a:blip r:embed="rId135"/>
                <a:stretch>
                  <a:fillRect/>
                </a:stretch>
              </p:blipFill>
              <p:spPr>
                <a:xfrm>
                  <a:off x="6919130" y="5748716"/>
                  <a:ext cx="98331" cy="112616"/>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89" name="Ink 488">
                  <a:extLst>
                    <a:ext uri="{FF2B5EF4-FFF2-40B4-BE49-F238E27FC236}">
                      <a16:creationId xmlns:a16="http://schemas.microsoft.com/office/drawing/2014/main" id="{8D3C0A4B-9F26-45CA-8797-0C8C8494C42F}"/>
                    </a:ext>
                  </a:extLst>
                </p14:cNvPr>
                <p14:cNvContentPartPr/>
                <p14:nvPr/>
              </p14:nvContentPartPr>
              <p14:xfrm>
                <a:off x="7044548" y="5738707"/>
                <a:ext cx="82723" cy="112762"/>
              </p14:xfrm>
            </p:contentPart>
          </mc:Choice>
          <mc:Fallback xmlns="">
            <p:pic>
              <p:nvPicPr>
                <p:cNvPr id="489" name="Ink 488">
                  <a:extLst>
                    <a:ext uri="{FF2B5EF4-FFF2-40B4-BE49-F238E27FC236}">
                      <a16:creationId xmlns:a16="http://schemas.microsoft.com/office/drawing/2014/main" id="{8D3C0A4B-9F26-45CA-8797-0C8C8494C42F}"/>
                    </a:ext>
                  </a:extLst>
                </p:cNvPr>
                <p:cNvPicPr/>
                <p:nvPr/>
              </p:nvPicPr>
              <p:blipFill>
                <a:blip r:embed="rId137"/>
                <a:stretch>
                  <a:fillRect/>
                </a:stretch>
              </p:blipFill>
              <p:spPr>
                <a:xfrm>
                  <a:off x="7040213" y="5734370"/>
                  <a:ext cx="91393" cy="121436"/>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90" name="Ink 489">
                  <a:extLst>
                    <a:ext uri="{FF2B5EF4-FFF2-40B4-BE49-F238E27FC236}">
                      <a16:creationId xmlns:a16="http://schemas.microsoft.com/office/drawing/2014/main" id="{99371388-D363-4271-87CF-59EF15377C58}"/>
                    </a:ext>
                  </a:extLst>
                </p14:cNvPr>
                <p14:cNvContentPartPr/>
                <p14:nvPr/>
              </p14:nvContentPartPr>
              <p14:xfrm>
                <a:off x="7124498" y="5732700"/>
                <a:ext cx="111838" cy="113686"/>
              </p14:xfrm>
            </p:contentPart>
          </mc:Choice>
          <mc:Fallback xmlns="">
            <p:pic>
              <p:nvPicPr>
                <p:cNvPr id="490" name="Ink 489">
                  <a:extLst>
                    <a:ext uri="{FF2B5EF4-FFF2-40B4-BE49-F238E27FC236}">
                      <a16:creationId xmlns:a16="http://schemas.microsoft.com/office/drawing/2014/main" id="{99371388-D363-4271-87CF-59EF15377C58}"/>
                    </a:ext>
                  </a:extLst>
                </p:cNvPr>
                <p:cNvPicPr/>
                <p:nvPr/>
              </p:nvPicPr>
              <p:blipFill>
                <a:blip r:embed="rId139"/>
                <a:stretch>
                  <a:fillRect/>
                </a:stretch>
              </p:blipFill>
              <p:spPr>
                <a:xfrm>
                  <a:off x="7120183" y="5728369"/>
                  <a:ext cx="120469" cy="12234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92" name="Ink 491">
                  <a:extLst>
                    <a:ext uri="{FF2B5EF4-FFF2-40B4-BE49-F238E27FC236}">
                      <a16:creationId xmlns:a16="http://schemas.microsoft.com/office/drawing/2014/main" id="{CA10866C-0D1C-4C42-9946-807FDAC6E44C}"/>
                    </a:ext>
                  </a:extLst>
                </p14:cNvPr>
                <p14:cNvContentPartPr/>
                <p14:nvPr/>
              </p14:nvContentPartPr>
              <p14:xfrm>
                <a:off x="7337082" y="5747488"/>
                <a:ext cx="143725" cy="4621"/>
              </p14:xfrm>
            </p:contentPart>
          </mc:Choice>
          <mc:Fallback xmlns="">
            <p:pic>
              <p:nvPicPr>
                <p:cNvPr id="492" name="Ink 491">
                  <a:extLst>
                    <a:ext uri="{FF2B5EF4-FFF2-40B4-BE49-F238E27FC236}">
                      <a16:creationId xmlns:a16="http://schemas.microsoft.com/office/drawing/2014/main" id="{CA10866C-0D1C-4C42-9946-807FDAC6E44C}"/>
                    </a:ext>
                  </a:extLst>
                </p:cNvPr>
                <p:cNvPicPr/>
                <p:nvPr/>
              </p:nvPicPr>
              <p:blipFill>
                <a:blip r:embed="rId141"/>
                <a:stretch>
                  <a:fillRect/>
                </a:stretch>
              </p:blipFill>
              <p:spPr>
                <a:xfrm>
                  <a:off x="7332759" y="5743222"/>
                  <a:ext cx="152370" cy="1315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93" name="Ink 492">
                  <a:extLst>
                    <a:ext uri="{FF2B5EF4-FFF2-40B4-BE49-F238E27FC236}">
                      <a16:creationId xmlns:a16="http://schemas.microsoft.com/office/drawing/2014/main" id="{67C9B12C-BC6C-4142-8288-C2685787EED6}"/>
                    </a:ext>
                  </a:extLst>
                </p14:cNvPr>
                <p14:cNvContentPartPr/>
                <p14:nvPr/>
              </p14:nvContentPartPr>
              <p14:xfrm>
                <a:off x="7344014" y="5788618"/>
                <a:ext cx="155279" cy="4159"/>
              </p14:xfrm>
            </p:contentPart>
          </mc:Choice>
          <mc:Fallback xmlns="">
            <p:pic>
              <p:nvPicPr>
                <p:cNvPr id="493" name="Ink 492">
                  <a:extLst>
                    <a:ext uri="{FF2B5EF4-FFF2-40B4-BE49-F238E27FC236}">
                      <a16:creationId xmlns:a16="http://schemas.microsoft.com/office/drawing/2014/main" id="{67C9B12C-BC6C-4142-8288-C2685787EED6}"/>
                    </a:ext>
                  </a:extLst>
                </p:cNvPr>
                <p:cNvPicPr/>
                <p:nvPr/>
              </p:nvPicPr>
              <p:blipFill>
                <a:blip r:embed="rId143"/>
                <a:stretch>
                  <a:fillRect/>
                </a:stretch>
              </p:blipFill>
              <p:spPr>
                <a:xfrm>
                  <a:off x="7339691" y="5784081"/>
                  <a:ext cx="163926" cy="13233"/>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95" name="Ink 494">
                  <a:extLst>
                    <a:ext uri="{FF2B5EF4-FFF2-40B4-BE49-F238E27FC236}">
                      <a16:creationId xmlns:a16="http://schemas.microsoft.com/office/drawing/2014/main" id="{822A05F8-B5D8-4D6F-8E83-DF3CBC59CD34}"/>
                    </a:ext>
                  </a:extLst>
                </p14:cNvPr>
                <p14:cNvContentPartPr/>
                <p14:nvPr/>
              </p14:nvContentPartPr>
              <p14:xfrm>
                <a:off x="7642561" y="5665354"/>
                <a:ext cx="99822" cy="219978"/>
              </p14:xfrm>
            </p:contentPart>
          </mc:Choice>
          <mc:Fallback xmlns="">
            <p:pic>
              <p:nvPicPr>
                <p:cNvPr id="495" name="Ink 494">
                  <a:extLst>
                    <a:ext uri="{FF2B5EF4-FFF2-40B4-BE49-F238E27FC236}">
                      <a16:creationId xmlns:a16="http://schemas.microsoft.com/office/drawing/2014/main" id="{822A05F8-B5D8-4D6F-8E83-DF3CBC59CD34}"/>
                    </a:ext>
                  </a:extLst>
                </p:cNvPr>
                <p:cNvPicPr/>
                <p:nvPr/>
              </p:nvPicPr>
              <p:blipFill>
                <a:blip r:embed="rId145"/>
                <a:stretch>
                  <a:fillRect/>
                </a:stretch>
              </p:blipFill>
              <p:spPr>
                <a:xfrm>
                  <a:off x="7638252" y="5661027"/>
                  <a:ext cx="108440" cy="228633"/>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496" name="Ink 495">
                  <a:extLst>
                    <a:ext uri="{FF2B5EF4-FFF2-40B4-BE49-F238E27FC236}">
                      <a16:creationId xmlns:a16="http://schemas.microsoft.com/office/drawing/2014/main" id="{80B40C46-4A95-46D1-8A4A-3365F109578E}"/>
                    </a:ext>
                  </a:extLst>
                </p14:cNvPr>
                <p14:cNvContentPartPr/>
                <p14:nvPr/>
              </p14:nvContentPartPr>
              <p14:xfrm>
                <a:off x="7643947" y="5788745"/>
                <a:ext cx="92890" cy="4159"/>
              </p14:xfrm>
            </p:contentPart>
          </mc:Choice>
          <mc:Fallback xmlns="">
            <p:pic>
              <p:nvPicPr>
                <p:cNvPr id="496" name="Ink 495">
                  <a:extLst>
                    <a:ext uri="{FF2B5EF4-FFF2-40B4-BE49-F238E27FC236}">
                      <a16:creationId xmlns:a16="http://schemas.microsoft.com/office/drawing/2014/main" id="{80B40C46-4A95-46D1-8A4A-3365F109578E}"/>
                    </a:ext>
                  </a:extLst>
                </p:cNvPr>
                <p:cNvPicPr/>
                <p:nvPr/>
              </p:nvPicPr>
              <p:blipFill>
                <a:blip r:embed="rId147"/>
                <a:stretch>
                  <a:fillRect/>
                </a:stretch>
              </p:blipFill>
              <p:spPr>
                <a:xfrm>
                  <a:off x="7639627" y="5784208"/>
                  <a:ext cx="101531" cy="13233"/>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501" name="Ink 500">
                  <a:extLst>
                    <a:ext uri="{FF2B5EF4-FFF2-40B4-BE49-F238E27FC236}">
                      <a16:creationId xmlns:a16="http://schemas.microsoft.com/office/drawing/2014/main" id="{5EDA75A3-42CE-4D61-95EC-77C372C70AD1}"/>
                    </a:ext>
                  </a:extLst>
                </p14:cNvPr>
                <p14:cNvContentPartPr/>
                <p14:nvPr/>
              </p14:nvContentPartPr>
              <p14:xfrm>
                <a:off x="7840818" y="5756858"/>
                <a:ext cx="158051" cy="3235"/>
              </p14:xfrm>
            </p:contentPart>
          </mc:Choice>
          <mc:Fallback xmlns="">
            <p:pic>
              <p:nvPicPr>
                <p:cNvPr id="501" name="Ink 500">
                  <a:extLst>
                    <a:ext uri="{FF2B5EF4-FFF2-40B4-BE49-F238E27FC236}">
                      <a16:creationId xmlns:a16="http://schemas.microsoft.com/office/drawing/2014/main" id="{5EDA75A3-42CE-4D61-95EC-77C372C70AD1}"/>
                    </a:ext>
                  </a:extLst>
                </p:cNvPr>
                <p:cNvPicPr/>
                <p:nvPr/>
              </p:nvPicPr>
              <p:blipFill>
                <a:blip r:embed="rId143"/>
                <a:stretch>
                  <a:fillRect/>
                </a:stretch>
              </p:blipFill>
              <p:spPr>
                <a:xfrm>
                  <a:off x="7836498" y="5752545"/>
                  <a:ext cx="166692" cy="11862"/>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502" name="Ink 501">
                  <a:extLst>
                    <a:ext uri="{FF2B5EF4-FFF2-40B4-BE49-F238E27FC236}">
                      <a16:creationId xmlns:a16="http://schemas.microsoft.com/office/drawing/2014/main" id="{DF3D3E6F-D160-4A7F-94F4-69EE721FB86C}"/>
                    </a:ext>
                  </a:extLst>
                </p14:cNvPr>
                <p14:cNvContentPartPr/>
                <p14:nvPr/>
              </p14:nvContentPartPr>
              <p14:xfrm>
                <a:off x="7856069" y="5786897"/>
                <a:ext cx="159900" cy="12940"/>
              </p14:xfrm>
            </p:contentPart>
          </mc:Choice>
          <mc:Fallback xmlns="">
            <p:pic>
              <p:nvPicPr>
                <p:cNvPr id="502" name="Ink 501">
                  <a:extLst>
                    <a:ext uri="{FF2B5EF4-FFF2-40B4-BE49-F238E27FC236}">
                      <a16:creationId xmlns:a16="http://schemas.microsoft.com/office/drawing/2014/main" id="{DF3D3E6F-D160-4A7F-94F4-69EE721FB86C}"/>
                    </a:ext>
                  </a:extLst>
                </p:cNvPr>
                <p:cNvPicPr/>
                <p:nvPr/>
              </p:nvPicPr>
              <p:blipFill>
                <a:blip r:embed="rId150"/>
                <a:stretch>
                  <a:fillRect/>
                </a:stretch>
              </p:blipFill>
              <p:spPr>
                <a:xfrm>
                  <a:off x="7851757" y="5782460"/>
                  <a:ext cx="168524" cy="21813"/>
                </a:xfrm>
                <a:prstGeom prst="rect">
                  <a:avLst/>
                </a:prstGeom>
              </p:spPr>
            </p:pic>
          </mc:Fallback>
        </mc:AlternateContent>
      </p:grpSp>
      <p:grpSp>
        <p:nvGrpSpPr>
          <p:cNvPr id="508" name="Group 507">
            <a:extLst>
              <a:ext uri="{FF2B5EF4-FFF2-40B4-BE49-F238E27FC236}">
                <a16:creationId xmlns:a16="http://schemas.microsoft.com/office/drawing/2014/main" id="{C2D88E88-C20F-4397-AE3A-DDF2953425A7}"/>
              </a:ext>
            </a:extLst>
          </p:cNvPr>
          <p:cNvGrpSpPr/>
          <p:nvPr/>
        </p:nvGrpSpPr>
        <p:grpSpPr>
          <a:xfrm>
            <a:off x="8189481" y="5659578"/>
            <a:ext cx="330891" cy="194560"/>
            <a:chOff x="8189481" y="5659578"/>
            <a:chExt cx="330891" cy="194560"/>
          </a:xfrm>
        </p:grpSpPr>
        <mc:AlternateContent xmlns:mc="http://schemas.openxmlformats.org/markup-compatibility/2006" xmlns:p14="http://schemas.microsoft.com/office/powerpoint/2010/main">
          <mc:Choice Requires="p14">
            <p:contentPart p14:bwMode="auto" r:id="rId151">
              <p14:nvContentPartPr>
                <p14:cNvPr id="504" name="Ink 503">
                  <a:extLst>
                    <a:ext uri="{FF2B5EF4-FFF2-40B4-BE49-F238E27FC236}">
                      <a16:creationId xmlns:a16="http://schemas.microsoft.com/office/drawing/2014/main" id="{8C612BFA-5009-4E1A-9832-E902D1B2ACE9}"/>
                    </a:ext>
                  </a:extLst>
                </p14:cNvPr>
                <p14:cNvContentPartPr/>
                <p14:nvPr/>
              </p14:nvContentPartPr>
              <p14:xfrm>
                <a:off x="8189481" y="5659578"/>
                <a:ext cx="114610" cy="194560"/>
              </p14:xfrm>
            </p:contentPart>
          </mc:Choice>
          <mc:Fallback xmlns="">
            <p:pic>
              <p:nvPicPr>
                <p:cNvPr id="504" name="Ink 503">
                  <a:extLst>
                    <a:ext uri="{FF2B5EF4-FFF2-40B4-BE49-F238E27FC236}">
                      <a16:creationId xmlns:a16="http://schemas.microsoft.com/office/drawing/2014/main" id="{8C612BFA-5009-4E1A-9832-E902D1B2ACE9}"/>
                    </a:ext>
                  </a:extLst>
                </p:cNvPr>
                <p:cNvPicPr/>
                <p:nvPr/>
              </p:nvPicPr>
              <p:blipFill>
                <a:blip r:embed="rId152"/>
                <a:stretch>
                  <a:fillRect/>
                </a:stretch>
              </p:blipFill>
              <p:spPr>
                <a:xfrm>
                  <a:off x="8185170" y="5655254"/>
                  <a:ext cx="123233" cy="203207"/>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505" name="Ink 504">
                  <a:extLst>
                    <a:ext uri="{FF2B5EF4-FFF2-40B4-BE49-F238E27FC236}">
                      <a16:creationId xmlns:a16="http://schemas.microsoft.com/office/drawing/2014/main" id="{F0B75D42-413C-4EA9-8ED7-6F3CD66986F5}"/>
                    </a:ext>
                  </a:extLst>
                </p14:cNvPr>
                <p14:cNvContentPartPr/>
                <p14:nvPr/>
              </p14:nvContentPartPr>
              <p14:xfrm>
                <a:off x="8358162" y="5742763"/>
                <a:ext cx="5084" cy="6932"/>
              </p14:xfrm>
            </p:contentPart>
          </mc:Choice>
          <mc:Fallback xmlns="">
            <p:pic>
              <p:nvPicPr>
                <p:cNvPr id="505" name="Ink 504">
                  <a:extLst>
                    <a:ext uri="{FF2B5EF4-FFF2-40B4-BE49-F238E27FC236}">
                      <a16:creationId xmlns:a16="http://schemas.microsoft.com/office/drawing/2014/main" id="{F0B75D42-413C-4EA9-8ED7-6F3CD66986F5}"/>
                    </a:ext>
                  </a:extLst>
                </p:cNvPr>
                <p:cNvPicPr/>
                <p:nvPr/>
              </p:nvPicPr>
              <p:blipFill>
                <a:blip r:embed="rId154"/>
                <a:stretch>
                  <a:fillRect/>
                </a:stretch>
              </p:blipFill>
              <p:spPr>
                <a:xfrm>
                  <a:off x="8353469" y="5738385"/>
                  <a:ext cx="14470" cy="15688"/>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507" name="Ink 506">
                  <a:extLst>
                    <a:ext uri="{FF2B5EF4-FFF2-40B4-BE49-F238E27FC236}">
                      <a16:creationId xmlns:a16="http://schemas.microsoft.com/office/drawing/2014/main" id="{4C1A09AD-CBE7-49DB-AD6A-F76132B2BFD2}"/>
                    </a:ext>
                  </a:extLst>
                </p14:cNvPr>
                <p14:cNvContentPartPr/>
                <p14:nvPr/>
              </p14:nvContentPartPr>
              <p14:xfrm>
                <a:off x="8428869" y="5662350"/>
                <a:ext cx="91503" cy="173764"/>
              </p14:xfrm>
            </p:contentPart>
          </mc:Choice>
          <mc:Fallback xmlns="">
            <p:pic>
              <p:nvPicPr>
                <p:cNvPr id="507" name="Ink 506">
                  <a:extLst>
                    <a:ext uri="{FF2B5EF4-FFF2-40B4-BE49-F238E27FC236}">
                      <a16:creationId xmlns:a16="http://schemas.microsoft.com/office/drawing/2014/main" id="{4C1A09AD-CBE7-49DB-AD6A-F76132B2BFD2}"/>
                    </a:ext>
                  </a:extLst>
                </p:cNvPr>
                <p:cNvPicPr/>
                <p:nvPr/>
              </p:nvPicPr>
              <p:blipFill>
                <a:blip r:embed="rId156"/>
                <a:stretch>
                  <a:fillRect/>
                </a:stretch>
              </p:blipFill>
              <p:spPr>
                <a:xfrm>
                  <a:off x="8424546" y="5658024"/>
                  <a:ext cx="100149" cy="182416"/>
                </a:xfrm>
                <a:prstGeom prst="rect">
                  <a:avLst/>
                </a:prstGeom>
              </p:spPr>
            </p:pic>
          </mc:Fallback>
        </mc:AlternateContent>
      </p:grpSp>
      <p:grpSp>
        <p:nvGrpSpPr>
          <p:cNvPr id="511" name="Group 510">
            <a:extLst>
              <a:ext uri="{FF2B5EF4-FFF2-40B4-BE49-F238E27FC236}">
                <a16:creationId xmlns:a16="http://schemas.microsoft.com/office/drawing/2014/main" id="{9C3A8711-0604-412B-B4D4-6D1E7B8855C6}"/>
              </a:ext>
            </a:extLst>
          </p:cNvPr>
          <p:cNvGrpSpPr/>
          <p:nvPr/>
        </p:nvGrpSpPr>
        <p:grpSpPr>
          <a:xfrm>
            <a:off x="8651878" y="5729970"/>
            <a:ext cx="113224" cy="64700"/>
            <a:chOff x="8651878" y="5729970"/>
            <a:chExt cx="113224" cy="64700"/>
          </a:xfrm>
        </p:grpSpPr>
        <mc:AlternateContent xmlns:mc="http://schemas.openxmlformats.org/markup-compatibility/2006" xmlns:p14="http://schemas.microsoft.com/office/powerpoint/2010/main">
          <mc:Choice Requires="p14">
            <p:contentPart p14:bwMode="auto" r:id="rId157">
              <p14:nvContentPartPr>
                <p14:cNvPr id="509" name="Ink 508">
                  <a:extLst>
                    <a:ext uri="{FF2B5EF4-FFF2-40B4-BE49-F238E27FC236}">
                      <a16:creationId xmlns:a16="http://schemas.microsoft.com/office/drawing/2014/main" id="{616ABAA1-9666-4633-BC0C-DB37950456E4}"/>
                    </a:ext>
                  </a:extLst>
                </p14:cNvPr>
                <p14:cNvContentPartPr/>
                <p14:nvPr/>
              </p14:nvContentPartPr>
              <p14:xfrm>
                <a:off x="8651878" y="5729970"/>
                <a:ext cx="109989" cy="18486"/>
              </p14:xfrm>
            </p:contentPart>
          </mc:Choice>
          <mc:Fallback xmlns="">
            <p:pic>
              <p:nvPicPr>
                <p:cNvPr id="509" name="Ink 508">
                  <a:extLst>
                    <a:ext uri="{FF2B5EF4-FFF2-40B4-BE49-F238E27FC236}">
                      <a16:creationId xmlns:a16="http://schemas.microsoft.com/office/drawing/2014/main" id="{616ABAA1-9666-4633-BC0C-DB37950456E4}"/>
                    </a:ext>
                  </a:extLst>
                </p:cNvPr>
                <p:cNvPicPr/>
                <p:nvPr/>
              </p:nvPicPr>
              <p:blipFill>
                <a:blip r:embed="rId158"/>
                <a:stretch>
                  <a:fillRect/>
                </a:stretch>
              </p:blipFill>
              <p:spPr>
                <a:xfrm>
                  <a:off x="8647551" y="5725620"/>
                  <a:ext cx="118644" cy="27185"/>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510" name="Ink 509">
                  <a:extLst>
                    <a:ext uri="{FF2B5EF4-FFF2-40B4-BE49-F238E27FC236}">
                      <a16:creationId xmlns:a16="http://schemas.microsoft.com/office/drawing/2014/main" id="{EDB7CD53-B419-4353-95FB-B15BB2DCB32B}"/>
                    </a:ext>
                  </a:extLst>
                </p14:cNvPr>
                <p14:cNvContentPartPr/>
                <p14:nvPr/>
              </p14:nvContentPartPr>
              <p14:xfrm>
                <a:off x="8662507" y="5785427"/>
                <a:ext cx="102595" cy="9243"/>
              </p14:xfrm>
            </p:contentPart>
          </mc:Choice>
          <mc:Fallback xmlns="">
            <p:pic>
              <p:nvPicPr>
                <p:cNvPr id="510" name="Ink 509">
                  <a:extLst>
                    <a:ext uri="{FF2B5EF4-FFF2-40B4-BE49-F238E27FC236}">
                      <a16:creationId xmlns:a16="http://schemas.microsoft.com/office/drawing/2014/main" id="{EDB7CD53-B419-4353-95FB-B15BB2DCB32B}"/>
                    </a:ext>
                  </a:extLst>
                </p:cNvPr>
                <p:cNvPicPr/>
                <p:nvPr/>
              </p:nvPicPr>
              <p:blipFill>
                <a:blip r:embed="rId160"/>
                <a:stretch>
                  <a:fillRect/>
                </a:stretch>
              </p:blipFill>
              <p:spPr>
                <a:xfrm>
                  <a:off x="8658172" y="5780990"/>
                  <a:ext cx="111265" cy="18116"/>
                </a:xfrm>
                <a:prstGeom prst="rect">
                  <a:avLst/>
                </a:prstGeom>
              </p:spPr>
            </p:pic>
          </mc:Fallback>
        </mc:AlternateContent>
      </p:grpSp>
      <p:grpSp>
        <p:nvGrpSpPr>
          <p:cNvPr id="516" name="Group 515">
            <a:extLst>
              <a:ext uri="{FF2B5EF4-FFF2-40B4-BE49-F238E27FC236}">
                <a16:creationId xmlns:a16="http://schemas.microsoft.com/office/drawing/2014/main" id="{46B4632E-A375-4ACF-B130-3A3A02688EF1}"/>
              </a:ext>
            </a:extLst>
          </p:cNvPr>
          <p:cNvGrpSpPr/>
          <p:nvPr/>
        </p:nvGrpSpPr>
        <p:grpSpPr>
          <a:xfrm>
            <a:off x="8947897" y="5676824"/>
            <a:ext cx="386348" cy="170068"/>
            <a:chOff x="8947897" y="5676824"/>
            <a:chExt cx="386348" cy="170068"/>
          </a:xfrm>
        </p:grpSpPr>
        <mc:AlternateContent xmlns:mc="http://schemas.openxmlformats.org/markup-compatibility/2006" xmlns:p14="http://schemas.microsoft.com/office/powerpoint/2010/main">
          <mc:Choice Requires="p14">
            <p:contentPart p14:bwMode="auto" r:id="rId161">
              <p14:nvContentPartPr>
                <p14:cNvPr id="512" name="Ink 511">
                  <a:extLst>
                    <a:ext uri="{FF2B5EF4-FFF2-40B4-BE49-F238E27FC236}">
                      <a16:creationId xmlns:a16="http://schemas.microsoft.com/office/drawing/2014/main" id="{27BBDD63-2994-4C07-AF1D-71778F57677D}"/>
                    </a:ext>
                  </a:extLst>
                </p14:cNvPr>
                <p14:cNvContentPartPr/>
                <p14:nvPr/>
              </p14:nvContentPartPr>
              <p14:xfrm>
                <a:off x="8947897" y="5691151"/>
                <a:ext cx="122929" cy="155741"/>
              </p14:xfrm>
            </p:contentPart>
          </mc:Choice>
          <mc:Fallback xmlns="">
            <p:pic>
              <p:nvPicPr>
                <p:cNvPr id="512" name="Ink 511">
                  <a:extLst>
                    <a:ext uri="{FF2B5EF4-FFF2-40B4-BE49-F238E27FC236}">
                      <a16:creationId xmlns:a16="http://schemas.microsoft.com/office/drawing/2014/main" id="{27BBDD63-2994-4C07-AF1D-71778F57677D}"/>
                    </a:ext>
                  </a:extLst>
                </p:cNvPr>
                <p:cNvPicPr/>
                <p:nvPr/>
              </p:nvPicPr>
              <p:blipFill>
                <a:blip r:embed="rId162"/>
                <a:stretch>
                  <a:fillRect/>
                </a:stretch>
              </p:blipFill>
              <p:spPr>
                <a:xfrm>
                  <a:off x="8943584" y="5686825"/>
                  <a:ext cx="131556" cy="164393"/>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513" name="Ink 512">
                  <a:extLst>
                    <a:ext uri="{FF2B5EF4-FFF2-40B4-BE49-F238E27FC236}">
                      <a16:creationId xmlns:a16="http://schemas.microsoft.com/office/drawing/2014/main" id="{E43E9260-3187-4DB2-AD62-9443C9877B7D}"/>
                    </a:ext>
                  </a:extLst>
                </p14:cNvPr>
                <p14:cNvContentPartPr/>
                <p14:nvPr/>
              </p14:nvContentPartPr>
              <p14:xfrm>
                <a:off x="9103638" y="5732743"/>
                <a:ext cx="99822" cy="106292"/>
              </p14:xfrm>
            </p:contentPart>
          </mc:Choice>
          <mc:Fallback xmlns="">
            <p:pic>
              <p:nvPicPr>
                <p:cNvPr id="513" name="Ink 512">
                  <a:extLst>
                    <a:ext uri="{FF2B5EF4-FFF2-40B4-BE49-F238E27FC236}">
                      <a16:creationId xmlns:a16="http://schemas.microsoft.com/office/drawing/2014/main" id="{E43E9260-3187-4DB2-AD62-9443C9877B7D}"/>
                    </a:ext>
                  </a:extLst>
                </p:cNvPr>
                <p:cNvPicPr/>
                <p:nvPr/>
              </p:nvPicPr>
              <p:blipFill>
                <a:blip r:embed="rId164"/>
                <a:stretch>
                  <a:fillRect/>
                </a:stretch>
              </p:blipFill>
              <p:spPr>
                <a:xfrm>
                  <a:off x="9099314" y="5728419"/>
                  <a:ext cx="108471" cy="11493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514" name="Ink 513">
                  <a:extLst>
                    <a:ext uri="{FF2B5EF4-FFF2-40B4-BE49-F238E27FC236}">
                      <a16:creationId xmlns:a16="http://schemas.microsoft.com/office/drawing/2014/main" id="{05BBD0E0-F1C8-4B04-9A96-016BF3789998}"/>
                    </a:ext>
                  </a:extLst>
                </p14:cNvPr>
                <p14:cNvContentPartPr/>
                <p14:nvPr/>
              </p14:nvContentPartPr>
              <p14:xfrm>
                <a:off x="9277402" y="5676824"/>
                <a:ext cx="56843" cy="161749"/>
              </p14:xfrm>
            </p:contentPart>
          </mc:Choice>
          <mc:Fallback xmlns="">
            <p:pic>
              <p:nvPicPr>
                <p:cNvPr id="514" name="Ink 513">
                  <a:extLst>
                    <a:ext uri="{FF2B5EF4-FFF2-40B4-BE49-F238E27FC236}">
                      <a16:creationId xmlns:a16="http://schemas.microsoft.com/office/drawing/2014/main" id="{05BBD0E0-F1C8-4B04-9A96-016BF3789998}"/>
                    </a:ext>
                  </a:extLst>
                </p:cNvPr>
                <p:cNvPicPr/>
                <p:nvPr/>
              </p:nvPicPr>
              <p:blipFill>
                <a:blip r:embed="rId166"/>
                <a:stretch>
                  <a:fillRect/>
                </a:stretch>
              </p:blipFill>
              <p:spPr>
                <a:xfrm>
                  <a:off x="9273085" y="5672501"/>
                  <a:ext cx="65477" cy="170395"/>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515" name="Ink 514">
                  <a:extLst>
                    <a:ext uri="{FF2B5EF4-FFF2-40B4-BE49-F238E27FC236}">
                      <a16:creationId xmlns:a16="http://schemas.microsoft.com/office/drawing/2014/main" id="{49E36EBA-79EA-479D-A97F-8E66898B15E4}"/>
                    </a:ext>
                  </a:extLst>
                </p14:cNvPr>
                <p14:cNvContentPartPr/>
                <p14:nvPr/>
              </p14:nvContentPartPr>
              <p14:xfrm>
                <a:off x="9270470" y="5745221"/>
                <a:ext cx="61927" cy="9243"/>
              </p14:xfrm>
            </p:contentPart>
          </mc:Choice>
          <mc:Fallback xmlns="">
            <p:pic>
              <p:nvPicPr>
                <p:cNvPr id="515" name="Ink 514">
                  <a:extLst>
                    <a:ext uri="{FF2B5EF4-FFF2-40B4-BE49-F238E27FC236}">
                      <a16:creationId xmlns:a16="http://schemas.microsoft.com/office/drawing/2014/main" id="{49E36EBA-79EA-479D-A97F-8E66898B15E4}"/>
                    </a:ext>
                  </a:extLst>
                </p:cNvPr>
                <p:cNvPicPr/>
                <p:nvPr/>
              </p:nvPicPr>
              <p:blipFill>
                <a:blip r:embed="rId168"/>
                <a:stretch>
                  <a:fillRect/>
                </a:stretch>
              </p:blipFill>
              <p:spPr>
                <a:xfrm>
                  <a:off x="9266150" y="5740784"/>
                  <a:ext cx="70568" cy="18116"/>
                </a:xfrm>
                <a:prstGeom prst="rect">
                  <a:avLst/>
                </a:prstGeom>
              </p:spPr>
            </p:pic>
          </mc:Fallback>
        </mc:AlternateContent>
      </p:grpSp>
      <p:grpSp>
        <p:nvGrpSpPr>
          <p:cNvPr id="601" name="Group 600">
            <a:extLst>
              <a:ext uri="{FF2B5EF4-FFF2-40B4-BE49-F238E27FC236}">
                <a16:creationId xmlns:a16="http://schemas.microsoft.com/office/drawing/2014/main" id="{F7BF22EF-FEFA-4C17-9857-AF264F5040D5}"/>
              </a:ext>
            </a:extLst>
          </p:cNvPr>
          <p:cNvGrpSpPr/>
          <p:nvPr/>
        </p:nvGrpSpPr>
        <p:grpSpPr>
          <a:xfrm>
            <a:off x="2744286" y="5522239"/>
            <a:ext cx="3530434" cy="526376"/>
            <a:chOff x="2742695" y="5569725"/>
            <a:chExt cx="3530434" cy="526376"/>
          </a:xfrm>
        </p:grpSpPr>
        <mc:AlternateContent xmlns:mc="http://schemas.openxmlformats.org/markup-compatibility/2006" xmlns:p14="http://schemas.microsoft.com/office/powerpoint/2010/main">
          <mc:Choice Requires="p14">
            <p:contentPart p14:bwMode="auto" r:id="rId169">
              <p14:nvContentPartPr>
                <p14:cNvPr id="544" name="Ink 543">
                  <a:extLst>
                    <a:ext uri="{FF2B5EF4-FFF2-40B4-BE49-F238E27FC236}">
                      <a16:creationId xmlns:a16="http://schemas.microsoft.com/office/drawing/2014/main" id="{AD9355B9-1CB1-4B7C-A0F5-BF954BA30F2F}"/>
                    </a:ext>
                  </a:extLst>
                </p14:cNvPr>
                <p14:cNvContentPartPr/>
                <p14:nvPr/>
              </p14:nvContentPartPr>
              <p14:xfrm>
                <a:off x="2742695" y="5718661"/>
                <a:ext cx="27266" cy="211660"/>
              </p14:xfrm>
            </p:contentPart>
          </mc:Choice>
          <mc:Fallback xmlns="">
            <p:pic>
              <p:nvPicPr>
                <p:cNvPr id="544" name="Ink 543">
                  <a:extLst>
                    <a:ext uri="{FF2B5EF4-FFF2-40B4-BE49-F238E27FC236}">
                      <a16:creationId xmlns:a16="http://schemas.microsoft.com/office/drawing/2014/main" id="{AD9355B9-1CB1-4B7C-A0F5-BF954BA30F2F}"/>
                    </a:ext>
                  </a:extLst>
                </p:cNvPr>
                <p:cNvPicPr/>
                <p:nvPr/>
              </p:nvPicPr>
              <p:blipFill>
                <a:blip r:embed="rId170"/>
                <a:stretch>
                  <a:fillRect/>
                </a:stretch>
              </p:blipFill>
              <p:spPr>
                <a:xfrm>
                  <a:off x="2738390" y="5714341"/>
                  <a:ext cx="35876" cy="220299"/>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545" name="Ink 544">
                  <a:extLst>
                    <a:ext uri="{FF2B5EF4-FFF2-40B4-BE49-F238E27FC236}">
                      <a16:creationId xmlns:a16="http://schemas.microsoft.com/office/drawing/2014/main" id="{8AC69259-8D48-4BA2-A6D0-8BECFF81BC97}"/>
                    </a:ext>
                  </a:extLst>
                </p14:cNvPr>
                <p14:cNvContentPartPr/>
                <p14:nvPr/>
              </p14:nvContentPartPr>
              <p14:xfrm>
                <a:off x="2816637" y="5823566"/>
                <a:ext cx="73942" cy="91503"/>
              </p14:xfrm>
            </p:contentPart>
          </mc:Choice>
          <mc:Fallback xmlns="">
            <p:pic>
              <p:nvPicPr>
                <p:cNvPr id="545" name="Ink 544">
                  <a:extLst>
                    <a:ext uri="{FF2B5EF4-FFF2-40B4-BE49-F238E27FC236}">
                      <a16:creationId xmlns:a16="http://schemas.microsoft.com/office/drawing/2014/main" id="{8AC69259-8D48-4BA2-A6D0-8BECFF81BC97}"/>
                    </a:ext>
                  </a:extLst>
                </p:cNvPr>
                <p:cNvPicPr/>
                <p:nvPr/>
              </p:nvPicPr>
              <p:blipFill>
                <a:blip r:embed="rId172"/>
                <a:stretch>
                  <a:fillRect/>
                </a:stretch>
              </p:blipFill>
              <p:spPr>
                <a:xfrm>
                  <a:off x="2812330" y="5819226"/>
                  <a:ext cx="82557" cy="100183"/>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546" name="Ink 545">
                  <a:extLst>
                    <a:ext uri="{FF2B5EF4-FFF2-40B4-BE49-F238E27FC236}">
                      <a16:creationId xmlns:a16="http://schemas.microsoft.com/office/drawing/2014/main" id="{D958AB32-0F54-4020-9A2F-BFB3B65F804E}"/>
                    </a:ext>
                  </a:extLst>
                </p14:cNvPr>
                <p14:cNvContentPartPr/>
                <p14:nvPr/>
              </p14:nvContentPartPr>
              <p14:xfrm>
                <a:off x="2913224" y="5822642"/>
                <a:ext cx="102133" cy="92890"/>
              </p14:xfrm>
            </p:contentPart>
          </mc:Choice>
          <mc:Fallback xmlns="">
            <p:pic>
              <p:nvPicPr>
                <p:cNvPr id="546" name="Ink 545">
                  <a:extLst>
                    <a:ext uri="{FF2B5EF4-FFF2-40B4-BE49-F238E27FC236}">
                      <a16:creationId xmlns:a16="http://schemas.microsoft.com/office/drawing/2014/main" id="{D958AB32-0F54-4020-9A2F-BFB3B65F804E}"/>
                    </a:ext>
                  </a:extLst>
                </p:cNvPr>
                <p:cNvPicPr/>
                <p:nvPr/>
              </p:nvPicPr>
              <p:blipFill>
                <a:blip r:embed="rId174"/>
                <a:stretch>
                  <a:fillRect/>
                </a:stretch>
              </p:blipFill>
              <p:spPr>
                <a:xfrm>
                  <a:off x="2908909" y="5818322"/>
                  <a:ext cx="110764" cy="101531"/>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547" name="Ink 546">
                  <a:extLst>
                    <a:ext uri="{FF2B5EF4-FFF2-40B4-BE49-F238E27FC236}">
                      <a16:creationId xmlns:a16="http://schemas.microsoft.com/office/drawing/2014/main" id="{2C4315B6-0CE2-4008-BC46-30748660A6A2}"/>
                    </a:ext>
                  </a:extLst>
                </p14:cNvPr>
                <p14:cNvContentPartPr/>
                <p14:nvPr/>
              </p14:nvContentPartPr>
              <p14:xfrm>
                <a:off x="3058798" y="5825415"/>
                <a:ext cx="89193" cy="215819"/>
              </p14:xfrm>
            </p:contentPart>
          </mc:Choice>
          <mc:Fallback xmlns="">
            <p:pic>
              <p:nvPicPr>
                <p:cNvPr id="547" name="Ink 546">
                  <a:extLst>
                    <a:ext uri="{FF2B5EF4-FFF2-40B4-BE49-F238E27FC236}">
                      <a16:creationId xmlns:a16="http://schemas.microsoft.com/office/drawing/2014/main" id="{2C4315B6-0CE2-4008-BC46-30748660A6A2}"/>
                    </a:ext>
                  </a:extLst>
                </p:cNvPr>
                <p:cNvPicPr/>
                <p:nvPr/>
              </p:nvPicPr>
              <p:blipFill>
                <a:blip r:embed="rId176"/>
                <a:stretch>
                  <a:fillRect/>
                </a:stretch>
              </p:blipFill>
              <p:spPr>
                <a:xfrm>
                  <a:off x="3054482" y="5821091"/>
                  <a:ext cx="97825" cy="224466"/>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548" name="Ink 547">
                  <a:extLst>
                    <a:ext uri="{FF2B5EF4-FFF2-40B4-BE49-F238E27FC236}">
                      <a16:creationId xmlns:a16="http://schemas.microsoft.com/office/drawing/2014/main" id="{9F943479-E843-417E-B57D-27AE65CB41D0}"/>
                    </a:ext>
                  </a:extLst>
                </p14:cNvPr>
                <p14:cNvContentPartPr/>
                <p14:nvPr/>
              </p14:nvContentPartPr>
              <p14:xfrm>
                <a:off x="3198826" y="5734373"/>
                <a:ext cx="28190" cy="186242"/>
              </p14:xfrm>
            </p:contentPart>
          </mc:Choice>
          <mc:Fallback xmlns="">
            <p:pic>
              <p:nvPicPr>
                <p:cNvPr id="548" name="Ink 547">
                  <a:extLst>
                    <a:ext uri="{FF2B5EF4-FFF2-40B4-BE49-F238E27FC236}">
                      <a16:creationId xmlns:a16="http://schemas.microsoft.com/office/drawing/2014/main" id="{9F943479-E843-417E-B57D-27AE65CB41D0}"/>
                    </a:ext>
                  </a:extLst>
                </p:cNvPr>
                <p:cNvPicPr/>
                <p:nvPr/>
              </p:nvPicPr>
              <p:blipFill>
                <a:blip r:embed="rId178"/>
                <a:stretch>
                  <a:fillRect/>
                </a:stretch>
              </p:blipFill>
              <p:spPr>
                <a:xfrm>
                  <a:off x="3194489" y="5730059"/>
                  <a:ext cx="36864" cy="194871"/>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549" name="Ink 548">
                  <a:extLst>
                    <a:ext uri="{FF2B5EF4-FFF2-40B4-BE49-F238E27FC236}">
                      <a16:creationId xmlns:a16="http://schemas.microsoft.com/office/drawing/2014/main" id="{4080E4F7-B28D-4A6A-922C-608B09606730}"/>
                    </a:ext>
                  </a:extLst>
                </p14:cNvPr>
                <p14:cNvContentPartPr/>
                <p14:nvPr/>
              </p14:nvContentPartPr>
              <p14:xfrm>
                <a:off x="3161855" y="5805543"/>
                <a:ext cx="129861" cy="10167"/>
              </p14:xfrm>
            </p:contentPart>
          </mc:Choice>
          <mc:Fallback xmlns="">
            <p:pic>
              <p:nvPicPr>
                <p:cNvPr id="549" name="Ink 548">
                  <a:extLst>
                    <a:ext uri="{FF2B5EF4-FFF2-40B4-BE49-F238E27FC236}">
                      <a16:creationId xmlns:a16="http://schemas.microsoft.com/office/drawing/2014/main" id="{4080E4F7-B28D-4A6A-922C-608B09606730}"/>
                    </a:ext>
                  </a:extLst>
                </p:cNvPr>
                <p:cNvPicPr/>
                <p:nvPr/>
              </p:nvPicPr>
              <p:blipFill>
                <a:blip r:embed="rId180"/>
                <a:stretch>
                  <a:fillRect/>
                </a:stretch>
              </p:blipFill>
              <p:spPr>
                <a:xfrm>
                  <a:off x="3157526" y="5801186"/>
                  <a:ext cx="138518" cy="18882"/>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550" name="Ink 549">
                  <a:extLst>
                    <a:ext uri="{FF2B5EF4-FFF2-40B4-BE49-F238E27FC236}">
                      <a16:creationId xmlns:a16="http://schemas.microsoft.com/office/drawing/2014/main" id="{5C39C20B-EEE4-43D4-889C-22F4E6905C1F}"/>
                    </a:ext>
                  </a:extLst>
                </p14:cNvPr>
                <p14:cNvContentPartPr/>
                <p14:nvPr/>
              </p14:nvContentPartPr>
              <p14:xfrm>
                <a:off x="3287094" y="5703410"/>
                <a:ext cx="74404" cy="176537"/>
              </p14:xfrm>
            </p:contentPart>
          </mc:Choice>
          <mc:Fallback xmlns="">
            <p:pic>
              <p:nvPicPr>
                <p:cNvPr id="550" name="Ink 549">
                  <a:extLst>
                    <a:ext uri="{FF2B5EF4-FFF2-40B4-BE49-F238E27FC236}">
                      <a16:creationId xmlns:a16="http://schemas.microsoft.com/office/drawing/2014/main" id="{5C39C20B-EEE4-43D4-889C-22F4E6905C1F}"/>
                    </a:ext>
                  </a:extLst>
                </p:cNvPr>
                <p:cNvPicPr/>
                <p:nvPr/>
              </p:nvPicPr>
              <p:blipFill>
                <a:blip r:embed="rId182"/>
                <a:stretch>
                  <a:fillRect/>
                </a:stretch>
              </p:blipFill>
              <p:spPr>
                <a:xfrm>
                  <a:off x="3282760" y="5699095"/>
                  <a:ext cx="83072" cy="185166"/>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552" name="Ink 551">
                  <a:extLst>
                    <a:ext uri="{FF2B5EF4-FFF2-40B4-BE49-F238E27FC236}">
                      <a16:creationId xmlns:a16="http://schemas.microsoft.com/office/drawing/2014/main" id="{0DF65C8F-8AF6-4536-B615-E9FE2E2CED81}"/>
                    </a:ext>
                  </a:extLst>
                </p14:cNvPr>
                <p14:cNvContentPartPr/>
                <p14:nvPr/>
              </p14:nvContentPartPr>
              <p14:xfrm>
                <a:off x="3477978" y="5833815"/>
                <a:ext cx="104905" cy="18023"/>
              </p14:xfrm>
            </p:contentPart>
          </mc:Choice>
          <mc:Fallback xmlns="">
            <p:pic>
              <p:nvPicPr>
                <p:cNvPr id="552" name="Ink 551">
                  <a:extLst>
                    <a:ext uri="{FF2B5EF4-FFF2-40B4-BE49-F238E27FC236}">
                      <a16:creationId xmlns:a16="http://schemas.microsoft.com/office/drawing/2014/main" id="{0DF65C8F-8AF6-4536-B615-E9FE2E2CED81}"/>
                    </a:ext>
                  </a:extLst>
                </p:cNvPr>
                <p:cNvPicPr/>
                <p:nvPr/>
              </p:nvPicPr>
              <p:blipFill>
                <a:blip r:embed="rId184"/>
                <a:stretch>
                  <a:fillRect/>
                </a:stretch>
              </p:blipFill>
              <p:spPr>
                <a:xfrm>
                  <a:off x="3473652" y="5829489"/>
                  <a:ext cx="113557" cy="26674"/>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553" name="Ink 552">
                  <a:extLst>
                    <a:ext uri="{FF2B5EF4-FFF2-40B4-BE49-F238E27FC236}">
                      <a16:creationId xmlns:a16="http://schemas.microsoft.com/office/drawing/2014/main" id="{4FF98A08-25F3-4061-BA67-44684D8A6A6B}"/>
                    </a:ext>
                  </a:extLst>
                </p14:cNvPr>
                <p14:cNvContentPartPr/>
                <p14:nvPr/>
              </p14:nvContentPartPr>
              <p14:xfrm>
                <a:off x="3484910" y="5867089"/>
                <a:ext cx="111838" cy="6932"/>
              </p14:xfrm>
            </p:contentPart>
          </mc:Choice>
          <mc:Fallback xmlns="">
            <p:pic>
              <p:nvPicPr>
                <p:cNvPr id="553" name="Ink 552">
                  <a:extLst>
                    <a:ext uri="{FF2B5EF4-FFF2-40B4-BE49-F238E27FC236}">
                      <a16:creationId xmlns:a16="http://schemas.microsoft.com/office/drawing/2014/main" id="{4FF98A08-25F3-4061-BA67-44684D8A6A6B}"/>
                    </a:ext>
                  </a:extLst>
                </p:cNvPr>
                <p:cNvPicPr/>
                <p:nvPr/>
              </p:nvPicPr>
              <p:blipFill>
                <a:blip r:embed="rId186"/>
                <a:stretch>
                  <a:fillRect/>
                </a:stretch>
              </p:blipFill>
              <p:spPr>
                <a:xfrm>
                  <a:off x="3480581" y="5862468"/>
                  <a:ext cx="120496" cy="16175"/>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555" name="Ink 554">
                  <a:extLst>
                    <a:ext uri="{FF2B5EF4-FFF2-40B4-BE49-F238E27FC236}">
                      <a16:creationId xmlns:a16="http://schemas.microsoft.com/office/drawing/2014/main" id="{36419F4A-2C0E-45C0-AC98-9126EA305884}"/>
                    </a:ext>
                  </a:extLst>
                </p14:cNvPr>
                <p14:cNvContentPartPr/>
                <p14:nvPr/>
              </p14:nvContentPartPr>
              <p14:xfrm>
                <a:off x="3732423" y="5628879"/>
                <a:ext cx="74404" cy="152506"/>
              </p14:xfrm>
            </p:contentPart>
          </mc:Choice>
          <mc:Fallback xmlns="">
            <p:pic>
              <p:nvPicPr>
                <p:cNvPr id="555" name="Ink 554">
                  <a:extLst>
                    <a:ext uri="{FF2B5EF4-FFF2-40B4-BE49-F238E27FC236}">
                      <a16:creationId xmlns:a16="http://schemas.microsoft.com/office/drawing/2014/main" id="{36419F4A-2C0E-45C0-AC98-9126EA305884}"/>
                    </a:ext>
                  </a:extLst>
                </p:cNvPr>
                <p:cNvPicPr/>
                <p:nvPr/>
              </p:nvPicPr>
              <p:blipFill>
                <a:blip r:embed="rId188"/>
                <a:stretch>
                  <a:fillRect/>
                </a:stretch>
              </p:blipFill>
              <p:spPr>
                <a:xfrm>
                  <a:off x="3728110" y="5624553"/>
                  <a:ext cx="83031" cy="161159"/>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556" name="Ink 555">
                  <a:extLst>
                    <a:ext uri="{FF2B5EF4-FFF2-40B4-BE49-F238E27FC236}">
                      <a16:creationId xmlns:a16="http://schemas.microsoft.com/office/drawing/2014/main" id="{117413A7-5115-4813-A0AC-A25F45A8B8C7}"/>
                    </a:ext>
                  </a:extLst>
                </p14:cNvPr>
                <p14:cNvContentPartPr/>
                <p14:nvPr/>
              </p14:nvContentPartPr>
              <p14:xfrm>
                <a:off x="3836866" y="5654759"/>
                <a:ext cx="24031" cy="111375"/>
              </p14:xfrm>
            </p:contentPart>
          </mc:Choice>
          <mc:Fallback xmlns="">
            <p:pic>
              <p:nvPicPr>
                <p:cNvPr id="556" name="Ink 555">
                  <a:extLst>
                    <a:ext uri="{FF2B5EF4-FFF2-40B4-BE49-F238E27FC236}">
                      <a16:creationId xmlns:a16="http://schemas.microsoft.com/office/drawing/2014/main" id="{117413A7-5115-4813-A0AC-A25F45A8B8C7}"/>
                    </a:ext>
                  </a:extLst>
                </p:cNvPr>
                <p:cNvPicPr/>
                <p:nvPr/>
              </p:nvPicPr>
              <p:blipFill>
                <a:blip r:embed="rId190"/>
                <a:stretch>
                  <a:fillRect/>
                </a:stretch>
              </p:blipFill>
              <p:spPr>
                <a:xfrm>
                  <a:off x="3832497" y="5650434"/>
                  <a:ext cx="32770" cy="120025"/>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557" name="Ink 556">
                  <a:extLst>
                    <a:ext uri="{FF2B5EF4-FFF2-40B4-BE49-F238E27FC236}">
                      <a16:creationId xmlns:a16="http://schemas.microsoft.com/office/drawing/2014/main" id="{D332AC6A-227B-421A-8C30-CAE331034E6C}"/>
                    </a:ext>
                  </a:extLst>
                </p14:cNvPr>
                <p14:cNvContentPartPr/>
                <p14:nvPr/>
              </p14:nvContentPartPr>
              <p14:xfrm>
                <a:off x="3871064" y="5663077"/>
                <a:ext cx="70245" cy="115535"/>
              </p14:xfrm>
            </p:contentPart>
          </mc:Choice>
          <mc:Fallback xmlns="">
            <p:pic>
              <p:nvPicPr>
                <p:cNvPr id="557" name="Ink 556">
                  <a:extLst>
                    <a:ext uri="{FF2B5EF4-FFF2-40B4-BE49-F238E27FC236}">
                      <a16:creationId xmlns:a16="http://schemas.microsoft.com/office/drawing/2014/main" id="{D332AC6A-227B-421A-8C30-CAE331034E6C}"/>
                    </a:ext>
                  </a:extLst>
                </p:cNvPr>
                <p:cNvPicPr/>
                <p:nvPr/>
              </p:nvPicPr>
              <p:blipFill>
                <a:blip r:embed="rId192"/>
                <a:stretch>
                  <a:fillRect/>
                </a:stretch>
              </p:blipFill>
              <p:spPr>
                <a:xfrm>
                  <a:off x="3866741" y="5658758"/>
                  <a:ext cx="78891" cy="124173"/>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559" name="Ink 558">
                  <a:extLst>
                    <a:ext uri="{FF2B5EF4-FFF2-40B4-BE49-F238E27FC236}">
                      <a16:creationId xmlns:a16="http://schemas.microsoft.com/office/drawing/2014/main" id="{F5420A26-899E-47A4-A5C9-72D3D8CBDB2D}"/>
                    </a:ext>
                  </a:extLst>
                </p14:cNvPr>
                <p14:cNvContentPartPr/>
                <p14:nvPr/>
              </p14:nvContentPartPr>
              <p14:xfrm>
                <a:off x="4008320" y="5612704"/>
                <a:ext cx="21258" cy="152968"/>
              </p14:xfrm>
            </p:contentPart>
          </mc:Choice>
          <mc:Fallback xmlns="">
            <p:pic>
              <p:nvPicPr>
                <p:cNvPr id="559" name="Ink 558">
                  <a:extLst>
                    <a:ext uri="{FF2B5EF4-FFF2-40B4-BE49-F238E27FC236}">
                      <a16:creationId xmlns:a16="http://schemas.microsoft.com/office/drawing/2014/main" id="{F5420A26-899E-47A4-A5C9-72D3D8CBDB2D}"/>
                    </a:ext>
                  </a:extLst>
                </p:cNvPr>
                <p:cNvPicPr/>
                <p:nvPr/>
              </p:nvPicPr>
              <p:blipFill>
                <a:blip r:embed="rId194"/>
                <a:stretch>
                  <a:fillRect/>
                </a:stretch>
              </p:blipFill>
              <p:spPr>
                <a:xfrm>
                  <a:off x="4003922" y="5608375"/>
                  <a:ext cx="30054" cy="161627"/>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560" name="Ink 559">
                  <a:extLst>
                    <a:ext uri="{FF2B5EF4-FFF2-40B4-BE49-F238E27FC236}">
                      <a16:creationId xmlns:a16="http://schemas.microsoft.com/office/drawing/2014/main" id="{8B12A0CC-7FE3-4490-A83D-F667431B4427}"/>
                    </a:ext>
                  </a:extLst>
                </p14:cNvPr>
                <p14:cNvContentPartPr/>
                <p14:nvPr/>
              </p14:nvContentPartPr>
              <p14:xfrm>
                <a:off x="3988910" y="5671396"/>
                <a:ext cx="70707" cy="24955"/>
              </p14:xfrm>
            </p:contentPart>
          </mc:Choice>
          <mc:Fallback xmlns="">
            <p:pic>
              <p:nvPicPr>
                <p:cNvPr id="560" name="Ink 559">
                  <a:extLst>
                    <a:ext uri="{FF2B5EF4-FFF2-40B4-BE49-F238E27FC236}">
                      <a16:creationId xmlns:a16="http://schemas.microsoft.com/office/drawing/2014/main" id="{8B12A0CC-7FE3-4490-A83D-F667431B4427}"/>
                    </a:ext>
                  </a:extLst>
                </p:cNvPr>
                <p:cNvPicPr/>
                <p:nvPr/>
              </p:nvPicPr>
              <p:blipFill>
                <a:blip r:embed="rId196"/>
                <a:stretch>
                  <a:fillRect/>
                </a:stretch>
              </p:blipFill>
              <p:spPr>
                <a:xfrm>
                  <a:off x="3984581" y="5667056"/>
                  <a:ext cx="79365" cy="33635"/>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561" name="Ink 560">
                  <a:extLst>
                    <a:ext uri="{FF2B5EF4-FFF2-40B4-BE49-F238E27FC236}">
                      <a16:creationId xmlns:a16="http://schemas.microsoft.com/office/drawing/2014/main" id="{2B0D352B-6B88-4999-AA9A-88A991153E11}"/>
                    </a:ext>
                  </a:extLst>
                </p14:cNvPr>
                <p14:cNvContentPartPr/>
                <p14:nvPr/>
              </p14:nvContentPartPr>
              <p14:xfrm>
                <a:off x="4083648" y="5673244"/>
                <a:ext cx="72556" cy="83647"/>
              </p14:xfrm>
            </p:contentPart>
          </mc:Choice>
          <mc:Fallback xmlns="">
            <p:pic>
              <p:nvPicPr>
                <p:cNvPr id="561" name="Ink 560">
                  <a:extLst>
                    <a:ext uri="{FF2B5EF4-FFF2-40B4-BE49-F238E27FC236}">
                      <a16:creationId xmlns:a16="http://schemas.microsoft.com/office/drawing/2014/main" id="{2B0D352B-6B88-4999-AA9A-88A991153E11}"/>
                    </a:ext>
                  </a:extLst>
                </p:cNvPr>
                <p:cNvPicPr/>
                <p:nvPr/>
              </p:nvPicPr>
              <p:blipFill>
                <a:blip r:embed="rId198"/>
                <a:stretch>
                  <a:fillRect/>
                </a:stretch>
              </p:blipFill>
              <p:spPr>
                <a:xfrm>
                  <a:off x="4079316" y="5668917"/>
                  <a:ext cx="81219" cy="923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562" name="Ink 561">
                  <a:extLst>
                    <a:ext uri="{FF2B5EF4-FFF2-40B4-BE49-F238E27FC236}">
                      <a16:creationId xmlns:a16="http://schemas.microsoft.com/office/drawing/2014/main" id="{86D57996-2CF1-48A4-8772-B7C670707BE2}"/>
                    </a:ext>
                  </a:extLst>
                </p14:cNvPr>
                <p14:cNvContentPartPr/>
                <p14:nvPr/>
              </p14:nvContentPartPr>
              <p14:xfrm>
                <a:off x="4171917" y="5657993"/>
                <a:ext cx="107216" cy="102133"/>
              </p14:xfrm>
            </p:contentPart>
          </mc:Choice>
          <mc:Fallback xmlns="">
            <p:pic>
              <p:nvPicPr>
                <p:cNvPr id="562" name="Ink 561">
                  <a:extLst>
                    <a:ext uri="{FF2B5EF4-FFF2-40B4-BE49-F238E27FC236}">
                      <a16:creationId xmlns:a16="http://schemas.microsoft.com/office/drawing/2014/main" id="{86D57996-2CF1-48A4-8772-B7C670707BE2}"/>
                    </a:ext>
                  </a:extLst>
                </p:cNvPr>
                <p:cNvPicPr/>
                <p:nvPr/>
              </p:nvPicPr>
              <p:blipFill>
                <a:blip r:embed="rId200"/>
                <a:stretch>
                  <a:fillRect/>
                </a:stretch>
              </p:blipFill>
              <p:spPr>
                <a:xfrm>
                  <a:off x="4167600" y="5653678"/>
                  <a:ext cx="115851" cy="110764"/>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563" name="Ink 562">
                  <a:extLst>
                    <a:ext uri="{FF2B5EF4-FFF2-40B4-BE49-F238E27FC236}">
                      <a16:creationId xmlns:a16="http://schemas.microsoft.com/office/drawing/2014/main" id="{020E15E9-EDC2-4AC7-BB94-8A50C0A2D54A}"/>
                    </a:ext>
                  </a:extLst>
                </p14:cNvPr>
                <p14:cNvContentPartPr/>
                <p14:nvPr/>
              </p14:nvContentPartPr>
              <p14:xfrm>
                <a:off x="4329044" y="5658456"/>
                <a:ext cx="73018" cy="108603"/>
              </p14:xfrm>
            </p:contentPart>
          </mc:Choice>
          <mc:Fallback xmlns="">
            <p:pic>
              <p:nvPicPr>
                <p:cNvPr id="563" name="Ink 562">
                  <a:extLst>
                    <a:ext uri="{FF2B5EF4-FFF2-40B4-BE49-F238E27FC236}">
                      <a16:creationId xmlns:a16="http://schemas.microsoft.com/office/drawing/2014/main" id="{020E15E9-EDC2-4AC7-BB94-8A50C0A2D54A}"/>
                    </a:ext>
                  </a:extLst>
                </p:cNvPr>
                <p:cNvPicPr/>
                <p:nvPr/>
              </p:nvPicPr>
              <p:blipFill>
                <a:blip r:embed="rId202"/>
                <a:stretch>
                  <a:fillRect/>
                </a:stretch>
              </p:blipFill>
              <p:spPr>
                <a:xfrm>
                  <a:off x="4324728" y="5654141"/>
                  <a:ext cx="81651" cy="117234"/>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564" name="Ink 563">
                  <a:extLst>
                    <a:ext uri="{FF2B5EF4-FFF2-40B4-BE49-F238E27FC236}">
                      <a16:creationId xmlns:a16="http://schemas.microsoft.com/office/drawing/2014/main" id="{EB981AAD-CE23-42F6-9D36-2F71FF37BEB3}"/>
                    </a:ext>
                  </a:extLst>
                </p14:cNvPr>
                <p14:cNvContentPartPr/>
                <p14:nvPr/>
              </p14:nvContentPartPr>
              <p14:xfrm>
                <a:off x="4440419" y="5662153"/>
                <a:ext cx="61002" cy="106292"/>
              </p14:xfrm>
            </p:contentPart>
          </mc:Choice>
          <mc:Fallback xmlns="">
            <p:pic>
              <p:nvPicPr>
                <p:cNvPr id="564" name="Ink 563">
                  <a:extLst>
                    <a:ext uri="{FF2B5EF4-FFF2-40B4-BE49-F238E27FC236}">
                      <a16:creationId xmlns:a16="http://schemas.microsoft.com/office/drawing/2014/main" id="{EB981AAD-CE23-42F6-9D36-2F71FF37BEB3}"/>
                    </a:ext>
                  </a:extLst>
                </p:cNvPr>
                <p:cNvPicPr/>
                <p:nvPr/>
              </p:nvPicPr>
              <p:blipFill>
                <a:blip r:embed="rId204"/>
                <a:stretch>
                  <a:fillRect/>
                </a:stretch>
              </p:blipFill>
              <p:spPr>
                <a:xfrm>
                  <a:off x="4436113" y="5657829"/>
                  <a:ext cx="69614" cy="114939"/>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566" name="Ink 565">
                  <a:extLst>
                    <a:ext uri="{FF2B5EF4-FFF2-40B4-BE49-F238E27FC236}">
                      <a16:creationId xmlns:a16="http://schemas.microsoft.com/office/drawing/2014/main" id="{4BD9792C-8B01-452F-8F4A-ADB79193AF1E}"/>
                    </a:ext>
                  </a:extLst>
                </p14:cNvPr>
                <p14:cNvContentPartPr/>
                <p14:nvPr/>
              </p14:nvContentPartPr>
              <p14:xfrm>
                <a:off x="4648382" y="5589597"/>
                <a:ext cx="13402" cy="183469"/>
              </p14:xfrm>
            </p:contentPart>
          </mc:Choice>
          <mc:Fallback xmlns="">
            <p:pic>
              <p:nvPicPr>
                <p:cNvPr id="566" name="Ink 565">
                  <a:extLst>
                    <a:ext uri="{FF2B5EF4-FFF2-40B4-BE49-F238E27FC236}">
                      <a16:creationId xmlns:a16="http://schemas.microsoft.com/office/drawing/2014/main" id="{4BD9792C-8B01-452F-8F4A-ADB79193AF1E}"/>
                    </a:ext>
                  </a:extLst>
                </p:cNvPr>
                <p:cNvPicPr/>
                <p:nvPr/>
              </p:nvPicPr>
              <p:blipFill>
                <a:blip r:embed="rId206"/>
                <a:stretch>
                  <a:fillRect/>
                </a:stretch>
              </p:blipFill>
              <p:spPr>
                <a:xfrm>
                  <a:off x="4644035" y="5585272"/>
                  <a:ext cx="22095" cy="1921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567" name="Ink 566">
                  <a:extLst>
                    <a:ext uri="{FF2B5EF4-FFF2-40B4-BE49-F238E27FC236}">
                      <a16:creationId xmlns:a16="http://schemas.microsoft.com/office/drawing/2014/main" id="{5344DCCD-8251-4DE5-B25A-819D4ED612B5}"/>
                    </a:ext>
                  </a:extLst>
                </p14:cNvPr>
                <p14:cNvContentPartPr/>
                <p14:nvPr/>
              </p14:nvContentPartPr>
              <p14:xfrm>
                <a:off x="4611411" y="5678790"/>
                <a:ext cx="76253" cy="13402"/>
              </p14:xfrm>
            </p:contentPart>
          </mc:Choice>
          <mc:Fallback xmlns="">
            <p:pic>
              <p:nvPicPr>
                <p:cNvPr id="567" name="Ink 566">
                  <a:extLst>
                    <a:ext uri="{FF2B5EF4-FFF2-40B4-BE49-F238E27FC236}">
                      <a16:creationId xmlns:a16="http://schemas.microsoft.com/office/drawing/2014/main" id="{5344DCCD-8251-4DE5-B25A-819D4ED612B5}"/>
                    </a:ext>
                  </a:extLst>
                </p:cNvPr>
                <p:cNvPicPr/>
                <p:nvPr/>
              </p:nvPicPr>
              <p:blipFill>
                <a:blip r:embed="rId208"/>
                <a:stretch>
                  <a:fillRect/>
                </a:stretch>
              </p:blipFill>
              <p:spPr>
                <a:xfrm>
                  <a:off x="4607074" y="5674323"/>
                  <a:ext cx="84926" cy="22337"/>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568" name="Ink 567">
                  <a:extLst>
                    <a:ext uri="{FF2B5EF4-FFF2-40B4-BE49-F238E27FC236}">
                      <a16:creationId xmlns:a16="http://schemas.microsoft.com/office/drawing/2014/main" id="{8CE26C18-9882-428B-B7D3-C7C2E6749EF5}"/>
                    </a:ext>
                  </a:extLst>
                </p14:cNvPr>
                <p14:cNvContentPartPr/>
                <p14:nvPr/>
              </p14:nvContentPartPr>
              <p14:xfrm>
                <a:off x="4695058" y="5659842"/>
                <a:ext cx="89655" cy="80874"/>
              </p14:xfrm>
            </p:contentPart>
          </mc:Choice>
          <mc:Fallback xmlns="">
            <p:pic>
              <p:nvPicPr>
                <p:cNvPr id="568" name="Ink 567">
                  <a:extLst>
                    <a:ext uri="{FF2B5EF4-FFF2-40B4-BE49-F238E27FC236}">
                      <a16:creationId xmlns:a16="http://schemas.microsoft.com/office/drawing/2014/main" id="{8CE26C18-9882-428B-B7D3-C7C2E6749EF5}"/>
                    </a:ext>
                  </a:extLst>
                </p:cNvPr>
                <p:cNvPicPr/>
                <p:nvPr/>
              </p:nvPicPr>
              <p:blipFill>
                <a:blip r:embed="rId210"/>
                <a:stretch>
                  <a:fillRect/>
                </a:stretch>
              </p:blipFill>
              <p:spPr>
                <a:xfrm>
                  <a:off x="4690737" y="5655509"/>
                  <a:ext cx="98296" cy="89539"/>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569" name="Ink 568">
                  <a:extLst>
                    <a:ext uri="{FF2B5EF4-FFF2-40B4-BE49-F238E27FC236}">
                      <a16:creationId xmlns:a16="http://schemas.microsoft.com/office/drawing/2014/main" id="{D02D9368-74DB-4E91-9B85-742C36F66D92}"/>
                    </a:ext>
                  </a:extLst>
                </p14:cNvPr>
                <p14:cNvContentPartPr/>
                <p14:nvPr/>
              </p14:nvContentPartPr>
              <p14:xfrm>
                <a:off x="4794417" y="5668623"/>
                <a:ext cx="83647" cy="72556"/>
              </p14:xfrm>
            </p:contentPart>
          </mc:Choice>
          <mc:Fallback xmlns="">
            <p:pic>
              <p:nvPicPr>
                <p:cNvPr id="569" name="Ink 568">
                  <a:extLst>
                    <a:ext uri="{FF2B5EF4-FFF2-40B4-BE49-F238E27FC236}">
                      <a16:creationId xmlns:a16="http://schemas.microsoft.com/office/drawing/2014/main" id="{D02D9368-74DB-4E91-9B85-742C36F66D92}"/>
                    </a:ext>
                  </a:extLst>
                </p:cNvPr>
                <p:cNvPicPr/>
                <p:nvPr/>
              </p:nvPicPr>
              <p:blipFill>
                <a:blip r:embed="rId212"/>
                <a:stretch>
                  <a:fillRect/>
                </a:stretch>
              </p:blipFill>
              <p:spPr>
                <a:xfrm>
                  <a:off x="4790072" y="5664291"/>
                  <a:ext cx="92338" cy="81219"/>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570" name="Ink 569">
                  <a:extLst>
                    <a:ext uri="{FF2B5EF4-FFF2-40B4-BE49-F238E27FC236}">
                      <a16:creationId xmlns:a16="http://schemas.microsoft.com/office/drawing/2014/main" id="{96205482-C110-488E-A8EE-92915A8A4BAD}"/>
                    </a:ext>
                  </a:extLst>
                </p14:cNvPr>
                <p14:cNvContentPartPr/>
                <p14:nvPr/>
              </p14:nvContentPartPr>
              <p14:xfrm>
                <a:off x="4914574" y="5649213"/>
                <a:ext cx="69783" cy="112762"/>
              </p14:xfrm>
            </p:contentPart>
          </mc:Choice>
          <mc:Fallback xmlns="">
            <p:pic>
              <p:nvPicPr>
                <p:cNvPr id="570" name="Ink 569">
                  <a:extLst>
                    <a:ext uri="{FF2B5EF4-FFF2-40B4-BE49-F238E27FC236}">
                      <a16:creationId xmlns:a16="http://schemas.microsoft.com/office/drawing/2014/main" id="{96205482-C110-488E-A8EE-92915A8A4BAD}"/>
                    </a:ext>
                  </a:extLst>
                </p:cNvPr>
                <p:cNvPicPr/>
                <p:nvPr/>
              </p:nvPicPr>
              <p:blipFill>
                <a:blip r:embed="rId214"/>
                <a:stretch>
                  <a:fillRect/>
                </a:stretch>
              </p:blipFill>
              <p:spPr>
                <a:xfrm>
                  <a:off x="4910258" y="5644890"/>
                  <a:ext cx="78416" cy="121408"/>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571" name="Ink 570">
                  <a:extLst>
                    <a:ext uri="{FF2B5EF4-FFF2-40B4-BE49-F238E27FC236}">
                      <a16:creationId xmlns:a16="http://schemas.microsoft.com/office/drawing/2014/main" id="{5776EBB5-1582-44D3-A8AD-B04446EFE1B0}"/>
                    </a:ext>
                  </a:extLst>
                </p14:cNvPr>
                <p14:cNvContentPartPr/>
                <p14:nvPr/>
              </p14:nvContentPartPr>
              <p14:xfrm>
                <a:off x="5008388" y="5669085"/>
                <a:ext cx="64699" cy="96587"/>
              </p14:xfrm>
            </p:contentPart>
          </mc:Choice>
          <mc:Fallback xmlns="">
            <p:pic>
              <p:nvPicPr>
                <p:cNvPr id="571" name="Ink 570">
                  <a:extLst>
                    <a:ext uri="{FF2B5EF4-FFF2-40B4-BE49-F238E27FC236}">
                      <a16:creationId xmlns:a16="http://schemas.microsoft.com/office/drawing/2014/main" id="{5776EBB5-1582-44D3-A8AD-B04446EFE1B0}"/>
                    </a:ext>
                  </a:extLst>
                </p:cNvPr>
                <p:cNvPicPr/>
                <p:nvPr/>
              </p:nvPicPr>
              <p:blipFill>
                <a:blip r:embed="rId216"/>
                <a:stretch>
                  <a:fillRect/>
                </a:stretch>
              </p:blipFill>
              <p:spPr>
                <a:xfrm>
                  <a:off x="5004075" y="5664760"/>
                  <a:ext cx="73326" cy="10523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572" name="Ink 571">
                  <a:extLst>
                    <a:ext uri="{FF2B5EF4-FFF2-40B4-BE49-F238E27FC236}">
                      <a16:creationId xmlns:a16="http://schemas.microsoft.com/office/drawing/2014/main" id="{10D8F129-A79C-4DAA-BEE8-2EF750B486D3}"/>
                    </a:ext>
                  </a:extLst>
                </p14:cNvPr>
                <p14:cNvContentPartPr/>
                <p14:nvPr/>
              </p14:nvContentPartPr>
              <p14:xfrm>
                <a:off x="5089262" y="5591446"/>
                <a:ext cx="15251" cy="170067"/>
              </p14:xfrm>
            </p:contentPart>
          </mc:Choice>
          <mc:Fallback xmlns="">
            <p:pic>
              <p:nvPicPr>
                <p:cNvPr id="572" name="Ink 571">
                  <a:extLst>
                    <a:ext uri="{FF2B5EF4-FFF2-40B4-BE49-F238E27FC236}">
                      <a16:creationId xmlns:a16="http://schemas.microsoft.com/office/drawing/2014/main" id="{10D8F129-A79C-4DAA-BEE8-2EF750B486D3}"/>
                    </a:ext>
                  </a:extLst>
                </p:cNvPr>
                <p:cNvPicPr/>
                <p:nvPr/>
              </p:nvPicPr>
              <p:blipFill>
                <a:blip r:embed="rId218"/>
                <a:stretch>
                  <a:fillRect/>
                </a:stretch>
              </p:blipFill>
              <p:spPr>
                <a:xfrm>
                  <a:off x="5085006" y="5587122"/>
                  <a:ext cx="23763" cy="178714"/>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573" name="Ink 572">
                  <a:extLst>
                    <a:ext uri="{FF2B5EF4-FFF2-40B4-BE49-F238E27FC236}">
                      <a16:creationId xmlns:a16="http://schemas.microsoft.com/office/drawing/2014/main" id="{1B08632E-03E3-4EE3-9E81-7A7CACFE61AA}"/>
                    </a:ext>
                  </a:extLst>
                </p14:cNvPr>
                <p14:cNvContentPartPr/>
                <p14:nvPr/>
              </p14:nvContentPartPr>
              <p14:xfrm>
                <a:off x="5152113" y="5657531"/>
                <a:ext cx="85034" cy="108140"/>
              </p14:xfrm>
            </p:contentPart>
          </mc:Choice>
          <mc:Fallback xmlns="">
            <p:pic>
              <p:nvPicPr>
                <p:cNvPr id="573" name="Ink 572">
                  <a:extLst>
                    <a:ext uri="{FF2B5EF4-FFF2-40B4-BE49-F238E27FC236}">
                      <a16:creationId xmlns:a16="http://schemas.microsoft.com/office/drawing/2014/main" id="{1B08632E-03E3-4EE3-9E81-7A7CACFE61AA}"/>
                    </a:ext>
                  </a:extLst>
                </p:cNvPr>
                <p:cNvPicPr/>
                <p:nvPr/>
              </p:nvPicPr>
              <p:blipFill>
                <a:blip r:embed="rId220"/>
                <a:stretch>
                  <a:fillRect/>
                </a:stretch>
              </p:blipFill>
              <p:spPr>
                <a:xfrm>
                  <a:off x="5147429" y="5653205"/>
                  <a:ext cx="93682" cy="116791"/>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574" name="Ink 573">
                  <a:extLst>
                    <a:ext uri="{FF2B5EF4-FFF2-40B4-BE49-F238E27FC236}">
                      <a16:creationId xmlns:a16="http://schemas.microsoft.com/office/drawing/2014/main" id="{0A32E034-96F3-44B1-8D3D-DE98C6E2E7BD}"/>
                    </a:ext>
                  </a:extLst>
                </p14:cNvPr>
                <p14:cNvContentPartPr/>
                <p14:nvPr/>
              </p14:nvContentPartPr>
              <p14:xfrm>
                <a:off x="5242692" y="5569725"/>
                <a:ext cx="82261" cy="217667"/>
              </p14:xfrm>
            </p:contentPart>
          </mc:Choice>
          <mc:Fallback xmlns="">
            <p:pic>
              <p:nvPicPr>
                <p:cNvPr id="574" name="Ink 573">
                  <a:extLst>
                    <a:ext uri="{FF2B5EF4-FFF2-40B4-BE49-F238E27FC236}">
                      <a16:creationId xmlns:a16="http://schemas.microsoft.com/office/drawing/2014/main" id="{0A32E034-96F3-44B1-8D3D-DE98C6E2E7BD}"/>
                    </a:ext>
                  </a:extLst>
                </p:cNvPr>
                <p:cNvPicPr/>
                <p:nvPr/>
              </p:nvPicPr>
              <p:blipFill>
                <a:blip r:embed="rId222"/>
                <a:stretch>
                  <a:fillRect/>
                </a:stretch>
              </p:blipFill>
              <p:spPr>
                <a:xfrm>
                  <a:off x="5238381" y="5565400"/>
                  <a:ext cx="90882" cy="226316"/>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576" name="Ink 575">
                  <a:extLst>
                    <a:ext uri="{FF2B5EF4-FFF2-40B4-BE49-F238E27FC236}">
                      <a16:creationId xmlns:a16="http://schemas.microsoft.com/office/drawing/2014/main" id="{070112B1-AE8C-4411-9898-017593751871}"/>
                    </a:ext>
                  </a:extLst>
                </p14:cNvPr>
                <p14:cNvContentPartPr/>
                <p14:nvPr/>
              </p14:nvContentPartPr>
              <p14:xfrm>
                <a:off x="4056844" y="5869653"/>
                <a:ext cx="87806" cy="142801"/>
              </p14:xfrm>
            </p:contentPart>
          </mc:Choice>
          <mc:Fallback xmlns="">
            <p:pic>
              <p:nvPicPr>
                <p:cNvPr id="576" name="Ink 575">
                  <a:extLst>
                    <a:ext uri="{FF2B5EF4-FFF2-40B4-BE49-F238E27FC236}">
                      <a16:creationId xmlns:a16="http://schemas.microsoft.com/office/drawing/2014/main" id="{070112B1-AE8C-4411-9898-017593751871}"/>
                    </a:ext>
                  </a:extLst>
                </p:cNvPr>
                <p:cNvPicPr/>
                <p:nvPr/>
              </p:nvPicPr>
              <p:blipFill>
                <a:blip r:embed="rId224"/>
                <a:stretch>
                  <a:fillRect/>
                </a:stretch>
              </p:blipFill>
              <p:spPr>
                <a:xfrm>
                  <a:off x="4052508" y="5865326"/>
                  <a:ext cx="96478" cy="151456"/>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577" name="Ink 576">
                  <a:extLst>
                    <a:ext uri="{FF2B5EF4-FFF2-40B4-BE49-F238E27FC236}">
                      <a16:creationId xmlns:a16="http://schemas.microsoft.com/office/drawing/2014/main" id="{AB9F1D3E-E920-4B85-A3D4-06F87C2346C1}"/>
                    </a:ext>
                  </a:extLst>
                </p14:cNvPr>
                <p14:cNvContentPartPr/>
                <p14:nvPr/>
              </p14:nvContentPartPr>
              <p14:xfrm>
                <a:off x="4143726" y="5930655"/>
                <a:ext cx="81799" cy="165446"/>
              </p14:xfrm>
            </p:contentPart>
          </mc:Choice>
          <mc:Fallback xmlns="">
            <p:pic>
              <p:nvPicPr>
                <p:cNvPr id="577" name="Ink 576">
                  <a:extLst>
                    <a:ext uri="{FF2B5EF4-FFF2-40B4-BE49-F238E27FC236}">
                      <a16:creationId xmlns:a16="http://schemas.microsoft.com/office/drawing/2014/main" id="{AB9F1D3E-E920-4B85-A3D4-06F87C2346C1}"/>
                    </a:ext>
                  </a:extLst>
                </p:cNvPr>
                <p:cNvPicPr/>
                <p:nvPr/>
              </p:nvPicPr>
              <p:blipFill>
                <a:blip r:embed="rId226"/>
                <a:stretch>
                  <a:fillRect/>
                </a:stretch>
              </p:blipFill>
              <p:spPr>
                <a:xfrm>
                  <a:off x="4139402" y="5926339"/>
                  <a:ext cx="90447" cy="174078"/>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578" name="Ink 577">
                  <a:extLst>
                    <a:ext uri="{FF2B5EF4-FFF2-40B4-BE49-F238E27FC236}">
                      <a16:creationId xmlns:a16="http://schemas.microsoft.com/office/drawing/2014/main" id="{5C70991A-912C-41CF-B927-52EDB6E84B61}"/>
                    </a:ext>
                  </a:extLst>
                </p14:cNvPr>
                <p14:cNvContentPartPr/>
                <p14:nvPr/>
              </p14:nvContentPartPr>
              <p14:xfrm>
                <a:off x="4355848" y="5918640"/>
                <a:ext cx="84109" cy="94276"/>
              </p14:xfrm>
            </p:contentPart>
          </mc:Choice>
          <mc:Fallback xmlns="">
            <p:pic>
              <p:nvPicPr>
                <p:cNvPr id="578" name="Ink 577">
                  <a:extLst>
                    <a:ext uri="{FF2B5EF4-FFF2-40B4-BE49-F238E27FC236}">
                      <a16:creationId xmlns:a16="http://schemas.microsoft.com/office/drawing/2014/main" id="{5C70991A-912C-41CF-B927-52EDB6E84B61}"/>
                    </a:ext>
                  </a:extLst>
                </p:cNvPr>
                <p:cNvPicPr/>
                <p:nvPr/>
              </p:nvPicPr>
              <p:blipFill>
                <a:blip r:embed="rId228"/>
                <a:stretch>
                  <a:fillRect/>
                </a:stretch>
              </p:blipFill>
              <p:spPr>
                <a:xfrm>
                  <a:off x="4351516" y="5914322"/>
                  <a:ext cx="92773" cy="102912"/>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579" name="Ink 578">
                  <a:extLst>
                    <a:ext uri="{FF2B5EF4-FFF2-40B4-BE49-F238E27FC236}">
                      <a16:creationId xmlns:a16="http://schemas.microsoft.com/office/drawing/2014/main" id="{F0B2A7F4-D1CB-4489-BE8C-19413879F700}"/>
                    </a:ext>
                  </a:extLst>
                </p14:cNvPr>
                <p14:cNvContentPartPr/>
                <p14:nvPr/>
              </p14:nvContentPartPr>
              <p14:xfrm>
                <a:off x="4460753" y="5862259"/>
                <a:ext cx="15251" cy="147884"/>
              </p14:xfrm>
            </p:contentPart>
          </mc:Choice>
          <mc:Fallback xmlns="">
            <p:pic>
              <p:nvPicPr>
                <p:cNvPr id="579" name="Ink 578">
                  <a:extLst>
                    <a:ext uri="{FF2B5EF4-FFF2-40B4-BE49-F238E27FC236}">
                      <a16:creationId xmlns:a16="http://schemas.microsoft.com/office/drawing/2014/main" id="{F0B2A7F4-D1CB-4489-BE8C-19413879F700}"/>
                    </a:ext>
                  </a:extLst>
                </p:cNvPr>
                <p:cNvPicPr/>
                <p:nvPr/>
              </p:nvPicPr>
              <p:blipFill>
                <a:blip r:embed="rId230"/>
                <a:stretch>
                  <a:fillRect/>
                </a:stretch>
              </p:blipFill>
              <p:spPr>
                <a:xfrm>
                  <a:off x="4456396" y="5857931"/>
                  <a:ext cx="23966" cy="156541"/>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580" name="Ink 579">
                  <a:extLst>
                    <a:ext uri="{FF2B5EF4-FFF2-40B4-BE49-F238E27FC236}">
                      <a16:creationId xmlns:a16="http://schemas.microsoft.com/office/drawing/2014/main" id="{7E156684-534B-4628-B790-41E1D0DF8D5D}"/>
                    </a:ext>
                  </a:extLst>
                </p14:cNvPr>
                <p14:cNvContentPartPr/>
                <p14:nvPr/>
              </p14:nvContentPartPr>
              <p14:xfrm>
                <a:off x="4527301" y="5947292"/>
                <a:ext cx="6470" cy="62389"/>
              </p14:xfrm>
            </p:contentPart>
          </mc:Choice>
          <mc:Fallback xmlns="">
            <p:pic>
              <p:nvPicPr>
                <p:cNvPr id="580" name="Ink 579">
                  <a:extLst>
                    <a:ext uri="{FF2B5EF4-FFF2-40B4-BE49-F238E27FC236}">
                      <a16:creationId xmlns:a16="http://schemas.microsoft.com/office/drawing/2014/main" id="{7E156684-534B-4628-B790-41E1D0DF8D5D}"/>
                    </a:ext>
                  </a:extLst>
                </p:cNvPr>
                <p:cNvPicPr/>
                <p:nvPr/>
              </p:nvPicPr>
              <p:blipFill>
                <a:blip r:embed="rId232"/>
                <a:stretch>
                  <a:fillRect/>
                </a:stretch>
              </p:blipFill>
              <p:spPr>
                <a:xfrm>
                  <a:off x="4522988" y="5942964"/>
                  <a:ext cx="15097" cy="71044"/>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581" name="Ink 580">
                  <a:extLst>
                    <a:ext uri="{FF2B5EF4-FFF2-40B4-BE49-F238E27FC236}">
                      <a16:creationId xmlns:a16="http://schemas.microsoft.com/office/drawing/2014/main" id="{3A6BFB80-EF72-495E-AF7E-F012FFA4A4CA}"/>
                    </a:ext>
                  </a:extLst>
                </p14:cNvPr>
                <p14:cNvContentPartPr/>
                <p14:nvPr/>
              </p14:nvContentPartPr>
              <p14:xfrm>
                <a:off x="4526377" y="5894609"/>
                <a:ext cx="31425" cy="41592"/>
              </p14:xfrm>
            </p:contentPart>
          </mc:Choice>
          <mc:Fallback xmlns="">
            <p:pic>
              <p:nvPicPr>
                <p:cNvPr id="581" name="Ink 580">
                  <a:extLst>
                    <a:ext uri="{FF2B5EF4-FFF2-40B4-BE49-F238E27FC236}">
                      <a16:creationId xmlns:a16="http://schemas.microsoft.com/office/drawing/2014/main" id="{3A6BFB80-EF72-495E-AF7E-F012FFA4A4CA}"/>
                    </a:ext>
                  </a:extLst>
                </p:cNvPr>
                <p:cNvPicPr/>
                <p:nvPr/>
              </p:nvPicPr>
              <p:blipFill>
                <a:blip r:embed="rId234"/>
                <a:stretch>
                  <a:fillRect/>
                </a:stretch>
              </p:blipFill>
              <p:spPr>
                <a:xfrm>
                  <a:off x="4522043" y="5890269"/>
                  <a:ext cx="40094" cy="50272"/>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582" name="Ink 581">
                  <a:extLst>
                    <a:ext uri="{FF2B5EF4-FFF2-40B4-BE49-F238E27FC236}">
                      <a16:creationId xmlns:a16="http://schemas.microsoft.com/office/drawing/2014/main" id="{60A8B066-378D-46D0-B9F6-0BA2C91D4DD2}"/>
                    </a:ext>
                  </a:extLst>
                </p14:cNvPr>
                <p14:cNvContentPartPr/>
                <p14:nvPr/>
              </p14:nvContentPartPr>
              <p14:xfrm>
                <a:off x="4602630" y="5928345"/>
                <a:ext cx="67472" cy="72094"/>
              </p14:xfrm>
            </p:contentPart>
          </mc:Choice>
          <mc:Fallback xmlns="">
            <p:pic>
              <p:nvPicPr>
                <p:cNvPr id="582" name="Ink 581">
                  <a:extLst>
                    <a:ext uri="{FF2B5EF4-FFF2-40B4-BE49-F238E27FC236}">
                      <a16:creationId xmlns:a16="http://schemas.microsoft.com/office/drawing/2014/main" id="{60A8B066-378D-46D0-B9F6-0BA2C91D4DD2}"/>
                    </a:ext>
                  </a:extLst>
                </p:cNvPr>
                <p:cNvPicPr/>
                <p:nvPr/>
              </p:nvPicPr>
              <p:blipFill>
                <a:blip r:embed="rId236"/>
                <a:stretch>
                  <a:fillRect/>
                </a:stretch>
              </p:blipFill>
              <p:spPr>
                <a:xfrm>
                  <a:off x="4598300" y="5924019"/>
                  <a:ext cx="76132" cy="80745"/>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583" name="Ink 582">
                  <a:extLst>
                    <a:ext uri="{FF2B5EF4-FFF2-40B4-BE49-F238E27FC236}">
                      <a16:creationId xmlns:a16="http://schemas.microsoft.com/office/drawing/2014/main" id="{DD80DD15-79B3-4955-8241-754396CF3D6F}"/>
                    </a:ext>
                  </a:extLst>
                </p14:cNvPr>
                <p14:cNvContentPartPr/>
                <p14:nvPr/>
              </p14:nvContentPartPr>
              <p14:xfrm>
                <a:off x="4661322" y="5861797"/>
                <a:ext cx="160362" cy="154354"/>
              </p14:xfrm>
            </p:contentPart>
          </mc:Choice>
          <mc:Fallback xmlns="">
            <p:pic>
              <p:nvPicPr>
                <p:cNvPr id="583" name="Ink 582">
                  <a:extLst>
                    <a:ext uri="{FF2B5EF4-FFF2-40B4-BE49-F238E27FC236}">
                      <a16:creationId xmlns:a16="http://schemas.microsoft.com/office/drawing/2014/main" id="{DD80DD15-79B3-4955-8241-754396CF3D6F}"/>
                    </a:ext>
                  </a:extLst>
                </p:cNvPr>
                <p:cNvPicPr/>
                <p:nvPr/>
              </p:nvPicPr>
              <p:blipFill>
                <a:blip r:embed="rId238"/>
                <a:stretch>
                  <a:fillRect/>
                </a:stretch>
              </p:blipFill>
              <p:spPr>
                <a:xfrm>
                  <a:off x="4656998" y="5857469"/>
                  <a:ext cx="169011" cy="163009"/>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585" name="Ink 584">
                  <a:extLst>
                    <a:ext uri="{FF2B5EF4-FFF2-40B4-BE49-F238E27FC236}">
                      <a16:creationId xmlns:a16="http://schemas.microsoft.com/office/drawing/2014/main" id="{AB36C417-A3F5-4901-8268-3EAF94A9C289}"/>
                    </a:ext>
                  </a:extLst>
                </p14:cNvPr>
                <p14:cNvContentPartPr/>
                <p14:nvPr/>
              </p14:nvContentPartPr>
              <p14:xfrm>
                <a:off x="5392121" y="5824485"/>
                <a:ext cx="97973" cy="12016"/>
              </p14:xfrm>
            </p:contentPart>
          </mc:Choice>
          <mc:Fallback xmlns="">
            <p:pic>
              <p:nvPicPr>
                <p:cNvPr id="585" name="Ink 584">
                  <a:extLst>
                    <a:ext uri="{FF2B5EF4-FFF2-40B4-BE49-F238E27FC236}">
                      <a16:creationId xmlns:a16="http://schemas.microsoft.com/office/drawing/2014/main" id="{AB36C417-A3F5-4901-8268-3EAF94A9C289}"/>
                    </a:ext>
                  </a:extLst>
                </p:cNvPr>
                <p:cNvPicPr/>
                <p:nvPr/>
              </p:nvPicPr>
              <p:blipFill>
                <a:blip r:embed="rId240"/>
                <a:stretch>
                  <a:fillRect/>
                </a:stretch>
              </p:blipFill>
              <p:spPr>
                <a:xfrm>
                  <a:off x="5387799" y="5820116"/>
                  <a:ext cx="106618" cy="20755"/>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586" name="Ink 585">
                  <a:extLst>
                    <a:ext uri="{FF2B5EF4-FFF2-40B4-BE49-F238E27FC236}">
                      <a16:creationId xmlns:a16="http://schemas.microsoft.com/office/drawing/2014/main" id="{0948F1E2-D315-42DC-8066-55C5D006FF42}"/>
                    </a:ext>
                  </a:extLst>
                </p14:cNvPr>
                <p14:cNvContentPartPr/>
                <p14:nvPr/>
              </p14:nvContentPartPr>
              <p14:xfrm>
                <a:off x="5405985" y="5874396"/>
                <a:ext cx="98898" cy="4159"/>
              </p14:xfrm>
            </p:contentPart>
          </mc:Choice>
          <mc:Fallback xmlns="">
            <p:pic>
              <p:nvPicPr>
                <p:cNvPr id="586" name="Ink 585">
                  <a:extLst>
                    <a:ext uri="{FF2B5EF4-FFF2-40B4-BE49-F238E27FC236}">
                      <a16:creationId xmlns:a16="http://schemas.microsoft.com/office/drawing/2014/main" id="{0948F1E2-D315-42DC-8066-55C5D006FF42}"/>
                    </a:ext>
                  </a:extLst>
                </p:cNvPr>
                <p:cNvPicPr/>
                <p:nvPr/>
              </p:nvPicPr>
              <p:blipFill>
                <a:blip r:embed="rId242"/>
                <a:stretch>
                  <a:fillRect/>
                </a:stretch>
              </p:blipFill>
              <p:spPr>
                <a:xfrm>
                  <a:off x="5401654" y="5869859"/>
                  <a:ext cx="107561" cy="13233"/>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593" name="Ink 592">
                  <a:extLst>
                    <a:ext uri="{FF2B5EF4-FFF2-40B4-BE49-F238E27FC236}">
                      <a16:creationId xmlns:a16="http://schemas.microsoft.com/office/drawing/2014/main" id="{5AEF4D9E-357B-4F25-AE56-FB1A5756366D}"/>
                    </a:ext>
                  </a:extLst>
                </p14:cNvPr>
                <p14:cNvContentPartPr/>
                <p14:nvPr/>
              </p14:nvContentPartPr>
              <p14:xfrm>
                <a:off x="5641848" y="5750191"/>
                <a:ext cx="83185" cy="175613"/>
              </p14:xfrm>
            </p:contentPart>
          </mc:Choice>
          <mc:Fallback xmlns="">
            <p:pic>
              <p:nvPicPr>
                <p:cNvPr id="593" name="Ink 592">
                  <a:extLst>
                    <a:ext uri="{FF2B5EF4-FFF2-40B4-BE49-F238E27FC236}">
                      <a16:creationId xmlns:a16="http://schemas.microsoft.com/office/drawing/2014/main" id="{5AEF4D9E-357B-4F25-AE56-FB1A5756366D}"/>
                    </a:ext>
                  </a:extLst>
                </p:cNvPr>
                <p:cNvPicPr/>
                <p:nvPr/>
              </p:nvPicPr>
              <p:blipFill>
                <a:blip r:embed="rId244"/>
                <a:stretch>
                  <a:fillRect/>
                </a:stretch>
              </p:blipFill>
              <p:spPr>
                <a:xfrm>
                  <a:off x="5637527" y="5745873"/>
                  <a:ext cx="91828" cy="18425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595" name="Ink 594">
                  <a:extLst>
                    <a:ext uri="{FF2B5EF4-FFF2-40B4-BE49-F238E27FC236}">
                      <a16:creationId xmlns:a16="http://schemas.microsoft.com/office/drawing/2014/main" id="{439D3427-86D8-44D0-8E59-CCC0FBF9BEEC}"/>
                    </a:ext>
                  </a:extLst>
                </p14:cNvPr>
                <p14:cNvContentPartPr/>
                <p14:nvPr/>
              </p14:nvContentPartPr>
              <p14:xfrm>
                <a:off x="5819309" y="5831528"/>
                <a:ext cx="106754" cy="13402"/>
              </p14:xfrm>
            </p:contentPart>
          </mc:Choice>
          <mc:Fallback xmlns="">
            <p:pic>
              <p:nvPicPr>
                <p:cNvPr id="595" name="Ink 594">
                  <a:extLst>
                    <a:ext uri="{FF2B5EF4-FFF2-40B4-BE49-F238E27FC236}">
                      <a16:creationId xmlns:a16="http://schemas.microsoft.com/office/drawing/2014/main" id="{439D3427-86D8-44D0-8E59-CCC0FBF9BEEC}"/>
                    </a:ext>
                  </a:extLst>
                </p:cNvPr>
                <p:cNvPicPr/>
                <p:nvPr/>
              </p:nvPicPr>
              <p:blipFill>
                <a:blip r:embed="rId246"/>
                <a:stretch>
                  <a:fillRect/>
                </a:stretch>
              </p:blipFill>
              <p:spPr>
                <a:xfrm>
                  <a:off x="5814981" y="5827181"/>
                  <a:ext cx="115410" cy="22095"/>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596" name="Ink 595">
                  <a:extLst>
                    <a:ext uri="{FF2B5EF4-FFF2-40B4-BE49-F238E27FC236}">
                      <a16:creationId xmlns:a16="http://schemas.microsoft.com/office/drawing/2014/main" id="{FD859DCF-F798-4D0A-95CC-007E256937B7}"/>
                    </a:ext>
                  </a:extLst>
                </p14:cNvPr>
                <p14:cNvContentPartPr/>
                <p14:nvPr/>
              </p14:nvContentPartPr>
              <p14:xfrm>
                <a:off x="5841491" y="5878666"/>
                <a:ext cx="92890" cy="5084"/>
              </p14:xfrm>
            </p:contentPart>
          </mc:Choice>
          <mc:Fallback xmlns="">
            <p:pic>
              <p:nvPicPr>
                <p:cNvPr id="596" name="Ink 595">
                  <a:extLst>
                    <a:ext uri="{FF2B5EF4-FFF2-40B4-BE49-F238E27FC236}">
                      <a16:creationId xmlns:a16="http://schemas.microsoft.com/office/drawing/2014/main" id="{FD859DCF-F798-4D0A-95CC-007E256937B7}"/>
                    </a:ext>
                  </a:extLst>
                </p:cNvPr>
                <p:cNvPicPr/>
                <p:nvPr/>
              </p:nvPicPr>
              <p:blipFill>
                <a:blip r:embed="rId248"/>
                <a:stretch>
                  <a:fillRect/>
                </a:stretch>
              </p:blipFill>
              <p:spPr>
                <a:xfrm>
                  <a:off x="5837154" y="5874308"/>
                  <a:ext cx="101565" cy="13799"/>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598" name="Ink 597">
                  <a:extLst>
                    <a:ext uri="{FF2B5EF4-FFF2-40B4-BE49-F238E27FC236}">
                      <a16:creationId xmlns:a16="http://schemas.microsoft.com/office/drawing/2014/main" id="{DB8FDFBC-909F-4149-95FC-7AF197DECFE0}"/>
                    </a:ext>
                  </a:extLst>
                </p14:cNvPr>
                <p14:cNvContentPartPr/>
                <p14:nvPr/>
              </p14:nvContentPartPr>
              <p14:xfrm>
                <a:off x="6040211" y="5791322"/>
                <a:ext cx="74404" cy="134020"/>
              </p14:xfrm>
            </p:contentPart>
          </mc:Choice>
          <mc:Fallback xmlns="">
            <p:pic>
              <p:nvPicPr>
                <p:cNvPr id="598" name="Ink 597">
                  <a:extLst>
                    <a:ext uri="{FF2B5EF4-FFF2-40B4-BE49-F238E27FC236}">
                      <a16:creationId xmlns:a16="http://schemas.microsoft.com/office/drawing/2014/main" id="{DB8FDFBC-909F-4149-95FC-7AF197DECFE0}"/>
                    </a:ext>
                  </a:extLst>
                </p:cNvPr>
                <p:cNvPicPr/>
                <p:nvPr/>
              </p:nvPicPr>
              <p:blipFill>
                <a:blip r:embed="rId250"/>
                <a:stretch>
                  <a:fillRect/>
                </a:stretch>
              </p:blipFill>
              <p:spPr>
                <a:xfrm>
                  <a:off x="6035877" y="5786999"/>
                  <a:ext cx="83072" cy="142666"/>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599" name="Ink 598">
                  <a:extLst>
                    <a:ext uri="{FF2B5EF4-FFF2-40B4-BE49-F238E27FC236}">
                      <a16:creationId xmlns:a16="http://schemas.microsoft.com/office/drawing/2014/main" id="{74A2EC1C-0AD1-4C52-AEB8-15D729EC0F68}"/>
                    </a:ext>
                  </a:extLst>
                </p14:cNvPr>
                <p14:cNvContentPartPr/>
                <p14:nvPr/>
              </p14:nvContentPartPr>
              <p14:xfrm>
                <a:off x="6193641" y="5744646"/>
                <a:ext cx="79488" cy="176075"/>
              </p14:xfrm>
            </p:contentPart>
          </mc:Choice>
          <mc:Fallback xmlns="">
            <p:pic>
              <p:nvPicPr>
                <p:cNvPr id="599" name="Ink 598">
                  <a:extLst>
                    <a:ext uri="{FF2B5EF4-FFF2-40B4-BE49-F238E27FC236}">
                      <a16:creationId xmlns:a16="http://schemas.microsoft.com/office/drawing/2014/main" id="{74A2EC1C-0AD1-4C52-AEB8-15D729EC0F68}"/>
                    </a:ext>
                  </a:extLst>
                </p:cNvPr>
                <p:cNvPicPr/>
                <p:nvPr/>
              </p:nvPicPr>
              <p:blipFill>
                <a:blip r:embed="rId252"/>
                <a:stretch>
                  <a:fillRect/>
                </a:stretch>
              </p:blipFill>
              <p:spPr>
                <a:xfrm>
                  <a:off x="6189325" y="5740316"/>
                  <a:ext cx="88120" cy="184734"/>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600" name="Ink 599">
                  <a:extLst>
                    <a:ext uri="{FF2B5EF4-FFF2-40B4-BE49-F238E27FC236}">
                      <a16:creationId xmlns:a16="http://schemas.microsoft.com/office/drawing/2014/main" id="{BEE67208-B636-48F6-9FD4-CB4D336CE193}"/>
                    </a:ext>
                  </a:extLst>
                </p14:cNvPr>
                <p14:cNvContentPartPr/>
                <p14:nvPr/>
              </p14:nvContentPartPr>
              <p14:xfrm>
                <a:off x="6183936" y="5830604"/>
                <a:ext cx="63775" cy="4621"/>
              </p14:xfrm>
            </p:contentPart>
          </mc:Choice>
          <mc:Fallback xmlns="">
            <p:pic>
              <p:nvPicPr>
                <p:cNvPr id="600" name="Ink 599">
                  <a:extLst>
                    <a:ext uri="{FF2B5EF4-FFF2-40B4-BE49-F238E27FC236}">
                      <a16:creationId xmlns:a16="http://schemas.microsoft.com/office/drawing/2014/main" id="{BEE67208-B636-48F6-9FD4-CB4D336CE193}"/>
                    </a:ext>
                  </a:extLst>
                </p:cNvPr>
                <p:cNvPicPr/>
                <p:nvPr/>
              </p:nvPicPr>
              <p:blipFill>
                <a:blip r:embed="rId254"/>
                <a:stretch>
                  <a:fillRect/>
                </a:stretch>
              </p:blipFill>
              <p:spPr>
                <a:xfrm>
                  <a:off x="6179612" y="5826338"/>
                  <a:ext cx="72422" cy="13152"/>
                </a:xfrm>
                <a:prstGeom prst="rect">
                  <a:avLst/>
                </a:prstGeom>
              </p:spPr>
            </p:pic>
          </mc:Fallback>
        </mc:AlternateContent>
      </p:grpSp>
    </p:spTree>
    <p:extLst>
      <p:ext uri="{BB962C8B-B14F-4D97-AF65-F5344CB8AC3E}">
        <p14:creationId xmlns:p14="http://schemas.microsoft.com/office/powerpoint/2010/main" val="11038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4D22-78A4-4BFE-B296-BDCEA789F526}"/>
              </a:ext>
            </a:extLst>
          </p:cNvPr>
          <p:cNvSpPr>
            <a:spLocks noGrp="1"/>
          </p:cNvSpPr>
          <p:nvPr>
            <p:ph type="title"/>
          </p:nvPr>
        </p:nvSpPr>
        <p:spPr/>
        <p:txBody>
          <a:bodyPr/>
          <a:lstStyle/>
          <a:p>
            <a:r>
              <a:rPr lang="en-US" dirty="0"/>
              <a:t>Execution </a:t>
            </a:r>
            <a:r>
              <a:rPr kumimoji="0" lang="en-US" sz="2800" b="0" i="0" u="none" strike="noStrike" kern="1200" cap="none" spc="0" normalizeH="0" baseline="0" noProof="0" dirty="0">
                <a:ln>
                  <a:noFill/>
                </a:ln>
                <a:solidFill>
                  <a:srgbClr val="000000"/>
                </a:solidFill>
                <a:effectLst/>
                <a:uLnTx/>
                <a:uFillTx/>
                <a:latin typeface="Avenir Next LT Pro"/>
                <a:ea typeface="+mj-ea"/>
                <a:cs typeface="+mj-cs"/>
              </a:rPr>
              <a:t>(continued)</a:t>
            </a:r>
            <a:endParaRPr lang="en-US" dirty="0"/>
          </a:p>
        </p:txBody>
      </p:sp>
      <p:grpSp>
        <p:nvGrpSpPr>
          <p:cNvPr id="93" name="Group 92">
            <a:extLst>
              <a:ext uri="{FF2B5EF4-FFF2-40B4-BE49-F238E27FC236}">
                <a16:creationId xmlns:a16="http://schemas.microsoft.com/office/drawing/2014/main" id="{2E6AB097-A5EA-4186-80A9-443D6E131390}"/>
              </a:ext>
            </a:extLst>
          </p:cNvPr>
          <p:cNvGrpSpPr/>
          <p:nvPr/>
        </p:nvGrpSpPr>
        <p:grpSpPr>
          <a:xfrm>
            <a:off x="4976220" y="5244289"/>
            <a:ext cx="533003" cy="205321"/>
            <a:chOff x="4976220" y="5244289"/>
            <a:chExt cx="533003" cy="205321"/>
          </a:xfrm>
        </p:grpSpPr>
        <mc:AlternateContent xmlns:mc="http://schemas.openxmlformats.org/markup-compatibility/2006" xmlns:p14="http://schemas.microsoft.com/office/powerpoint/2010/main">
          <mc:Choice Requires="p14">
            <p:contentPart p14:bwMode="auto" r:id="rId2">
              <p14:nvContentPartPr>
                <p14:cNvPr id="86" name="Ink 85">
                  <a:extLst>
                    <a:ext uri="{FF2B5EF4-FFF2-40B4-BE49-F238E27FC236}">
                      <a16:creationId xmlns:a16="http://schemas.microsoft.com/office/drawing/2014/main" id="{A3551BED-94B3-48F6-8920-2BFCF6D916BA}"/>
                    </a:ext>
                  </a:extLst>
                </p14:cNvPr>
                <p14:cNvContentPartPr/>
                <p14:nvPr/>
              </p14:nvContentPartPr>
              <p14:xfrm>
                <a:off x="4976220" y="5244289"/>
                <a:ext cx="128126" cy="205321"/>
              </p14:xfrm>
            </p:contentPart>
          </mc:Choice>
          <mc:Fallback xmlns="">
            <p:pic>
              <p:nvPicPr>
                <p:cNvPr id="86" name="Ink 85">
                  <a:extLst>
                    <a:ext uri="{FF2B5EF4-FFF2-40B4-BE49-F238E27FC236}">
                      <a16:creationId xmlns:a16="http://schemas.microsoft.com/office/drawing/2014/main" id="{A3551BED-94B3-48F6-8920-2BFCF6D916BA}"/>
                    </a:ext>
                  </a:extLst>
                </p:cNvPr>
                <p:cNvPicPr/>
                <p:nvPr/>
              </p:nvPicPr>
              <p:blipFill>
                <a:blip r:embed="rId3"/>
                <a:stretch>
                  <a:fillRect/>
                </a:stretch>
              </p:blipFill>
              <p:spPr>
                <a:xfrm>
                  <a:off x="4971889" y="5239966"/>
                  <a:ext cx="136788" cy="21396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7" name="Ink 86">
                  <a:extLst>
                    <a:ext uri="{FF2B5EF4-FFF2-40B4-BE49-F238E27FC236}">
                      <a16:creationId xmlns:a16="http://schemas.microsoft.com/office/drawing/2014/main" id="{C0F75F1B-7EC5-49A8-A83B-E22B65F50364}"/>
                    </a:ext>
                  </a:extLst>
                </p14:cNvPr>
                <p14:cNvContentPartPr/>
                <p14:nvPr/>
              </p14:nvContentPartPr>
              <p14:xfrm>
                <a:off x="5182823" y="5321164"/>
                <a:ext cx="105063" cy="4164"/>
              </p14:xfrm>
            </p:contentPart>
          </mc:Choice>
          <mc:Fallback xmlns="">
            <p:pic>
              <p:nvPicPr>
                <p:cNvPr id="87" name="Ink 86">
                  <a:extLst>
                    <a:ext uri="{FF2B5EF4-FFF2-40B4-BE49-F238E27FC236}">
                      <a16:creationId xmlns:a16="http://schemas.microsoft.com/office/drawing/2014/main" id="{C0F75F1B-7EC5-49A8-A83B-E22B65F50364}"/>
                    </a:ext>
                  </a:extLst>
                </p:cNvPr>
                <p:cNvPicPr/>
                <p:nvPr/>
              </p:nvPicPr>
              <p:blipFill>
                <a:blip r:embed="rId5"/>
                <a:stretch>
                  <a:fillRect/>
                </a:stretch>
              </p:blipFill>
              <p:spPr>
                <a:xfrm>
                  <a:off x="5178491" y="5316621"/>
                  <a:ext cx="113728" cy="1324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8" name="Ink 87">
                  <a:extLst>
                    <a:ext uri="{FF2B5EF4-FFF2-40B4-BE49-F238E27FC236}">
                      <a16:creationId xmlns:a16="http://schemas.microsoft.com/office/drawing/2014/main" id="{7D08184A-F907-4A4B-8CE3-8BA70012F2A6}"/>
                    </a:ext>
                  </a:extLst>
                </p14:cNvPr>
                <p14:cNvContentPartPr/>
                <p14:nvPr/>
              </p14:nvContentPartPr>
              <p14:xfrm>
                <a:off x="5168729" y="5356399"/>
                <a:ext cx="120758" cy="12813"/>
              </p14:xfrm>
            </p:contentPart>
          </mc:Choice>
          <mc:Fallback xmlns="">
            <p:pic>
              <p:nvPicPr>
                <p:cNvPr id="88" name="Ink 87">
                  <a:extLst>
                    <a:ext uri="{FF2B5EF4-FFF2-40B4-BE49-F238E27FC236}">
                      <a16:creationId xmlns:a16="http://schemas.microsoft.com/office/drawing/2014/main" id="{7D08184A-F907-4A4B-8CE3-8BA70012F2A6}"/>
                    </a:ext>
                  </a:extLst>
                </p:cNvPr>
                <p:cNvPicPr/>
                <p:nvPr/>
              </p:nvPicPr>
              <p:blipFill>
                <a:blip r:embed="rId7"/>
                <a:stretch>
                  <a:fillRect/>
                </a:stretch>
              </p:blipFill>
              <p:spPr>
                <a:xfrm>
                  <a:off x="5164416" y="5352128"/>
                  <a:ext cx="129384" cy="2135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0" name="Ink 89">
                  <a:extLst>
                    <a:ext uri="{FF2B5EF4-FFF2-40B4-BE49-F238E27FC236}">
                      <a16:creationId xmlns:a16="http://schemas.microsoft.com/office/drawing/2014/main" id="{2F8353EA-3C31-4C20-A35F-B2A26B450174}"/>
                    </a:ext>
                  </a:extLst>
                </p14:cNvPr>
                <p14:cNvContentPartPr/>
                <p14:nvPr/>
              </p14:nvContentPartPr>
              <p14:xfrm>
                <a:off x="5392308" y="5311234"/>
                <a:ext cx="116915" cy="7367"/>
              </p14:xfrm>
            </p:contentPart>
          </mc:Choice>
          <mc:Fallback xmlns="">
            <p:pic>
              <p:nvPicPr>
                <p:cNvPr id="90" name="Ink 89">
                  <a:extLst>
                    <a:ext uri="{FF2B5EF4-FFF2-40B4-BE49-F238E27FC236}">
                      <a16:creationId xmlns:a16="http://schemas.microsoft.com/office/drawing/2014/main" id="{2F8353EA-3C31-4C20-A35F-B2A26B450174}"/>
                    </a:ext>
                  </a:extLst>
                </p:cNvPr>
                <p:cNvPicPr/>
                <p:nvPr/>
              </p:nvPicPr>
              <p:blipFill>
                <a:blip r:embed="rId9"/>
                <a:stretch>
                  <a:fillRect/>
                </a:stretch>
              </p:blipFill>
              <p:spPr>
                <a:xfrm>
                  <a:off x="5387991" y="5306814"/>
                  <a:ext cx="125549" cy="16207"/>
                </a:xfrm>
                <a:prstGeom prst="rect">
                  <a:avLst/>
                </a:prstGeom>
              </p:spPr>
            </p:pic>
          </mc:Fallback>
        </mc:AlternateContent>
      </p:grpSp>
      <p:grpSp>
        <p:nvGrpSpPr>
          <p:cNvPr id="115" name="Group 114">
            <a:extLst>
              <a:ext uri="{FF2B5EF4-FFF2-40B4-BE49-F238E27FC236}">
                <a16:creationId xmlns:a16="http://schemas.microsoft.com/office/drawing/2014/main" id="{C38D527F-E345-401F-B69F-412A49A89B20}"/>
              </a:ext>
            </a:extLst>
          </p:cNvPr>
          <p:cNvGrpSpPr/>
          <p:nvPr/>
        </p:nvGrpSpPr>
        <p:grpSpPr>
          <a:xfrm>
            <a:off x="5626482" y="5009805"/>
            <a:ext cx="524995" cy="297251"/>
            <a:chOff x="5626482" y="5009805"/>
            <a:chExt cx="524995" cy="297251"/>
          </a:xfrm>
        </p:grpSpPr>
        <mc:AlternateContent xmlns:mc="http://schemas.openxmlformats.org/markup-compatibility/2006" xmlns:p14="http://schemas.microsoft.com/office/powerpoint/2010/main">
          <mc:Choice Requires="p14">
            <p:contentPart p14:bwMode="auto" r:id="rId10">
              <p14:nvContentPartPr>
                <p14:cNvPr id="106" name="Ink 105">
                  <a:extLst>
                    <a:ext uri="{FF2B5EF4-FFF2-40B4-BE49-F238E27FC236}">
                      <a16:creationId xmlns:a16="http://schemas.microsoft.com/office/drawing/2014/main" id="{B328DBB6-8FD3-4643-AF7C-E11C27F989D4}"/>
                    </a:ext>
                  </a:extLst>
                </p14:cNvPr>
                <p14:cNvContentPartPr/>
                <p14:nvPr/>
              </p14:nvContentPartPr>
              <p14:xfrm>
                <a:off x="5626482" y="5291681"/>
                <a:ext cx="524995" cy="15375"/>
              </p14:xfrm>
            </p:contentPart>
          </mc:Choice>
          <mc:Fallback xmlns="">
            <p:pic>
              <p:nvPicPr>
                <p:cNvPr id="106" name="Ink 105">
                  <a:extLst>
                    <a:ext uri="{FF2B5EF4-FFF2-40B4-BE49-F238E27FC236}">
                      <a16:creationId xmlns:a16="http://schemas.microsoft.com/office/drawing/2014/main" id="{B328DBB6-8FD3-4643-AF7C-E11C27F989D4}"/>
                    </a:ext>
                  </a:extLst>
                </p:cNvPr>
                <p:cNvPicPr/>
                <p:nvPr/>
              </p:nvPicPr>
              <p:blipFill>
                <a:blip r:embed="rId11"/>
                <a:stretch>
                  <a:fillRect/>
                </a:stretch>
              </p:blipFill>
              <p:spPr>
                <a:xfrm>
                  <a:off x="5622161" y="5287390"/>
                  <a:ext cx="533637" cy="2395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7" name="Ink 106">
                  <a:extLst>
                    <a:ext uri="{FF2B5EF4-FFF2-40B4-BE49-F238E27FC236}">
                      <a16:creationId xmlns:a16="http://schemas.microsoft.com/office/drawing/2014/main" id="{0F7E7CE6-500A-4F2A-9EFA-0BB3E8370E24}"/>
                    </a:ext>
                  </a:extLst>
                </p14:cNvPr>
                <p14:cNvContentPartPr/>
                <p14:nvPr/>
              </p14:nvContentPartPr>
              <p14:xfrm>
                <a:off x="5768381" y="5046000"/>
                <a:ext cx="80719" cy="186102"/>
              </p14:xfrm>
            </p:contentPart>
          </mc:Choice>
          <mc:Fallback xmlns="">
            <p:pic>
              <p:nvPicPr>
                <p:cNvPr id="107" name="Ink 106">
                  <a:extLst>
                    <a:ext uri="{FF2B5EF4-FFF2-40B4-BE49-F238E27FC236}">
                      <a16:creationId xmlns:a16="http://schemas.microsoft.com/office/drawing/2014/main" id="{0F7E7CE6-500A-4F2A-9EFA-0BB3E8370E24}"/>
                    </a:ext>
                  </a:extLst>
                </p:cNvPr>
                <p:cNvPicPr/>
                <p:nvPr/>
              </p:nvPicPr>
              <p:blipFill>
                <a:blip r:embed="rId13"/>
                <a:stretch>
                  <a:fillRect/>
                </a:stretch>
              </p:blipFill>
              <p:spPr>
                <a:xfrm>
                  <a:off x="5764057" y="5041672"/>
                  <a:ext cx="89367" cy="19475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2" name="Ink 111">
                  <a:extLst>
                    <a:ext uri="{FF2B5EF4-FFF2-40B4-BE49-F238E27FC236}">
                      <a16:creationId xmlns:a16="http://schemas.microsoft.com/office/drawing/2014/main" id="{A45F13ED-8932-49E9-9C24-9846E6BFAEFD}"/>
                    </a:ext>
                  </a:extLst>
                </p14:cNvPr>
                <p14:cNvContentPartPr/>
                <p14:nvPr/>
              </p14:nvContentPartPr>
              <p14:xfrm>
                <a:off x="5882413" y="5079633"/>
                <a:ext cx="96094" cy="119797"/>
              </p14:xfrm>
            </p:contentPart>
          </mc:Choice>
          <mc:Fallback xmlns="">
            <p:pic>
              <p:nvPicPr>
                <p:cNvPr id="112" name="Ink 111">
                  <a:extLst>
                    <a:ext uri="{FF2B5EF4-FFF2-40B4-BE49-F238E27FC236}">
                      <a16:creationId xmlns:a16="http://schemas.microsoft.com/office/drawing/2014/main" id="{A45F13ED-8932-49E9-9C24-9846E6BFAEFD}"/>
                    </a:ext>
                  </a:extLst>
                </p:cNvPr>
                <p:cNvPicPr/>
                <p:nvPr/>
              </p:nvPicPr>
              <p:blipFill>
                <a:blip r:embed="rId15"/>
                <a:stretch>
                  <a:fillRect/>
                </a:stretch>
              </p:blipFill>
              <p:spPr>
                <a:xfrm>
                  <a:off x="5878094" y="5075316"/>
                  <a:ext cx="104732" cy="12843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3" name="Ink 112">
                  <a:extLst>
                    <a:ext uri="{FF2B5EF4-FFF2-40B4-BE49-F238E27FC236}">
                      <a16:creationId xmlns:a16="http://schemas.microsoft.com/office/drawing/2014/main" id="{7BC74E7F-F252-4269-83C5-5534381E8D41}"/>
                    </a:ext>
                  </a:extLst>
                </p14:cNvPr>
                <p14:cNvContentPartPr/>
                <p14:nvPr/>
              </p14:nvContentPartPr>
              <p14:xfrm>
                <a:off x="5940710" y="5009805"/>
                <a:ext cx="8648" cy="258493"/>
              </p14:xfrm>
            </p:contentPart>
          </mc:Choice>
          <mc:Fallback xmlns="">
            <p:pic>
              <p:nvPicPr>
                <p:cNvPr id="113" name="Ink 112">
                  <a:extLst>
                    <a:ext uri="{FF2B5EF4-FFF2-40B4-BE49-F238E27FC236}">
                      <a16:creationId xmlns:a16="http://schemas.microsoft.com/office/drawing/2014/main" id="{7BC74E7F-F252-4269-83C5-5534381E8D41}"/>
                    </a:ext>
                  </a:extLst>
                </p:cNvPr>
                <p:cNvPicPr/>
                <p:nvPr/>
              </p:nvPicPr>
              <p:blipFill>
                <a:blip r:embed="rId17"/>
                <a:stretch>
                  <a:fillRect/>
                </a:stretch>
              </p:blipFill>
              <p:spPr>
                <a:xfrm>
                  <a:off x="5936386" y="5005485"/>
                  <a:ext cx="17296" cy="26713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4" name="Ink 113">
                  <a:extLst>
                    <a:ext uri="{FF2B5EF4-FFF2-40B4-BE49-F238E27FC236}">
                      <a16:creationId xmlns:a16="http://schemas.microsoft.com/office/drawing/2014/main" id="{307A17BC-5883-40A3-9F3B-E6EDD23E00E1}"/>
                    </a:ext>
                  </a:extLst>
                </p14:cNvPr>
                <p14:cNvContentPartPr/>
                <p14:nvPr/>
              </p14:nvContentPartPr>
              <p14:xfrm>
                <a:off x="6035203" y="5141134"/>
                <a:ext cx="60860" cy="105704"/>
              </p14:xfrm>
            </p:contentPart>
          </mc:Choice>
          <mc:Fallback xmlns="">
            <p:pic>
              <p:nvPicPr>
                <p:cNvPr id="114" name="Ink 113">
                  <a:extLst>
                    <a:ext uri="{FF2B5EF4-FFF2-40B4-BE49-F238E27FC236}">
                      <a16:creationId xmlns:a16="http://schemas.microsoft.com/office/drawing/2014/main" id="{307A17BC-5883-40A3-9F3B-E6EDD23E00E1}"/>
                    </a:ext>
                  </a:extLst>
                </p:cNvPr>
                <p:cNvPicPr/>
                <p:nvPr/>
              </p:nvPicPr>
              <p:blipFill>
                <a:blip r:embed="rId19"/>
                <a:stretch>
                  <a:fillRect/>
                </a:stretch>
              </p:blipFill>
              <p:spPr>
                <a:xfrm>
                  <a:off x="6030882" y="5136805"/>
                  <a:ext cx="69503" cy="114362"/>
                </a:xfrm>
                <a:prstGeom prst="rect">
                  <a:avLst/>
                </a:prstGeom>
              </p:spPr>
            </p:pic>
          </mc:Fallback>
        </mc:AlternateContent>
      </p:grpSp>
      <p:grpSp>
        <p:nvGrpSpPr>
          <p:cNvPr id="120" name="Group 119">
            <a:extLst>
              <a:ext uri="{FF2B5EF4-FFF2-40B4-BE49-F238E27FC236}">
                <a16:creationId xmlns:a16="http://schemas.microsoft.com/office/drawing/2014/main" id="{4D30F819-C550-4340-81F9-667E1C8F99B1}"/>
              </a:ext>
            </a:extLst>
          </p:cNvPr>
          <p:cNvGrpSpPr/>
          <p:nvPr/>
        </p:nvGrpSpPr>
        <p:grpSpPr>
          <a:xfrm>
            <a:off x="5781194" y="5372080"/>
            <a:ext cx="181939" cy="213009"/>
            <a:chOff x="5781194" y="5372080"/>
            <a:chExt cx="181939" cy="213009"/>
          </a:xfrm>
        </p:grpSpPr>
        <mc:AlternateContent xmlns:mc="http://schemas.openxmlformats.org/markup-compatibility/2006" xmlns:p14="http://schemas.microsoft.com/office/powerpoint/2010/main">
          <mc:Choice Requires="p14">
            <p:contentPart p14:bwMode="auto" r:id="rId20">
              <p14:nvContentPartPr>
                <p14:cNvPr id="117" name="Ink 116">
                  <a:extLst>
                    <a:ext uri="{FF2B5EF4-FFF2-40B4-BE49-F238E27FC236}">
                      <a16:creationId xmlns:a16="http://schemas.microsoft.com/office/drawing/2014/main" id="{182FD8AA-58A2-41B4-879A-ABB7B5F0B0AE}"/>
                    </a:ext>
                  </a:extLst>
                </p14:cNvPr>
                <p14:cNvContentPartPr/>
                <p14:nvPr/>
              </p14:nvContentPartPr>
              <p14:xfrm>
                <a:off x="5781194" y="5372080"/>
                <a:ext cx="78157" cy="188024"/>
              </p14:xfrm>
            </p:contentPart>
          </mc:Choice>
          <mc:Fallback xmlns="">
            <p:pic>
              <p:nvPicPr>
                <p:cNvPr id="117" name="Ink 116">
                  <a:extLst>
                    <a:ext uri="{FF2B5EF4-FFF2-40B4-BE49-F238E27FC236}">
                      <a16:creationId xmlns:a16="http://schemas.microsoft.com/office/drawing/2014/main" id="{182FD8AA-58A2-41B4-879A-ABB7B5F0B0AE}"/>
                    </a:ext>
                  </a:extLst>
                </p:cNvPr>
                <p:cNvPicPr/>
                <p:nvPr/>
              </p:nvPicPr>
              <p:blipFill>
                <a:blip r:embed="rId21"/>
                <a:stretch>
                  <a:fillRect/>
                </a:stretch>
              </p:blipFill>
              <p:spPr>
                <a:xfrm>
                  <a:off x="5776872" y="5367758"/>
                  <a:ext cx="86801" cy="19666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8" name="Ink 117">
                  <a:extLst>
                    <a:ext uri="{FF2B5EF4-FFF2-40B4-BE49-F238E27FC236}">
                      <a16:creationId xmlns:a16="http://schemas.microsoft.com/office/drawing/2014/main" id="{D59F1669-830F-464E-B160-8A48004412D4}"/>
                    </a:ext>
                  </a:extLst>
                </p14:cNvPr>
                <p14:cNvContentPartPr/>
                <p14:nvPr/>
              </p14:nvContentPartPr>
              <p14:xfrm>
                <a:off x="5907398" y="5391940"/>
                <a:ext cx="55735" cy="193149"/>
              </p14:xfrm>
            </p:contentPart>
          </mc:Choice>
          <mc:Fallback xmlns="">
            <p:pic>
              <p:nvPicPr>
                <p:cNvPr id="118" name="Ink 117">
                  <a:extLst>
                    <a:ext uri="{FF2B5EF4-FFF2-40B4-BE49-F238E27FC236}">
                      <a16:creationId xmlns:a16="http://schemas.microsoft.com/office/drawing/2014/main" id="{D59F1669-830F-464E-B160-8A48004412D4}"/>
                    </a:ext>
                  </a:extLst>
                </p:cNvPr>
                <p:cNvPicPr/>
                <p:nvPr/>
              </p:nvPicPr>
              <p:blipFill>
                <a:blip r:embed="rId23"/>
                <a:stretch>
                  <a:fillRect/>
                </a:stretch>
              </p:blipFill>
              <p:spPr>
                <a:xfrm>
                  <a:off x="5903083" y="5387624"/>
                  <a:ext cx="64365" cy="20178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9" name="Ink 118">
                  <a:extLst>
                    <a:ext uri="{FF2B5EF4-FFF2-40B4-BE49-F238E27FC236}">
                      <a16:creationId xmlns:a16="http://schemas.microsoft.com/office/drawing/2014/main" id="{1C858A90-D70B-4A34-BE05-4A0B723C01F2}"/>
                    </a:ext>
                  </a:extLst>
                </p14:cNvPr>
                <p14:cNvContentPartPr/>
                <p14:nvPr/>
              </p14:nvContentPartPr>
              <p14:xfrm>
                <a:off x="5890101" y="5467213"/>
                <a:ext cx="73032" cy="11211"/>
              </p14:xfrm>
            </p:contentPart>
          </mc:Choice>
          <mc:Fallback xmlns="">
            <p:pic>
              <p:nvPicPr>
                <p:cNvPr id="119" name="Ink 118">
                  <a:extLst>
                    <a:ext uri="{FF2B5EF4-FFF2-40B4-BE49-F238E27FC236}">
                      <a16:creationId xmlns:a16="http://schemas.microsoft.com/office/drawing/2014/main" id="{1C858A90-D70B-4A34-BE05-4A0B723C01F2}"/>
                    </a:ext>
                  </a:extLst>
                </p:cNvPr>
                <p:cNvPicPr/>
                <p:nvPr/>
              </p:nvPicPr>
              <p:blipFill>
                <a:blip r:embed="rId25"/>
                <a:stretch>
                  <a:fillRect/>
                </a:stretch>
              </p:blipFill>
              <p:spPr>
                <a:xfrm>
                  <a:off x="5885784" y="5462873"/>
                  <a:ext cx="81666" cy="19890"/>
                </a:xfrm>
                <a:prstGeom prst="rect">
                  <a:avLst/>
                </a:prstGeom>
              </p:spPr>
            </p:pic>
          </mc:Fallback>
        </mc:AlternateContent>
      </p:grpSp>
      <p:grpSp>
        <p:nvGrpSpPr>
          <p:cNvPr id="132" name="Group 131">
            <a:extLst>
              <a:ext uri="{FF2B5EF4-FFF2-40B4-BE49-F238E27FC236}">
                <a16:creationId xmlns:a16="http://schemas.microsoft.com/office/drawing/2014/main" id="{05B89784-0672-45B1-9456-E1A84E310FBD}"/>
              </a:ext>
            </a:extLst>
          </p:cNvPr>
          <p:cNvGrpSpPr/>
          <p:nvPr/>
        </p:nvGrpSpPr>
        <p:grpSpPr>
          <a:xfrm>
            <a:off x="6342705" y="5119284"/>
            <a:ext cx="928911" cy="361314"/>
            <a:chOff x="6342705" y="5119284"/>
            <a:chExt cx="928911" cy="361314"/>
          </a:xfrm>
        </p:grpSpPr>
        <mc:AlternateContent xmlns:mc="http://schemas.openxmlformats.org/markup-compatibility/2006" xmlns:p14="http://schemas.microsoft.com/office/powerpoint/2010/main">
          <mc:Choice Requires="p14">
            <p:contentPart p14:bwMode="auto" r:id="rId26">
              <p14:nvContentPartPr>
                <p14:cNvPr id="121" name="Ink 120">
                  <a:extLst>
                    <a:ext uri="{FF2B5EF4-FFF2-40B4-BE49-F238E27FC236}">
                      <a16:creationId xmlns:a16="http://schemas.microsoft.com/office/drawing/2014/main" id="{A28F6905-01B0-431F-B240-F1AF641C2E72}"/>
                    </a:ext>
                  </a:extLst>
                </p14:cNvPr>
                <p14:cNvContentPartPr/>
                <p14:nvPr/>
              </p14:nvContentPartPr>
              <p14:xfrm>
                <a:off x="6342705" y="5126651"/>
                <a:ext cx="68547" cy="315189"/>
              </p14:xfrm>
            </p:contentPart>
          </mc:Choice>
          <mc:Fallback xmlns="">
            <p:pic>
              <p:nvPicPr>
                <p:cNvPr id="121" name="Ink 120">
                  <a:extLst>
                    <a:ext uri="{FF2B5EF4-FFF2-40B4-BE49-F238E27FC236}">
                      <a16:creationId xmlns:a16="http://schemas.microsoft.com/office/drawing/2014/main" id="{A28F6905-01B0-431F-B240-F1AF641C2E72}"/>
                    </a:ext>
                  </a:extLst>
                </p:cNvPr>
                <p:cNvPicPr/>
                <p:nvPr/>
              </p:nvPicPr>
              <p:blipFill>
                <a:blip r:embed="rId27"/>
                <a:stretch>
                  <a:fillRect/>
                </a:stretch>
              </p:blipFill>
              <p:spPr>
                <a:xfrm>
                  <a:off x="6338398" y="5122333"/>
                  <a:ext cx="77160" cy="32382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2" name="Ink 121">
                  <a:extLst>
                    <a:ext uri="{FF2B5EF4-FFF2-40B4-BE49-F238E27FC236}">
                      <a16:creationId xmlns:a16="http://schemas.microsoft.com/office/drawing/2014/main" id="{22F26194-B973-4337-9F4C-41C837021C42}"/>
                    </a:ext>
                  </a:extLst>
                </p14:cNvPr>
                <p14:cNvContentPartPr/>
                <p14:nvPr/>
              </p14:nvContentPartPr>
              <p14:xfrm>
                <a:off x="6419580" y="5233636"/>
                <a:ext cx="86485" cy="101860"/>
              </p14:xfrm>
            </p:contentPart>
          </mc:Choice>
          <mc:Fallback xmlns="">
            <p:pic>
              <p:nvPicPr>
                <p:cNvPr id="122" name="Ink 121">
                  <a:extLst>
                    <a:ext uri="{FF2B5EF4-FFF2-40B4-BE49-F238E27FC236}">
                      <a16:creationId xmlns:a16="http://schemas.microsoft.com/office/drawing/2014/main" id="{22F26194-B973-4337-9F4C-41C837021C42}"/>
                    </a:ext>
                  </a:extLst>
                </p:cNvPr>
                <p:cNvPicPr/>
                <p:nvPr/>
              </p:nvPicPr>
              <p:blipFill>
                <a:blip r:embed="rId29"/>
                <a:stretch>
                  <a:fillRect/>
                </a:stretch>
              </p:blipFill>
              <p:spPr>
                <a:xfrm>
                  <a:off x="6415256" y="5229317"/>
                  <a:ext cx="95134" cy="11049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3" name="Ink 122">
                  <a:extLst>
                    <a:ext uri="{FF2B5EF4-FFF2-40B4-BE49-F238E27FC236}">
                      <a16:creationId xmlns:a16="http://schemas.microsoft.com/office/drawing/2014/main" id="{62FD504C-3BD9-4D7B-AF91-9883A49BBC9C}"/>
                    </a:ext>
                  </a:extLst>
                </p14:cNvPr>
                <p14:cNvContentPartPr/>
                <p14:nvPr/>
              </p14:nvContentPartPr>
              <p14:xfrm>
                <a:off x="6508948" y="5209612"/>
                <a:ext cx="65985" cy="270986"/>
              </p14:xfrm>
            </p:contentPart>
          </mc:Choice>
          <mc:Fallback xmlns="">
            <p:pic>
              <p:nvPicPr>
                <p:cNvPr id="123" name="Ink 122">
                  <a:extLst>
                    <a:ext uri="{FF2B5EF4-FFF2-40B4-BE49-F238E27FC236}">
                      <a16:creationId xmlns:a16="http://schemas.microsoft.com/office/drawing/2014/main" id="{62FD504C-3BD9-4D7B-AF91-9883A49BBC9C}"/>
                    </a:ext>
                  </a:extLst>
                </p:cNvPr>
                <p:cNvPicPr/>
                <p:nvPr/>
              </p:nvPicPr>
              <p:blipFill>
                <a:blip r:embed="rId31"/>
                <a:stretch>
                  <a:fillRect/>
                </a:stretch>
              </p:blipFill>
              <p:spPr>
                <a:xfrm>
                  <a:off x="6504621" y="5205293"/>
                  <a:ext cx="74639" cy="27962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5" name="Ink 124">
                  <a:extLst>
                    <a:ext uri="{FF2B5EF4-FFF2-40B4-BE49-F238E27FC236}">
                      <a16:creationId xmlns:a16="http://schemas.microsoft.com/office/drawing/2014/main" id="{31BB74C4-0A95-4101-9597-FF4226668B60}"/>
                    </a:ext>
                  </a:extLst>
                </p14:cNvPr>
                <p14:cNvContentPartPr/>
                <p14:nvPr/>
              </p14:nvContentPartPr>
              <p14:xfrm>
                <a:off x="6643480" y="5329730"/>
                <a:ext cx="5445" cy="16016"/>
              </p14:xfrm>
            </p:contentPart>
          </mc:Choice>
          <mc:Fallback xmlns="">
            <p:pic>
              <p:nvPicPr>
                <p:cNvPr id="125" name="Ink 124">
                  <a:extLst>
                    <a:ext uri="{FF2B5EF4-FFF2-40B4-BE49-F238E27FC236}">
                      <a16:creationId xmlns:a16="http://schemas.microsoft.com/office/drawing/2014/main" id="{31BB74C4-0A95-4101-9597-FF4226668B60}"/>
                    </a:ext>
                  </a:extLst>
                </p:cNvPr>
                <p:cNvPicPr/>
                <p:nvPr/>
              </p:nvPicPr>
              <p:blipFill>
                <a:blip r:embed="rId33"/>
                <a:stretch>
                  <a:fillRect/>
                </a:stretch>
              </p:blipFill>
              <p:spPr>
                <a:xfrm>
                  <a:off x="6639124" y="5325459"/>
                  <a:ext cx="14157" cy="2455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6" name="Ink 125">
                  <a:extLst>
                    <a:ext uri="{FF2B5EF4-FFF2-40B4-BE49-F238E27FC236}">
                      <a16:creationId xmlns:a16="http://schemas.microsoft.com/office/drawing/2014/main" id="{922716EE-D3A2-45AC-8CE6-CF56571994B2}"/>
                    </a:ext>
                  </a:extLst>
                </p14:cNvPr>
                <p14:cNvContentPartPr/>
                <p14:nvPr/>
              </p14:nvContentPartPr>
              <p14:xfrm>
                <a:off x="6762957" y="5159964"/>
                <a:ext cx="100258" cy="149587"/>
              </p14:xfrm>
            </p:contentPart>
          </mc:Choice>
          <mc:Fallback xmlns="">
            <p:pic>
              <p:nvPicPr>
                <p:cNvPr id="126" name="Ink 125">
                  <a:extLst>
                    <a:ext uri="{FF2B5EF4-FFF2-40B4-BE49-F238E27FC236}">
                      <a16:creationId xmlns:a16="http://schemas.microsoft.com/office/drawing/2014/main" id="{922716EE-D3A2-45AC-8CE6-CF56571994B2}"/>
                    </a:ext>
                  </a:extLst>
                </p:cNvPr>
                <p:cNvPicPr/>
                <p:nvPr/>
              </p:nvPicPr>
              <p:blipFill>
                <a:blip r:embed="rId35"/>
                <a:stretch>
                  <a:fillRect/>
                </a:stretch>
              </p:blipFill>
              <p:spPr>
                <a:xfrm>
                  <a:off x="6758645" y="5155639"/>
                  <a:ext cx="108882" cy="15823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7" name="Ink 126">
                  <a:extLst>
                    <a:ext uri="{FF2B5EF4-FFF2-40B4-BE49-F238E27FC236}">
                      <a16:creationId xmlns:a16="http://schemas.microsoft.com/office/drawing/2014/main" id="{35656235-7C2C-4F05-8C58-55E957DCC94E}"/>
                    </a:ext>
                  </a:extLst>
                </p14:cNvPr>
                <p14:cNvContentPartPr/>
                <p14:nvPr/>
              </p14:nvContentPartPr>
              <p14:xfrm>
                <a:off x="6863856" y="5141386"/>
                <a:ext cx="75594" cy="192509"/>
              </p14:xfrm>
            </p:contentPart>
          </mc:Choice>
          <mc:Fallback xmlns="">
            <p:pic>
              <p:nvPicPr>
                <p:cNvPr id="127" name="Ink 126">
                  <a:extLst>
                    <a:ext uri="{FF2B5EF4-FFF2-40B4-BE49-F238E27FC236}">
                      <a16:creationId xmlns:a16="http://schemas.microsoft.com/office/drawing/2014/main" id="{35656235-7C2C-4F05-8C58-55E957DCC94E}"/>
                    </a:ext>
                  </a:extLst>
                </p:cNvPr>
                <p:cNvPicPr/>
                <p:nvPr/>
              </p:nvPicPr>
              <p:blipFill>
                <a:blip r:embed="rId37"/>
                <a:stretch>
                  <a:fillRect/>
                </a:stretch>
              </p:blipFill>
              <p:spPr>
                <a:xfrm>
                  <a:off x="6859536" y="5137068"/>
                  <a:ext cx="84233" cy="2011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8" name="Ink 127">
                  <a:extLst>
                    <a:ext uri="{FF2B5EF4-FFF2-40B4-BE49-F238E27FC236}">
                      <a16:creationId xmlns:a16="http://schemas.microsoft.com/office/drawing/2014/main" id="{CD25FE22-46EA-4823-9FB5-CD9CA7962111}"/>
                    </a:ext>
                  </a:extLst>
                </p14:cNvPr>
                <p14:cNvContentPartPr/>
                <p14:nvPr/>
              </p14:nvContentPartPr>
              <p14:xfrm>
                <a:off x="7008318" y="5301222"/>
                <a:ext cx="15055" cy="26266"/>
              </p14:xfrm>
            </p:contentPart>
          </mc:Choice>
          <mc:Fallback xmlns="">
            <p:pic>
              <p:nvPicPr>
                <p:cNvPr id="128" name="Ink 127">
                  <a:extLst>
                    <a:ext uri="{FF2B5EF4-FFF2-40B4-BE49-F238E27FC236}">
                      <a16:creationId xmlns:a16="http://schemas.microsoft.com/office/drawing/2014/main" id="{CD25FE22-46EA-4823-9FB5-CD9CA7962111}"/>
                    </a:ext>
                  </a:extLst>
                </p:cNvPr>
                <p:cNvPicPr/>
                <p:nvPr/>
              </p:nvPicPr>
              <p:blipFill>
                <a:blip r:embed="rId39"/>
                <a:stretch>
                  <a:fillRect/>
                </a:stretch>
              </p:blipFill>
              <p:spPr>
                <a:xfrm>
                  <a:off x="7004017" y="5296904"/>
                  <a:ext cx="23658" cy="3490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1" name="Ink 130">
                  <a:extLst>
                    <a:ext uri="{FF2B5EF4-FFF2-40B4-BE49-F238E27FC236}">
                      <a16:creationId xmlns:a16="http://schemas.microsoft.com/office/drawing/2014/main" id="{D758718D-31A7-4215-8768-067D6B2E9644}"/>
                    </a:ext>
                  </a:extLst>
                </p14:cNvPr>
                <p14:cNvContentPartPr/>
                <p14:nvPr/>
              </p14:nvContentPartPr>
              <p14:xfrm>
                <a:off x="7187694" y="5119284"/>
                <a:ext cx="83922" cy="309103"/>
              </p14:xfrm>
            </p:contentPart>
          </mc:Choice>
          <mc:Fallback xmlns="">
            <p:pic>
              <p:nvPicPr>
                <p:cNvPr id="131" name="Ink 130">
                  <a:extLst>
                    <a:ext uri="{FF2B5EF4-FFF2-40B4-BE49-F238E27FC236}">
                      <a16:creationId xmlns:a16="http://schemas.microsoft.com/office/drawing/2014/main" id="{D758718D-31A7-4215-8768-067D6B2E9644}"/>
                    </a:ext>
                  </a:extLst>
                </p:cNvPr>
                <p:cNvPicPr/>
                <p:nvPr/>
              </p:nvPicPr>
              <p:blipFill>
                <a:blip r:embed="rId41"/>
                <a:stretch>
                  <a:fillRect/>
                </a:stretch>
              </p:blipFill>
              <p:spPr>
                <a:xfrm>
                  <a:off x="7183372" y="5114966"/>
                  <a:ext cx="92566" cy="31773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34" name="Ink 433">
                <a:extLst>
                  <a:ext uri="{FF2B5EF4-FFF2-40B4-BE49-F238E27FC236}">
                    <a16:creationId xmlns:a16="http://schemas.microsoft.com/office/drawing/2014/main" id="{9E903F8C-765E-4EB5-8656-21E31FDCD94F}"/>
                  </a:ext>
                </a:extLst>
              </p14:cNvPr>
              <p14:cNvContentPartPr/>
              <p14:nvPr/>
            </p14:nvContentPartPr>
            <p14:xfrm>
              <a:off x="4654460" y="2944678"/>
              <a:ext cx="79645" cy="201437"/>
            </p14:xfrm>
          </p:contentPart>
        </mc:Choice>
        <mc:Fallback xmlns="">
          <p:pic>
            <p:nvPicPr>
              <p:cNvPr id="434" name="Ink 433">
                <a:extLst>
                  <a:ext uri="{FF2B5EF4-FFF2-40B4-BE49-F238E27FC236}">
                    <a16:creationId xmlns:a16="http://schemas.microsoft.com/office/drawing/2014/main" id="{9E903F8C-765E-4EB5-8656-21E31FDCD94F}"/>
                  </a:ext>
                </a:extLst>
              </p:cNvPr>
              <p:cNvPicPr/>
              <p:nvPr/>
            </p:nvPicPr>
            <p:blipFill>
              <a:blip r:embed="rId43"/>
              <a:stretch>
                <a:fillRect/>
              </a:stretch>
            </p:blipFill>
            <p:spPr>
              <a:xfrm>
                <a:off x="4650155" y="2940361"/>
                <a:ext cx="88255" cy="210070"/>
              </a:xfrm>
              <a:prstGeom prst="rect">
                <a:avLst/>
              </a:prstGeom>
            </p:spPr>
          </p:pic>
        </mc:Fallback>
      </mc:AlternateContent>
      <p:grpSp>
        <p:nvGrpSpPr>
          <p:cNvPr id="544" name="Group 543">
            <a:extLst>
              <a:ext uri="{FF2B5EF4-FFF2-40B4-BE49-F238E27FC236}">
                <a16:creationId xmlns:a16="http://schemas.microsoft.com/office/drawing/2014/main" id="{2338CE47-6D56-4542-8FF5-ECB737BBD151}"/>
              </a:ext>
            </a:extLst>
          </p:cNvPr>
          <p:cNvGrpSpPr/>
          <p:nvPr/>
        </p:nvGrpSpPr>
        <p:grpSpPr>
          <a:xfrm>
            <a:off x="4784309" y="2845509"/>
            <a:ext cx="503427" cy="457417"/>
            <a:chOff x="4784309" y="2845509"/>
            <a:chExt cx="503427" cy="457417"/>
          </a:xfrm>
        </p:grpSpPr>
        <mc:AlternateContent xmlns:mc="http://schemas.openxmlformats.org/markup-compatibility/2006" xmlns:p14="http://schemas.microsoft.com/office/powerpoint/2010/main">
          <mc:Choice Requires="p14">
            <p:contentPart p14:bwMode="auto" r:id="rId44">
              <p14:nvContentPartPr>
                <p14:cNvPr id="426" name="Ink 425">
                  <a:extLst>
                    <a:ext uri="{FF2B5EF4-FFF2-40B4-BE49-F238E27FC236}">
                      <a16:creationId xmlns:a16="http://schemas.microsoft.com/office/drawing/2014/main" id="{81F17ECB-E486-4BE3-A544-BBFE010D4437}"/>
                    </a:ext>
                  </a:extLst>
                </p14:cNvPr>
                <p14:cNvContentPartPr/>
                <p14:nvPr/>
              </p14:nvContentPartPr>
              <p14:xfrm>
                <a:off x="4784309" y="2965751"/>
                <a:ext cx="130779" cy="161150"/>
              </p14:xfrm>
            </p:contentPart>
          </mc:Choice>
          <mc:Fallback xmlns="">
            <p:pic>
              <p:nvPicPr>
                <p:cNvPr id="426" name="Ink 425">
                  <a:extLst>
                    <a:ext uri="{FF2B5EF4-FFF2-40B4-BE49-F238E27FC236}">
                      <a16:creationId xmlns:a16="http://schemas.microsoft.com/office/drawing/2014/main" id="{81F17ECB-E486-4BE3-A544-BBFE010D4437}"/>
                    </a:ext>
                  </a:extLst>
                </p:cNvPr>
                <p:cNvPicPr/>
                <p:nvPr/>
              </p:nvPicPr>
              <p:blipFill>
                <a:blip r:embed="rId45"/>
                <a:stretch>
                  <a:fillRect/>
                </a:stretch>
              </p:blipFill>
              <p:spPr>
                <a:xfrm>
                  <a:off x="4779998" y="2961434"/>
                  <a:ext cx="139402" cy="16978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7" name="Ink 426">
                  <a:extLst>
                    <a:ext uri="{FF2B5EF4-FFF2-40B4-BE49-F238E27FC236}">
                      <a16:creationId xmlns:a16="http://schemas.microsoft.com/office/drawing/2014/main" id="{1AF4D819-E041-41A0-8721-40FB58A26C7B}"/>
                    </a:ext>
                  </a:extLst>
                </p14:cNvPr>
                <p14:cNvContentPartPr/>
                <p14:nvPr/>
              </p14:nvContentPartPr>
              <p14:xfrm>
                <a:off x="4848459" y="2845509"/>
                <a:ext cx="22003" cy="457417"/>
              </p14:xfrm>
            </p:contentPart>
          </mc:Choice>
          <mc:Fallback xmlns="">
            <p:pic>
              <p:nvPicPr>
                <p:cNvPr id="427" name="Ink 426">
                  <a:extLst>
                    <a:ext uri="{FF2B5EF4-FFF2-40B4-BE49-F238E27FC236}">
                      <a16:creationId xmlns:a16="http://schemas.microsoft.com/office/drawing/2014/main" id="{1AF4D819-E041-41A0-8721-40FB58A26C7B}"/>
                    </a:ext>
                  </a:extLst>
                </p:cNvPr>
                <p:cNvPicPr/>
                <p:nvPr/>
              </p:nvPicPr>
              <p:blipFill>
                <a:blip r:embed="rId47"/>
                <a:stretch>
                  <a:fillRect/>
                </a:stretch>
              </p:blipFill>
              <p:spPr>
                <a:xfrm>
                  <a:off x="4844200" y="2841190"/>
                  <a:ext cx="30520" cy="46605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9" name="Ink 428">
                  <a:extLst>
                    <a:ext uri="{FF2B5EF4-FFF2-40B4-BE49-F238E27FC236}">
                      <a16:creationId xmlns:a16="http://schemas.microsoft.com/office/drawing/2014/main" id="{FF9E21A2-0ED0-487A-8D67-BF3E230706C1}"/>
                    </a:ext>
                  </a:extLst>
                </p14:cNvPr>
                <p14:cNvContentPartPr/>
                <p14:nvPr/>
              </p14:nvContentPartPr>
              <p14:xfrm>
                <a:off x="4964053" y="3122562"/>
                <a:ext cx="7128" cy="97620"/>
              </p14:xfrm>
            </p:contentPart>
          </mc:Choice>
          <mc:Fallback xmlns="">
            <p:pic>
              <p:nvPicPr>
                <p:cNvPr id="429" name="Ink 428">
                  <a:extLst>
                    <a:ext uri="{FF2B5EF4-FFF2-40B4-BE49-F238E27FC236}">
                      <a16:creationId xmlns:a16="http://schemas.microsoft.com/office/drawing/2014/main" id="{FF9E21A2-0ED0-487A-8D67-BF3E230706C1}"/>
                    </a:ext>
                  </a:extLst>
                </p:cNvPr>
                <p:cNvPicPr/>
                <p:nvPr/>
              </p:nvPicPr>
              <p:blipFill>
                <a:blip r:embed="rId49"/>
                <a:stretch>
                  <a:fillRect/>
                </a:stretch>
              </p:blipFill>
              <p:spPr>
                <a:xfrm>
                  <a:off x="4959776" y="3118239"/>
                  <a:ext cx="15682" cy="10626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0" name="Ink 429">
                  <a:extLst>
                    <a:ext uri="{FF2B5EF4-FFF2-40B4-BE49-F238E27FC236}">
                      <a16:creationId xmlns:a16="http://schemas.microsoft.com/office/drawing/2014/main" id="{EB7D5FF3-4968-406F-ABEB-23CB738AF111}"/>
                    </a:ext>
                  </a:extLst>
                </p14:cNvPr>
                <p14:cNvContentPartPr/>
                <p14:nvPr/>
              </p14:nvContentPartPr>
              <p14:xfrm>
                <a:off x="4964053" y="3103348"/>
                <a:ext cx="77475" cy="114664"/>
              </p14:xfrm>
            </p:contentPart>
          </mc:Choice>
          <mc:Fallback xmlns="">
            <p:pic>
              <p:nvPicPr>
                <p:cNvPr id="430" name="Ink 429">
                  <a:extLst>
                    <a:ext uri="{FF2B5EF4-FFF2-40B4-BE49-F238E27FC236}">
                      <a16:creationId xmlns:a16="http://schemas.microsoft.com/office/drawing/2014/main" id="{EB7D5FF3-4968-406F-ABEB-23CB738AF111}"/>
                    </a:ext>
                  </a:extLst>
                </p:cNvPr>
                <p:cNvPicPr/>
                <p:nvPr/>
              </p:nvPicPr>
              <p:blipFill>
                <a:blip r:embed="rId51"/>
                <a:stretch>
                  <a:fillRect/>
                </a:stretch>
              </p:blipFill>
              <p:spPr>
                <a:xfrm>
                  <a:off x="4959729" y="3099035"/>
                  <a:ext cx="86123" cy="12329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9" name="Ink 438">
                  <a:extLst>
                    <a:ext uri="{FF2B5EF4-FFF2-40B4-BE49-F238E27FC236}">
                      <a16:creationId xmlns:a16="http://schemas.microsoft.com/office/drawing/2014/main" id="{D008924A-417C-41E0-9871-DE74B80A1106}"/>
                    </a:ext>
                  </a:extLst>
                </p14:cNvPr>
                <p14:cNvContentPartPr/>
                <p14:nvPr/>
              </p14:nvContentPartPr>
              <p14:xfrm>
                <a:off x="5116051" y="2979367"/>
                <a:ext cx="148443" cy="17975"/>
              </p14:xfrm>
            </p:contentPart>
          </mc:Choice>
          <mc:Fallback xmlns="">
            <p:pic>
              <p:nvPicPr>
                <p:cNvPr id="439" name="Ink 438">
                  <a:extLst>
                    <a:ext uri="{FF2B5EF4-FFF2-40B4-BE49-F238E27FC236}">
                      <a16:creationId xmlns:a16="http://schemas.microsoft.com/office/drawing/2014/main" id="{D008924A-417C-41E0-9871-DE74B80A1106}"/>
                    </a:ext>
                  </a:extLst>
                </p:cNvPr>
                <p:cNvPicPr/>
                <p:nvPr/>
              </p:nvPicPr>
              <p:blipFill>
                <a:blip r:embed="rId53"/>
                <a:stretch>
                  <a:fillRect/>
                </a:stretch>
              </p:blipFill>
              <p:spPr>
                <a:xfrm>
                  <a:off x="5111727" y="2975053"/>
                  <a:ext cx="157090" cy="2660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4" name="Ink 443">
                  <a:extLst>
                    <a:ext uri="{FF2B5EF4-FFF2-40B4-BE49-F238E27FC236}">
                      <a16:creationId xmlns:a16="http://schemas.microsoft.com/office/drawing/2014/main" id="{57567C1B-EB9D-4CA7-9DA2-153EF571C7F8}"/>
                    </a:ext>
                  </a:extLst>
                </p14:cNvPr>
                <p14:cNvContentPartPr/>
                <p14:nvPr/>
              </p14:nvContentPartPr>
              <p14:xfrm>
                <a:off x="5138053" y="3031741"/>
                <a:ext cx="149683" cy="16425"/>
              </p14:xfrm>
            </p:contentPart>
          </mc:Choice>
          <mc:Fallback xmlns="">
            <p:pic>
              <p:nvPicPr>
                <p:cNvPr id="444" name="Ink 443">
                  <a:extLst>
                    <a:ext uri="{FF2B5EF4-FFF2-40B4-BE49-F238E27FC236}">
                      <a16:creationId xmlns:a16="http://schemas.microsoft.com/office/drawing/2014/main" id="{57567C1B-EB9D-4CA7-9DA2-153EF571C7F8}"/>
                    </a:ext>
                  </a:extLst>
                </p:cNvPr>
                <p:cNvPicPr/>
                <p:nvPr/>
              </p:nvPicPr>
              <p:blipFill>
                <a:blip r:embed="rId55"/>
                <a:stretch>
                  <a:fillRect/>
                </a:stretch>
              </p:blipFill>
              <p:spPr>
                <a:xfrm>
                  <a:off x="5133735" y="3027456"/>
                  <a:ext cx="158319" cy="24995"/>
                </a:xfrm>
                <a:prstGeom prst="rect">
                  <a:avLst/>
                </a:prstGeom>
              </p:spPr>
            </p:pic>
          </mc:Fallback>
        </mc:AlternateContent>
      </p:grpSp>
      <p:grpSp>
        <p:nvGrpSpPr>
          <p:cNvPr id="674" name="Group 673">
            <a:extLst>
              <a:ext uri="{FF2B5EF4-FFF2-40B4-BE49-F238E27FC236}">
                <a16:creationId xmlns:a16="http://schemas.microsoft.com/office/drawing/2014/main" id="{1979050D-9A4A-4AD5-BA6D-DE8BF86A1551}"/>
              </a:ext>
            </a:extLst>
          </p:cNvPr>
          <p:cNvGrpSpPr/>
          <p:nvPr/>
        </p:nvGrpSpPr>
        <p:grpSpPr>
          <a:xfrm>
            <a:off x="5694804" y="2929314"/>
            <a:ext cx="841540" cy="296577"/>
            <a:chOff x="5694804" y="2929314"/>
            <a:chExt cx="841540" cy="296577"/>
          </a:xfrm>
        </p:grpSpPr>
        <mc:AlternateContent xmlns:mc="http://schemas.openxmlformats.org/markup-compatibility/2006" xmlns:p14="http://schemas.microsoft.com/office/powerpoint/2010/main">
          <mc:Choice Requires="p14">
            <p:contentPart p14:bwMode="auto" r:id="rId56">
              <p14:nvContentPartPr>
                <p14:cNvPr id="548" name="Ink 547">
                  <a:extLst>
                    <a:ext uri="{FF2B5EF4-FFF2-40B4-BE49-F238E27FC236}">
                      <a16:creationId xmlns:a16="http://schemas.microsoft.com/office/drawing/2014/main" id="{CED94240-614B-4198-9FF5-3BFE9B8D0912}"/>
                    </a:ext>
                  </a:extLst>
                </p14:cNvPr>
                <p14:cNvContentPartPr/>
                <p14:nvPr/>
              </p14:nvContentPartPr>
              <p14:xfrm>
                <a:off x="5694804" y="2950566"/>
                <a:ext cx="89872" cy="179434"/>
              </p14:xfrm>
            </p:contentPart>
          </mc:Choice>
          <mc:Fallback xmlns="">
            <p:pic>
              <p:nvPicPr>
                <p:cNvPr id="548" name="Ink 547">
                  <a:extLst>
                    <a:ext uri="{FF2B5EF4-FFF2-40B4-BE49-F238E27FC236}">
                      <a16:creationId xmlns:a16="http://schemas.microsoft.com/office/drawing/2014/main" id="{CED94240-614B-4198-9FF5-3BFE9B8D0912}"/>
                    </a:ext>
                  </a:extLst>
                </p:cNvPr>
                <p:cNvPicPr/>
                <p:nvPr/>
              </p:nvPicPr>
              <p:blipFill>
                <a:blip r:embed="rId57"/>
                <a:stretch>
                  <a:fillRect/>
                </a:stretch>
              </p:blipFill>
              <p:spPr>
                <a:xfrm>
                  <a:off x="5690490" y="2946251"/>
                  <a:ext cx="98500" cy="18806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50" name="Ink 549">
                  <a:extLst>
                    <a:ext uri="{FF2B5EF4-FFF2-40B4-BE49-F238E27FC236}">
                      <a16:creationId xmlns:a16="http://schemas.microsoft.com/office/drawing/2014/main" id="{8362E136-9D93-41F5-B0CA-B3707B71F269}"/>
                    </a:ext>
                  </a:extLst>
                </p14:cNvPr>
                <p14:cNvContentPartPr/>
                <p14:nvPr/>
              </p14:nvContentPartPr>
              <p14:xfrm>
                <a:off x="5854713" y="2935691"/>
                <a:ext cx="117143" cy="193999"/>
              </p14:xfrm>
            </p:contentPart>
          </mc:Choice>
          <mc:Fallback xmlns="">
            <p:pic>
              <p:nvPicPr>
                <p:cNvPr id="550" name="Ink 549">
                  <a:extLst>
                    <a:ext uri="{FF2B5EF4-FFF2-40B4-BE49-F238E27FC236}">
                      <a16:creationId xmlns:a16="http://schemas.microsoft.com/office/drawing/2014/main" id="{8362E136-9D93-41F5-B0CA-B3707B71F269}"/>
                    </a:ext>
                  </a:extLst>
                </p:cNvPr>
                <p:cNvPicPr/>
                <p:nvPr/>
              </p:nvPicPr>
              <p:blipFill>
                <a:blip r:embed="rId59"/>
                <a:stretch>
                  <a:fillRect/>
                </a:stretch>
              </p:blipFill>
              <p:spPr>
                <a:xfrm>
                  <a:off x="5850401" y="2931372"/>
                  <a:ext cx="125767" cy="202637"/>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51" name="Ink 550">
                  <a:extLst>
                    <a:ext uri="{FF2B5EF4-FFF2-40B4-BE49-F238E27FC236}">
                      <a16:creationId xmlns:a16="http://schemas.microsoft.com/office/drawing/2014/main" id="{174F88A3-94FF-43B8-9DF1-6B328EDD4E5F}"/>
                    </a:ext>
                  </a:extLst>
                </p14:cNvPr>
                <p14:cNvContentPartPr/>
                <p14:nvPr/>
              </p14:nvContentPartPr>
              <p14:xfrm>
                <a:off x="5843247" y="3054384"/>
                <a:ext cx="122721" cy="11157"/>
              </p14:xfrm>
            </p:contentPart>
          </mc:Choice>
          <mc:Fallback xmlns="">
            <p:pic>
              <p:nvPicPr>
                <p:cNvPr id="551" name="Ink 550">
                  <a:extLst>
                    <a:ext uri="{FF2B5EF4-FFF2-40B4-BE49-F238E27FC236}">
                      <a16:creationId xmlns:a16="http://schemas.microsoft.com/office/drawing/2014/main" id="{174F88A3-94FF-43B8-9DF1-6B328EDD4E5F}"/>
                    </a:ext>
                  </a:extLst>
                </p:cNvPr>
                <p:cNvPicPr/>
                <p:nvPr/>
              </p:nvPicPr>
              <p:blipFill>
                <a:blip r:embed="rId61"/>
                <a:stretch>
                  <a:fillRect/>
                </a:stretch>
              </p:blipFill>
              <p:spPr>
                <a:xfrm>
                  <a:off x="5838928" y="3050065"/>
                  <a:ext cx="131358" cy="1979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3" name="Ink 552">
                  <a:extLst>
                    <a:ext uri="{FF2B5EF4-FFF2-40B4-BE49-F238E27FC236}">
                      <a16:creationId xmlns:a16="http://schemas.microsoft.com/office/drawing/2014/main" id="{B0E89398-0366-483B-A1A8-C439704EB482}"/>
                    </a:ext>
                  </a:extLst>
                </p14:cNvPr>
                <p14:cNvContentPartPr/>
                <p14:nvPr/>
              </p14:nvContentPartPr>
              <p14:xfrm>
                <a:off x="6081531" y="3022129"/>
                <a:ext cx="93591" cy="111565"/>
              </p14:xfrm>
            </p:contentPart>
          </mc:Choice>
          <mc:Fallback xmlns="">
            <p:pic>
              <p:nvPicPr>
                <p:cNvPr id="553" name="Ink 552">
                  <a:extLst>
                    <a:ext uri="{FF2B5EF4-FFF2-40B4-BE49-F238E27FC236}">
                      <a16:creationId xmlns:a16="http://schemas.microsoft.com/office/drawing/2014/main" id="{B0E89398-0366-483B-A1A8-C439704EB482}"/>
                    </a:ext>
                  </a:extLst>
                </p:cNvPr>
                <p:cNvPicPr/>
                <p:nvPr/>
              </p:nvPicPr>
              <p:blipFill>
                <a:blip r:embed="rId63"/>
                <a:stretch>
                  <a:fillRect/>
                </a:stretch>
              </p:blipFill>
              <p:spPr>
                <a:xfrm>
                  <a:off x="6077211" y="3017810"/>
                  <a:ext cx="102230" cy="120202"/>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54" name="Ink 553">
                  <a:extLst>
                    <a:ext uri="{FF2B5EF4-FFF2-40B4-BE49-F238E27FC236}">
                      <a16:creationId xmlns:a16="http://schemas.microsoft.com/office/drawing/2014/main" id="{59FC6870-995D-4B8F-9573-A9B89B410204}"/>
                    </a:ext>
                  </a:extLst>
                </p14:cNvPr>
                <p14:cNvContentPartPr/>
                <p14:nvPr/>
              </p14:nvContentPartPr>
              <p14:xfrm>
                <a:off x="6167064" y="3037934"/>
                <a:ext cx="59502" cy="92971"/>
              </p14:xfrm>
            </p:contentPart>
          </mc:Choice>
          <mc:Fallback xmlns="">
            <p:pic>
              <p:nvPicPr>
                <p:cNvPr id="554" name="Ink 553">
                  <a:extLst>
                    <a:ext uri="{FF2B5EF4-FFF2-40B4-BE49-F238E27FC236}">
                      <a16:creationId xmlns:a16="http://schemas.microsoft.com/office/drawing/2014/main" id="{59FC6870-995D-4B8F-9573-A9B89B410204}"/>
                    </a:ext>
                  </a:extLst>
                </p:cNvPr>
                <p:cNvPicPr/>
                <p:nvPr/>
              </p:nvPicPr>
              <p:blipFill>
                <a:blip r:embed="rId65"/>
                <a:stretch>
                  <a:fillRect/>
                </a:stretch>
              </p:blipFill>
              <p:spPr>
                <a:xfrm>
                  <a:off x="6162737" y="3033626"/>
                  <a:ext cx="68157" cy="101586"/>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5" name="Ink 554">
                  <a:extLst>
                    <a:ext uri="{FF2B5EF4-FFF2-40B4-BE49-F238E27FC236}">
                      <a16:creationId xmlns:a16="http://schemas.microsoft.com/office/drawing/2014/main" id="{C13A3678-962D-4330-A255-D3DC425F3C04}"/>
                    </a:ext>
                  </a:extLst>
                </p14:cNvPr>
                <p14:cNvContentPartPr/>
                <p14:nvPr/>
              </p14:nvContentPartPr>
              <p14:xfrm>
                <a:off x="6244540" y="3037934"/>
                <a:ext cx="87703" cy="99789"/>
              </p14:xfrm>
            </p:contentPart>
          </mc:Choice>
          <mc:Fallback xmlns="">
            <p:pic>
              <p:nvPicPr>
                <p:cNvPr id="555" name="Ink 554">
                  <a:extLst>
                    <a:ext uri="{FF2B5EF4-FFF2-40B4-BE49-F238E27FC236}">
                      <a16:creationId xmlns:a16="http://schemas.microsoft.com/office/drawing/2014/main" id="{C13A3678-962D-4330-A255-D3DC425F3C04}"/>
                    </a:ext>
                  </a:extLst>
                </p:cNvPr>
                <p:cNvPicPr/>
                <p:nvPr/>
              </p:nvPicPr>
              <p:blipFill>
                <a:blip r:embed="rId67"/>
                <a:stretch>
                  <a:fillRect/>
                </a:stretch>
              </p:blipFill>
              <p:spPr>
                <a:xfrm>
                  <a:off x="6240227" y="3033611"/>
                  <a:ext cx="96330" cy="108435"/>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7" name="Ink 556">
                  <a:extLst>
                    <a:ext uri="{FF2B5EF4-FFF2-40B4-BE49-F238E27FC236}">
                      <a16:creationId xmlns:a16="http://schemas.microsoft.com/office/drawing/2014/main" id="{0052E348-76CE-4D1C-96CB-6CAF91F15602}"/>
                    </a:ext>
                  </a:extLst>
                </p14:cNvPr>
                <p14:cNvContentPartPr/>
                <p14:nvPr/>
              </p14:nvContentPartPr>
              <p14:xfrm>
                <a:off x="6395463" y="3035145"/>
                <a:ext cx="85843" cy="96380"/>
              </p14:xfrm>
            </p:contentPart>
          </mc:Choice>
          <mc:Fallback xmlns="">
            <p:pic>
              <p:nvPicPr>
                <p:cNvPr id="557" name="Ink 556">
                  <a:extLst>
                    <a:ext uri="{FF2B5EF4-FFF2-40B4-BE49-F238E27FC236}">
                      <a16:creationId xmlns:a16="http://schemas.microsoft.com/office/drawing/2014/main" id="{0052E348-76CE-4D1C-96CB-6CAF91F15602}"/>
                    </a:ext>
                  </a:extLst>
                </p:cNvPr>
                <p:cNvPicPr/>
                <p:nvPr/>
              </p:nvPicPr>
              <p:blipFill>
                <a:blip r:embed="rId69"/>
                <a:stretch>
                  <a:fillRect/>
                </a:stretch>
              </p:blipFill>
              <p:spPr>
                <a:xfrm>
                  <a:off x="6391153" y="3030829"/>
                  <a:ext cx="94463" cy="105011"/>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73" name="Ink 672">
                  <a:extLst>
                    <a:ext uri="{FF2B5EF4-FFF2-40B4-BE49-F238E27FC236}">
                      <a16:creationId xmlns:a16="http://schemas.microsoft.com/office/drawing/2014/main" id="{D0034B6D-6929-4AB0-B428-49373E517C55}"/>
                    </a:ext>
                  </a:extLst>
                </p14:cNvPr>
                <p14:cNvContentPartPr/>
                <p14:nvPr/>
              </p14:nvContentPartPr>
              <p14:xfrm>
                <a:off x="6368686" y="2929314"/>
                <a:ext cx="167658" cy="296577"/>
              </p14:xfrm>
            </p:contentPart>
          </mc:Choice>
          <mc:Fallback xmlns="">
            <p:pic>
              <p:nvPicPr>
                <p:cNvPr id="673" name="Ink 672">
                  <a:extLst>
                    <a:ext uri="{FF2B5EF4-FFF2-40B4-BE49-F238E27FC236}">
                      <a16:creationId xmlns:a16="http://schemas.microsoft.com/office/drawing/2014/main" id="{D0034B6D-6929-4AB0-B428-49373E517C55}"/>
                    </a:ext>
                  </a:extLst>
                </p:cNvPr>
                <p:cNvPicPr/>
                <p:nvPr/>
              </p:nvPicPr>
              <p:blipFill>
                <a:blip r:embed="rId71"/>
                <a:stretch>
                  <a:fillRect/>
                </a:stretch>
              </p:blipFill>
              <p:spPr>
                <a:xfrm>
                  <a:off x="6364369" y="2924995"/>
                  <a:ext cx="176293" cy="305215"/>
                </a:xfrm>
                <a:prstGeom prst="rect">
                  <a:avLst/>
                </a:prstGeom>
              </p:spPr>
            </p:pic>
          </mc:Fallback>
        </mc:AlternateContent>
      </p:grpSp>
      <p:grpSp>
        <p:nvGrpSpPr>
          <p:cNvPr id="685" name="Group 684">
            <a:extLst>
              <a:ext uri="{FF2B5EF4-FFF2-40B4-BE49-F238E27FC236}">
                <a16:creationId xmlns:a16="http://schemas.microsoft.com/office/drawing/2014/main" id="{9531CF8D-6A7B-4132-BF99-6B44391F3C43}"/>
              </a:ext>
            </a:extLst>
          </p:cNvPr>
          <p:cNvGrpSpPr/>
          <p:nvPr/>
        </p:nvGrpSpPr>
        <p:grpSpPr>
          <a:xfrm>
            <a:off x="6625585" y="3039508"/>
            <a:ext cx="115594" cy="63221"/>
            <a:chOff x="6625585" y="3039508"/>
            <a:chExt cx="115594" cy="63221"/>
          </a:xfrm>
        </p:grpSpPr>
        <mc:AlternateContent xmlns:mc="http://schemas.openxmlformats.org/markup-compatibility/2006" xmlns:p14="http://schemas.microsoft.com/office/powerpoint/2010/main">
          <mc:Choice Requires="p14">
            <p:contentPart p14:bwMode="auto" r:id="rId72">
              <p14:nvContentPartPr>
                <p14:cNvPr id="681" name="Ink 680">
                  <a:extLst>
                    <a:ext uri="{FF2B5EF4-FFF2-40B4-BE49-F238E27FC236}">
                      <a16:creationId xmlns:a16="http://schemas.microsoft.com/office/drawing/2014/main" id="{46C001D0-27E2-4183-B1AA-7AE54468B468}"/>
                    </a:ext>
                  </a:extLst>
                </p14:cNvPr>
                <p14:cNvContentPartPr/>
                <p14:nvPr/>
              </p14:nvContentPartPr>
              <p14:xfrm>
                <a:off x="6625585" y="3039508"/>
                <a:ext cx="99169" cy="5888"/>
              </p14:xfrm>
            </p:contentPart>
          </mc:Choice>
          <mc:Fallback xmlns="">
            <p:pic>
              <p:nvPicPr>
                <p:cNvPr id="681" name="Ink 680">
                  <a:extLst>
                    <a:ext uri="{FF2B5EF4-FFF2-40B4-BE49-F238E27FC236}">
                      <a16:creationId xmlns:a16="http://schemas.microsoft.com/office/drawing/2014/main" id="{46C001D0-27E2-4183-B1AA-7AE54468B468}"/>
                    </a:ext>
                  </a:extLst>
                </p:cNvPr>
                <p:cNvPicPr/>
                <p:nvPr/>
              </p:nvPicPr>
              <p:blipFill>
                <a:blip r:embed="rId73"/>
                <a:stretch>
                  <a:fillRect/>
                </a:stretch>
              </p:blipFill>
              <p:spPr>
                <a:xfrm>
                  <a:off x="6621258" y="3035092"/>
                  <a:ext cx="107824" cy="14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82" name="Ink 681">
                  <a:extLst>
                    <a:ext uri="{FF2B5EF4-FFF2-40B4-BE49-F238E27FC236}">
                      <a16:creationId xmlns:a16="http://schemas.microsoft.com/office/drawing/2014/main" id="{E9841E67-D94F-49AE-B846-FE156262D7F1}"/>
                    </a:ext>
                  </a:extLst>
                </p14:cNvPr>
                <p14:cNvContentPartPr/>
                <p14:nvPr/>
              </p14:nvContentPartPr>
              <p14:xfrm>
                <a:off x="6632093" y="3095601"/>
                <a:ext cx="109086" cy="7128"/>
              </p14:xfrm>
            </p:contentPart>
          </mc:Choice>
          <mc:Fallback xmlns="">
            <p:pic>
              <p:nvPicPr>
                <p:cNvPr id="682" name="Ink 681">
                  <a:extLst>
                    <a:ext uri="{FF2B5EF4-FFF2-40B4-BE49-F238E27FC236}">
                      <a16:creationId xmlns:a16="http://schemas.microsoft.com/office/drawing/2014/main" id="{E9841E67-D94F-49AE-B846-FE156262D7F1}"/>
                    </a:ext>
                  </a:extLst>
                </p:cNvPr>
                <p:cNvPicPr/>
                <p:nvPr/>
              </p:nvPicPr>
              <p:blipFill>
                <a:blip r:embed="rId75"/>
                <a:stretch>
                  <a:fillRect/>
                </a:stretch>
              </p:blipFill>
              <p:spPr>
                <a:xfrm>
                  <a:off x="6627773" y="3091324"/>
                  <a:ext cx="117726" cy="15682"/>
                </a:xfrm>
                <a:prstGeom prst="rect">
                  <a:avLst/>
                </a:prstGeom>
              </p:spPr>
            </p:pic>
          </mc:Fallback>
        </mc:AlternateContent>
      </p:grpSp>
      <p:grpSp>
        <p:nvGrpSpPr>
          <p:cNvPr id="700" name="Group 699">
            <a:extLst>
              <a:ext uri="{FF2B5EF4-FFF2-40B4-BE49-F238E27FC236}">
                <a16:creationId xmlns:a16="http://schemas.microsoft.com/office/drawing/2014/main" id="{4A3651A0-612D-4DD3-B3AC-B4D9CC73BEF9}"/>
              </a:ext>
            </a:extLst>
          </p:cNvPr>
          <p:cNvGrpSpPr/>
          <p:nvPr/>
        </p:nvGrpSpPr>
        <p:grpSpPr>
          <a:xfrm>
            <a:off x="6851454" y="2852017"/>
            <a:ext cx="485307" cy="231525"/>
            <a:chOff x="6851454" y="2852017"/>
            <a:chExt cx="485307" cy="231525"/>
          </a:xfrm>
        </p:grpSpPr>
        <mc:AlternateContent xmlns:mc="http://schemas.openxmlformats.org/markup-compatibility/2006" xmlns:p14="http://schemas.microsoft.com/office/powerpoint/2010/main">
          <mc:Choice Requires="p14">
            <p:contentPart p14:bwMode="auto" r:id="rId76">
              <p14:nvContentPartPr>
                <p14:cNvPr id="686" name="Ink 685">
                  <a:extLst>
                    <a:ext uri="{FF2B5EF4-FFF2-40B4-BE49-F238E27FC236}">
                      <a16:creationId xmlns:a16="http://schemas.microsoft.com/office/drawing/2014/main" id="{7735033B-D9A5-42A2-BB20-4783EEC9EAA3}"/>
                    </a:ext>
                  </a:extLst>
                </p14:cNvPr>
                <p14:cNvContentPartPr/>
                <p14:nvPr/>
              </p14:nvContentPartPr>
              <p14:xfrm>
                <a:off x="6911935" y="2891995"/>
                <a:ext cx="132329" cy="164248"/>
              </p14:xfrm>
            </p:contentPart>
          </mc:Choice>
          <mc:Fallback xmlns="">
            <p:pic>
              <p:nvPicPr>
                <p:cNvPr id="686" name="Ink 685">
                  <a:extLst>
                    <a:ext uri="{FF2B5EF4-FFF2-40B4-BE49-F238E27FC236}">
                      <a16:creationId xmlns:a16="http://schemas.microsoft.com/office/drawing/2014/main" id="{7735033B-D9A5-42A2-BB20-4783EEC9EAA3}"/>
                    </a:ext>
                  </a:extLst>
                </p:cNvPr>
                <p:cNvPicPr/>
                <p:nvPr/>
              </p:nvPicPr>
              <p:blipFill>
                <a:blip r:embed="rId77"/>
                <a:stretch>
                  <a:fillRect/>
                </a:stretch>
              </p:blipFill>
              <p:spPr>
                <a:xfrm>
                  <a:off x="6907620" y="2887673"/>
                  <a:ext cx="140959" cy="17289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87" name="Ink 686">
                  <a:extLst>
                    <a:ext uri="{FF2B5EF4-FFF2-40B4-BE49-F238E27FC236}">
                      <a16:creationId xmlns:a16="http://schemas.microsoft.com/office/drawing/2014/main" id="{9A7E2912-34D6-4668-9A90-2751C6B0DAF0}"/>
                    </a:ext>
                  </a:extLst>
                </p14:cNvPr>
                <p14:cNvContentPartPr/>
                <p14:nvPr/>
              </p14:nvContentPartPr>
              <p14:xfrm>
                <a:off x="7046743" y="2966681"/>
                <a:ext cx="29130" cy="41837"/>
              </p14:xfrm>
            </p:contentPart>
          </mc:Choice>
          <mc:Fallback xmlns="">
            <p:pic>
              <p:nvPicPr>
                <p:cNvPr id="687" name="Ink 686">
                  <a:extLst>
                    <a:ext uri="{FF2B5EF4-FFF2-40B4-BE49-F238E27FC236}">
                      <a16:creationId xmlns:a16="http://schemas.microsoft.com/office/drawing/2014/main" id="{9A7E2912-34D6-4668-9A90-2751C6B0DAF0}"/>
                    </a:ext>
                  </a:extLst>
                </p:cNvPr>
                <p:cNvPicPr/>
                <p:nvPr/>
              </p:nvPicPr>
              <p:blipFill>
                <a:blip r:embed="rId79"/>
                <a:stretch>
                  <a:fillRect/>
                </a:stretch>
              </p:blipFill>
              <p:spPr>
                <a:xfrm>
                  <a:off x="7042427" y="2962353"/>
                  <a:ext cx="37761" cy="50493"/>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9" name="Ink 688">
                  <a:extLst>
                    <a:ext uri="{FF2B5EF4-FFF2-40B4-BE49-F238E27FC236}">
                      <a16:creationId xmlns:a16="http://schemas.microsoft.com/office/drawing/2014/main" id="{8E3DCE60-9607-4CFD-9DF1-127FAAE50A48}"/>
                    </a:ext>
                  </a:extLst>
                </p14:cNvPr>
                <p14:cNvContentPartPr/>
                <p14:nvPr/>
              </p14:nvContentPartPr>
              <p14:xfrm>
                <a:off x="7159548" y="2856356"/>
                <a:ext cx="2479" cy="143485"/>
              </p14:xfrm>
            </p:contentPart>
          </mc:Choice>
          <mc:Fallback xmlns="">
            <p:pic>
              <p:nvPicPr>
                <p:cNvPr id="689" name="Ink 688">
                  <a:extLst>
                    <a:ext uri="{FF2B5EF4-FFF2-40B4-BE49-F238E27FC236}">
                      <a16:creationId xmlns:a16="http://schemas.microsoft.com/office/drawing/2014/main" id="{8E3DCE60-9607-4CFD-9DF1-127FAAE50A48}"/>
                    </a:ext>
                  </a:extLst>
                </p:cNvPr>
                <p:cNvPicPr/>
                <p:nvPr/>
              </p:nvPicPr>
              <p:blipFill>
                <a:blip r:embed="rId81"/>
                <a:stretch>
                  <a:fillRect/>
                </a:stretch>
              </p:blipFill>
              <p:spPr>
                <a:xfrm>
                  <a:off x="7155298" y="2852030"/>
                  <a:ext cx="10978" cy="15213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0" name="Ink 689">
                  <a:extLst>
                    <a:ext uri="{FF2B5EF4-FFF2-40B4-BE49-F238E27FC236}">
                      <a16:creationId xmlns:a16="http://schemas.microsoft.com/office/drawing/2014/main" id="{222FDF5B-2CD8-4F09-AE72-EC4C09C07C81}"/>
                    </a:ext>
                  </a:extLst>
                </p14:cNvPr>
                <p14:cNvContentPartPr/>
                <p14:nvPr/>
              </p14:nvContentPartPr>
              <p14:xfrm>
                <a:off x="7134755" y="2852017"/>
                <a:ext cx="83674" cy="14875"/>
              </p14:xfrm>
            </p:contentPart>
          </mc:Choice>
          <mc:Fallback xmlns="">
            <p:pic>
              <p:nvPicPr>
                <p:cNvPr id="690" name="Ink 689">
                  <a:extLst>
                    <a:ext uri="{FF2B5EF4-FFF2-40B4-BE49-F238E27FC236}">
                      <a16:creationId xmlns:a16="http://schemas.microsoft.com/office/drawing/2014/main" id="{222FDF5B-2CD8-4F09-AE72-EC4C09C07C81}"/>
                    </a:ext>
                  </a:extLst>
                </p:cNvPr>
                <p:cNvPicPr/>
                <p:nvPr/>
              </p:nvPicPr>
              <p:blipFill>
                <a:blip r:embed="rId83"/>
                <a:stretch>
                  <a:fillRect/>
                </a:stretch>
              </p:blipFill>
              <p:spPr>
                <a:xfrm>
                  <a:off x="7130446" y="2847663"/>
                  <a:ext cx="92293" cy="23582"/>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91" name="Ink 690">
                  <a:extLst>
                    <a:ext uri="{FF2B5EF4-FFF2-40B4-BE49-F238E27FC236}">
                      <a16:creationId xmlns:a16="http://schemas.microsoft.com/office/drawing/2014/main" id="{341554EA-8208-4DC9-A716-E0750AB4A124}"/>
                    </a:ext>
                  </a:extLst>
                </p14:cNvPr>
                <p14:cNvContentPartPr/>
                <p14:nvPr/>
              </p14:nvContentPartPr>
              <p14:xfrm>
                <a:off x="7130107" y="3006039"/>
                <a:ext cx="92661" cy="5269"/>
              </p14:xfrm>
            </p:contentPart>
          </mc:Choice>
          <mc:Fallback xmlns="">
            <p:pic>
              <p:nvPicPr>
                <p:cNvPr id="691" name="Ink 690">
                  <a:extLst>
                    <a:ext uri="{FF2B5EF4-FFF2-40B4-BE49-F238E27FC236}">
                      <a16:creationId xmlns:a16="http://schemas.microsoft.com/office/drawing/2014/main" id="{341554EA-8208-4DC9-A716-E0750AB4A124}"/>
                    </a:ext>
                  </a:extLst>
                </p:cNvPr>
                <p:cNvPicPr/>
                <p:nvPr/>
              </p:nvPicPr>
              <p:blipFill>
                <a:blip r:embed="rId85"/>
                <a:stretch>
                  <a:fillRect/>
                </a:stretch>
              </p:blipFill>
              <p:spPr>
                <a:xfrm>
                  <a:off x="7125797" y="3001523"/>
                  <a:ext cx="101281" cy="14302"/>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99" name="Ink 698">
                  <a:extLst>
                    <a:ext uri="{FF2B5EF4-FFF2-40B4-BE49-F238E27FC236}">
                      <a16:creationId xmlns:a16="http://schemas.microsoft.com/office/drawing/2014/main" id="{67E7E6E1-DAAB-4FA9-A8A3-DB668C87CAC3}"/>
                    </a:ext>
                  </a:extLst>
                </p14:cNvPr>
                <p14:cNvContentPartPr/>
                <p14:nvPr/>
              </p14:nvContentPartPr>
              <p14:xfrm>
                <a:off x="6851454" y="3053172"/>
                <a:ext cx="485307" cy="30370"/>
              </p14:xfrm>
            </p:contentPart>
          </mc:Choice>
          <mc:Fallback xmlns="">
            <p:pic>
              <p:nvPicPr>
                <p:cNvPr id="699" name="Ink 698">
                  <a:extLst>
                    <a:ext uri="{FF2B5EF4-FFF2-40B4-BE49-F238E27FC236}">
                      <a16:creationId xmlns:a16="http://schemas.microsoft.com/office/drawing/2014/main" id="{67E7E6E1-DAAB-4FA9-A8A3-DB668C87CAC3}"/>
                    </a:ext>
                  </a:extLst>
                </p:cNvPr>
                <p:cNvPicPr/>
                <p:nvPr/>
              </p:nvPicPr>
              <p:blipFill>
                <a:blip r:embed="rId87"/>
                <a:stretch>
                  <a:fillRect/>
                </a:stretch>
              </p:blipFill>
              <p:spPr>
                <a:xfrm>
                  <a:off x="6847134" y="3048833"/>
                  <a:ext cx="493947" cy="39047"/>
                </a:xfrm>
                <a:prstGeom prst="rect">
                  <a:avLst/>
                </a:prstGeom>
              </p:spPr>
            </p:pic>
          </mc:Fallback>
        </mc:AlternateContent>
      </p:grpSp>
      <p:grpSp>
        <p:nvGrpSpPr>
          <p:cNvPr id="707" name="Group 706">
            <a:extLst>
              <a:ext uri="{FF2B5EF4-FFF2-40B4-BE49-F238E27FC236}">
                <a16:creationId xmlns:a16="http://schemas.microsoft.com/office/drawing/2014/main" id="{F21A50AA-93FD-4FC3-93FE-B0E7B770CA08}"/>
              </a:ext>
            </a:extLst>
          </p:cNvPr>
          <p:cNvGrpSpPr/>
          <p:nvPr/>
        </p:nvGrpSpPr>
        <p:grpSpPr>
          <a:xfrm>
            <a:off x="6971077" y="3126620"/>
            <a:ext cx="332525" cy="120553"/>
            <a:chOff x="6971077" y="3126620"/>
            <a:chExt cx="332525" cy="120553"/>
          </a:xfrm>
        </p:grpSpPr>
        <mc:AlternateContent xmlns:mc="http://schemas.openxmlformats.org/markup-compatibility/2006" xmlns:p14="http://schemas.microsoft.com/office/powerpoint/2010/main">
          <mc:Choice Requires="p14">
            <p:contentPart p14:bwMode="auto" r:id="rId88">
              <p14:nvContentPartPr>
                <p14:cNvPr id="701" name="Ink 700">
                  <a:extLst>
                    <a:ext uri="{FF2B5EF4-FFF2-40B4-BE49-F238E27FC236}">
                      <a16:creationId xmlns:a16="http://schemas.microsoft.com/office/drawing/2014/main" id="{7A31617E-DF09-4E23-92CE-9FE3D5131188}"/>
                    </a:ext>
                  </a:extLst>
                </p14:cNvPr>
                <p14:cNvContentPartPr/>
                <p14:nvPr/>
              </p14:nvContentPartPr>
              <p14:xfrm>
                <a:off x="6971077" y="3126620"/>
                <a:ext cx="92042" cy="119003"/>
              </p14:xfrm>
            </p:contentPart>
          </mc:Choice>
          <mc:Fallback xmlns="">
            <p:pic>
              <p:nvPicPr>
                <p:cNvPr id="701" name="Ink 700">
                  <a:extLst>
                    <a:ext uri="{FF2B5EF4-FFF2-40B4-BE49-F238E27FC236}">
                      <a16:creationId xmlns:a16="http://schemas.microsoft.com/office/drawing/2014/main" id="{7A31617E-DF09-4E23-92CE-9FE3D5131188}"/>
                    </a:ext>
                  </a:extLst>
                </p:cNvPr>
                <p:cNvPicPr/>
                <p:nvPr/>
              </p:nvPicPr>
              <p:blipFill>
                <a:blip r:embed="rId89"/>
                <a:stretch>
                  <a:fillRect/>
                </a:stretch>
              </p:blipFill>
              <p:spPr>
                <a:xfrm>
                  <a:off x="6966746" y="3122306"/>
                  <a:ext cx="100705" cy="127632"/>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02" name="Ink 701">
                  <a:extLst>
                    <a:ext uri="{FF2B5EF4-FFF2-40B4-BE49-F238E27FC236}">
                      <a16:creationId xmlns:a16="http://schemas.microsoft.com/office/drawing/2014/main" id="{6B9C31BF-B6A7-4FF1-9C0F-507B95AA8A30}"/>
                    </a:ext>
                  </a:extLst>
                </p14:cNvPr>
                <p14:cNvContentPartPr/>
                <p14:nvPr/>
              </p14:nvContentPartPr>
              <p14:xfrm>
                <a:off x="7107744" y="3185501"/>
                <a:ext cx="7747" cy="45865"/>
              </p14:xfrm>
            </p:contentPart>
          </mc:Choice>
          <mc:Fallback xmlns="">
            <p:pic>
              <p:nvPicPr>
                <p:cNvPr id="702" name="Ink 701">
                  <a:extLst>
                    <a:ext uri="{FF2B5EF4-FFF2-40B4-BE49-F238E27FC236}">
                      <a16:creationId xmlns:a16="http://schemas.microsoft.com/office/drawing/2014/main" id="{6B9C31BF-B6A7-4FF1-9C0F-507B95AA8A30}"/>
                    </a:ext>
                  </a:extLst>
                </p:cNvPr>
                <p:cNvPicPr/>
                <p:nvPr/>
              </p:nvPicPr>
              <p:blipFill>
                <a:blip r:embed="rId91"/>
                <a:stretch>
                  <a:fillRect/>
                </a:stretch>
              </p:blipFill>
              <p:spPr>
                <a:xfrm>
                  <a:off x="7103518" y="3181201"/>
                  <a:ext cx="16198" cy="5446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03" name="Ink 702">
                  <a:extLst>
                    <a:ext uri="{FF2B5EF4-FFF2-40B4-BE49-F238E27FC236}">
                      <a16:creationId xmlns:a16="http://schemas.microsoft.com/office/drawing/2014/main" id="{8FAD14BA-278C-428A-ABE2-C257759B4FA1}"/>
                    </a:ext>
                  </a:extLst>
                </p14:cNvPr>
                <p14:cNvContentPartPr/>
                <p14:nvPr/>
              </p14:nvContentPartPr>
              <p14:xfrm>
                <a:off x="7156399" y="3187981"/>
                <a:ext cx="6198" cy="59192"/>
              </p14:xfrm>
            </p:contentPart>
          </mc:Choice>
          <mc:Fallback xmlns="">
            <p:pic>
              <p:nvPicPr>
                <p:cNvPr id="703" name="Ink 702">
                  <a:extLst>
                    <a:ext uri="{FF2B5EF4-FFF2-40B4-BE49-F238E27FC236}">
                      <a16:creationId xmlns:a16="http://schemas.microsoft.com/office/drawing/2014/main" id="{8FAD14BA-278C-428A-ABE2-C257759B4FA1}"/>
                    </a:ext>
                  </a:extLst>
                </p:cNvPr>
                <p:cNvPicPr/>
                <p:nvPr/>
              </p:nvPicPr>
              <p:blipFill>
                <a:blip r:embed="rId93"/>
                <a:stretch>
                  <a:fillRect/>
                </a:stretch>
              </p:blipFill>
              <p:spPr>
                <a:xfrm>
                  <a:off x="7152024" y="3183650"/>
                  <a:ext cx="14948" cy="67854"/>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4" name="Ink 703">
                  <a:extLst>
                    <a:ext uri="{FF2B5EF4-FFF2-40B4-BE49-F238E27FC236}">
                      <a16:creationId xmlns:a16="http://schemas.microsoft.com/office/drawing/2014/main" id="{D36145D3-B07D-46DF-BE01-25B32E7A8315}"/>
                    </a:ext>
                  </a:extLst>
                </p14:cNvPr>
                <p14:cNvContentPartPr/>
                <p14:nvPr/>
              </p14:nvContentPartPr>
              <p14:xfrm>
                <a:off x="7088529" y="3162259"/>
                <a:ext cx="87083" cy="41217"/>
              </p14:xfrm>
            </p:contentPart>
          </mc:Choice>
          <mc:Fallback xmlns="">
            <p:pic>
              <p:nvPicPr>
                <p:cNvPr id="704" name="Ink 703">
                  <a:extLst>
                    <a:ext uri="{FF2B5EF4-FFF2-40B4-BE49-F238E27FC236}">
                      <a16:creationId xmlns:a16="http://schemas.microsoft.com/office/drawing/2014/main" id="{D36145D3-B07D-46DF-BE01-25B32E7A8315}"/>
                    </a:ext>
                  </a:extLst>
                </p:cNvPr>
                <p:cNvPicPr/>
                <p:nvPr/>
              </p:nvPicPr>
              <p:blipFill>
                <a:blip r:embed="rId95"/>
                <a:stretch>
                  <a:fillRect/>
                </a:stretch>
              </p:blipFill>
              <p:spPr>
                <a:xfrm>
                  <a:off x="7084211" y="3157958"/>
                  <a:ext cx="95719" cy="49819"/>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06" name="Ink 705">
                  <a:extLst>
                    <a:ext uri="{FF2B5EF4-FFF2-40B4-BE49-F238E27FC236}">
                      <a16:creationId xmlns:a16="http://schemas.microsoft.com/office/drawing/2014/main" id="{B671961A-BD34-45B7-B553-3F2B05621C2B}"/>
                    </a:ext>
                  </a:extLst>
                </p14:cNvPr>
                <p14:cNvContentPartPr/>
                <p14:nvPr/>
              </p14:nvContentPartPr>
              <p14:xfrm>
                <a:off x="7241002" y="3177443"/>
                <a:ext cx="62600" cy="48345"/>
              </p14:xfrm>
            </p:contentPart>
          </mc:Choice>
          <mc:Fallback xmlns="">
            <p:pic>
              <p:nvPicPr>
                <p:cNvPr id="706" name="Ink 705">
                  <a:extLst>
                    <a:ext uri="{FF2B5EF4-FFF2-40B4-BE49-F238E27FC236}">
                      <a16:creationId xmlns:a16="http://schemas.microsoft.com/office/drawing/2014/main" id="{B671961A-BD34-45B7-B553-3F2B05621C2B}"/>
                    </a:ext>
                  </a:extLst>
                </p:cNvPr>
                <p:cNvPicPr/>
                <p:nvPr/>
              </p:nvPicPr>
              <p:blipFill>
                <a:blip r:embed="rId97"/>
                <a:stretch>
                  <a:fillRect/>
                </a:stretch>
              </p:blipFill>
              <p:spPr>
                <a:xfrm>
                  <a:off x="7236685" y="3173146"/>
                  <a:ext cx="71234" cy="56940"/>
                </a:xfrm>
                <a:prstGeom prst="rect">
                  <a:avLst/>
                </a:prstGeom>
              </p:spPr>
            </p:pic>
          </mc:Fallback>
        </mc:AlternateContent>
      </p:grpSp>
      <p:grpSp>
        <p:nvGrpSpPr>
          <p:cNvPr id="714" name="Group 713">
            <a:extLst>
              <a:ext uri="{FF2B5EF4-FFF2-40B4-BE49-F238E27FC236}">
                <a16:creationId xmlns:a16="http://schemas.microsoft.com/office/drawing/2014/main" id="{5BC06112-6A03-4542-862A-323D426ED0A6}"/>
              </a:ext>
            </a:extLst>
          </p:cNvPr>
          <p:cNvGrpSpPr/>
          <p:nvPr/>
        </p:nvGrpSpPr>
        <p:grpSpPr>
          <a:xfrm>
            <a:off x="7473450" y="2967631"/>
            <a:ext cx="454009" cy="176334"/>
            <a:chOff x="7473450" y="2967631"/>
            <a:chExt cx="454009" cy="176334"/>
          </a:xfrm>
        </p:grpSpPr>
        <mc:AlternateContent xmlns:mc="http://schemas.openxmlformats.org/markup-compatibility/2006" xmlns:p14="http://schemas.microsoft.com/office/powerpoint/2010/main">
          <mc:Choice Requires="p14">
            <p:contentPart p14:bwMode="auto" r:id="rId98">
              <p14:nvContentPartPr>
                <p14:cNvPr id="708" name="Ink 707">
                  <a:extLst>
                    <a:ext uri="{FF2B5EF4-FFF2-40B4-BE49-F238E27FC236}">
                      <a16:creationId xmlns:a16="http://schemas.microsoft.com/office/drawing/2014/main" id="{C6B6B79C-2FED-4F0E-A52B-8209F7BBD0DF}"/>
                    </a:ext>
                  </a:extLst>
                </p14:cNvPr>
                <p14:cNvContentPartPr/>
                <p14:nvPr/>
              </p14:nvContentPartPr>
              <p14:xfrm>
                <a:off x="7473450" y="3006678"/>
                <a:ext cx="66629" cy="137287"/>
              </p14:xfrm>
            </p:contentPart>
          </mc:Choice>
          <mc:Fallback xmlns="">
            <p:pic>
              <p:nvPicPr>
                <p:cNvPr id="708" name="Ink 707">
                  <a:extLst>
                    <a:ext uri="{FF2B5EF4-FFF2-40B4-BE49-F238E27FC236}">
                      <a16:creationId xmlns:a16="http://schemas.microsoft.com/office/drawing/2014/main" id="{C6B6B79C-2FED-4F0E-A52B-8209F7BBD0DF}"/>
                    </a:ext>
                  </a:extLst>
                </p:cNvPr>
                <p:cNvPicPr/>
                <p:nvPr/>
              </p:nvPicPr>
              <p:blipFill>
                <a:blip r:embed="rId99"/>
                <a:stretch>
                  <a:fillRect/>
                </a:stretch>
              </p:blipFill>
              <p:spPr>
                <a:xfrm>
                  <a:off x="7469128" y="3002365"/>
                  <a:ext cx="75273" cy="145912"/>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9" name="Ink 708">
                  <a:extLst>
                    <a:ext uri="{FF2B5EF4-FFF2-40B4-BE49-F238E27FC236}">
                      <a16:creationId xmlns:a16="http://schemas.microsoft.com/office/drawing/2014/main" id="{1DDAFE2F-0BA8-4B3A-824C-5CBEF59F894B}"/>
                    </a:ext>
                  </a:extLst>
                </p14:cNvPr>
                <p14:cNvContentPartPr/>
                <p14:nvPr/>
              </p14:nvContentPartPr>
              <p14:xfrm>
                <a:off x="7606089" y="2975068"/>
                <a:ext cx="48035" cy="136667"/>
              </p14:xfrm>
            </p:contentPart>
          </mc:Choice>
          <mc:Fallback xmlns="">
            <p:pic>
              <p:nvPicPr>
                <p:cNvPr id="709" name="Ink 708">
                  <a:extLst>
                    <a:ext uri="{FF2B5EF4-FFF2-40B4-BE49-F238E27FC236}">
                      <a16:creationId xmlns:a16="http://schemas.microsoft.com/office/drawing/2014/main" id="{1DDAFE2F-0BA8-4B3A-824C-5CBEF59F894B}"/>
                    </a:ext>
                  </a:extLst>
                </p:cNvPr>
                <p:cNvPicPr/>
                <p:nvPr/>
              </p:nvPicPr>
              <p:blipFill>
                <a:blip r:embed="rId101"/>
                <a:stretch>
                  <a:fillRect/>
                </a:stretch>
              </p:blipFill>
              <p:spPr>
                <a:xfrm>
                  <a:off x="7601787" y="2970752"/>
                  <a:ext cx="56638" cy="145299"/>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0" name="Ink 709">
                  <a:extLst>
                    <a:ext uri="{FF2B5EF4-FFF2-40B4-BE49-F238E27FC236}">
                      <a16:creationId xmlns:a16="http://schemas.microsoft.com/office/drawing/2014/main" id="{5BB93CF8-15FE-469A-A180-B222FC5DB7C6}"/>
                    </a:ext>
                  </a:extLst>
                </p14:cNvPr>
                <p14:cNvContentPartPr/>
                <p14:nvPr/>
              </p14:nvContentPartPr>
              <p14:xfrm>
                <a:off x="7594003" y="3024343"/>
                <a:ext cx="61051" cy="8368"/>
              </p14:xfrm>
            </p:contentPart>
          </mc:Choice>
          <mc:Fallback xmlns="">
            <p:pic>
              <p:nvPicPr>
                <p:cNvPr id="710" name="Ink 709">
                  <a:extLst>
                    <a:ext uri="{FF2B5EF4-FFF2-40B4-BE49-F238E27FC236}">
                      <a16:creationId xmlns:a16="http://schemas.microsoft.com/office/drawing/2014/main" id="{5BB93CF8-15FE-469A-A180-B222FC5DB7C6}"/>
                    </a:ext>
                  </a:extLst>
                </p:cNvPr>
                <p:cNvPicPr/>
                <p:nvPr/>
              </p:nvPicPr>
              <p:blipFill>
                <a:blip r:embed="rId103"/>
                <a:stretch>
                  <a:fillRect/>
                </a:stretch>
              </p:blipFill>
              <p:spPr>
                <a:xfrm>
                  <a:off x="7589694" y="3020159"/>
                  <a:ext cx="69670" cy="16736"/>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2" name="Ink 711">
                  <a:extLst>
                    <a:ext uri="{FF2B5EF4-FFF2-40B4-BE49-F238E27FC236}">
                      <a16:creationId xmlns:a16="http://schemas.microsoft.com/office/drawing/2014/main" id="{961C8E08-CF5D-447A-BE62-DAA6D64475E3}"/>
                    </a:ext>
                  </a:extLst>
                </p14:cNvPr>
                <p14:cNvContentPartPr/>
                <p14:nvPr/>
              </p14:nvContentPartPr>
              <p14:xfrm>
                <a:off x="7747715" y="2967631"/>
                <a:ext cx="71587" cy="146584"/>
              </p14:xfrm>
            </p:contentPart>
          </mc:Choice>
          <mc:Fallback xmlns="">
            <p:pic>
              <p:nvPicPr>
                <p:cNvPr id="712" name="Ink 711">
                  <a:extLst>
                    <a:ext uri="{FF2B5EF4-FFF2-40B4-BE49-F238E27FC236}">
                      <a16:creationId xmlns:a16="http://schemas.microsoft.com/office/drawing/2014/main" id="{961C8E08-CF5D-447A-BE62-DAA6D64475E3}"/>
                    </a:ext>
                  </a:extLst>
                </p:cNvPr>
                <p:cNvPicPr/>
                <p:nvPr/>
              </p:nvPicPr>
              <p:blipFill>
                <a:blip r:embed="rId105"/>
                <a:stretch>
                  <a:fillRect/>
                </a:stretch>
              </p:blipFill>
              <p:spPr>
                <a:xfrm>
                  <a:off x="7743398" y="2963309"/>
                  <a:ext cx="80221" cy="15522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3" name="Ink 712">
                  <a:extLst>
                    <a:ext uri="{FF2B5EF4-FFF2-40B4-BE49-F238E27FC236}">
                      <a16:creationId xmlns:a16="http://schemas.microsoft.com/office/drawing/2014/main" id="{F9B2CB4F-4783-4D02-8819-F904E8A5D71E}"/>
                    </a:ext>
                  </a:extLst>
                </p14:cNvPr>
                <p14:cNvContentPartPr/>
                <p14:nvPr/>
              </p14:nvContentPartPr>
              <p14:xfrm>
                <a:off x="7853082" y="3008538"/>
                <a:ext cx="74377" cy="83984"/>
              </p14:xfrm>
            </p:contentPart>
          </mc:Choice>
          <mc:Fallback xmlns="">
            <p:pic>
              <p:nvPicPr>
                <p:cNvPr id="713" name="Ink 712">
                  <a:extLst>
                    <a:ext uri="{FF2B5EF4-FFF2-40B4-BE49-F238E27FC236}">
                      <a16:creationId xmlns:a16="http://schemas.microsoft.com/office/drawing/2014/main" id="{F9B2CB4F-4783-4D02-8819-F904E8A5D71E}"/>
                    </a:ext>
                  </a:extLst>
                </p:cNvPr>
                <p:cNvPicPr/>
                <p:nvPr/>
              </p:nvPicPr>
              <p:blipFill>
                <a:blip r:embed="rId107"/>
                <a:stretch>
                  <a:fillRect/>
                </a:stretch>
              </p:blipFill>
              <p:spPr>
                <a:xfrm>
                  <a:off x="7848749" y="3004213"/>
                  <a:ext cx="83042" cy="9263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722" name="Ink 721">
                <a:extLst>
                  <a:ext uri="{FF2B5EF4-FFF2-40B4-BE49-F238E27FC236}">
                    <a16:creationId xmlns:a16="http://schemas.microsoft.com/office/drawing/2014/main" id="{87BBFDB1-4B60-4E33-9C02-2A728E78D5FC}"/>
                  </a:ext>
                </a:extLst>
              </p14:cNvPr>
              <p14:cNvContentPartPr/>
              <p14:nvPr/>
            </p14:nvContentPartPr>
            <p14:xfrm>
              <a:off x="8206853" y="3046384"/>
              <a:ext cx="575799" cy="22003"/>
            </p14:xfrm>
          </p:contentPart>
        </mc:Choice>
        <mc:Fallback xmlns="">
          <p:pic>
            <p:nvPicPr>
              <p:cNvPr id="722" name="Ink 721">
                <a:extLst>
                  <a:ext uri="{FF2B5EF4-FFF2-40B4-BE49-F238E27FC236}">
                    <a16:creationId xmlns:a16="http://schemas.microsoft.com/office/drawing/2014/main" id="{87BBFDB1-4B60-4E33-9C02-2A728E78D5FC}"/>
                  </a:ext>
                </a:extLst>
              </p:cNvPr>
              <p:cNvPicPr/>
              <p:nvPr/>
            </p:nvPicPr>
            <p:blipFill>
              <a:blip r:embed="rId109"/>
              <a:stretch>
                <a:fillRect/>
              </a:stretch>
            </p:blipFill>
            <p:spPr>
              <a:xfrm>
                <a:off x="8202532" y="3042125"/>
                <a:ext cx="584441" cy="305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25" name="Ink 724">
                <a:extLst>
                  <a:ext uri="{FF2B5EF4-FFF2-40B4-BE49-F238E27FC236}">
                    <a16:creationId xmlns:a16="http://schemas.microsoft.com/office/drawing/2014/main" id="{A652161B-2B95-49D2-B01D-67CC6A0C2F69}"/>
                  </a:ext>
                </a:extLst>
              </p14:cNvPr>
              <p14:cNvContentPartPr/>
              <p14:nvPr/>
            </p14:nvContentPartPr>
            <p14:xfrm>
              <a:off x="8298585" y="2926761"/>
              <a:ext cx="110945" cy="115903"/>
            </p14:xfrm>
          </p:contentPart>
        </mc:Choice>
        <mc:Fallback xmlns="">
          <p:pic>
            <p:nvPicPr>
              <p:cNvPr id="725" name="Ink 724">
                <a:extLst>
                  <a:ext uri="{FF2B5EF4-FFF2-40B4-BE49-F238E27FC236}">
                    <a16:creationId xmlns:a16="http://schemas.microsoft.com/office/drawing/2014/main" id="{A652161B-2B95-49D2-B01D-67CC6A0C2F69}"/>
                  </a:ext>
                </a:extLst>
              </p:cNvPr>
              <p:cNvPicPr/>
              <p:nvPr/>
            </p:nvPicPr>
            <p:blipFill>
              <a:blip r:embed="rId111"/>
              <a:stretch>
                <a:fillRect/>
              </a:stretch>
            </p:blipFill>
            <p:spPr>
              <a:xfrm>
                <a:off x="8294262" y="2922442"/>
                <a:ext cx="119590" cy="12454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8" name="Ink 727">
                <a:extLst>
                  <a:ext uri="{FF2B5EF4-FFF2-40B4-BE49-F238E27FC236}">
                    <a16:creationId xmlns:a16="http://schemas.microsoft.com/office/drawing/2014/main" id="{404847C9-962E-45B5-AD0F-B314A5D8FFA7}"/>
                  </a:ext>
                </a:extLst>
              </p14:cNvPr>
              <p14:cNvContentPartPr/>
              <p14:nvPr/>
            </p14:nvContentPartPr>
            <p14:xfrm>
              <a:off x="8403022" y="2978825"/>
              <a:ext cx="21383" cy="41217"/>
            </p14:xfrm>
          </p:contentPart>
        </mc:Choice>
        <mc:Fallback xmlns="">
          <p:pic>
            <p:nvPicPr>
              <p:cNvPr id="728" name="Ink 727">
                <a:extLst>
                  <a:ext uri="{FF2B5EF4-FFF2-40B4-BE49-F238E27FC236}">
                    <a16:creationId xmlns:a16="http://schemas.microsoft.com/office/drawing/2014/main" id="{404847C9-962E-45B5-AD0F-B314A5D8FFA7}"/>
                  </a:ext>
                </a:extLst>
              </p:cNvPr>
              <p:cNvPicPr/>
              <p:nvPr/>
            </p:nvPicPr>
            <p:blipFill>
              <a:blip r:embed="rId113"/>
              <a:stretch>
                <a:fillRect/>
              </a:stretch>
            </p:blipFill>
            <p:spPr>
              <a:xfrm>
                <a:off x="8398673" y="2974524"/>
                <a:ext cx="30081" cy="49819"/>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0" name="Ink 749">
                <a:extLst>
                  <a:ext uri="{FF2B5EF4-FFF2-40B4-BE49-F238E27FC236}">
                    <a16:creationId xmlns:a16="http://schemas.microsoft.com/office/drawing/2014/main" id="{789B5552-5524-4DDE-94A8-9596BB723869}"/>
                  </a:ext>
                </a:extLst>
              </p14:cNvPr>
              <p14:cNvContentPartPr/>
              <p14:nvPr/>
            </p14:nvContentPartPr>
            <p14:xfrm>
              <a:off x="8409220" y="3113323"/>
              <a:ext cx="57642" cy="83054"/>
            </p14:xfrm>
          </p:contentPart>
        </mc:Choice>
        <mc:Fallback xmlns="">
          <p:pic>
            <p:nvPicPr>
              <p:cNvPr id="750" name="Ink 749">
                <a:extLst>
                  <a:ext uri="{FF2B5EF4-FFF2-40B4-BE49-F238E27FC236}">
                    <a16:creationId xmlns:a16="http://schemas.microsoft.com/office/drawing/2014/main" id="{789B5552-5524-4DDE-94A8-9596BB723869}"/>
                  </a:ext>
                </a:extLst>
              </p:cNvPr>
              <p:cNvPicPr/>
              <p:nvPr/>
            </p:nvPicPr>
            <p:blipFill>
              <a:blip r:embed="rId115"/>
              <a:stretch>
                <a:fillRect/>
              </a:stretch>
            </p:blipFill>
            <p:spPr>
              <a:xfrm>
                <a:off x="8404924" y="3109009"/>
                <a:ext cx="66235" cy="91683"/>
              </a:xfrm>
              <a:prstGeom prst="rect">
                <a:avLst/>
              </a:prstGeom>
            </p:spPr>
          </p:pic>
        </mc:Fallback>
      </mc:AlternateContent>
      <p:grpSp>
        <p:nvGrpSpPr>
          <p:cNvPr id="764" name="Group 763">
            <a:extLst>
              <a:ext uri="{FF2B5EF4-FFF2-40B4-BE49-F238E27FC236}">
                <a16:creationId xmlns:a16="http://schemas.microsoft.com/office/drawing/2014/main" id="{2BCD1465-0D4D-417D-8797-51282499A9D7}"/>
              </a:ext>
            </a:extLst>
          </p:cNvPr>
          <p:cNvGrpSpPr/>
          <p:nvPr/>
        </p:nvGrpSpPr>
        <p:grpSpPr>
          <a:xfrm>
            <a:off x="7999152" y="2901709"/>
            <a:ext cx="221050" cy="296267"/>
            <a:chOff x="7999152" y="2901709"/>
            <a:chExt cx="221050" cy="296267"/>
          </a:xfrm>
        </p:grpSpPr>
        <mc:AlternateContent xmlns:mc="http://schemas.openxmlformats.org/markup-compatibility/2006" xmlns:p14="http://schemas.microsoft.com/office/powerpoint/2010/main">
          <mc:Choice Requires="p14">
            <p:contentPart p14:bwMode="auto" r:id="rId116">
              <p14:nvContentPartPr>
                <p14:cNvPr id="760" name="Ink 759">
                  <a:extLst>
                    <a:ext uri="{FF2B5EF4-FFF2-40B4-BE49-F238E27FC236}">
                      <a16:creationId xmlns:a16="http://schemas.microsoft.com/office/drawing/2014/main" id="{38A8DB3F-C75A-4C38-B754-C7756C5B2DAF}"/>
                    </a:ext>
                  </a:extLst>
                </p14:cNvPr>
                <p14:cNvContentPartPr/>
                <p14:nvPr/>
              </p14:nvContentPartPr>
              <p14:xfrm>
                <a:off x="8000392" y="2999561"/>
                <a:ext cx="88322" cy="17354"/>
              </p14:xfrm>
            </p:contentPart>
          </mc:Choice>
          <mc:Fallback xmlns="">
            <p:pic>
              <p:nvPicPr>
                <p:cNvPr id="760" name="Ink 759">
                  <a:extLst>
                    <a:ext uri="{FF2B5EF4-FFF2-40B4-BE49-F238E27FC236}">
                      <a16:creationId xmlns:a16="http://schemas.microsoft.com/office/drawing/2014/main" id="{38A8DB3F-C75A-4C38-B754-C7756C5B2DAF}"/>
                    </a:ext>
                  </a:extLst>
                </p:cNvPr>
                <p:cNvPicPr/>
                <p:nvPr/>
              </p:nvPicPr>
              <p:blipFill>
                <a:blip r:embed="rId117"/>
                <a:stretch>
                  <a:fillRect/>
                </a:stretch>
              </p:blipFill>
              <p:spPr>
                <a:xfrm>
                  <a:off x="7996066" y="2995222"/>
                  <a:ext cx="96974" cy="26031"/>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61" name="Ink 760">
                  <a:extLst>
                    <a:ext uri="{FF2B5EF4-FFF2-40B4-BE49-F238E27FC236}">
                      <a16:creationId xmlns:a16="http://schemas.microsoft.com/office/drawing/2014/main" id="{2C898E30-6343-413C-9A07-3BA3FF86162E}"/>
                    </a:ext>
                  </a:extLst>
                </p14:cNvPr>
                <p14:cNvContentPartPr/>
                <p14:nvPr/>
              </p14:nvContentPartPr>
              <p14:xfrm>
                <a:off x="7999152" y="3033650"/>
                <a:ext cx="89872" cy="8677"/>
              </p14:xfrm>
            </p:contentPart>
          </mc:Choice>
          <mc:Fallback xmlns="">
            <p:pic>
              <p:nvPicPr>
                <p:cNvPr id="761" name="Ink 760">
                  <a:extLst>
                    <a:ext uri="{FF2B5EF4-FFF2-40B4-BE49-F238E27FC236}">
                      <a16:creationId xmlns:a16="http://schemas.microsoft.com/office/drawing/2014/main" id="{2C898E30-6343-413C-9A07-3BA3FF86162E}"/>
                    </a:ext>
                  </a:extLst>
                </p:cNvPr>
                <p:cNvPicPr/>
                <p:nvPr/>
              </p:nvPicPr>
              <p:blipFill>
                <a:blip r:embed="rId119"/>
                <a:stretch>
                  <a:fillRect/>
                </a:stretch>
              </p:blipFill>
              <p:spPr>
                <a:xfrm>
                  <a:off x="7994838" y="3029311"/>
                  <a:ext cx="98500" cy="17354"/>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3" name="Ink 762">
                  <a:extLst>
                    <a:ext uri="{FF2B5EF4-FFF2-40B4-BE49-F238E27FC236}">
                      <a16:creationId xmlns:a16="http://schemas.microsoft.com/office/drawing/2014/main" id="{3128A324-7B95-41C9-B88E-D5278CE3BDEA}"/>
                    </a:ext>
                  </a:extLst>
                </p14:cNvPr>
                <p14:cNvContentPartPr/>
                <p14:nvPr/>
              </p14:nvContentPartPr>
              <p14:xfrm>
                <a:off x="8178055" y="2901709"/>
                <a:ext cx="42147" cy="296267"/>
              </p14:xfrm>
            </p:contentPart>
          </mc:Choice>
          <mc:Fallback xmlns="">
            <p:pic>
              <p:nvPicPr>
                <p:cNvPr id="763" name="Ink 762">
                  <a:extLst>
                    <a:ext uri="{FF2B5EF4-FFF2-40B4-BE49-F238E27FC236}">
                      <a16:creationId xmlns:a16="http://schemas.microsoft.com/office/drawing/2014/main" id="{3128A324-7B95-41C9-B88E-D5278CE3BDEA}"/>
                    </a:ext>
                  </a:extLst>
                </p:cNvPr>
                <p:cNvPicPr/>
                <p:nvPr/>
              </p:nvPicPr>
              <p:blipFill>
                <a:blip r:embed="rId121"/>
                <a:stretch>
                  <a:fillRect/>
                </a:stretch>
              </p:blipFill>
              <p:spPr>
                <a:xfrm>
                  <a:off x="8173769" y="2897389"/>
                  <a:ext cx="50719" cy="304907"/>
                </a:xfrm>
                <a:prstGeom prst="rect">
                  <a:avLst/>
                </a:prstGeom>
              </p:spPr>
            </p:pic>
          </mc:Fallback>
        </mc:AlternateContent>
      </p:grpSp>
      <p:grpSp>
        <p:nvGrpSpPr>
          <p:cNvPr id="766" name="Group 765">
            <a:extLst>
              <a:ext uri="{FF2B5EF4-FFF2-40B4-BE49-F238E27FC236}">
                <a16:creationId xmlns:a16="http://schemas.microsoft.com/office/drawing/2014/main" id="{5A4DB70F-8C1E-4CCF-A9A9-C0BE35D575B4}"/>
              </a:ext>
            </a:extLst>
          </p:cNvPr>
          <p:cNvGrpSpPr/>
          <p:nvPr/>
        </p:nvGrpSpPr>
        <p:grpSpPr>
          <a:xfrm>
            <a:off x="8449508" y="2896081"/>
            <a:ext cx="214142" cy="316100"/>
            <a:chOff x="8449508" y="2896081"/>
            <a:chExt cx="214142" cy="316100"/>
          </a:xfrm>
        </p:grpSpPr>
        <mc:AlternateContent xmlns:mc="http://schemas.openxmlformats.org/markup-compatibility/2006" xmlns:p14="http://schemas.microsoft.com/office/powerpoint/2010/main">
          <mc:Choice Requires="p14">
            <p:contentPart p14:bwMode="auto" r:id="rId122">
              <p14:nvContentPartPr>
                <p14:cNvPr id="734" name="Ink 733">
                  <a:extLst>
                    <a:ext uri="{FF2B5EF4-FFF2-40B4-BE49-F238E27FC236}">
                      <a16:creationId xmlns:a16="http://schemas.microsoft.com/office/drawing/2014/main" id="{24F96EEA-6D57-417C-9B32-77378149118A}"/>
                    </a:ext>
                  </a:extLst>
                </p14:cNvPr>
                <p14:cNvContentPartPr/>
                <p14:nvPr/>
              </p14:nvContentPartPr>
              <p14:xfrm>
                <a:off x="8476469" y="2899490"/>
                <a:ext cx="4339" cy="105987"/>
              </p14:xfrm>
            </p:contentPart>
          </mc:Choice>
          <mc:Fallback xmlns="">
            <p:pic>
              <p:nvPicPr>
                <p:cNvPr id="734" name="Ink 733">
                  <a:extLst>
                    <a:ext uri="{FF2B5EF4-FFF2-40B4-BE49-F238E27FC236}">
                      <a16:creationId xmlns:a16="http://schemas.microsoft.com/office/drawing/2014/main" id="{24F96EEA-6D57-417C-9B32-77378149118A}"/>
                    </a:ext>
                  </a:extLst>
                </p:cNvPr>
                <p:cNvPicPr/>
                <p:nvPr/>
              </p:nvPicPr>
              <p:blipFill>
                <a:blip r:embed="rId123"/>
                <a:stretch>
                  <a:fillRect/>
                </a:stretch>
              </p:blipFill>
              <p:spPr>
                <a:xfrm>
                  <a:off x="8472130" y="2895164"/>
                  <a:ext cx="13017" cy="114639"/>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5" name="Ink 734">
                  <a:extLst>
                    <a:ext uri="{FF2B5EF4-FFF2-40B4-BE49-F238E27FC236}">
                      <a16:creationId xmlns:a16="http://schemas.microsoft.com/office/drawing/2014/main" id="{BBD1B1C2-FBC3-462F-B6F5-42F557ABE459}"/>
                    </a:ext>
                  </a:extLst>
                </p14:cNvPr>
                <p14:cNvContentPartPr/>
                <p14:nvPr/>
              </p14:nvContentPartPr>
              <p14:xfrm>
                <a:off x="8449508" y="2896081"/>
                <a:ext cx="66939" cy="17354"/>
              </p14:xfrm>
            </p:contentPart>
          </mc:Choice>
          <mc:Fallback xmlns="">
            <p:pic>
              <p:nvPicPr>
                <p:cNvPr id="735" name="Ink 734">
                  <a:extLst>
                    <a:ext uri="{FF2B5EF4-FFF2-40B4-BE49-F238E27FC236}">
                      <a16:creationId xmlns:a16="http://schemas.microsoft.com/office/drawing/2014/main" id="{BBD1B1C2-FBC3-462F-B6F5-42F557ABE459}"/>
                    </a:ext>
                  </a:extLst>
                </p:cNvPr>
                <p:cNvPicPr/>
                <p:nvPr/>
              </p:nvPicPr>
              <p:blipFill>
                <a:blip r:embed="rId125"/>
                <a:stretch>
                  <a:fillRect/>
                </a:stretch>
              </p:blipFill>
              <p:spPr>
                <a:xfrm>
                  <a:off x="8445189" y="2891742"/>
                  <a:ext cx="75576" cy="26031"/>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6" name="Ink 735">
                  <a:extLst>
                    <a:ext uri="{FF2B5EF4-FFF2-40B4-BE49-F238E27FC236}">
                      <a16:creationId xmlns:a16="http://schemas.microsoft.com/office/drawing/2014/main" id="{31BB6AF8-B35F-4B41-BC82-4C604EC66447}"/>
                    </a:ext>
                  </a:extLst>
                </p14:cNvPr>
                <p14:cNvContentPartPr/>
                <p14:nvPr/>
              </p14:nvContentPartPr>
              <p14:xfrm>
                <a:off x="8456015" y="3001139"/>
                <a:ext cx="63530" cy="7128"/>
              </p14:xfrm>
            </p:contentPart>
          </mc:Choice>
          <mc:Fallback xmlns="">
            <p:pic>
              <p:nvPicPr>
                <p:cNvPr id="736" name="Ink 735">
                  <a:extLst>
                    <a:ext uri="{FF2B5EF4-FFF2-40B4-BE49-F238E27FC236}">
                      <a16:creationId xmlns:a16="http://schemas.microsoft.com/office/drawing/2014/main" id="{31BB6AF8-B35F-4B41-BC82-4C604EC66447}"/>
                    </a:ext>
                  </a:extLst>
                </p:cNvPr>
                <p:cNvPicPr/>
                <p:nvPr/>
              </p:nvPicPr>
              <p:blipFill>
                <a:blip r:embed="rId127"/>
                <a:stretch>
                  <a:fillRect/>
                </a:stretch>
              </p:blipFill>
              <p:spPr>
                <a:xfrm>
                  <a:off x="8451708" y="2996862"/>
                  <a:ext cx="72144" cy="15682"/>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38" name="Ink 737">
                  <a:extLst>
                    <a:ext uri="{FF2B5EF4-FFF2-40B4-BE49-F238E27FC236}">
                      <a16:creationId xmlns:a16="http://schemas.microsoft.com/office/drawing/2014/main" id="{F364D9C3-82AF-4041-93E1-26A8256EB9A2}"/>
                    </a:ext>
                  </a:extLst>
                </p14:cNvPr>
                <p14:cNvContentPartPr/>
                <p14:nvPr/>
              </p14:nvContentPartPr>
              <p14:xfrm>
                <a:off x="8550536" y="2954033"/>
                <a:ext cx="36258" cy="56092"/>
              </p14:xfrm>
            </p:contentPart>
          </mc:Choice>
          <mc:Fallback xmlns="">
            <p:pic>
              <p:nvPicPr>
                <p:cNvPr id="738" name="Ink 737">
                  <a:extLst>
                    <a:ext uri="{FF2B5EF4-FFF2-40B4-BE49-F238E27FC236}">
                      <a16:creationId xmlns:a16="http://schemas.microsoft.com/office/drawing/2014/main" id="{F364D9C3-82AF-4041-93E1-26A8256EB9A2}"/>
                    </a:ext>
                  </a:extLst>
                </p:cNvPr>
                <p:cNvPicPr/>
                <p:nvPr/>
              </p:nvPicPr>
              <p:blipFill>
                <a:blip r:embed="rId129"/>
                <a:stretch>
                  <a:fillRect/>
                </a:stretch>
              </p:blipFill>
              <p:spPr>
                <a:xfrm>
                  <a:off x="8546228" y="2949718"/>
                  <a:ext cx="44874" cy="64722"/>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0" name="Ink 739">
                  <a:extLst>
                    <a:ext uri="{FF2B5EF4-FFF2-40B4-BE49-F238E27FC236}">
                      <a16:creationId xmlns:a16="http://schemas.microsoft.com/office/drawing/2014/main" id="{73F7C700-F0C0-4656-BEA1-8B41AB7FEE3F}"/>
                    </a:ext>
                  </a:extLst>
                </p14:cNvPr>
                <p14:cNvContentPartPr/>
                <p14:nvPr/>
              </p14:nvContentPartPr>
              <p14:xfrm>
                <a:off x="8635759" y="2897010"/>
                <a:ext cx="24172" cy="101338"/>
              </p14:xfrm>
            </p:contentPart>
          </mc:Choice>
          <mc:Fallback xmlns="">
            <p:pic>
              <p:nvPicPr>
                <p:cNvPr id="740" name="Ink 739">
                  <a:extLst>
                    <a:ext uri="{FF2B5EF4-FFF2-40B4-BE49-F238E27FC236}">
                      <a16:creationId xmlns:a16="http://schemas.microsoft.com/office/drawing/2014/main" id="{73F7C700-F0C0-4656-BEA1-8B41AB7FEE3F}"/>
                    </a:ext>
                  </a:extLst>
                </p:cNvPr>
                <p:cNvPicPr/>
                <p:nvPr/>
              </p:nvPicPr>
              <p:blipFill>
                <a:blip r:embed="rId131"/>
                <a:stretch>
                  <a:fillRect/>
                </a:stretch>
              </p:blipFill>
              <p:spPr>
                <a:xfrm>
                  <a:off x="8631430" y="2892698"/>
                  <a:ext cx="32831" cy="109963"/>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1" name="Ink 740">
                  <a:extLst>
                    <a:ext uri="{FF2B5EF4-FFF2-40B4-BE49-F238E27FC236}">
                      <a16:creationId xmlns:a16="http://schemas.microsoft.com/office/drawing/2014/main" id="{EAA4C1EA-0D18-4FB2-85A3-3BC4D862169A}"/>
                    </a:ext>
                  </a:extLst>
                </p14:cNvPr>
                <p14:cNvContentPartPr/>
                <p14:nvPr/>
              </p14:nvContentPartPr>
              <p14:xfrm>
                <a:off x="8621813" y="2937298"/>
                <a:ext cx="41837" cy="10536"/>
              </p14:xfrm>
            </p:contentPart>
          </mc:Choice>
          <mc:Fallback xmlns="">
            <p:pic>
              <p:nvPicPr>
                <p:cNvPr id="741" name="Ink 740">
                  <a:extLst>
                    <a:ext uri="{FF2B5EF4-FFF2-40B4-BE49-F238E27FC236}">
                      <a16:creationId xmlns:a16="http://schemas.microsoft.com/office/drawing/2014/main" id="{EAA4C1EA-0D18-4FB2-85A3-3BC4D862169A}"/>
                    </a:ext>
                  </a:extLst>
                </p:cNvPr>
                <p:cNvPicPr/>
                <p:nvPr/>
              </p:nvPicPr>
              <p:blipFill>
                <a:blip r:embed="rId133"/>
                <a:stretch>
                  <a:fillRect/>
                </a:stretch>
              </p:blipFill>
              <p:spPr>
                <a:xfrm>
                  <a:off x="8617485" y="2932938"/>
                  <a:ext cx="50493" cy="19255"/>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55" name="Ink 754">
                  <a:extLst>
                    <a:ext uri="{FF2B5EF4-FFF2-40B4-BE49-F238E27FC236}">
                      <a16:creationId xmlns:a16="http://schemas.microsoft.com/office/drawing/2014/main" id="{652F5C5F-C40A-4135-B19E-68AB7EC7DA87}"/>
                    </a:ext>
                  </a:extLst>
                </p14:cNvPr>
                <p14:cNvContentPartPr/>
                <p14:nvPr/>
              </p14:nvContentPartPr>
              <p14:xfrm>
                <a:off x="8516136" y="3144623"/>
                <a:ext cx="8987" cy="64769"/>
              </p14:xfrm>
            </p:contentPart>
          </mc:Choice>
          <mc:Fallback xmlns="">
            <p:pic>
              <p:nvPicPr>
                <p:cNvPr id="755" name="Ink 754">
                  <a:extLst>
                    <a:ext uri="{FF2B5EF4-FFF2-40B4-BE49-F238E27FC236}">
                      <a16:creationId xmlns:a16="http://schemas.microsoft.com/office/drawing/2014/main" id="{652F5C5F-C40A-4135-B19E-68AB7EC7DA87}"/>
                    </a:ext>
                  </a:extLst>
                </p:cNvPr>
                <p:cNvPicPr/>
                <p:nvPr/>
              </p:nvPicPr>
              <p:blipFill>
                <a:blip r:embed="rId135"/>
                <a:stretch>
                  <a:fillRect/>
                </a:stretch>
              </p:blipFill>
              <p:spPr>
                <a:xfrm>
                  <a:off x="8511822" y="3140305"/>
                  <a:ext cx="17615" cy="7340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56" name="Ink 755">
                  <a:extLst>
                    <a:ext uri="{FF2B5EF4-FFF2-40B4-BE49-F238E27FC236}">
                      <a16:creationId xmlns:a16="http://schemas.microsoft.com/office/drawing/2014/main" id="{44AFA919-9E25-4DF1-9D5B-2B9570C35872}"/>
                    </a:ext>
                  </a:extLst>
                </p14:cNvPr>
                <p14:cNvContentPartPr/>
                <p14:nvPr/>
              </p14:nvContentPartPr>
              <p14:xfrm>
                <a:off x="8548676" y="3147412"/>
                <a:ext cx="4029" cy="64769"/>
              </p14:xfrm>
            </p:contentPart>
          </mc:Choice>
          <mc:Fallback xmlns="">
            <p:pic>
              <p:nvPicPr>
                <p:cNvPr id="756" name="Ink 755">
                  <a:extLst>
                    <a:ext uri="{FF2B5EF4-FFF2-40B4-BE49-F238E27FC236}">
                      <a16:creationId xmlns:a16="http://schemas.microsoft.com/office/drawing/2014/main" id="{44AFA919-9E25-4DF1-9D5B-2B9570C35872}"/>
                    </a:ext>
                  </a:extLst>
                </p:cNvPr>
                <p:cNvPicPr/>
                <p:nvPr/>
              </p:nvPicPr>
              <p:blipFill>
                <a:blip r:embed="rId137"/>
                <a:stretch>
                  <a:fillRect/>
                </a:stretch>
              </p:blipFill>
              <p:spPr>
                <a:xfrm>
                  <a:off x="8544647" y="3143094"/>
                  <a:ext cx="12087" cy="73405"/>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57" name="Ink 756">
                  <a:extLst>
                    <a:ext uri="{FF2B5EF4-FFF2-40B4-BE49-F238E27FC236}">
                      <a16:creationId xmlns:a16="http://schemas.microsoft.com/office/drawing/2014/main" id="{98113FCB-7D4B-4050-8A34-093A0AB2ECEC}"/>
                    </a:ext>
                  </a:extLst>
                </p14:cNvPr>
                <p14:cNvContentPartPr/>
                <p14:nvPr/>
              </p14:nvContentPartPr>
              <p14:xfrm>
                <a:off x="8498782" y="3135327"/>
                <a:ext cx="70038" cy="9607"/>
              </p14:xfrm>
            </p:contentPart>
          </mc:Choice>
          <mc:Fallback xmlns="">
            <p:pic>
              <p:nvPicPr>
                <p:cNvPr id="757" name="Ink 756">
                  <a:extLst>
                    <a:ext uri="{FF2B5EF4-FFF2-40B4-BE49-F238E27FC236}">
                      <a16:creationId xmlns:a16="http://schemas.microsoft.com/office/drawing/2014/main" id="{98113FCB-7D4B-4050-8A34-093A0AB2ECEC}"/>
                    </a:ext>
                  </a:extLst>
                </p:cNvPr>
                <p:cNvPicPr/>
                <p:nvPr/>
              </p:nvPicPr>
              <p:blipFill>
                <a:blip r:embed="rId139"/>
                <a:stretch>
                  <a:fillRect/>
                </a:stretch>
              </p:blipFill>
              <p:spPr>
                <a:xfrm>
                  <a:off x="8494472" y="3131057"/>
                  <a:ext cx="78658" cy="1814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767" name="Ink 766">
                <a:extLst>
                  <a:ext uri="{FF2B5EF4-FFF2-40B4-BE49-F238E27FC236}">
                    <a16:creationId xmlns:a16="http://schemas.microsoft.com/office/drawing/2014/main" id="{B3133ADF-321E-4BB1-902B-1DCC7C102B18}"/>
                  </a:ext>
                </a:extLst>
              </p14:cNvPr>
              <p14:cNvContentPartPr/>
              <p14:nvPr/>
            </p14:nvContentPartPr>
            <p14:xfrm>
              <a:off x="8795691" y="2900779"/>
              <a:ext cx="45246" cy="299366"/>
            </p14:xfrm>
          </p:contentPart>
        </mc:Choice>
        <mc:Fallback xmlns="">
          <p:pic>
            <p:nvPicPr>
              <p:cNvPr id="767" name="Ink 766">
                <a:extLst>
                  <a:ext uri="{FF2B5EF4-FFF2-40B4-BE49-F238E27FC236}">
                    <a16:creationId xmlns:a16="http://schemas.microsoft.com/office/drawing/2014/main" id="{B3133ADF-321E-4BB1-902B-1DCC7C102B18}"/>
                  </a:ext>
                </a:extLst>
              </p:cNvPr>
              <p:cNvPicPr/>
              <p:nvPr/>
            </p:nvPicPr>
            <p:blipFill>
              <a:blip r:embed="rId141"/>
              <a:stretch>
                <a:fillRect/>
              </a:stretch>
            </p:blipFill>
            <p:spPr>
              <a:xfrm>
                <a:off x="8791382" y="2896461"/>
                <a:ext cx="53864" cy="30800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68" name="Ink 767">
                <a:extLst>
                  <a:ext uri="{FF2B5EF4-FFF2-40B4-BE49-F238E27FC236}">
                    <a16:creationId xmlns:a16="http://schemas.microsoft.com/office/drawing/2014/main" id="{D5F08130-0F40-4170-B14A-F25DF6AAC99B}"/>
                  </a:ext>
                </a:extLst>
              </p14:cNvPr>
              <p14:cNvContentPartPr/>
              <p14:nvPr/>
            </p14:nvContentPartPr>
            <p14:xfrm>
              <a:off x="8895340" y="2887762"/>
              <a:ext cx="35949" cy="293788"/>
            </p14:xfrm>
          </p:contentPart>
        </mc:Choice>
        <mc:Fallback xmlns="">
          <p:pic>
            <p:nvPicPr>
              <p:cNvPr id="768" name="Ink 767">
                <a:extLst>
                  <a:ext uri="{FF2B5EF4-FFF2-40B4-BE49-F238E27FC236}">
                    <a16:creationId xmlns:a16="http://schemas.microsoft.com/office/drawing/2014/main" id="{D5F08130-0F40-4170-B14A-F25DF6AAC99B}"/>
                  </a:ext>
                </a:extLst>
              </p:cNvPr>
              <p:cNvPicPr/>
              <p:nvPr/>
            </p:nvPicPr>
            <p:blipFill>
              <a:blip r:embed="rId143"/>
              <a:stretch>
                <a:fillRect/>
              </a:stretch>
            </p:blipFill>
            <p:spPr>
              <a:xfrm>
                <a:off x="8891026" y="2883442"/>
                <a:ext cx="44577" cy="302429"/>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74" name="Ink 773">
                <a:extLst>
                  <a:ext uri="{FF2B5EF4-FFF2-40B4-BE49-F238E27FC236}">
                    <a16:creationId xmlns:a16="http://schemas.microsoft.com/office/drawing/2014/main" id="{0BF00346-D1A3-425F-BE20-8B4B37364580}"/>
                  </a:ext>
                </a:extLst>
              </p14:cNvPr>
              <p14:cNvContentPartPr/>
              <p14:nvPr/>
            </p14:nvContentPartPr>
            <p14:xfrm>
              <a:off x="9108554" y="2898608"/>
              <a:ext cx="43386" cy="268686"/>
            </p14:xfrm>
          </p:contentPart>
        </mc:Choice>
        <mc:Fallback xmlns="">
          <p:pic>
            <p:nvPicPr>
              <p:cNvPr id="774" name="Ink 773">
                <a:extLst>
                  <a:ext uri="{FF2B5EF4-FFF2-40B4-BE49-F238E27FC236}">
                    <a16:creationId xmlns:a16="http://schemas.microsoft.com/office/drawing/2014/main" id="{0BF00346-D1A3-425F-BE20-8B4B37364580}"/>
                  </a:ext>
                </a:extLst>
              </p:cNvPr>
              <p:cNvPicPr/>
              <p:nvPr/>
            </p:nvPicPr>
            <p:blipFill>
              <a:blip r:embed="rId145"/>
              <a:stretch>
                <a:fillRect/>
              </a:stretch>
            </p:blipFill>
            <p:spPr>
              <a:xfrm>
                <a:off x="9104215" y="2894292"/>
                <a:ext cx="52063" cy="277318"/>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79" name="Ink 778">
                <a:extLst>
                  <a:ext uri="{FF2B5EF4-FFF2-40B4-BE49-F238E27FC236}">
                    <a16:creationId xmlns:a16="http://schemas.microsoft.com/office/drawing/2014/main" id="{682E71C7-8F5B-46DD-9A35-E2528E7FB96B}"/>
                  </a:ext>
                </a:extLst>
              </p14:cNvPr>
              <p14:cNvContentPartPr/>
              <p14:nvPr/>
            </p14:nvContentPartPr>
            <p14:xfrm>
              <a:off x="8909906" y="3025049"/>
              <a:ext cx="209804" cy="16425"/>
            </p14:xfrm>
          </p:contentPart>
        </mc:Choice>
        <mc:Fallback xmlns="">
          <p:pic>
            <p:nvPicPr>
              <p:cNvPr id="779" name="Ink 778">
                <a:extLst>
                  <a:ext uri="{FF2B5EF4-FFF2-40B4-BE49-F238E27FC236}">
                    <a16:creationId xmlns:a16="http://schemas.microsoft.com/office/drawing/2014/main" id="{682E71C7-8F5B-46DD-9A35-E2528E7FB96B}"/>
                  </a:ext>
                </a:extLst>
              </p:cNvPr>
              <p:cNvPicPr/>
              <p:nvPr/>
            </p:nvPicPr>
            <p:blipFill>
              <a:blip r:embed="rId147"/>
              <a:stretch>
                <a:fillRect/>
              </a:stretch>
            </p:blipFill>
            <p:spPr>
              <a:xfrm>
                <a:off x="8905588" y="3020669"/>
                <a:ext cx="218441" cy="25185"/>
              </a:xfrm>
              <a:prstGeom prst="rect">
                <a:avLst/>
              </a:prstGeom>
            </p:spPr>
          </p:pic>
        </mc:Fallback>
      </mc:AlternateContent>
      <p:grpSp>
        <p:nvGrpSpPr>
          <p:cNvPr id="782" name="Group 781">
            <a:extLst>
              <a:ext uri="{FF2B5EF4-FFF2-40B4-BE49-F238E27FC236}">
                <a16:creationId xmlns:a16="http://schemas.microsoft.com/office/drawing/2014/main" id="{3E4AFADA-B776-4C4A-931A-682EB00AD415}"/>
              </a:ext>
            </a:extLst>
          </p:cNvPr>
          <p:cNvGrpSpPr/>
          <p:nvPr/>
        </p:nvGrpSpPr>
        <p:grpSpPr>
          <a:xfrm>
            <a:off x="9007526" y="2920922"/>
            <a:ext cx="47105" cy="218171"/>
            <a:chOff x="9007526" y="2920922"/>
            <a:chExt cx="47105" cy="218171"/>
          </a:xfrm>
        </p:grpSpPr>
        <mc:AlternateContent xmlns:mc="http://schemas.openxmlformats.org/markup-compatibility/2006" xmlns:p14="http://schemas.microsoft.com/office/powerpoint/2010/main">
          <mc:Choice Requires="p14">
            <p:contentPart p14:bwMode="auto" r:id="rId148">
              <p14:nvContentPartPr>
                <p14:cNvPr id="780" name="Ink 779">
                  <a:extLst>
                    <a:ext uri="{FF2B5EF4-FFF2-40B4-BE49-F238E27FC236}">
                      <a16:creationId xmlns:a16="http://schemas.microsoft.com/office/drawing/2014/main" id="{8D2C5F91-A9B1-4E62-9E0E-283129A48372}"/>
                    </a:ext>
                  </a:extLst>
                </p14:cNvPr>
                <p14:cNvContentPartPr/>
                <p14:nvPr/>
              </p14:nvContentPartPr>
              <p14:xfrm>
                <a:off x="9015583" y="2920922"/>
                <a:ext cx="2479" cy="92661"/>
              </p14:xfrm>
            </p:contentPart>
          </mc:Choice>
          <mc:Fallback xmlns="">
            <p:pic>
              <p:nvPicPr>
                <p:cNvPr id="780" name="Ink 779">
                  <a:extLst>
                    <a:ext uri="{FF2B5EF4-FFF2-40B4-BE49-F238E27FC236}">
                      <a16:creationId xmlns:a16="http://schemas.microsoft.com/office/drawing/2014/main" id="{8D2C5F91-A9B1-4E62-9E0E-283129A48372}"/>
                    </a:ext>
                  </a:extLst>
                </p:cNvPr>
                <p:cNvPicPr/>
                <p:nvPr/>
              </p:nvPicPr>
              <p:blipFill>
                <a:blip r:embed="rId149"/>
                <a:stretch>
                  <a:fillRect/>
                </a:stretch>
              </p:blipFill>
              <p:spPr>
                <a:xfrm>
                  <a:off x="9011333" y="2916612"/>
                  <a:ext cx="10978" cy="101281"/>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81" name="Ink 780">
                  <a:extLst>
                    <a:ext uri="{FF2B5EF4-FFF2-40B4-BE49-F238E27FC236}">
                      <a16:creationId xmlns:a16="http://schemas.microsoft.com/office/drawing/2014/main" id="{59394FE2-6F31-4948-90EB-751FD2F94CFC}"/>
                    </a:ext>
                  </a:extLst>
                </p14:cNvPr>
                <p14:cNvContentPartPr/>
                <p14:nvPr/>
              </p14:nvContentPartPr>
              <p14:xfrm>
                <a:off x="9007526" y="3082071"/>
                <a:ext cx="47105" cy="57022"/>
              </p14:xfrm>
            </p:contentPart>
          </mc:Choice>
          <mc:Fallback xmlns="">
            <p:pic>
              <p:nvPicPr>
                <p:cNvPr id="781" name="Ink 780">
                  <a:extLst>
                    <a:ext uri="{FF2B5EF4-FFF2-40B4-BE49-F238E27FC236}">
                      <a16:creationId xmlns:a16="http://schemas.microsoft.com/office/drawing/2014/main" id="{59394FE2-6F31-4948-90EB-751FD2F94CFC}"/>
                    </a:ext>
                  </a:extLst>
                </p:cNvPr>
                <p:cNvPicPr/>
                <p:nvPr/>
              </p:nvPicPr>
              <p:blipFill>
                <a:blip r:embed="rId151"/>
                <a:stretch>
                  <a:fillRect/>
                </a:stretch>
              </p:blipFill>
              <p:spPr>
                <a:xfrm>
                  <a:off x="9003211" y="3077767"/>
                  <a:ext cx="55735" cy="65629"/>
                </a:xfrm>
                <a:prstGeom prst="rect">
                  <a:avLst/>
                </a:prstGeom>
              </p:spPr>
            </p:pic>
          </mc:Fallback>
        </mc:AlternateContent>
      </p:grpSp>
      <p:grpSp>
        <p:nvGrpSpPr>
          <p:cNvPr id="788" name="Group 787">
            <a:extLst>
              <a:ext uri="{FF2B5EF4-FFF2-40B4-BE49-F238E27FC236}">
                <a16:creationId xmlns:a16="http://schemas.microsoft.com/office/drawing/2014/main" id="{0E573BA9-1A46-49CA-963D-FD19F235F576}"/>
              </a:ext>
            </a:extLst>
          </p:cNvPr>
          <p:cNvGrpSpPr/>
          <p:nvPr/>
        </p:nvGrpSpPr>
        <p:grpSpPr>
          <a:xfrm>
            <a:off x="9231895" y="2952222"/>
            <a:ext cx="159290" cy="124581"/>
            <a:chOff x="9231895" y="2952222"/>
            <a:chExt cx="159290" cy="124581"/>
          </a:xfrm>
        </p:grpSpPr>
        <mc:AlternateContent xmlns:mc="http://schemas.openxmlformats.org/markup-compatibility/2006" xmlns:p14="http://schemas.microsoft.com/office/powerpoint/2010/main">
          <mc:Choice Requires="p14">
            <p:contentPart p14:bwMode="auto" r:id="rId152">
              <p14:nvContentPartPr>
                <p14:cNvPr id="786" name="Ink 785">
                  <a:extLst>
                    <a:ext uri="{FF2B5EF4-FFF2-40B4-BE49-F238E27FC236}">
                      <a16:creationId xmlns:a16="http://schemas.microsoft.com/office/drawing/2014/main" id="{B3669D40-0009-42AA-9236-BF07AD11C6C6}"/>
                    </a:ext>
                  </a:extLst>
                </p14:cNvPr>
                <p14:cNvContentPartPr/>
                <p14:nvPr/>
              </p14:nvContentPartPr>
              <p14:xfrm>
                <a:off x="9231895" y="2952222"/>
                <a:ext cx="59811" cy="124581"/>
              </p14:xfrm>
            </p:contentPart>
          </mc:Choice>
          <mc:Fallback xmlns="">
            <p:pic>
              <p:nvPicPr>
                <p:cNvPr id="786" name="Ink 785">
                  <a:extLst>
                    <a:ext uri="{FF2B5EF4-FFF2-40B4-BE49-F238E27FC236}">
                      <a16:creationId xmlns:a16="http://schemas.microsoft.com/office/drawing/2014/main" id="{B3669D40-0009-42AA-9236-BF07AD11C6C6}"/>
                    </a:ext>
                  </a:extLst>
                </p:cNvPr>
                <p:cNvPicPr/>
                <p:nvPr/>
              </p:nvPicPr>
              <p:blipFill>
                <a:blip r:embed="rId153"/>
                <a:stretch>
                  <a:fillRect/>
                </a:stretch>
              </p:blipFill>
              <p:spPr>
                <a:xfrm>
                  <a:off x="9227597" y="2947901"/>
                  <a:ext cx="68407" cy="133222"/>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787" name="Ink 786">
                  <a:extLst>
                    <a:ext uri="{FF2B5EF4-FFF2-40B4-BE49-F238E27FC236}">
                      <a16:creationId xmlns:a16="http://schemas.microsoft.com/office/drawing/2014/main" id="{19238C01-3965-4223-A5B7-246E09C1D042}"/>
                    </a:ext>
                  </a:extLst>
                </p14:cNvPr>
                <p14:cNvContentPartPr/>
                <p14:nvPr/>
              </p14:nvContentPartPr>
              <p14:xfrm>
                <a:off x="9329205" y="2991579"/>
                <a:ext cx="61980" cy="71587"/>
              </p14:xfrm>
            </p:contentPart>
          </mc:Choice>
          <mc:Fallback xmlns="">
            <p:pic>
              <p:nvPicPr>
                <p:cNvPr id="787" name="Ink 786">
                  <a:extLst>
                    <a:ext uri="{FF2B5EF4-FFF2-40B4-BE49-F238E27FC236}">
                      <a16:creationId xmlns:a16="http://schemas.microsoft.com/office/drawing/2014/main" id="{19238C01-3965-4223-A5B7-246E09C1D042}"/>
                    </a:ext>
                  </a:extLst>
                </p:cNvPr>
                <p:cNvPicPr/>
                <p:nvPr/>
              </p:nvPicPr>
              <p:blipFill>
                <a:blip r:embed="rId155"/>
                <a:stretch>
                  <a:fillRect/>
                </a:stretch>
              </p:blipFill>
              <p:spPr>
                <a:xfrm>
                  <a:off x="9324881" y="2987262"/>
                  <a:ext cx="70628" cy="8022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811" name="Ink 810">
                <a:extLst>
                  <a:ext uri="{FF2B5EF4-FFF2-40B4-BE49-F238E27FC236}">
                    <a16:creationId xmlns:a16="http://schemas.microsoft.com/office/drawing/2014/main" id="{659FAA49-EC32-4EEA-9046-5EFEFD61CE59}"/>
                  </a:ext>
                </a:extLst>
              </p14:cNvPr>
              <p14:cNvContentPartPr/>
              <p14:nvPr/>
            </p14:nvContentPartPr>
            <p14:xfrm>
              <a:off x="5443634" y="4430588"/>
              <a:ext cx="627165" cy="23966"/>
            </p14:xfrm>
          </p:contentPart>
        </mc:Choice>
        <mc:Fallback xmlns="">
          <p:pic>
            <p:nvPicPr>
              <p:cNvPr id="811" name="Ink 810">
                <a:extLst>
                  <a:ext uri="{FF2B5EF4-FFF2-40B4-BE49-F238E27FC236}">
                    <a16:creationId xmlns:a16="http://schemas.microsoft.com/office/drawing/2014/main" id="{659FAA49-EC32-4EEA-9046-5EFEFD61CE59}"/>
                  </a:ext>
                </a:extLst>
              </p:cNvPr>
              <p:cNvPicPr/>
              <p:nvPr/>
            </p:nvPicPr>
            <p:blipFill>
              <a:blip r:embed="rId109"/>
              <a:stretch>
                <a:fillRect/>
              </a:stretch>
            </p:blipFill>
            <p:spPr>
              <a:xfrm>
                <a:off x="5439314" y="4426296"/>
                <a:ext cx="635806" cy="3255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12" name="Ink 811">
                <a:extLst>
                  <a:ext uri="{FF2B5EF4-FFF2-40B4-BE49-F238E27FC236}">
                    <a16:creationId xmlns:a16="http://schemas.microsoft.com/office/drawing/2014/main" id="{9FCBA005-E5C1-4AE7-8B1D-760975C43127}"/>
                  </a:ext>
                </a:extLst>
              </p14:cNvPr>
              <p14:cNvContentPartPr/>
              <p14:nvPr/>
            </p14:nvContentPartPr>
            <p14:xfrm>
              <a:off x="5543549" y="4300293"/>
              <a:ext cx="120842" cy="126242"/>
            </p14:xfrm>
          </p:contentPart>
        </mc:Choice>
        <mc:Fallback xmlns="">
          <p:pic>
            <p:nvPicPr>
              <p:cNvPr id="812" name="Ink 811">
                <a:extLst>
                  <a:ext uri="{FF2B5EF4-FFF2-40B4-BE49-F238E27FC236}">
                    <a16:creationId xmlns:a16="http://schemas.microsoft.com/office/drawing/2014/main" id="{9FCBA005-E5C1-4AE7-8B1D-760975C43127}"/>
                  </a:ext>
                </a:extLst>
              </p:cNvPr>
              <p:cNvPicPr/>
              <p:nvPr/>
            </p:nvPicPr>
            <p:blipFill>
              <a:blip r:embed="rId111"/>
              <a:stretch>
                <a:fillRect/>
              </a:stretch>
            </p:blipFill>
            <p:spPr>
              <a:xfrm>
                <a:off x="5539233" y="4295977"/>
                <a:ext cx="129474" cy="134874"/>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13" name="Ink 812">
                <a:extLst>
                  <a:ext uri="{FF2B5EF4-FFF2-40B4-BE49-F238E27FC236}">
                    <a16:creationId xmlns:a16="http://schemas.microsoft.com/office/drawing/2014/main" id="{A91CF0B5-4DBA-4885-A7F5-D9D82EBFCF81}"/>
                  </a:ext>
                </a:extLst>
              </p14:cNvPr>
              <p14:cNvContentPartPr/>
              <p14:nvPr/>
            </p14:nvContentPartPr>
            <p14:xfrm>
              <a:off x="5657302" y="4357002"/>
              <a:ext cx="23291" cy="44894"/>
            </p14:xfrm>
          </p:contentPart>
        </mc:Choice>
        <mc:Fallback xmlns="">
          <p:pic>
            <p:nvPicPr>
              <p:cNvPr id="813" name="Ink 812">
                <a:extLst>
                  <a:ext uri="{FF2B5EF4-FFF2-40B4-BE49-F238E27FC236}">
                    <a16:creationId xmlns:a16="http://schemas.microsoft.com/office/drawing/2014/main" id="{A91CF0B5-4DBA-4885-A7F5-D9D82EBFCF81}"/>
                  </a:ext>
                </a:extLst>
              </p:cNvPr>
              <p:cNvPicPr/>
              <p:nvPr/>
            </p:nvPicPr>
            <p:blipFill>
              <a:blip r:embed="rId113"/>
              <a:stretch>
                <a:fillRect/>
              </a:stretch>
            </p:blipFill>
            <p:spPr>
              <a:xfrm>
                <a:off x="5653002" y="4352692"/>
                <a:ext cx="31891" cy="5351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814" name="Ink 813">
                <a:extLst>
                  <a:ext uri="{FF2B5EF4-FFF2-40B4-BE49-F238E27FC236}">
                    <a16:creationId xmlns:a16="http://schemas.microsoft.com/office/drawing/2014/main" id="{5F38D680-ABB3-4677-A353-605E51BD52B9}"/>
                  </a:ext>
                </a:extLst>
              </p14:cNvPr>
              <p14:cNvContentPartPr/>
              <p14:nvPr/>
            </p14:nvContentPartPr>
            <p14:xfrm>
              <a:off x="5664053" y="4503498"/>
              <a:ext cx="62784" cy="90463"/>
            </p14:xfrm>
          </p:contentPart>
        </mc:Choice>
        <mc:Fallback xmlns="">
          <p:pic>
            <p:nvPicPr>
              <p:cNvPr id="814" name="Ink 813">
                <a:extLst>
                  <a:ext uri="{FF2B5EF4-FFF2-40B4-BE49-F238E27FC236}">
                    <a16:creationId xmlns:a16="http://schemas.microsoft.com/office/drawing/2014/main" id="{5F38D680-ABB3-4677-A353-605E51BD52B9}"/>
                  </a:ext>
                </a:extLst>
              </p:cNvPr>
              <p:cNvPicPr/>
              <p:nvPr/>
            </p:nvPicPr>
            <p:blipFill>
              <a:blip r:embed="rId115"/>
              <a:stretch>
                <a:fillRect/>
              </a:stretch>
            </p:blipFill>
            <p:spPr>
              <a:xfrm>
                <a:off x="5659748" y="4499173"/>
                <a:ext cx="71394" cy="99113"/>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16" name="Ink 815">
                <a:extLst>
                  <a:ext uri="{FF2B5EF4-FFF2-40B4-BE49-F238E27FC236}">
                    <a16:creationId xmlns:a16="http://schemas.microsoft.com/office/drawing/2014/main" id="{66AE1437-D0DB-425F-9907-AAA5FB8C04BD}"/>
                  </a:ext>
                </a:extLst>
              </p14:cNvPr>
              <p14:cNvContentPartPr/>
              <p14:nvPr/>
            </p14:nvContentPartPr>
            <p14:xfrm>
              <a:off x="5737301" y="4270590"/>
              <a:ext cx="4726" cy="115442"/>
            </p14:xfrm>
          </p:contentPart>
        </mc:Choice>
        <mc:Fallback xmlns="">
          <p:pic>
            <p:nvPicPr>
              <p:cNvPr id="816" name="Ink 815">
                <a:extLst>
                  <a:ext uri="{FF2B5EF4-FFF2-40B4-BE49-F238E27FC236}">
                    <a16:creationId xmlns:a16="http://schemas.microsoft.com/office/drawing/2014/main" id="{66AE1437-D0DB-425F-9907-AAA5FB8C04BD}"/>
                  </a:ext>
                </a:extLst>
              </p:cNvPr>
              <p:cNvPicPr/>
              <p:nvPr/>
            </p:nvPicPr>
            <p:blipFill>
              <a:blip r:embed="rId123"/>
              <a:stretch>
                <a:fillRect/>
              </a:stretch>
            </p:blipFill>
            <p:spPr>
              <a:xfrm>
                <a:off x="5732939" y="4266274"/>
                <a:ext cx="13451" cy="124073"/>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817" name="Ink 816">
                <a:extLst>
                  <a:ext uri="{FF2B5EF4-FFF2-40B4-BE49-F238E27FC236}">
                    <a16:creationId xmlns:a16="http://schemas.microsoft.com/office/drawing/2014/main" id="{CBCB8239-30D5-4539-8CA2-DBED6DD271A3}"/>
                  </a:ext>
                </a:extLst>
              </p14:cNvPr>
              <p14:cNvContentPartPr/>
              <p14:nvPr/>
            </p14:nvContentPartPr>
            <p14:xfrm>
              <a:off x="5707935" y="4266877"/>
              <a:ext cx="72910" cy="18902"/>
            </p14:xfrm>
          </p:contentPart>
        </mc:Choice>
        <mc:Fallback xmlns="">
          <p:pic>
            <p:nvPicPr>
              <p:cNvPr id="817" name="Ink 816">
                <a:extLst>
                  <a:ext uri="{FF2B5EF4-FFF2-40B4-BE49-F238E27FC236}">
                    <a16:creationId xmlns:a16="http://schemas.microsoft.com/office/drawing/2014/main" id="{CBCB8239-30D5-4539-8CA2-DBED6DD271A3}"/>
                  </a:ext>
                </a:extLst>
              </p:cNvPr>
              <p:cNvPicPr/>
              <p:nvPr/>
            </p:nvPicPr>
            <p:blipFill>
              <a:blip r:embed="rId125"/>
              <a:stretch>
                <a:fillRect/>
              </a:stretch>
            </p:blipFill>
            <p:spPr>
              <a:xfrm>
                <a:off x="5703625" y="4262597"/>
                <a:ext cx="81530" cy="27461"/>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18" name="Ink 817">
                <a:extLst>
                  <a:ext uri="{FF2B5EF4-FFF2-40B4-BE49-F238E27FC236}">
                    <a16:creationId xmlns:a16="http://schemas.microsoft.com/office/drawing/2014/main" id="{1C000497-E4AF-435F-9928-6C9380A85DB3}"/>
                  </a:ext>
                </a:extLst>
              </p14:cNvPr>
              <p14:cNvContentPartPr/>
              <p14:nvPr/>
            </p14:nvContentPartPr>
            <p14:xfrm>
              <a:off x="5715023" y="4381306"/>
              <a:ext cx="69197" cy="7764"/>
            </p14:xfrm>
          </p:contentPart>
        </mc:Choice>
        <mc:Fallback xmlns="">
          <p:pic>
            <p:nvPicPr>
              <p:cNvPr id="818" name="Ink 817">
                <a:extLst>
                  <a:ext uri="{FF2B5EF4-FFF2-40B4-BE49-F238E27FC236}">
                    <a16:creationId xmlns:a16="http://schemas.microsoft.com/office/drawing/2014/main" id="{1C000497-E4AF-435F-9928-6C9380A85DB3}"/>
                  </a:ext>
                </a:extLst>
              </p:cNvPr>
              <p:cNvPicPr/>
              <p:nvPr/>
            </p:nvPicPr>
            <p:blipFill>
              <a:blip r:embed="rId127"/>
              <a:stretch>
                <a:fillRect/>
              </a:stretch>
            </p:blipFill>
            <p:spPr>
              <a:xfrm>
                <a:off x="5710721" y="4377071"/>
                <a:ext cx="77802" cy="16234"/>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19" name="Ink 818">
                <a:extLst>
                  <a:ext uri="{FF2B5EF4-FFF2-40B4-BE49-F238E27FC236}">
                    <a16:creationId xmlns:a16="http://schemas.microsoft.com/office/drawing/2014/main" id="{D51847A7-BF9B-4919-BA4C-ED88FDA33A61}"/>
                  </a:ext>
                </a:extLst>
              </p14:cNvPr>
              <p14:cNvContentPartPr/>
              <p14:nvPr/>
            </p14:nvContentPartPr>
            <p14:xfrm>
              <a:off x="5817976" y="4329998"/>
              <a:ext cx="39492" cy="61096"/>
            </p14:xfrm>
          </p:contentPart>
        </mc:Choice>
        <mc:Fallback xmlns="">
          <p:pic>
            <p:nvPicPr>
              <p:cNvPr id="819" name="Ink 818">
                <a:extLst>
                  <a:ext uri="{FF2B5EF4-FFF2-40B4-BE49-F238E27FC236}">
                    <a16:creationId xmlns:a16="http://schemas.microsoft.com/office/drawing/2014/main" id="{D51847A7-BF9B-4919-BA4C-ED88FDA33A61}"/>
                  </a:ext>
                </a:extLst>
              </p:cNvPr>
              <p:cNvPicPr/>
              <p:nvPr/>
            </p:nvPicPr>
            <p:blipFill>
              <a:blip r:embed="rId129"/>
              <a:stretch>
                <a:fillRect/>
              </a:stretch>
            </p:blipFill>
            <p:spPr>
              <a:xfrm>
                <a:off x="5813668" y="4325685"/>
                <a:ext cx="48108" cy="69721"/>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20" name="Ink 819">
                <a:extLst>
                  <a:ext uri="{FF2B5EF4-FFF2-40B4-BE49-F238E27FC236}">
                    <a16:creationId xmlns:a16="http://schemas.microsoft.com/office/drawing/2014/main" id="{A054FE85-3A50-4773-9100-1EC491BDBD60}"/>
                  </a:ext>
                </a:extLst>
              </p14:cNvPr>
              <p14:cNvContentPartPr/>
              <p14:nvPr/>
            </p14:nvContentPartPr>
            <p14:xfrm>
              <a:off x="5910801" y="4267888"/>
              <a:ext cx="26328" cy="110378"/>
            </p14:xfrm>
          </p:contentPart>
        </mc:Choice>
        <mc:Fallback xmlns="">
          <p:pic>
            <p:nvPicPr>
              <p:cNvPr id="820" name="Ink 819">
                <a:extLst>
                  <a:ext uri="{FF2B5EF4-FFF2-40B4-BE49-F238E27FC236}">
                    <a16:creationId xmlns:a16="http://schemas.microsoft.com/office/drawing/2014/main" id="{A054FE85-3A50-4773-9100-1EC491BDBD60}"/>
                  </a:ext>
                </a:extLst>
              </p:cNvPr>
              <p:cNvPicPr/>
              <p:nvPr/>
            </p:nvPicPr>
            <p:blipFill>
              <a:blip r:embed="rId131"/>
              <a:stretch>
                <a:fillRect/>
              </a:stretch>
            </p:blipFill>
            <p:spPr>
              <a:xfrm>
                <a:off x="5906473" y="4263574"/>
                <a:ext cx="34984" cy="119007"/>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21" name="Ink 820">
                <a:extLst>
                  <a:ext uri="{FF2B5EF4-FFF2-40B4-BE49-F238E27FC236}">
                    <a16:creationId xmlns:a16="http://schemas.microsoft.com/office/drawing/2014/main" id="{A841FD51-47D4-49BB-955F-9EB19C87721A}"/>
                  </a:ext>
                </a:extLst>
              </p14:cNvPr>
              <p14:cNvContentPartPr/>
              <p14:nvPr/>
            </p14:nvContentPartPr>
            <p14:xfrm>
              <a:off x="5895611" y="4311770"/>
              <a:ext cx="45569" cy="11476"/>
            </p14:xfrm>
          </p:contentPart>
        </mc:Choice>
        <mc:Fallback xmlns="">
          <p:pic>
            <p:nvPicPr>
              <p:cNvPr id="821" name="Ink 820">
                <a:extLst>
                  <a:ext uri="{FF2B5EF4-FFF2-40B4-BE49-F238E27FC236}">
                    <a16:creationId xmlns:a16="http://schemas.microsoft.com/office/drawing/2014/main" id="{A841FD51-47D4-49BB-955F-9EB19C87721A}"/>
                  </a:ext>
                </a:extLst>
              </p:cNvPr>
              <p:cNvPicPr/>
              <p:nvPr/>
            </p:nvPicPr>
            <p:blipFill>
              <a:blip r:embed="rId133"/>
              <a:stretch>
                <a:fillRect/>
              </a:stretch>
            </p:blipFill>
            <p:spPr>
              <a:xfrm>
                <a:off x="5891271" y="4307466"/>
                <a:ext cx="54249" cy="20083"/>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822" name="Ink 821">
                <a:extLst>
                  <a:ext uri="{FF2B5EF4-FFF2-40B4-BE49-F238E27FC236}">
                    <a16:creationId xmlns:a16="http://schemas.microsoft.com/office/drawing/2014/main" id="{279710A5-DB16-4B8B-811A-A7F4F5EAA4F5}"/>
                  </a:ext>
                </a:extLst>
              </p14:cNvPr>
              <p14:cNvContentPartPr/>
              <p14:nvPr/>
            </p14:nvContentPartPr>
            <p14:xfrm>
              <a:off x="5780507" y="4537590"/>
              <a:ext cx="9789" cy="70547"/>
            </p14:xfrm>
          </p:contentPart>
        </mc:Choice>
        <mc:Fallback xmlns="">
          <p:pic>
            <p:nvPicPr>
              <p:cNvPr id="822" name="Ink 821">
                <a:extLst>
                  <a:ext uri="{FF2B5EF4-FFF2-40B4-BE49-F238E27FC236}">
                    <a16:creationId xmlns:a16="http://schemas.microsoft.com/office/drawing/2014/main" id="{279710A5-DB16-4B8B-811A-A7F4F5EAA4F5}"/>
                  </a:ext>
                </a:extLst>
              </p:cNvPr>
              <p:cNvPicPr/>
              <p:nvPr/>
            </p:nvPicPr>
            <p:blipFill>
              <a:blip r:embed="rId135"/>
              <a:stretch>
                <a:fillRect/>
              </a:stretch>
            </p:blipFill>
            <p:spPr>
              <a:xfrm>
                <a:off x="5776156" y="4533271"/>
                <a:ext cx="18490"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23" name="Ink 822">
                <a:extLst>
                  <a:ext uri="{FF2B5EF4-FFF2-40B4-BE49-F238E27FC236}">
                    <a16:creationId xmlns:a16="http://schemas.microsoft.com/office/drawing/2014/main" id="{FA1F6061-9953-48E7-9013-BEA3F60B20D8}"/>
                  </a:ext>
                </a:extLst>
              </p14:cNvPr>
              <p14:cNvContentPartPr/>
              <p14:nvPr/>
            </p14:nvContentPartPr>
            <p14:xfrm>
              <a:off x="5815950" y="4540628"/>
              <a:ext cx="4388" cy="70547"/>
            </p14:xfrm>
          </p:contentPart>
        </mc:Choice>
        <mc:Fallback xmlns="">
          <p:pic>
            <p:nvPicPr>
              <p:cNvPr id="823" name="Ink 822">
                <a:extLst>
                  <a:ext uri="{FF2B5EF4-FFF2-40B4-BE49-F238E27FC236}">
                    <a16:creationId xmlns:a16="http://schemas.microsoft.com/office/drawing/2014/main" id="{FA1F6061-9953-48E7-9013-BEA3F60B20D8}"/>
                  </a:ext>
                </a:extLst>
              </p:cNvPr>
              <p:cNvPicPr/>
              <p:nvPr/>
            </p:nvPicPr>
            <p:blipFill>
              <a:blip r:embed="rId137"/>
              <a:stretch>
                <a:fillRect/>
              </a:stretch>
            </p:blipFill>
            <p:spPr>
              <a:xfrm>
                <a:off x="5811900" y="4536309"/>
                <a:ext cx="12489"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824" name="Ink 823">
                <a:extLst>
                  <a:ext uri="{FF2B5EF4-FFF2-40B4-BE49-F238E27FC236}">
                    <a16:creationId xmlns:a16="http://schemas.microsoft.com/office/drawing/2014/main" id="{BAAD383B-21A4-4E7A-9D55-E0B3C84A5BE1}"/>
                  </a:ext>
                </a:extLst>
              </p14:cNvPr>
              <p14:cNvContentPartPr/>
              <p14:nvPr/>
            </p14:nvContentPartPr>
            <p14:xfrm>
              <a:off x="5761605" y="4527465"/>
              <a:ext cx="76286" cy="10464"/>
            </p14:xfrm>
          </p:contentPart>
        </mc:Choice>
        <mc:Fallback xmlns="">
          <p:pic>
            <p:nvPicPr>
              <p:cNvPr id="824" name="Ink 823">
                <a:extLst>
                  <a:ext uri="{FF2B5EF4-FFF2-40B4-BE49-F238E27FC236}">
                    <a16:creationId xmlns:a16="http://schemas.microsoft.com/office/drawing/2014/main" id="{BAAD383B-21A4-4E7A-9D55-E0B3C84A5BE1}"/>
                  </a:ext>
                </a:extLst>
              </p:cNvPr>
              <p:cNvPicPr/>
              <p:nvPr/>
            </p:nvPicPr>
            <p:blipFill>
              <a:blip r:embed="rId139"/>
              <a:stretch>
                <a:fillRect/>
              </a:stretch>
            </p:blipFill>
            <p:spPr>
              <a:xfrm>
                <a:off x="5757287" y="4523135"/>
                <a:ext cx="84922" cy="19124"/>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28" name="Ink 827">
                <a:extLst>
                  <a:ext uri="{FF2B5EF4-FFF2-40B4-BE49-F238E27FC236}">
                    <a16:creationId xmlns:a16="http://schemas.microsoft.com/office/drawing/2014/main" id="{B4FB41E7-7D96-4A85-B4D1-AF0B4452167C}"/>
                  </a:ext>
                </a:extLst>
              </p14:cNvPr>
              <p14:cNvContentPartPr/>
              <p14:nvPr/>
            </p14:nvContentPartPr>
            <p14:xfrm>
              <a:off x="6312331" y="4414189"/>
              <a:ext cx="228520" cy="17890"/>
            </p14:xfrm>
          </p:contentPart>
        </mc:Choice>
        <mc:Fallback xmlns="">
          <p:pic>
            <p:nvPicPr>
              <p:cNvPr id="828" name="Ink 827">
                <a:extLst>
                  <a:ext uri="{FF2B5EF4-FFF2-40B4-BE49-F238E27FC236}">
                    <a16:creationId xmlns:a16="http://schemas.microsoft.com/office/drawing/2014/main" id="{B4FB41E7-7D96-4A85-B4D1-AF0B4452167C}"/>
                  </a:ext>
                </a:extLst>
              </p:cNvPr>
              <p:cNvPicPr/>
              <p:nvPr/>
            </p:nvPicPr>
            <p:blipFill>
              <a:blip r:embed="rId147"/>
              <a:stretch>
                <a:fillRect/>
              </a:stretch>
            </p:blipFill>
            <p:spPr>
              <a:xfrm>
                <a:off x="6308013" y="4409808"/>
                <a:ext cx="237157" cy="26652"/>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829" name="Ink 828">
                <a:extLst>
                  <a:ext uri="{FF2B5EF4-FFF2-40B4-BE49-F238E27FC236}">
                    <a16:creationId xmlns:a16="http://schemas.microsoft.com/office/drawing/2014/main" id="{CB85B197-9296-4139-A731-029FFCCFE833}"/>
                  </a:ext>
                </a:extLst>
              </p14:cNvPr>
              <p14:cNvContentPartPr/>
              <p14:nvPr/>
            </p14:nvContentPartPr>
            <p14:xfrm>
              <a:off x="6427435" y="4300773"/>
              <a:ext cx="2700" cy="100927"/>
            </p14:xfrm>
          </p:contentPart>
        </mc:Choice>
        <mc:Fallback xmlns="">
          <p:pic>
            <p:nvPicPr>
              <p:cNvPr id="829" name="Ink 828">
                <a:extLst>
                  <a:ext uri="{FF2B5EF4-FFF2-40B4-BE49-F238E27FC236}">
                    <a16:creationId xmlns:a16="http://schemas.microsoft.com/office/drawing/2014/main" id="{CB85B197-9296-4139-A731-029FFCCFE833}"/>
                  </a:ext>
                </a:extLst>
              </p:cNvPr>
              <p:cNvPicPr/>
              <p:nvPr/>
            </p:nvPicPr>
            <p:blipFill>
              <a:blip r:embed="rId149"/>
              <a:stretch>
                <a:fillRect/>
              </a:stretch>
            </p:blipFill>
            <p:spPr>
              <a:xfrm>
                <a:off x="6422806" y="4296463"/>
                <a:ext cx="11957" cy="109547"/>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830" name="Ink 829">
                <a:extLst>
                  <a:ext uri="{FF2B5EF4-FFF2-40B4-BE49-F238E27FC236}">
                    <a16:creationId xmlns:a16="http://schemas.microsoft.com/office/drawing/2014/main" id="{C7CB8CC3-7C2C-49B4-8B11-F72A7BD9D353}"/>
                  </a:ext>
                </a:extLst>
              </p14:cNvPr>
              <p14:cNvContentPartPr/>
              <p14:nvPr/>
            </p14:nvContentPartPr>
            <p14:xfrm>
              <a:off x="6418660" y="4476297"/>
              <a:ext cx="51307" cy="62109"/>
            </p14:xfrm>
          </p:contentPart>
        </mc:Choice>
        <mc:Fallback xmlns="">
          <p:pic>
            <p:nvPicPr>
              <p:cNvPr id="830" name="Ink 829">
                <a:extLst>
                  <a:ext uri="{FF2B5EF4-FFF2-40B4-BE49-F238E27FC236}">
                    <a16:creationId xmlns:a16="http://schemas.microsoft.com/office/drawing/2014/main" id="{C7CB8CC3-7C2C-49B4-8B11-F72A7BD9D353}"/>
                  </a:ext>
                </a:extLst>
              </p:cNvPr>
              <p:cNvPicPr/>
              <p:nvPr/>
            </p:nvPicPr>
            <p:blipFill>
              <a:blip r:embed="rId151"/>
              <a:stretch>
                <a:fillRect/>
              </a:stretch>
            </p:blipFill>
            <p:spPr>
              <a:xfrm>
                <a:off x="6414355" y="4471989"/>
                <a:ext cx="59918" cy="70725"/>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831" name="Ink 830">
                <a:extLst>
                  <a:ext uri="{FF2B5EF4-FFF2-40B4-BE49-F238E27FC236}">
                    <a16:creationId xmlns:a16="http://schemas.microsoft.com/office/drawing/2014/main" id="{B5E0CE33-AA4C-4AD8-B2B7-A5F7BA5FC0DA}"/>
                  </a:ext>
                </a:extLst>
              </p14:cNvPr>
              <p14:cNvContentPartPr/>
              <p14:nvPr/>
            </p14:nvContentPartPr>
            <p14:xfrm>
              <a:off x="6605015" y="4346341"/>
              <a:ext cx="65147" cy="135695"/>
            </p14:xfrm>
          </p:contentPart>
        </mc:Choice>
        <mc:Fallback xmlns="">
          <p:pic>
            <p:nvPicPr>
              <p:cNvPr id="831" name="Ink 830">
                <a:extLst>
                  <a:ext uri="{FF2B5EF4-FFF2-40B4-BE49-F238E27FC236}">
                    <a16:creationId xmlns:a16="http://schemas.microsoft.com/office/drawing/2014/main" id="{B5E0CE33-AA4C-4AD8-B2B7-A5F7BA5FC0DA}"/>
                  </a:ext>
                </a:extLst>
              </p:cNvPr>
              <p:cNvPicPr/>
              <p:nvPr/>
            </p:nvPicPr>
            <p:blipFill>
              <a:blip r:embed="rId153"/>
              <a:stretch>
                <a:fillRect/>
              </a:stretch>
            </p:blipFill>
            <p:spPr>
              <a:xfrm>
                <a:off x="6600696" y="4342022"/>
                <a:ext cx="73785" cy="144333"/>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832" name="Ink 831">
                <a:extLst>
                  <a:ext uri="{FF2B5EF4-FFF2-40B4-BE49-F238E27FC236}">
                    <a16:creationId xmlns:a16="http://schemas.microsoft.com/office/drawing/2014/main" id="{FB4865A3-D787-4D01-A99A-D826744A36D3}"/>
                  </a:ext>
                </a:extLst>
              </p14:cNvPr>
              <p14:cNvContentPartPr/>
              <p14:nvPr/>
            </p14:nvContentPartPr>
            <p14:xfrm>
              <a:off x="6711006" y="4389209"/>
              <a:ext cx="67509" cy="77973"/>
            </p14:xfrm>
          </p:contentPart>
        </mc:Choice>
        <mc:Fallback xmlns="">
          <p:pic>
            <p:nvPicPr>
              <p:cNvPr id="832" name="Ink 831">
                <a:extLst>
                  <a:ext uri="{FF2B5EF4-FFF2-40B4-BE49-F238E27FC236}">
                    <a16:creationId xmlns:a16="http://schemas.microsoft.com/office/drawing/2014/main" id="{FB4865A3-D787-4D01-A99A-D826744A36D3}"/>
                  </a:ext>
                </a:extLst>
              </p:cNvPr>
              <p:cNvPicPr/>
              <p:nvPr/>
            </p:nvPicPr>
            <p:blipFill>
              <a:blip r:embed="rId155"/>
              <a:stretch>
                <a:fillRect/>
              </a:stretch>
            </p:blipFill>
            <p:spPr>
              <a:xfrm>
                <a:off x="6706697" y="4384877"/>
                <a:ext cx="76127" cy="86637"/>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808" name="Ink 807">
                <a:extLst>
                  <a:ext uri="{FF2B5EF4-FFF2-40B4-BE49-F238E27FC236}">
                    <a16:creationId xmlns:a16="http://schemas.microsoft.com/office/drawing/2014/main" id="{14BE1883-4458-4AA5-92E3-425E2F90E3CF}"/>
                  </a:ext>
                </a:extLst>
              </p14:cNvPr>
              <p14:cNvContentPartPr/>
              <p14:nvPr/>
            </p14:nvContentPartPr>
            <p14:xfrm>
              <a:off x="5249562" y="4420237"/>
              <a:ext cx="73718" cy="5490"/>
            </p14:xfrm>
          </p:contentPart>
        </mc:Choice>
        <mc:Fallback xmlns="">
          <p:pic>
            <p:nvPicPr>
              <p:cNvPr id="808" name="Ink 807">
                <a:extLst>
                  <a:ext uri="{FF2B5EF4-FFF2-40B4-BE49-F238E27FC236}">
                    <a16:creationId xmlns:a16="http://schemas.microsoft.com/office/drawing/2014/main" id="{14BE1883-4458-4AA5-92E3-425E2F90E3CF}"/>
                  </a:ext>
                </a:extLst>
              </p:cNvPr>
              <p:cNvPicPr/>
              <p:nvPr/>
            </p:nvPicPr>
            <p:blipFill>
              <a:blip r:embed="rId175"/>
              <a:stretch>
                <a:fillRect/>
              </a:stretch>
            </p:blipFill>
            <p:spPr>
              <a:xfrm>
                <a:off x="5245226" y="4415845"/>
                <a:ext cx="82391" cy="14274"/>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809" name="Ink 808">
                <a:extLst>
                  <a:ext uri="{FF2B5EF4-FFF2-40B4-BE49-F238E27FC236}">
                    <a16:creationId xmlns:a16="http://schemas.microsoft.com/office/drawing/2014/main" id="{A7B417B3-3C98-41E5-B9CF-37D16058FF6F}"/>
                  </a:ext>
                </a:extLst>
              </p14:cNvPr>
              <p14:cNvContentPartPr/>
              <p14:nvPr/>
            </p14:nvContentPartPr>
            <p14:xfrm>
              <a:off x="5235054" y="4457880"/>
              <a:ext cx="105087" cy="5490"/>
            </p14:xfrm>
          </p:contentPart>
        </mc:Choice>
        <mc:Fallback xmlns="">
          <p:pic>
            <p:nvPicPr>
              <p:cNvPr id="809" name="Ink 808">
                <a:extLst>
                  <a:ext uri="{FF2B5EF4-FFF2-40B4-BE49-F238E27FC236}">
                    <a16:creationId xmlns:a16="http://schemas.microsoft.com/office/drawing/2014/main" id="{A7B417B3-3C98-41E5-B9CF-37D16058FF6F}"/>
                  </a:ext>
                </a:extLst>
              </p:cNvPr>
              <p:cNvPicPr/>
              <p:nvPr/>
            </p:nvPicPr>
            <p:blipFill>
              <a:blip r:embed="rId177"/>
              <a:stretch>
                <a:fillRect/>
              </a:stretch>
            </p:blipFill>
            <p:spPr>
              <a:xfrm>
                <a:off x="5230735" y="4453488"/>
                <a:ext cx="113724" cy="14274"/>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835" name="Ink 834">
                <a:extLst>
                  <a:ext uri="{FF2B5EF4-FFF2-40B4-BE49-F238E27FC236}">
                    <a16:creationId xmlns:a16="http://schemas.microsoft.com/office/drawing/2014/main" id="{51629099-EBDB-4CE7-92F9-7A8E91C3D6B4}"/>
                  </a:ext>
                </a:extLst>
              </p14:cNvPr>
              <p14:cNvContentPartPr/>
              <p14:nvPr/>
            </p14:nvContentPartPr>
            <p14:xfrm>
              <a:off x="6159692" y="4120516"/>
              <a:ext cx="150572" cy="638755"/>
            </p14:xfrm>
          </p:contentPart>
        </mc:Choice>
        <mc:Fallback xmlns="">
          <p:pic>
            <p:nvPicPr>
              <p:cNvPr id="835" name="Ink 834">
                <a:extLst>
                  <a:ext uri="{FF2B5EF4-FFF2-40B4-BE49-F238E27FC236}">
                    <a16:creationId xmlns:a16="http://schemas.microsoft.com/office/drawing/2014/main" id="{51629099-EBDB-4CE7-92F9-7A8E91C3D6B4}"/>
                  </a:ext>
                </a:extLst>
              </p:cNvPr>
              <p:cNvPicPr/>
              <p:nvPr/>
            </p:nvPicPr>
            <p:blipFill>
              <a:blip r:embed="rId179"/>
              <a:stretch>
                <a:fillRect/>
              </a:stretch>
            </p:blipFill>
            <p:spPr>
              <a:xfrm>
                <a:off x="6155369" y="4116198"/>
                <a:ext cx="159217" cy="647392"/>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850" name="Ink 849">
                <a:extLst>
                  <a:ext uri="{FF2B5EF4-FFF2-40B4-BE49-F238E27FC236}">
                    <a16:creationId xmlns:a16="http://schemas.microsoft.com/office/drawing/2014/main" id="{1C252123-1781-4D97-8607-70DDD6A14BDD}"/>
                  </a:ext>
                </a:extLst>
              </p14:cNvPr>
              <p14:cNvContentPartPr/>
              <p14:nvPr/>
            </p14:nvContentPartPr>
            <p14:xfrm>
              <a:off x="6200158" y="4811847"/>
              <a:ext cx="46662" cy="53720"/>
            </p14:xfrm>
          </p:contentPart>
        </mc:Choice>
        <mc:Fallback xmlns="">
          <p:pic>
            <p:nvPicPr>
              <p:cNvPr id="850" name="Ink 849">
                <a:extLst>
                  <a:ext uri="{FF2B5EF4-FFF2-40B4-BE49-F238E27FC236}">
                    <a16:creationId xmlns:a16="http://schemas.microsoft.com/office/drawing/2014/main" id="{1C252123-1781-4D97-8607-70DDD6A14BDD}"/>
                  </a:ext>
                </a:extLst>
              </p:cNvPr>
              <p:cNvPicPr/>
              <p:nvPr/>
            </p:nvPicPr>
            <p:blipFill>
              <a:blip r:embed="rId181"/>
              <a:stretch>
                <a:fillRect/>
              </a:stretch>
            </p:blipFill>
            <p:spPr>
              <a:xfrm>
                <a:off x="6195851" y="4807521"/>
                <a:ext cx="55277" cy="62373"/>
              </a:xfrm>
              <a:prstGeom prst="rect">
                <a:avLst/>
              </a:prstGeom>
            </p:spPr>
          </p:pic>
        </mc:Fallback>
      </mc:AlternateContent>
      <p:grpSp>
        <p:nvGrpSpPr>
          <p:cNvPr id="857" name="Group 856">
            <a:extLst>
              <a:ext uri="{FF2B5EF4-FFF2-40B4-BE49-F238E27FC236}">
                <a16:creationId xmlns:a16="http://schemas.microsoft.com/office/drawing/2014/main" id="{38220801-6943-4D5B-87E4-C3E379EB68CF}"/>
              </a:ext>
            </a:extLst>
          </p:cNvPr>
          <p:cNvGrpSpPr/>
          <p:nvPr/>
        </p:nvGrpSpPr>
        <p:grpSpPr>
          <a:xfrm>
            <a:off x="6901261" y="4410272"/>
            <a:ext cx="103518" cy="45093"/>
            <a:chOff x="6901261" y="4410272"/>
            <a:chExt cx="103518" cy="45093"/>
          </a:xfrm>
        </p:grpSpPr>
        <mc:AlternateContent xmlns:mc="http://schemas.openxmlformats.org/markup-compatibility/2006" xmlns:p14="http://schemas.microsoft.com/office/powerpoint/2010/main">
          <mc:Choice Requires="p14">
            <p:contentPart p14:bwMode="auto" r:id="rId182">
              <p14:nvContentPartPr>
                <p14:cNvPr id="855" name="Ink 854">
                  <a:extLst>
                    <a:ext uri="{FF2B5EF4-FFF2-40B4-BE49-F238E27FC236}">
                      <a16:creationId xmlns:a16="http://schemas.microsoft.com/office/drawing/2014/main" id="{2B538DCF-829F-4D3D-B525-ADB308A57495}"/>
                    </a:ext>
                  </a:extLst>
                </p14:cNvPr>
                <p14:cNvContentPartPr/>
                <p14:nvPr/>
              </p14:nvContentPartPr>
              <p14:xfrm>
                <a:off x="6901261" y="4410272"/>
                <a:ext cx="79991" cy="11371"/>
              </p14:xfrm>
            </p:contentPart>
          </mc:Choice>
          <mc:Fallback xmlns="">
            <p:pic>
              <p:nvPicPr>
                <p:cNvPr id="855" name="Ink 854">
                  <a:extLst>
                    <a:ext uri="{FF2B5EF4-FFF2-40B4-BE49-F238E27FC236}">
                      <a16:creationId xmlns:a16="http://schemas.microsoft.com/office/drawing/2014/main" id="{2B538DCF-829F-4D3D-B525-ADB308A57495}"/>
                    </a:ext>
                  </a:extLst>
                </p:cNvPr>
                <p:cNvPicPr/>
                <p:nvPr/>
              </p:nvPicPr>
              <p:blipFill>
                <a:blip r:embed="rId185"/>
                <a:stretch>
                  <a:fillRect/>
                </a:stretch>
              </p:blipFill>
              <p:spPr>
                <a:xfrm>
                  <a:off x="6896937" y="4405870"/>
                  <a:ext cx="88639" cy="20174"/>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856" name="Ink 855">
                  <a:extLst>
                    <a:ext uri="{FF2B5EF4-FFF2-40B4-BE49-F238E27FC236}">
                      <a16:creationId xmlns:a16="http://schemas.microsoft.com/office/drawing/2014/main" id="{36DCDA37-A13E-42CB-AB7D-98455D55BC01}"/>
                    </a:ext>
                  </a:extLst>
                </p14:cNvPr>
                <p14:cNvContentPartPr/>
                <p14:nvPr/>
              </p14:nvContentPartPr>
              <p14:xfrm>
                <a:off x="6915377" y="4449091"/>
                <a:ext cx="89402" cy="6274"/>
              </p14:xfrm>
            </p:contentPart>
          </mc:Choice>
          <mc:Fallback xmlns="">
            <p:pic>
              <p:nvPicPr>
                <p:cNvPr id="856" name="Ink 855">
                  <a:extLst>
                    <a:ext uri="{FF2B5EF4-FFF2-40B4-BE49-F238E27FC236}">
                      <a16:creationId xmlns:a16="http://schemas.microsoft.com/office/drawing/2014/main" id="{36DCDA37-A13E-42CB-AB7D-98455D55BC01}"/>
                    </a:ext>
                  </a:extLst>
                </p:cNvPr>
                <p:cNvPicPr/>
                <p:nvPr/>
              </p:nvPicPr>
              <p:blipFill>
                <a:blip r:embed="rId187"/>
                <a:stretch>
                  <a:fillRect/>
                </a:stretch>
              </p:blipFill>
              <p:spPr>
                <a:xfrm>
                  <a:off x="6911051" y="4444662"/>
                  <a:ext cx="98054" cy="1513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8">
            <p14:nvContentPartPr>
              <p14:cNvPr id="858" name="Ink 857">
                <a:extLst>
                  <a:ext uri="{FF2B5EF4-FFF2-40B4-BE49-F238E27FC236}">
                    <a16:creationId xmlns:a16="http://schemas.microsoft.com/office/drawing/2014/main" id="{2BD803EB-A149-47C9-B482-899CA4D8830E}"/>
                  </a:ext>
                </a:extLst>
              </p14:cNvPr>
              <p14:cNvContentPartPr/>
              <p14:nvPr/>
            </p14:nvContentPartPr>
            <p14:xfrm>
              <a:off x="7145560" y="4424282"/>
              <a:ext cx="627165" cy="23966"/>
            </p14:xfrm>
          </p:contentPart>
        </mc:Choice>
        <mc:Fallback xmlns="">
          <p:pic>
            <p:nvPicPr>
              <p:cNvPr id="858" name="Ink 857">
                <a:extLst>
                  <a:ext uri="{FF2B5EF4-FFF2-40B4-BE49-F238E27FC236}">
                    <a16:creationId xmlns:a16="http://schemas.microsoft.com/office/drawing/2014/main" id="{2BD803EB-A149-47C9-B482-899CA4D8830E}"/>
                  </a:ext>
                </a:extLst>
              </p:cNvPr>
              <p:cNvPicPr/>
              <p:nvPr/>
            </p:nvPicPr>
            <p:blipFill>
              <a:blip r:embed="rId109"/>
              <a:stretch>
                <a:fillRect/>
              </a:stretch>
            </p:blipFill>
            <p:spPr>
              <a:xfrm>
                <a:off x="7141240" y="4419990"/>
                <a:ext cx="635806" cy="32551"/>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859" name="Ink 858">
                <a:extLst>
                  <a:ext uri="{FF2B5EF4-FFF2-40B4-BE49-F238E27FC236}">
                    <a16:creationId xmlns:a16="http://schemas.microsoft.com/office/drawing/2014/main" id="{F0E72679-AD67-4BE3-AB04-3D783E2A8F89}"/>
                  </a:ext>
                </a:extLst>
              </p14:cNvPr>
              <p14:cNvContentPartPr/>
              <p14:nvPr/>
            </p14:nvContentPartPr>
            <p14:xfrm>
              <a:off x="7245475" y="4293988"/>
              <a:ext cx="120842" cy="126242"/>
            </p14:xfrm>
          </p:contentPart>
        </mc:Choice>
        <mc:Fallback xmlns="">
          <p:pic>
            <p:nvPicPr>
              <p:cNvPr id="859" name="Ink 858">
                <a:extLst>
                  <a:ext uri="{FF2B5EF4-FFF2-40B4-BE49-F238E27FC236}">
                    <a16:creationId xmlns:a16="http://schemas.microsoft.com/office/drawing/2014/main" id="{F0E72679-AD67-4BE3-AB04-3D783E2A8F89}"/>
                  </a:ext>
                </a:extLst>
              </p:cNvPr>
              <p:cNvPicPr/>
              <p:nvPr/>
            </p:nvPicPr>
            <p:blipFill>
              <a:blip r:embed="rId111"/>
              <a:stretch>
                <a:fillRect/>
              </a:stretch>
            </p:blipFill>
            <p:spPr>
              <a:xfrm>
                <a:off x="7241159" y="4289672"/>
                <a:ext cx="129474" cy="134874"/>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860" name="Ink 859">
                <a:extLst>
                  <a:ext uri="{FF2B5EF4-FFF2-40B4-BE49-F238E27FC236}">
                    <a16:creationId xmlns:a16="http://schemas.microsoft.com/office/drawing/2014/main" id="{66FA028E-E7C7-45D2-8643-8529D3DEB47F}"/>
                  </a:ext>
                </a:extLst>
              </p14:cNvPr>
              <p14:cNvContentPartPr/>
              <p14:nvPr/>
            </p14:nvContentPartPr>
            <p14:xfrm>
              <a:off x="7359228" y="4350696"/>
              <a:ext cx="23291" cy="44894"/>
            </p14:xfrm>
          </p:contentPart>
        </mc:Choice>
        <mc:Fallback xmlns="">
          <p:pic>
            <p:nvPicPr>
              <p:cNvPr id="860" name="Ink 859">
                <a:extLst>
                  <a:ext uri="{FF2B5EF4-FFF2-40B4-BE49-F238E27FC236}">
                    <a16:creationId xmlns:a16="http://schemas.microsoft.com/office/drawing/2014/main" id="{66FA028E-E7C7-45D2-8643-8529D3DEB47F}"/>
                  </a:ext>
                </a:extLst>
              </p:cNvPr>
              <p:cNvPicPr/>
              <p:nvPr/>
            </p:nvPicPr>
            <p:blipFill>
              <a:blip r:embed="rId113"/>
              <a:stretch>
                <a:fillRect/>
              </a:stretch>
            </p:blipFill>
            <p:spPr>
              <a:xfrm>
                <a:off x="7354928" y="4346386"/>
                <a:ext cx="31891" cy="5351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861" name="Ink 860">
                <a:extLst>
                  <a:ext uri="{FF2B5EF4-FFF2-40B4-BE49-F238E27FC236}">
                    <a16:creationId xmlns:a16="http://schemas.microsoft.com/office/drawing/2014/main" id="{C7163900-8B1F-446A-B0DD-D4D8E96D0C11}"/>
                  </a:ext>
                </a:extLst>
              </p14:cNvPr>
              <p14:cNvContentPartPr/>
              <p14:nvPr/>
            </p14:nvContentPartPr>
            <p14:xfrm>
              <a:off x="7365979" y="4497193"/>
              <a:ext cx="62784" cy="90463"/>
            </p14:xfrm>
          </p:contentPart>
        </mc:Choice>
        <mc:Fallback xmlns="">
          <p:pic>
            <p:nvPicPr>
              <p:cNvPr id="861" name="Ink 860">
                <a:extLst>
                  <a:ext uri="{FF2B5EF4-FFF2-40B4-BE49-F238E27FC236}">
                    <a16:creationId xmlns:a16="http://schemas.microsoft.com/office/drawing/2014/main" id="{C7163900-8B1F-446A-B0DD-D4D8E96D0C11}"/>
                  </a:ext>
                </a:extLst>
              </p:cNvPr>
              <p:cNvPicPr/>
              <p:nvPr/>
            </p:nvPicPr>
            <p:blipFill>
              <a:blip r:embed="rId115"/>
              <a:stretch>
                <a:fillRect/>
              </a:stretch>
            </p:blipFill>
            <p:spPr>
              <a:xfrm>
                <a:off x="7361674" y="4492868"/>
                <a:ext cx="71394" cy="99113"/>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863" name="Ink 862">
                <a:extLst>
                  <a:ext uri="{FF2B5EF4-FFF2-40B4-BE49-F238E27FC236}">
                    <a16:creationId xmlns:a16="http://schemas.microsoft.com/office/drawing/2014/main" id="{383A0007-9F17-4752-B367-EB48D352FB4F}"/>
                  </a:ext>
                </a:extLst>
              </p14:cNvPr>
              <p14:cNvContentPartPr/>
              <p14:nvPr/>
            </p14:nvContentPartPr>
            <p14:xfrm>
              <a:off x="7439227" y="4264284"/>
              <a:ext cx="4726" cy="115442"/>
            </p14:xfrm>
          </p:contentPart>
        </mc:Choice>
        <mc:Fallback xmlns="">
          <p:pic>
            <p:nvPicPr>
              <p:cNvPr id="863" name="Ink 862">
                <a:extLst>
                  <a:ext uri="{FF2B5EF4-FFF2-40B4-BE49-F238E27FC236}">
                    <a16:creationId xmlns:a16="http://schemas.microsoft.com/office/drawing/2014/main" id="{383A0007-9F17-4752-B367-EB48D352FB4F}"/>
                  </a:ext>
                </a:extLst>
              </p:cNvPr>
              <p:cNvPicPr/>
              <p:nvPr/>
            </p:nvPicPr>
            <p:blipFill>
              <a:blip r:embed="rId123"/>
              <a:stretch>
                <a:fillRect/>
              </a:stretch>
            </p:blipFill>
            <p:spPr>
              <a:xfrm>
                <a:off x="7434865" y="4259968"/>
                <a:ext cx="13451" cy="124073"/>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864" name="Ink 863">
                <a:extLst>
                  <a:ext uri="{FF2B5EF4-FFF2-40B4-BE49-F238E27FC236}">
                    <a16:creationId xmlns:a16="http://schemas.microsoft.com/office/drawing/2014/main" id="{EE7B18BB-B25A-411D-9825-743E88B2AFF6}"/>
                  </a:ext>
                </a:extLst>
              </p14:cNvPr>
              <p14:cNvContentPartPr/>
              <p14:nvPr/>
            </p14:nvContentPartPr>
            <p14:xfrm>
              <a:off x="7409861" y="4260571"/>
              <a:ext cx="72910" cy="18902"/>
            </p14:xfrm>
          </p:contentPart>
        </mc:Choice>
        <mc:Fallback xmlns="">
          <p:pic>
            <p:nvPicPr>
              <p:cNvPr id="864" name="Ink 863">
                <a:extLst>
                  <a:ext uri="{FF2B5EF4-FFF2-40B4-BE49-F238E27FC236}">
                    <a16:creationId xmlns:a16="http://schemas.microsoft.com/office/drawing/2014/main" id="{EE7B18BB-B25A-411D-9825-743E88B2AFF6}"/>
                  </a:ext>
                </a:extLst>
              </p:cNvPr>
              <p:cNvPicPr/>
              <p:nvPr/>
            </p:nvPicPr>
            <p:blipFill>
              <a:blip r:embed="rId125"/>
              <a:stretch>
                <a:fillRect/>
              </a:stretch>
            </p:blipFill>
            <p:spPr>
              <a:xfrm>
                <a:off x="7405551" y="4256291"/>
                <a:ext cx="81530" cy="27461"/>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865" name="Ink 864">
                <a:extLst>
                  <a:ext uri="{FF2B5EF4-FFF2-40B4-BE49-F238E27FC236}">
                    <a16:creationId xmlns:a16="http://schemas.microsoft.com/office/drawing/2014/main" id="{B84A39DD-FF55-4525-9392-866CF72FB9D0}"/>
                  </a:ext>
                </a:extLst>
              </p14:cNvPr>
              <p14:cNvContentPartPr/>
              <p14:nvPr/>
            </p14:nvContentPartPr>
            <p14:xfrm>
              <a:off x="7416949" y="4375001"/>
              <a:ext cx="69197" cy="7764"/>
            </p14:xfrm>
          </p:contentPart>
        </mc:Choice>
        <mc:Fallback xmlns="">
          <p:pic>
            <p:nvPicPr>
              <p:cNvPr id="865" name="Ink 864">
                <a:extLst>
                  <a:ext uri="{FF2B5EF4-FFF2-40B4-BE49-F238E27FC236}">
                    <a16:creationId xmlns:a16="http://schemas.microsoft.com/office/drawing/2014/main" id="{B84A39DD-FF55-4525-9392-866CF72FB9D0}"/>
                  </a:ext>
                </a:extLst>
              </p:cNvPr>
              <p:cNvPicPr/>
              <p:nvPr/>
            </p:nvPicPr>
            <p:blipFill>
              <a:blip r:embed="rId127"/>
              <a:stretch>
                <a:fillRect/>
              </a:stretch>
            </p:blipFill>
            <p:spPr>
              <a:xfrm>
                <a:off x="7412647" y="4370766"/>
                <a:ext cx="77802" cy="16234"/>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866" name="Ink 865">
                <a:extLst>
                  <a:ext uri="{FF2B5EF4-FFF2-40B4-BE49-F238E27FC236}">
                    <a16:creationId xmlns:a16="http://schemas.microsoft.com/office/drawing/2014/main" id="{EC492BEA-A0C0-4D80-8D2F-F9D0789C1927}"/>
                  </a:ext>
                </a:extLst>
              </p14:cNvPr>
              <p14:cNvContentPartPr/>
              <p14:nvPr/>
            </p14:nvContentPartPr>
            <p14:xfrm>
              <a:off x="7519902" y="4323693"/>
              <a:ext cx="39492" cy="61096"/>
            </p14:xfrm>
          </p:contentPart>
        </mc:Choice>
        <mc:Fallback xmlns="">
          <p:pic>
            <p:nvPicPr>
              <p:cNvPr id="866" name="Ink 865">
                <a:extLst>
                  <a:ext uri="{FF2B5EF4-FFF2-40B4-BE49-F238E27FC236}">
                    <a16:creationId xmlns:a16="http://schemas.microsoft.com/office/drawing/2014/main" id="{EC492BEA-A0C0-4D80-8D2F-F9D0789C1927}"/>
                  </a:ext>
                </a:extLst>
              </p:cNvPr>
              <p:cNvPicPr/>
              <p:nvPr/>
            </p:nvPicPr>
            <p:blipFill>
              <a:blip r:embed="rId129"/>
              <a:stretch>
                <a:fillRect/>
              </a:stretch>
            </p:blipFill>
            <p:spPr>
              <a:xfrm>
                <a:off x="7515594" y="4319380"/>
                <a:ext cx="48108" cy="69721"/>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867" name="Ink 866">
                <a:extLst>
                  <a:ext uri="{FF2B5EF4-FFF2-40B4-BE49-F238E27FC236}">
                    <a16:creationId xmlns:a16="http://schemas.microsoft.com/office/drawing/2014/main" id="{2E4854A4-ADEA-45D3-9BBB-CD39A548438F}"/>
                  </a:ext>
                </a:extLst>
              </p14:cNvPr>
              <p14:cNvContentPartPr/>
              <p14:nvPr/>
            </p14:nvContentPartPr>
            <p14:xfrm>
              <a:off x="7612727" y="4261583"/>
              <a:ext cx="26328" cy="110378"/>
            </p14:xfrm>
          </p:contentPart>
        </mc:Choice>
        <mc:Fallback xmlns="">
          <p:pic>
            <p:nvPicPr>
              <p:cNvPr id="867" name="Ink 866">
                <a:extLst>
                  <a:ext uri="{FF2B5EF4-FFF2-40B4-BE49-F238E27FC236}">
                    <a16:creationId xmlns:a16="http://schemas.microsoft.com/office/drawing/2014/main" id="{2E4854A4-ADEA-45D3-9BBB-CD39A548438F}"/>
                  </a:ext>
                </a:extLst>
              </p:cNvPr>
              <p:cNvPicPr/>
              <p:nvPr/>
            </p:nvPicPr>
            <p:blipFill>
              <a:blip r:embed="rId131"/>
              <a:stretch>
                <a:fillRect/>
              </a:stretch>
            </p:blipFill>
            <p:spPr>
              <a:xfrm>
                <a:off x="7608399" y="4257269"/>
                <a:ext cx="34984" cy="119007"/>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868" name="Ink 867">
                <a:extLst>
                  <a:ext uri="{FF2B5EF4-FFF2-40B4-BE49-F238E27FC236}">
                    <a16:creationId xmlns:a16="http://schemas.microsoft.com/office/drawing/2014/main" id="{7467A340-EAFF-4A7E-9CE8-F193888CDECC}"/>
                  </a:ext>
                </a:extLst>
              </p14:cNvPr>
              <p14:cNvContentPartPr/>
              <p14:nvPr/>
            </p14:nvContentPartPr>
            <p14:xfrm>
              <a:off x="7597537" y="4305465"/>
              <a:ext cx="45569" cy="11476"/>
            </p14:xfrm>
          </p:contentPart>
        </mc:Choice>
        <mc:Fallback xmlns="">
          <p:pic>
            <p:nvPicPr>
              <p:cNvPr id="868" name="Ink 867">
                <a:extLst>
                  <a:ext uri="{FF2B5EF4-FFF2-40B4-BE49-F238E27FC236}">
                    <a16:creationId xmlns:a16="http://schemas.microsoft.com/office/drawing/2014/main" id="{7467A340-EAFF-4A7E-9CE8-F193888CDECC}"/>
                  </a:ext>
                </a:extLst>
              </p:cNvPr>
              <p:cNvPicPr/>
              <p:nvPr/>
            </p:nvPicPr>
            <p:blipFill>
              <a:blip r:embed="rId133"/>
              <a:stretch>
                <a:fillRect/>
              </a:stretch>
            </p:blipFill>
            <p:spPr>
              <a:xfrm>
                <a:off x="7593197" y="4301161"/>
                <a:ext cx="54249" cy="20083"/>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869" name="Ink 868">
                <a:extLst>
                  <a:ext uri="{FF2B5EF4-FFF2-40B4-BE49-F238E27FC236}">
                    <a16:creationId xmlns:a16="http://schemas.microsoft.com/office/drawing/2014/main" id="{11A499D3-7C49-4F8F-9BAA-B785F04213D2}"/>
                  </a:ext>
                </a:extLst>
              </p14:cNvPr>
              <p14:cNvContentPartPr/>
              <p14:nvPr/>
            </p14:nvContentPartPr>
            <p14:xfrm>
              <a:off x="7482433" y="4531285"/>
              <a:ext cx="9789" cy="70547"/>
            </p14:xfrm>
          </p:contentPart>
        </mc:Choice>
        <mc:Fallback xmlns="">
          <p:pic>
            <p:nvPicPr>
              <p:cNvPr id="869" name="Ink 868">
                <a:extLst>
                  <a:ext uri="{FF2B5EF4-FFF2-40B4-BE49-F238E27FC236}">
                    <a16:creationId xmlns:a16="http://schemas.microsoft.com/office/drawing/2014/main" id="{11A499D3-7C49-4F8F-9BAA-B785F04213D2}"/>
                  </a:ext>
                </a:extLst>
              </p:cNvPr>
              <p:cNvPicPr/>
              <p:nvPr/>
            </p:nvPicPr>
            <p:blipFill>
              <a:blip r:embed="rId135"/>
              <a:stretch>
                <a:fillRect/>
              </a:stretch>
            </p:blipFill>
            <p:spPr>
              <a:xfrm>
                <a:off x="7478082" y="4526966"/>
                <a:ext cx="18490"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870" name="Ink 869">
                <a:extLst>
                  <a:ext uri="{FF2B5EF4-FFF2-40B4-BE49-F238E27FC236}">
                    <a16:creationId xmlns:a16="http://schemas.microsoft.com/office/drawing/2014/main" id="{ACC2CD16-EE71-487D-94E2-3C2B87F6E000}"/>
                  </a:ext>
                </a:extLst>
              </p14:cNvPr>
              <p14:cNvContentPartPr/>
              <p14:nvPr/>
            </p14:nvContentPartPr>
            <p14:xfrm>
              <a:off x="7517876" y="4534323"/>
              <a:ext cx="4388" cy="70547"/>
            </p14:xfrm>
          </p:contentPart>
        </mc:Choice>
        <mc:Fallback xmlns="">
          <p:pic>
            <p:nvPicPr>
              <p:cNvPr id="870" name="Ink 869">
                <a:extLst>
                  <a:ext uri="{FF2B5EF4-FFF2-40B4-BE49-F238E27FC236}">
                    <a16:creationId xmlns:a16="http://schemas.microsoft.com/office/drawing/2014/main" id="{ACC2CD16-EE71-487D-94E2-3C2B87F6E000}"/>
                  </a:ext>
                </a:extLst>
              </p:cNvPr>
              <p:cNvPicPr/>
              <p:nvPr/>
            </p:nvPicPr>
            <p:blipFill>
              <a:blip r:embed="rId137"/>
              <a:stretch>
                <a:fillRect/>
              </a:stretch>
            </p:blipFill>
            <p:spPr>
              <a:xfrm>
                <a:off x="7513826" y="4530004"/>
                <a:ext cx="12489"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871" name="Ink 870">
                <a:extLst>
                  <a:ext uri="{FF2B5EF4-FFF2-40B4-BE49-F238E27FC236}">
                    <a16:creationId xmlns:a16="http://schemas.microsoft.com/office/drawing/2014/main" id="{ED930F89-3012-48E5-A3AD-930A888CEC4C}"/>
                  </a:ext>
                </a:extLst>
              </p14:cNvPr>
              <p14:cNvContentPartPr/>
              <p14:nvPr/>
            </p14:nvContentPartPr>
            <p14:xfrm>
              <a:off x="7463531" y="4521160"/>
              <a:ext cx="76286" cy="10464"/>
            </p14:xfrm>
          </p:contentPart>
        </mc:Choice>
        <mc:Fallback xmlns="">
          <p:pic>
            <p:nvPicPr>
              <p:cNvPr id="871" name="Ink 870">
                <a:extLst>
                  <a:ext uri="{FF2B5EF4-FFF2-40B4-BE49-F238E27FC236}">
                    <a16:creationId xmlns:a16="http://schemas.microsoft.com/office/drawing/2014/main" id="{ED930F89-3012-48E5-A3AD-930A888CEC4C}"/>
                  </a:ext>
                </a:extLst>
              </p:cNvPr>
              <p:cNvPicPr/>
              <p:nvPr/>
            </p:nvPicPr>
            <p:blipFill>
              <a:blip r:embed="rId139"/>
              <a:stretch>
                <a:fillRect/>
              </a:stretch>
            </p:blipFill>
            <p:spPr>
              <a:xfrm>
                <a:off x="7459213" y="4516830"/>
                <a:ext cx="84922" cy="19124"/>
              </a:xfrm>
              <a:prstGeom prst="rect">
                <a:avLst/>
              </a:prstGeom>
            </p:spPr>
          </p:pic>
        </mc:Fallback>
      </mc:AlternateContent>
      <p:grpSp>
        <p:nvGrpSpPr>
          <p:cNvPr id="886" name="Group 885">
            <a:extLst>
              <a:ext uri="{FF2B5EF4-FFF2-40B4-BE49-F238E27FC236}">
                <a16:creationId xmlns:a16="http://schemas.microsoft.com/office/drawing/2014/main" id="{EF32F268-0138-4308-82A6-4391F8621B79}"/>
              </a:ext>
            </a:extLst>
          </p:cNvPr>
          <p:cNvGrpSpPr/>
          <p:nvPr/>
        </p:nvGrpSpPr>
        <p:grpSpPr>
          <a:xfrm>
            <a:off x="7888726" y="4356884"/>
            <a:ext cx="125868" cy="118811"/>
            <a:chOff x="7888726" y="4356884"/>
            <a:chExt cx="125868" cy="118811"/>
          </a:xfrm>
        </p:grpSpPr>
        <mc:AlternateContent xmlns:mc="http://schemas.openxmlformats.org/markup-compatibility/2006" xmlns:p14="http://schemas.microsoft.com/office/powerpoint/2010/main">
          <mc:Choice Requires="p14">
            <p:contentPart p14:bwMode="auto" r:id="rId201">
              <p14:nvContentPartPr>
                <p14:cNvPr id="880" name="Ink 879">
                  <a:extLst>
                    <a:ext uri="{FF2B5EF4-FFF2-40B4-BE49-F238E27FC236}">
                      <a16:creationId xmlns:a16="http://schemas.microsoft.com/office/drawing/2014/main" id="{DA384247-1CCD-40C3-8328-87A5B757C0DF}"/>
                    </a:ext>
                  </a:extLst>
                </p14:cNvPr>
                <p14:cNvContentPartPr/>
                <p14:nvPr/>
              </p14:nvContentPartPr>
              <p14:xfrm>
                <a:off x="7888726" y="4356884"/>
                <a:ext cx="7450" cy="118811"/>
              </p14:xfrm>
            </p:contentPart>
          </mc:Choice>
          <mc:Fallback xmlns="">
            <p:pic>
              <p:nvPicPr>
                <p:cNvPr id="880" name="Ink 879">
                  <a:extLst>
                    <a:ext uri="{FF2B5EF4-FFF2-40B4-BE49-F238E27FC236}">
                      <a16:creationId xmlns:a16="http://schemas.microsoft.com/office/drawing/2014/main" id="{DA384247-1CCD-40C3-8328-87A5B757C0DF}"/>
                    </a:ext>
                  </a:extLst>
                </p:cNvPr>
                <p:cNvPicPr/>
                <p:nvPr/>
              </p:nvPicPr>
              <p:blipFill>
                <a:blip r:embed="rId202"/>
                <a:stretch>
                  <a:fillRect/>
                </a:stretch>
              </p:blipFill>
              <p:spPr>
                <a:xfrm>
                  <a:off x="7884256" y="4352564"/>
                  <a:ext cx="16390" cy="127452"/>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881" name="Ink 880">
                  <a:extLst>
                    <a:ext uri="{FF2B5EF4-FFF2-40B4-BE49-F238E27FC236}">
                      <a16:creationId xmlns:a16="http://schemas.microsoft.com/office/drawing/2014/main" id="{5C59E924-F574-429C-B695-62C783C2BA72}"/>
                    </a:ext>
                  </a:extLst>
                </p14:cNvPr>
                <p14:cNvContentPartPr/>
                <p14:nvPr/>
              </p14:nvContentPartPr>
              <p14:xfrm>
                <a:off x="7937740" y="4400017"/>
                <a:ext cx="76854" cy="67444"/>
              </p14:xfrm>
            </p:contentPart>
          </mc:Choice>
          <mc:Fallback xmlns="">
            <p:pic>
              <p:nvPicPr>
                <p:cNvPr id="881" name="Ink 880">
                  <a:extLst>
                    <a:ext uri="{FF2B5EF4-FFF2-40B4-BE49-F238E27FC236}">
                      <a16:creationId xmlns:a16="http://schemas.microsoft.com/office/drawing/2014/main" id="{5C59E924-F574-429C-B695-62C783C2BA72}"/>
                    </a:ext>
                  </a:extLst>
                </p:cNvPr>
                <p:cNvPicPr/>
                <p:nvPr/>
              </p:nvPicPr>
              <p:blipFill>
                <a:blip r:embed="rId204"/>
                <a:stretch>
                  <a:fillRect/>
                </a:stretch>
              </p:blipFill>
              <p:spPr>
                <a:xfrm>
                  <a:off x="7933430" y="4395689"/>
                  <a:ext cx="85473" cy="761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5">
            <p14:nvContentPartPr>
              <p14:cNvPr id="887" name="Ink 886">
                <a:extLst>
                  <a:ext uri="{FF2B5EF4-FFF2-40B4-BE49-F238E27FC236}">
                    <a16:creationId xmlns:a16="http://schemas.microsoft.com/office/drawing/2014/main" id="{9F342955-F6BD-4C79-BB86-D012D0ED0716}"/>
                  </a:ext>
                </a:extLst>
              </p14:cNvPr>
              <p14:cNvContentPartPr/>
              <p14:nvPr/>
            </p14:nvContentPartPr>
            <p14:xfrm>
              <a:off x="8076157" y="4306301"/>
              <a:ext cx="29801" cy="228603"/>
            </p14:xfrm>
          </p:contentPart>
        </mc:Choice>
        <mc:Fallback xmlns="">
          <p:pic>
            <p:nvPicPr>
              <p:cNvPr id="887" name="Ink 886">
                <a:extLst>
                  <a:ext uri="{FF2B5EF4-FFF2-40B4-BE49-F238E27FC236}">
                    <a16:creationId xmlns:a16="http://schemas.microsoft.com/office/drawing/2014/main" id="{9F342955-F6BD-4C79-BB86-D012D0ED0716}"/>
                  </a:ext>
                </a:extLst>
              </p:cNvPr>
              <p:cNvPicPr/>
              <p:nvPr/>
            </p:nvPicPr>
            <p:blipFill>
              <a:blip r:embed="rId206"/>
              <a:stretch>
                <a:fillRect/>
              </a:stretch>
            </p:blipFill>
            <p:spPr>
              <a:xfrm>
                <a:off x="8071796" y="4301974"/>
                <a:ext cx="38523" cy="237257"/>
              </a:xfrm>
              <a:prstGeom prst="rect">
                <a:avLst/>
              </a:prstGeom>
            </p:spPr>
          </p:pic>
        </mc:Fallback>
      </mc:AlternateContent>
      <p:grpSp>
        <p:nvGrpSpPr>
          <p:cNvPr id="943" name="Group 942">
            <a:extLst>
              <a:ext uri="{FF2B5EF4-FFF2-40B4-BE49-F238E27FC236}">
                <a16:creationId xmlns:a16="http://schemas.microsoft.com/office/drawing/2014/main" id="{E09CEA60-C8C7-4E10-BFA6-1B3132992C8B}"/>
              </a:ext>
            </a:extLst>
          </p:cNvPr>
          <p:cNvGrpSpPr/>
          <p:nvPr/>
        </p:nvGrpSpPr>
        <p:grpSpPr>
          <a:xfrm>
            <a:off x="4028555" y="4206300"/>
            <a:ext cx="1040238" cy="447403"/>
            <a:chOff x="4028555" y="4206300"/>
            <a:chExt cx="1040238" cy="447403"/>
          </a:xfrm>
        </p:grpSpPr>
        <mc:AlternateContent xmlns:mc="http://schemas.openxmlformats.org/markup-compatibility/2006" xmlns:p14="http://schemas.microsoft.com/office/powerpoint/2010/main">
          <mc:Choice Requires="p14">
            <p:contentPart p14:bwMode="auto" r:id="rId207">
              <p14:nvContentPartPr>
                <p14:cNvPr id="917" name="Ink 916">
                  <a:extLst>
                    <a:ext uri="{FF2B5EF4-FFF2-40B4-BE49-F238E27FC236}">
                      <a16:creationId xmlns:a16="http://schemas.microsoft.com/office/drawing/2014/main" id="{55CFB52D-5B6C-4D13-90B4-49A55A028E72}"/>
                    </a:ext>
                  </a:extLst>
                </p14:cNvPr>
                <p14:cNvContentPartPr/>
                <p14:nvPr/>
              </p14:nvContentPartPr>
              <p14:xfrm>
                <a:off x="4596687" y="4413030"/>
                <a:ext cx="107832" cy="7450"/>
              </p14:xfrm>
            </p:contentPart>
          </mc:Choice>
          <mc:Fallback xmlns="">
            <p:pic>
              <p:nvPicPr>
                <p:cNvPr id="917" name="Ink 916">
                  <a:extLst>
                    <a:ext uri="{FF2B5EF4-FFF2-40B4-BE49-F238E27FC236}">
                      <a16:creationId xmlns:a16="http://schemas.microsoft.com/office/drawing/2014/main" id="{55CFB52D-5B6C-4D13-90B4-49A55A028E72}"/>
                    </a:ext>
                  </a:extLst>
                </p:cNvPr>
                <p:cNvPicPr/>
                <p:nvPr/>
              </p:nvPicPr>
              <p:blipFill>
                <a:blip r:embed="rId216"/>
                <a:stretch>
                  <a:fillRect/>
                </a:stretch>
              </p:blipFill>
              <p:spPr>
                <a:xfrm>
                  <a:off x="4592359" y="4408773"/>
                  <a:ext cx="116487" cy="15964"/>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918" name="Ink 917">
                  <a:extLst>
                    <a:ext uri="{FF2B5EF4-FFF2-40B4-BE49-F238E27FC236}">
                      <a16:creationId xmlns:a16="http://schemas.microsoft.com/office/drawing/2014/main" id="{7B2A8964-AD44-4C53-9D08-975FC58A61D4}"/>
                    </a:ext>
                  </a:extLst>
                </p14:cNvPr>
                <p14:cNvContentPartPr/>
                <p14:nvPr/>
              </p14:nvContentPartPr>
              <p14:xfrm>
                <a:off x="4611587" y="4453417"/>
                <a:ext cx="108616" cy="5490"/>
              </p14:xfrm>
            </p:contentPart>
          </mc:Choice>
          <mc:Fallback xmlns="">
            <p:pic>
              <p:nvPicPr>
                <p:cNvPr id="918" name="Ink 917">
                  <a:extLst>
                    <a:ext uri="{FF2B5EF4-FFF2-40B4-BE49-F238E27FC236}">
                      <a16:creationId xmlns:a16="http://schemas.microsoft.com/office/drawing/2014/main" id="{7B2A8964-AD44-4C53-9D08-975FC58A61D4}"/>
                    </a:ext>
                  </a:extLst>
                </p:cNvPr>
                <p:cNvPicPr/>
                <p:nvPr/>
              </p:nvPicPr>
              <p:blipFill>
                <a:blip r:embed="rId218"/>
                <a:stretch>
                  <a:fillRect/>
                </a:stretch>
              </p:blipFill>
              <p:spPr>
                <a:xfrm>
                  <a:off x="4607271" y="4449025"/>
                  <a:ext cx="117248" cy="14274"/>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926" name="Ink 925">
                  <a:extLst>
                    <a:ext uri="{FF2B5EF4-FFF2-40B4-BE49-F238E27FC236}">
                      <a16:creationId xmlns:a16="http://schemas.microsoft.com/office/drawing/2014/main" id="{F1563ED2-6A6A-4C70-9848-21FC5F76CF75}"/>
                    </a:ext>
                  </a:extLst>
                </p14:cNvPr>
                <p14:cNvContentPartPr/>
                <p14:nvPr/>
              </p14:nvContentPartPr>
              <p14:xfrm>
                <a:off x="4849209" y="4362055"/>
                <a:ext cx="13332" cy="158414"/>
              </p14:xfrm>
            </p:contentPart>
          </mc:Choice>
          <mc:Fallback xmlns="">
            <p:pic>
              <p:nvPicPr>
                <p:cNvPr id="926" name="Ink 925">
                  <a:extLst>
                    <a:ext uri="{FF2B5EF4-FFF2-40B4-BE49-F238E27FC236}">
                      <a16:creationId xmlns:a16="http://schemas.microsoft.com/office/drawing/2014/main" id="{F1563ED2-6A6A-4C70-9848-21FC5F76CF75}"/>
                    </a:ext>
                  </a:extLst>
                </p:cNvPr>
                <p:cNvPicPr/>
                <p:nvPr/>
              </p:nvPicPr>
              <p:blipFill>
                <a:blip r:embed="rId220"/>
                <a:stretch>
                  <a:fillRect/>
                </a:stretch>
              </p:blipFill>
              <p:spPr>
                <a:xfrm>
                  <a:off x="4844885" y="4357735"/>
                  <a:ext cx="21980" cy="16705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927" name="Ink 926">
                  <a:extLst>
                    <a:ext uri="{FF2B5EF4-FFF2-40B4-BE49-F238E27FC236}">
                      <a16:creationId xmlns:a16="http://schemas.microsoft.com/office/drawing/2014/main" id="{B8636906-128B-4EA7-A47E-1F449E38B0F1}"/>
                    </a:ext>
                  </a:extLst>
                </p14:cNvPr>
                <p14:cNvContentPartPr/>
                <p14:nvPr/>
              </p14:nvContentPartPr>
              <p14:xfrm>
                <a:off x="4849209" y="4342841"/>
                <a:ext cx="85873" cy="175667"/>
              </p14:xfrm>
            </p:contentPart>
          </mc:Choice>
          <mc:Fallback xmlns="">
            <p:pic>
              <p:nvPicPr>
                <p:cNvPr id="927" name="Ink 926">
                  <a:extLst>
                    <a:ext uri="{FF2B5EF4-FFF2-40B4-BE49-F238E27FC236}">
                      <a16:creationId xmlns:a16="http://schemas.microsoft.com/office/drawing/2014/main" id="{B8636906-128B-4EA7-A47E-1F449E38B0F1}"/>
                    </a:ext>
                  </a:extLst>
                </p:cNvPr>
                <p:cNvPicPr/>
                <p:nvPr/>
              </p:nvPicPr>
              <p:blipFill>
                <a:blip r:embed="rId222"/>
                <a:stretch>
                  <a:fillRect/>
                </a:stretch>
              </p:blipFill>
              <p:spPr>
                <a:xfrm>
                  <a:off x="4844897" y="4338512"/>
                  <a:ext cx="94496" cy="184324"/>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929" name="Ink 928">
                  <a:extLst>
                    <a:ext uri="{FF2B5EF4-FFF2-40B4-BE49-F238E27FC236}">
                      <a16:creationId xmlns:a16="http://schemas.microsoft.com/office/drawing/2014/main" id="{B373BC94-0300-4D55-AACF-2C5F26DA26FC}"/>
                    </a:ext>
                  </a:extLst>
                </p14:cNvPr>
                <p14:cNvContentPartPr/>
                <p14:nvPr/>
              </p14:nvContentPartPr>
              <p14:xfrm>
                <a:off x="4975862" y="4348331"/>
                <a:ext cx="92931" cy="177236"/>
              </p14:xfrm>
            </p:contentPart>
          </mc:Choice>
          <mc:Fallback xmlns="">
            <p:pic>
              <p:nvPicPr>
                <p:cNvPr id="929" name="Ink 928">
                  <a:extLst>
                    <a:ext uri="{FF2B5EF4-FFF2-40B4-BE49-F238E27FC236}">
                      <a16:creationId xmlns:a16="http://schemas.microsoft.com/office/drawing/2014/main" id="{B373BC94-0300-4D55-AACF-2C5F26DA26FC}"/>
                    </a:ext>
                  </a:extLst>
                </p:cNvPr>
                <p:cNvPicPr/>
                <p:nvPr/>
              </p:nvPicPr>
              <p:blipFill>
                <a:blip r:embed="rId224"/>
                <a:stretch>
                  <a:fillRect/>
                </a:stretch>
              </p:blipFill>
              <p:spPr>
                <a:xfrm>
                  <a:off x="4971540" y="4344017"/>
                  <a:ext cx="101576" cy="185864"/>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930" name="Ink 929">
                  <a:extLst>
                    <a:ext uri="{FF2B5EF4-FFF2-40B4-BE49-F238E27FC236}">
                      <a16:creationId xmlns:a16="http://schemas.microsoft.com/office/drawing/2014/main" id="{ECB6628C-9CA2-4392-BCEB-CEAEB11092E2}"/>
                    </a:ext>
                  </a:extLst>
                </p14:cNvPr>
                <p14:cNvContentPartPr/>
                <p14:nvPr/>
              </p14:nvContentPartPr>
              <p14:xfrm>
                <a:off x="4975469" y="4435772"/>
                <a:ext cx="81952" cy="5882"/>
              </p14:xfrm>
            </p:contentPart>
          </mc:Choice>
          <mc:Fallback xmlns="">
            <p:pic>
              <p:nvPicPr>
                <p:cNvPr id="930" name="Ink 929">
                  <a:extLst>
                    <a:ext uri="{FF2B5EF4-FFF2-40B4-BE49-F238E27FC236}">
                      <a16:creationId xmlns:a16="http://schemas.microsoft.com/office/drawing/2014/main" id="{ECB6628C-9CA2-4392-BCEB-CEAEB11092E2}"/>
                    </a:ext>
                  </a:extLst>
                </p:cNvPr>
                <p:cNvPicPr/>
                <p:nvPr/>
              </p:nvPicPr>
              <p:blipFill>
                <a:blip r:embed="rId226"/>
                <a:stretch>
                  <a:fillRect/>
                </a:stretch>
              </p:blipFill>
              <p:spPr>
                <a:xfrm>
                  <a:off x="4971156" y="4431360"/>
                  <a:ext cx="90579" cy="14705"/>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802" name="Ink 801">
                  <a:extLst>
                    <a:ext uri="{FF2B5EF4-FFF2-40B4-BE49-F238E27FC236}">
                      <a16:creationId xmlns:a16="http://schemas.microsoft.com/office/drawing/2014/main" id="{9BB3FD8A-03F7-41C9-BD4A-F63728CDA825}"/>
                    </a:ext>
                  </a:extLst>
                </p14:cNvPr>
                <p14:cNvContentPartPr/>
                <p14:nvPr/>
              </p14:nvContentPartPr>
              <p14:xfrm>
                <a:off x="4028555" y="4334914"/>
                <a:ext cx="140769" cy="184294"/>
              </p14:xfrm>
            </p:contentPart>
          </mc:Choice>
          <mc:Fallback xmlns="">
            <p:pic>
              <p:nvPicPr>
                <p:cNvPr id="802" name="Ink 801">
                  <a:extLst>
                    <a:ext uri="{FF2B5EF4-FFF2-40B4-BE49-F238E27FC236}">
                      <a16:creationId xmlns:a16="http://schemas.microsoft.com/office/drawing/2014/main" id="{9BB3FD8A-03F7-41C9-BD4A-F63728CDA825}"/>
                    </a:ext>
                  </a:extLst>
                </p:cNvPr>
                <p:cNvPicPr/>
                <p:nvPr/>
              </p:nvPicPr>
              <p:blipFill>
                <a:blip r:embed="rId228"/>
                <a:stretch>
                  <a:fillRect/>
                </a:stretch>
              </p:blipFill>
              <p:spPr>
                <a:xfrm>
                  <a:off x="4024235" y="4330586"/>
                  <a:ext cx="149410" cy="19295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803" name="Ink 802">
                  <a:extLst>
                    <a:ext uri="{FF2B5EF4-FFF2-40B4-BE49-F238E27FC236}">
                      <a16:creationId xmlns:a16="http://schemas.microsoft.com/office/drawing/2014/main" id="{25078D8D-8654-4D82-9423-890128E46B1C}"/>
                    </a:ext>
                  </a:extLst>
                </p14:cNvPr>
                <p14:cNvContentPartPr/>
                <p14:nvPr/>
              </p14:nvContentPartPr>
              <p14:xfrm>
                <a:off x="4101096" y="4206300"/>
                <a:ext cx="8234" cy="447403"/>
              </p14:xfrm>
            </p:contentPart>
          </mc:Choice>
          <mc:Fallback xmlns="">
            <p:pic>
              <p:nvPicPr>
                <p:cNvPr id="803" name="Ink 802">
                  <a:extLst>
                    <a:ext uri="{FF2B5EF4-FFF2-40B4-BE49-F238E27FC236}">
                      <a16:creationId xmlns:a16="http://schemas.microsoft.com/office/drawing/2014/main" id="{25078D8D-8654-4D82-9423-890128E46B1C}"/>
                    </a:ext>
                  </a:extLst>
                </p:cNvPr>
                <p:cNvPicPr/>
                <p:nvPr/>
              </p:nvPicPr>
              <p:blipFill>
                <a:blip r:embed="rId230"/>
                <a:stretch>
                  <a:fillRect/>
                </a:stretch>
              </p:blipFill>
              <p:spPr>
                <a:xfrm>
                  <a:off x="4096800" y="4201977"/>
                  <a:ext cx="16826" cy="456048"/>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805" name="Ink 804">
                  <a:extLst>
                    <a:ext uri="{FF2B5EF4-FFF2-40B4-BE49-F238E27FC236}">
                      <a16:creationId xmlns:a16="http://schemas.microsoft.com/office/drawing/2014/main" id="{4E7660C6-0DA6-4971-8A05-6ADD5E5FCA35}"/>
                    </a:ext>
                  </a:extLst>
                </p14:cNvPr>
                <p14:cNvContentPartPr/>
                <p14:nvPr/>
              </p14:nvContentPartPr>
              <p14:xfrm>
                <a:off x="4217554" y="4491368"/>
                <a:ext cx="6274" cy="92539"/>
              </p14:xfrm>
            </p:contentPart>
          </mc:Choice>
          <mc:Fallback xmlns="">
            <p:pic>
              <p:nvPicPr>
                <p:cNvPr id="805" name="Ink 804">
                  <a:extLst>
                    <a:ext uri="{FF2B5EF4-FFF2-40B4-BE49-F238E27FC236}">
                      <a16:creationId xmlns:a16="http://schemas.microsoft.com/office/drawing/2014/main" id="{4E7660C6-0DA6-4971-8A05-6ADD5E5FCA35}"/>
                    </a:ext>
                  </a:extLst>
                </p:cNvPr>
                <p:cNvPicPr/>
                <p:nvPr/>
              </p:nvPicPr>
              <p:blipFill>
                <a:blip r:embed="rId232"/>
                <a:stretch>
                  <a:fillRect/>
                </a:stretch>
              </p:blipFill>
              <p:spPr>
                <a:xfrm>
                  <a:off x="4213125" y="4487047"/>
                  <a:ext cx="15131" cy="101181"/>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806" name="Ink 805">
                  <a:extLst>
                    <a:ext uri="{FF2B5EF4-FFF2-40B4-BE49-F238E27FC236}">
                      <a16:creationId xmlns:a16="http://schemas.microsoft.com/office/drawing/2014/main" id="{C85BA0B5-70AE-40A2-A480-B8903FDEBE70}"/>
                    </a:ext>
                  </a:extLst>
                </p14:cNvPr>
                <p14:cNvContentPartPr/>
                <p14:nvPr/>
              </p14:nvContentPartPr>
              <p14:xfrm>
                <a:off x="4222652" y="4471762"/>
                <a:ext cx="62346" cy="118811"/>
              </p14:xfrm>
            </p:contentPart>
          </mc:Choice>
          <mc:Fallback xmlns="">
            <p:pic>
              <p:nvPicPr>
                <p:cNvPr id="806" name="Ink 805">
                  <a:extLst>
                    <a:ext uri="{FF2B5EF4-FFF2-40B4-BE49-F238E27FC236}">
                      <a16:creationId xmlns:a16="http://schemas.microsoft.com/office/drawing/2014/main" id="{C85BA0B5-70AE-40A2-A480-B8903FDEBE70}"/>
                    </a:ext>
                  </a:extLst>
                </p:cNvPr>
                <p:cNvPicPr/>
                <p:nvPr/>
              </p:nvPicPr>
              <p:blipFill>
                <a:blip r:embed="rId234"/>
                <a:stretch>
                  <a:fillRect/>
                </a:stretch>
              </p:blipFill>
              <p:spPr>
                <a:xfrm>
                  <a:off x="4218327" y="4467428"/>
                  <a:ext cx="70995" cy="127478"/>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939" name="Ink 938">
                  <a:extLst>
                    <a:ext uri="{FF2B5EF4-FFF2-40B4-BE49-F238E27FC236}">
                      <a16:creationId xmlns:a16="http://schemas.microsoft.com/office/drawing/2014/main" id="{D59A49C0-2852-4EF6-9979-085352F81969}"/>
                    </a:ext>
                  </a:extLst>
                </p14:cNvPr>
                <p14:cNvContentPartPr/>
                <p14:nvPr/>
              </p14:nvContentPartPr>
              <p14:xfrm>
                <a:off x="4320932" y="4352004"/>
                <a:ext cx="37643" cy="167433"/>
              </p14:xfrm>
            </p:contentPart>
          </mc:Choice>
          <mc:Fallback xmlns="">
            <p:pic>
              <p:nvPicPr>
                <p:cNvPr id="939" name="Ink 938">
                  <a:extLst>
                    <a:ext uri="{FF2B5EF4-FFF2-40B4-BE49-F238E27FC236}">
                      <a16:creationId xmlns:a16="http://schemas.microsoft.com/office/drawing/2014/main" id="{D59A49C0-2852-4EF6-9979-085352F81969}"/>
                    </a:ext>
                  </a:extLst>
                </p:cNvPr>
                <p:cNvPicPr/>
                <p:nvPr/>
              </p:nvPicPr>
              <p:blipFill>
                <a:blip r:embed="rId236"/>
                <a:stretch>
                  <a:fillRect/>
                </a:stretch>
              </p:blipFill>
              <p:spPr>
                <a:xfrm>
                  <a:off x="4316589" y="4347683"/>
                  <a:ext cx="46330" cy="176075"/>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940" name="Ink 939">
                  <a:extLst>
                    <a:ext uri="{FF2B5EF4-FFF2-40B4-BE49-F238E27FC236}">
                      <a16:creationId xmlns:a16="http://schemas.microsoft.com/office/drawing/2014/main" id="{1E16C1C3-691D-4165-8987-0638A504DBBD}"/>
                    </a:ext>
                  </a:extLst>
                </p14:cNvPr>
                <p14:cNvContentPartPr/>
                <p14:nvPr/>
              </p14:nvContentPartPr>
              <p14:xfrm>
                <a:off x="4384455" y="4373178"/>
                <a:ext cx="33330" cy="109400"/>
              </p14:xfrm>
            </p:contentPart>
          </mc:Choice>
          <mc:Fallback xmlns="">
            <p:pic>
              <p:nvPicPr>
                <p:cNvPr id="940" name="Ink 939">
                  <a:extLst>
                    <a:ext uri="{FF2B5EF4-FFF2-40B4-BE49-F238E27FC236}">
                      <a16:creationId xmlns:a16="http://schemas.microsoft.com/office/drawing/2014/main" id="{1E16C1C3-691D-4165-8987-0638A504DBBD}"/>
                    </a:ext>
                  </a:extLst>
                </p:cNvPr>
                <p:cNvPicPr/>
                <p:nvPr/>
              </p:nvPicPr>
              <p:blipFill>
                <a:blip r:embed="rId238"/>
                <a:stretch>
                  <a:fillRect/>
                </a:stretch>
              </p:blipFill>
              <p:spPr>
                <a:xfrm>
                  <a:off x="4380154" y="4368860"/>
                  <a:ext cx="41931" cy="118037"/>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941" name="Ink 940">
                  <a:extLst>
                    <a:ext uri="{FF2B5EF4-FFF2-40B4-BE49-F238E27FC236}">
                      <a16:creationId xmlns:a16="http://schemas.microsoft.com/office/drawing/2014/main" id="{5B7C2BDE-5764-48C5-88BD-D06C05270157}"/>
                    </a:ext>
                  </a:extLst>
                </p14:cNvPr>
                <p14:cNvContentPartPr/>
                <p14:nvPr/>
              </p14:nvContentPartPr>
              <p14:xfrm>
                <a:off x="4367594" y="4423368"/>
                <a:ext cx="58817" cy="8627"/>
              </p14:xfrm>
            </p:contentPart>
          </mc:Choice>
          <mc:Fallback xmlns="">
            <p:pic>
              <p:nvPicPr>
                <p:cNvPr id="941" name="Ink 940">
                  <a:extLst>
                    <a:ext uri="{FF2B5EF4-FFF2-40B4-BE49-F238E27FC236}">
                      <a16:creationId xmlns:a16="http://schemas.microsoft.com/office/drawing/2014/main" id="{5B7C2BDE-5764-48C5-88BD-D06C05270157}"/>
                    </a:ext>
                  </a:extLst>
                </p:cNvPr>
                <p:cNvPicPr/>
                <p:nvPr/>
              </p:nvPicPr>
              <p:blipFill>
                <a:blip r:embed="rId240"/>
                <a:stretch>
                  <a:fillRect/>
                </a:stretch>
              </p:blipFill>
              <p:spPr>
                <a:xfrm>
                  <a:off x="4363264" y="4419054"/>
                  <a:ext cx="67477" cy="17254"/>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942" name="Ink 941">
                  <a:extLst>
                    <a:ext uri="{FF2B5EF4-FFF2-40B4-BE49-F238E27FC236}">
                      <a16:creationId xmlns:a16="http://schemas.microsoft.com/office/drawing/2014/main" id="{ADA36CA2-CC1F-42DF-BA81-873DD76556BC}"/>
                    </a:ext>
                  </a:extLst>
                </p14:cNvPr>
                <p14:cNvContentPartPr/>
                <p14:nvPr/>
              </p14:nvContentPartPr>
              <p14:xfrm>
                <a:off x="4428371" y="4354356"/>
                <a:ext cx="38819" cy="155670"/>
              </p14:xfrm>
            </p:contentPart>
          </mc:Choice>
          <mc:Fallback xmlns="">
            <p:pic>
              <p:nvPicPr>
                <p:cNvPr id="942" name="Ink 941">
                  <a:extLst>
                    <a:ext uri="{FF2B5EF4-FFF2-40B4-BE49-F238E27FC236}">
                      <a16:creationId xmlns:a16="http://schemas.microsoft.com/office/drawing/2014/main" id="{ADA36CA2-CC1F-42DF-BA81-873DD76556BC}"/>
                    </a:ext>
                  </a:extLst>
                </p:cNvPr>
                <p:cNvPicPr/>
                <p:nvPr/>
              </p:nvPicPr>
              <p:blipFill>
                <a:blip r:embed="rId242"/>
                <a:stretch>
                  <a:fillRect/>
                </a:stretch>
              </p:blipFill>
              <p:spPr>
                <a:xfrm>
                  <a:off x="4424058" y="4350032"/>
                  <a:ext cx="47445" cy="16431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3">
            <p14:nvContentPartPr>
              <p14:cNvPr id="944" name="Ink 943">
                <a:extLst>
                  <a:ext uri="{FF2B5EF4-FFF2-40B4-BE49-F238E27FC236}">
                    <a16:creationId xmlns:a16="http://schemas.microsoft.com/office/drawing/2014/main" id="{25101A6F-EB32-43A8-AFDC-3A99C0DE7F32}"/>
                  </a:ext>
                </a:extLst>
              </p14:cNvPr>
              <p14:cNvContentPartPr/>
              <p14:nvPr/>
            </p14:nvContentPartPr>
            <p14:xfrm>
              <a:off x="7095580" y="5155207"/>
              <a:ext cx="74520" cy="147240"/>
            </p14:xfrm>
          </p:contentPart>
        </mc:Choice>
        <mc:Fallback xmlns="">
          <p:pic>
            <p:nvPicPr>
              <p:cNvPr id="944" name="Ink 943">
                <a:extLst>
                  <a:ext uri="{FF2B5EF4-FFF2-40B4-BE49-F238E27FC236}">
                    <a16:creationId xmlns:a16="http://schemas.microsoft.com/office/drawing/2014/main" id="{25101A6F-EB32-43A8-AFDC-3A99C0DE7F32}"/>
                  </a:ext>
                </a:extLst>
              </p:cNvPr>
              <p:cNvPicPr/>
              <p:nvPr/>
            </p:nvPicPr>
            <p:blipFill>
              <a:blip r:embed="rId244"/>
              <a:stretch>
                <a:fillRect/>
              </a:stretch>
            </p:blipFill>
            <p:spPr>
              <a:xfrm>
                <a:off x="7091260" y="5150887"/>
                <a:ext cx="83160" cy="155880"/>
              </a:xfrm>
              <a:prstGeom prst="rect">
                <a:avLst/>
              </a:prstGeom>
            </p:spPr>
          </p:pic>
        </mc:Fallback>
      </mc:AlternateContent>
      <p:sp>
        <p:nvSpPr>
          <p:cNvPr id="976" name="TextBox 975">
            <a:extLst>
              <a:ext uri="{FF2B5EF4-FFF2-40B4-BE49-F238E27FC236}">
                <a16:creationId xmlns:a16="http://schemas.microsoft.com/office/drawing/2014/main" id="{E3F8A687-4EE3-4229-95F8-4A30A1056C08}"/>
              </a:ext>
            </a:extLst>
          </p:cNvPr>
          <p:cNvSpPr txBox="1"/>
          <p:nvPr/>
        </p:nvSpPr>
        <p:spPr>
          <a:xfrm>
            <a:off x="748973" y="2314230"/>
            <a:ext cx="10317538" cy="523220"/>
          </a:xfrm>
          <a:prstGeom prst="rect">
            <a:avLst/>
          </a:prstGeom>
          <a:noFill/>
        </p:spPr>
        <p:txBody>
          <a:bodyPr wrap="square" rtlCol="0">
            <a:spAutoFit/>
          </a:bodyPr>
          <a:lstStyle/>
          <a:p>
            <a:r>
              <a:rPr lang="en-US" sz="1400" dirty="0"/>
              <a:t>With a fixed length </a:t>
            </a:r>
            <a:r>
              <a:rPr lang="en-US" sz="1400" b="1" dirty="0"/>
              <a:t>(d = </a:t>
            </a:r>
            <a:r>
              <a:rPr lang="en-US" sz="1400" b="1" dirty="0" err="1"/>
              <a:t>vt</a:t>
            </a:r>
            <a:r>
              <a:rPr lang="en-US" sz="1400" b="1" dirty="0"/>
              <a:t>)</a:t>
            </a:r>
            <a:r>
              <a:rPr lang="en-US" sz="1400" dirty="0"/>
              <a:t> at time </a:t>
            </a:r>
            <a:r>
              <a:rPr lang="en-US" sz="1400" b="1" dirty="0"/>
              <a:t>(t)</a:t>
            </a:r>
            <a:r>
              <a:rPr lang="en-US" sz="1400" dirty="0"/>
              <a:t>, integrating across the width </a:t>
            </a:r>
            <a:r>
              <a:rPr lang="en-US" sz="1400" b="1" dirty="0"/>
              <a:t>(</a:t>
            </a:r>
            <a:r>
              <a:rPr lang="en-US" sz="1400" b="1" dirty="0" err="1"/>
              <a:t>dr</a:t>
            </a:r>
            <a:r>
              <a:rPr lang="en-US" sz="1400" b="1" dirty="0"/>
              <a:t>)</a:t>
            </a:r>
            <a:r>
              <a:rPr lang="en-US" sz="1400" dirty="0"/>
              <a:t> of the enclosed magnetic field, which corresponds to distance traveled radially outward from the current carrying wire, the area element </a:t>
            </a:r>
            <a:r>
              <a:rPr lang="en-US" sz="1400" b="1" dirty="0"/>
              <a:t>(</a:t>
            </a:r>
            <a:r>
              <a:rPr lang="en-US" sz="1400" b="1" dirty="0" err="1"/>
              <a:t>dA</a:t>
            </a:r>
            <a:r>
              <a:rPr lang="en-US" sz="1400" b="1" dirty="0"/>
              <a:t>)</a:t>
            </a:r>
            <a:r>
              <a:rPr lang="en-US" sz="1400" dirty="0"/>
              <a:t> and flux element </a:t>
            </a:r>
            <a:r>
              <a:rPr lang="en-US" sz="1400" b="1" dirty="0"/>
              <a:t>(d</a:t>
            </a:r>
            <a:r>
              <a:rPr lang="el-GR" sz="1400" b="1" dirty="0"/>
              <a:t>Φ</a:t>
            </a:r>
            <a:r>
              <a:rPr lang="en-US" sz="1400" b="1" dirty="0"/>
              <a:t>)</a:t>
            </a:r>
            <a:r>
              <a:rPr lang="en-US" sz="1400" dirty="0"/>
              <a:t> are:</a:t>
            </a:r>
            <a:endParaRPr lang="en-US" sz="1400" b="1" dirty="0"/>
          </a:p>
        </p:txBody>
      </p:sp>
      <p:grpSp>
        <p:nvGrpSpPr>
          <p:cNvPr id="1036" name="Group 1035">
            <a:extLst>
              <a:ext uri="{FF2B5EF4-FFF2-40B4-BE49-F238E27FC236}">
                <a16:creationId xmlns:a16="http://schemas.microsoft.com/office/drawing/2014/main" id="{1B5BB650-331A-4D4D-9B76-E192FDF9EEC7}"/>
              </a:ext>
            </a:extLst>
          </p:cNvPr>
          <p:cNvGrpSpPr/>
          <p:nvPr/>
        </p:nvGrpSpPr>
        <p:grpSpPr>
          <a:xfrm>
            <a:off x="2448907" y="2956891"/>
            <a:ext cx="536049" cy="214914"/>
            <a:chOff x="4527659" y="2886402"/>
            <a:chExt cx="536049" cy="214914"/>
          </a:xfrm>
        </p:grpSpPr>
        <mc:AlternateContent xmlns:mc="http://schemas.openxmlformats.org/markup-compatibility/2006" xmlns:p14="http://schemas.microsoft.com/office/powerpoint/2010/main">
          <mc:Choice Requires="p14">
            <p:contentPart p14:bwMode="auto" r:id="rId245">
              <p14:nvContentPartPr>
                <p14:cNvPr id="1030" name="Ink 1029">
                  <a:extLst>
                    <a:ext uri="{FF2B5EF4-FFF2-40B4-BE49-F238E27FC236}">
                      <a16:creationId xmlns:a16="http://schemas.microsoft.com/office/drawing/2014/main" id="{0D5B794A-5513-4F6A-86BA-3CDAB3056729}"/>
                    </a:ext>
                  </a:extLst>
                </p14:cNvPr>
                <p14:cNvContentPartPr/>
                <p14:nvPr/>
              </p14:nvContentPartPr>
              <p14:xfrm>
                <a:off x="4527659" y="2910603"/>
                <a:ext cx="104938" cy="190713"/>
              </p14:xfrm>
            </p:contentPart>
          </mc:Choice>
          <mc:Fallback xmlns="">
            <p:pic>
              <p:nvPicPr>
                <p:cNvPr id="1030" name="Ink 1029">
                  <a:extLst>
                    <a:ext uri="{FF2B5EF4-FFF2-40B4-BE49-F238E27FC236}">
                      <a16:creationId xmlns:a16="http://schemas.microsoft.com/office/drawing/2014/main" id="{0D5B794A-5513-4F6A-86BA-3CDAB3056729}"/>
                    </a:ext>
                  </a:extLst>
                </p:cNvPr>
                <p:cNvPicPr/>
                <p:nvPr/>
              </p:nvPicPr>
              <p:blipFill>
                <a:blip r:embed="rId246"/>
                <a:stretch>
                  <a:fillRect/>
                </a:stretch>
              </p:blipFill>
              <p:spPr>
                <a:xfrm>
                  <a:off x="4523332" y="2906285"/>
                  <a:ext cx="113593" cy="199349"/>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031" name="Ink 1030">
                  <a:extLst>
                    <a:ext uri="{FF2B5EF4-FFF2-40B4-BE49-F238E27FC236}">
                      <a16:creationId xmlns:a16="http://schemas.microsoft.com/office/drawing/2014/main" id="{5120C048-AF98-40A5-9A86-A076A2ADA72A}"/>
                    </a:ext>
                  </a:extLst>
                </p14:cNvPr>
                <p14:cNvContentPartPr/>
                <p14:nvPr/>
              </p14:nvContentPartPr>
              <p14:xfrm>
                <a:off x="4696762" y="2886402"/>
                <a:ext cx="120979" cy="208460"/>
              </p14:xfrm>
            </p:contentPart>
          </mc:Choice>
          <mc:Fallback xmlns="">
            <p:pic>
              <p:nvPicPr>
                <p:cNvPr id="1031" name="Ink 1030">
                  <a:extLst>
                    <a:ext uri="{FF2B5EF4-FFF2-40B4-BE49-F238E27FC236}">
                      <a16:creationId xmlns:a16="http://schemas.microsoft.com/office/drawing/2014/main" id="{5120C048-AF98-40A5-9A86-A076A2ADA72A}"/>
                    </a:ext>
                  </a:extLst>
                </p:cNvPr>
                <p:cNvPicPr/>
                <p:nvPr/>
              </p:nvPicPr>
              <p:blipFill>
                <a:blip r:embed="rId248"/>
                <a:stretch>
                  <a:fillRect/>
                </a:stretch>
              </p:blipFill>
              <p:spPr>
                <a:xfrm>
                  <a:off x="4692441" y="2882082"/>
                  <a:ext cx="129620" cy="217101"/>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032" name="Ink 1031">
                  <a:extLst>
                    <a:ext uri="{FF2B5EF4-FFF2-40B4-BE49-F238E27FC236}">
                      <a16:creationId xmlns:a16="http://schemas.microsoft.com/office/drawing/2014/main" id="{0C2CD3A1-0E85-4E7F-98CB-E0B77F52CDE8}"/>
                    </a:ext>
                  </a:extLst>
                </p14:cNvPr>
                <p14:cNvContentPartPr/>
                <p14:nvPr/>
              </p14:nvContentPartPr>
              <p14:xfrm>
                <a:off x="4665681" y="2997409"/>
                <a:ext cx="144372" cy="10649"/>
              </p14:xfrm>
            </p:contentPart>
          </mc:Choice>
          <mc:Fallback xmlns="">
            <p:pic>
              <p:nvPicPr>
                <p:cNvPr id="1032" name="Ink 1031">
                  <a:extLst>
                    <a:ext uri="{FF2B5EF4-FFF2-40B4-BE49-F238E27FC236}">
                      <a16:creationId xmlns:a16="http://schemas.microsoft.com/office/drawing/2014/main" id="{0C2CD3A1-0E85-4E7F-98CB-E0B77F52CDE8}"/>
                    </a:ext>
                  </a:extLst>
                </p:cNvPr>
                <p:cNvPicPr/>
                <p:nvPr/>
              </p:nvPicPr>
              <p:blipFill>
                <a:blip r:embed="rId250"/>
                <a:stretch>
                  <a:fillRect/>
                </a:stretch>
              </p:blipFill>
              <p:spPr>
                <a:xfrm>
                  <a:off x="4661361" y="2993149"/>
                  <a:ext cx="153013" cy="19168"/>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034" name="Ink 1033">
                  <a:extLst>
                    <a:ext uri="{FF2B5EF4-FFF2-40B4-BE49-F238E27FC236}">
                      <a16:creationId xmlns:a16="http://schemas.microsoft.com/office/drawing/2014/main" id="{4DFDC867-02C8-4E74-AAE8-FD50D67D5B98}"/>
                    </a:ext>
                  </a:extLst>
                </p14:cNvPr>
                <p14:cNvContentPartPr/>
                <p14:nvPr/>
              </p14:nvContentPartPr>
              <p14:xfrm>
                <a:off x="4935711" y="3000636"/>
                <a:ext cx="106273" cy="9680"/>
              </p14:xfrm>
            </p:contentPart>
          </mc:Choice>
          <mc:Fallback xmlns="">
            <p:pic>
              <p:nvPicPr>
                <p:cNvPr id="1034" name="Ink 1033">
                  <a:extLst>
                    <a:ext uri="{FF2B5EF4-FFF2-40B4-BE49-F238E27FC236}">
                      <a16:creationId xmlns:a16="http://schemas.microsoft.com/office/drawing/2014/main" id="{4DFDC867-02C8-4E74-AAE8-FD50D67D5B98}"/>
                    </a:ext>
                  </a:extLst>
                </p:cNvPr>
                <p:cNvPicPr/>
                <p:nvPr/>
              </p:nvPicPr>
              <p:blipFill>
                <a:blip r:embed="rId252"/>
                <a:stretch>
                  <a:fillRect/>
                </a:stretch>
              </p:blipFill>
              <p:spPr>
                <a:xfrm>
                  <a:off x="4931388" y="2996334"/>
                  <a:ext cx="114919" cy="18284"/>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035" name="Ink 1034">
                  <a:extLst>
                    <a:ext uri="{FF2B5EF4-FFF2-40B4-BE49-F238E27FC236}">
                      <a16:creationId xmlns:a16="http://schemas.microsoft.com/office/drawing/2014/main" id="{DEE2C671-B400-4BDA-B752-9A2F31A64BBD}"/>
                    </a:ext>
                  </a:extLst>
                </p14:cNvPr>
                <p14:cNvContentPartPr/>
                <p14:nvPr/>
              </p14:nvContentPartPr>
              <p14:xfrm>
                <a:off x="4951419" y="3064529"/>
                <a:ext cx="112289" cy="9680"/>
              </p14:xfrm>
            </p:contentPart>
          </mc:Choice>
          <mc:Fallback xmlns="">
            <p:pic>
              <p:nvPicPr>
                <p:cNvPr id="1035" name="Ink 1034">
                  <a:extLst>
                    <a:ext uri="{FF2B5EF4-FFF2-40B4-BE49-F238E27FC236}">
                      <a16:creationId xmlns:a16="http://schemas.microsoft.com/office/drawing/2014/main" id="{DEE2C671-B400-4BDA-B752-9A2F31A64BBD}"/>
                    </a:ext>
                  </a:extLst>
                </p:cNvPr>
                <p:cNvPicPr/>
                <p:nvPr/>
              </p:nvPicPr>
              <p:blipFill>
                <a:blip r:embed="rId254"/>
                <a:stretch>
                  <a:fillRect/>
                </a:stretch>
              </p:blipFill>
              <p:spPr>
                <a:xfrm>
                  <a:off x="4947100" y="3060227"/>
                  <a:ext cx="120927" cy="18284"/>
                </a:xfrm>
                <a:prstGeom prst="rect">
                  <a:avLst/>
                </a:prstGeom>
              </p:spPr>
            </p:pic>
          </mc:Fallback>
        </mc:AlternateContent>
      </p:grpSp>
      <p:grpSp>
        <p:nvGrpSpPr>
          <p:cNvPr id="1049" name="Group 1048">
            <a:extLst>
              <a:ext uri="{FF2B5EF4-FFF2-40B4-BE49-F238E27FC236}">
                <a16:creationId xmlns:a16="http://schemas.microsoft.com/office/drawing/2014/main" id="{04DFEA0A-E924-4E6B-B043-439806BDF614}"/>
              </a:ext>
            </a:extLst>
          </p:cNvPr>
          <p:cNvGrpSpPr/>
          <p:nvPr/>
        </p:nvGrpSpPr>
        <p:grpSpPr>
          <a:xfrm>
            <a:off x="3194162" y="2973347"/>
            <a:ext cx="564455" cy="197812"/>
            <a:chOff x="5272914" y="2902858"/>
            <a:chExt cx="564455" cy="197812"/>
          </a:xfrm>
        </p:grpSpPr>
        <mc:AlternateContent xmlns:mc="http://schemas.openxmlformats.org/markup-compatibility/2006" xmlns:p14="http://schemas.microsoft.com/office/powerpoint/2010/main">
          <mc:Choice Requires="p14">
            <p:contentPart p14:bwMode="auto" r:id="rId255">
              <p14:nvContentPartPr>
                <p14:cNvPr id="1042" name="Ink 1041">
                  <a:extLst>
                    <a:ext uri="{FF2B5EF4-FFF2-40B4-BE49-F238E27FC236}">
                      <a16:creationId xmlns:a16="http://schemas.microsoft.com/office/drawing/2014/main" id="{E3CDAEC1-BD4C-41C9-A1D2-6369EFCDE936}"/>
                    </a:ext>
                  </a:extLst>
                </p14:cNvPr>
                <p14:cNvContentPartPr/>
                <p14:nvPr/>
              </p14:nvContentPartPr>
              <p14:xfrm>
                <a:off x="5272914" y="2942551"/>
                <a:ext cx="88562" cy="155862"/>
              </p14:xfrm>
            </p:contentPart>
          </mc:Choice>
          <mc:Fallback xmlns="">
            <p:pic>
              <p:nvPicPr>
                <p:cNvPr id="1042" name="Ink 1041">
                  <a:extLst>
                    <a:ext uri="{FF2B5EF4-FFF2-40B4-BE49-F238E27FC236}">
                      <a16:creationId xmlns:a16="http://schemas.microsoft.com/office/drawing/2014/main" id="{E3CDAEC1-BD4C-41C9-A1D2-6369EFCDE936}"/>
                    </a:ext>
                  </a:extLst>
                </p:cNvPr>
                <p:cNvPicPr/>
                <p:nvPr/>
              </p:nvPicPr>
              <p:blipFill>
                <a:blip r:embed="rId256"/>
                <a:stretch>
                  <a:fillRect/>
                </a:stretch>
              </p:blipFill>
              <p:spPr>
                <a:xfrm>
                  <a:off x="5268594" y="2938231"/>
                  <a:ext cx="97202" cy="164501"/>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043" name="Ink 1042">
                  <a:extLst>
                    <a:ext uri="{FF2B5EF4-FFF2-40B4-BE49-F238E27FC236}">
                      <a16:creationId xmlns:a16="http://schemas.microsoft.com/office/drawing/2014/main" id="{7F90AEFB-23B9-46E0-90AE-82EC8F6D88BB}"/>
                    </a:ext>
                  </a:extLst>
                </p14:cNvPr>
                <p14:cNvContentPartPr/>
                <p14:nvPr/>
              </p14:nvContentPartPr>
              <p14:xfrm>
                <a:off x="5439677" y="2959976"/>
                <a:ext cx="1337" cy="3550"/>
              </p14:xfrm>
            </p:contentPart>
          </mc:Choice>
          <mc:Fallback xmlns="">
            <p:pic>
              <p:nvPicPr>
                <p:cNvPr id="1043" name="Ink 1042">
                  <a:extLst>
                    <a:ext uri="{FF2B5EF4-FFF2-40B4-BE49-F238E27FC236}">
                      <a16:creationId xmlns:a16="http://schemas.microsoft.com/office/drawing/2014/main" id="{7F90AEFB-23B9-46E0-90AE-82EC8F6D88BB}"/>
                    </a:ext>
                  </a:extLst>
                </p:cNvPr>
                <p:cNvPicPr/>
                <p:nvPr/>
              </p:nvPicPr>
              <p:blipFill>
                <a:blip r:embed="rId258"/>
                <a:stretch>
                  <a:fillRect/>
                </a:stretch>
              </p:blipFill>
              <p:spPr>
                <a:xfrm>
                  <a:off x="5435666" y="2955716"/>
                  <a:ext cx="9359" cy="1207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044" name="Ink 1043">
                  <a:extLst>
                    <a:ext uri="{FF2B5EF4-FFF2-40B4-BE49-F238E27FC236}">
                      <a16:creationId xmlns:a16="http://schemas.microsoft.com/office/drawing/2014/main" id="{06E996C6-C341-4E3E-8973-FF9F0110FCF4}"/>
                    </a:ext>
                  </a:extLst>
                </p14:cNvPr>
                <p14:cNvContentPartPr/>
                <p14:nvPr/>
              </p14:nvContentPartPr>
              <p14:xfrm>
                <a:off x="5439677" y="2902858"/>
                <a:ext cx="69846" cy="197812"/>
              </p14:xfrm>
            </p:contentPart>
          </mc:Choice>
          <mc:Fallback xmlns="">
            <p:pic>
              <p:nvPicPr>
                <p:cNvPr id="1044" name="Ink 1043">
                  <a:extLst>
                    <a:ext uri="{FF2B5EF4-FFF2-40B4-BE49-F238E27FC236}">
                      <a16:creationId xmlns:a16="http://schemas.microsoft.com/office/drawing/2014/main" id="{06E996C6-C341-4E3E-8973-FF9F0110FCF4}"/>
                    </a:ext>
                  </a:extLst>
                </p:cNvPr>
                <p:cNvPicPr/>
                <p:nvPr/>
              </p:nvPicPr>
              <p:blipFill>
                <a:blip r:embed="rId260"/>
                <a:stretch>
                  <a:fillRect/>
                </a:stretch>
              </p:blipFill>
              <p:spPr>
                <a:xfrm>
                  <a:off x="5435357" y="2898542"/>
                  <a:ext cx="78487" cy="206444"/>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045" name="Ink 1044">
                  <a:extLst>
                    <a:ext uri="{FF2B5EF4-FFF2-40B4-BE49-F238E27FC236}">
                      <a16:creationId xmlns:a16="http://schemas.microsoft.com/office/drawing/2014/main" id="{35B44265-76AA-4DFB-BC33-3FF0904F46F5}"/>
                    </a:ext>
                  </a:extLst>
                </p14:cNvPr>
                <p14:cNvContentPartPr/>
                <p14:nvPr/>
              </p14:nvContentPartPr>
              <p14:xfrm>
                <a:off x="5424304" y="2978692"/>
                <a:ext cx="52135" cy="16135"/>
              </p14:xfrm>
            </p:contentPart>
          </mc:Choice>
          <mc:Fallback xmlns="">
            <p:pic>
              <p:nvPicPr>
                <p:cNvPr id="1045" name="Ink 1044">
                  <a:extLst>
                    <a:ext uri="{FF2B5EF4-FFF2-40B4-BE49-F238E27FC236}">
                      <a16:creationId xmlns:a16="http://schemas.microsoft.com/office/drawing/2014/main" id="{35B44265-76AA-4DFB-BC33-3FF0904F46F5}"/>
                    </a:ext>
                  </a:extLst>
                </p:cNvPr>
                <p:cNvPicPr/>
                <p:nvPr/>
              </p:nvPicPr>
              <p:blipFill>
                <a:blip r:embed="rId262"/>
                <a:stretch>
                  <a:fillRect/>
                </a:stretch>
              </p:blipFill>
              <p:spPr>
                <a:xfrm>
                  <a:off x="5419989" y="2974389"/>
                  <a:ext cx="60764" cy="2474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047" name="Ink 1046">
                  <a:extLst>
                    <a:ext uri="{FF2B5EF4-FFF2-40B4-BE49-F238E27FC236}">
                      <a16:creationId xmlns:a16="http://schemas.microsoft.com/office/drawing/2014/main" id="{EEBD22BD-B480-4F60-9B4A-F51B5CFBD26C}"/>
                    </a:ext>
                  </a:extLst>
                </p14:cNvPr>
                <p14:cNvContentPartPr/>
                <p14:nvPr/>
              </p14:nvContentPartPr>
              <p14:xfrm>
                <a:off x="5617469" y="2934160"/>
                <a:ext cx="105271" cy="165219"/>
              </p14:xfrm>
            </p:contentPart>
          </mc:Choice>
          <mc:Fallback xmlns="">
            <p:pic>
              <p:nvPicPr>
                <p:cNvPr id="1047" name="Ink 1046">
                  <a:extLst>
                    <a:ext uri="{FF2B5EF4-FFF2-40B4-BE49-F238E27FC236}">
                      <a16:creationId xmlns:a16="http://schemas.microsoft.com/office/drawing/2014/main" id="{EEBD22BD-B480-4F60-9B4A-F51B5CFBD26C}"/>
                    </a:ext>
                  </a:extLst>
                </p:cNvPr>
                <p:cNvPicPr/>
                <p:nvPr/>
              </p:nvPicPr>
              <p:blipFill>
                <a:blip r:embed="rId264"/>
                <a:stretch>
                  <a:fillRect/>
                </a:stretch>
              </p:blipFill>
              <p:spPr>
                <a:xfrm>
                  <a:off x="5613143" y="2929841"/>
                  <a:ext cx="113923" cy="173858"/>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048" name="Ink 1047">
                  <a:extLst>
                    <a:ext uri="{FF2B5EF4-FFF2-40B4-BE49-F238E27FC236}">
                      <a16:creationId xmlns:a16="http://schemas.microsoft.com/office/drawing/2014/main" id="{C7718202-054D-404C-8240-AA83DB7C4F00}"/>
                    </a:ext>
                  </a:extLst>
                </p14:cNvPr>
                <p14:cNvContentPartPr/>
                <p14:nvPr/>
              </p14:nvContentPartPr>
              <p14:xfrm>
                <a:off x="5754155" y="2977401"/>
                <a:ext cx="83214" cy="108748"/>
              </p14:xfrm>
            </p:contentPart>
          </mc:Choice>
          <mc:Fallback xmlns="">
            <p:pic>
              <p:nvPicPr>
                <p:cNvPr id="1048" name="Ink 1047">
                  <a:extLst>
                    <a:ext uri="{FF2B5EF4-FFF2-40B4-BE49-F238E27FC236}">
                      <a16:creationId xmlns:a16="http://schemas.microsoft.com/office/drawing/2014/main" id="{C7718202-054D-404C-8240-AA83DB7C4F00}"/>
                    </a:ext>
                  </a:extLst>
                </p:cNvPr>
                <p:cNvPicPr/>
                <p:nvPr/>
              </p:nvPicPr>
              <p:blipFill>
                <a:blip r:embed="rId266"/>
                <a:stretch>
                  <a:fillRect/>
                </a:stretch>
              </p:blipFill>
              <p:spPr>
                <a:xfrm>
                  <a:off x="5749832" y="2973080"/>
                  <a:ext cx="91860" cy="117390"/>
                </a:xfrm>
                <a:prstGeom prst="rect">
                  <a:avLst/>
                </a:prstGeom>
              </p:spPr>
            </p:pic>
          </mc:Fallback>
        </mc:AlternateContent>
      </p:grpSp>
      <p:sp>
        <p:nvSpPr>
          <p:cNvPr id="1050" name="TextBox 1049">
            <a:extLst>
              <a:ext uri="{FF2B5EF4-FFF2-40B4-BE49-F238E27FC236}">
                <a16:creationId xmlns:a16="http://schemas.microsoft.com/office/drawing/2014/main" id="{D72FED6F-BBA0-49D2-9721-91C3316BE06C}"/>
              </a:ext>
            </a:extLst>
          </p:cNvPr>
          <p:cNvSpPr txBox="1"/>
          <p:nvPr/>
        </p:nvSpPr>
        <p:spPr>
          <a:xfrm>
            <a:off x="744839" y="3441390"/>
            <a:ext cx="10317538" cy="523220"/>
          </a:xfrm>
          <a:prstGeom prst="rect">
            <a:avLst/>
          </a:prstGeom>
          <a:noFill/>
        </p:spPr>
        <p:txBody>
          <a:bodyPr wrap="square" rtlCol="0">
            <a:spAutoFit/>
          </a:bodyPr>
          <a:lstStyle/>
          <a:p>
            <a:r>
              <a:rPr lang="en-US" sz="1400" dirty="0"/>
              <a:t>We can now set up our integral for the time rate of change of magnetic flux through the circuit. Evaluating that integral will yield an expression for the induced emf, according to Maxwell’s Third Equation (Faraday’s Law) :</a:t>
            </a:r>
          </a:p>
        </p:txBody>
      </p:sp>
      <p:grpSp>
        <p:nvGrpSpPr>
          <p:cNvPr id="1053" name="Group 1052">
            <a:extLst>
              <a:ext uri="{FF2B5EF4-FFF2-40B4-BE49-F238E27FC236}">
                <a16:creationId xmlns:a16="http://schemas.microsoft.com/office/drawing/2014/main" id="{C1599C58-DC02-4F55-9B7F-54D6D8DB1F8B}"/>
              </a:ext>
            </a:extLst>
          </p:cNvPr>
          <p:cNvGrpSpPr/>
          <p:nvPr/>
        </p:nvGrpSpPr>
        <p:grpSpPr>
          <a:xfrm>
            <a:off x="5467323" y="2938158"/>
            <a:ext cx="113400" cy="193320"/>
            <a:chOff x="5467323" y="2938158"/>
            <a:chExt cx="113400" cy="193320"/>
          </a:xfrm>
        </p:grpSpPr>
        <mc:AlternateContent xmlns:mc="http://schemas.openxmlformats.org/markup-compatibility/2006" xmlns:p14="http://schemas.microsoft.com/office/powerpoint/2010/main">
          <mc:Choice Requires="p14">
            <p:contentPart p14:bwMode="auto" r:id="rId267">
              <p14:nvContentPartPr>
                <p14:cNvPr id="1051" name="Ink 1050">
                  <a:extLst>
                    <a:ext uri="{FF2B5EF4-FFF2-40B4-BE49-F238E27FC236}">
                      <a16:creationId xmlns:a16="http://schemas.microsoft.com/office/drawing/2014/main" id="{FF975C76-0196-475E-A2D3-8C74ED27AF06}"/>
                    </a:ext>
                  </a:extLst>
                </p14:cNvPr>
                <p14:cNvContentPartPr/>
                <p14:nvPr/>
              </p14:nvContentPartPr>
              <p14:xfrm>
                <a:off x="5480283" y="2965518"/>
                <a:ext cx="10440" cy="160920"/>
              </p14:xfrm>
            </p:contentPart>
          </mc:Choice>
          <mc:Fallback xmlns="">
            <p:pic>
              <p:nvPicPr>
                <p:cNvPr id="1051" name="Ink 1050">
                  <a:extLst>
                    <a:ext uri="{FF2B5EF4-FFF2-40B4-BE49-F238E27FC236}">
                      <a16:creationId xmlns:a16="http://schemas.microsoft.com/office/drawing/2014/main" id="{FF975C76-0196-475E-A2D3-8C74ED27AF06}"/>
                    </a:ext>
                  </a:extLst>
                </p:cNvPr>
                <p:cNvPicPr/>
                <p:nvPr/>
              </p:nvPicPr>
              <p:blipFill>
                <a:blip r:embed="rId268"/>
                <a:stretch>
                  <a:fillRect/>
                </a:stretch>
              </p:blipFill>
              <p:spPr>
                <a:xfrm>
                  <a:off x="5475963" y="2961198"/>
                  <a:ext cx="190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052" name="Ink 1051">
                  <a:extLst>
                    <a:ext uri="{FF2B5EF4-FFF2-40B4-BE49-F238E27FC236}">
                      <a16:creationId xmlns:a16="http://schemas.microsoft.com/office/drawing/2014/main" id="{8E578DA0-BD69-45A9-B200-2460D9AEF77B}"/>
                    </a:ext>
                  </a:extLst>
                </p14:cNvPr>
                <p14:cNvContentPartPr/>
                <p14:nvPr/>
              </p14:nvContentPartPr>
              <p14:xfrm>
                <a:off x="5467323" y="2938158"/>
                <a:ext cx="113400" cy="193320"/>
              </p14:xfrm>
            </p:contentPart>
          </mc:Choice>
          <mc:Fallback xmlns="">
            <p:pic>
              <p:nvPicPr>
                <p:cNvPr id="1052" name="Ink 1051">
                  <a:extLst>
                    <a:ext uri="{FF2B5EF4-FFF2-40B4-BE49-F238E27FC236}">
                      <a16:creationId xmlns:a16="http://schemas.microsoft.com/office/drawing/2014/main" id="{8E578DA0-BD69-45A9-B200-2460D9AEF77B}"/>
                    </a:ext>
                  </a:extLst>
                </p:cNvPr>
                <p:cNvPicPr/>
                <p:nvPr/>
              </p:nvPicPr>
              <p:blipFill>
                <a:blip r:embed="rId270"/>
                <a:stretch>
                  <a:fillRect/>
                </a:stretch>
              </p:blipFill>
              <p:spPr>
                <a:xfrm>
                  <a:off x="5463003" y="2933838"/>
                  <a:ext cx="122040" cy="201960"/>
                </a:xfrm>
                <a:prstGeom prst="rect">
                  <a:avLst/>
                </a:prstGeom>
              </p:spPr>
            </p:pic>
          </mc:Fallback>
        </mc:AlternateContent>
      </p:grpSp>
      <p:grpSp>
        <p:nvGrpSpPr>
          <p:cNvPr id="1057" name="Group 1056">
            <a:extLst>
              <a:ext uri="{FF2B5EF4-FFF2-40B4-BE49-F238E27FC236}">
                <a16:creationId xmlns:a16="http://schemas.microsoft.com/office/drawing/2014/main" id="{50806838-EDF1-4687-960E-7152DFA383F1}"/>
              </a:ext>
            </a:extLst>
          </p:cNvPr>
          <p:cNvGrpSpPr/>
          <p:nvPr/>
        </p:nvGrpSpPr>
        <p:grpSpPr>
          <a:xfrm>
            <a:off x="3927359" y="2958966"/>
            <a:ext cx="540000" cy="191520"/>
            <a:chOff x="3927359" y="2958966"/>
            <a:chExt cx="540000" cy="191520"/>
          </a:xfrm>
        </p:grpSpPr>
        <mc:AlternateContent xmlns:mc="http://schemas.openxmlformats.org/markup-compatibility/2006" xmlns:p14="http://schemas.microsoft.com/office/powerpoint/2010/main">
          <mc:Choice Requires="p14">
            <p:contentPart p14:bwMode="auto" r:id="rId271">
              <p14:nvContentPartPr>
                <p14:cNvPr id="1054" name="Ink 1053">
                  <a:extLst>
                    <a:ext uri="{FF2B5EF4-FFF2-40B4-BE49-F238E27FC236}">
                      <a16:creationId xmlns:a16="http://schemas.microsoft.com/office/drawing/2014/main" id="{74B9C0EF-7F51-45A2-93F3-CFEF03338502}"/>
                    </a:ext>
                  </a:extLst>
                </p14:cNvPr>
                <p14:cNvContentPartPr/>
                <p14:nvPr/>
              </p14:nvContentPartPr>
              <p14:xfrm>
                <a:off x="3927359" y="3033126"/>
                <a:ext cx="299160" cy="20520"/>
              </p14:xfrm>
            </p:contentPart>
          </mc:Choice>
          <mc:Fallback xmlns="">
            <p:pic>
              <p:nvPicPr>
                <p:cNvPr id="1054" name="Ink 1053">
                  <a:extLst>
                    <a:ext uri="{FF2B5EF4-FFF2-40B4-BE49-F238E27FC236}">
                      <a16:creationId xmlns:a16="http://schemas.microsoft.com/office/drawing/2014/main" id="{74B9C0EF-7F51-45A2-93F3-CFEF03338502}"/>
                    </a:ext>
                  </a:extLst>
                </p:cNvPr>
                <p:cNvPicPr/>
                <p:nvPr/>
              </p:nvPicPr>
              <p:blipFill>
                <a:blip r:embed="rId272"/>
                <a:stretch>
                  <a:fillRect/>
                </a:stretch>
              </p:blipFill>
              <p:spPr>
                <a:xfrm>
                  <a:off x="3923039" y="3028806"/>
                  <a:ext cx="3078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055" name="Ink 1054">
                  <a:extLst>
                    <a:ext uri="{FF2B5EF4-FFF2-40B4-BE49-F238E27FC236}">
                      <a16:creationId xmlns:a16="http://schemas.microsoft.com/office/drawing/2014/main" id="{A7973CC6-889D-41CF-857E-CD949A4F72DC}"/>
                    </a:ext>
                  </a:extLst>
                </p14:cNvPr>
                <p14:cNvContentPartPr/>
                <p14:nvPr/>
              </p14:nvContentPartPr>
              <p14:xfrm>
                <a:off x="3986399" y="3100086"/>
                <a:ext cx="285840" cy="17280"/>
              </p14:xfrm>
            </p:contentPart>
          </mc:Choice>
          <mc:Fallback xmlns="">
            <p:pic>
              <p:nvPicPr>
                <p:cNvPr id="1055" name="Ink 1054">
                  <a:extLst>
                    <a:ext uri="{FF2B5EF4-FFF2-40B4-BE49-F238E27FC236}">
                      <a16:creationId xmlns:a16="http://schemas.microsoft.com/office/drawing/2014/main" id="{A7973CC6-889D-41CF-857E-CD949A4F72DC}"/>
                    </a:ext>
                  </a:extLst>
                </p:cNvPr>
                <p:cNvPicPr/>
                <p:nvPr/>
              </p:nvPicPr>
              <p:blipFill>
                <a:blip r:embed="rId274"/>
                <a:stretch>
                  <a:fillRect/>
                </a:stretch>
              </p:blipFill>
              <p:spPr>
                <a:xfrm>
                  <a:off x="3982079" y="3095766"/>
                  <a:ext cx="2944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056" name="Ink 1055">
                  <a:extLst>
                    <a:ext uri="{FF2B5EF4-FFF2-40B4-BE49-F238E27FC236}">
                      <a16:creationId xmlns:a16="http://schemas.microsoft.com/office/drawing/2014/main" id="{4D820D89-D8BB-45B4-A8D2-9EA63A6A07B8}"/>
                    </a:ext>
                  </a:extLst>
                </p14:cNvPr>
                <p14:cNvContentPartPr/>
                <p14:nvPr/>
              </p14:nvContentPartPr>
              <p14:xfrm>
                <a:off x="4186919" y="2958966"/>
                <a:ext cx="280440" cy="191520"/>
              </p14:xfrm>
            </p:contentPart>
          </mc:Choice>
          <mc:Fallback xmlns="">
            <p:pic>
              <p:nvPicPr>
                <p:cNvPr id="1056" name="Ink 1055">
                  <a:extLst>
                    <a:ext uri="{FF2B5EF4-FFF2-40B4-BE49-F238E27FC236}">
                      <a16:creationId xmlns:a16="http://schemas.microsoft.com/office/drawing/2014/main" id="{4D820D89-D8BB-45B4-A8D2-9EA63A6A07B8}"/>
                    </a:ext>
                  </a:extLst>
                </p:cNvPr>
                <p:cNvPicPr/>
                <p:nvPr/>
              </p:nvPicPr>
              <p:blipFill>
                <a:blip r:embed="rId276"/>
                <a:stretch>
                  <a:fillRect/>
                </a:stretch>
              </p:blipFill>
              <p:spPr>
                <a:xfrm>
                  <a:off x="4182599" y="2954646"/>
                  <a:ext cx="289080" cy="20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7">
            <p14:nvContentPartPr>
              <p14:cNvPr id="1061" name="Ink 1060">
                <a:extLst>
                  <a:ext uri="{FF2B5EF4-FFF2-40B4-BE49-F238E27FC236}">
                    <a16:creationId xmlns:a16="http://schemas.microsoft.com/office/drawing/2014/main" id="{4FFD5453-7453-4DE2-8373-BA890C031A50}"/>
                  </a:ext>
                </a:extLst>
              </p14:cNvPr>
              <p14:cNvContentPartPr/>
              <p14:nvPr/>
            </p14:nvContentPartPr>
            <p14:xfrm>
              <a:off x="5200799" y="6002721"/>
              <a:ext cx="129240" cy="7200"/>
            </p14:xfrm>
          </p:contentPart>
        </mc:Choice>
        <mc:Fallback xmlns="">
          <p:pic>
            <p:nvPicPr>
              <p:cNvPr id="1061" name="Ink 1060">
                <a:extLst>
                  <a:ext uri="{FF2B5EF4-FFF2-40B4-BE49-F238E27FC236}">
                    <a16:creationId xmlns:a16="http://schemas.microsoft.com/office/drawing/2014/main" id="{4FFD5453-7453-4DE2-8373-BA890C031A50}"/>
                  </a:ext>
                </a:extLst>
              </p:cNvPr>
              <p:cNvPicPr/>
              <p:nvPr/>
            </p:nvPicPr>
            <p:blipFill>
              <a:blip r:embed="rId278"/>
              <a:stretch>
                <a:fillRect/>
              </a:stretch>
            </p:blipFill>
            <p:spPr>
              <a:xfrm>
                <a:off x="5196479" y="5998401"/>
                <a:ext cx="13788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062" name="Ink 1061">
                <a:extLst>
                  <a:ext uri="{FF2B5EF4-FFF2-40B4-BE49-F238E27FC236}">
                    <a16:creationId xmlns:a16="http://schemas.microsoft.com/office/drawing/2014/main" id="{289F19FB-5CE5-4F1B-B851-149FCE458AC7}"/>
                  </a:ext>
                </a:extLst>
              </p14:cNvPr>
              <p14:cNvContentPartPr/>
              <p14:nvPr/>
            </p14:nvContentPartPr>
            <p14:xfrm>
              <a:off x="5231399" y="6052401"/>
              <a:ext cx="107280" cy="2880"/>
            </p14:xfrm>
          </p:contentPart>
        </mc:Choice>
        <mc:Fallback xmlns="">
          <p:pic>
            <p:nvPicPr>
              <p:cNvPr id="1062" name="Ink 1061">
                <a:extLst>
                  <a:ext uri="{FF2B5EF4-FFF2-40B4-BE49-F238E27FC236}">
                    <a16:creationId xmlns:a16="http://schemas.microsoft.com/office/drawing/2014/main" id="{289F19FB-5CE5-4F1B-B851-149FCE458AC7}"/>
                  </a:ext>
                </a:extLst>
              </p:cNvPr>
              <p:cNvPicPr/>
              <p:nvPr/>
            </p:nvPicPr>
            <p:blipFill>
              <a:blip r:embed="rId280"/>
              <a:stretch>
                <a:fillRect/>
              </a:stretch>
            </p:blipFill>
            <p:spPr>
              <a:xfrm>
                <a:off x="5227079" y="6048081"/>
                <a:ext cx="1159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076" name="Ink 1075">
                <a:extLst>
                  <a:ext uri="{FF2B5EF4-FFF2-40B4-BE49-F238E27FC236}">
                    <a16:creationId xmlns:a16="http://schemas.microsoft.com/office/drawing/2014/main" id="{2117F2EE-A7DD-4856-BD15-C0DF5B1AB3D5}"/>
                  </a:ext>
                </a:extLst>
              </p14:cNvPr>
              <p14:cNvContentPartPr/>
              <p14:nvPr/>
            </p14:nvContentPartPr>
            <p14:xfrm>
              <a:off x="5415657" y="6023198"/>
              <a:ext cx="106200" cy="9000"/>
            </p14:xfrm>
          </p:contentPart>
        </mc:Choice>
        <mc:Fallback xmlns="">
          <p:pic>
            <p:nvPicPr>
              <p:cNvPr id="1076" name="Ink 1075">
                <a:extLst>
                  <a:ext uri="{FF2B5EF4-FFF2-40B4-BE49-F238E27FC236}">
                    <a16:creationId xmlns:a16="http://schemas.microsoft.com/office/drawing/2014/main" id="{2117F2EE-A7DD-4856-BD15-C0DF5B1AB3D5}"/>
                  </a:ext>
                </a:extLst>
              </p:cNvPr>
              <p:cNvPicPr/>
              <p:nvPr/>
            </p:nvPicPr>
            <p:blipFill>
              <a:blip r:embed="rId282"/>
              <a:stretch>
                <a:fillRect/>
              </a:stretch>
            </p:blipFill>
            <p:spPr>
              <a:xfrm>
                <a:off x="5411337" y="6018878"/>
                <a:ext cx="1148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086" name="Ink 1085">
                <a:extLst>
                  <a:ext uri="{FF2B5EF4-FFF2-40B4-BE49-F238E27FC236}">
                    <a16:creationId xmlns:a16="http://schemas.microsoft.com/office/drawing/2014/main" id="{E4DF11D6-24E2-4248-8B83-B9B2887DB70C}"/>
                  </a:ext>
                </a:extLst>
              </p14:cNvPr>
              <p14:cNvContentPartPr/>
              <p14:nvPr/>
            </p14:nvContentPartPr>
            <p14:xfrm>
              <a:off x="6093281" y="5992422"/>
              <a:ext cx="627165" cy="23966"/>
            </p14:xfrm>
          </p:contentPart>
        </mc:Choice>
        <mc:Fallback xmlns="">
          <p:pic>
            <p:nvPicPr>
              <p:cNvPr id="1086" name="Ink 1085">
                <a:extLst>
                  <a:ext uri="{FF2B5EF4-FFF2-40B4-BE49-F238E27FC236}">
                    <a16:creationId xmlns:a16="http://schemas.microsoft.com/office/drawing/2014/main" id="{E4DF11D6-24E2-4248-8B83-B9B2887DB70C}"/>
                  </a:ext>
                </a:extLst>
              </p:cNvPr>
              <p:cNvPicPr/>
              <p:nvPr/>
            </p:nvPicPr>
            <p:blipFill>
              <a:blip r:embed="rId109"/>
              <a:stretch>
                <a:fillRect/>
              </a:stretch>
            </p:blipFill>
            <p:spPr>
              <a:xfrm>
                <a:off x="6088961" y="5988130"/>
                <a:ext cx="635806" cy="32551"/>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087" name="Ink 1086">
                <a:extLst>
                  <a:ext uri="{FF2B5EF4-FFF2-40B4-BE49-F238E27FC236}">
                    <a16:creationId xmlns:a16="http://schemas.microsoft.com/office/drawing/2014/main" id="{C5B10FF3-91A3-4AB3-86C8-3C3C526AF500}"/>
                  </a:ext>
                </a:extLst>
              </p14:cNvPr>
              <p14:cNvContentPartPr/>
              <p14:nvPr/>
            </p14:nvContentPartPr>
            <p14:xfrm>
              <a:off x="6193196" y="5862128"/>
              <a:ext cx="120842" cy="126242"/>
            </p14:xfrm>
          </p:contentPart>
        </mc:Choice>
        <mc:Fallback xmlns="">
          <p:pic>
            <p:nvPicPr>
              <p:cNvPr id="1087" name="Ink 1086">
                <a:extLst>
                  <a:ext uri="{FF2B5EF4-FFF2-40B4-BE49-F238E27FC236}">
                    <a16:creationId xmlns:a16="http://schemas.microsoft.com/office/drawing/2014/main" id="{C5B10FF3-91A3-4AB3-86C8-3C3C526AF500}"/>
                  </a:ext>
                </a:extLst>
              </p:cNvPr>
              <p:cNvPicPr/>
              <p:nvPr/>
            </p:nvPicPr>
            <p:blipFill>
              <a:blip r:embed="rId111"/>
              <a:stretch>
                <a:fillRect/>
              </a:stretch>
            </p:blipFill>
            <p:spPr>
              <a:xfrm>
                <a:off x="6188880" y="5857812"/>
                <a:ext cx="129474" cy="134874"/>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088" name="Ink 1087">
                <a:extLst>
                  <a:ext uri="{FF2B5EF4-FFF2-40B4-BE49-F238E27FC236}">
                    <a16:creationId xmlns:a16="http://schemas.microsoft.com/office/drawing/2014/main" id="{E6D67100-8A91-4117-B55C-29335018E42A}"/>
                  </a:ext>
                </a:extLst>
              </p14:cNvPr>
              <p14:cNvContentPartPr/>
              <p14:nvPr/>
            </p14:nvContentPartPr>
            <p14:xfrm>
              <a:off x="6306949" y="5918836"/>
              <a:ext cx="23291" cy="44894"/>
            </p14:xfrm>
          </p:contentPart>
        </mc:Choice>
        <mc:Fallback xmlns="">
          <p:pic>
            <p:nvPicPr>
              <p:cNvPr id="1088" name="Ink 1087">
                <a:extLst>
                  <a:ext uri="{FF2B5EF4-FFF2-40B4-BE49-F238E27FC236}">
                    <a16:creationId xmlns:a16="http://schemas.microsoft.com/office/drawing/2014/main" id="{E6D67100-8A91-4117-B55C-29335018E42A}"/>
                  </a:ext>
                </a:extLst>
              </p:cNvPr>
              <p:cNvPicPr/>
              <p:nvPr/>
            </p:nvPicPr>
            <p:blipFill>
              <a:blip r:embed="rId113"/>
              <a:stretch>
                <a:fillRect/>
              </a:stretch>
            </p:blipFill>
            <p:spPr>
              <a:xfrm>
                <a:off x="6302649" y="5914526"/>
                <a:ext cx="31891" cy="53514"/>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089" name="Ink 1088">
                <a:extLst>
                  <a:ext uri="{FF2B5EF4-FFF2-40B4-BE49-F238E27FC236}">
                    <a16:creationId xmlns:a16="http://schemas.microsoft.com/office/drawing/2014/main" id="{BA8E6626-1300-44E1-BC9C-31F988380D90}"/>
                  </a:ext>
                </a:extLst>
              </p14:cNvPr>
              <p14:cNvContentPartPr/>
              <p14:nvPr/>
            </p14:nvContentPartPr>
            <p14:xfrm>
              <a:off x="6313700" y="6065333"/>
              <a:ext cx="62784" cy="90463"/>
            </p14:xfrm>
          </p:contentPart>
        </mc:Choice>
        <mc:Fallback xmlns="">
          <p:pic>
            <p:nvPicPr>
              <p:cNvPr id="1089" name="Ink 1088">
                <a:extLst>
                  <a:ext uri="{FF2B5EF4-FFF2-40B4-BE49-F238E27FC236}">
                    <a16:creationId xmlns:a16="http://schemas.microsoft.com/office/drawing/2014/main" id="{BA8E6626-1300-44E1-BC9C-31F988380D90}"/>
                  </a:ext>
                </a:extLst>
              </p:cNvPr>
              <p:cNvPicPr/>
              <p:nvPr/>
            </p:nvPicPr>
            <p:blipFill>
              <a:blip r:embed="rId115"/>
              <a:stretch>
                <a:fillRect/>
              </a:stretch>
            </p:blipFill>
            <p:spPr>
              <a:xfrm>
                <a:off x="6309395" y="6061008"/>
                <a:ext cx="71394" cy="99113"/>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90" name="Ink 1089">
                <a:extLst>
                  <a:ext uri="{FF2B5EF4-FFF2-40B4-BE49-F238E27FC236}">
                    <a16:creationId xmlns:a16="http://schemas.microsoft.com/office/drawing/2014/main" id="{1F5B17F5-3BD6-4784-9B79-A9F09C20341F}"/>
                  </a:ext>
                </a:extLst>
              </p14:cNvPr>
              <p14:cNvContentPartPr/>
              <p14:nvPr/>
            </p14:nvContentPartPr>
            <p14:xfrm>
              <a:off x="6386948" y="5832424"/>
              <a:ext cx="4726" cy="115442"/>
            </p14:xfrm>
          </p:contentPart>
        </mc:Choice>
        <mc:Fallback xmlns="">
          <p:pic>
            <p:nvPicPr>
              <p:cNvPr id="1090" name="Ink 1089">
                <a:extLst>
                  <a:ext uri="{FF2B5EF4-FFF2-40B4-BE49-F238E27FC236}">
                    <a16:creationId xmlns:a16="http://schemas.microsoft.com/office/drawing/2014/main" id="{1F5B17F5-3BD6-4784-9B79-A9F09C20341F}"/>
                  </a:ext>
                </a:extLst>
              </p:cNvPr>
              <p:cNvPicPr/>
              <p:nvPr/>
            </p:nvPicPr>
            <p:blipFill>
              <a:blip r:embed="rId123"/>
              <a:stretch>
                <a:fillRect/>
              </a:stretch>
            </p:blipFill>
            <p:spPr>
              <a:xfrm>
                <a:off x="6382586" y="5828108"/>
                <a:ext cx="13451" cy="124073"/>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091" name="Ink 1090">
                <a:extLst>
                  <a:ext uri="{FF2B5EF4-FFF2-40B4-BE49-F238E27FC236}">
                    <a16:creationId xmlns:a16="http://schemas.microsoft.com/office/drawing/2014/main" id="{F0CB8DDD-FF1D-443C-9426-5DAEFD4D1D3D}"/>
                  </a:ext>
                </a:extLst>
              </p14:cNvPr>
              <p14:cNvContentPartPr/>
              <p14:nvPr/>
            </p14:nvContentPartPr>
            <p14:xfrm>
              <a:off x="6357582" y="5828711"/>
              <a:ext cx="72910" cy="18902"/>
            </p14:xfrm>
          </p:contentPart>
        </mc:Choice>
        <mc:Fallback xmlns="">
          <p:pic>
            <p:nvPicPr>
              <p:cNvPr id="1091" name="Ink 1090">
                <a:extLst>
                  <a:ext uri="{FF2B5EF4-FFF2-40B4-BE49-F238E27FC236}">
                    <a16:creationId xmlns:a16="http://schemas.microsoft.com/office/drawing/2014/main" id="{F0CB8DDD-FF1D-443C-9426-5DAEFD4D1D3D}"/>
                  </a:ext>
                </a:extLst>
              </p:cNvPr>
              <p:cNvPicPr/>
              <p:nvPr/>
            </p:nvPicPr>
            <p:blipFill>
              <a:blip r:embed="rId125"/>
              <a:stretch>
                <a:fillRect/>
              </a:stretch>
            </p:blipFill>
            <p:spPr>
              <a:xfrm>
                <a:off x="6353272" y="5824431"/>
                <a:ext cx="81530" cy="27461"/>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92" name="Ink 1091">
                <a:extLst>
                  <a:ext uri="{FF2B5EF4-FFF2-40B4-BE49-F238E27FC236}">
                    <a16:creationId xmlns:a16="http://schemas.microsoft.com/office/drawing/2014/main" id="{C80F64A8-A3AC-4EED-A59E-40153B59A93E}"/>
                  </a:ext>
                </a:extLst>
              </p14:cNvPr>
              <p14:cNvContentPartPr/>
              <p14:nvPr/>
            </p14:nvContentPartPr>
            <p14:xfrm>
              <a:off x="6364670" y="5943141"/>
              <a:ext cx="69197" cy="7764"/>
            </p14:xfrm>
          </p:contentPart>
        </mc:Choice>
        <mc:Fallback xmlns="">
          <p:pic>
            <p:nvPicPr>
              <p:cNvPr id="1092" name="Ink 1091">
                <a:extLst>
                  <a:ext uri="{FF2B5EF4-FFF2-40B4-BE49-F238E27FC236}">
                    <a16:creationId xmlns:a16="http://schemas.microsoft.com/office/drawing/2014/main" id="{C80F64A8-A3AC-4EED-A59E-40153B59A93E}"/>
                  </a:ext>
                </a:extLst>
              </p:cNvPr>
              <p:cNvPicPr/>
              <p:nvPr/>
            </p:nvPicPr>
            <p:blipFill>
              <a:blip r:embed="rId127"/>
              <a:stretch>
                <a:fillRect/>
              </a:stretch>
            </p:blipFill>
            <p:spPr>
              <a:xfrm>
                <a:off x="6360368" y="5938906"/>
                <a:ext cx="77802" cy="16234"/>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093" name="Ink 1092">
                <a:extLst>
                  <a:ext uri="{FF2B5EF4-FFF2-40B4-BE49-F238E27FC236}">
                    <a16:creationId xmlns:a16="http://schemas.microsoft.com/office/drawing/2014/main" id="{C883DB66-DDC2-475E-BA59-8D9E78AC71D2}"/>
                  </a:ext>
                </a:extLst>
              </p14:cNvPr>
              <p14:cNvContentPartPr/>
              <p14:nvPr/>
            </p14:nvContentPartPr>
            <p14:xfrm>
              <a:off x="6467623" y="5891833"/>
              <a:ext cx="39492" cy="61096"/>
            </p14:xfrm>
          </p:contentPart>
        </mc:Choice>
        <mc:Fallback xmlns="">
          <p:pic>
            <p:nvPicPr>
              <p:cNvPr id="1093" name="Ink 1092">
                <a:extLst>
                  <a:ext uri="{FF2B5EF4-FFF2-40B4-BE49-F238E27FC236}">
                    <a16:creationId xmlns:a16="http://schemas.microsoft.com/office/drawing/2014/main" id="{C883DB66-DDC2-475E-BA59-8D9E78AC71D2}"/>
                  </a:ext>
                </a:extLst>
              </p:cNvPr>
              <p:cNvPicPr/>
              <p:nvPr/>
            </p:nvPicPr>
            <p:blipFill>
              <a:blip r:embed="rId129"/>
              <a:stretch>
                <a:fillRect/>
              </a:stretch>
            </p:blipFill>
            <p:spPr>
              <a:xfrm>
                <a:off x="6463315" y="5887520"/>
                <a:ext cx="48108" cy="69721"/>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094" name="Ink 1093">
                <a:extLst>
                  <a:ext uri="{FF2B5EF4-FFF2-40B4-BE49-F238E27FC236}">
                    <a16:creationId xmlns:a16="http://schemas.microsoft.com/office/drawing/2014/main" id="{3816A51F-6C73-44CA-89B3-A1B76840ACF2}"/>
                  </a:ext>
                </a:extLst>
              </p14:cNvPr>
              <p14:cNvContentPartPr/>
              <p14:nvPr/>
            </p14:nvContentPartPr>
            <p14:xfrm>
              <a:off x="6560448" y="5829723"/>
              <a:ext cx="26328" cy="110378"/>
            </p14:xfrm>
          </p:contentPart>
        </mc:Choice>
        <mc:Fallback xmlns="">
          <p:pic>
            <p:nvPicPr>
              <p:cNvPr id="1094" name="Ink 1093">
                <a:extLst>
                  <a:ext uri="{FF2B5EF4-FFF2-40B4-BE49-F238E27FC236}">
                    <a16:creationId xmlns:a16="http://schemas.microsoft.com/office/drawing/2014/main" id="{3816A51F-6C73-44CA-89B3-A1B76840ACF2}"/>
                  </a:ext>
                </a:extLst>
              </p:cNvPr>
              <p:cNvPicPr/>
              <p:nvPr/>
            </p:nvPicPr>
            <p:blipFill>
              <a:blip r:embed="rId131"/>
              <a:stretch>
                <a:fillRect/>
              </a:stretch>
            </p:blipFill>
            <p:spPr>
              <a:xfrm>
                <a:off x="6556120" y="5825409"/>
                <a:ext cx="34984" cy="119007"/>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095" name="Ink 1094">
                <a:extLst>
                  <a:ext uri="{FF2B5EF4-FFF2-40B4-BE49-F238E27FC236}">
                    <a16:creationId xmlns:a16="http://schemas.microsoft.com/office/drawing/2014/main" id="{BDCBAF75-6642-4373-8ACE-526F6C812E1B}"/>
                  </a:ext>
                </a:extLst>
              </p14:cNvPr>
              <p14:cNvContentPartPr/>
              <p14:nvPr/>
            </p14:nvContentPartPr>
            <p14:xfrm>
              <a:off x="6545258" y="5873605"/>
              <a:ext cx="45569" cy="11476"/>
            </p14:xfrm>
          </p:contentPart>
        </mc:Choice>
        <mc:Fallback xmlns="">
          <p:pic>
            <p:nvPicPr>
              <p:cNvPr id="1095" name="Ink 1094">
                <a:extLst>
                  <a:ext uri="{FF2B5EF4-FFF2-40B4-BE49-F238E27FC236}">
                    <a16:creationId xmlns:a16="http://schemas.microsoft.com/office/drawing/2014/main" id="{BDCBAF75-6642-4373-8ACE-526F6C812E1B}"/>
                  </a:ext>
                </a:extLst>
              </p:cNvPr>
              <p:cNvPicPr/>
              <p:nvPr/>
            </p:nvPicPr>
            <p:blipFill>
              <a:blip r:embed="rId133"/>
              <a:stretch>
                <a:fillRect/>
              </a:stretch>
            </p:blipFill>
            <p:spPr>
              <a:xfrm>
                <a:off x="6540918" y="5869301"/>
                <a:ext cx="54249" cy="20083"/>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096" name="Ink 1095">
                <a:extLst>
                  <a:ext uri="{FF2B5EF4-FFF2-40B4-BE49-F238E27FC236}">
                    <a16:creationId xmlns:a16="http://schemas.microsoft.com/office/drawing/2014/main" id="{56276702-4E5A-48BE-A652-C23AF4EE1FF6}"/>
                  </a:ext>
                </a:extLst>
              </p14:cNvPr>
              <p14:cNvContentPartPr/>
              <p14:nvPr/>
            </p14:nvContentPartPr>
            <p14:xfrm>
              <a:off x="6430154" y="6099425"/>
              <a:ext cx="9789" cy="70547"/>
            </p14:xfrm>
          </p:contentPart>
        </mc:Choice>
        <mc:Fallback xmlns="">
          <p:pic>
            <p:nvPicPr>
              <p:cNvPr id="1096" name="Ink 1095">
                <a:extLst>
                  <a:ext uri="{FF2B5EF4-FFF2-40B4-BE49-F238E27FC236}">
                    <a16:creationId xmlns:a16="http://schemas.microsoft.com/office/drawing/2014/main" id="{56276702-4E5A-48BE-A652-C23AF4EE1FF6}"/>
                  </a:ext>
                </a:extLst>
              </p:cNvPr>
              <p:cNvPicPr/>
              <p:nvPr/>
            </p:nvPicPr>
            <p:blipFill>
              <a:blip r:embed="rId135"/>
              <a:stretch>
                <a:fillRect/>
              </a:stretch>
            </p:blipFill>
            <p:spPr>
              <a:xfrm>
                <a:off x="6425803" y="6095106"/>
                <a:ext cx="18490"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097" name="Ink 1096">
                <a:extLst>
                  <a:ext uri="{FF2B5EF4-FFF2-40B4-BE49-F238E27FC236}">
                    <a16:creationId xmlns:a16="http://schemas.microsoft.com/office/drawing/2014/main" id="{2D90080A-96B1-4ABA-8823-72C2E7431BFB}"/>
                  </a:ext>
                </a:extLst>
              </p14:cNvPr>
              <p14:cNvContentPartPr/>
              <p14:nvPr/>
            </p14:nvContentPartPr>
            <p14:xfrm>
              <a:off x="6465597" y="6102463"/>
              <a:ext cx="4388" cy="70547"/>
            </p14:xfrm>
          </p:contentPart>
        </mc:Choice>
        <mc:Fallback xmlns="">
          <p:pic>
            <p:nvPicPr>
              <p:cNvPr id="1097" name="Ink 1096">
                <a:extLst>
                  <a:ext uri="{FF2B5EF4-FFF2-40B4-BE49-F238E27FC236}">
                    <a16:creationId xmlns:a16="http://schemas.microsoft.com/office/drawing/2014/main" id="{2D90080A-96B1-4ABA-8823-72C2E7431BFB}"/>
                  </a:ext>
                </a:extLst>
              </p:cNvPr>
              <p:cNvPicPr/>
              <p:nvPr/>
            </p:nvPicPr>
            <p:blipFill>
              <a:blip r:embed="rId137"/>
              <a:stretch>
                <a:fillRect/>
              </a:stretch>
            </p:blipFill>
            <p:spPr>
              <a:xfrm>
                <a:off x="6461547" y="6098144"/>
                <a:ext cx="12489"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098" name="Ink 1097">
                <a:extLst>
                  <a:ext uri="{FF2B5EF4-FFF2-40B4-BE49-F238E27FC236}">
                    <a16:creationId xmlns:a16="http://schemas.microsoft.com/office/drawing/2014/main" id="{50CB03E7-4926-4412-BB4B-4FF7BBB27CF8}"/>
                  </a:ext>
                </a:extLst>
              </p14:cNvPr>
              <p14:cNvContentPartPr/>
              <p14:nvPr/>
            </p14:nvContentPartPr>
            <p14:xfrm>
              <a:off x="6411252" y="6089300"/>
              <a:ext cx="76286" cy="10464"/>
            </p14:xfrm>
          </p:contentPart>
        </mc:Choice>
        <mc:Fallback xmlns="">
          <p:pic>
            <p:nvPicPr>
              <p:cNvPr id="1098" name="Ink 1097">
                <a:extLst>
                  <a:ext uri="{FF2B5EF4-FFF2-40B4-BE49-F238E27FC236}">
                    <a16:creationId xmlns:a16="http://schemas.microsoft.com/office/drawing/2014/main" id="{50CB03E7-4926-4412-BB4B-4FF7BBB27CF8}"/>
                  </a:ext>
                </a:extLst>
              </p:cNvPr>
              <p:cNvPicPr/>
              <p:nvPr/>
            </p:nvPicPr>
            <p:blipFill>
              <a:blip r:embed="rId139"/>
              <a:stretch>
                <a:fillRect/>
              </a:stretch>
            </p:blipFill>
            <p:spPr>
              <a:xfrm>
                <a:off x="6406934" y="6084970"/>
                <a:ext cx="84922" cy="19124"/>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099" name="Ink 1098">
                <a:extLst>
                  <a:ext uri="{FF2B5EF4-FFF2-40B4-BE49-F238E27FC236}">
                    <a16:creationId xmlns:a16="http://schemas.microsoft.com/office/drawing/2014/main" id="{BB13A2B5-F589-4528-B532-D3294127406D}"/>
                  </a:ext>
                </a:extLst>
              </p14:cNvPr>
              <p14:cNvContentPartPr/>
              <p14:nvPr/>
            </p14:nvContentPartPr>
            <p14:xfrm>
              <a:off x="6836447" y="5925024"/>
              <a:ext cx="7450" cy="118811"/>
            </p14:xfrm>
          </p:contentPart>
        </mc:Choice>
        <mc:Fallback xmlns="">
          <p:pic>
            <p:nvPicPr>
              <p:cNvPr id="1099" name="Ink 1098">
                <a:extLst>
                  <a:ext uri="{FF2B5EF4-FFF2-40B4-BE49-F238E27FC236}">
                    <a16:creationId xmlns:a16="http://schemas.microsoft.com/office/drawing/2014/main" id="{BB13A2B5-F589-4528-B532-D3294127406D}"/>
                  </a:ext>
                </a:extLst>
              </p:cNvPr>
              <p:cNvPicPr/>
              <p:nvPr/>
            </p:nvPicPr>
            <p:blipFill>
              <a:blip r:embed="rId202"/>
              <a:stretch>
                <a:fillRect/>
              </a:stretch>
            </p:blipFill>
            <p:spPr>
              <a:xfrm>
                <a:off x="6831977" y="5920704"/>
                <a:ext cx="16390" cy="127452"/>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100" name="Ink 1099">
                <a:extLst>
                  <a:ext uri="{FF2B5EF4-FFF2-40B4-BE49-F238E27FC236}">
                    <a16:creationId xmlns:a16="http://schemas.microsoft.com/office/drawing/2014/main" id="{1B58FB5B-AFB9-4100-861C-BBC8D36D08ED}"/>
                  </a:ext>
                </a:extLst>
              </p14:cNvPr>
              <p14:cNvContentPartPr/>
              <p14:nvPr/>
            </p14:nvContentPartPr>
            <p14:xfrm>
              <a:off x="6885461" y="5968157"/>
              <a:ext cx="76854" cy="67444"/>
            </p14:xfrm>
          </p:contentPart>
        </mc:Choice>
        <mc:Fallback xmlns="">
          <p:pic>
            <p:nvPicPr>
              <p:cNvPr id="1100" name="Ink 1099">
                <a:extLst>
                  <a:ext uri="{FF2B5EF4-FFF2-40B4-BE49-F238E27FC236}">
                    <a16:creationId xmlns:a16="http://schemas.microsoft.com/office/drawing/2014/main" id="{1B58FB5B-AFB9-4100-861C-BBC8D36D08ED}"/>
                  </a:ext>
                </a:extLst>
              </p:cNvPr>
              <p:cNvPicPr/>
              <p:nvPr/>
            </p:nvPicPr>
            <p:blipFill>
              <a:blip r:embed="rId204"/>
              <a:stretch>
                <a:fillRect/>
              </a:stretch>
            </p:blipFill>
            <p:spPr>
              <a:xfrm>
                <a:off x="6881151" y="5963829"/>
                <a:ext cx="85473" cy="761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101" name="Ink 1100">
                <a:extLst>
                  <a:ext uri="{FF2B5EF4-FFF2-40B4-BE49-F238E27FC236}">
                    <a16:creationId xmlns:a16="http://schemas.microsoft.com/office/drawing/2014/main" id="{8D8FF0DC-949B-4004-8EBC-617E9D697877}"/>
                  </a:ext>
                </a:extLst>
              </p14:cNvPr>
              <p14:cNvContentPartPr/>
              <p14:nvPr/>
            </p14:nvContentPartPr>
            <p14:xfrm>
              <a:off x="7023878" y="5874441"/>
              <a:ext cx="29801" cy="228603"/>
            </p14:xfrm>
          </p:contentPart>
        </mc:Choice>
        <mc:Fallback xmlns="">
          <p:pic>
            <p:nvPicPr>
              <p:cNvPr id="1101" name="Ink 1100">
                <a:extLst>
                  <a:ext uri="{FF2B5EF4-FFF2-40B4-BE49-F238E27FC236}">
                    <a16:creationId xmlns:a16="http://schemas.microsoft.com/office/drawing/2014/main" id="{8D8FF0DC-949B-4004-8EBC-617E9D697877}"/>
                  </a:ext>
                </a:extLst>
              </p:cNvPr>
              <p:cNvPicPr/>
              <p:nvPr/>
            </p:nvPicPr>
            <p:blipFill>
              <a:blip r:embed="rId206"/>
              <a:stretch>
                <a:fillRect/>
              </a:stretch>
            </p:blipFill>
            <p:spPr>
              <a:xfrm>
                <a:off x="7019517" y="5870114"/>
                <a:ext cx="38523" cy="237257"/>
              </a:xfrm>
              <a:prstGeom prst="rect">
                <a:avLst/>
              </a:prstGeom>
            </p:spPr>
          </p:pic>
        </mc:Fallback>
      </mc:AlternateContent>
      <p:grpSp>
        <p:nvGrpSpPr>
          <p:cNvPr id="1109" name="Group 1108">
            <a:extLst>
              <a:ext uri="{FF2B5EF4-FFF2-40B4-BE49-F238E27FC236}">
                <a16:creationId xmlns:a16="http://schemas.microsoft.com/office/drawing/2014/main" id="{30C76DA1-1CF7-4FA1-A1DB-99CFD37B427E}"/>
              </a:ext>
            </a:extLst>
          </p:cNvPr>
          <p:cNvGrpSpPr/>
          <p:nvPr/>
        </p:nvGrpSpPr>
        <p:grpSpPr>
          <a:xfrm>
            <a:off x="5618450" y="5835278"/>
            <a:ext cx="281160" cy="383400"/>
            <a:chOff x="5618450" y="5835278"/>
            <a:chExt cx="281160" cy="383400"/>
          </a:xfrm>
        </p:grpSpPr>
        <mc:AlternateContent xmlns:mc="http://schemas.openxmlformats.org/markup-compatibility/2006" xmlns:p14="http://schemas.microsoft.com/office/powerpoint/2010/main">
          <mc:Choice Requires="p14">
            <p:contentPart p14:bwMode="auto" r:id="rId299">
              <p14:nvContentPartPr>
                <p14:cNvPr id="1080" name="Ink 1079">
                  <a:extLst>
                    <a:ext uri="{FF2B5EF4-FFF2-40B4-BE49-F238E27FC236}">
                      <a16:creationId xmlns:a16="http://schemas.microsoft.com/office/drawing/2014/main" id="{2217E8E9-D627-4CC0-8ABD-EBB9164B2362}"/>
                    </a:ext>
                  </a:extLst>
                </p14:cNvPr>
                <p14:cNvContentPartPr/>
                <p14:nvPr/>
              </p14:nvContentPartPr>
              <p14:xfrm>
                <a:off x="5745057" y="5835278"/>
                <a:ext cx="55080" cy="137160"/>
              </p14:xfrm>
            </p:contentPart>
          </mc:Choice>
          <mc:Fallback xmlns="">
            <p:pic>
              <p:nvPicPr>
                <p:cNvPr id="1080" name="Ink 1079">
                  <a:extLst>
                    <a:ext uri="{FF2B5EF4-FFF2-40B4-BE49-F238E27FC236}">
                      <a16:creationId xmlns:a16="http://schemas.microsoft.com/office/drawing/2014/main" id="{2217E8E9-D627-4CC0-8ABD-EBB9164B2362}"/>
                    </a:ext>
                  </a:extLst>
                </p:cNvPr>
                <p:cNvPicPr/>
                <p:nvPr/>
              </p:nvPicPr>
              <p:blipFill>
                <a:blip r:embed="rId304"/>
                <a:stretch>
                  <a:fillRect/>
                </a:stretch>
              </p:blipFill>
              <p:spPr>
                <a:xfrm>
                  <a:off x="5740737" y="5830958"/>
                  <a:ext cx="637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082" name="Ink 1081">
                  <a:extLst>
                    <a:ext uri="{FF2B5EF4-FFF2-40B4-BE49-F238E27FC236}">
                      <a16:creationId xmlns:a16="http://schemas.microsoft.com/office/drawing/2014/main" id="{30F29149-8757-4AA5-9463-17CBC2A78C41}"/>
                    </a:ext>
                  </a:extLst>
                </p14:cNvPr>
                <p14:cNvContentPartPr/>
                <p14:nvPr/>
              </p14:nvContentPartPr>
              <p14:xfrm>
                <a:off x="5717337" y="6080798"/>
                <a:ext cx="61200" cy="137880"/>
              </p14:xfrm>
            </p:contentPart>
          </mc:Choice>
          <mc:Fallback xmlns="">
            <p:pic>
              <p:nvPicPr>
                <p:cNvPr id="1082" name="Ink 1081">
                  <a:extLst>
                    <a:ext uri="{FF2B5EF4-FFF2-40B4-BE49-F238E27FC236}">
                      <a16:creationId xmlns:a16="http://schemas.microsoft.com/office/drawing/2014/main" id="{30F29149-8757-4AA5-9463-17CBC2A78C41}"/>
                    </a:ext>
                  </a:extLst>
                </p:cNvPr>
                <p:cNvPicPr/>
                <p:nvPr/>
              </p:nvPicPr>
              <p:blipFill>
                <a:blip r:embed="rId306"/>
                <a:stretch>
                  <a:fillRect/>
                </a:stretch>
              </p:blipFill>
              <p:spPr>
                <a:xfrm>
                  <a:off x="5713017" y="6076478"/>
                  <a:ext cx="698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083" name="Ink 1082">
                  <a:extLst>
                    <a:ext uri="{FF2B5EF4-FFF2-40B4-BE49-F238E27FC236}">
                      <a16:creationId xmlns:a16="http://schemas.microsoft.com/office/drawing/2014/main" id="{02CE1CEF-7870-4C11-A42B-DB4BE10139BF}"/>
                    </a:ext>
                  </a:extLst>
                </p14:cNvPr>
                <p14:cNvContentPartPr/>
                <p14:nvPr/>
              </p14:nvContentPartPr>
              <p14:xfrm>
                <a:off x="5810217" y="6066038"/>
                <a:ext cx="35640" cy="147600"/>
              </p14:xfrm>
            </p:contentPart>
          </mc:Choice>
          <mc:Fallback xmlns="">
            <p:pic>
              <p:nvPicPr>
                <p:cNvPr id="1083" name="Ink 1082">
                  <a:extLst>
                    <a:ext uri="{FF2B5EF4-FFF2-40B4-BE49-F238E27FC236}">
                      <a16:creationId xmlns:a16="http://schemas.microsoft.com/office/drawing/2014/main" id="{02CE1CEF-7870-4C11-A42B-DB4BE10139BF}"/>
                    </a:ext>
                  </a:extLst>
                </p:cNvPr>
                <p:cNvPicPr/>
                <p:nvPr/>
              </p:nvPicPr>
              <p:blipFill>
                <a:blip r:embed="rId308"/>
                <a:stretch>
                  <a:fillRect/>
                </a:stretch>
              </p:blipFill>
              <p:spPr>
                <a:xfrm>
                  <a:off x="5805897" y="6061718"/>
                  <a:ext cx="442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084" name="Ink 1083">
                  <a:extLst>
                    <a:ext uri="{FF2B5EF4-FFF2-40B4-BE49-F238E27FC236}">
                      <a16:creationId xmlns:a16="http://schemas.microsoft.com/office/drawing/2014/main" id="{FB2903EF-597A-45ED-94E1-6B560E1A30DE}"/>
                    </a:ext>
                  </a:extLst>
                </p14:cNvPr>
                <p14:cNvContentPartPr/>
                <p14:nvPr/>
              </p14:nvContentPartPr>
              <p14:xfrm>
                <a:off x="5799417" y="6148838"/>
                <a:ext cx="46080" cy="6480"/>
              </p14:xfrm>
            </p:contentPart>
          </mc:Choice>
          <mc:Fallback xmlns="">
            <p:pic>
              <p:nvPicPr>
                <p:cNvPr id="1084" name="Ink 1083">
                  <a:extLst>
                    <a:ext uri="{FF2B5EF4-FFF2-40B4-BE49-F238E27FC236}">
                      <a16:creationId xmlns:a16="http://schemas.microsoft.com/office/drawing/2014/main" id="{FB2903EF-597A-45ED-94E1-6B560E1A30DE}"/>
                    </a:ext>
                  </a:extLst>
                </p:cNvPr>
                <p:cNvPicPr/>
                <p:nvPr/>
              </p:nvPicPr>
              <p:blipFill>
                <a:blip r:embed="rId310"/>
                <a:stretch>
                  <a:fillRect/>
                </a:stretch>
              </p:blipFill>
              <p:spPr>
                <a:xfrm>
                  <a:off x="5795097" y="6144518"/>
                  <a:ext cx="547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108" name="Ink 1107">
                  <a:extLst>
                    <a:ext uri="{FF2B5EF4-FFF2-40B4-BE49-F238E27FC236}">
                      <a16:creationId xmlns:a16="http://schemas.microsoft.com/office/drawing/2014/main" id="{BCDD838E-484E-4C88-9221-A673C4787DCA}"/>
                    </a:ext>
                  </a:extLst>
                </p14:cNvPr>
                <p14:cNvContentPartPr/>
                <p14:nvPr/>
              </p14:nvContentPartPr>
              <p14:xfrm>
                <a:off x="5618450" y="6010357"/>
                <a:ext cx="281160" cy="13320"/>
              </p14:xfrm>
            </p:contentPart>
          </mc:Choice>
          <mc:Fallback xmlns="">
            <p:pic>
              <p:nvPicPr>
                <p:cNvPr id="1108" name="Ink 1107">
                  <a:extLst>
                    <a:ext uri="{FF2B5EF4-FFF2-40B4-BE49-F238E27FC236}">
                      <a16:creationId xmlns:a16="http://schemas.microsoft.com/office/drawing/2014/main" id="{BCDD838E-484E-4C88-9221-A673C4787DCA}"/>
                    </a:ext>
                  </a:extLst>
                </p:cNvPr>
                <p:cNvPicPr/>
                <p:nvPr/>
              </p:nvPicPr>
              <p:blipFill>
                <a:blip r:embed="rId312"/>
                <a:stretch>
                  <a:fillRect/>
                </a:stretch>
              </p:blipFill>
              <p:spPr>
                <a:xfrm>
                  <a:off x="5614130" y="6006037"/>
                  <a:ext cx="289800" cy="21960"/>
                </a:xfrm>
                <a:prstGeom prst="rect">
                  <a:avLst/>
                </a:prstGeom>
              </p:spPr>
            </p:pic>
          </mc:Fallback>
        </mc:AlternateContent>
      </p:grpSp>
      <p:grpSp>
        <p:nvGrpSpPr>
          <p:cNvPr id="1115" name="Group 1114">
            <a:extLst>
              <a:ext uri="{FF2B5EF4-FFF2-40B4-BE49-F238E27FC236}">
                <a16:creationId xmlns:a16="http://schemas.microsoft.com/office/drawing/2014/main" id="{465FC657-48B8-454E-8193-7F2CC7A6FE02}"/>
              </a:ext>
            </a:extLst>
          </p:cNvPr>
          <p:cNvGrpSpPr/>
          <p:nvPr/>
        </p:nvGrpSpPr>
        <p:grpSpPr>
          <a:xfrm>
            <a:off x="7413410" y="6002077"/>
            <a:ext cx="126720" cy="45360"/>
            <a:chOff x="7413410" y="6002077"/>
            <a:chExt cx="126720" cy="45360"/>
          </a:xfrm>
        </p:grpSpPr>
        <mc:AlternateContent xmlns:mc="http://schemas.openxmlformats.org/markup-compatibility/2006" xmlns:p14="http://schemas.microsoft.com/office/powerpoint/2010/main">
          <mc:Choice Requires="p14">
            <p:contentPart p14:bwMode="auto" r:id="rId313">
              <p14:nvContentPartPr>
                <p14:cNvPr id="1113" name="Ink 1112">
                  <a:extLst>
                    <a:ext uri="{FF2B5EF4-FFF2-40B4-BE49-F238E27FC236}">
                      <a16:creationId xmlns:a16="http://schemas.microsoft.com/office/drawing/2014/main" id="{786A79EE-6C79-46A1-9BE1-16E898318DC5}"/>
                    </a:ext>
                  </a:extLst>
                </p14:cNvPr>
                <p14:cNvContentPartPr/>
                <p14:nvPr/>
              </p14:nvContentPartPr>
              <p14:xfrm>
                <a:off x="7422770" y="6002077"/>
                <a:ext cx="116280" cy="5760"/>
              </p14:xfrm>
            </p:contentPart>
          </mc:Choice>
          <mc:Fallback xmlns="">
            <p:pic>
              <p:nvPicPr>
                <p:cNvPr id="1113" name="Ink 1112">
                  <a:extLst>
                    <a:ext uri="{FF2B5EF4-FFF2-40B4-BE49-F238E27FC236}">
                      <a16:creationId xmlns:a16="http://schemas.microsoft.com/office/drawing/2014/main" id="{786A79EE-6C79-46A1-9BE1-16E898318DC5}"/>
                    </a:ext>
                  </a:extLst>
                </p:cNvPr>
                <p:cNvPicPr/>
                <p:nvPr/>
              </p:nvPicPr>
              <p:blipFill>
                <a:blip r:embed="rId314"/>
                <a:stretch>
                  <a:fillRect/>
                </a:stretch>
              </p:blipFill>
              <p:spPr>
                <a:xfrm>
                  <a:off x="7418450" y="5997757"/>
                  <a:ext cx="12492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114" name="Ink 1113">
                  <a:extLst>
                    <a:ext uri="{FF2B5EF4-FFF2-40B4-BE49-F238E27FC236}">
                      <a16:creationId xmlns:a16="http://schemas.microsoft.com/office/drawing/2014/main" id="{D0BE1690-5123-4F84-AA10-0006EE3D6843}"/>
                    </a:ext>
                  </a:extLst>
                </p14:cNvPr>
                <p14:cNvContentPartPr/>
                <p14:nvPr/>
              </p14:nvContentPartPr>
              <p14:xfrm>
                <a:off x="7413410" y="6041317"/>
                <a:ext cx="126720" cy="6120"/>
              </p14:xfrm>
            </p:contentPart>
          </mc:Choice>
          <mc:Fallback xmlns="">
            <p:pic>
              <p:nvPicPr>
                <p:cNvPr id="1114" name="Ink 1113">
                  <a:extLst>
                    <a:ext uri="{FF2B5EF4-FFF2-40B4-BE49-F238E27FC236}">
                      <a16:creationId xmlns:a16="http://schemas.microsoft.com/office/drawing/2014/main" id="{D0BE1690-5123-4F84-AA10-0006EE3D6843}"/>
                    </a:ext>
                  </a:extLst>
                </p:cNvPr>
                <p:cNvPicPr/>
                <p:nvPr/>
              </p:nvPicPr>
              <p:blipFill>
                <a:blip r:embed="rId316"/>
                <a:stretch>
                  <a:fillRect/>
                </a:stretch>
              </p:blipFill>
              <p:spPr>
                <a:xfrm>
                  <a:off x="7409090" y="6036997"/>
                  <a:ext cx="135360" cy="1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7">
            <p14:nvContentPartPr>
              <p14:cNvPr id="1117" name="Ink 1116">
                <a:extLst>
                  <a:ext uri="{FF2B5EF4-FFF2-40B4-BE49-F238E27FC236}">
                    <a16:creationId xmlns:a16="http://schemas.microsoft.com/office/drawing/2014/main" id="{8B9CAEF2-520D-4D66-A7C0-1C35A3E205E1}"/>
                  </a:ext>
                </a:extLst>
              </p14:cNvPr>
              <p14:cNvContentPartPr/>
              <p14:nvPr/>
            </p14:nvContentPartPr>
            <p14:xfrm>
              <a:off x="7660959" y="5861314"/>
              <a:ext cx="120842" cy="126242"/>
            </p14:xfrm>
          </p:contentPart>
        </mc:Choice>
        <mc:Fallback xmlns="">
          <p:pic>
            <p:nvPicPr>
              <p:cNvPr id="1117" name="Ink 1116">
                <a:extLst>
                  <a:ext uri="{FF2B5EF4-FFF2-40B4-BE49-F238E27FC236}">
                    <a16:creationId xmlns:a16="http://schemas.microsoft.com/office/drawing/2014/main" id="{8B9CAEF2-520D-4D66-A7C0-1C35A3E205E1}"/>
                  </a:ext>
                </a:extLst>
              </p:cNvPr>
              <p:cNvPicPr/>
              <p:nvPr/>
            </p:nvPicPr>
            <p:blipFill>
              <a:blip r:embed="rId111"/>
              <a:stretch>
                <a:fillRect/>
              </a:stretch>
            </p:blipFill>
            <p:spPr>
              <a:xfrm>
                <a:off x="7656643" y="5856998"/>
                <a:ext cx="129474" cy="134874"/>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118" name="Ink 1117">
                <a:extLst>
                  <a:ext uri="{FF2B5EF4-FFF2-40B4-BE49-F238E27FC236}">
                    <a16:creationId xmlns:a16="http://schemas.microsoft.com/office/drawing/2014/main" id="{34B19E52-C465-4827-9A4B-929744D02DDD}"/>
                  </a:ext>
                </a:extLst>
              </p14:cNvPr>
              <p14:cNvContentPartPr/>
              <p14:nvPr/>
            </p14:nvContentPartPr>
            <p14:xfrm>
              <a:off x="7774712" y="5918022"/>
              <a:ext cx="23291" cy="44894"/>
            </p14:xfrm>
          </p:contentPart>
        </mc:Choice>
        <mc:Fallback xmlns="">
          <p:pic>
            <p:nvPicPr>
              <p:cNvPr id="1118" name="Ink 1117">
                <a:extLst>
                  <a:ext uri="{FF2B5EF4-FFF2-40B4-BE49-F238E27FC236}">
                    <a16:creationId xmlns:a16="http://schemas.microsoft.com/office/drawing/2014/main" id="{34B19E52-C465-4827-9A4B-929744D02DDD}"/>
                  </a:ext>
                </a:extLst>
              </p:cNvPr>
              <p:cNvPicPr/>
              <p:nvPr/>
            </p:nvPicPr>
            <p:blipFill>
              <a:blip r:embed="rId113"/>
              <a:stretch>
                <a:fillRect/>
              </a:stretch>
            </p:blipFill>
            <p:spPr>
              <a:xfrm>
                <a:off x="7770412" y="5913712"/>
                <a:ext cx="31891" cy="53514"/>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119" name="Ink 1118">
                <a:extLst>
                  <a:ext uri="{FF2B5EF4-FFF2-40B4-BE49-F238E27FC236}">
                    <a16:creationId xmlns:a16="http://schemas.microsoft.com/office/drawing/2014/main" id="{A73818DA-6F59-4109-A54A-757096932FDD}"/>
                  </a:ext>
                </a:extLst>
              </p14:cNvPr>
              <p14:cNvContentPartPr/>
              <p14:nvPr/>
            </p14:nvContentPartPr>
            <p14:xfrm>
              <a:off x="7781463" y="6064519"/>
              <a:ext cx="62784" cy="90463"/>
            </p14:xfrm>
          </p:contentPart>
        </mc:Choice>
        <mc:Fallback xmlns="">
          <p:pic>
            <p:nvPicPr>
              <p:cNvPr id="1119" name="Ink 1118">
                <a:extLst>
                  <a:ext uri="{FF2B5EF4-FFF2-40B4-BE49-F238E27FC236}">
                    <a16:creationId xmlns:a16="http://schemas.microsoft.com/office/drawing/2014/main" id="{A73818DA-6F59-4109-A54A-757096932FDD}"/>
                  </a:ext>
                </a:extLst>
              </p:cNvPr>
              <p:cNvPicPr/>
              <p:nvPr/>
            </p:nvPicPr>
            <p:blipFill>
              <a:blip r:embed="rId115"/>
              <a:stretch>
                <a:fillRect/>
              </a:stretch>
            </p:blipFill>
            <p:spPr>
              <a:xfrm>
                <a:off x="7777158" y="6060194"/>
                <a:ext cx="71394" cy="99113"/>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120" name="Ink 1119">
                <a:extLst>
                  <a:ext uri="{FF2B5EF4-FFF2-40B4-BE49-F238E27FC236}">
                    <a16:creationId xmlns:a16="http://schemas.microsoft.com/office/drawing/2014/main" id="{672B50C8-BFBC-438F-AB4B-DACC3B94C8A1}"/>
                  </a:ext>
                </a:extLst>
              </p14:cNvPr>
              <p14:cNvContentPartPr/>
              <p14:nvPr/>
            </p14:nvContentPartPr>
            <p14:xfrm>
              <a:off x="7854711" y="5831610"/>
              <a:ext cx="4726" cy="115442"/>
            </p14:xfrm>
          </p:contentPart>
        </mc:Choice>
        <mc:Fallback xmlns="">
          <p:pic>
            <p:nvPicPr>
              <p:cNvPr id="1120" name="Ink 1119">
                <a:extLst>
                  <a:ext uri="{FF2B5EF4-FFF2-40B4-BE49-F238E27FC236}">
                    <a16:creationId xmlns:a16="http://schemas.microsoft.com/office/drawing/2014/main" id="{672B50C8-BFBC-438F-AB4B-DACC3B94C8A1}"/>
                  </a:ext>
                </a:extLst>
              </p:cNvPr>
              <p:cNvPicPr/>
              <p:nvPr/>
            </p:nvPicPr>
            <p:blipFill>
              <a:blip r:embed="rId123"/>
              <a:stretch>
                <a:fillRect/>
              </a:stretch>
            </p:blipFill>
            <p:spPr>
              <a:xfrm>
                <a:off x="7850349" y="5827294"/>
                <a:ext cx="13451" cy="124073"/>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121" name="Ink 1120">
                <a:extLst>
                  <a:ext uri="{FF2B5EF4-FFF2-40B4-BE49-F238E27FC236}">
                    <a16:creationId xmlns:a16="http://schemas.microsoft.com/office/drawing/2014/main" id="{E083DA48-6E8E-4A27-983E-580011CB0B70}"/>
                  </a:ext>
                </a:extLst>
              </p14:cNvPr>
              <p14:cNvContentPartPr/>
              <p14:nvPr/>
            </p14:nvContentPartPr>
            <p14:xfrm>
              <a:off x="7825345" y="5827897"/>
              <a:ext cx="72910" cy="18902"/>
            </p14:xfrm>
          </p:contentPart>
        </mc:Choice>
        <mc:Fallback xmlns="">
          <p:pic>
            <p:nvPicPr>
              <p:cNvPr id="1121" name="Ink 1120">
                <a:extLst>
                  <a:ext uri="{FF2B5EF4-FFF2-40B4-BE49-F238E27FC236}">
                    <a16:creationId xmlns:a16="http://schemas.microsoft.com/office/drawing/2014/main" id="{E083DA48-6E8E-4A27-983E-580011CB0B70}"/>
                  </a:ext>
                </a:extLst>
              </p:cNvPr>
              <p:cNvPicPr/>
              <p:nvPr/>
            </p:nvPicPr>
            <p:blipFill>
              <a:blip r:embed="rId125"/>
              <a:stretch>
                <a:fillRect/>
              </a:stretch>
            </p:blipFill>
            <p:spPr>
              <a:xfrm>
                <a:off x="7821035" y="5823617"/>
                <a:ext cx="81530" cy="27461"/>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122" name="Ink 1121">
                <a:extLst>
                  <a:ext uri="{FF2B5EF4-FFF2-40B4-BE49-F238E27FC236}">
                    <a16:creationId xmlns:a16="http://schemas.microsoft.com/office/drawing/2014/main" id="{E30F8FF9-6265-4D9C-B363-88A756350C71}"/>
                  </a:ext>
                </a:extLst>
              </p14:cNvPr>
              <p14:cNvContentPartPr/>
              <p14:nvPr/>
            </p14:nvContentPartPr>
            <p14:xfrm>
              <a:off x="7832433" y="5942327"/>
              <a:ext cx="69197" cy="7764"/>
            </p14:xfrm>
          </p:contentPart>
        </mc:Choice>
        <mc:Fallback xmlns="">
          <p:pic>
            <p:nvPicPr>
              <p:cNvPr id="1122" name="Ink 1121">
                <a:extLst>
                  <a:ext uri="{FF2B5EF4-FFF2-40B4-BE49-F238E27FC236}">
                    <a16:creationId xmlns:a16="http://schemas.microsoft.com/office/drawing/2014/main" id="{E30F8FF9-6265-4D9C-B363-88A756350C71}"/>
                  </a:ext>
                </a:extLst>
              </p:cNvPr>
              <p:cNvPicPr/>
              <p:nvPr/>
            </p:nvPicPr>
            <p:blipFill>
              <a:blip r:embed="rId127"/>
              <a:stretch>
                <a:fillRect/>
              </a:stretch>
            </p:blipFill>
            <p:spPr>
              <a:xfrm>
                <a:off x="7828131" y="5938092"/>
                <a:ext cx="77802" cy="16234"/>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123" name="Ink 1122">
                <a:extLst>
                  <a:ext uri="{FF2B5EF4-FFF2-40B4-BE49-F238E27FC236}">
                    <a16:creationId xmlns:a16="http://schemas.microsoft.com/office/drawing/2014/main" id="{A804B3A6-1E1F-4E2C-A001-A66B070D11E0}"/>
                  </a:ext>
                </a:extLst>
              </p14:cNvPr>
              <p14:cNvContentPartPr/>
              <p14:nvPr/>
            </p14:nvContentPartPr>
            <p14:xfrm>
              <a:off x="7935386" y="5891019"/>
              <a:ext cx="39492" cy="61096"/>
            </p14:xfrm>
          </p:contentPart>
        </mc:Choice>
        <mc:Fallback xmlns="">
          <p:pic>
            <p:nvPicPr>
              <p:cNvPr id="1123" name="Ink 1122">
                <a:extLst>
                  <a:ext uri="{FF2B5EF4-FFF2-40B4-BE49-F238E27FC236}">
                    <a16:creationId xmlns:a16="http://schemas.microsoft.com/office/drawing/2014/main" id="{A804B3A6-1E1F-4E2C-A001-A66B070D11E0}"/>
                  </a:ext>
                </a:extLst>
              </p:cNvPr>
              <p:cNvPicPr/>
              <p:nvPr/>
            </p:nvPicPr>
            <p:blipFill>
              <a:blip r:embed="rId129"/>
              <a:stretch>
                <a:fillRect/>
              </a:stretch>
            </p:blipFill>
            <p:spPr>
              <a:xfrm>
                <a:off x="7931078" y="5886706"/>
                <a:ext cx="48108" cy="69721"/>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126" name="Ink 1125">
                <a:extLst>
                  <a:ext uri="{FF2B5EF4-FFF2-40B4-BE49-F238E27FC236}">
                    <a16:creationId xmlns:a16="http://schemas.microsoft.com/office/drawing/2014/main" id="{87E71FB2-57F3-4576-8D2A-4D9A88F56EA0}"/>
                  </a:ext>
                </a:extLst>
              </p14:cNvPr>
              <p14:cNvContentPartPr/>
              <p14:nvPr/>
            </p14:nvContentPartPr>
            <p14:xfrm>
              <a:off x="7897917" y="6098611"/>
              <a:ext cx="9789" cy="70547"/>
            </p14:xfrm>
          </p:contentPart>
        </mc:Choice>
        <mc:Fallback xmlns="">
          <p:pic>
            <p:nvPicPr>
              <p:cNvPr id="1126" name="Ink 1125">
                <a:extLst>
                  <a:ext uri="{FF2B5EF4-FFF2-40B4-BE49-F238E27FC236}">
                    <a16:creationId xmlns:a16="http://schemas.microsoft.com/office/drawing/2014/main" id="{87E71FB2-57F3-4576-8D2A-4D9A88F56EA0}"/>
                  </a:ext>
                </a:extLst>
              </p:cNvPr>
              <p:cNvPicPr/>
              <p:nvPr/>
            </p:nvPicPr>
            <p:blipFill>
              <a:blip r:embed="rId135"/>
              <a:stretch>
                <a:fillRect/>
              </a:stretch>
            </p:blipFill>
            <p:spPr>
              <a:xfrm>
                <a:off x="7893566" y="6094292"/>
                <a:ext cx="18490"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127" name="Ink 1126">
                <a:extLst>
                  <a:ext uri="{FF2B5EF4-FFF2-40B4-BE49-F238E27FC236}">
                    <a16:creationId xmlns:a16="http://schemas.microsoft.com/office/drawing/2014/main" id="{FD419782-7778-4D32-AD88-752A28665F98}"/>
                  </a:ext>
                </a:extLst>
              </p14:cNvPr>
              <p14:cNvContentPartPr/>
              <p14:nvPr/>
            </p14:nvContentPartPr>
            <p14:xfrm>
              <a:off x="7933360" y="6101649"/>
              <a:ext cx="4388" cy="70547"/>
            </p14:xfrm>
          </p:contentPart>
        </mc:Choice>
        <mc:Fallback xmlns="">
          <p:pic>
            <p:nvPicPr>
              <p:cNvPr id="1127" name="Ink 1126">
                <a:extLst>
                  <a:ext uri="{FF2B5EF4-FFF2-40B4-BE49-F238E27FC236}">
                    <a16:creationId xmlns:a16="http://schemas.microsoft.com/office/drawing/2014/main" id="{FD419782-7778-4D32-AD88-752A28665F98}"/>
                  </a:ext>
                </a:extLst>
              </p:cNvPr>
              <p:cNvPicPr/>
              <p:nvPr/>
            </p:nvPicPr>
            <p:blipFill>
              <a:blip r:embed="rId137"/>
              <a:stretch>
                <a:fillRect/>
              </a:stretch>
            </p:blipFill>
            <p:spPr>
              <a:xfrm>
                <a:off x="7929310" y="6097330"/>
                <a:ext cx="12489" cy="79185"/>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128" name="Ink 1127">
                <a:extLst>
                  <a:ext uri="{FF2B5EF4-FFF2-40B4-BE49-F238E27FC236}">
                    <a16:creationId xmlns:a16="http://schemas.microsoft.com/office/drawing/2014/main" id="{F5C39E17-55D9-4B40-A332-8A009331B162}"/>
                  </a:ext>
                </a:extLst>
              </p14:cNvPr>
              <p14:cNvContentPartPr/>
              <p14:nvPr/>
            </p14:nvContentPartPr>
            <p14:xfrm>
              <a:off x="7879015" y="6088486"/>
              <a:ext cx="76286" cy="10464"/>
            </p14:xfrm>
          </p:contentPart>
        </mc:Choice>
        <mc:Fallback xmlns="">
          <p:pic>
            <p:nvPicPr>
              <p:cNvPr id="1128" name="Ink 1127">
                <a:extLst>
                  <a:ext uri="{FF2B5EF4-FFF2-40B4-BE49-F238E27FC236}">
                    <a16:creationId xmlns:a16="http://schemas.microsoft.com/office/drawing/2014/main" id="{F5C39E17-55D9-4B40-A332-8A009331B162}"/>
                  </a:ext>
                </a:extLst>
              </p:cNvPr>
              <p:cNvPicPr/>
              <p:nvPr/>
            </p:nvPicPr>
            <p:blipFill>
              <a:blip r:embed="rId139"/>
              <a:stretch>
                <a:fillRect/>
              </a:stretch>
            </p:blipFill>
            <p:spPr>
              <a:xfrm>
                <a:off x="7874697" y="6084156"/>
                <a:ext cx="84922" cy="19124"/>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129" name="Ink 1128">
                <a:extLst>
                  <a:ext uri="{FF2B5EF4-FFF2-40B4-BE49-F238E27FC236}">
                    <a16:creationId xmlns:a16="http://schemas.microsoft.com/office/drawing/2014/main" id="{CE1E531E-71B3-41BC-9B65-157E1D6144B3}"/>
                  </a:ext>
                </a:extLst>
              </p14:cNvPr>
              <p14:cNvContentPartPr/>
              <p14:nvPr/>
            </p14:nvContentPartPr>
            <p14:xfrm>
              <a:off x="8096715" y="5938710"/>
              <a:ext cx="7450" cy="118811"/>
            </p14:xfrm>
          </p:contentPart>
        </mc:Choice>
        <mc:Fallback xmlns="">
          <p:pic>
            <p:nvPicPr>
              <p:cNvPr id="1129" name="Ink 1128">
                <a:extLst>
                  <a:ext uri="{FF2B5EF4-FFF2-40B4-BE49-F238E27FC236}">
                    <a16:creationId xmlns:a16="http://schemas.microsoft.com/office/drawing/2014/main" id="{CE1E531E-71B3-41BC-9B65-157E1D6144B3}"/>
                  </a:ext>
                </a:extLst>
              </p:cNvPr>
              <p:cNvPicPr/>
              <p:nvPr/>
            </p:nvPicPr>
            <p:blipFill>
              <a:blip r:embed="rId202"/>
              <a:stretch>
                <a:fillRect/>
              </a:stretch>
            </p:blipFill>
            <p:spPr>
              <a:xfrm>
                <a:off x="8092245" y="5934390"/>
                <a:ext cx="16390" cy="127452"/>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130" name="Ink 1129">
                <a:extLst>
                  <a:ext uri="{FF2B5EF4-FFF2-40B4-BE49-F238E27FC236}">
                    <a16:creationId xmlns:a16="http://schemas.microsoft.com/office/drawing/2014/main" id="{91C66596-228F-4751-99C9-F6AAE4C9C833}"/>
                  </a:ext>
                </a:extLst>
              </p14:cNvPr>
              <p14:cNvContentPartPr/>
              <p14:nvPr/>
            </p14:nvContentPartPr>
            <p14:xfrm>
              <a:off x="8145729" y="5981843"/>
              <a:ext cx="76854" cy="67444"/>
            </p14:xfrm>
          </p:contentPart>
        </mc:Choice>
        <mc:Fallback xmlns="">
          <p:pic>
            <p:nvPicPr>
              <p:cNvPr id="1130" name="Ink 1129">
                <a:extLst>
                  <a:ext uri="{FF2B5EF4-FFF2-40B4-BE49-F238E27FC236}">
                    <a16:creationId xmlns:a16="http://schemas.microsoft.com/office/drawing/2014/main" id="{91C66596-228F-4751-99C9-F6AAE4C9C833}"/>
                  </a:ext>
                </a:extLst>
              </p:cNvPr>
              <p:cNvPicPr/>
              <p:nvPr/>
            </p:nvPicPr>
            <p:blipFill>
              <a:blip r:embed="rId204"/>
              <a:stretch>
                <a:fillRect/>
              </a:stretch>
            </p:blipFill>
            <p:spPr>
              <a:xfrm>
                <a:off x="8141419" y="5977515"/>
                <a:ext cx="85473" cy="761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131" name="Ink 1130">
                <a:extLst>
                  <a:ext uri="{FF2B5EF4-FFF2-40B4-BE49-F238E27FC236}">
                    <a16:creationId xmlns:a16="http://schemas.microsoft.com/office/drawing/2014/main" id="{4ABCF621-07F5-44CC-87A1-B7FB6B2EBDD6}"/>
                  </a:ext>
                </a:extLst>
              </p14:cNvPr>
              <p14:cNvContentPartPr/>
              <p14:nvPr/>
            </p14:nvContentPartPr>
            <p14:xfrm>
              <a:off x="8284146" y="5888127"/>
              <a:ext cx="29801" cy="228603"/>
            </p14:xfrm>
          </p:contentPart>
        </mc:Choice>
        <mc:Fallback xmlns="">
          <p:pic>
            <p:nvPicPr>
              <p:cNvPr id="1131" name="Ink 1130">
                <a:extLst>
                  <a:ext uri="{FF2B5EF4-FFF2-40B4-BE49-F238E27FC236}">
                    <a16:creationId xmlns:a16="http://schemas.microsoft.com/office/drawing/2014/main" id="{4ABCF621-07F5-44CC-87A1-B7FB6B2EBDD6}"/>
                  </a:ext>
                </a:extLst>
              </p:cNvPr>
              <p:cNvPicPr/>
              <p:nvPr/>
            </p:nvPicPr>
            <p:blipFill>
              <a:blip r:embed="rId206"/>
              <a:stretch>
                <a:fillRect/>
              </a:stretch>
            </p:blipFill>
            <p:spPr>
              <a:xfrm>
                <a:off x="8279785" y="5883800"/>
                <a:ext cx="38523" cy="237257"/>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136" name="Ink 1135">
                <a:extLst>
                  <a:ext uri="{FF2B5EF4-FFF2-40B4-BE49-F238E27FC236}">
                    <a16:creationId xmlns:a16="http://schemas.microsoft.com/office/drawing/2014/main" id="{3D9D919F-C8DB-4702-99C8-B2239E7A5B48}"/>
                  </a:ext>
                </a:extLst>
              </p14:cNvPr>
              <p14:cNvContentPartPr/>
              <p14:nvPr/>
            </p14:nvContentPartPr>
            <p14:xfrm>
              <a:off x="7685136" y="6007837"/>
              <a:ext cx="339120" cy="31320"/>
            </p14:xfrm>
          </p:contentPart>
        </mc:Choice>
        <mc:Fallback xmlns="">
          <p:pic>
            <p:nvPicPr>
              <p:cNvPr id="1136" name="Ink 1135">
                <a:extLst>
                  <a:ext uri="{FF2B5EF4-FFF2-40B4-BE49-F238E27FC236}">
                    <a16:creationId xmlns:a16="http://schemas.microsoft.com/office/drawing/2014/main" id="{3D9D919F-C8DB-4702-99C8-B2239E7A5B48}"/>
                  </a:ext>
                </a:extLst>
              </p:cNvPr>
              <p:cNvPicPr/>
              <p:nvPr/>
            </p:nvPicPr>
            <p:blipFill>
              <a:blip r:embed="rId335"/>
              <a:stretch>
                <a:fillRect/>
              </a:stretch>
            </p:blipFill>
            <p:spPr>
              <a:xfrm>
                <a:off x="7680816" y="6003517"/>
                <a:ext cx="347760" cy="39960"/>
              </a:xfrm>
              <a:prstGeom prst="rect">
                <a:avLst/>
              </a:prstGeom>
            </p:spPr>
          </p:pic>
        </mc:Fallback>
      </mc:AlternateContent>
      <p:grpSp>
        <p:nvGrpSpPr>
          <p:cNvPr id="15" name="Group 14">
            <a:extLst>
              <a:ext uri="{FF2B5EF4-FFF2-40B4-BE49-F238E27FC236}">
                <a16:creationId xmlns:a16="http://schemas.microsoft.com/office/drawing/2014/main" id="{71B258AF-F12F-4ACA-A170-F85300289368}"/>
              </a:ext>
            </a:extLst>
          </p:cNvPr>
          <p:cNvGrpSpPr/>
          <p:nvPr/>
        </p:nvGrpSpPr>
        <p:grpSpPr>
          <a:xfrm>
            <a:off x="6157013" y="4015800"/>
            <a:ext cx="159120" cy="59040"/>
            <a:chOff x="6157013" y="4015800"/>
            <a:chExt cx="159120" cy="59040"/>
          </a:xfrm>
        </p:grpSpPr>
        <mc:AlternateContent xmlns:mc="http://schemas.openxmlformats.org/markup-compatibility/2006" xmlns:p14="http://schemas.microsoft.com/office/powerpoint/2010/main">
          <mc:Choice Requires="p14">
            <p:contentPart p14:bwMode="auto" r:id="rId336">
              <p14:nvContentPartPr>
                <p14:cNvPr id="4" name="Ink 3">
                  <a:extLst>
                    <a:ext uri="{FF2B5EF4-FFF2-40B4-BE49-F238E27FC236}">
                      <a16:creationId xmlns:a16="http://schemas.microsoft.com/office/drawing/2014/main" id="{0D5A27AF-520F-4F68-AB04-08EF201FBF00}"/>
                    </a:ext>
                  </a:extLst>
                </p14:cNvPr>
                <p14:cNvContentPartPr/>
                <p14:nvPr/>
              </p14:nvContentPartPr>
              <p14:xfrm>
                <a:off x="6157013" y="4018680"/>
                <a:ext cx="43920" cy="56160"/>
              </p14:xfrm>
            </p:contentPart>
          </mc:Choice>
          <mc:Fallback xmlns="">
            <p:pic>
              <p:nvPicPr>
                <p:cNvPr id="4" name="Ink 3">
                  <a:extLst>
                    <a:ext uri="{FF2B5EF4-FFF2-40B4-BE49-F238E27FC236}">
                      <a16:creationId xmlns:a16="http://schemas.microsoft.com/office/drawing/2014/main" id="{0D5A27AF-520F-4F68-AB04-08EF201FBF00}"/>
                    </a:ext>
                  </a:extLst>
                </p:cNvPr>
                <p:cNvPicPr/>
                <p:nvPr/>
              </p:nvPicPr>
              <p:blipFill>
                <a:blip r:embed="rId337"/>
                <a:stretch>
                  <a:fillRect/>
                </a:stretch>
              </p:blipFill>
              <p:spPr>
                <a:xfrm>
                  <a:off x="6152693" y="4014360"/>
                  <a:ext cx="525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5" name="Ink 4">
                  <a:extLst>
                    <a:ext uri="{FF2B5EF4-FFF2-40B4-BE49-F238E27FC236}">
                      <a16:creationId xmlns:a16="http://schemas.microsoft.com/office/drawing/2014/main" id="{418282FC-AE0A-4EB5-A901-7413B4DDC2BC}"/>
                    </a:ext>
                  </a:extLst>
                </p14:cNvPr>
                <p14:cNvContentPartPr/>
                <p14:nvPr/>
              </p14:nvContentPartPr>
              <p14:xfrm>
                <a:off x="6218933" y="4035240"/>
                <a:ext cx="30600" cy="2880"/>
              </p14:xfrm>
            </p:contentPart>
          </mc:Choice>
          <mc:Fallback xmlns="">
            <p:pic>
              <p:nvPicPr>
                <p:cNvPr id="5" name="Ink 4">
                  <a:extLst>
                    <a:ext uri="{FF2B5EF4-FFF2-40B4-BE49-F238E27FC236}">
                      <a16:creationId xmlns:a16="http://schemas.microsoft.com/office/drawing/2014/main" id="{418282FC-AE0A-4EB5-A901-7413B4DDC2BC}"/>
                    </a:ext>
                  </a:extLst>
                </p:cNvPr>
                <p:cNvPicPr/>
                <p:nvPr/>
              </p:nvPicPr>
              <p:blipFill>
                <a:blip r:embed="rId339"/>
                <a:stretch>
                  <a:fillRect/>
                </a:stretch>
              </p:blipFill>
              <p:spPr>
                <a:xfrm>
                  <a:off x="6214613" y="4030920"/>
                  <a:ext cx="392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6" name="Ink 5">
                  <a:extLst>
                    <a:ext uri="{FF2B5EF4-FFF2-40B4-BE49-F238E27FC236}">
                      <a16:creationId xmlns:a16="http://schemas.microsoft.com/office/drawing/2014/main" id="{8B1BE313-9D3E-406D-B82C-630A59E51A60}"/>
                    </a:ext>
                  </a:extLst>
                </p14:cNvPr>
                <p14:cNvContentPartPr/>
                <p14:nvPr/>
              </p14:nvContentPartPr>
              <p14:xfrm>
                <a:off x="6235853" y="4015800"/>
                <a:ext cx="3600" cy="41400"/>
              </p14:xfrm>
            </p:contentPart>
          </mc:Choice>
          <mc:Fallback xmlns="">
            <p:pic>
              <p:nvPicPr>
                <p:cNvPr id="6" name="Ink 5">
                  <a:extLst>
                    <a:ext uri="{FF2B5EF4-FFF2-40B4-BE49-F238E27FC236}">
                      <a16:creationId xmlns:a16="http://schemas.microsoft.com/office/drawing/2014/main" id="{8B1BE313-9D3E-406D-B82C-630A59E51A60}"/>
                    </a:ext>
                  </a:extLst>
                </p:cNvPr>
                <p:cNvPicPr/>
                <p:nvPr/>
              </p:nvPicPr>
              <p:blipFill>
                <a:blip r:embed="rId341"/>
                <a:stretch>
                  <a:fillRect/>
                </a:stretch>
              </p:blipFill>
              <p:spPr>
                <a:xfrm>
                  <a:off x="6231533" y="4011480"/>
                  <a:ext cx="122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4" name="Ink 13">
                  <a:extLst>
                    <a:ext uri="{FF2B5EF4-FFF2-40B4-BE49-F238E27FC236}">
                      <a16:creationId xmlns:a16="http://schemas.microsoft.com/office/drawing/2014/main" id="{8EAD7D34-0113-416E-80AA-3BBEA9F69590}"/>
                    </a:ext>
                  </a:extLst>
                </p14:cNvPr>
                <p14:cNvContentPartPr/>
                <p14:nvPr/>
              </p14:nvContentPartPr>
              <p14:xfrm>
                <a:off x="6286973" y="4021920"/>
                <a:ext cx="29160" cy="41400"/>
              </p14:xfrm>
            </p:contentPart>
          </mc:Choice>
          <mc:Fallback xmlns="">
            <p:pic>
              <p:nvPicPr>
                <p:cNvPr id="14" name="Ink 13">
                  <a:extLst>
                    <a:ext uri="{FF2B5EF4-FFF2-40B4-BE49-F238E27FC236}">
                      <a16:creationId xmlns:a16="http://schemas.microsoft.com/office/drawing/2014/main" id="{8EAD7D34-0113-416E-80AA-3BBEA9F69590}"/>
                    </a:ext>
                  </a:extLst>
                </p:cNvPr>
                <p:cNvPicPr/>
                <p:nvPr/>
              </p:nvPicPr>
              <p:blipFill>
                <a:blip r:embed="rId343"/>
                <a:stretch>
                  <a:fillRect/>
                </a:stretch>
              </p:blipFill>
              <p:spPr>
                <a:xfrm>
                  <a:off x="6282653" y="4017600"/>
                  <a:ext cx="37800" cy="50040"/>
                </a:xfrm>
                <a:prstGeom prst="rect">
                  <a:avLst/>
                </a:prstGeom>
              </p:spPr>
            </p:pic>
          </mc:Fallback>
        </mc:AlternateContent>
      </p:grpSp>
      <p:grpSp>
        <p:nvGrpSpPr>
          <p:cNvPr id="22" name="Group 21">
            <a:extLst>
              <a:ext uri="{FF2B5EF4-FFF2-40B4-BE49-F238E27FC236}">
                <a16:creationId xmlns:a16="http://schemas.microsoft.com/office/drawing/2014/main" id="{EAE2C25E-92FA-4E06-BCDC-EDDDAB825671}"/>
              </a:ext>
            </a:extLst>
          </p:cNvPr>
          <p:cNvGrpSpPr/>
          <p:nvPr/>
        </p:nvGrpSpPr>
        <p:grpSpPr>
          <a:xfrm>
            <a:off x="8123361" y="4313869"/>
            <a:ext cx="302040" cy="189360"/>
            <a:chOff x="8123361" y="4313869"/>
            <a:chExt cx="302040" cy="189360"/>
          </a:xfrm>
        </p:grpSpPr>
        <mc:AlternateContent xmlns:mc="http://schemas.openxmlformats.org/markup-compatibility/2006" xmlns:p14="http://schemas.microsoft.com/office/powerpoint/2010/main">
          <mc:Choice Requires="p14">
            <p:contentPart p14:bwMode="auto" r:id="rId344">
              <p14:nvContentPartPr>
                <p14:cNvPr id="16" name="Ink 15">
                  <a:extLst>
                    <a:ext uri="{FF2B5EF4-FFF2-40B4-BE49-F238E27FC236}">
                      <a16:creationId xmlns:a16="http://schemas.microsoft.com/office/drawing/2014/main" id="{839CC811-4661-4F21-AB9E-3A58A663D0A0}"/>
                    </a:ext>
                  </a:extLst>
                </p14:cNvPr>
                <p14:cNvContentPartPr/>
                <p14:nvPr/>
              </p14:nvContentPartPr>
              <p14:xfrm>
                <a:off x="8123361" y="4398109"/>
                <a:ext cx="302040" cy="24480"/>
              </p14:xfrm>
            </p:contentPart>
          </mc:Choice>
          <mc:Fallback xmlns="">
            <p:pic>
              <p:nvPicPr>
                <p:cNvPr id="16" name="Ink 15">
                  <a:extLst>
                    <a:ext uri="{FF2B5EF4-FFF2-40B4-BE49-F238E27FC236}">
                      <a16:creationId xmlns:a16="http://schemas.microsoft.com/office/drawing/2014/main" id="{839CC811-4661-4F21-AB9E-3A58A663D0A0}"/>
                    </a:ext>
                  </a:extLst>
                </p:cNvPr>
                <p:cNvPicPr/>
                <p:nvPr/>
              </p:nvPicPr>
              <p:blipFill>
                <a:blip r:embed="rId345"/>
                <a:stretch>
                  <a:fillRect/>
                </a:stretch>
              </p:blipFill>
              <p:spPr>
                <a:xfrm>
                  <a:off x="8119041" y="4393789"/>
                  <a:ext cx="310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7" name="Ink 16">
                  <a:extLst>
                    <a:ext uri="{FF2B5EF4-FFF2-40B4-BE49-F238E27FC236}">
                      <a16:creationId xmlns:a16="http://schemas.microsoft.com/office/drawing/2014/main" id="{6CA57077-F2B1-415E-9304-2E90E4C071E0}"/>
                    </a:ext>
                  </a:extLst>
                </p14:cNvPr>
                <p14:cNvContentPartPr/>
                <p14:nvPr/>
              </p14:nvContentPartPr>
              <p14:xfrm>
                <a:off x="8187801" y="4318909"/>
                <a:ext cx="41760" cy="53640"/>
              </p14:xfrm>
            </p:contentPart>
          </mc:Choice>
          <mc:Fallback xmlns="">
            <p:pic>
              <p:nvPicPr>
                <p:cNvPr id="17" name="Ink 16">
                  <a:extLst>
                    <a:ext uri="{FF2B5EF4-FFF2-40B4-BE49-F238E27FC236}">
                      <a16:creationId xmlns:a16="http://schemas.microsoft.com/office/drawing/2014/main" id="{6CA57077-F2B1-415E-9304-2E90E4C071E0}"/>
                    </a:ext>
                  </a:extLst>
                </p:cNvPr>
                <p:cNvPicPr/>
                <p:nvPr/>
              </p:nvPicPr>
              <p:blipFill>
                <a:blip r:embed="rId347"/>
                <a:stretch>
                  <a:fillRect/>
                </a:stretch>
              </p:blipFill>
              <p:spPr>
                <a:xfrm>
                  <a:off x="8183481" y="4314589"/>
                  <a:ext cx="504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8" name="Ink 17">
                  <a:extLst>
                    <a:ext uri="{FF2B5EF4-FFF2-40B4-BE49-F238E27FC236}">
                      <a16:creationId xmlns:a16="http://schemas.microsoft.com/office/drawing/2014/main" id="{096E2799-7AC9-421B-8106-2702D9892E80}"/>
                    </a:ext>
                  </a:extLst>
                </p14:cNvPr>
                <p14:cNvContentPartPr/>
                <p14:nvPr/>
              </p14:nvContentPartPr>
              <p14:xfrm>
                <a:off x="8258721" y="4318909"/>
                <a:ext cx="6480" cy="42840"/>
              </p14:xfrm>
            </p:contentPart>
          </mc:Choice>
          <mc:Fallback xmlns="">
            <p:pic>
              <p:nvPicPr>
                <p:cNvPr id="18" name="Ink 17">
                  <a:extLst>
                    <a:ext uri="{FF2B5EF4-FFF2-40B4-BE49-F238E27FC236}">
                      <a16:creationId xmlns:a16="http://schemas.microsoft.com/office/drawing/2014/main" id="{096E2799-7AC9-421B-8106-2702D9892E80}"/>
                    </a:ext>
                  </a:extLst>
                </p:cNvPr>
                <p:cNvPicPr/>
                <p:nvPr/>
              </p:nvPicPr>
              <p:blipFill>
                <a:blip r:embed="rId349"/>
                <a:stretch>
                  <a:fillRect/>
                </a:stretch>
              </p:blipFill>
              <p:spPr>
                <a:xfrm>
                  <a:off x="8254401" y="4314589"/>
                  <a:ext cx="151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9" name="Ink 18">
                  <a:extLst>
                    <a:ext uri="{FF2B5EF4-FFF2-40B4-BE49-F238E27FC236}">
                      <a16:creationId xmlns:a16="http://schemas.microsoft.com/office/drawing/2014/main" id="{547EF00C-CE1E-4D63-B185-7B378BE07EB5}"/>
                    </a:ext>
                  </a:extLst>
                </p14:cNvPr>
                <p14:cNvContentPartPr/>
                <p14:nvPr/>
              </p14:nvContentPartPr>
              <p14:xfrm>
                <a:off x="8247561" y="4340869"/>
                <a:ext cx="30960" cy="6120"/>
              </p14:xfrm>
            </p:contentPart>
          </mc:Choice>
          <mc:Fallback xmlns="">
            <p:pic>
              <p:nvPicPr>
                <p:cNvPr id="19" name="Ink 18">
                  <a:extLst>
                    <a:ext uri="{FF2B5EF4-FFF2-40B4-BE49-F238E27FC236}">
                      <a16:creationId xmlns:a16="http://schemas.microsoft.com/office/drawing/2014/main" id="{547EF00C-CE1E-4D63-B185-7B378BE07EB5}"/>
                    </a:ext>
                  </a:extLst>
                </p:cNvPr>
                <p:cNvPicPr/>
                <p:nvPr/>
              </p:nvPicPr>
              <p:blipFill>
                <a:blip r:embed="rId351"/>
                <a:stretch>
                  <a:fillRect/>
                </a:stretch>
              </p:blipFill>
              <p:spPr>
                <a:xfrm>
                  <a:off x="8243241" y="4336549"/>
                  <a:ext cx="3960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 name="Ink 19">
                  <a:extLst>
                    <a:ext uri="{FF2B5EF4-FFF2-40B4-BE49-F238E27FC236}">
                      <a16:creationId xmlns:a16="http://schemas.microsoft.com/office/drawing/2014/main" id="{FF5759A6-AA8A-4015-8347-C769AEFDDB87}"/>
                    </a:ext>
                  </a:extLst>
                </p14:cNvPr>
                <p14:cNvContentPartPr/>
                <p14:nvPr/>
              </p14:nvContentPartPr>
              <p14:xfrm>
                <a:off x="8295801" y="4313869"/>
                <a:ext cx="40320" cy="42480"/>
              </p14:xfrm>
            </p:contentPart>
          </mc:Choice>
          <mc:Fallback xmlns="">
            <p:pic>
              <p:nvPicPr>
                <p:cNvPr id="20" name="Ink 19">
                  <a:extLst>
                    <a:ext uri="{FF2B5EF4-FFF2-40B4-BE49-F238E27FC236}">
                      <a16:creationId xmlns:a16="http://schemas.microsoft.com/office/drawing/2014/main" id="{FF5759A6-AA8A-4015-8347-C769AEFDDB87}"/>
                    </a:ext>
                  </a:extLst>
                </p:cNvPr>
                <p:cNvPicPr/>
                <p:nvPr/>
              </p:nvPicPr>
              <p:blipFill>
                <a:blip r:embed="rId353"/>
                <a:stretch>
                  <a:fillRect/>
                </a:stretch>
              </p:blipFill>
              <p:spPr>
                <a:xfrm>
                  <a:off x="8291481" y="4309549"/>
                  <a:ext cx="489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 name="Ink 20">
                  <a:extLst>
                    <a:ext uri="{FF2B5EF4-FFF2-40B4-BE49-F238E27FC236}">
                      <a16:creationId xmlns:a16="http://schemas.microsoft.com/office/drawing/2014/main" id="{F1B1859E-2C87-4B5C-AA1E-099E5A8C0745}"/>
                    </a:ext>
                  </a:extLst>
                </p14:cNvPr>
                <p14:cNvContentPartPr/>
                <p14:nvPr/>
              </p14:nvContentPartPr>
              <p14:xfrm>
                <a:off x="8245761" y="4454629"/>
                <a:ext cx="43560" cy="48600"/>
              </p14:xfrm>
            </p:contentPart>
          </mc:Choice>
          <mc:Fallback xmlns="">
            <p:pic>
              <p:nvPicPr>
                <p:cNvPr id="21" name="Ink 20">
                  <a:extLst>
                    <a:ext uri="{FF2B5EF4-FFF2-40B4-BE49-F238E27FC236}">
                      <a16:creationId xmlns:a16="http://schemas.microsoft.com/office/drawing/2014/main" id="{F1B1859E-2C87-4B5C-AA1E-099E5A8C0745}"/>
                    </a:ext>
                  </a:extLst>
                </p:cNvPr>
                <p:cNvPicPr/>
                <p:nvPr/>
              </p:nvPicPr>
              <p:blipFill>
                <a:blip r:embed="rId355"/>
                <a:stretch>
                  <a:fillRect/>
                </a:stretch>
              </p:blipFill>
              <p:spPr>
                <a:xfrm>
                  <a:off x="8241441" y="4450309"/>
                  <a:ext cx="5220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6">
            <p14:nvContentPartPr>
              <p14:cNvPr id="26" name="Ink 25">
                <a:extLst>
                  <a:ext uri="{FF2B5EF4-FFF2-40B4-BE49-F238E27FC236}">
                    <a16:creationId xmlns:a16="http://schemas.microsoft.com/office/drawing/2014/main" id="{430F6FF1-A694-4F13-A260-39F347555E76}"/>
                  </a:ext>
                </a:extLst>
              </p14:cNvPr>
              <p14:cNvContentPartPr/>
              <p14:nvPr/>
            </p14:nvContentPartPr>
            <p14:xfrm>
              <a:off x="8422881" y="4303429"/>
              <a:ext cx="43920" cy="230040"/>
            </p14:xfrm>
          </p:contentPart>
        </mc:Choice>
        <mc:Fallback xmlns="">
          <p:pic>
            <p:nvPicPr>
              <p:cNvPr id="26" name="Ink 25">
                <a:extLst>
                  <a:ext uri="{FF2B5EF4-FFF2-40B4-BE49-F238E27FC236}">
                    <a16:creationId xmlns:a16="http://schemas.microsoft.com/office/drawing/2014/main" id="{430F6FF1-A694-4F13-A260-39F347555E76}"/>
                  </a:ext>
                </a:extLst>
              </p:cNvPr>
              <p:cNvPicPr/>
              <p:nvPr/>
            </p:nvPicPr>
            <p:blipFill>
              <a:blip r:embed="rId357"/>
              <a:stretch>
                <a:fillRect/>
              </a:stretch>
            </p:blipFill>
            <p:spPr>
              <a:xfrm>
                <a:off x="8418561" y="4299109"/>
                <a:ext cx="52560" cy="238680"/>
              </a:xfrm>
              <a:prstGeom prst="rect">
                <a:avLst/>
              </a:prstGeom>
            </p:spPr>
          </p:pic>
        </mc:Fallback>
      </mc:AlternateContent>
      <p:grpSp>
        <p:nvGrpSpPr>
          <p:cNvPr id="933" name="Group 932">
            <a:extLst>
              <a:ext uri="{FF2B5EF4-FFF2-40B4-BE49-F238E27FC236}">
                <a16:creationId xmlns:a16="http://schemas.microsoft.com/office/drawing/2014/main" id="{08B8A37F-417D-4479-8853-73BCE49359BA}"/>
              </a:ext>
            </a:extLst>
          </p:cNvPr>
          <p:cNvGrpSpPr/>
          <p:nvPr/>
        </p:nvGrpSpPr>
        <p:grpSpPr>
          <a:xfrm>
            <a:off x="7071150" y="5878763"/>
            <a:ext cx="218520" cy="214560"/>
            <a:chOff x="7071150" y="5878763"/>
            <a:chExt cx="218520" cy="214560"/>
          </a:xfrm>
        </p:grpSpPr>
        <mc:AlternateContent xmlns:mc="http://schemas.openxmlformats.org/markup-compatibility/2006" xmlns:p14="http://schemas.microsoft.com/office/powerpoint/2010/main">
          <mc:Choice Requires="p14">
            <p:contentPart p14:bwMode="auto" r:id="rId358">
              <p14:nvContentPartPr>
                <p14:cNvPr id="27" name="Ink 26">
                  <a:extLst>
                    <a:ext uri="{FF2B5EF4-FFF2-40B4-BE49-F238E27FC236}">
                      <a16:creationId xmlns:a16="http://schemas.microsoft.com/office/drawing/2014/main" id="{5CF4BC68-99CA-4943-ADF5-F41773CC69EC}"/>
                    </a:ext>
                  </a:extLst>
                </p14:cNvPr>
                <p14:cNvContentPartPr/>
                <p14:nvPr/>
              </p14:nvContentPartPr>
              <p14:xfrm>
                <a:off x="7071150" y="5979563"/>
                <a:ext cx="173520" cy="5040"/>
              </p14:xfrm>
            </p:contentPart>
          </mc:Choice>
          <mc:Fallback xmlns="">
            <p:pic>
              <p:nvPicPr>
                <p:cNvPr id="27" name="Ink 26">
                  <a:extLst>
                    <a:ext uri="{FF2B5EF4-FFF2-40B4-BE49-F238E27FC236}">
                      <a16:creationId xmlns:a16="http://schemas.microsoft.com/office/drawing/2014/main" id="{5CF4BC68-99CA-4943-ADF5-F41773CC69EC}"/>
                    </a:ext>
                  </a:extLst>
                </p:cNvPr>
                <p:cNvPicPr/>
                <p:nvPr/>
              </p:nvPicPr>
              <p:blipFill>
                <a:blip r:embed="rId359"/>
                <a:stretch>
                  <a:fillRect/>
                </a:stretch>
              </p:blipFill>
              <p:spPr>
                <a:xfrm>
                  <a:off x="7066830" y="5975243"/>
                  <a:ext cx="1821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8" name="Ink 27">
                  <a:extLst>
                    <a:ext uri="{FF2B5EF4-FFF2-40B4-BE49-F238E27FC236}">
                      <a16:creationId xmlns:a16="http://schemas.microsoft.com/office/drawing/2014/main" id="{2E0ED800-47EA-4601-8B8E-38C7A543AA05}"/>
                    </a:ext>
                  </a:extLst>
                </p14:cNvPr>
                <p14:cNvContentPartPr/>
                <p14:nvPr/>
              </p14:nvContentPartPr>
              <p14:xfrm>
                <a:off x="7091670" y="5909723"/>
                <a:ext cx="24480" cy="43920"/>
              </p14:xfrm>
            </p:contentPart>
          </mc:Choice>
          <mc:Fallback xmlns="">
            <p:pic>
              <p:nvPicPr>
                <p:cNvPr id="28" name="Ink 27">
                  <a:extLst>
                    <a:ext uri="{FF2B5EF4-FFF2-40B4-BE49-F238E27FC236}">
                      <a16:creationId xmlns:a16="http://schemas.microsoft.com/office/drawing/2014/main" id="{2E0ED800-47EA-4601-8B8E-38C7A543AA05}"/>
                    </a:ext>
                  </a:extLst>
                </p:cNvPr>
                <p:cNvPicPr/>
                <p:nvPr/>
              </p:nvPicPr>
              <p:blipFill>
                <a:blip r:embed="rId361"/>
                <a:stretch>
                  <a:fillRect/>
                </a:stretch>
              </p:blipFill>
              <p:spPr>
                <a:xfrm>
                  <a:off x="7087350" y="5905403"/>
                  <a:ext cx="331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9" name="Ink 28">
                  <a:extLst>
                    <a:ext uri="{FF2B5EF4-FFF2-40B4-BE49-F238E27FC236}">
                      <a16:creationId xmlns:a16="http://schemas.microsoft.com/office/drawing/2014/main" id="{F98551EC-5971-48CA-8C3A-495DA422535A}"/>
                    </a:ext>
                  </a:extLst>
                </p14:cNvPr>
                <p14:cNvContentPartPr/>
                <p14:nvPr/>
              </p14:nvContentPartPr>
              <p14:xfrm>
                <a:off x="7147110" y="5904323"/>
                <a:ext cx="3240" cy="45000"/>
              </p14:xfrm>
            </p:contentPart>
          </mc:Choice>
          <mc:Fallback xmlns="">
            <p:pic>
              <p:nvPicPr>
                <p:cNvPr id="29" name="Ink 28">
                  <a:extLst>
                    <a:ext uri="{FF2B5EF4-FFF2-40B4-BE49-F238E27FC236}">
                      <a16:creationId xmlns:a16="http://schemas.microsoft.com/office/drawing/2014/main" id="{F98551EC-5971-48CA-8C3A-495DA422535A}"/>
                    </a:ext>
                  </a:extLst>
                </p:cNvPr>
                <p:cNvPicPr/>
                <p:nvPr/>
              </p:nvPicPr>
              <p:blipFill>
                <a:blip r:embed="rId363"/>
                <a:stretch>
                  <a:fillRect/>
                </a:stretch>
              </p:blipFill>
              <p:spPr>
                <a:xfrm>
                  <a:off x="7142790" y="5900003"/>
                  <a:ext cx="118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30" name="Ink 29">
                  <a:extLst>
                    <a:ext uri="{FF2B5EF4-FFF2-40B4-BE49-F238E27FC236}">
                      <a16:creationId xmlns:a16="http://schemas.microsoft.com/office/drawing/2014/main" id="{A84743C5-37E9-4F6E-A656-4A8A601A3337}"/>
                    </a:ext>
                  </a:extLst>
                </p14:cNvPr>
                <p14:cNvContentPartPr/>
                <p14:nvPr/>
              </p14:nvContentPartPr>
              <p14:xfrm>
                <a:off x="7138830" y="5925923"/>
                <a:ext cx="28080" cy="5400"/>
              </p14:xfrm>
            </p:contentPart>
          </mc:Choice>
          <mc:Fallback xmlns="">
            <p:pic>
              <p:nvPicPr>
                <p:cNvPr id="30" name="Ink 29">
                  <a:extLst>
                    <a:ext uri="{FF2B5EF4-FFF2-40B4-BE49-F238E27FC236}">
                      <a16:creationId xmlns:a16="http://schemas.microsoft.com/office/drawing/2014/main" id="{A84743C5-37E9-4F6E-A656-4A8A601A3337}"/>
                    </a:ext>
                  </a:extLst>
                </p:cNvPr>
                <p:cNvPicPr/>
                <p:nvPr/>
              </p:nvPicPr>
              <p:blipFill>
                <a:blip r:embed="rId365"/>
                <a:stretch>
                  <a:fillRect/>
                </a:stretch>
              </p:blipFill>
              <p:spPr>
                <a:xfrm>
                  <a:off x="7134510" y="5921603"/>
                  <a:ext cx="3672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31" name="Ink 30">
                  <a:extLst>
                    <a:ext uri="{FF2B5EF4-FFF2-40B4-BE49-F238E27FC236}">
                      <a16:creationId xmlns:a16="http://schemas.microsoft.com/office/drawing/2014/main" id="{2AD11760-21B3-4093-8B09-E422C42A7F17}"/>
                    </a:ext>
                  </a:extLst>
                </p14:cNvPr>
                <p14:cNvContentPartPr/>
                <p14:nvPr/>
              </p14:nvContentPartPr>
              <p14:xfrm>
                <a:off x="7179510" y="5910803"/>
                <a:ext cx="28800" cy="35640"/>
              </p14:xfrm>
            </p:contentPart>
          </mc:Choice>
          <mc:Fallback xmlns="">
            <p:pic>
              <p:nvPicPr>
                <p:cNvPr id="31" name="Ink 30">
                  <a:extLst>
                    <a:ext uri="{FF2B5EF4-FFF2-40B4-BE49-F238E27FC236}">
                      <a16:creationId xmlns:a16="http://schemas.microsoft.com/office/drawing/2014/main" id="{2AD11760-21B3-4093-8B09-E422C42A7F17}"/>
                    </a:ext>
                  </a:extLst>
                </p:cNvPr>
                <p:cNvPicPr/>
                <p:nvPr/>
              </p:nvPicPr>
              <p:blipFill>
                <a:blip r:embed="rId367"/>
                <a:stretch>
                  <a:fillRect/>
                </a:stretch>
              </p:blipFill>
              <p:spPr>
                <a:xfrm>
                  <a:off x="7175190" y="5906483"/>
                  <a:ext cx="374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928" name="Ink 927">
                  <a:extLst>
                    <a:ext uri="{FF2B5EF4-FFF2-40B4-BE49-F238E27FC236}">
                      <a16:creationId xmlns:a16="http://schemas.microsoft.com/office/drawing/2014/main" id="{5439661C-FD8D-4325-9281-E841BCFE1A21}"/>
                    </a:ext>
                  </a:extLst>
                </p14:cNvPr>
                <p14:cNvContentPartPr/>
                <p14:nvPr/>
              </p14:nvContentPartPr>
              <p14:xfrm>
                <a:off x="7143510" y="6010523"/>
                <a:ext cx="41400" cy="47520"/>
              </p14:xfrm>
            </p:contentPart>
          </mc:Choice>
          <mc:Fallback xmlns="">
            <p:pic>
              <p:nvPicPr>
                <p:cNvPr id="928" name="Ink 927">
                  <a:extLst>
                    <a:ext uri="{FF2B5EF4-FFF2-40B4-BE49-F238E27FC236}">
                      <a16:creationId xmlns:a16="http://schemas.microsoft.com/office/drawing/2014/main" id="{5439661C-FD8D-4325-9281-E841BCFE1A21}"/>
                    </a:ext>
                  </a:extLst>
                </p:cNvPr>
                <p:cNvPicPr/>
                <p:nvPr/>
              </p:nvPicPr>
              <p:blipFill>
                <a:blip r:embed="rId369"/>
                <a:stretch>
                  <a:fillRect/>
                </a:stretch>
              </p:blipFill>
              <p:spPr>
                <a:xfrm>
                  <a:off x="7139190" y="6006203"/>
                  <a:ext cx="500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932" name="Ink 931">
                  <a:extLst>
                    <a:ext uri="{FF2B5EF4-FFF2-40B4-BE49-F238E27FC236}">
                      <a16:creationId xmlns:a16="http://schemas.microsoft.com/office/drawing/2014/main" id="{8CA5861C-C4F2-404A-B175-FCF10E9B900C}"/>
                    </a:ext>
                  </a:extLst>
                </p14:cNvPr>
                <p14:cNvContentPartPr/>
                <p14:nvPr/>
              </p14:nvContentPartPr>
              <p14:xfrm>
                <a:off x="7252230" y="5878763"/>
                <a:ext cx="37440" cy="214560"/>
              </p14:xfrm>
            </p:contentPart>
          </mc:Choice>
          <mc:Fallback xmlns="">
            <p:pic>
              <p:nvPicPr>
                <p:cNvPr id="932" name="Ink 931">
                  <a:extLst>
                    <a:ext uri="{FF2B5EF4-FFF2-40B4-BE49-F238E27FC236}">
                      <a16:creationId xmlns:a16="http://schemas.microsoft.com/office/drawing/2014/main" id="{8CA5861C-C4F2-404A-B175-FCF10E9B900C}"/>
                    </a:ext>
                  </a:extLst>
                </p:cNvPr>
                <p:cNvPicPr/>
                <p:nvPr/>
              </p:nvPicPr>
              <p:blipFill>
                <a:blip r:embed="rId371"/>
                <a:stretch>
                  <a:fillRect/>
                </a:stretch>
              </p:blipFill>
              <p:spPr>
                <a:xfrm>
                  <a:off x="7247910" y="5874443"/>
                  <a:ext cx="46080" cy="223200"/>
                </a:xfrm>
                <a:prstGeom prst="rect">
                  <a:avLst/>
                </a:prstGeom>
              </p:spPr>
            </p:pic>
          </mc:Fallback>
        </mc:AlternateContent>
      </p:grpSp>
      <p:grpSp>
        <p:nvGrpSpPr>
          <p:cNvPr id="948" name="Group 947">
            <a:extLst>
              <a:ext uri="{FF2B5EF4-FFF2-40B4-BE49-F238E27FC236}">
                <a16:creationId xmlns:a16="http://schemas.microsoft.com/office/drawing/2014/main" id="{84AE5A49-B92B-4F98-AEAF-DD5D5F887B4D}"/>
              </a:ext>
            </a:extLst>
          </p:cNvPr>
          <p:cNvGrpSpPr/>
          <p:nvPr/>
        </p:nvGrpSpPr>
        <p:grpSpPr>
          <a:xfrm>
            <a:off x="8312619" y="5891003"/>
            <a:ext cx="267120" cy="223560"/>
            <a:chOff x="8312619" y="5891003"/>
            <a:chExt cx="267120" cy="223560"/>
          </a:xfrm>
        </p:grpSpPr>
        <mc:AlternateContent xmlns:mc="http://schemas.openxmlformats.org/markup-compatibility/2006" xmlns:p14="http://schemas.microsoft.com/office/powerpoint/2010/main">
          <mc:Choice Requires="p14">
            <p:contentPart p14:bwMode="auto" r:id="rId372">
              <p14:nvContentPartPr>
                <p14:cNvPr id="934" name="Ink 933">
                  <a:extLst>
                    <a:ext uri="{FF2B5EF4-FFF2-40B4-BE49-F238E27FC236}">
                      <a16:creationId xmlns:a16="http://schemas.microsoft.com/office/drawing/2014/main" id="{BC03639B-BB56-4316-A51B-478AFB714684}"/>
                    </a:ext>
                  </a:extLst>
                </p14:cNvPr>
                <p14:cNvContentPartPr/>
                <p14:nvPr/>
              </p14:nvContentPartPr>
              <p14:xfrm>
                <a:off x="8312619" y="5994323"/>
                <a:ext cx="217800" cy="9720"/>
              </p14:xfrm>
            </p:contentPart>
          </mc:Choice>
          <mc:Fallback xmlns="">
            <p:pic>
              <p:nvPicPr>
                <p:cNvPr id="934" name="Ink 933">
                  <a:extLst>
                    <a:ext uri="{FF2B5EF4-FFF2-40B4-BE49-F238E27FC236}">
                      <a16:creationId xmlns:a16="http://schemas.microsoft.com/office/drawing/2014/main" id="{BC03639B-BB56-4316-A51B-478AFB714684}"/>
                    </a:ext>
                  </a:extLst>
                </p:cNvPr>
                <p:cNvPicPr/>
                <p:nvPr/>
              </p:nvPicPr>
              <p:blipFill>
                <a:blip r:embed="rId373"/>
                <a:stretch>
                  <a:fillRect/>
                </a:stretch>
              </p:blipFill>
              <p:spPr>
                <a:xfrm>
                  <a:off x="8308299" y="5990003"/>
                  <a:ext cx="2264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935" name="Ink 934">
                  <a:extLst>
                    <a:ext uri="{FF2B5EF4-FFF2-40B4-BE49-F238E27FC236}">
                      <a16:creationId xmlns:a16="http://schemas.microsoft.com/office/drawing/2014/main" id="{7607CF00-BCF0-4084-AB65-09EAFAFDD9F7}"/>
                    </a:ext>
                  </a:extLst>
                </p14:cNvPr>
                <p14:cNvContentPartPr/>
                <p14:nvPr/>
              </p14:nvContentPartPr>
              <p14:xfrm>
                <a:off x="8353659" y="5922323"/>
                <a:ext cx="44640" cy="50400"/>
              </p14:xfrm>
            </p:contentPart>
          </mc:Choice>
          <mc:Fallback xmlns="">
            <p:pic>
              <p:nvPicPr>
                <p:cNvPr id="935" name="Ink 934">
                  <a:extLst>
                    <a:ext uri="{FF2B5EF4-FFF2-40B4-BE49-F238E27FC236}">
                      <a16:creationId xmlns:a16="http://schemas.microsoft.com/office/drawing/2014/main" id="{7607CF00-BCF0-4084-AB65-09EAFAFDD9F7}"/>
                    </a:ext>
                  </a:extLst>
                </p:cNvPr>
                <p:cNvPicPr/>
                <p:nvPr/>
              </p:nvPicPr>
              <p:blipFill>
                <a:blip r:embed="rId375"/>
                <a:stretch>
                  <a:fillRect/>
                </a:stretch>
              </p:blipFill>
              <p:spPr>
                <a:xfrm>
                  <a:off x="8349339" y="5918003"/>
                  <a:ext cx="532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936" name="Ink 935">
                  <a:extLst>
                    <a:ext uri="{FF2B5EF4-FFF2-40B4-BE49-F238E27FC236}">
                      <a16:creationId xmlns:a16="http://schemas.microsoft.com/office/drawing/2014/main" id="{01B1E7AF-3264-4842-8FFD-99B1D7DAFC0F}"/>
                    </a:ext>
                  </a:extLst>
                </p14:cNvPr>
                <p14:cNvContentPartPr/>
                <p14:nvPr/>
              </p14:nvContentPartPr>
              <p14:xfrm>
                <a:off x="8418819" y="5923763"/>
                <a:ext cx="8640" cy="43560"/>
              </p14:xfrm>
            </p:contentPart>
          </mc:Choice>
          <mc:Fallback xmlns="">
            <p:pic>
              <p:nvPicPr>
                <p:cNvPr id="936" name="Ink 935">
                  <a:extLst>
                    <a:ext uri="{FF2B5EF4-FFF2-40B4-BE49-F238E27FC236}">
                      <a16:creationId xmlns:a16="http://schemas.microsoft.com/office/drawing/2014/main" id="{01B1E7AF-3264-4842-8FFD-99B1D7DAFC0F}"/>
                    </a:ext>
                  </a:extLst>
                </p:cNvPr>
                <p:cNvPicPr/>
                <p:nvPr/>
              </p:nvPicPr>
              <p:blipFill>
                <a:blip r:embed="rId377"/>
                <a:stretch>
                  <a:fillRect/>
                </a:stretch>
              </p:blipFill>
              <p:spPr>
                <a:xfrm>
                  <a:off x="8414499" y="5919443"/>
                  <a:ext cx="17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937" name="Ink 936">
                  <a:extLst>
                    <a:ext uri="{FF2B5EF4-FFF2-40B4-BE49-F238E27FC236}">
                      <a16:creationId xmlns:a16="http://schemas.microsoft.com/office/drawing/2014/main" id="{BDA32195-307D-46FB-B413-67323C603EEF}"/>
                    </a:ext>
                  </a:extLst>
                </p14:cNvPr>
                <p14:cNvContentPartPr/>
                <p14:nvPr/>
              </p14:nvContentPartPr>
              <p14:xfrm>
                <a:off x="8411979" y="5942843"/>
                <a:ext cx="29880" cy="6120"/>
              </p14:xfrm>
            </p:contentPart>
          </mc:Choice>
          <mc:Fallback xmlns="">
            <p:pic>
              <p:nvPicPr>
                <p:cNvPr id="937" name="Ink 936">
                  <a:extLst>
                    <a:ext uri="{FF2B5EF4-FFF2-40B4-BE49-F238E27FC236}">
                      <a16:creationId xmlns:a16="http://schemas.microsoft.com/office/drawing/2014/main" id="{BDA32195-307D-46FB-B413-67323C603EEF}"/>
                    </a:ext>
                  </a:extLst>
                </p:cNvPr>
                <p:cNvPicPr/>
                <p:nvPr/>
              </p:nvPicPr>
              <p:blipFill>
                <a:blip r:embed="rId379"/>
                <a:stretch>
                  <a:fillRect/>
                </a:stretch>
              </p:blipFill>
              <p:spPr>
                <a:xfrm>
                  <a:off x="8407659" y="5938523"/>
                  <a:ext cx="3852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938" name="Ink 937">
                  <a:extLst>
                    <a:ext uri="{FF2B5EF4-FFF2-40B4-BE49-F238E27FC236}">
                      <a16:creationId xmlns:a16="http://schemas.microsoft.com/office/drawing/2014/main" id="{963706B1-24B7-4974-A58F-6DD6C6CA44DC}"/>
                    </a:ext>
                  </a:extLst>
                </p14:cNvPr>
                <p14:cNvContentPartPr/>
                <p14:nvPr/>
              </p14:nvContentPartPr>
              <p14:xfrm>
                <a:off x="8457699" y="5923403"/>
                <a:ext cx="39960" cy="38880"/>
              </p14:xfrm>
            </p:contentPart>
          </mc:Choice>
          <mc:Fallback xmlns="">
            <p:pic>
              <p:nvPicPr>
                <p:cNvPr id="938" name="Ink 937">
                  <a:extLst>
                    <a:ext uri="{FF2B5EF4-FFF2-40B4-BE49-F238E27FC236}">
                      <a16:creationId xmlns:a16="http://schemas.microsoft.com/office/drawing/2014/main" id="{963706B1-24B7-4974-A58F-6DD6C6CA44DC}"/>
                    </a:ext>
                  </a:extLst>
                </p:cNvPr>
                <p:cNvPicPr/>
                <p:nvPr/>
              </p:nvPicPr>
              <p:blipFill>
                <a:blip r:embed="rId381"/>
                <a:stretch>
                  <a:fillRect/>
                </a:stretch>
              </p:blipFill>
              <p:spPr>
                <a:xfrm>
                  <a:off x="8453379" y="5919083"/>
                  <a:ext cx="486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946" name="Ink 945">
                  <a:extLst>
                    <a:ext uri="{FF2B5EF4-FFF2-40B4-BE49-F238E27FC236}">
                      <a16:creationId xmlns:a16="http://schemas.microsoft.com/office/drawing/2014/main" id="{D71C0530-AFEC-458D-AA9A-1777CFA1B29C}"/>
                    </a:ext>
                  </a:extLst>
                </p14:cNvPr>
                <p14:cNvContentPartPr/>
                <p14:nvPr/>
              </p14:nvContentPartPr>
              <p14:xfrm>
                <a:off x="8408019" y="6046883"/>
                <a:ext cx="55080" cy="41400"/>
              </p14:xfrm>
            </p:contentPart>
          </mc:Choice>
          <mc:Fallback xmlns="">
            <p:pic>
              <p:nvPicPr>
                <p:cNvPr id="946" name="Ink 945">
                  <a:extLst>
                    <a:ext uri="{FF2B5EF4-FFF2-40B4-BE49-F238E27FC236}">
                      <a16:creationId xmlns:a16="http://schemas.microsoft.com/office/drawing/2014/main" id="{D71C0530-AFEC-458D-AA9A-1777CFA1B29C}"/>
                    </a:ext>
                  </a:extLst>
                </p:cNvPr>
                <p:cNvPicPr/>
                <p:nvPr/>
              </p:nvPicPr>
              <p:blipFill>
                <a:blip r:embed="rId383"/>
                <a:stretch>
                  <a:fillRect/>
                </a:stretch>
              </p:blipFill>
              <p:spPr>
                <a:xfrm>
                  <a:off x="8403699" y="6042563"/>
                  <a:ext cx="637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947" name="Ink 946">
                  <a:extLst>
                    <a:ext uri="{FF2B5EF4-FFF2-40B4-BE49-F238E27FC236}">
                      <a16:creationId xmlns:a16="http://schemas.microsoft.com/office/drawing/2014/main" id="{6F72BA3D-08CB-496F-AD11-42FBF09AE630}"/>
                    </a:ext>
                  </a:extLst>
                </p14:cNvPr>
                <p14:cNvContentPartPr/>
                <p14:nvPr/>
              </p14:nvContentPartPr>
              <p14:xfrm>
                <a:off x="8535819" y="5891003"/>
                <a:ext cx="43920" cy="223560"/>
              </p14:xfrm>
            </p:contentPart>
          </mc:Choice>
          <mc:Fallback xmlns="">
            <p:pic>
              <p:nvPicPr>
                <p:cNvPr id="947" name="Ink 946">
                  <a:extLst>
                    <a:ext uri="{FF2B5EF4-FFF2-40B4-BE49-F238E27FC236}">
                      <a16:creationId xmlns:a16="http://schemas.microsoft.com/office/drawing/2014/main" id="{6F72BA3D-08CB-496F-AD11-42FBF09AE630}"/>
                    </a:ext>
                  </a:extLst>
                </p:cNvPr>
                <p:cNvPicPr/>
                <p:nvPr/>
              </p:nvPicPr>
              <p:blipFill>
                <a:blip r:embed="rId385"/>
                <a:stretch>
                  <a:fillRect/>
                </a:stretch>
              </p:blipFill>
              <p:spPr>
                <a:xfrm>
                  <a:off x="8531499" y="5886683"/>
                  <a:ext cx="52560" cy="232200"/>
                </a:xfrm>
                <a:prstGeom prst="rect">
                  <a:avLst/>
                </a:prstGeom>
              </p:spPr>
            </p:pic>
          </mc:Fallback>
        </mc:AlternateContent>
      </p:grpSp>
    </p:spTree>
    <p:extLst>
      <p:ext uri="{BB962C8B-B14F-4D97-AF65-F5344CB8AC3E}">
        <p14:creationId xmlns:p14="http://schemas.microsoft.com/office/powerpoint/2010/main" val="15482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4D22-78A4-4BFE-B296-BDCEA789F526}"/>
              </a:ext>
            </a:extLst>
          </p:cNvPr>
          <p:cNvSpPr>
            <a:spLocks noGrp="1"/>
          </p:cNvSpPr>
          <p:nvPr>
            <p:ph type="title"/>
          </p:nvPr>
        </p:nvSpPr>
        <p:spPr/>
        <p:txBody>
          <a:bodyPr/>
          <a:lstStyle/>
          <a:p>
            <a:r>
              <a:rPr lang="en-US" dirty="0"/>
              <a:t>Execution </a:t>
            </a:r>
            <a:r>
              <a:rPr kumimoji="0" lang="en-US" sz="2800" b="0" i="0" u="none" strike="noStrike" kern="1200" cap="none" spc="0" normalizeH="0" baseline="0" noProof="0" dirty="0">
                <a:ln>
                  <a:noFill/>
                </a:ln>
                <a:solidFill>
                  <a:srgbClr val="000000"/>
                </a:solidFill>
                <a:effectLst/>
                <a:uLnTx/>
                <a:uFillTx/>
                <a:latin typeface="Avenir Next LT Pro"/>
                <a:ea typeface="+mj-ea"/>
                <a:cs typeface="+mj-cs"/>
              </a:rPr>
              <a:t>(continued)</a:t>
            </a:r>
            <a:endParaRPr lang="en-US" dirty="0"/>
          </a:p>
        </p:txBody>
      </p:sp>
      <p:sp>
        <p:nvSpPr>
          <p:cNvPr id="976" name="TextBox 975">
            <a:extLst>
              <a:ext uri="{FF2B5EF4-FFF2-40B4-BE49-F238E27FC236}">
                <a16:creationId xmlns:a16="http://schemas.microsoft.com/office/drawing/2014/main" id="{E3F8A687-4EE3-4229-95F8-4A30A1056C08}"/>
              </a:ext>
            </a:extLst>
          </p:cNvPr>
          <p:cNvSpPr txBox="1"/>
          <p:nvPr/>
        </p:nvSpPr>
        <p:spPr>
          <a:xfrm>
            <a:off x="748973" y="2314230"/>
            <a:ext cx="10317538" cy="307777"/>
          </a:xfrm>
          <a:prstGeom prst="rect">
            <a:avLst/>
          </a:prstGeom>
          <a:noFill/>
        </p:spPr>
        <p:txBody>
          <a:bodyPr wrap="square" rtlCol="0">
            <a:spAutoFit/>
          </a:bodyPr>
          <a:lstStyle/>
          <a:p>
            <a:r>
              <a:rPr lang="en-US" sz="1400" dirty="0"/>
              <a:t>Finally, we solve for the induced emf and then use that information to solve for the induced current:</a:t>
            </a:r>
            <a:endParaRPr lang="en-US" sz="1400" b="1" dirty="0"/>
          </a:p>
        </p:txBody>
      </p:sp>
      <mc:AlternateContent xmlns:mc="http://schemas.openxmlformats.org/markup-compatibility/2006" xmlns:p14="http://schemas.microsoft.com/office/powerpoint/2010/main">
        <mc:Choice Requires="p14">
          <p:contentPart p14:bwMode="auto" r:id="rId2">
            <p14:nvContentPartPr>
              <p14:cNvPr id="230" name="Ink 229">
                <a:extLst>
                  <a:ext uri="{FF2B5EF4-FFF2-40B4-BE49-F238E27FC236}">
                    <a16:creationId xmlns:a16="http://schemas.microsoft.com/office/drawing/2014/main" id="{FDBF63D0-C5E7-4C1E-A742-3B02A00069BF}"/>
                  </a:ext>
                </a:extLst>
              </p14:cNvPr>
              <p14:cNvContentPartPr/>
              <p14:nvPr/>
            </p14:nvContentPartPr>
            <p14:xfrm>
              <a:off x="2613419" y="2814289"/>
              <a:ext cx="242798" cy="253648"/>
            </p14:xfrm>
          </p:contentPart>
        </mc:Choice>
        <mc:Fallback xmlns="">
          <p:pic>
            <p:nvPicPr>
              <p:cNvPr id="230" name="Ink 229">
                <a:extLst>
                  <a:ext uri="{FF2B5EF4-FFF2-40B4-BE49-F238E27FC236}">
                    <a16:creationId xmlns:a16="http://schemas.microsoft.com/office/drawing/2014/main" id="{FDBF63D0-C5E7-4C1E-A742-3B02A00069BF}"/>
                  </a:ext>
                </a:extLst>
              </p:cNvPr>
              <p:cNvPicPr/>
              <p:nvPr/>
            </p:nvPicPr>
            <p:blipFill>
              <a:blip r:embed="rId3"/>
              <a:stretch>
                <a:fillRect/>
              </a:stretch>
            </p:blipFill>
            <p:spPr>
              <a:xfrm>
                <a:off x="2609096" y="2809965"/>
                <a:ext cx="251444" cy="26229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1" name="Ink 230">
                <a:extLst>
                  <a:ext uri="{FF2B5EF4-FFF2-40B4-BE49-F238E27FC236}">
                    <a16:creationId xmlns:a16="http://schemas.microsoft.com/office/drawing/2014/main" id="{612414F5-533D-43C9-B291-65A858917076}"/>
                  </a:ext>
                </a:extLst>
              </p14:cNvPr>
              <p14:cNvContentPartPr/>
              <p14:nvPr/>
            </p14:nvContentPartPr>
            <p14:xfrm>
              <a:off x="2841974" y="2928228"/>
              <a:ext cx="46797" cy="90202"/>
            </p14:xfrm>
          </p:contentPart>
        </mc:Choice>
        <mc:Fallback xmlns="">
          <p:pic>
            <p:nvPicPr>
              <p:cNvPr id="231" name="Ink 230">
                <a:extLst>
                  <a:ext uri="{FF2B5EF4-FFF2-40B4-BE49-F238E27FC236}">
                    <a16:creationId xmlns:a16="http://schemas.microsoft.com/office/drawing/2014/main" id="{612414F5-533D-43C9-B291-65A858917076}"/>
                  </a:ext>
                </a:extLst>
              </p:cNvPr>
              <p:cNvPicPr/>
              <p:nvPr/>
            </p:nvPicPr>
            <p:blipFill>
              <a:blip r:embed="rId5"/>
              <a:stretch>
                <a:fillRect/>
              </a:stretch>
            </p:blipFill>
            <p:spPr>
              <a:xfrm>
                <a:off x="2837621" y="2923881"/>
                <a:ext cx="55503" cy="9889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2" name="Ink 231">
                <a:extLst>
                  <a:ext uri="{FF2B5EF4-FFF2-40B4-BE49-F238E27FC236}">
                    <a16:creationId xmlns:a16="http://schemas.microsoft.com/office/drawing/2014/main" id="{44980E6B-9A6E-457F-80A9-235A16EDD349}"/>
                  </a:ext>
                </a:extLst>
              </p14:cNvPr>
              <p14:cNvContentPartPr/>
              <p14:nvPr/>
            </p14:nvContentPartPr>
            <p14:xfrm>
              <a:off x="2855538" y="3222572"/>
              <a:ext cx="126147" cy="181760"/>
            </p14:xfrm>
          </p:contentPart>
        </mc:Choice>
        <mc:Fallback xmlns="">
          <p:pic>
            <p:nvPicPr>
              <p:cNvPr id="232" name="Ink 231">
                <a:extLst>
                  <a:ext uri="{FF2B5EF4-FFF2-40B4-BE49-F238E27FC236}">
                    <a16:creationId xmlns:a16="http://schemas.microsoft.com/office/drawing/2014/main" id="{44980E6B-9A6E-457F-80A9-235A16EDD349}"/>
                  </a:ext>
                </a:extLst>
              </p:cNvPr>
              <p:cNvPicPr/>
              <p:nvPr/>
            </p:nvPicPr>
            <p:blipFill>
              <a:blip r:embed="rId7"/>
              <a:stretch>
                <a:fillRect/>
              </a:stretch>
            </p:blipFill>
            <p:spPr>
              <a:xfrm>
                <a:off x="2851213" y="3218244"/>
                <a:ext cx="134797" cy="19041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3" name="Ink 232">
                <a:extLst>
                  <a:ext uri="{FF2B5EF4-FFF2-40B4-BE49-F238E27FC236}">
                    <a16:creationId xmlns:a16="http://schemas.microsoft.com/office/drawing/2014/main" id="{1BD5DEE8-E1CE-4A1A-960F-87F4E8977BDC}"/>
                  </a:ext>
                </a:extLst>
              </p14:cNvPr>
              <p14:cNvContentPartPr/>
              <p14:nvPr/>
            </p14:nvContentPartPr>
            <p14:xfrm>
              <a:off x="3002709" y="2754607"/>
              <a:ext cx="9496" cy="231948"/>
            </p14:xfrm>
          </p:contentPart>
        </mc:Choice>
        <mc:Fallback xmlns="">
          <p:pic>
            <p:nvPicPr>
              <p:cNvPr id="233" name="Ink 232">
                <a:extLst>
                  <a:ext uri="{FF2B5EF4-FFF2-40B4-BE49-F238E27FC236}">
                    <a16:creationId xmlns:a16="http://schemas.microsoft.com/office/drawing/2014/main" id="{1BD5DEE8-E1CE-4A1A-960F-87F4E8977BDC}"/>
                  </a:ext>
                </a:extLst>
              </p:cNvPr>
              <p:cNvPicPr/>
              <p:nvPr/>
            </p:nvPicPr>
            <p:blipFill>
              <a:blip r:embed="rId9"/>
              <a:stretch>
                <a:fillRect/>
              </a:stretch>
            </p:blipFill>
            <p:spPr>
              <a:xfrm>
                <a:off x="2998151" y="2750278"/>
                <a:ext cx="18612" cy="2406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4" name="Ink 233">
                <a:extLst>
                  <a:ext uri="{FF2B5EF4-FFF2-40B4-BE49-F238E27FC236}">
                    <a16:creationId xmlns:a16="http://schemas.microsoft.com/office/drawing/2014/main" id="{F9EC977D-1314-4068-ABD3-34E917600194}"/>
                  </a:ext>
                </a:extLst>
              </p14:cNvPr>
              <p14:cNvContentPartPr/>
              <p14:nvPr/>
            </p14:nvContentPartPr>
            <p14:xfrm>
              <a:off x="2943706" y="2747147"/>
              <a:ext cx="146492" cy="37978"/>
            </p14:xfrm>
          </p:contentPart>
        </mc:Choice>
        <mc:Fallback xmlns="">
          <p:pic>
            <p:nvPicPr>
              <p:cNvPr id="234" name="Ink 233">
                <a:extLst>
                  <a:ext uri="{FF2B5EF4-FFF2-40B4-BE49-F238E27FC236}">
                    <a16:creationId xmlns:a16="http://schemas.microsoft.com/office/drawing/2014/main" id="{F9EC977D-1314-4068-ABD3-34E917600194}"/>
                  </a:ext>
                </a:extLst>
              </p:cNvPr>
              <p:cNvPicPr/>
              <p:nvPr/>
            </p:nvPicPr>
            <p:blipFill>
              <a:blip r:embed="rId11"/>
              <a:stretch>
                <a:fillRect/>
              </a:stretch>
            </p:blipFill>
            <p:spPr>
              <a:xfrm>
                <a:off x="2939376" y="2742807"/>
                <a:ext cx="155152" cy="4665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5" name="Ink 234">
                <a:extLst>
                  <a:ext uri="{FF2B5EF4-FFF2-40B4-BE49-F238E27FC236}">
                    <a16:creationId xmlns:a16="http://schemas.microsoft.com/office/drawing/2014/main" id="{7B57DDD3-AA32-4CE8-A476-4FBBBA5C7E88}"/>
                  </a:ext>
                </a:extLst>
              </p14:cNvPr>
              <p14:cNvContentPartPr/>
              <p14:nvPr/>
            </p14:nvContentPartPr>
            <p14:xfrm>
              <a:off x="2957948" y="2977062"/>
              <a:ext cx="139032" cy="15600"/>
            </p14:xfrm>
          </p:contentPart>
        </mc:Choice>
        <mc:Fallback xmlns="">
          <p:pic>
            <p:nvPicPr>
              <p:cNvPr id="235" name="Ink 234">
                <a:extLst>
                  <a:ext uri="{FF2B5EF4-FFF2-40B4-BE49-F238E27FC236}">
                    <a16:creationId xmlns:a16="http://schemas.microsoft.com/office/drawing/2014/main" id="{7B57DDD3-AA32-4CE8-A476-4FBBBA5C7E88}"/>
                  </a:ext>
                </a:extLst>
              </p:cNvPr>
              <p:cNvPicPr/>
              <p:nvPr/>
            </p:nvPicPr>
            <p:blipFill>
              <a:blip r:embed="rId13"/>
              <a:stretch>
                <a:fillRect/>
              </a:stretch>
            </p:blipFill>
            <p:spPr>
              <a:xfrm>
                <a:off x="2953626" y="2972605"/>
                <a:ext cx="147676" cy="2451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6" name="Ink 235">
                <a:extLst>
                  <a:ext uri="{FF2B5EF4-FFF2-40B4-BE49-F238E27FC236}">
                    <a16:creationId xmlns:a16="http://schemas.microsoft.com/office/drawing/2014/main" id="{21DC30AF-B4D6-4B1E-AD28-C12A0908651E}"/>
                  </a:ext>
                </a:extLst>
              </p14:cNvPr>
              <p14:cNvContentPartPr/>
              <p14:nvPr/>
            </p14:nvContentPartPr>
            <p14:xfrm>
              <a:off x="3164803" y="2873973"/>
              <a:ext cx="79348" cy="122755"/>
            </p14:xfrm>
          </p:contentPart>
        </mc:Choice>
        <mc:Fallback xmlns="">
          <p:pic>
            <p:nvPicPr>
              <p:cNvPr id="236" name="Ink 235">
                <a:extLst>
                  <a:ext uri="{FF2B5EF4-FFF2-40B4-BE49-F238E27FC236}">
                    <a16:creationId xmlns:a16="http://schemas.microsoft.com/office/drawing/2014/main" id="{21DC30AF-B4D6-4B1E-AD28-C12A0908651E}"/>
                  </a:ext>
                </a:extLst>
              </p:cNvPr>
              <p:cNvPicPr/>
              <p:nvPr/>
            </p:nvPicPr>
            <p:blipFill>
              <a:blip r:embed="rId15"/>
              <a:stretch>
                <a:fillRect/>
              </a:stretch>
            </p:blipFill>
            <p:spPr>
              <a:xfrm>
                <a:off x="3160475" y="2869640"/>
                <a:ext cx="88004" cy="1314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7" name="Ink 236">
                <a:extLst>
                  <a:ext uri="{FF2B5EF4-FFF2-40B4-BE49-F238E27FC236}">
                    <a16:creationId xmlns:a16="http://schemas.microsoft.com/office/drawing/2014/main" id="{C075FE37-933A-49AC-B636-EA1812FEFD2F}"/>
                  </a:ext>
                </a:extLst>
              </p14:cNvPr>
              <p14:cNvContentPartPr/>
              <p14:nvPr/>
            </p14:nvContentPartPr>
            <p14:xfrm>
              <a:off x="3089519" y="3291071"/>
              <a:ext cx="19668" cy="141744"/>
            </p14:xfrm>
          </p:contentPart>
        </mc:Choice>
        <mc:Fallback xmlns="">
          <p:pic>
            <p:nvPicPr>
              <p:cNvPr id="237" name="Ink 236">
                <a:extLst>
                  <a:ext uri="{FF2B5EF4-FFF2-40B4-BE49-F238E27FC236}">
                    <a16:creationId xmlns:a16="http://schemas.microsoft.com/office/drawing/2014/main" id="{C075FE37-933A-49AC-B636-EA1812FEFD2F}"/>
                  </a:ext>
                </a:extLst>
              </p:cNvPr>
              <p:cNvPicPr/>
              <p:nvPr/>
            </p:nvPicPr>
            <p:blipFill>
              <a:blip r:embed="rId17"/>
              <a:stretch>
                <a:fillRect/>
              </a:stretch>
            </p:blipFill>
            <p:spPr>
              <a:xfrm>
                <a:off x="3085148" y="3286743"/>
                <a:ext cx="28409" cy="15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8" name="Ink 237">
                <a:extLst>
                  <a:ext uri="{FF2B5EF4-FFF2-40B4-BE49-F238E27FC236}">
                    <a16:creationId xmlns:a16="http://schemas.microsoft.com/office/drawing/2014/main" id="{39E3DC4A-BA69-4E2D-BBD4-D3291394C979}"/>
                  </a:ext>
                </a:extLst>
              </p14:cNvPr>
              <p14:cNvContentPartPr/>
              <p14:nvPr/>
            </p14:nvContentPartPr>
            <p14:xfrm>
              <a:off x="3160732" y="3297175"/>
              <a:ext cx="8816" cy="141744"/>
            </p14:xfrm>
          </p:contentPart>
        </mc:Choice>
        <mc:Fallback xmlns="">
          <p:pic>
            <p:nvPicPr>
              <p:cNvPr id="238" name="Ink 237">
                <a:extLst>
                  <a:ext uri="{FF2B5EF4-FFF2-40B4-BE49-F238E27FC236}">
                    <a16:creationId xmlns:a16="http://schemas.microsoft.com/office/drawing/2014/main" id="{39E3DC4A-BA69-4E2D-BBD4-D3291394C979}"/>
                  </a:ext>
                </a:extLst>
              </p:cNvPr>
              <p:cNvPicPr/>
              <p:nvPr/>
            </p:nvPicPr>
            <p:blipFill>
              <a:blip r:embed="rId19"/>
              <a:stretch>
                <a:fillRect/>
              </a:stretch>
            </p:blipFill>
            <p:spPr>
              <a:xfrm>
                <a:off x="3156324" y="3292847"/>
                <a:ext cx="17632" cy="150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9" name="Ink 238">
                <a:extLst>
                  <a:ext uri="{FF2B5EF4-FFF2-40B4-BE49-F238E27FC236}">
                    <a16:creationId xmlns:a16="http://schemas.microsoft.com/office/drawing/2014/main" id="{C5A6C64E-3299-4F5C-86D8-96ADAD200EEE}"/>
                  </a:ext>
                </a:extLst>
              </p14:cNvPr>
              <p14:cNvContentPartPr/>
              <p14:nvPr/>
            </p14:nvContentPartPr>
            <p14:xfrm>
              <a:off x="3051541" y="3270727"/>
              <a:ext cx="153275" cy="21024"/>
            </p14:xfrm>
          </p:contentPart>
        </mc:Choice>
        <mc:Fallback xmlns="">
          <p:pic>
            <p:nvPicPr>
              <p:cNvPr id="239" name="Ink 238">
                <a:extLst>
                  <a:ext uri="{FF2B5EF4-FFF2-40B4-BE49-F238E27FC236}">
                    <a16:creationId xmlns:a16="http://schemas.microsoft.com/office/drawing/2014/main" id="{C5A6C64E-3299-4F5C-86D8-96ADAD200EEE}"/>
                  </a:ext>
                </a:extLst>
              </p:cNvPr>
              <p:cNvPicPr/>
              <p:nvPr/>
            </p:nvPicPr>
            <p:blipFill>
              <a:blip r:embed="rId21"/>
              <a:stretch>
                <a:fillRect/>
              </a:stretch>
            </p:blipFill>
            <p:spPr>
              <a:xfrm>
                <a:off x="3047213" y="3266377"/>
                <a:ext cx="161931" cy="297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0" name="Ink 239">
                <a:extLst>
                  <a:ext uri="{FF2B5EF4-FFF2-40B4-BE49-F238E27FC236}">
                    <a16:creationId xmlns:a16="http://schemas.microsoft.com/office/drawing/2014/main" id="{999402FA-C9B1-41F3-8F20-3640C0212813}"/>
                  </a:ext>
                </a:extLst>
              </p14:cNvPr>
              <p14:cNvContentPartPr/>
              <p14:nvPr/>
            </p14:nvContentPartPr>
            <p14:xfrm>
              <a:off x="3488948" y="2969795"/>
              <a:ext cx="14969" cy="238717"/>
            </p14:xfrm>
          </p:contentPart>
        </mc:Choice>
        <mc:Fallback xmlns="">
          <p:pic>
            <p:nvPicPr>
              <p:cNvPr id="240" name="Ink 239">
                <a:extLst>
                  <a:ext uri="{FF2B5EF4-FFF2-40B4-BE49-F238E27FC236}">
                    <a16:creationId xmlns:a16="http://schemas.microsoft.com/office/drawing/2014/main" id="{999402FA-C9B1-41F3-8F20-3640C0212813}"/>
                  </a:ext>
                </a:extLst>
              </p:cNvPr>
              <p:cNvPicPr/>
              <p:nvPr/>
            </p:nvPicPr>
            <p:blipFill>
              <a:blip r:embed="rId23"/>
              <a:stretch>
                <a:fillRect/>
              </a:stretch>
            </p:blipFill>
            <p:spPr>
              <a:xfrm>
                <a:off x="3484457" y="2965474"/>
                <a:ext cx="23950" cy="24735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1" name="Ink 240">
                <a:extLst>
                  <a:ext uri="{FF2B5EF4-FFF2-40B4-BE49-F238E27FC236}">
                    <a16:creationId xmlns:a16="http://schemas.microsoft.com/office/drawing/2014/main" id="{7AA2A05A-E32D-425A-8A71-977075DDDB24}"/>
                  </a:ext>
                </a:extLst>
              </p14:cNvPr>
              <p14:cNvContentPartPr/>
              <p14:nvPr/>
            </p14:nvContentPartPr>
            <p14:xfrm>
              <a:off x="3587428" y="3056458"/>
              <a:ext cx="154416" cy="135510"/>
            </p14:xfrm>
          </p:contentPart>
        </mc:Choice>
        <mc:Fallback xmlns="">
          <p:pic>
            <p:nvPicPr>
              <p:cNvPr id="241" name="Ink 240">
                <a:extLst>
                  <a:ext uri="{FF2B5EF4-FFF2-40B4-BE49-F238E27FC236}">
                    <a16:creationId xmlns:a16="http://schemas.microsoft.com/office/drawing/2014/main" id="{7AA2A05A-E32D-425A-8A71-977075DDDB24}"/>
                  </a:ext>
                </a:extLst>
              </p:cNvPr>
              <p:cNvPicPr/>
              <p:nvPr/>
            </p:nvPicPr>
            <p:blipFill>
              <a:blip r:embed="rId25"/>
              <a:stretch>
                <a:fillRect/>
              </a:stretch>
            </p:blipFill>
            <p:spPr>
              <a:xfrm>
                <a:off x="3583099" y="3052110"/>
                <a:ext cx="163075" cy="14420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3" name="Ink 242">
                <a:extLst>
                  <a:ext uri="{FF2B5EF4-FFF2-40B4-BE49-F238E27FC236}">
                    <a16:creationId xmlns:a16="http://schemas.microsoft.com/office/drawing/2014/main" id="{6D4CA48C-9EB1-464D-A39E-B4AA3E2D630F}"/>
                  </a:ext>
                </a:extLst>
              </p14:cNvPr>
              <p14:cNvContentPartPr/>
              <p14:nvPr/>
            </p14:nvContentPartPr>
            <p14:xfrm>
              <a:off x="4269700" y="2875255"/>
              <a:ext cx="59089" cy="406527"/>
            </p14:xfrm>
          </p:contentPart>
        </mc:Choice>
        <mc:Fallback xmlns="">
          <p:pic>
            <p:nvPicPr>
              <p:cNvPr id="243" name="Ink 242">
                <a:extLst>
                  <a:ext uri="{FF2B5EF4-FFF2-40B4-BE49-F238E27FC236}">
                    <a16:creationId xmlns:a16="http://schemas.microsoft.com/office/drawing/2014/main" id="{6D4CA48C-9EB1-464D-A39E-B4AA3E2D630F}"/>
                  </a:ext>
                </a:extLst>
              </p:cNvPr>
              <p:cNvPicPr/>
              <p:nvPr/>
            </p:nvPicPr>
            <p:blipFill>
              <a:blip r:embed="rId29"/>
              <a:stretch>
                <a:fillRect/>
              </a:stretch>
            </p:blipFill>
            <p:spPr>
              <a:xfrm>
                <a:off x="4265350" y="2870934"/>
                <a:ext cx="67789" cy="41516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 name="Ink 5">
                <a:extLst>
                  <a:ext uri="{FF2B5EF4-FFF2-40B4-BE49-F238E27FC236}">
                    <a16:creationId xmlns:a16="http://schemas.microsoft.com/office/drawing/2014/main" id="{6CE83911-9A1F-4AE3-B61B-48685CCE5CFF}"/>
                  </a:ext>
                </a:extLst>
              </p14:cNvPr>
              <p14:cNvContentPartPr/>
              <p14:nvPr/>
            </p14:nvContentPartPr>
            <p14:xfrm>
              <a:off x="2033224" y="2976474"/>
              <a:ext cx="97200" cy="260280"/>
            </p14:xfrm>
          </p:contentPart>
        </mc:Choice>
        <mc:Fallback xmlns="">
          <p:pic>
            <p:nvPicPr>
              <p:cNvPr id="6" name="Ink 5">
                <a:extLst>
                  <a:ext uri="{FF2B5EF4-FFF2-40B4-BE49-F238E27FC236}">
                    <a16:creationId xmlns:a16="http://schemas.microsoft.com/office/drawing/2014/main" id="{6CE83911-9A1F-4AE3-B61B-48685CCE5CFF}"/>
                  </a:ext>
                </a:extLst>
              </p:cNvPr>
              <p:cNvPicPr/>
              <p:nvPr/>
            </p:nvPicPr>
            <p:blipFill>
              <a:blip r:embed="rId37"/>
              <a:stretch>
                <a:fillRect/>
              </a:stretch>
            </p:blipFill>
            <p:spPr>
              <a:xfrm>
                <a:off x="2028904" y="2972154"/>
                <a:ext cx="1058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4636C721-6128-4CE6-90EA-6D9A8438C827}"/>
                  </a:ext>
                </a:extLst>
              </p14:cNvPr>
              <p14:cNvContentPartPr/>
              <p14:nvPr/>
            </p14:nvContentPartPr>
            <p14:xfrm>
              <a:off x="4928186" y="3072995"/>
              <a:ext cx="3520886" cy="46971"/>
            </p14:xfrm>
          </p:contentPart>
        </mc:Choice>
        <mc:Fallback xmlns="">
          <p:pic>
            <p:nvPicPr>
              <p:cNvPr id="12" name="Ink 11">
                <a:extLst>
                  <a:ext uri="{FF2B5EF4-FFF2-40B4-BE49-F238E27FC236}">
                    <a16:creationId xmlns:a16="http://schemas.microsoft.com/office/drawing/2014/main" id="{4636C721-6128-4CE6-90EA-6D9A8438C827}"/>
                  </a:ext>
                </a:extLst>
              </p:cNvPr>
              <p:cNvPicPr/>
              <p:nvPr/>
            </p:nvPicPr>
            <p:blipFill>
              <a:blip r:embed="rId39"/>
              <a:stretch>
                <a:fillRect/>
              </a:stretch>
            </p:blipFill>
            <p:spPr>
              <a:xfrm>
                <a:off x="4923865" y="3068626"/>
                <a:ext cx="3529527" cy="5571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60" name="Ink 959">
                <a:extLst>
                  <a:ext uri="{FF2B5EF4-FFF2-40B4-BE49-F238E27FC236}">
                    <a16:creationId xmlns:a16="http://schemas.microsoft.com/office/drawing/2014/main" id="{693F52BB-B43B-4AE4-872E-29198C08D58A}"/>
                  </a:ext>
                </a:extLst>
              </p14:cNvPr>
              <p14:cNvContentPartPr/>
              <p14:nvPr/>
            </p14:nvContentPartPr>
            <p14:xfrm>
              <a:off x="7300139" y="2810209"/>
              <a:ext cx="64987" cy="271530"/>
            </p14:xfrm>
          </p:contentPart>
        </mc:Choice>
        <mc:Fallback xmlns="">
          <p:pic>
            <p:nvPicPr>
              <p:cNvPr id="960" name="Ink 959">
                <a:extLst>
                  <a:ext uri="{FF2B5EF4-FFF2-40B4-BE49-F238E27FC236}">
                    <a16:creationId xmlns:a16="http://schemas.microsoft.com/office/drawing/2014/main" id="{693F52BB-B43B-4AE4-872E-29198C08D58A}"/>
                  </a:ext>
                </a:extLst>
              </p:cNvPr>
              <p:cNvPicPr/>
              <p:nvPr/>
            </p:nvPicPr>
            <p:blipFill>
              <a:blip r:embed="rId41"/>
              <a:stretch>
                <a:fillRect/>
              </a:stretch>
            </p:blipFill>
            <p:spPr>
              <a:xfrm>
                <a:off x="7295807" y="2805882"/>
                <a:ext cx="73652" cy="28018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3" name="Ink 132">
                <a:extLst>
                  <a:ext uri="{FF2B5EF4-FFF2-40B4-BE49-F238E27FC236}">
                    <a16:creationId xmlns:a16="http://schemas.microsoft.com/office/drawing/2014/main" id="{6E0BA68A-2542-4F65-A25E-0A2E285E3A5E}"/>
                  </a:ext>
                </a:extLst>
              </p14:cNvPr>
              <p14:cNvContentPartPr/>
              <p14:nvPr/>
            </p14:nvContentPartPr>
            <p14:xfrm>
              <a:off x="6163708" y="3709250"/>
              <a:ext cx="118807" cy="304411"/>
            </p14:xfrm>
          </p:contentPart>
        </mc:Choice>
        <mc:Fallback xmlns="">
          <p:pic>
            <p:nvPicPr>
              <p:cNvPr id="133" name="Ink 132">
                <a:extLst>
                  <a:ext uri="{FF2B5EF4-FFF2-40B4-BE49-F238E27FC236}">
                    <a16:creationId xmlns:a16="http://schemas.microsoft.com/office/drawing/2014/main" id="{6E0BA68A-2542-4F65-A25E-0A2E285E3A5E}"/>
                  </a:ext>
                </a:extLst>
              </p:cNvPr>
              <p:cNvPicPr/>
              <p:nvPr/>
            </p:nvPicPr>
            <p:blipFill>
              <a:blip r:embed="rId47"/>
              <a:stretch>
                <a:fillRect/>
              </a:stretch>
            </p:blipFill>
            <p:spPr>
              <a:xfrm>
                <a:off x="6159375" y="3704932"/>
                <a:ext cx="127474" cy="313047"/>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5" name="Ink 154">
                <a:extLst>
                  <a:ext uri="{FF2B5EF4-FFF2-40B4-BE49-F238E27FC236}">
                    <a16:creationId xmlns:a16="http://schemas.microsoft.com/office/drawing/2014/main" id="{1D7F0FAC-6904-4B98-A9E5-EF8AAFA88FBD}"/>
                  </a:ext>
                </a:extLst>
              </p14:cNvPr>
              <p14:cNvContentPartPr/>
              <p14:nvPr/>
            </p14:nvContentPartPr>
            <p14:xfrm>
              <a:off x="4493316" y="4713538"/>
              <a:ext cx="95618" cy="224169"/>
            </p14:xfrm>
          </p:contentPart>
        </mc:Choice>
        <mc:Fallback xmlns="">
          <p:pic>
            <p:nvPicPr>
              <p:cNvPr id="155" name="Ink 154">
                <a:extLst>
                  <a:ext uri="{FF2B5EF4-FFF2-40B4-BE49-F238E27FC236}">
                    <a16:creationId xmlns:a16="http://schemas.microsoft.com/office/drawing/2014/main" id="{1D7F0FAC-6904-4B98-A9E5-EF8AAFA88FBD}"/>
                  </a:ext>
                </a:extLst>
              </p:cNvPr>
              <p:cNvPicPr/>
              <p:nvPr/>
            </p:nvPicPr>
            <p:blipFill>
              <a:blip r:embed="rId49"/>
              <a:stretch>
                <a:fillRect/>
              </a:stretch>
            </p:blipFill>
            <p:spPr>
              <a:xfrm>
                <a:off x="4488986" y="4709213"/>
                <a:ext cx="104278" cy="232819"/>
              </a:xfrm>
              <a:prstGeom prst="rect">
                <a:avLst/>
              </a:prstGeom>
            </p:spPr>
          </p:pic>
        </mc:Fallback>
      </mc:AlternateContent>
      <p:grpSp>
        <p:nvGrpSpPr>
          <p:cNvPr id="1065" name="Group 1064">
            <a:extLst>
              <a:ext uri="{FF2B5EF4-FFF2-40B4-BE49-F238E27FC236}">
                <a16:creationId xmlns:a16="http://schemas.microsoft.com/office/drawing/2014/main" id="{46C02CC2-EEBA-4D8A-A4D4-B101E1F9E2F9}"/>
              </a:ext>
            </a:extLst>
          </p:cNvPr>
          <p:cNvGrpSpPr/>
          <p:nvPr/>
        </p:nvGrpSpPr>
        <p:grpSpPr>
          <a:xfrm>
            <a:off x="4525720" y="5106100"/>
            <a:ext cx="129614" cy="214607"/>
            <a:chOff x="4525720" y="5106100"/>
            <a:chExt cx="129614" cy="214607"/>
          </a:xfrm>
        </p:grpSpPr>
        <mc:AlternateContent xmlns:mc="http://schemas.openxmlformats.org/markup-compatibility/2006" xmlns:p14="http://schemas.microsoft.com/office/powerpoint/2010/main">
          <mc:Choice Requires="p14">
            <p:contentPart p14:bwMode="auto" r:id="rId50">
              <p14:nvContentPartPr>
                <p14:cNvPr id="1063" name="Ink 1062">
                  <a:extLst>
                    <a:ext uri="{FF2B5EF4-FFF2-40B4-BE49-F238E27FC236}">
                      <a16:creationId xmlns:a16="http://schemas.microsoft.com/office/drawing/2014/main" id="{97D00A86-6ECA-430B-A412-42E62A1BE7F1}"/>
                    </a:ext>
                  </a:extLst>
                </p14:cNvPr>
                <p14:cNvContentPartPr/>
                <p14:nvPr/>
              </p14:nvContentPartPr>
              <p14:xfrm>
                <a:off x="4545375" y="5136378"/>
                <a:ext cx="6905" cy="182735"/>
              </p14:xfrm>
            </p:contentPart>
          </mc:Choice>
          <mc:Fallback xmlns="">
            <p:pic>
              <p:nvPicPr>
                <p:cNvPr id="1063" name="Ink 1062">
                  <a:extLst>
                    <a:ext uri="{FF2B5EF4-FFF2-40B4-BE49-F238E27FC236}">
                      <a16:creationId xmlns:a16="http://schemas.microsoft.com/office/drawing/2014/main" id="{97D00A86-6ECA-430B-A412-42E62A1BE7F1}"/>
                    </a:ext>
                  </a:extLst>
                </p:cNvPr>
                <p:cNvPicPr/>
                <p:nvPr/>
              </p:nvPicPr>
              <p:blipFill>
                <a:blip r:embed="rId51"/>
                <a:stretch>
                  <a:fillRect/>
                </a:stretch>
              </p:blipFill>
              <p:spPr>
                <a:xfrm>
                  <a:off x="4541014" y="5132053"/>
                  <a:ext cx="15627" cy="19138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64" name="Ink 1063">
                  <a:extLst>
                    <a:ext uri="{FF2B5EF4-FFF2-40B4-BE49-F238E27FC236}">
                      <a16:creationId xmlns:a16="http://schemas.microsoft.com/office/drawing/2014/main" id="{6A2FB4A3-ACA4-4C06-A338-2AF416AD55AA}"/>
                    </a:ext>
                  </a:extLst>
                </p14:cNvPr>
                <p14:cNvContentPartPr/>
                <p14:nvPr/>
              </p14:nvContentPartPr>
              <p14:xfrm>
                <a:off x="4525720" y="5106100"/>
                <a:ext cx="129614" cy="214607"/>
              </p14:xfrm>
            </p:contentPart>
          </mc:Choice>
          <mc:Fallback xmlns="">
            <p:pic>
              <p:nvPicPr>
                <p:cNvPr id="1064" name="Ink 1063">
                  <a:extLst>
                    <a:ext uri="{FF2B5EF4-FFF2-40B4-BE49-F238E27FC236}">
                      <a16:creationId xmlns:a16="http://schemas.microsoft.com/office/drawing/2014/main" id="{6A2FB4A3-ACA4-4C06-A338-2AF416AD55AA}"/>
                    </a:ext>
                  </a:extLst>
                </p:cNvPr>
                <p:cNvPicPr/>
                <p:nvPr/>
              </p:nvPicPr>
              <p:blipFill>
                <a:blip r:embed="rId53"/>
                <a:stretch>
                  <a:fillRect/>
                </a:stretch>
              </p:blipFill>
              <p:spPr>
                <a:xfrm>
                  <a:off x="4521400" y="5101779"/>
                  <a:ext cx="138255" cy="22324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1081" name="Ink 1080">
                <a:extLst>
                  <a:ext uri="{FF2B5EF4-FFF2-40B4-BE49-F238E27FC236}">
                    <a16:creationId xmlns:a16="http://schemas.microsoft.com/office/drawing/2014/main" id="{607E65B3-4E7F-487F-8926-700614FE0E32}"/>
                  </a:ext>
                </a:extLst>
              </p14:cNvPr>
              <p14:cNvContentPartPr/>
              <p14:nvPr/>
            </p14:nvContentPartPr>
            <p14:xfrm>
              <a:off x="5560095" y="4812343"/>
              <a:ext cx="58433" cy="83930"/>
            </p14:xfrm>
          </p:contentPart>
        </mc:Choice>
        <mc:Fallback xmlns="">
          <p:pic>
            <p:nvPicPr>
              <p:cNvPr id="1081" name="Ink 1080">
                <a:extLst>
                  <a:ext uri="{FF2B5EF4-FFF2-40B4-BE49-F238E27FC236}">
                    <a16:creationId xmlns:a16="http://schemas.microsoft.com/office/drawing/2014/main" id="{607E65B3-4E7F-487F-8926-700614FE0E32}"/>
                  </a:ext>
                </a:extLst>
              </p:cNvPr>
              <p:cNvPicPr/>
              <p:nvPr/>
            </p:nvPicPr>
            <p:blipFill>
              <a:blip r:embed="rId65"/>
              <a:stretch>
                <a:fillRect/>
              </a:stretch>
            </p:blipFill>
            <p:spPr>
              <a:xfrm>
                <a:off x="5555767" y="4808020"/>
                <a:ext cx="67090" cy="92575"/>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5" name="Ink 1084">
                <a:extLst>
                  <a:ext uri="{FF2B5EF4-FFF2-40B4-BE49-F238E27FC236}">
                    <a16:creationId xmlns:a16="http://schemas.microsoft.com/office/drawing/2014/main" id="{93D50FB2-9B16-4694-A83D-D4A4FC7573E7}"/>
                  </a:ext>
                </a:extLst>
              </p14:cNvPr>
              <p14:cNvContentPartPr/>
              <p14:nvPr/>
            </p14:nvContentPartPr>
            <p14:xfrm>
              <a:off x="5554251" y="4826686"/>
              <a:ext cx="68526" cy="83930"/>
            </p14:xfrm>
          </p:contentPart>
        </mc:Choice>
        <mc:Fallback xmlns="">
          <p:pic>
            <p:nvPicPr>
              <p:cNvPr id="1085" name="Ink 1084">
                <a:extLst>
                  <a:ext uri="{FF2B5EF4-FFF2-40B4-BE49-F238E27FC236}">
                    <a16:creationId xmlns:a16="http://schemas.microsoft.com/office/drawing/2014/main" id="{93D50FB2-9B16-4694-A83D-D4A4FC7573E7}"/>
                  </a:ext>
                </a:extLst>
              </p:cNvPr>
              <p:cNvPicPr/>
              <p:nvPr/>
            </p:nvPicPr>
            <p:blipFill>
              <a:blip r:embed="rId67"/>
              <a:stretch>
                <a:fillRect/>
              </a:stretch>
            </p:blipFill>
            <p:spPr>
              <a:xfrm>
                <a:off x="5549923" y="4822363"/>
                <a:ext cx="77182" cy="92575"/>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07" name="Ink 1106">
                <a:extLst>
                  <a:ext uri="{FF2B5EF4-FFF2-40B4-BE49-F238E27FC236}">
                    <a16:creationId xmlns:a16="http://schemas.microsoft.com/office/drawing/2014/main" id="{30BD059A-5E71-4657-96EF-A9E3A6DB14F1}"/>
                  </a:ext>
                </a:extLst>
              </p14:cNvPr>
              <p14:cNvContentPartPr/>
              <p14:nvPr/>
            </p14:nvContentPartPr>
            <p14:xfrm>
              <a:off x="5702458" y="4771972"/>
              <a:ext cx="16467" cy="165736"/>
            </p14:xfrm>
          </p:contentPart>
        </mc:Choice>
        <mc:Fallback xmlns="">
          <p:pic>
            <p:nvPicPr>
              <p:cNvPr id="1107" name="Ink 1106">
                <a:extLst>
                  <a:ext uri="{FF2B5EF4-FFF2-40B4-BE49-F238E27FC236}">
                    <a16:creationId xmlns:a16="http://schemas.microsoft.com/office/drawing/2014/main" id="{30BD059A-5E71-4657-96EF-A9E3A6DB14F1}"/>
                  </a:ext>
                </a:extLst>
              </p:cNvPr>
              <p:cNvPicPr/>
              <p:nvPr/>
            </p:nvPicPr>
            <p:blipFill>
              <a:blip r:embed="rId69"/>
              <a:stretch>
                <a:fillRect/>
              </a:stretch>
            </p:blipFill>
            <p:spPr>
              <a:xfrm>
                <a:off x="5698067" y="4767648"/>
                <a:ext cx="25249" cy="174383"/>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10" name="Ink 1109">
                <a:extLst>
                  <a:ext uri="{FF2B5EF4-FFF2-40B4-BE49-F238E27FC236}">
                    <a16:creationId xmlns:a16="http://schemas.microsoft.com/office/drawing/2014/main" id="{E1C12208-0495-4803-9400-390E759D4997}"/>
                  </a:ext>
                </a:extLst>
              </p14:cNvPr>
              <p14:cNvContentPartPr/>
              <p14:nvPr/>
            </p14:nvContentPartPr>
            <p14:xfrm>
              <a:off x="5770453" y="4785783"/>
              <a:ext cx="95618" cy="145020"/>
            </p14:xfrm>
          </p:contentPart>
        </mc:Choice>
        <mc:Fallback xmlns="">
          <p:pic>
            <p:nvPicPr>
              <p:cNvPr id="1110" name="Ink 1109">
                <a:extLst>
                  <a:ext uri="{FF2B5EF4-FFF2-40B4-BE49-F238E27FC236}">
                    <a16:creationId xmlns:a16="http://schemas.microsoft.com/office/drawing/2014/main" id="{E1C12208-0495-4803-9400-390E759D4997}"/>
                  </a:ext>
                </a:extLst>
              </p:cNvPr>
              <p:cNvPicPr/>
              <p:nvPr/>
            </p:nvPicPr>
            <p:blipFill>
              <a:blip r:embed="rId71"/>
              <a:stretch>
                <a:fillRect/>
              </a:stretch>
            </p:blipFill>
            <p:spPr>
              <a:xfrm>
                <a:off x="5766123" y="4781454"/>
                <a:ext cx="104278" cy="15367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25" name="Ink 1124">
                <a:extLst>
                  <a:ext uri="{FF2B5EF4-FFF2-40B4-BE49-F238E27FC236}">
                    <a16:creationId xmlns:a16="http://schemas.microsoft.com/office/drawing/2014/main" id="{DA7D4BF2-4A16-4130-9C5D-C8858D0B3FC0}"/>
                  </a:ext>
                </a:extLst>
              </p14:cNvPr>
              <p14:cNvContentPartPr/>
              <p14:nvPr/>
            </p14:nvContentPartPr>
            <p14:xfrm>
              <a:off x="5314678" y="5114068"/>
              <a:ext cx="75962" cy="75962"/>
            </p14:xfrm>
          </p:contentPart>
        </mc:Choice>
        <mc:Fallback xmlns="">
          <p:pic>
            <p:nvPicPr>
              <p:cNvPr id="1125" name="Ink 1124">
                <a:extLst>
                  <a:ext uri="{FF2B5EF4-FFF2-40B4-BE49-F238E27FC236}">
                    <a16:creationId xmlns:a16="http://schemas.microsoft.com/office/drawing/2014/main" id="{DA7D4BF2-4A16-4130-9C5D-C8858D0B3FC0}"/>
                  </a:ext>
                </a:extLst>
              </p:cNvPr>
              <p:cNvPicPr/>
              <p:nvPr/>
            </p:nvPicPr>
            <p:blipFill>
              <a:blip r:embed="rId73"/>
              <a:stretch>
                <a:fillRect/>
              </a:stretch>
            </p:blipFill>
            <p:spPr>
              <a:xfrm>
                <a:off x="5310358" y="5109727"/>
                <a:ext cx="84602" cy="8464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37" name="Ink 1136">
                <a:extLst>
                  <a:ext uri="{FF2B5EF4-FFF2-40B4-BE49-F238E27FC236}">
                    <a16:creationId xmlns:a16="http://schemas.microsoft.com/office/drawing/2014/main" id="{B657C84E-F11B-453A-B90F-2EB0E1023F9A}"/>
                  </a:ext>
                </a:extLst>
              </p14:cNvPr>
              <p14:cNvContentPartPr/>
              <p14:nvPr/>
            </p14:nvContentPartPr>
            <p14:xfrm>
              <a:off x="5381078" y="5111944"/>
              <a:ext cx="12749" cy="154581"/>
            </p14:xfrm>
          </p:contentPart>
        </mc:Choice>
        <mc:Fallback xmlns="">
          <p:pic>
            <p:nvPicPr>
              <p:cNvPr id="1137" name="Ink 1136">
                <a:extLst>
                  <a:ext uri="{FF2B5EF4-FFF2-40B4-BE49-F238E27FC236}">
                    <a16:creationId xmlns:a16="http://schemas.microsoft.com/office/drawing/2014/main" id="{B657C84E-F11B-453A-B90F-2EB0E1023F9A}"/>
                  </a:ext>
                </a:extLst>
              </p:cNvPr>
              <p:cNvPicPr/>
              <p:nvPr/>
            </p:nvPicPr>
            <p:blipFill>
              <a:blip r:embed="rId75"/>
              <a:stretch>
                <a:fillRect/>
              </a:stretch>
            </p:blipFill>
            <p:spPr>
              <a:xfrm>
                <a:off x="5376578" y="5107630"/>
                <a:ext cx="21748" cy="16320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38" name="Ink 1137">
                <a:extLst>
                  <a:ext uri="{FF2B5EF4-FFF2-40B4-BE49-F238E27FC236}">
                    <a16:creationId xmlns:a16="http://schemas.microsoft.com/office/drawing/2014/main" id="{56F133A1-D563-4CDE-8301-E7E0575AD834}"/>
                  </a:ext>
                </a:extLst>
              </p14:cNvPr>
              <p14:cNvContentPartPr/>
              <p14:nvPr/>
            </p14:nvContentPartPr>
            <p14:xfrm>
              <a:off x="5444823" y="5230933"/>
              <a:ext cx="5312" cy="28686"/>
            </p14:xfrm>
          </p:contentPart>
        </mc:Choice>
        <mc:Fallback xmlns="">
          <p:pic>
            <p:nvPicPr>
              <p:cNvPr id="1138" name="Ink 1137">
                <a:extLst>
                  <a:ext uri="{FF2B5EF4-FFF2-40B4-BE49-F238E27FC236}">
                    <a16:creationId xmlns:a16="http://schemas.microsoft.com/office/drawing/2014/main" id="{56F133A1-D563-4CDE-8301-E7E0575AD834}"/>
                  </a:ext>
                </a:extLst>
              </p:cNvPr>
              <p:cNvPicPr/>
              <p:nvPr/>
            </p:nvPicPr>
            <p:blipFill>
              <a:blip r:embed="rId77"/>
              <a:stretch>
                <a:fillRect/>
              </a:stretch>
            </p:blipFill>
            <p:spPr>
              <a:xfrm>
                <a:off x="5440573" y="5226576"/>
                <a:ext cx="13811" cy="37401"/>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39" name="Ink 1138">
                <a:extLst>
                  <a:ext uri="{FF2B5EF4-FFF2-40B4-BE49-F238E27FC236}">
                    <a16:creationId xmlns:a16="http://schemas.microsoft.com/office/drawing/2014/main" id="{52055798-BA9C-4D25-9616-61663B497F89}"/>
                  </a:ext>
                </a:extLst>
              </p14:cNvPr>
              <p14:cNvContentPartPr/>
              <p14:nvPr/>
            </p14:nvContentPartPr>
            <p14:xfrm>
              <a:off x="5500600" y="5103976"/>
              <a:ext cx="73307" cy="128020"/>
            </p14:xfrm>
          </p:contentPart>
        </mc:Choice>
        <mc:Fallback xmlns="">
          <p:pic>
            <p:nvPicPr>
              <p:cNvPr id="1139" name="Ink 1138">
                <a:extLst>
                  <a:ext uri="{FF2B5EF4-FFF2-40B4-BE49-F238E27FC236}">
                    <a16:creationId xmlns:a16="http://schemas.microsoft.com/office/drawing/2014/main" id="{52055798-BA9C-4D25-9616-61663B497F89}"/>
                  </a:ext>
                </a:extLst>
              </p:cNvPr>
              <p:cNvPicPr/>
              <p:nvPr/>
            </p:nvPicPr>
            <p:blipFill>
              <a:blip r:embed="rId79"/>
              <a:stretch>
                <a:fillRect/>
              </a:stretch>
            </p:blipFill>
            <p:spPr>
              <a:xfrm>
                <a:off x="5496288" y="5099661"/>
                <a:ext cx="81931" cy="13665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40" name="Ink 1139">
                <a:extLst>
                  <a:ext uri="{FF2B5EF4-FFF2-40B4-BE49-F238E27FC236}">
                    <a16:creationId xmlns:a16="http://schemas.microsoft.com/office/drawing/2014/main" id="{6E90595E-AC23-4D44-A853-E8929731DA3A}"/>
                  </a:ext>
                </a:extLst>
              </p14:cNvPr>
              <p14:cNvContentPartPr/>
              <p14:nvPr/>
            </p14:nvContentPartPr>
            <p14:xfrm>
              <a:off x="5594092" y="5106100"/>
              <a:ext cx="100929" cy="135458"/>
            </p14:xfrm>
          </p:contentPart>
        </mc:Choice>
        <mc:Fallback xmlns="">
          <p:pic>
            <p:nvPicPr>
              <p:cNvPr id="1140" name="Ink 1139">
                <a:extLst>
                  <a:ext uri="{FF2B5EF4-FFF2-40B4-BE49-F238E27FC236}">
                    <a16:creationId xmlns:a16="http://schemas.microsoft.com/office/drawing/2014/main" id="{6E90595E-AC23-4D44-A853-E8929731DA3A}"/>
                  </a:ext>
                </a:extLst>
              </p:cNvPr>
              <p:cNvPicPr/>
              <p:nvPr/>
            </p:nvPicPr>
            <p:blipFill>
              <a:blip r:embed="rId81"/>
              <a:stretch>
                <a:fillRect/>
              </a:stretch>
            </p:blipFill>
            <p:spPr>
              <a:xfrm>
                <a:off x="5589766" y="5101765"/>
                <a:ext cx="109580" cy="14412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41" name="Ink 1140">
                <a:extLst>
                  <a:ext uri="{FF2B5EF4-FFF2-40B4-BE49-F238E27FC236}">
                    <a16:creationId xmlns:a16="http://schemas.microsoft.com/office/drawing/2014/main" id="{125D6965-8F71-4874-A179-F7EA8DD8721B}"/>
                  </a:ext>
                </a:extLst>
              </p14:cNvPr>
              <p14:cNvContentPartPr/>
              <p14:nvPr/>
            </p14:nvContentPartPr>
            <p14:xfrm>
              <a:off x="5740706" y="5237308"/>
              <a:ext cx="82868" cy="11686"/>
            </p14:xfrm>
          </p:contentPart>
        </mc:Choice>
        <mc:Fallback xmlns="">
          <p:pic>
            <p:nvPicPr>
              <p:cNvPr id="1141" name="Ink 1140">
                <a:extLst>
                  <a:ext uri="{FF2B5EF4-FFF2-40B4-BE49-F238E27FC236}">
                    <a16:creationId xmlns:a16="http://schemas.microsoft.com/office/drawing/2014/main" id="{125D6965-8F71-4874-A179-F7EA8DD8721B}"/>
                  </a:ext>
                </a:extLst>
              </p:cNvPr>
              <p:cNvPicPr/>
              <p:nvPr/>
            </p:nvPicPr>
            <p:blipFill>
              <a:blip r:embed="rId83"/>
              <a:stretch>
                <a:fillRect/>
              </a:stretch>
            </p:blipFill>
            <p:spPr>
              <a:xfrm>
                <a:off x="5736364" y="5232926"/>
                <a:ext cx="91553" cy="20451"/>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42" name="Ink 1141">
                <a:extLst>
                  <a:ext uri="{FF2B5EF4-FFF2-40B4-BE49-F238E27FC236}">
                    <a16:creationId xmlns:a16="http://schemas.microsoft.com/office/drawing/2014/main" id="{FBB9875F-13CE-4F52-A1BC-0DE7FF357C93}"/>
                  </a:ext>
                </a:extLst>
              </p14:cNvPr>
              <p14:cNvContentPartPr/>
              <p14:nvPr/>
            </p14:nvContentPartPr>
            <p14:xfrm>
              <a:off x="5792232" y="5138504"/>
              <a:ext cx="174236" cy="118990"/>
            </p14:xfrm>
          </p:contentPart>
        </mc:Choice>
        <mc:Fallback xmlns="">
          <p:pic>
            <p:nvPicPr>
              <p:cNvPr id="1142" name="Ink 1141">
                <a:extLst>
                  <a:ext uri="{FF2B5EF4-FFF2-40B4-BE49-F238E27FC236}">
                    <a16:creationId xmlns:a16="http://schemas.microsoft.com/office/drawing/2014/main" id="{FBB9875F-13CE-4F52-A1BC-0DE7FF357C93}"/>
                  </a:ext>
                </a:extLst>
              </p:cNvPr>
              <p:cNvPicPr/>
              <p:nvPr/>
            </p:nvPicPr>
            <p:blipFill>
              <a:blip r:embed="rId85"/>
              <a:stretch>
                <a:fillRect/>
              </a:stretch>
            </p:blipFill>
            <p:spPr>
              <a:xfrm>
                <a:off x="5787912" y="5134177"/>
                <a:ext cx="182876" cy="127644"/>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44" name="Ink 1143">
                <a:extLst>
                  <a:ext uri="{FF2B5EF4-FFF2-40B4-BE49-F238E27FC236}">
                    <a16:creationId xmlns:a16="http://schemas.microsoft.com/office/drawing/2014/main" id="{DC3BE762-1B8C-4854-8AB5-55F01013BB6F}"/>
                  </a:ext>
                </a:extLst>
              </p14:cNvPr>
              <p14:cNvContentPartPr/>
              <p14:nvPr/>
            </p14:nvContentPartPr>
            <p14:xfrm>
              <a:off x="5839509" y="4737443"/>
              <a:ext cx="62151" cy="6905"/>
            </p14:xfrm>
          </p:contentPart>
        </mc:Choice>
        <mc:Fallback xmlns="">
          <p:pic>
            <p:nvPicPr>
              <p:cNvPr id="1144" name="Ink 1143">
                <a:extLst>
                  <a:ext uri="{FF2B5EF4-FFF2-40B4-BE49-F238E27FC236}">
                    <a16:creationId xmlns:a16="http://schemas.microsoft.com/office/drawing/2014/main" id="{DC3BE762-1B8C-4854-8AB5-55F01013BB6F}"/>
                  </a:ext>
                </a:extLst>
              </p:cNvPr>
              <p:cNvPicPr/>
              <p:nvPr/>
            </p:nvPicPr>
            <p:blipFill>
              <a:blip r:embed="rId87"/>
              <a:stretch>
                <a:fillRect/>
              </a:stretch>
            </p:blipFill>
            <p:spPr>
              <a:xfrm>
                <a:off x="5835173" y="4733082"/>
                <a:ext cx="70823" cy="15627"/>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47" name="Ink 1146">
                <a:extLst>
                  <a:ext uri="{FF2B5EF4-FFF2-40B4-BE49-F238E27FC236}">
                    <a16:creationId xmlns:a16="http://schemas.microsoft.com/office/drawing/2014/main" id="{0F18BB95-18F4-4789-9EE9-A3588988FE1B}"/>
                  </a:ext>
                </a:extLst>
              </p14:cNvPr>
              <p14:cNvContentPartPr/>
              <p14:nvPr/>
            </p14:nvContentPartPr>
            <p14:xfrm>
              <a:off x="5982935" y="4751255"/>
              <a:ext cx="135458" cy="190171"/>
            </p14:xfrm>
          </p:contentPart>
        </mc:Choice>
        <mc:Fallback xmlns="">
          <p:pic>
            <p:nvPicPr>
              <p:cNvPr id="1147" name="Ink 1146">
                <a:extLst>
                  <a:ext uri="{FF2B5EF4-FFF2-40B4-BE49-F238E27FC236}">
                    <a16:creationId xmlns:a16="http://schemas.microsoft.com/office/drawing/2014/main" id="{0F18BB95-18F4-4789-9EE9-A3588988FE1B}"/>
                  </a:ext>
                </a:extLst>
              </p:cNvPr>
              <p:cNvPicPr/>
              <p:nvPr/>
            </p:nvPicPr>
            <p:blipFill>
              <a:blip r:embed="rId91"/>
              <a:stretch>
                <a:fillRect/>
              </a:stretch>
            </p:blipFill>
            <p:spPr>
              <a:xfrm>
                <a:off x="5978612" y="4746925"/>
                <a:ext cx="144104" cy="19883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49" name="Ink 1148">
                <a:extLst>
                  <a:ext uri="{FF2B5EF4-FFF2-40B4-BE49-F238E27FC236}">
                    <a16:creationId xmlns:a16="http://schemas.microsoft.com/office/drawing/2014/main" id="{65516ADB-37EE-4546-8834-85F704C35BD5}"/>
                  </a:ext>
                </a:extLst>
              </p14:cNvPr>
              <p14:cNvContentPartPr/>
              <p14:nvPr/>
            </p14:nvContentPartPr>
            <p14:xfrm>
              <a:off x="5026755" y="4970126"/>
              <a:ext cx="1232930" cy="74900"/>
            </p14:xfrm>
          </p:contentPart>
        </mc:Choice>
        <mc:Fallback xmlns="">
          <p:pic>
            <p:nvPicPr>
              <p:cNvPr id="1149" name="Ink 1148">
                <a:extLst>
                  <a:ext uri="{FF2B5EF4-FFF2-40B4-BE49-F238E27FC236}">
                    <a16:creationId xmlns:a16="http://schemas.microsoft.com/office/drawing/2014/main" id="{65516ADB-37EE-4546-8834-85F704C35BD5}"/>
                  </a:ext>
                </a:extLst>
              </p:cNvPr>
              <p:cNvPicPr/>
              <p:nvPr/>
            </p:nvPicPr>
            <p:blipFill>
              <a:blip r:embed="rId93"/>
              <a:stretch>
                <a:fillRect/>
              </a:stretch>
            </p:blipFill>
            <p:spPr>
              <a:xfrm>
                <a:off x="5022434" y="4965805"/>
                <a:ext cx="1241572" cy="8354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0" name="Ink 419">
                <a:extLst>
                  <a:ext uri="{FF2B5EF4-FFF2-40B4-BE49-F238E27FC236}">
                    <a16:creationId xmlns:a16="http://schemas.microsoft.com/office/drawing/2014/main" id="{105B1C24-1922-4E0E-A074-44EF191BF376}"/>
                  </a:ext>
                </a:extLst>
              </p14:cNvPr>
              <p14:cNvContentPartPr/>
              <p14:nvPr/>
            </p14:nvContentPartPr>
            <p14:xfrm>
              <a:off x="6791727" y="4812809"/>
              <a:ext cx="12600" cy="430200"/>
            </p14:xfrm>
          </p:contentPart>
        </mc:Choice>
        <mc:Fallback xmlns="">
          <p:pic>
            <p:nvPicPr>
              <p:cNvPr id="420" name="Ink 419">
                <a:extLst>
                  <a:ext uri="{FF2B5EF4-FFF2-40B4-BE49-F238E27FC236}">
                    <a16:creationId xmlns:a16="http://schemas.microsoft.com/office/drawing/2014/main" id="{105B1C24-1922-4E0E-A074-44EF191BF376}"/>
                  </a:ext>
                </a:extLst>
              </p:cNvPr>
              <p:cNvPicPr/>
              <p:nvPr/>
            </p:nvPicPr>
            <p:blipFill>
              <a:blip r:embed="rId103"/>
              <a:stretch>
                <a:fillRect/>
              </a:stretch>
            </p:blipFill>
            <p:spPr>
              <a:xfrm>
                <a:off x="6787407" y="4808489"/>
                <a:ext cx="2124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23" name="Ink 422">
                <a:extLst>
                  <a:ext uri="{FF2B5EF4-FFF2-40B4-BE49-F238E27FC236}">
                    <a16:creationId xmlns:a16="http://schemas.microsoft.com/office/drawing/2014/main" id="{1E5EB200-5F3A-4083-AF9E-F57DA463362F}"/>
                  </a:ext>
                </a:extLst>
              </p14:cNvPr>
              <p14:cNvContentPartPr/>
              <p14:nvPr/>
            </p14:nvContentPartPr>
            <p14:xfrm>
              <a:off x="7835007" y="4775369"/>
              <a:ext cx="11160" cy="467280"/>
            </p14:xfrm>
          </p:contentPart>
        </mc:Choice>
        <mc:Fallback xmlns="">
          <p:pic>
            <p:nvPicPr>
              <p:cNvPr id="423" name="Ink 422">
                <a:extLst>
                  <a:ext uri="{FF2B5EF4-FFF2-40B4-BE49-F238E27FC236}">
                    <a16:creationId xmlns:a16="http://schemas.microsoft.com/office/drawing/2014/main" id="{1E5EB200-5F3A-4083-AF9E-F57DA463362F}"/>
                  </a:ext>
                </a:extLst>
              </p:cNvPr>
              <p:cNvPicPr/>
              <p:nvPr/>
            </p:nvPicPr>
            <p:blipFill>
              <a:blip r:embed="rId105"/>
              <a:stretch>
                <a:fillRect/>
              </a:stretch>
            </p:blipFill>
            <p:spPr>
              <a:xfrm>
                <a:off x="7830687" y="4771049"/>
                <a:ext cx="1980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25" name="Ink 424">
                <a:extLst>
                  <a:ext uri="{FF2B5EF4-FFF2-40B4-BE49-F238E27FC236}">
                    <a16:creationId xmlns:a16="http://schemas.microsoft.com/office/drawing/2014/main" id="{96D5B0E4-8992-4390-A2E8-57BBAF5678F7}"/>
                  </a:ext>
                </a:extLst>
              </p14:cNvPr>
              <p14:cNvContentPartPr/>
              <p14:nvPr/>
            </p14:nvContentPartPr>
            <p14:xfrm>
              <a:off x="6854007" y="5232209"/>
              <a:ext cx="973800" cy="8640"/>
            </p14:xfrm>
          </p:contentPart>
        </mc:Choice>
        <mc:Fallback xmlns="">
          <p:pic>
            <p:nvPicPr>
              <p:cNvPr id="425" name="Ink 424">
                <a:extLst>
                  <a:ext uri="{FF2B5EF4-FFF2-40B4-BE49-F238E27FC236}">
                    <a16:creationId xmlns:a16="http://schemas.microsoft.com/office/drawing/2014/main" id="{96D5B0E4-8992-4390-A2E8-57BBAF5678F7}"/>
                  </a:ext>
                </a:extLst>
              </p:cNvPr>
              <p:cNvPicPr/>
              <p:nvPr/>
            </p:nvPicPr>
            <p:blipFill>
              <a:blip r:embed="rId107"/>
              <a:stretch>
                <a:fillRect/>
              </a:stretch>
            </p:blipFill>
            <p:spPr>
              <a:xfrm>
                <a:off x="6849687" y="5227889"/>
                <a:ext cx="98244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31" name="Ink 430">
                <a:extLst>
                  <a:ext uri="{FF2B5EF4-FFF2-40B4-BE49-F238E27FC236}">
                    <a16:creationId xmlns:a16="http://schemas.microsoft.com/office/drawing/2014/main" id="{E9C454E8-D277-47C2-A212-5BFC6B9BB93B}"/>
                  </a:ext>
                </a:extLst>
              </p14:cNvPr>
              <p14:cNvContentPartPr/>
              <p14:nvPr/>
            </p14:nvContentPartPr>
            <p14:xfrm>
              <a:off x="6792447" y="4760609"/>
              <a:ext cx="1044360" cy="12240"/>
            </p14:xfrm>
          </p:contentPart>
        </mc:Choice>
        <mc:Fallback xmlns="">
          <p:pic>
            <p:nvPicPr>
              <p:cNvPr id="431" name="Ink 430">
                <a:extLst>
                  <a:ext uri="{FF2B5EF4-FFF2-40B4-BE49-F238E27FC236}">
                    <a16:creationId xmlns:a16="http://schemas.microsoft.com/office/drawing/2014/main" id="{E9C454E8-D277-47C2-A212-5BFC6B9BB93B}"/>
                  </a:ext>
                </a:extLst>
              </p:cNvPr>
              <p:cNvPicPr/>
              <p:nvPr/>
            </p:nvPicPr>
            <p:blipFill>
              <a:blip r:embed="rId109"/>
              <a:stretch>
                <a:fillRect/>
              </a:stretch>
            </p:blipFill>
            <p:spPr>
              <a:xfrm>
                <a:off x="6788127" y="4756289"/>
                <a:ext cx="10530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37" name="Ink 436">
                <a:extLst>
                  <a:ext uri="{FF2B5EF4-FFF2-40B4-BE49-F238E27FC236}">
                    <a16:creationId xmlns:a16="http://schemas.microsoft.com/office/drawing/2014/main" id="{B9ADC12B-C41F-4506-B072-DB82F5990FD3}"/>
                  </a:ext>
                </a:extLst>
              </p14:cNvPr>
              <p14:cNvContentPartPr/>
              <p14:nvPr/>
            </p14:nvContentPartPr>
            <p14:xfrm>
              <a:off x="6800540" y="4770204"/>
              <a:ext cx="2160" cy="43200"/>
            </p14:xfrm>
          </p:contentPart>
        </mc:Choice>
        <mc:Fallback xmlns="">
          <p:pic>
            <p:nvPicPr>
              <p:cNvPr id="437" name="Ink 436">
                <a:extLst>
                  <a:ext uri="{FF2B5EF4-FFF2-40B4-BE49-F238E27FC236}">
                    <a16:creationId xmlns:a16="http://schemas.microsoft.com/office/drawing/2014/main" id="{B9ADC12B-C41F-4506-B072-DB82F5990FD3}"/>
                  </a:ext>
                </a:extLst>
              </p:cNvPr>
              <p:cNvPicPr/>
              <p:nvPr/>
            </p:nvPicPr>
            <p:blipFill>
              <a:blip r:embed="rId111"/>
              <a:stretch>
                <a:fillRect/>
              </a:stretch>
            </p:blipFill>
            <p:spPr>
              <a:xfrm>
                <a:off x="6796220" y="4765884"/>
                <a:ext cx="108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40" name="Ink 439">
                <a:extLst>
                  <a:ext uri="{FF2B5EF4-FFF2-40B4-BE49-F238E27FC236}">
                    <a16:creationId xmlns:a16="http://schemas.microsoft.com/office/drawing/2014/main" id="{3DB2A893-F36B-40BE-B1A5-07B929392E8E}"/>
                  </a:ext>
                </a:extLst>
              </p14:cNvPr>
              <p14:cNvContentPartPr/>
              <p14:nvPr/>
            </p14:nvContentPartPr>
            <p14:xfrm>
              <a:off x="6798740" y="5240724"/>
              <a:ext cx="62280" cy="5040"/>
            </p14:xfrm>
          </p:contentPart>
        </mc:Choice>
        <mc:Fallback xmlns="">
          <p:pic>
            <p:nvPicPr>
              <p:cNvPr id="440" name="Ink 439">
                <a:extLst>
                  <a:ext uri="{FF2B5EF4-FFF2-40B4-BE49-F238E27FC236}">
                    <a16:creationId xmlns:a16="http://schemas.microsoft.com/office/drawing/2014/main" id="{3DB2A893-F36B-40BE-B1A5-07B929392E8E}"/>
                  </a:ext>
                </a:extLst>
              </p:cNvPr>
              <p:cNvPicPr/>
              <p:nvPr/>
            </p:nvPicPr>
            <p:blipFill>
              <a:blip r:embed="rId113"/>
              <a:stretch>
                <a:fillRect/>
              </a:stretch>
            </p:blipFill>
            <p:spPr>
              <a:xfrm>
                <a:off x="6794420" y="5236404"/>
                <a:ext cx="70920" cy="13680"/>
              </a:xfrm>
              <a:prstGeom prst="rect">
                <a:avLst/>
              </a:prstGeom>
            </p:spPr>
          </p:pic>
        </mc:Fallback>
      </mc:AlternateContent>
      <p:grpSp>
        <p:nvGrpSpPr>
          <p:cNvPr id="447" name="Group 446">
            <a:extLst>
              <a:ext uri="{FF2B5EF4-FFF2-40B4-BE49-F238E27FC236}">
                <a16:creationId xmlns:a16="http://schemas.microsoft.com/office/drawing/2014/main" id="{3DACCCE1-D1C8-4764-90BA-59FA58443355}"/>
              </a:ext>
            </a:extLst>
          </p:cNvPr>
          <p:cNvGrpSpPr/>
          <p:nvPr/>
        </p:nvGrpSpPr>
        <p:grpSpPr>
          <a:xfrm>
            <a:off x="2247023" y="3094214"/>
            <a:ext cx="1041120" cy="64080"/>
            <a:chOff x="2247023" y="3094214"/>
            <a:chExt cx="1041120" cy="64080"/>
          </a:xfrm>
        </p:grpSpPr>
        <mc:AlternateContent xmlns:mc="http://schemas.openxmlformats.org/markup-compatibility/2006" xmlns:p14="http://schemas.microsoft.com/office/powerpoint/2010/main">
          <mc:Choice Requires="p14">
            <p:contentPart p14:bwMode="auto" r:id="rId114">
              <p14:nvContentPartPr>
                <p14:cNvPr id="441" name="Ink 440">
                  <a:extLst>
                    <a:ext uri="{FF2B5EF4-FFF2-40B4-BE49-F238E27FC236}">
                      <a16:creationId xmlns:a16="http://schemas.microsoft.com/office/drawing/2014/main" id="{FBAD9ED2-6F77-434E-A8F3-40B8187CA109}"/>
                    </a:ext>
                  </a:extLst>
                </p14:cNvPr>
                <p14:cNvContentPartPr/>
                <p14:nvPr/>
              </p14:nvContentPartPr>
              <p14:xfrm>
                <a:off x="2650223" y="3094214"/>
                <a:ext cx="637920" cy="15120"/>
              </p14:xfrm>
            </p:contentPart>
          </mc:Choice>
          <mc:Fallback xmlns="">
            <p:pic>
              <p:nvPicPr>
                <p:cNvPr id="441" name="Ink 440">
                  <a:extLst>
                    <a:ext uri="{FF2B5EF4-FFF2-40B4-BE49-F238E27FC236}">
                      <a16:creationId xmlns:a16="http://schemas.microsoft.com/office/drawing/2014/main" id="{FBAD9ED2-6F77-434E-A8F3-40B8187CA109}"/>
                    </a:ext>
                  </a:extLst>
                </p:cNvPr>
                <p:cNvPicPr/>
                <p:nvPr/>
              </p:nvPicPr>
              <p:blipFill>
                <a:blip r:embed="rId115"/>
                <a:stretch>
                  <a:fillRect/>
                </a:stretch>
              </p:blipFill>
              <p:spPr>
                <a:xfrm>
                  <a:off x="2645903" y="3089894"/>
                  <a:ext cx="6465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42" name="Ink 441">
                  <a:extLst>
                    <a:ext uri="{FF2B5EF4-FFF2-40B4-BE49-F238E27FC236}">
                      <a16:creationId xmlns:a16="http://schemas.microsoft.com/office/drawing/2014/main" id="{CD4C852E-E03F-4F75-A333-43DAEF273FA5}"/>
                    </a:ext>
                  </a:extLst>
                </p14:cNvPr>
                <p14:cNvContentPartPr/>
                <p14:nvPr/>
              </p14:nvContentPartPr>
              <p14:xfrm>
                <a:off x="2475263" y="3123374"/>
                <a:ext cx="90720" cy="4680"/>
              </p14:xfrm>
            </p:contentPart>
          </mc:Choice>
          <mc:Fallback xmlns="">
            <p:pic>
              <p:nvPicPr>
                <p:cNvPr id="442" name="Ink 441">
                  <a:extLst>
                    <a:ext uri="{FF2B5EF4-FFF2-40B4-BE49-F238E27FC236}">
                      <a16:creationId xmlns:a16="http://schemas.microsoft.com/office/drawing/2014/main" id="{CD4C852E-E03F-4F75-A333-43DAEF273FA5}"/>
                    </a:ext>
                  </a:extLst>
                </p:cNvPr>
                <p:cNvPicPr/>
                <p:nvPr/>
              </p:nvPicPr>
              <p:blipFill>
                <a:blip r:embed="rId117"/>
                <a:stretch>
                  <a:fillRect/>
                </a:stretch>
              </p:blipFill>
              <p:spPr>
                <a:xfrm>
                  <a:off x="2470943" y="3119054"/>
                  <a:ext cx="9936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45" name="Ink 444">
                  <a:extLst>
                    <a:ext uri="{FF2B5EF4-FFF2-40B4-BE49-F238E27FC236}">
                      <a16:creationId xmlns:a16="http://schemas.microsoft.com/office/drawing/2014/main" id="{0C22D73A-C4A3-41BF-BBFE-BB27ADE426CA}"/>
                    </a:ext>
                  </a:extLst>
                </p14:cNvPr>
                <p14:cNvContentPartPr/>
                <p14:nvPr/>
              </p14:nvContentPartPr>
              <p14:xfrm>
                <a:off x="2247023" y="3119414"/>
                <a:ext cx="108360" cy="2520"/>
              </p14:xfrm>
            </p:contentPart>
          </mc:Choice>
          <mc:Fallback xmlns="">
            <p:pic>
              <p:nvPicPr>
                <p:cNvPr id="445" name="Ink 444">
                  <a:extLst>
                    <a:ext uri="{FF2B5EF4-FFF2-40B4-BE49-F238E27FC236}">
                      <a16:creationId xmlns:a16="http://schemas.microsoft.com/office/drawing/2014/main" id="{0C22D73A-C4A3-41BF-BBFE-BB27ADE426CA}"/>
                    </a:ext>
                  </a:extLst>
                </p:cNvPr>
                <p:cNvPicPr/>
                <p:nvPr/>
              </p:nvPicPr>
              <p:blipFill>
                <a:blip r:embed="rId119"/>
                <a:stretch>
                  <a:fillRect/>
                </a:stretch>
              </p:blipFill>
              <p:spPr>
                <a:xfrm>
                  <a:off x="2242703" y="3115094"/>
                  <a:ext cx="117000" cy="11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46" name="Ink 445">
                  <a:extLst>
                    <a:ext uri="{FF2B5EF4-FFF2-40B4-BE49-F238E27FC236}">
                      <a16:creationId xmlns:a16="http://schemas.microsoft.com/office/drawing/2014/main" id="{C3C8567F-6ADD-41D5-B4AB-97CC60736D87}"/>
                    </a:ext>
                  </a:extLst>
                </p14:cNvPr>
                <p14:cNvContentPartPr/>
                <p14:nvPr/>
              </p14:nvContentPartPr>
              <p14:xfrm>
                <a:off x="2251343" y="3154694"/>
                <a:ext cx="111600" cy="3600"/>
              </p14:xfrm>
            </p:contentPart>
          </mc:Choice>
          <mc:Fallback xmlns="">
            <p:pic>
              <p:nvPicPr>
                <p:cNvPr id="446" name="Ink 445">
                  <a:extLst>
                    <a:ext uri="{FF2B5EF4-FFF2-40B4-BE49-F238E27FC236}">
                      <a16:creationId xmlns:a16="http://schemas.microsoft.com/office/drawing/2014/main" id="{C3C8567F-6ADD-41D5-B4AB-97CC60736D87}"/>
                    </a:ext>
                  </a:extLst>
                </p:cNvPr>
                <p:cNvPicPr/>
                <p:nvPr/>
              </p:nvPicPr>
              <p:blipFill>
                <a:blip r:embed="rId121"/>
                <a:stretch>
                  <a:fillRect/>
                </a:stretch>
              </p:blipFill>
              <p:spPr>
                <a:xfrm>
                  <a:off x="2247023" y="3150374"/>
                  <a:ext cx="120240" cy="12240"/>
                </a:xfrm>
                <a:prstGeom prst="rect">
                  <a:avLst/>
                </a:prstGeom>
              </p:spPr>
            </p:pic>
          </mc:Fallback>
        </mc:AlternateContent>
      </p:grpSp>
      <p:grpSp>
        <p:nvGrpSpPr>
          <p:cNvPr id="552" name="Group 551">
            <a:extLst>
              <a:ext uri="{FF2B5EF4-FFF2-40B4-BE49-F238E27FC236}">
                <a16:creationId xmlns:a16="http://schemas.microsoft.com/office/drawing/2014/main" id="{EDFB9D26-1586-4144-8073-F929B11B99A0}"/>
              </a:ext>
            </a:extLst>
          </p:cNvPr>
          <p:cNvGrpSpPr/>
          <p:nvPr/>
        </p:nvGrpSpPr>
        <p:grpSpPr>
          <a:xfrm>
            <a:off x="4412347" y="3083037"/>
            <a:ext cx="421920" cy="61560"/>
            <a:chOff x="4412347" y="3083037"/>
            <a:chExt cx="421920" cy="61560"/>
          </a:xfrm>
        </p:grpSpPr>
        <mc:AlternateContent xmlns:mc="http://schemas.openxmlformats.org/markup-compatibility/2006" xmlns:p14="http://schemas.microsoft.com/office/powerpoint/2010/main">
          <mc:Choice Requires="p14">
            <p:contentPart p14:bwMode="auto" r:id="rId122">
              <p14:nvContentPartPr>
                <p14:cNvPr id="545" name="Ink 544">
                  <a:extLst>
                    <a:ext uri="{FF2B5EF4-FFF2-40B4-BE49-F238E27FC236}">
                      <a16:creationId xmlns:a16="http://schemas.microsoft.com/office/drawing/2014/main" id="{D0CEDB10-15FB-423F-8AFC-2DB5246D5782}"/>
                    </a:ext>
                  </a:extLst>
                </p14:cNvPr>
                <p14:cNvContentPartPr/>
                <p14:nvPr/>
              </p14:nvContentPartPr>
              <p14:xfrm>
                <a:off x="4412347" y="3083037"/>
                <a:ext cx="132840" cy="5400"/>
              </p14:xfrm>
            </p:contentPart>
          </mc:Choice>
          <mc:Fallback xmlns="">
            <p:pic>
              <p:nvPicPr>
                <p:cNvPr id="545" name="Ink 544">
                  <a:extLst>
                    <a:ext uri="{FF2B5EF4-FFF2-40B4-BE49-F238E27FC236}">
                      <a16:creationId xmlns:a16="http://schemas.microsoft.com/office/drawing/2014/main" id="{D0CEDB10-15FB-423F-8AFC-2DB5246D5782}"/>
                    </a:ext>
                  </a:extLst>
                </p:cNvPr>
                <p:cNvPicPr/>
                <p:nvPr/>
              </p:nvPicPr>
              <p:blipFill>
                <a:blip r:embed="rId123"/>
                <a:stretch>
                  <a:fillRect/>
                </a:stretch>
              </p:blipFill>
              <p:spPr>
                <a:xfrm>
                  <a:off x="4408027" y="3078717"/>
                  <a:ext cx="14148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46" name="Ink 545">
                  <a:extLst>
                    <a:ext uri="{FF2B5EF4-FFF2-40B4-BE49-F238E27FC236}">
                      <a16:creationId xmlns:a16="http://schemas.microsoft.com/office/drawing/2014/main" id="{FC3DA993-C413-42DD-BBDE-8D3D31434C88}"/>
                    </a:ext>
                  </a:extLst>
                </p14:cNvPr>
                <p14:cNvContentPartPr/>
                <p14:nvPr/>
              </p14:nvContentPartPr>
              <p14:xfrm>
                <a:off x="4427827" y="3132357"/>
                <a:ext cx="120240" cy="12240"/>
              </p14:xfrm>
            </p:contentPart>
          </mc:Choice>
          <mc:Fallback xmlns="">
            <p:pic>
              <p:nvPicPr>
                <p:cNvPr id="546" name="Ink 545">
                  <a:extLst>
                    <a:ext uri="{FF2B5EF4-FFF2-40B4-BE49-F238E27FC236}">
                      <a16:creationId xmlns:a16="http://schemas.microsoft.com/office/drawing/2014/main" id="{FC3DA993-C413-42DD-BBDE-8D3D31434C88}"/>
                    </a:ext>
                  </a:extLst>
                </p:cNvPr>
                <p:cNvPicPr/>
                <p:nvPr/>
              </p:nvPicPr>
              <p:blipFill>
                <a:blip r:embed="rId125"/>
                <a:stretch>
                  <a:fillRect/>
                </a:stretch>
              </p:blipFill>
              <p:spPr>
                <a:xfrm>
                  <a:off x="4423507" y="3128037"/>
                  <a:ext cx="1288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49" name="Ink 548">
                  <a:extLst>
                    <a:ext uri="{FF2B5EF4-FFF2-40B4-BE49-F238E27FC236}">
                      <a16:creationId xmlns:a16="http://schemas.microsoft.com/office/drawing/2014/main" id="{DC7D72EA-D3C8-4D7A-9469-1724DED0699C}"/>
                    </a:ext>
                  </a:extLst>
                </p14:cNvPr>
                <p14:cNvContentPartPr/>
                <p14:nvPr/>
              </p14:nvContentPartPr>
              <p14:xfrm>
                <a:off x="4643467" y="3099237"/>
                <a:ext cx="190800" cy="9360"/>
              </p14:xfrm>
            </p:contentPart>
          </mc:Choice>
          <mc:Fallback xmlns="">
            <p:pic>
              <p:nvPicPr>
                <p:cNvPr id="549" name="Ink 548">
                  <a:extLst>
                    <a:ext uri="{FF2B5EF4-FFF2-40B4-BE49-F238E27FC236}">
                      <a16:creationId xmlns:a16="http://schemas.microsoft.com/office/drawing/2014/main" id="{DC7D72EA-D3C8-4D7A-9469-1724DED0699C}"/>
                    </a:ext>
                  </a:extLst>
                </p:cNvPr>
                <p:cNvPicPr/>
                <p:nvPr/>
              </p:nvPicPr>
              <p:blipFill>
                <a:blip r:embed="rId127"/>
                <a:stretch>
                  <a:fillRect/>
                </a:stretch>
              </p:blipFill>
              <p:spPr>
                <a:xfrm>
                  <a:off x="4639147" y="3094917"/>
                  <a:ext cx="199440" cy="18000"/>
                </a:xfrm>
                <a:prstGeom prst="rect">
                  <a:avLst/>
                </a:prstGeom>
              </p:spPr>
            </p:pic>
          </mc:Fallback>
        </mc:AlternateContent>
      </p:grpSp>
      <p:grpSp>
        <p:nvGrpSpPr>
          <p:cNvPr id="558" name="Group 557">
            <a:extLst>
              <a:ext uri="{FF2B5EF4-FFF2-40B4-BE49-F238E27FC236}">
                <a16:creationId xmlns:a16="http://schemas.microsoft.com/office/drawing/2014/main" id="{FB482A24-B48B-4A6A-9122-B3C86DEEA72C}"/>
              </a:ext>
            </a:extLst>
          </p:cNvPr>
          <p:cNvGrpSpPr/>
          <p:nvPr/>
        </p:nvGrpSpPr>
        <p:grpSpPr>
          <a:xfrm>
            <a:off x="4356929" y="3717918"/>
            <a:ext cx="1531943" cy="313079"/>
            <a:chOff x="4356929" y="3717918"/>
            <a:chExt cx="1531943" cy="313079"/>
          </a:xfrm>
        </p:grpSpPr>
        <mc:AlternateContent xmlns:mc="http://schemas.openxmlformats.org/markup-compatibility/2006" xmlns:p14="http://schemas.microsoft.com/office/powerpoint/2010/main">
          <mc:Choice Requires="p14">
            <p:contentPart p14:bwMode="auto" r:id="rId128">
              <p14:nvContentPartPr>
                <p14:cNvPr id="110" name="Ink 109">
                  <a:extLst>
                    <a:ext uri="{FF2B5EF4-FFF2-40B4-BE49-F238E27FC236}">
                      <a16:creationId xmlns:a16="http://schemas.microsoft.com/office/drawing/2014/main" id="{81453A3F-8495-471B-A3CC-ADE7040BC3A5}"/>
                    </a:ext>
                  </a:extLst>
                </p14:cNvPr>
                <p14:cNvContentPartPr/>
                <p14:nvPr/>
              </p14:nvContentPartPr>
              <p14:xfrm>
                <a:off x="4356929" y="3884249"/>
                <a:ext cx="232005" cy="7649"/>
              </p14:xfrm>
            </p:contentPart>
          </mc:Choice>
          <mc:Fallback xmlns="">
            <p:pic>
              <p:nvPicPr>
                <p:cNvPr id="110" name="Ink 109">
                  <a:extLst>
                    <a:ext uri="{FF2B5EF4-FFF2-40B4-BE49-F238E27FC236}">
                      <a16:creationId xmlns:a16="http://schemas.microsoft.com/office/drawing/2014/main" id="{81453A3F-8495-471B-A3CC-ADE7040BC3A5}"/>
                    </a:ext>
                  </a:extLst>
                </p:cNvPr>
                <p:cNvPicPr/>
                <p:nvPr/>
              </p:nvPicPr>
              <p:blipFill>
                <a:blip r:embed="rId129"/>
                <a:stretch>
                  <a:fillRect/>
                </a:stretch>
              </p:blipFill>
              <p:spPr>
                <a:xfrm>
                  <a:off x="4352606" y="3879660"/>
                  <a:ext cx="240651" cy="16828"/>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1" name="Ink 110">
                  <a:extLst>
                    <a:ext uri="{FF2B5EF4-FFF2-40B4-BE49-F238E27FC236}">
                      <a16:creationId xmlns:a16="http://schemas.microsoft.com/office/drawing/2014/main" id="{5B94AB7B-4485-4441-AB15-F4BB706DFC6D}"/>
                    </a:ext>
                  </a:extLst>
                </p14:cNvPr>
                <p14:cNvContentPartPr/>
                <p14:nvPr/>
              </p14:nvContentPartPr>
              <p14:xfrm>
                <a:off x="4391602" y="3924021"/>
                <a:ext cx="203450" cy="11218"/>
              </p14:xfrm>
            </p:contentPart>
          </mc:Choice>
          <mc:Fallback xmlns="">
            <p:pic>
              <p:nvPicPr>
                <p:cNvPr id="111" name="Ink 110">
                  <a:extLst>
                    <a:ext uri="{FF2B5EF4-FFF2-40B4-BE49-F238E27FC236}">
                      <a16:creationId xmlns:a16="http://schemas.microsoft.com/office/drawing/2014/main" id="{5B94AB7B-4485-4441-AB15-F4BB706DFC6D}"/>
                    </a:ext>
                  </a:extLst>
                </p:cNvPr>
                <p:cNvPicPr/>
                <p:nvPr/>
              </p:nvPicPr>
              <p:blipFill>
                <a:blip r:embed="rId131"/>
                <a:stretch>
                  <a:fillRect/>
                </a:stretch>
              </p:blipFill>
              <p:spPr>
                <a:xfrm>
                  <a:off x="4387281" y="3919679"/>
                  <a:ext cx="212092" cy="19903"/>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37" name="Ink 1036">
                  <a:extLst>
                    <a:ext uri="{FF2B5EF4-FFF2-40B4-BE49-F238E27FC236}">
                      <a16:creationId xmlns:a16="http://schemas.microsoft.com/office/drawing/2014/main" id="{53A374B3-8F13-4C97-8D64-0FA3500627B7}"/>
                    </a:ext>
                  </a:extLst>
                </p14:cNvPr>
                <p14:cNvContentPartPr/>
                <p14:nvPr/>
              </p14:nvContentPartPr>
              <p14:xfrm>
                <a:off x="5448318" y="3840804"/>
                <a:ext cx="82094" cy="136143"/>
              </p14:xfrm>
            </p:contentPart>
          </mc:Choice>
          <mc:Fallback xmlns="">
            <p:pic>
              <p:nvPicPr>
                <p:cNvPr id="1037" name="Ink 1036">
                  <a:extLst>
                    <a:ext uri="{FF2B5EF4-FFF2-40B4-BE49-F238E27FC236}">
                      <a16:creationId xmlns:a16="http://schemas.microsoft.com/office/drawing/2014/main" id="{53A374B3-8F13-4C97-8D64-0FA3500627B7}"/>
                    </a:ext>
                  </a:extLst>
                </p:cNvPr>
                <p:cNvPicPr/>
                <p:nvPr/>
              </p:nvPicPr>
              <p:blipFill>
                <a:blip r:embed="rId143"/>
                <a:stretch>
                  <a:fillRect/>
                </a:stretch>
              </p:blipFill>
              <p:spPr>
                <a:xfrm>
                  <a:off x="5443997" y="3836471"/>
                  <a:ext cx="90735" cy="14481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38" name="Ink 1037">
                  <a:extLst>
                    <a:ext uri="{FF2B5EF4-FFF2-40B4-BE49-F238E27FC236}">
                      <a16:creationId xmlns:a16="http://schemas.microsoft.com/office/drawing/2014/main" id="{1D1F9F09-A1C6-470B-8560-55FAB081EFBB}"/>
                    </a:ext>
                  </a:extLst>
                </p14:cNvPr>
                <p14:cNvContentPartPr/>
                <p14:nvPr/>
              </p14:nvContentPartPr>
              <p14:xfrm>
                <a:off x="5433021" y="3846413"/>
                <a:ext cx="97391" cy="129515"/>
              </p14:xfrm>
            </p:contentPart>
          </mc:Choice>
          <mc:Fallback xmlns="">
            <p:pic>
              <p:nvPicPr>
                <p:cNvPr id="1038" name="Ink 1037">
                  <a:extLst>
                    <a:ext uri="{FF2B5EF4-FFF2-40B4-BE49-F238E27FC236}">
                      <a16:creationId xmlns:a16="http://schemas.microsoft.com/office/drawing/2014/main" id="{1D1F9F09-A1C6-470B-8560-55FAB081EFBB}"/>
                    </a:ext>
                  </a:extLst>
                </p:cNvPr>
                <p:cNvPicPr/>
                <p:nvPr/>
              </p:nvPicPr>
              <p:blipFill>
                <a:blip r:embed="rId145"/>
                <a:stretch>
                  <a:fillRect/>
                </a:stretch>
              </p:blipFill>
              <p:spPr>
                <a:xfrm>
                  <a:off x="5428693" y="3842084"/>
                  <a:ext cx="106048" cy="138173"/>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39" name="Ink 1038">
                  <a:extLst>
                    <a:ext uri="{FF2B5EF4-FFF2-40B4-BE49-F238E27FC236}">
                      <a16:creationId xmlns:a16="http://schemas.microsoft.com/office/drawing/2014/main" id="{55550B42-ACC3-44D7-B9FA-D69BE6305364}"/>
                    </a:ext>
                  </a:extLst>
                </p14:cNvPr>
                <p14:cNvContentPartPr/>
                <p14:nvPr/>
              </p14:nvContentPartPr>
              <p14:xfrm>
                <a:off x="5659927" y="3821428"/>
                <a:ext cx="27025" cy="209569"/>
              </p14:xfrm>
            </p:contentPart>
          </mc:Choice>
          <mc:Fallback xmlns="">
            <p:pic>
              <p:nvPicPr>
                <p:cNvPr id="1039" name="Ink 1038">
                  <a:extLst>
                    <a:ext uri="{FF2B5EF4-FFF2-40B4-BE49-F238E27FC236}">
                      <a16:creationId xmlns:a16="http://schemas.microsoft.com/office/drawing/2014/main" id="{55550B42-ACC3-44D7-B9FA-D69BE6305364}"/>
                    </a:ext>
                  </a:extLst>
                </p:cNvPr>
                <p:cNvPicPr/>
                <p:nvPr/>
              </p:nvPicPr>
              <p:blipFill>
                <a:blip r:embed="rId147"/>
                <a:stretch>
                  <a:fillRect/>
                </a:stretch>
              </p:blipFill>
              <p:spPr>
                <a:xfrm>
                  <a:off x="5655603" y="3817107"/>
                  <a:ext cx="35673" cy="218211"/>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40" name="Ink 1039">
                  <a:extLst>
                    <a:ext uri="{FF2B5EF4-FFF2-40B4-BE49-F238E27FC236}">
                      <a16:creationId xmlns:a16="http://schemas.microsoft.com/office/drawing/2014/main" id="{402413DB-90D1-42BA-B120-1EB1CDD87E82}"/>
                    </a:ext>
                  </a:extLst>
                </p14:cNvPr>
                <p14:cNvContentPartPr/>
                <p14:nvPr/>
              </p14:nvContentPartPr>
              <p14:xfrm>
                <a:off x="5727234" y="3840804"/>
                <a:ext cx="112178" cy="169287"/>
              </p14:xfrm>
            </p:contentPart>
          </mc:Choice>
          <mc:Fallback xmlns="">
            <p:pic>
              <p:nvPicPr>
                <p:cNvPr id="1040" name="Ink 1039">
                  <a:extLst>
                    <a:ext uri="{FF2B5EF4-FFF2-40B4-BE49-F238E27FC236}">
                      <a16:creationId xmlns:a16="http://schemas.microsoft.com/office/drawing/2014/main" id="{402413DB-90D1-42BA-B120-1EB1CDD87E82}"/>
                    </a:ext>
                  </a:extLst>
                </p:cNvPr>
                <p:cNvPicPr/>
                <p:nvPr/>
              </p:nvPicPr>
              <p:blipFill>
                <a:blip r:embed="rId149"/>
                <a:stretch>
                  <a:fillRect/>
                </a:stretch>
              </p:blipFill>
              <p:spPr>
                <a:xfrm>
                  <a:off x="5722906" y="3836482"/>
                  <a:ext cx="120835" cy="177931"/>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41" name="Ink 1040">
                  <a:extLst>
                    <a:ext uri="{FF2B5EF4-FFF2-40B4-BE49-F238E27FC236}">
                      <a16:creationId xmlns:a16="http://schemas.microsoft.com/office/drawing/2014/main" id="{48A11D84-2A45-4C6F-894A-17C9B54EFE0B}"/>
                    </a:ext>
                  </a:extLst>
                </p14:cNvPr>
                <p14:cNvContentPartPr/>
                <p14:nvPr/>
              </p14:nvContentPartPr>
              <p14:xfrm>
                <a:off x="5803209" y="3717918"/>
                <a:ext cx="85663" cy="2040"/>
              </p14:xfrm>
            </p:contentPart>
          </mc:Choice>
          <mc:Fallback xmlns="">
            <p:pic>
              <p:nvPicPr>
                <p:cNvPr id="1041" name="Ink 1040">
                  <a:extLst>
                    <a:ext uri="{FF2B5EF4-FFF2-40B4-BE49-F238E27FC236}">
                      <a16:creationId xmlns:a16="http://schemas.microsoft.com/office/drawing/2014/main" id="{48A11D84-2A45-4C6F-894A-17C9B54EFE0B}"/>
                    </a:ext>
                  </a:extLst>
                </p:cNvPr>
                <p:cNvPicPr/>
                <p:nvPr/>
              </p:nvPicPr>
              <p:blipFill>
                <a:blip r:embed="rId151"/>
                <a:stretch>
                  <a:fillRect/>
                </a:stretch>
              </p:blipFill>
              <p:spPr>
                <a:xfrm>
                  <a:off x="5798890" y="3713022"/>
                  <a:ext cx="94301" cy="11832"/>
                </a:xfrm>
                <a:prstGeom prst="rect">
                  <a:avLst/>
                </a:prstGeom>
              </p:spPr>
            </p:pic>
          </mc:Fallback>
        </mc:AlternateContent>
      </p:grpSp>
      <p:grpSp>
        <p:nvGrpSpPr>
          <p:cNvPr id="563" name="Group 562">
            <a:extLst>
              <a:ext uri="{FF2B5EF4-FFF2-40B4-BE49-F238E27FC236}">
                <a16:creationId xmlns:a16="http://schemas.microsoft.com/office/drawing/2014/main" id="{2C07B49F-87C3-41B9-857D-88649A5FD28D}"/>
              </a:ext>
            </a:extLst>
          </p:cNvPr>
          <p:cNvGrpSpPr/>
          <p:nvPr/>
        </p:nvGrpSpPr>
        <p:grpSpPr>
          <a:xfrm>
            <a:off x="6484742" y="4973260"/>
            <a:ext cx="178485" cy="52590"/>
            <a:chOff x="6484742" y="4973260"/>
            <a:chExt cx="178485" cy="52590"/>
          </a:xfrm>
        </p:grpSpPr>
        <mc:AlternateContent xmlns:mc="http://schemas.openxmlformats.org/markup-compatibility/2006" xmlns:p14="http://schemas.microsoft.com/office/powerpoint/2010/main">
          <mc:Choice Requires="p14">
            <p:contentPart p14:bwMode="auto" r:id="rId152">
              <p14:nvContentPartPr>
                <p14:cNvPr id="1151" name="Ink 1150">
                  <a:extLst>
                    <a:ext uri="{FF2B5EF4-FFF2-40B4-BE49-F238E27FC236}">
                      <a16:creationId xmlns:a16="http://schemas.microsoft.com/office/drawing/2014/main" id="{ABF5987D-7CCA-44B8-8AAC-D22E667BA0F6}"/>
                    </a:ext>
                  </a:extLst>
                </p14:cNvPr>
                <p14:cNvContentPartPr/>
                <p14:nvPr/>
              </p14:nvContentPartPr>
              <p14:xfrm>
                <a:off x="6489523" y="4973260"/>
                <a:ext cx="154581" cy="6375"/>
              </p14:xfrm>
            </p:contentPart>
          </mc:Choice>
          <mc:Fallback xmlns="">
            <p:pic>
              <p:nvPicPr>
                <p:cNvPr id="1151" name="Ink 1150">
                  <a:extLst>
                    <a:ext uri="{FF2B5EF4-FFF2-40B4-BE49-F238E27FC236}">
                      <a16:creationId xmlns:a16="http://schemas.microsoft.com/office/drawing/2014/main" id="{ABF5987D-7CCA-44B8-8AAC-D22E667BA0F6}"/>
                    </a:ext>
                  </a:extLst>
                </p:cNvPr>
                <p:cNvPicPr/>
                <p:nvPr/>
              </p:nvPicPr>
              <p:blipFill>
                <a:blip r:embed="rId159"/>
                <a:stretch>
                  <a:fillRect/>
                </a:stretch>
              </p:blipFill>
              <p:spPr>
                <a:xfrm>
                  <a:off x="6485189" y="4968760"/>
                  <a:ext cx="163249" cy="15375"/>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24" name="Ink 223">
                  <a:extLst>
                    <a:ext uri="{FF2B5EF4-FFF2-40B4-BE49-F238E27FC236}">
                      <a16:creationId xmlns:a16="http://schemas.microsoft.com/office/drawing/2014/main" id="{A1FA766A-50F6-49DD-8E24-7921564667A4}"/>
                    </a:ext>
                  </a:extLst>
                </p14:cNvPr>
                <p14:cNvContentPartPr/>
                <p14:nvPr/>
              </p14:nvContentPartPr>
              <p14:xfrm>
                <a:off x="6484742" y="5020006"/>
                <a:ext cx="178485" cy="5844"/>
              </p14:xfrm>
            </p:contentPart>
          </mc:Choice>
          <mc:Fallback xmlns="">
            <p:pic>
              <p:nvPicPr>
                <p:cNvPr id="224" name="Ink 223">
                  <a:extLst>
                    <a:ext uri="{FF2B5EF4-FFF2-40B4-BE49-F238E27FC236}">
                      <a16:creationId xmlns:a16="http://schemas.microsoft.com/office/drawing/2014/main" id="{A1FA766A-50F6-49DD-8E24-7921564667A4}"/>
                    </a:ext>
                  </a:extLst>
                </p:cNvPr>
                <p:cNvPicPr/>
                <p:nvPr/>
              </p:nvPicPr>
              <p:blipFill>
                <a:blip r:embed="rId161"/>
                <a:stretch>
                  <a:fillRect/>
                </a:stretch>
              </p:blipFill>
              <p:spPr>
                <a:xfrm>
                  <a:off x="6480415" y="5015331"/>
                  <a:ext cx="187139" cy="15194"/>
                </a:xfrm>
                <a:prstGeom prst="rect">
                  <a:avLst/>
                </a:prstGeom>
              </p:spPr>
            </p:pic>
          </mc:Fallback>
        </mc:AlternateContent>
      </p:grpSp>
      <p:grpSp>
        <p:nvGrpSpPr>
          <p:cNvPr id="571" name="Group 570">
            <a:extLst>
              <a:ext uri="{FF2B5EF4-FFF2-40B4-BE49-F238E27FC236}">
                <a16:creationId xmlns:a16="http://schemas.microsoft.com/office/drawing/2014/main" id="{D409AE5A-B4F9-42EB-8DAD-8726A7A8C9DA}"/>
              </a:ext>
            </a:extLst>
          </p:cNvPr>
          <p:cNvGrpSpPr/>
          <p:nvPr/>
        </p:nvGrpSpPr>
        <p:grpSpPr>
          <a:xfrm>
            <a:off x="4453827" y="4995402"/>
            <a:ext cx="432360" cy="36720"/>
            <a:chOff x="4453827" y="4995402"/>
            <a:chExt cx="432360" cy="36720"/>
          </a:xfrm>
        </p:grpSpPr>
        <mc:AlternateContent xmlns:mc="http://schemas.openxmlformats.org/markup-compatibility/2006" xmlns:p14="http://schemas.microsoft.com/office/powerpoint/2010/main">
          <mc:Choice Requires="p14">
            <p:contentPart p14:bwMode="auto" r:id="rId162">
              <p14:nvContentPartPr>
                <p14:cNvPr id="566" name="Ink 565">
                  <a:extLst>
                    <a:ext uri="{FF2B5EF4-FFF2-40B4-BE49-F238E27FC236}">
                      <a16:creationId xmlns:a16="http://schemas.microsoft.com/office/drawing/2014/main" id="{E383E42D-A002-4A2C-B96F-1558C78504C9}"/>
                    </a:ext>
                  </a:extLst>
                </p14:cNvPr>
                <p14:cNvContentPartPr/>
                <p14:nvPr/>
              </p14:nvContentPartPr>
              <p14:xfrm>
                <a:off x="4453827" y="4996122"/>
                <a:ext cx="215640" cy="5760"/>
              </p14:xfrm>
            </p:contentPart>
          </mc:Choice>
          <mc:Fallback xmlns="">
            <p:pic>
              <p:nvPicPr>
                <p:cNvPr id="566" name="Ink 565">
                  <a:extLst>
                    <a:ext uri="{FF2B5EF4-FFF2-40B4-BE49-F238E27FC236}">
                      <a16:creationId xmlns:a16="http://schemas.microsoft.com/office/drawing/2014/main" id="{E383E42D-A002-4A2C-B96F-1558C78504C9}"/>
                    </a:ext>
                  </a:extLst>
                </p:cNvPr>
                <p:cNvPicPr/>
                <p:nvPr/>
              </p:nvPicPr>
              <p:blipFill>
                <a:blip r:embed="rId163"/>
                <a:stretch>
                  <a:fillRect/>
                </a:stretch>
              </p:blipFill>
              <p:spPr>
                <a:xfrm>
                  <a:off x="4449507" y="4991802"/>
                  <a:ext cx="22428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567" name="Ink 566">
                  <a:extLst>
                    <a:ext uri="{FF2B5EF4-FFF2-40B4-BE49-F238E27FC236}">
                      <a16:creationId xmlns:a16="http://schemas.microsoft.com/office/drawing/2014/main" id="{ECB53FD1-0333-431D-B35D-B772C010C858}"/>
                    </a:ext>
                  </a:extLst>
                </p14:cNvPr>
                <p14:cNvContentPartPr/>
                <p14:nvPr/>
              </p14:nvContentPartPr>
              <p14:xfrm>
                <a:off x="4785387" y="4995402"/>
                <a:ext cx="92520" cy="4320"/>
              </p14:xfrm>
            </p:contentPart>
          </mc:Choice>
          <mc:Fallback xmlns="">
            <p:pic>
              <p:nvPicPr>
                <p:cNvPr id="567" name="Ink 566">
                  <a:extLst>
                    <a:ext uri="{FF2B5EF4-FFF2-40B4-BE49-F238E27FC236}">
                      <a16:creationId xmlns:a16="http://schemas.microsoft.com/office/drawing/2014/main" id="{ECB53FD1-0333-431D-B35D-B772C010C858}"/>
                    </a:ext>
                  </a:extLst>
                </p:cNvPr>
                <p:cNvPicPr/>
                <p:nvPr/>
              </p:nvPicPr>
              <p:blipFill>
                <a:blip r:embed="rId165"/>
                <a:stretch>
                  <a:fillRect/>
                </a:stretch>
              </p:blipFill>
              <p:spPr>
                <a:xfrm>
                  <a:off x="4781067" y="4991082"/>
                  <a:ext cx="10116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568" name="Ink 567">
                  <a:extLst>
                    <a:ext uri="{FF2B5EF4-FFF2-40B4-BE49-F238E27FC236}">
                      <a16:creationId xmlns:a16="http://schemas.microsoft.com/office/drawing/2014/main" id="{DD82F16B-B567-4E4D-ACF6-918C51CB27A3}"/>
                    </a:ext>
                  </a:extLst>
                </p14:cNvPr>
                <p14:cNvContentPartPr/>
                <p14:nvPr/>
              </p14:nvContentPartPr>
              <p14:xfrm>
                <a:off x="4791507" y="5027082"/>
                <a:ext cx="94680" cy="5040"/>
              </p14:xfrm>
            </p:contentPart>
          </mc:Choice>
          <mc:Fallback xmlns="">
            <p:pic>
              <p:nvPicPr>
                <p:cNvPr id="568" name="Ink 567">
                  <a:extLst>
                    <a:ext uri="{FF2B5EF4-FFF2-40B4-BE49-F238E27FC236}">
                      <a16:creationId xmlns:a16="http://schemas.microsoft.com/office/drawing/2014/main" id="{DD82F16B-B567-4E4D-ACF6-918C51CB27A3}"/>
                    </a:ext>
                  </a:extLst>
                </p:cNvPr>
                <p:cNvPicPr/>
                <p:nvPr/>
              </p:nvPicPr>
              <p:blipFill>
                <a:blip r:embed="rId167"/>
                <a:stretch>
                  <a:fillRect/>
                </a:stretch>
              </p:blipFill>
              <p:spPr>
                <a:xfrm>
                  <a:off x="4787187" y="5022762"/>
                  <a:ext cx="103320" cy="13680"/>
                </a:xfrm>
                <a:prstGeom prst="rect">
                  <a:avLst/>
                </a:prstGeom>
              </p:spPr>
            </p:pic>
          </mc:Fallback>
        </mc:AlternateContent>
      </p:grpSp>
      <p:grpSp>
        <p:nvGrpSpPr>
          <p:cNvPr id="574" name="Group 573">
            <a:extLst>
              <a:ext uri="{FF2B5EF4-FFF2-40B4-BE49-F238E27FC236}">
                <a16:creationId xmlns:a16="http://schemas.microsoft.com/office/drawing/2014/main" id="{547C1115-C5FE-4CDE-BE60-1A5FCD419E0D}"/>
              </a:ext>
            </a:extLst>
          </p:cNvPr>
          <p:cNvGrpSpPr/>
          <p:nvPr/>
        </p:nvGrpSpPr>
        <p:grpSpPr>
          <a:xfrm>
            <a:off x="4168979" y="4973801"/>
            <a:ext cx="102600" cy="48600"/>
            <a:chOff x="4168979" y="4973801"/>
            <a:chExt cx="102600" cy="48600"/>
          </a:xfrm>
        </p:grpSpPr>
        <mc:AlternateContent xmlns:mc="http://schemas.openxmlformats.org/markup-compatibility/2006" xmlns:p14="http://schemas.microsoft.com/office/powerpoint/2010/main">
          <mc:Choice Requires="p14">
            <p:contentPart p14:bwMode="auto" r:id="rId168">
              <p14:nvContentPartPr>
                <p14:cNvPr id="572" name="Ink 571">
                  <a:extLst>
                    <a:ext uri="{FF2B5EF4-FFF2-40B4-BE49-F238E27FC236}">
                      <a16:creationId xmlns:a16="http://schemas.microsoft.com/office/drawing/2014/main" id="{450A5499-D720-4091-936F-FB5F6E3A62F9}"/>
                    </a:ext>
                  </a:extLst>
                </p14:cNvPr>
                <p14:cNvContentPartPr/>
                <p14:nvPr/>
              </p14:nvContentPartPr>
              <p14:xfrm>
                <a:off x="4175459" y="4973801"/>
                <a:ext cx="87840" cy="11520"/>
              </p14:xfrm>
            </p:contentPart>
          </mc:Choice>
          <mc:Fallback xmlns="">
            <p:pic>
              <p:nvPicPr>
                <p:cNvPr id="572" name="Ink 571">
                  <a:extLst>
                    <a:ext uri="{FF2B5EF4-FFF2-40B4-BE49-F238E27FC236}">
                      <a16:creationId xmlns:a16="http://schemas.microsoft.com/office/drawing/2014/main" id="{450A5499-D720-4091-936F-FB5F6E3A62F9}"/>
                    </a:ext>
                  </a:extLst>
                </p:cNvPr>
                <p:cNvPicPr/>
                <p:nvPr/>
              </p:nvPicPr>
              <p:blipFill>
                <a:blip r:embed="rId169"/>
                <a:stretch>
                  <a:fillRect/>
                </a:stretch>
              </p:blipFill>
              <p:spPr>
                <a:xfrm>
                  <a:off x="4171139" y="4969481"/>
                  <a:ext cx="964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573" name="Ink 572">
                  <a:extLst>
                    <a:ext uri="{FF2B5EF4-FFF2-40B4-BE49-F238E27FC236}">
                      <a16:creationId xmlns:a16="http://schemas.microsoft.com/office/drawing/2014/main" id="{33921232-7BCF-4C50-A109-AADB25E2F1B2}"/>
                    </a:ext>
                  </a:extLst>
                </p14:cNvPr>
                <p14:cNvContentPartPr/>
                <p14:nvPr/>
              </p14:nvContentPartPr>
              <p14:xfrm>
                <a:off x="4168979" y="5016281"/>
                <a:ext cx="102600" cy="6120"/>
              </p14:xfrm>
            </p:contentPart>
          </mc:Choice>
          <mc:Fallback xmlns="">
            <p:pic>
              <p:nvPicPr>
                <p:cNvPr id="573" name="Ink 572">
                  <a:extLst>
                    <a:ext uri="{FF2B5EF4-FFF2-40B4-BE49-F238E27FC236}">
                      <a16:creationId xmlns:a16="http://schemas.microsoft.com/office/drawing/2014/main" id="{33921232-7BCF-4C50-A109-AADB25E2F1B2}"/>
                    </a:ext>
                  </a:extLst>
                </p:cNvPr>
                <p:cNvPicPr/>
                <p:nvPr/>
              </p:nvPicPr>
              <p:blipFill>
                <a:blip r:embed="rId171"/>
                <a:stretch>
                  <a:fillRect/>
                </a:stretch>
              </p:blipFill>
              <p:spPr>
                <a:xfrm>
                  <a:off x="4164659" y="5011961"/>
                  <a:ext cx="111240" cy="14760"/>
                </a:xfrm>
                <a:prstGeom prst="rect">
                  <a:avLst/>
                </a:prstGeom>
              </p:spPr>
            </p:pic>
          </mc:Fallback>
        </mc:AlternateContent>
      </p:grpSp>
      <p:grpSp>
        <p:nvGrpSpPr>
          <p:cNvPr id="675" name="Group 674">
            <a:extLst>
              <a:ext uri="{FF2B5EF4-FFF2-40B4-BE49-F238E27FC236}">
                <a16:creationId xmlns:a16="http://schemas.microsoft.com/office/drawing/2014/main" id="{FC5A95CA-19BD-46C5-AA2C-E77616C3D052}"/>
              </a:ext>
            </a:extLst>
          </p:cNvPr>
          <p:cNvGrpSpPr/>
          <p:nvPr/>
        </p:nvGrpSpPr>
        <p:grpSpPr>
          <a:xfrm>
            <a:off x="4018377" y="4917371"/>
            <a:ext cx="6480" cy="149760"/>
            <a:chOff x="4018377" y="4917371"/>
            <a:chExt cx="6480" cy="149760"/>
          </a:xfrm>
        </p:grpSpPr>
        <mc:AlternateContent xmlns:mc="http://schemas.openxmlformats.org/markup-compatibility/2006" xmlns:p14="http://schemas.microsoft.com/office/powerpoint/2010/main">
          <mc:Choice Requires="p14">
            <p:contentPart p14:bwMode="auto" r:id="rId172">
              <p14:nvContentPartPr>
                <p14:cNvPr id="575" name="Ink 574">
                  <a:extLst>
                    <a:ext uri="{FF2B5EF4-FFF2-40B4-BE49-F238E27FC236}">
                      <a16:creationId xmlns:a16="http://schemas.microsoft.com/office/drawing/2014/main" id="{995F8759-1A3D-4603-9526-21B4B532BAB1}"/>
                    </a:ext>
                  </a:extLst>
                </p14:cNvPr>
                <p14:cNvContentPartPr/>
                <p14:nvPr/>
              </p14:nvContentPartPr>
              <p14:xfrm>
                <a:off x="4019097" y="4980731"/>
                <a:ext cx="5760" cy="86400"/>
              </p14:xfrm>
            </p:contentPart>
          </mc:Choice>
          <mc:Fallback xmlns="">
            <p:pic>
              <p:nvPicPr>
                <p:cNvPr id="575" name="Ink 574">
                  <a:extLst>
                    <a:ext uri="{FF2B5EF4-FFF2-40B4-BE49-F238E27FC236}">
                      <a16:creationId xmlns:a16="http://schemas.microsoft.com/office/drawing/2014/main" id="{995F8759-1A3D-4603-9526-21B4B532BAB1}"/>
                    </a:ext>
                  </a:extLst>
                </p:cNvPr>
                <p:cNvPicPr/>
                <p:nvPr/>
              </p:nvPicPr>
              <p:blipFill>
                <a:blip r:embed="rId173"/>
                <a:stretch>
                  <a:fillRect/>
                </a:stretch>
              </p:blipFill>
              <p:spPr>
                <a:xfrm>
                  <a:off x="4014777" y="4976411"/>
                  <a:ext cx="144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72" name="Ink 671">
                  <a:extLst>
                    <a:ext uri="{FF2B5EF4-FFF2-40B4-BE49-F238E27FC236}">
                      <a16:creationId xmlns:a16="http://schemas.microsoft.com/office/drawing/2014/main" id="{57AEBEC8-6754-4743-97DE-CAF4AB0EF1DE}"/>
                    </a:ext>
                  </a:extLst>
                </p14:cNvPr>
                <p14:cNvContentPartPr/>
                <p14:nvPr/>
              </p14:nvContentPartPr>
              <p14:xfrm>
                <a:off x="4018377" y="4917371"/>
                <a:ext cx="2880" cy="1440"/>
              </p14:xfrm>
            </p:contentPart>
          </mc:Choice>
          <mc:Fallback xmlns="">
            <p:pic>
              <p:nvPicPr>
                <p:cNvPr id="672" name="Ink 671">
                  <a:extLst>
                    <a:ext uri="{FF2B5EF4-FFF2-40B4-BE49-F238E27FC236}">
                      <a16:creationId xmlns:a16="http://schemas.microsoft.com/office/drawing/2014/main" id="{57AEBEC8-6754-4743-97DE-CAF4AB0EF1DE}"/>
                    </a:ext>
                  </a:extLst>
                </p:cNvPr>
                <p:cNvPicPr/>
                <p:nvPr/>
              </p:nvPicPr>
              <p:blipFill>
                <a:blip r:embed="rId175"/>
                <a:stretch>
                  <a:fillRect/>
                </a:stretch>
              </p:blipFill>
              <p:spPr>
                <a:xfrm>
                  <a:off x="4014057" y="4913051"/>
                  <a:ext cx="11520" cy="1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6">
            <p14:nvContentPartPr>
              <p14:cNvPr id="530" name="Ink 529">
                <a:extLst>
                  <a:ext uri="{FF2B5EF4-FFF2-40B4-BE49-F238E27FC236}">
                    <a16:creationId xmlns:a16="http://schemas.microsoft.com/office/drawing/2014/main" id="{A8F086E1-9AB9-46ED-B5E2-847D0CB65A12}"/>
                  </a:ext>
                </a:extLst>
              </p14:cNvPr>
              <p14:cNvContentPartPr/>
              <p14:nvPr/>
            </p14:nvContentPartPr>
            <p14:xfrm>
              <a:off x="8181948" y="3677261"/>
              <a:ext cx="118807" cy="304411"/>
            </p14:xfrm>
          </p:contentPart>
        </mc:Choice>
        <mc:Fallback xmlns="">
          <p:pic>
            <p:nvPicPr>
              <p:cNvPr id="530" name="Ink 529">
                <a:extLst>
                  <a:ext uri="{FF2B5EF4-FFF2-40B4-BE49-F238E27FC236}">
                    <a16:creationId xmlns:a16="http://schemas.microsoft.com/office/drawing/2014/main" id="{A8F086E1-9AB9-46ED-B5E2-847D0CB65A12}"/>
                  </a:ext>
                </a:extLst>
              </p:cNvPr>
              <p:cNvPicPr/>
              <p:nvPr/>
            </p:nvPicPr>
            <p:blipFill>
              <a:blip r:embed="rId47"/>
              <a:stretch>
                <a:fillRect/>
              </a:stretch>
            </p:blipFill>
            <p:spPr>
              <a:xfrm>
                <a:off x="8177615" y="3672943"/>
                <a:ext cx="127474" cy="313047"/>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536" name="Ink 535">
                <a:extLst>
                  <a:ext uri="{FF2B5EF4-FFF2-40B4-BE49-F238E27FC236}">
                    <a16:creationId xmlns:a16="http://schemas.microsoft.com/office/drawing/2014/main" id="{FFB74063-C3D9-4A99-83F7-92E8A401A546}"/>
                  </a:ext>
                </a:extLst>
              </p14:cNvPr>
              <p14:cNvContentPartPr/>
              <p14:nvPr/>
            </p14:nvContentPartPr>
            <p14:xfrm>
              <a:off x="7466558" y="3808815"/>
              <a:ext cx="82094" cy="136143"/>
            </p14:xfrm>
          </p:contentPart>
        </mc:Choice>
        <mc:Fallback xmlns="">
          <p:pic>
            <p:nvPicPr>
              <p:cNvPr id="536" name="Ink 535">
                <a:extLst>
                  <a:ext uri="{FF2B5EF4-FFF2-40B4-BE49-F238E27FC236}">
                    <a16:creationId xmlns:a16="http://schemas.microsoft.com/office/drawing/2014/main" id="{FFB74063-C3D9-4A99-83F7-92E8A401A546}"/>
                  </a:ext>
                </a:extLst>
              </p:cNvPr>
              <p:cNvPicPr/>
              <p:nvPr/>
            </p:nvPicPr>
            <p:blipFill>
              <a:blip r:embed="rId143"/>
              <a:stretch>
                <a:fillRect/>
              </a:stretch>
            </p:blipFill>
            <p:spPr>
              <a:xfrm>
                <a:off x="7462237" y="3804482"/>
                <a:ext cx="90735" cy="14481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537" name="Ink 536">
                <a:extLst>
                  <a:ext uri="{FF2B5EF4-FFF2-40B4-BE49-F238E27FC236}">
                    <a16:creationId xmlns:a16="http://schemas.microsoft.com/office/drawing/2014/main" id="{463D7861-74D2-48DB-AFE7-2247D1EEA519}"/>
                  </a:ext>
                </a:extLst>
              </p14:cNvPr>
              <p14:cNvContentPartPr/>
              <p14:nvPr/>
            </p14:nvContentPartPr>
            <p14:xfrm>
              <a:off x="7451261" y="3814424"/>
              <a:ext cx="97391" cy="129515"/>
            </p14:xfrm>
          </p:contentPart>
        </mc:Choice>
        <mc:Fallback xmlns="">
          <p:pic>
            <p:nvPicPr>
              <p:cNvPr id="537" name="Ink 536">
                <a:extLst>
                  <a:ext uri="{FF2B5EF4-FFF2-40B4-BE49-F238E27FC236}">
                    <a16:creationId xmlns:a16="http://schemas.microsoft.com/office/drawing/2014/main" id="{463D7861-74D2-48DB-AFE7-2247D1EEA519}"/>
                  </a:ext>
                </a:extLst>
              </p:cNvPr>
              <p:cNvPicPr/>
              <p:nvPr/>
            </p:nvPicPr>
            <p:blipFill>
              <a:blip r:embed="rId145"/>
              <a:stretch>
                <a:fillRect/>
              </a:stretch>
            </p:blipFill>
            <p:spPr>
              <a:xfrm>
                <a:off x="7446933" y="3810095"/>
                <a:ext cx="106048" cy="138173"/>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538" name="Ink 537">
                <a:extLst>
                  <a:ext uri="{FF2B5EF4-FFF2-40B4-BE49-F238E27FC236}">
                    <a16:creationId xmlns:a16="http://schemas.microsoft.com/office/drawing/2014/main" id="{E5C2E1FA-BA79-43D5-9273-19BD36DDCD8A}"/>
                  </a:ext>
                </a:extLst>
              </p14:cNvPr>
              <p14:cNvContentPartPr/>
              <p14:nvPr/>
            </p14:nvContentPartPr>
            <p14:xfrm>
              <a:off x="7678167" y="3789439"/>
              <a:ext cx="27025" cy="209569"/>
            </p14:xfrm>
          </p:contentPart>
        </mc:Choice>
        <mc:Fallback xmlns="">
          <p:pic>
            <p:nvPicPr>
              <p:cNvPr id="538" name="Ink 537">
                <a:extLst>
                  <a:ext uri="{FF2B5EF4-FFF2-40B4-BE49-F238E27FC236}">
                    <a16:creationId xmlns:a16="http://schemas.microsoft.com/office/drawing/2014/main" id="{E5C2E1FA-BA79-43D5-9273-19BD36DDCD8A}"/>
                  </a:ext>
                </a:extLst>
              </p:cNvPr>
              <p:cNvPicPr/>
              <p:nvPr/>
            </p:nvPicPr>
            <p:blipFill>
              <a:blip r:embed="rId147"/>
              <a:stretch>
                <a:fillRect/>
              </a:stretch>
            </p:blipFill>
            <p:spPr>
              <a:xfrm>
                <a:off x="7673843" y="3785118"/>
                <a:ext cx="35673" cy="21821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539" name="Ink 538">
                <a:extLst>
                  <a:ext uri="{FF2B5EF4-FFF2-40B4-BE49-F238E27FC236}">
                    <a16:creationId xmlns:a16="http://schemas.microsoft.com/office/drawing/2014/main" id="{8AD23574-EC54-44A8-A5ED-66E0922C840D}"/>
                  </a:ext>
                </a:extLst>
              </p14:cNvPr>
              <p14:cNvContentPartPr/>
              <p14:nvPr/>
            </p14:nvContentPartPr>
            <p14:xfrm>
              <a:off x="7745474" y="3808815"/>
              <a:ext cx="112178" cy="169287"/>
            </p14:xfrm>
          </p:contentPart>
        </mc:Choice>
        <mc:Fallback xmlns="">
          <p:pic>
            <p:nvPicPr>
              <p:cNvPr id="539" name="Ink 538">
                <a:extLst>
                  <a:ext uri="{FF2B5EF4-FFF2-40B4-BE49-F238E27FC236}">
                    <a16:creationId xmlns:a16="http://schemas.microsoft.com/office/drawing/2014/main" id="{8AD23574-EC54-44A8-A5ED-66E0922C840D}"/>
                  </a:ext>
                </a:extLst>
              </p:cNvPr>
              <p:cNvPicPr/>
              <p:nvPr/>
            </p:nvPicPr>
            <p:blipFill>
              <a:blip r:embed="rId149"/>
              <a:stretch>
                <a:fillRect/>
              </a:stretch>
            </p:blipFill>
            <p:spPr>
              <a:xfrm>
                <a:off x="7741146" y="3804493"/>
                <a:ext cx="120835" cy="177931"/>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540" name="Ink 539">
                <a:extLst>
                  <a:ext uri="{FF2B5EF4-FFF2-40B4-BE49-F238E27FC236}">
                    <a16:creationId xmlns:a16="http://schemas.microsoft.com/office/drawing/2014/main" id="{479FB17F-DF80-4819-AD58-AB18377F22A5}"/>
                  </a:ext>
                </a:extLst>
              </p14:cNvPr>
              <p14:cNvContentPartPr/>
              <p14:nvPr/>
            </p14:nvContentPartPr>
            <p14:xfrm>
              <a:off x="7821449" y="3685929"/>
              <a:ext cx="85663" cy="2040"/>
            </p14:xfrm>
          </p:contentPart>
        </mc:Choice>
        <mc:Fallback xmlns="">
          <p:pic>
            <p:nvPicPr>
              <p:cNvPr id="540" name="Ink 539">
                <a:extLst>
                  <a:ext uri="{FF2B5EF4-FFF2-40B4-BE49-F238E27FC236}">
                    <a16:creationId xmlns:a16="http://schemas.microsoft.com/office/drawing/2014/main" id="{479FB17F-DF80-4819-AD58-AB18377F22A5}"/>
                  </a:ext>
                </a:extLst>
              </p:cNvPr>
              <p:cNvPicPr/>
              <p:nvPr/>
            </p:nvPicPr>
            <p:blipFill>
              <a:blip r:embed="rId151"/>
              <a:stretch>
                <a:fillRect/>
              </a:stretch>
            </p:blipFill>
            <p:spPr>
              <a:xfrm>
                <a:off x="7817130" y="3681033"/>
                <a:ext cx="94301" cy="11832"/>
              </a:xfrm>
              <a:prstGeom prst="rect">
                <a:avLst/>
              </a:prstGeom>
            </p:spPr>
          </p:pic>
        </mc:Fallback>
      </mc:AlternateContent>
      <p:grpSp>
        <p:nvGrpSpPr>
          <p:cNvPr id="519" name="Group 518">
            <a:extLst>
              <a:ext uri="{FF2B5EF4-FFF2-40B4-BE49-F238E27FC236}">
                <a16:creationId xmlns:a16="http://schemas.microsoft.com/office/drawing/2014/main" id="{791FCA8F-7112-428C-942A-E2DBDF7F1575}"/>
              </a:ext>
            </a:extLst>
          </p:cNvPr>
          <p:cNvGrpSpPr/>
          <p:nvPr/>
        </p:nvGrpSpPr>
        <p:grpSpPr>
          <a:xfrm>
            <a:off x="8553608" y="3802120"/>
            <a:ext cx="1278720" cy="185040"/>
            <a:chOff x="8553608" y="3802120"/>
            <a:chExt cx="1278720" cy="185040"/>
          </a:xfrm>
        </p:grpSpPr>
        <mc:AlternateContent xmlns:mc="http://schemas.openxmlformats.org/markup-compatibility/2006" xmlns:p14="http://schemas.microsoft.com/office/powerpoint/2010/main">
          <mc:Choice Requires="p14">
            <p:contentPart p14:bwMode="auto" r:id="rId182">
              <p14:nvContentPartPr>
                <p14:cNvPr id="679" name="Ink 678">
                  <a:extLst>
                    <a:ext uri="{FF2B5EF4-FFF2-40B4-BE49-F238E27FC236}">
                      <a16:creationId xmlns:a16="http://schemas.microsoft.com/office/drawing/2014/main" id="{9C15C13D-4E1B-40F8-9380-468BA0FA8110}"/>
                    </a:ext>
                  </a:extLst>
                </p14:cNvPr>
                <p14:cNvContentPartPr/>
                <p14:nvPr/>
              </p14:nvContentPartPr>
              <p14:xfrm>
                <a:off x="8553608" y="3883480"/>
                <a:ext cx="61920" cy="94320"/>
              </p14:xfrm>
            </p:contentPart>
          </mc:Choice>
          <mc:Fallback xmlns="">
            <p:pic>
              <p:nvPicPr>
                <p:cNvPr id="679" name="Ink 678">
                  <a:extLst>
                    <a:ext uri="{FF2B5EF4-FFF2-40B4-BE49-F238E27FC236}">
                      <a16:creationId xmlns:a16="http://schemas.microsoft.com/office/drawing/2014/main" id="{9C15C13D-4E1B-40F8-9380-468BA0FA8110}"/>
                    </a:ext>
                  </a:extLst>
                </p:cNvPr>
                <p:cNvPicPr/>
                <p:nvPr/>
              </p:nvPicPr>
              <p:blipFill>
                <a:blip r:embed="rId189"/>
                <a:stretch>
                  <a:fillRect/>
                </a:stretch>
              </p:blipFill>
              <p:spPr>
                <a:xfrm>
                  <a:off x="8549288" y="3879160"/>
                  <a:ext cx="70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680" name="Ink 679">
                  <a:extLst>
                    <a:ext uri="{FF2B5EF4-FFF2-40B4-BE49-F238E27FC236}">
                      <a16:creationId xmlns:a16="http://schemas.microsoft.com/office/drawing/2014/main" id="{CE12F4E0-2FD2-44E9-8B41-F6273F964C64}"/>
                    </a:ext>
                  </a:extLst>
                </p14:cNvPr>
                <p14:cNvContentPartPr/>
                <p14:nvPr/>
              </p14:nvContentPartPr>
              <p14:xfrm>
                <a:off x="8623088" y="3889960"/>
                <a:ext cx="46440" cy="80640"/>
              </p14:xfrm>
            </p:contentPart>
          </mc:Choice>
          <mc:Fallback xmlns="">
            <p:pic>
              <p:nvPicPr>
                <p:cNvPr id="680" name="Ink 679">
                  <a:extLst>
                    <a:ext uri="{FF2B5EF4-FFF2-40B4-BE49-F238E27FC236}">
                      <a16:creationId xmlns:a16="http://schemas.microsoft.com/office/drawing/2014/main" id="{CE12F4E0-2FD2-44E9-8B41-F6273F964C64}"/>
                    </a:ext>
                  </a:extLst>
                </p:cNvPr>
                <p:cNvPicPr/>
                <p:nvPr/>
              </p:nvPicPr>
              <p:blipFill>
                <a:blip r:embed="rId191"/>
                <a:stretch>
                  <a:fillRect/>
                </a:stretch>
              </p:blipFill>
              <p:spPr>
                <a:xfrm>
                  <a:off x="8618768" y="3885640"/>
                  <a:ext cx="550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683" name="Ink 682">
                  <a:extLst>
                    <a:ext uri="{FF2B5EF4-FFF2-40B4-BE49-F238E27FC236}">
                      <a16:creationId xmlns:a16="http://schemas.microsoft.com/office/drawing/2014/main" id="{F0EE9286-303F-4FCE-8916-38FCF4A67C6B}"/>
                    </a:ext>
                  </a:extLst>
                </p14:cNvPr>
                <p14:cNvContentPartPr/>
                <p14:nvPr/>
              </p14:nvContentPartPr>
              <p14:xfrm>
                <a:off x="8676008" y="3899320"/>
                <a:ext cx="52200" cy="68400"/>
              </p14:xfrm>
            </p:contentPart>
          </mc:Choice>
          <mc:Fallback xmlns="">
            <p:pic>
              <p:nvPicPr>
                <p:cNvPr id="683" name="Ink 682">
                  <a:extLst>
                    <a:ext uri="{FF2B5EF4-FFF2-40B4-BE49-F238E27FC236}">
                      <a16:creationId xmlns:a16="http://schemas.microsoft.com/office/drawing/2014/main" id="{F0EE9286-303F-4FCE-8916-38FCF4A67C6B}"/>
                    </a:ext>
                  </a:extLst>
                </p:cNvPr>
                <p:cNvPicPr/>
                <p:nvPr/>
              </p:nvPicPr>
              <p:blipFill>
                <a:blip r:embed="rId193"/>
                <a:stretch>
                  <a:fillRect/>
                </a:stretch>
              </p:blipFill>
              <p:spPr>
                <a:xfrm>
                  <a:off x="8671688" y="3895000"/>
                  <a:ext cx="608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684" name="Ink 683">
                  <a:extLst>
                    <a:ext uri="{FF2B5EF4-FFF2-40B4-BE49-F238E27FC236}">
                      <a16:creationId xmlns:a16="http://schemas.microsoft.com/office/drawing/2014/main" id="{94298E0B-48DE-4A54-B5F0-29EFABE34C71}"/>
                    </a:ext>
                  </a:extLst>
                </p14:cNvPr>
                <p14:cNvContentPartPr/>
                <p14:nvPr/>
              </p14:nvContentPartPr>
              <p14:xfrm>
                <a:off x="8752688" y="3904360"/>
                <a:ext cx="75960" cy="71640"/>
              </p14:xfrm>
            </p:contentPart>
          </mc:Choice>
          <mc:Fallback xmlns="">
            <p:pic>
              <p:nvPicPr>
                <p:cNvPr id="684" name="Ink 683">
                  <a:extLst>
                    <a:ext uri="{FF2B5EF4-FFF2-40B4-BE49-F238E27FC236}">
                      <a16:creationId xmlns:a16="http://schemas.microsoft.com/office/drawing/2014/main" id="{94298E0B-48DE-4A54-B5F0-29EFABE34C71}"/>
                    </a:ext>
                  </a:extLst>
                </p:cNvPr>
                <p:cNvPicPr/>
                <p:nvPr/>
              </p:nvPicPr>
              <p:blipFill>
                <a:blip r:embed="rId195"/>
                <a:stretch>
                  <a:fillRect/>
                </a:stretch>
              </p:blipFill>
              <p:spPr>
                <a:xfrm>
                  <a:off x="8748368" y="3900040"/>
                  <a:ext cx="846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88" name="Ink 687">
                  <a:extLst>
                    <a:ext uri="{FF2B5EF4-FFF2-40B4-BE49-F238E27FC236}">
                      <a16:creationId xmlns:a16="http://schemas.microsoft.com/office/drawing/2014/main" id="{52FB7A52-0D8A-42DD-8A85-AA41BEEAB7E0}"/>
                    </a:ext>
                  </a:extLst>
                </p14:cNvPr>
                <p14:cNvContentPartPr/>
                <p14:nvPr/>
              </p14:nvContentPartPr>
              <p14:xfrm>
                <a:off x="8870768" y="3834880"/>
                <a:ext cx="21960" cy="147600"/>
              </p14:xfrm>
            </p:contentPart>
          </mc:Choice>
          <mc:Fallback xmlns="">
            <p:pic>
              <p:nvPicPr>
                <p:cNvPr id="688" name="Ink 687">
                  <a:extLst>
                    <a:ext uri="{FF2B5EF4-FFF2-40B4-BE49-F238E27FC236}">
                      <a16:creationId xmlns:a16="http://schemas.microsoft.com/office/drawing/2014/main" id="{52FB7A52-0D8A-42DD-8A85-AA41BEEAB7E0}"/>
                    </a:ext>
                  </a:extLst>
                </p:cNvPr>
                <p:cNvPicPr/>
                <p:nvPr/>
              </p:nvPicPr>
              <p:blipFill>
                <a:blip r:embed="rId197"/>
                <a:stretch>
                  <a:fillRect/>
                </a:stretch>
              </p:blipFill>
              <p:spPr>
                <a:xfrm>
                  <a:off x="8866448" y="3830560"/>
                  <a:ext cx="306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692" name="Ink 691">
                  <a:extLst>
                    <a:ext uri="{FF2B5EF4-FFF2-40B4-BE49-F238E27FC236}">
                      <a16:creationId xmlns:a16="http://schemas.microsoft.com/office/drawing/2014/main" id="{AD205E8F-124B-4AE9-9423-5BF79251B596}"/>
                    </a:ext>
                  </a:extLst>
                </p14:cNvPr>
                <p14:cNvContentPartPr/>
                <p14:nvPr/>
              </p14:nvContentPartPr>
              <p14:xfrm>
                <a:off x="8847368" y="3905800"/>
                <a:ext cx="53280" cy="10440"/>
              </p14:xfrm>
            </p:contentPart>
          </mc:Choice>
          <mc:Fallback xmlns="">
            <p:pic>
              <p:nvPicPr>
                <p:cNvPr id="692" name="Ink 691">
                  <a:extLst>
                    <a:ext uri="{FF2B5EF4-FFF2-40B4-BE49-F238E27FC236}">
                      <a16:creationId xmlns:a16="http://schemas.microsoft.com/office/drawing/2014/main" id="{AD205E8F-124B-4AE9-9423-5BF79251B596}"/>
                    </a:ext>
                  </a:extLst>
                </p:cNvPr>
                <p:cNvPicPr/>
                <p:nvPr/>
              </p:nvPicPr>
              <p:blipFill>
                <a:blip r:embed="rId199"/>
                <a:stretch>
                  <a:fillRect/>
                </a:stretch>
              </p:blipFill>
              <p:spPr>
                <a:xfrm>
                  <a:off x="8843048" y="3901480"/>
                  <a:ext cx="619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693" name="Ink 692">
                  <a:extLst>
                    <a:ext uri="{FF2B5EF4-FFF2-40B4-BE49-F238E27FC236}">
                      <a16:creationId xmlns:a16="http://schemas.microsoft.com/office/drawing/2014/main" id="{470C95AB-4BD1-4147-884E-CB34EF97504A}"/>
                    </a:ext>
                  </a:extLst>
                </p14:cNvPr>
                <p14:cNvContentPartPr/>
                <p14:nvPr/>
              </p14:nvContentPartPr>
              <p14:xfrm>
                <a:off x="8908928" y="3899320"/>
                <a:ext cx="59400" cy="64080"/>
              </p14:xfrm>
            </p:contentPart>
          </mc:Choice>
          <mc:Fallback xmlns="">
            <p:pic>
              <p:nvPicPr>
                <p:cNvPr id="693" name="Ink 692">
                  <a:extLst>
                    <a:ext uri="{FF2B5EF4-FFF2-40B4-BE49-F238E27FC236}">
                      <a16:creationId xmlns:a16="http://schemas.microsoft.com/office/drawing/2014/main" id="{470C95AB-4BD1-4147-884E-CB34EF97504A}"/>
                    </a:ext>
                  </a:extLst>
                </p:cNvPr>
                <p:cNvPicPr/>
                <p:nvPr/>
              </p:nvPicPr>
              <p:blipFill>
                <a:blip r:embed="rId201"/>
                <a:stretch>
                  <a:fillRect/>
                </a:stretch>
              </p:blipFill>
              <p:spPr>
                <a:xfrm>
                  <a:off x="8904608" y="3895000"/>
                  <a:ext cx="680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694" name="Ink 693">
                  <a:extLst>
                    <a:ext uri="{FF2B5EF4-FFF2-40B4-BE49-F238E27FC236}">
                      <a16:creationId xmlns:a16="http://schemas.microsoft.com/office/drawing/2014/main" id="{0AC40471-EEDE-4673-8461-A66737B220E3}"/>
                    </a:ext>
                  </a:extLst>
                </p14:cNvPr>
                <p14:cNvContentPartPr/>
                <p14:nvPr/>
              </p14:nvContentPartPr>
              <p14:xfrm>
                <a:off x="8995688" y="3897520"/>
                <a:ext cx="117360" cy="89640"/>
              </p14:xfrm>
            </p:contentPart>
          </mc:Choice>
          <mc:Fallback xmlns="">
            <p:pic>
              <p:nvPicPr>
                <p:cNvPr id="694" name="Ink 693">
                  <a:extLst>
                    <a:ext uri="{FF2B5EF4-FFF2-40B4-BE49-F238E27FC236}">
                      <a16:creationId xmlns:a16="http://schemas.microsoft.com/office/drawing/2014/main" id="{0AC40471-EEDE-4673-8461-A66737B220E3}"/>
                    </a:ext>
                  </a:extLst>
                </p:cNvPr>
                <p:cNvPicPr/>
                <p:nvPr/>
              </p:nvPicPr>
              <p:blipFill>
                <a:blip r:embed="rId203"/>
                <a:stretch>
                  <a:fillRect/>
                </a:stretch>
              </p:blipFill>
              <p:spPr>
                <a:xfrm>
                  <a:off x="8991368" y="3893200"/>
                  <a:ext cx="1260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696" name="Ink 695">
                  <a:extLst>
                    <a:ext uri="{FF2B5EF4-FFF2-40B4-BE49-F238E27FC236}">
                      <a16:creationId xmlns:a16="http://schemas.microsoft.com/office/drawing/2014/main" id="{E8EB51B3-D6F1-4CB1-A78C-5D8832AE5C2A}"/>
                    </a:ext>
                  </a:extLst>
                </p14:cNvPr>
                <p14:cNvContentPartPr/>
                <p14:nvPr/>
              </p14:nvContentPartPr>
              <p14:xfrm>
                <a:off x="9166688" y="3878800"/>
                <a:ext cx="60480" cy="92160"/>
              </p14:xfrm>
            </p:contentPart>
          </mc:Choice>
          <mc:Fallback xmlns="">
            <p:pic>
              <p:nvPicPr>
                <p:cNvPr id="696" name="Ink 695">
                  <a:extLst>
                    <a:ext uri="{FF2B5EF4-FFF2-40B4-BE49-F238E27FC236}">
                      <a16:creationId xmlns:a16="http://schemas.microsoft.com/office/drawing/2014/main" id="{E8EB51B3-D6F1-4CB1-A78C-5D8832AE5C2A}"/>
                    </a:ext>
                  </a:extLst>
                </p:cNvPr>
                <p:cNvPicPr/>
                <p:nvPr/>
              </p:nvPicPr>
              <p:blipFill>
                <a:blip r:embed="rId205"/>
                <a:stretch>
                  <a:fillRect/>
                </a:stretch>
              </p:blipFill>
              <p:spPr>
                <a:xfrm>
                  <a:off x="9162368" y="3874480"/>
                  <a:ext cx="691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697" name="Ink 696">
                  <a:extLst>
                    <a:ext uri="{FF2B5EF4-FFF2-40B4-BE49-F238E27FC236}">
                      <a16:creationId xmlns:a16="http://schemas.microsoft.com/office/drawing/2014/main" id="{E28474E9-CCB9-4DDA-BE29-BF35621337E1}"/>
                    </a:ext>
                  </a:extLst>
                </p14:cNvPr>
                <p14:cNvContentPartPr/>
                <p14:nvPr/>
              </p14:nvContentPartPr>
              <p14:xfrm>
                <a:off x="9228608" y="3802120"/>
                <a:ext cx="19080" cy="144000"/>
              </p14:xfrm>
            </p:contentPart>
          </mc:Choice>
          <mc:Fallback xmlns="">
            <p:pic>
              <p:nvPicPr>
                <p:cNvPr id="697" name="Ink 696">
                  <a:extLst>
                    <a:ext uri="{FF2B5EF4-FFF2-40B4-BE49-F238E27FC236}">
                      <a16:creationId xmlns:a16="http://schemas.microsoft.com/office/drawing/2014/main" id="{E28474E9-CCB9-4DDA-BE29-BF35621337E1}"/>
                    </a:ext>
                  </a:extLst>
                </p:cNvPr>
                <p:cNvPicPr/>
                <p:nvPr/>
              </p:nvPicPr>
              <p:blipFill>
                <a:blip r:embed="rId207"/>
                <a:stretch>
                  <a:fillRect/>
                </a:stretch>
              </p:blipFill>
              <p:spPr>
                <a:xfrm>
                  <a:off x="9224288" y="3797800"/>
                  <a:ext cx="277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698" name="Ink 697">
                  <a:extLst>
                    <a:ext uri="{FF2B5EF4-FFF2-40B4-BE49-F238E27FC236}">
                      <a16:creationId xmlns:a16="http://schemas.microsoft.com/office/drawing/2014/main" id="{0D36AE59-CE30-416E-A829-D432BCCFF04D}"/>
                    </a:ext>
                  </a:extLst>
                </p14:cNvPr>
                <p14:cNvContentPartPr/>
                <p14:nvPr/>
              </p14:nvContentPartPr>
              <p14:xfrm>
                <a:off x="9263168" y="3876640"/>
                <a:ext cx="55440" cy="78480"/>
              </p14:xfrm>
            </p:contentPart>
          </mc:Choice>
          <mc:Fallback xmlns="">
            <p:pic>
              <p:nvPicPr>
                <p:cNvPr id="698" name="Ink 697">
                  <a:extLst>
                    <a:ext uri="{FF2B5EF4-FFF2-40B4-BE49-F238E27FC236}">
                      <a16:creationId xmlns:a16="http://schemas.microsoft.com/office/drawing/2014/main" id="{0D36AE59-CE30-416E-A829-D432BCCFF04D}"/>
                    </a:ext>
                  </a:extLst>
                </p:cNvPr>
                <p:cNvPicPr/>
                <p:nvPr/>
              </p:nvPicPr>
              <p:blipFill>
                <a:blip r:embed="rId209"/>
                <a:stretch>
                  <a:fillRect/>
                </a:stretch>
              </p:blipFill>
              <p:spPr>
                <a:xfrm>
                  <a:off x="9258848" y="3872320"/>
                  <a:ext cx="640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512" name="Ink 511">
                  <a:extLst>
                    <a:ext uri="{FF2B5EF4-FFF2-40B4-BE49-F238E27FC236}">
                      <a16:creationId xmlns:a16="http://schemas.microsoft.com/office/drawing/2014/main" id="{B4F8F10C-3702-460A-8CC4-41DC90A67071}"/>
                    </a:ext>
                  </a:extLst>
                </p14:cNvPr>
                <p14:cNvContentPartPr/>
                <p14:nvPr/>
              </p14:nvContentPartPr>
              <p14:xfrm>
                <a:off x="9334088" y="3862240"/>
                <a:ext cx="59760" cy="90000"/>
              </p14:xfrm>
            </p:contentPart>
          </mc:Choice>
          <mc:Fallback xmlns="">
            <p:pic>
              <p:nvPicPr>
                <p:cNvPr id="512" name="Ink 511">
                  <a:extLst>
                    <a:ext uri="{FF2B5EF4-FFF2-40B4-BE49-F238E27FC236}">
                      <a16:creationId xmlns:a16="http://schemas.microsoft.com/office/drawing/2014/main" id="{B4F8F10C-3702-460A-8CC4-41DC90A67071}"/>
                    </a:ext>
                  </a:extLst>
                </p:cNvPr>
                <p:cNvPicPr/>
                <p:nvPr/>
              </p:nvPicPr>
              <p:blipFill>
                <a:blip r:embed="rId211"/>
                <a:stretch>
                  <a:fillRect/>
                </a:stretch>
              </p:blipFill>
              <p:spPr>
                <a:xfrm>
                  <a:off x="9329768" y="3857920"/>
                  <a:ext cx="684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513" name="Ink 512">
                  <a:extLst>
                    <a:ext uri="{FF2B5EF4-FFF2-40B4-BE49-F238E27FC236}">
                      <a16:creationId xmlns:a16="http://schemas.microsoft.com/office/drawing/2014/main" id="{5FA6CE12-D554-4CCB-B4A2-FE92D5CF0E3E}"/>
                    </a:ext>
                  </a:extLst>
                </p14:cNvPr>
                <p14:cNvContentPartPr/>
                <p14:nvPr/>
              </p14:nvContentPartPr>
              <p14:xfrm>
                <a:off x="9398888" y="3805360"/>
                <a:ext cx="23040" cy="165240"/>
              </p14:xfrm>
            </p:contentPart>
          </mc:Choice>
          <mc:Fallback xmlns="">
            <p:pic>
              <p:nvPicPr>
                <p:cNvPr id="513" name="Ink 512">
                  <a:extLst>
                    <a:ext uri="{FF2B5EF4-FFF2-40B4-BE49-F238E27FC236}">
                      <a16:creationId xmlns:a16="http://schemas.microsoft.com/office/drawing/2014/main" id="{5FA6CE12-D554-4CCB-B4A2-FE92D5CF0E3E}"/>
                    </a:ext>
                  </a:extLst>
                </p:cNvPr>
                <p:cNvPicPr/>
                <p:nvPr/>
              </p:nvPicPr>
              <p:blipFill>
                <a:blip r:embed="rId213"/>
                <a:stretch>
                  <a:fillRect/>
                </a:stretch>
              </p:blipFill>
              <p:spPr>
                <a:xfrm>
                  <a:off x="9394568" y="3801040"/>
                  <a:ext cx="316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514" name="Ink 513">
                  <a:extLst>
                    <a:ext uri="{FF2B5EF4-FFF2-40B4-BE49-F238E27FC236}">
                      <a16:creationId xmlns:a16="http://schemas.microsoft.com/office/drawing/2014/main" id="{AAAA72DE-FF95-421E-8BD4-2231330119D4}"/>
                    </a:ext>
                  </a:extLst>
                </p14:cNvPr>
                <p14:cNvContentPartPr/>
                <p14:nvPr/>
              </p14:nvContentPartPr>
              <p14:xfrm>
                <a:off x="9424448" y="3846040"/>
                <a:ext cx="64800" cy="89640"/>
              </p14:xfrm>
            </p:contentPart>
          </mc:Choice>
          <mc:Fallback xmlns="">
            <p:pic>
              <p:nvPicPr>
                <p:cNvPr id="514" name="Ink 513">
                  <a:extLst>
                    <a:ext uri="{FF2B5EF4-FFF2-40B4-BE49-F238E27FC236}">
                      <a16:creationId xmlns:a16="http://schemas.microsoft.com/office/drawing/2014/main" id="{AAAA72DE-FF95-421E-8BD4-2231330119D4}"/>
                    </a:ext>
                  </a:extLst>
                </p:cNvPr>
                <p:cNvPicPr/>
                <p:nvPr/>
              </p:nvPicPr>
              <p:blipFill>
                <a:blip r:embed="rId215"/>
                <a:stretch>
                  <a:fillRect/>
                </a:stretch>
              </p:blipFill>
              <p:spPr>
                <a:xfrm>
                  <a:off x="9420128" y="3841720"/>
                  <a:ext cx="734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515" name="Ink 514">
                  <a:extLst>
                    <a:ext uri="{FF2B5EF4-FFF2-40B4-BE49-F238E27FC236}">
                      <a16:creationId xmlns:a16="http://schemas.microsoft.com/office/drawing/2014/main" id="{336DF378-FC7B-47BF-8798-FAACBF9E8890}"/>
                    </a:ext>
                  </a:extLst>
                </p14:cNvPr>
                <p14:cNvContentPartPr/>
                <p14:nvPr/>
              </p14:nvContentPartPr>
              <p14:xfrm>
                <a:off x="9495368" y="3854320"/>
                <a:ext cx="110880" cy="91080"/>
              </p14:xfrm>
            </p:contentPart>
          </mc:Choice>
          <mc:Fallback xmlns="">
            <p:pic>
              <p:nvPicPr>
                <p:cNvPr id="515" name="Ink 514">
                  <a:extLst>
                    <a:ext uri="{FF2B5EF4-FFF2-40B4-BE49-F238E27FC236}">
                      <a16:creationId xmlns:a16="http://schemas.microsoft.com/office/drawing/2014/main" id="{336DF378-FC7B-47BF-8798-FAACBF9E8890}"/>
                    </a:ext>
                  </a:extLst>
                </p:cNvPr>
                <p:cNvPicPr/>
                <p:nvPr/>
              </p:nvPicPr>
              <p:blipFill>
                <a:blip r:embed="rId217"/>
                <a:stretch>
                  <a:fillRect/>
                </a:stretch>
              </p:blipFill>
              <p:spPr>
                <a:xfrm>
                  <a:off x="9491048" y="3850000"/>
                  <a:ext cx="1195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516" name="Ink 515">
                  <a:extLst>
                    <a:ext uri="{FF2B5EF4-FFF2-40B4-BE49-F238E27FC236}">
                      <a16:creationId xmlns:a16="http://schemas.microsoft.com/office/drawing/2014/main" id="{98AB1710-4CDF-4EA6-94B1-2BC48D4AE81F}"/>
                    </a:ext>
                  </a:extLst>
                </p14:cNvPr>
                <p14:cNvContentPartPr/>
                <p14:nvPr/>
              </p14:nvContentPartPr>
              <p14:xfrm>
                <a:off x="9648368" y="3909040"/>
                <a:ext cx="6840" cy="37800"/>
              </p14:xfrm>
            </p:contentPart>
          </mc:Choice>
          <mc:Fallback xmlns="">
            <p:pic>
              <p:nvPicPr>
                <p:cNvPr id="516" name="Ink 515">
                  <a:extLst>
                    <a:ext uri="{FF2B5EF4-FFF2-40B4-BE49-F238E27FC236}">
                      <a16:creationId xmlns:a16="http://schemas.microsoft.com/office/drawing/2014/main" id="{98AB1710-4CDF-4EA6-94B1-2BC48D4AE81F}"/>
                    </a:ext>
                  </a:extLst>
                </p:cNvPr>
                <p:cNvPicPr/>
                <p:nvPr/>
              </p:nvPicPr>
              <p:blipFill>
                <a:blip r:embed="rId219"/>
                <a:stretch>
                  <a:fillRect/>
                </a:stretch>
              </p:blipFill>
              <p:spPr>
                <a:xfrm>
                  <a:off x="9644048" y="3904720"/>
                  <a:ext cx="154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517" name="Ink 516">
                  <a:extLst>
                    <a:ext uri="{FF2B5EF4-FFF2-40B4-BE49-F238E27FC236}">
                      <a16:creationId xmlns:a16="http://schemas.microsoft.com/office/drawing/2014/main" id="{914B2BCA-6706-457D-B96C-30619211C8D6}"/>
                    </a:ext>
                  </a:extLst>
                </p14:cNvPr>
                <p14:cNvContentPartPr/>
                <p14:nvPr/>
              </p14:nvContentPartPr>
              <p14:xfrm>
                <a:off x="9647288" y="3851800"/>
                <a:ext cx="15120" cy="18360"/>
              </p14:xfrm>
            </p:contentPart>
          </mc:Choice>
          <mc:Fallback xmlns="">
            <p:pic>
              <p:nvPicPr>
                <p:cNvPr id="517" name="Ink 516">
                  <a:extLst>
                    <a:ext uri="{FF2B5EF4-FFF2-40B4-BE49-F238E27FC236}">
                      <a16:creationId xmlns:a16="http://schemas.microsoft.com/office/drawing/2014/main" id="{914B2BCA-6706-457D-B96C-30619211C8D6}"/>
                    </a:ext>
                  </a:extLst>
                </p:cNvPr>
                <p:cNvPicPr/>
                <p:nvPr/>
              </p:nvPicPr>
              <p:blipFill>
                <a:blip r:embed="rId221"/>
                <a:stretch>
                  <a:fillRect/>
                </a:stretch>
              </p:blipFill>
              <p:spPr>
                <a:xfrm>
                  <a:off x="9642968" y="3847480"/>
                  <a:ext cx="23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518" name="Ink 517">
                  <a:extLst>
                    <a:ext uri="{FF2B5EF4-FFF2-40B4-BE49-F238E27FC236}">
                      <a16:creationId xmlns:a16="http://schemas.microsoft.com/office/drawing/2014/main" id="{526B5004-A891-4AA2-B421-3B62A691DAC1}"/>
                    </a:ext>
                  </a:extLst>
                </p14:cNvPr>
                <p14:cNvContentPartPr/>
                <p14:nvPr/>
              </p14:nvContentPartPr>
              <p14:xfrm>
                <a:off x="9682928" y="3859720"/>
                <a:ext cx="149400" cy="86040"/>
              </p14:xfrm>
            </p:contentPart>
          </mc:Choice>
          <mc:Fallback xmlns="">
            <p:pic>
              <p:nvPicPr>
                <p:cNvPr id="518" name="Ink 517">
                  <a:extLst>
                    <a:ext uri="{FF2B5EF4-FFF2-40B4-BE49-F238E27FC236}">
                      <a16:creationId xmlns:a16="http://schemas.microsoft.com/office/drawing/2014/main" id="{526B5004-A891-4AA2-B421-3B62A691DAC1}"/>
                    </a:ext>
                  </a:extLst>
                </p:cNvPr>
                <p:cNvPicPr/>
                <p:nvPr/>
              </p:nvPicPr>
              <p:blipFill>
                <a:blip r:embed="rId223"/>
                <a:stretch>
                  <a:fillRect/>
                </a:stretch>
              </p:blipFill>
              <p:spPr>
                <a:xfrm>
                  <a:off x="9678608" y="3855400"/>
                  <a:ext cx="158040" cy="94680"/>
                </a:xfrm>
                <a:prstGeom prst="rect">
                  <a:avLst/>
                </a:prstGeom>
              </p:spPr>
            </p:pic>
          </mc:Fallback>
        </mc:AlternateContent>
      </p:grpSp>
      <p:grpSp>
        <p:nvGrpSpPr>
          <p:cNvPr id="521" name="Group 520">
            <a:extLst>
              <a:ext uri="{FF2B5EF4-FFF2-40B4-BE49-F238E27FC236}">
                <a16:creationId xmlns:a16="http://schemas.microsoft.com/office/drawing/2014/main" id="{65519BBB-B66F-40F8-8162-71D88F413EFC}"/>
              </a:ext>
            </a:extLst>
          </p:cNvPr>
          <p:cNvGrpSpPr/>
          <p:nvPr/>
        </p:nvGrpSpPr>
        <p:grpSpPr>
          <a:xfrm>
            <a:off x="5006344" y="2773345"/>
            <a:ext cx="4211149" cy="645251"/>
            <a:chOff x="5006344" y="2773345"/>
            <a:chExt cx="4211149" cy="645251"/>
          </a:xfrm>
        </p:grpSpPr>
        <mc:AlternateContent xmlns:mc="http://schemas.openxmlformats.org/markup-compatibility/2006" xmlns:p14="http://schemas.microsoft.com/office/powerpoint/2010/main">
          <mc:Choice Requires="p14">
            <p:contentPart p14:bwMode="auto" r:id="rId224">
              <p14:nvContentPartPr>
                <p14:cNvPr id="14" name="Ink 13">
                  <a:extLst>
                    <a:ext uri="{FF2B5EF4-FFF2-40B4-BE49-F238E27FC236}">
                      <a16:creationId xmlns:a16="http://schemas.microsoft.com/office/drawing/2014/main" id="{1C3B7D51-6A9C-449F-AE98-C1CAE0D6F39E}"/>
                    </a:ext>
                  </a:extLst>
                </p14:cNvPr>
                <p14:cNvContentPartPr/>
                <p14:nvPr/>
              </p14:nvContentPartPr>
              <p14:xfrm>
                <a:off x="5006344" y="2829324"/>
                <a:ext cx="63700" cy="246436"/>
              </p14:xfrm>
            </p:contentPart>
          </mc:Choice>
          <mc:Fallback xmlns="">
            <p:pic>
              <p:nvPicPr>
                <p:cNvPr id="14" name="Ink 13">
                  <a:extLst>
                    <a:ext uri="{FF2B5EF4-FFF2-40B4-BE49-F238E27FC236}">
                      <a16:creationId xmlns:a16="http://schemas.microsoft.com/office/drawing/2014/main" id="{1C3B7D51-6A9C-449F-AE98-C1CAE0D6F39E}"/>
                    </a:ext>
                  </a:extLst>
                </p:cNvPr>
                <p:cNvPicPr/>
                <p:nvPr/>
              </p:nvPicPr>
              <p:blipFill>
                <a:blip r:embed="rId225"/>
                <a:stretch>
                  <a:fillRect/>
                </a:stretch>
              </p:blipFill>
              <p:spPr>
                <a:xfrm>
                  <a:off x="5001976" y="2825001"/>
                  <a:ext cx="72436" cy="255083"/>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 name="Ink 14">
                  <a:extLst>
                    <a:ext uri="{FF2B5EF4-FFF2-40B4-BE49-F238E27FC236}">
                      <a16:creationId xmlns:a16="http://schemas.microsoft.com/office/drawing/2014/main" id="{321F8AA3-B6AE-491C-ADA5-D612D3B6F183}"/>
                    </a:ext>
                  </a:extLst>
                </p14:cNvPr>
                <p14:cNvContentPartPr/>
                <p14:nvPr/>
              </p14:nvContentPartPr>
              <p14:xfrm>
                <a:off x="5120876" y="2878225"/>
                <a:ext cx="95872" cy="93942"/>
              </p14:xfrm>
            </p:contentPart>
          </mc:Choice>
          <mc:Fallback xmlns="">
            <p:pic>
              <p:nvPicPr>
                <p:cNvPr id="15" name="Ink 14">
                  <a:extLst>
                    <a:ext uri="{FF2B5EF4-FFF2-40B4-BE49-F238E27FC236}">
                      <a16:creationId xmlns:a16="http://schemas.microsoft.com/office/drawing/2014/main" id="{321F8AA3-B6AE-491C-ADA5-D612D3B6F183}"/>
                    </a:ext>
                  </a:extLst>
                </p:cNvPr>
                <p:cNvPicPr/>
                <p:nvPr/>
              </p:nvPicPr>
              <p:blipFill>
                <a:blip r:embed="rId227"/>
                <a:stretch>
                  <a:fillRect/>
                </a:stretch>
              </p:blipFill>
              <p:spPr>
                <a:xfrm>
                  <a:off x="5116551" y="2873872"/>
                  <a:ext cx="104522" cy="102647"/>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 name="Ink 15">
                  <a:extLst>
                    <a:ext uri="{FF2B5EF4-FFF2-40B4-BE49-F238E27FC236}">
                      <a16:creationId xmlns:a16="http://schemas.microsoft.com/office/drawing/2014/main" id="{E4BF58A7-2F7D-45A6-A26C-775DB0466D7A}"/>
                    </a:ext>
                  </a:extLst>
                </p14:cNvPr>
                <p14:cNvContentPartPr/>
                <p14:nvPr/>
              </p14:nvContentPartPr>
              <p14:xfrm>
                <a:off x="5216748" y="2875008"/>
                <a:ext cx="9652" cy="200752"/>
              </p14:xfrm>
            </p:contentPart>
          </mc:Choice>
          <mc:Fallback xmlns="">
            <p:pic>
              <p:nvPicPr>
                <p:cNvPr id="16" name="Ink 15">
                  <a:extLst>
                    <a:ext uri="{FF2B5EF4-FFF2-40B4-BE49-F238E27FC236}">
                      <a16:creationId xmlns:a16="http://schemas.microsoft.com/office/drawing/2014/main" id="{E4BF58A7-2F7D-45A6-A26C-775DB0466D7A}"/>
                    </a:ext>
                  </a:extLst>
                </p:cNvPr>
                <p:cNvPicPr/>
                <p:nvPr/>
              </p:nvPicPr>
              <p:blipFill>
                <a:blip r:embed="rId229"/>
                <a:stretch>
                  <a:fillRect/>
                </a:stretch>
              </p:blipFill>
              <p:spPr>
                <a:xfrm>
                  <a:off x="5212115" y="2870683"/>
                  <a:ext cx="18918" cy="209402"/>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4" name="Ink 23">
                  <a:extLst>
                    <a:ext uri="{FF2B5EF4-FFF2-40B4-BE49-F238E27FC236}">
                      <a16:creationId xmlns:a16="http://schemas.microsoft.com/office/drawing/2014/main" id="{317CD2A3-D4BA-418B-82E7-E7E95719DEA8}"/>
                    </a:ext>
                  </a:extLst>
                </p14:cNvPr>
                <p14:cNvContentPartPr/>
                <p14:nvPr/>
              </p14:nvContentPartPr>
              <p14:xfrm>
                <a:off x="5329349" y="2970880"/>
                <a:ext cx="9008" cy="102950"/>
              </p14:xfrm>
            </p:contentPart>
          </mc:Choice>
          <mc:Fallback xmlns="">
            <p:pic>
              <p:nvPicPr>
                <p:cNvPr id="24" name="Ink 23">
                  <a:extLst>
                    <a:ext uri="{FF2B5EF4-FFF2-40B4-BE49-F238E27FC236}">
                      <a16:creationId xmlns:a16="http://schemas.microsoft.com/office/drawing/2014/main" id="{317CD2A3-D4BA-418B-82E7-E7E95719DEA8}"/>
                    </a:ext>
                  </a:extLst>
                </p:cNvPr>
                <p:cNvPicPr/>
                <p:nvPr/>
              </p:nvPicPr>
              <p:blipFill>
                <a:blip r:embed="rId231"/>
                <a:stretch>
                  <a:fillRect/>
                </a:stretch>
              </p:blipFill>
              <p:spPr>
                <a:xfrm>
                  <a:off x="5324845" y="2966560"/>
                  <a:ext cx="18016" cy="111589"/>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5" name="Ink 24">
                  <a:extLst>
                    <a:ext uri="{FF2B5EF4-FFF2-40B4-BE49-F238E27FC236}">
                      <a16:creationId xmlns:a16="http://schemas.microsoft.com/office/drawing/2014/main" id="{0D6FA5AC-EE60-46ED-8FF1-1340870D1ECF}"/>
                    </a:ext>
                  </a:extLst>
                </p14:cNvPr>
                <p14:cNvContentPartPr/>
                <p14:nvPr/>
              </p14:nvContentPartPr>
              <p14:xfrm>
                <a:off x="5371816" y="2963802"/>
                <a:ext cx="14156" cy="95229"/>
              </p14:xfrm>
            </p:contentPart>
          </mc:Choice>
          <mc:Fallback xmlns="">
            <p:pic>
              <p:nvPicPr>
                <p:cNvPr id="25" name="Ink 24">
                  <a:extLst>
                    <a:ext uri="{FF2B5EF4-FFF2-40B4-BE49-F238E27FC236}">
                      <a16:creationId xmlns:a16="http://schemas.microsoft.com/office/drawing/2014/main" id="{0D6FA5AC-EE60-46ED-8FF1-1340870D1ECF}"/>
                    </a:ext>
                  </a:extLst>
                </p:cNvPr>
                <p:cNvPicPr/>
                <p:nvPr/>
              </p:nvPicPr>
              <p:blipFill>
                <a:blip r:embed="rId233"/>
                <a:stretch>
                  <a:fillRect/>
                </a:stretch>
              </p:blipFill>
              <p:spPr>
                <a:xfrm>
                  <a:off x="5367346" y="2959490"/>
                  <a:ext cx="23097" cy="103854"/>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6" name="Ink 25">
                  <a:extLst>
                    <a:ext uri="{FF2B5EF4-FFF2-40B4-BE49-F238E27FC236}">
                      <a16:creationId xmlns:a16="http://schemas.microsoft.com/office/drawing/2014/main" id="{4ECCB4FC-3203-4A1C-BA12-1DE919D4AE46}"/>
                    </a:ext>
                  </a:extLst>
                </p14:cNvPr>
                <p14:cNvContentPartPr/>
                <p14:nvPr/>
              </p14:nvContentPartPr>
              <p14:xfrm>
                <a:off x="5297177" y="2944499"/>
                <a:ext cx="149277" cy="28311"/>
              </p14:xfrm>
            </p:contentPart>
          </mc:Choice>
          <mc:Fallback xmlns="">
            <p:pic>
              <p:nvPicPr>
                <p:cNvPr id="26" name="Ink 25">
                  <a:extLst>
                    <a:ext uri="{FF2B5EF4-FFF2-40B4-BE49-F238E27FC236}">
                      <a16:creationId xmlns:a16="http://schemas.microsoft.com/office/drawing/2014/main" id="{4ECCB4FC-3203-4A1C-BA12-1DE919D4AE46}"/>
                    </a:ext>
                  </a:extLst>
                </p:cNvPr>
                <p:cNvPicPr/>
                <p:nvPr/>
              </p:nvPicPr>
              <p:blipFill>
                <a:blip r:embed="rId235"/>
                <a:stretch>
                  <a:fillRect/>
                </a:stretch>
              </p:blipFill>
              <p:spPr>
                <a:xfrm>
                  <a:off x="5292861" y="2940143"/>
                  <a:ext cx="157910" cy="37022"/>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8" name="Ink 27">
                  <a:extLst>
                    <a:ext uri="{FF2B5EF4-FFF2-40B4-BE49-F238E27FC236}">
                      <a16:creationId xmlns:a16="http://schemas.microsoft.com/office/drawing/2014/main" id="{33937F93-BF40-4338-9302-6F40CF89BD53}"/>
                    </a:ext>
                  </a:extLst>
                </p14:cNvPr>
                <p14:cNvContentPartPr/>
                <p14:nvPr/>
              </p14:nvContentPartPr>
              <p14:xfrm>
                <a:off x="5522380" y="2940639"/>
                <a:ext cx="66274" cy="88794"/>
              </p14:xfrm>
            </p:contentPart>
          </mc:Choice>
          <mc:Fallback xmlns="">
            <p:pic>
              <p:nvPicPr>
                <p:cNvPr id="28" name="Ink 27">
                  <a:extLst>
                    <a:ext uri="{FF2B5EF4-FFF2-40B4-BE49-F238E27FC236}">
                      <a16:creationId xmlns:a16="http://schemas.microsoft.com/office/drawing/2014/main" id="{33937F93-BF40-4338-9302-6F40CF89BD53}"/>
                    </a:ext>
                  </a:extLst>
                </p:cNvPr>
                <p:cNvPicPr/>
                <p:nvPr/>
              </p:nvPicPr>
              <p:blipFill>
                <a:blip r:embed="rId237"/>
                <a:stretch>
                  <a:fillRect/>
                </a:stretch>
              </p:blipFill>
              <p:spPr>
                <a:xfrm>
                  <a:off x="5518034" y="2936290"/>
                  <a:ext cx="74966" cy="97492"/>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9" name="Ink 28">
                  <a:extLst>
                    <a:ext uri="{FF2B5EF4-FFF2-40B4-BE49-F238E27FC236}">
                      <a16:creationId xmlns:a16="http://schemas.microsoft.com/office/drawing/2014/main" id="{EAB3CCF9-F5ED-4AD2-9867-A2699424727D}"/>
                    </a:ext>
                  </a:extLst>
                </p14:cNvPr>
                <p14:cNvContentPartPr/>
                <p14:nvPr/>
              </p14:nvContentPartPr>
              <p14:xfrm>
                <a:off x="5528171" y="2952864"/>
                <a:ext cx="54049" cy="93298"/>
              </p14:xfrm>
            </p:contentPart>
          </mc:Choice>
          <mc:Fallback xmlns="">
            <p:pic>
              <p:nvPicPr>
                <p:cNvPr id="29" name="Ink 28">
                  <a:extLst>
                    <a:ext uri="{FF2B5EF4-FFF2-40B4-BE49-F238E27FC236}">
                      <a16:creationId xmlns:a16="http://schemas.microsoft.com/office/drawing/2014/main" id="{EAB3CCF9-F5ED-4AD2-9867-A2699424727D}"/>
                    </a:ext>
                  </a:extLst>
                </p:cNvPr>
                <p:cNvPicPr/>
                <p:nvPr/>
              </p:nvPicPr>
              <p:blipFill>
                <a:blip r:embed="rId239"/>
                <a:stretch>
                  <a:fillRect/>
                </a:stretch>
              </p:blipFill>
              <p:spPr>
                <a:xfrm>
                  <a:off x="5523847" y="2948541"/>
                  <a:ext cx="62697" cy="101943"/>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30" name="Ink 29">
                  <a:extLst>
                    <a:ext uri="{FF2B5EF4-FFF2-40B4-BE49-F238E27FC236}">
                      <a16:creationId xmlns:a16="http://schemas.microsoft.com/office/drawing/2014/main" id="{84971C3C-B102-464D-80AB-FD7270DCB7AA}"/>
                    </a:ext>
                  </a:extLst>
                </p14:cNvPr>
                <p14:cNvContentPartPr/>
                <p14:nvPr/>
              </p14:nvContentPartPr>
              <p14:xfrm>
                <a:off x="5704473" y="2919405"/>
                <a:ext cx="9652" cy="151208"/>
              </p14:xfrm>
            </p:contentPart>
          </mc:Choice>
          <mc:Fallback xmlns="">
            <p:pic>
              <p:nvPicPr>
                <p:cNvPr id="30" name="Ink 29">
                  <a:extLst>
                    <a:ext uri="{FF2B5EF4-FFF2-40B4-BE49-F238E27FC236}">
                      <a16:creationId xmlns:a16="http://schemas.microsoft.com/office/drawing/2014/main" id="{84971C3C-B102-464D-80AB-FD7270DCB7AA}"/>
                    </a:ext>
                  </a:extLst>
                </p:cNvPr>
                <p:cNvPicPr/>
                <p:nvPr/>
              </p:nvPicPr>
              <p:blipFill>
                <a:blip r:embed="rId241"/>
                <a:stretch>
                  <a:fillRect/>
                </a:stretch>
              </p:blipFill>
              <p:spPr>
                <a:xfrm>
                  <a:off x="5700018" y="2915074"/>
                  <a:ext cx="18562" cy="159869"/>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31" name="Ink 30">
                  <a:extLst>
                    <a:ext uri="{FF2B5EF4-FFF2-40B4-BE49-F238E27FC236}">
                      <a16:creationId xmlns:a16="http://schemas.microsoft.com/office/drawing/2014/main" id="{88E18B9D-1222-41B0-B535-2963C95FE982}"/>
                    </a:ext>
                  </a:extLst>
                </p14:cNvPr>
                <p14:cNvContentPartPr/>
                <p14:nvPr/>
              </p14:nvContentPartPr>
              <p14:xfrm>
                <a:off x="5745009" y="2909754"/>
                <a:ext cx="95872" cy="146704"/>
              </p14:xfrm>
            </p:contentPart>
          </mc:Choice>
          <mc:Fallback xmlns="">
            <p:pic>
              <p:nvPicPr>
                <p:cNvPr id="31" name="Ink 30">
                  <a:extLst>
                    <a:ext uri="{FF2B5EF4-FFF2-40B4-BE49-F238E27FC236}">
                      <a16:creationId xmlns:a16="http://schemas.microsoft.com/office/drawing/2014/main" id="{88E18B9D-1222-41B0-B535-2963C95FE982}"/>
                    </a:ext>
                  </a:extLst>
                </p:cNvPr>
                <p:cNvPicPr/>
                <p:nvPr/>
              </p:nvPicPr>
              <p:blipFill>
                <a:blip r:embed="rId243"/>
                <a:stretch>
                  <a:fillRect/>
                </a:stretch>
              </p:blipFill>
              <p:spPr>
                <a:xfrm>
                  <a:off x="5740668" y="2905429"/>
                  <a:ext cx="104555" cy="155355"/>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928" name="Ink 927">
                  <a:extLst>
                    <a:ext uri="{FF2B5EF4-FFF2-40B4-BE49-F238E27FC236}">
                      <a16:creationId xmlns:a16="http://schemas.microsoft.com/office/drawing/2014/main" id="{8DE96AC0-BEE4-421A-B7E4-C39C206592F9}"/>
                    </a:ext>
                  </a:extLst>
                </p14:cNvPr>
                <p14:cNvContentPartPr/>
                <p14:nvPr/>
              </p14:nvContentPartPr>
              <p14:xfrm>
                <a:off x="5824152" y="2873078"/>
                <a:ext cx="59840" cy="3861"/>
              </p14:xfrm>
            </p:contentPart>
          </mc:Choice>
          <mc:Fallback xmlns="">
            <p:pic>
              <p:nvPicPr>
                <p:cNvPr id="928" name="Ink 927">
                  <a:extLst>
                    <a:ext uri="{FF2B5EF4-FFF2-40B4-BE49-F238E27FC236}">
                      <a16:creationId xmlns:a16="http://schemas.microsoft.com/office/drawing/2014/main" id="{8DE96AC0-BEE4-421A-B7E4-C39C206592F9}"/>
                    </a:ext>
                  </a:extLst>
                </p:cNvPr>
                <p:cNvPicPr/>
                <p:nvPr/>
              </p:nvPicPr>
              <p:blipFill>
                <a:blip r:embed="rId245"/>
                <a:stretch>
                  <a:fillRect/>
                </a:stretch>
              </p:blipFill>
              <p:spPr>
                <a:xfrm>
                  <a:off x="5819800" y="2867930"/>
                  <a:ext cx="68544" cy="14157"/>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931" name="Ink 930">
                  <a:extLst>
                    <a:ext uri="{FF2B5EF4-FFF2-40B4-BE49-F238E27FC236}">
                      <a16:creationId xmlns:a16="http://schemas.microsoft.com/office/drawing/2014/main" id="{5A7D258A-7277-440A-BB4B-DE37C5BB5ED0}"/>
                    </a:ext>
                  </a:extLst>
                </p14:cNvPr>
                <p14:cNvContentPartPr/>
                <p14:nvPr/>
              </p14:nvContentPartPr>
              <p14:xfrm>
                <a:off x="5901365" y="2829324"/>
                <a:ext cx="48901" cy="102306"/>
              </p14:xfrm>
            </p:contentPart>
          </mc:Choice>
          <mc:Fallback xmlns="">
            <p:pic>
              <p:nvPicPr>
                <p:cNvPr id="931" name="Ink 930">
                  <a:extLst>
                    <a:ext uri="{FF2B5EF4-FFF2-40B4-BE49-F238E27FC236}">
                      <a16:creationId xmlns:a16="http://schemas.microsoft.com/office/drawing/2014/main" id="{5A7D258A-7277-440A-BB4B-DE37C5BB5ED0}"/>
                    </a:ext>
                  </a:extLst>
                </p:cNvPr>
                <p:cNvPicPr/>
                <p:nvPr/>
              </p:nvPicPr>
              <p:blipFill>
                <a:blip r:embed="rId247"/>
                <a:stretch>
                  <a:fillRect/>
                </a:stretch>
              </p:blipFill>
              <p:spPr>
                <a:xfrm>
                  <a:off x="5897018" y="2824986"/>
                  <a:ext cx="57595" cy="110982"/>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933" name="Ink 932">
                  <a:extLst>
                    <a:ext uri="{FF2B5EF4-FFF2-40B4-BE49-F238E27FC236}">
                      <a16:creationId xmlns:a16="http://schemas.microsoft.com/office/drawing/2014/main" id="{32659D7E-3E26-48F3-BCE4-41FFB7B833A9}"/>
                    </a:ext>
                  </a:extLst>
                </p14:cNvPr>
                <p14:cNvContentPartPr/>
                <p14:nvPr/>
              </p14:nvContentPartPr>
              <p14:xfrm>
                <a:off x="6006245" y="2914901"/>
                <a:ext cx="277965" cy="34746"/>
              </p14:xfrm>
            </p:contentPart>
          </mc:Choice>
          <mc:Fallback xmlns="">
            <p:pic>
              <p:nvPicPr>
                <p:cNvPr id="933" name="Ink 932">
                  <a:extLst>
                    <a:ext uri="{FF2B5EF4-FFF2-40B4-BE49-F238E27FC236}">
                      <a16:creationId xmlns:a16="http://schemas.microsoft.com/office/drawing/2014/main" id="{32659D7E-3E26-48F3-BCE4-41FFB7B833A9}"/>
                    </a:ext>
                  </a:extLst>
                </p:cNvPr>
                <p:cNvPicPr/>
                <p:nvPr/>
              </p:nvPicPr>
              <p:blipFill>
                <a:blip r:embed="rId249"/>
                <a:stretch>
                  <a:fillRect/>
                </a:stretch>
              </p:blipFill>
              <p:spPr>
                <a:xfrm>
                  <a:off x="6001919" y="2910512"/>
                  <a:ext cx="286618" cy="43524"/>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935" name="Ink 934">
                  <a:extLst>
                    <a:ext uri="{FF2B5EF4-FFF2-40B4-BE49-F238E27FC236}">
                      <a16:creationId xmlns:a16="http://schemas.microsoft.com/office/drawing/2014/main" id="{4CB5FE3A-030E-4F83-8A7D-5014A3357801}"/>
                    </a:ext>
                  </a:extLst>
                </p14:cNvPr>
                <p14:cNvContentPartPr/>
                <p14:nvPr/>
              </p14:nvContentPartPr>
              <p14:xfrm>
                <a:off x="6010749" y="2773345"/>
                <a:ext cx="124183" cy="26381"/>
              </p14:xfrm>
            </p:contentPart>
          </mc:Choice>
          <mc:Fallback xmlns="">
            <p:pic>
              <p:nvPicPr>
                <p:cNvPr id="935" name="Ink 934">
                  <a:extLst>
                    <a:ext uri="{FF2B5EF4-FFF2-40B4-BE49-F238E27FC236}">
                      <a16:creationId xmlns:a16="http://schemas.microsoft.com/office/drawing/2014/main" id="{4CB5FE3A-030E-4F83-8A7D-5014A3357801}"/>
                    </a:ext>
                  </a:extLst>
                </p:cNvPr>
                <p:cNvPicPr/>
                <p:nvPr/>
              </p:nvPicPr>
              <p:blipFill>
                <a:blip r:embed="rId251"/>
                <a:stretch>
                  <a:fillRect/>
                </a:stretch>
              </p:blipFill>
              <p:spPr>
                <a:xfrm>
                  <a:off x="6006417" y="2768948"/>
                  <a:ext cx="132847" cy="35175"/>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936" name="Ink 935">
                  <a:extLst>
                    <a:ext uri="{FF2B5EF4-FFF2-40B4-BE49-F238E27FC236}">
                      <a16:creationId xmlns:a16="http://schemas.microsoft.com/office/drawing/2014/main" id="{BA98CDC9-CAFB-4812-907A-9FEFC21FA833}"/>
                    </a:ext>
                  </a:extLst>
                </p14:cNvPr>
                <p14:cNvContentPartPr/>
                <p14:nvPr/>
              </p14:nvContentPartPr>
              <p14:xfrm>
                <a:off x="6055789" y="2796509"/>
                <a:ext cx="16086" cy="112601"/>
              </p14:xfrm>
            </p:contentPart>
          </mc:Choice>
          <mc:Fallback xmlns="">
            <p:pic>
              <p:nvPicPr>
                <p:cNvPr id="936" name="Ink 935">
                  <a:extLst>
                    <a:ext uri="{FF2B5EF4-FFF2-40B4-BE49-F238E27FC236}">
                      <a16:creationId xmlns:a16="http://schemas.microsoft.com/office/drawing/2014/main" id="{BA98CDC9-CAFB-4812-907A-9FEFC21FA833}"/>
                    </a:ext>
                  </a:extLst>
                </p:cNvPr>
                <p:cNvPicPr/>
                <p:nvPr/>
              </p:nvPicPr>
              <p:blipFill>
                <a:blip r:embed="rId253"/>
                <a:stretch>
                  <a:fillRect/>
                </a:stretch>
              </p:blipFill>
              <p:spPr>
                <a:xfrm>
                  <a:off x="6051402" y="2792164"/>
                  <a:ext cx="24860" cy="12129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937" name="Ink 936">
                  <a:extLst>
                    <a:ext uri="{FF2B5EF4-FFF2-40B4-BE49-F238E27FC236}">
                      <a16:creationId xmlns:a16="http://schemas.microsoft.com/office/drawing/2014/main" id="{ACD2B10E-D9F1-44FD-94A3-63361E23971A}"/>
                    </a:ext>
                  </a:extLst>
                </p14:cNvPr>
                <p14:cNvContentPartPr/>
                <p14:nvPr/>
              </p14:nvContentPartPr>
              <p14:xfrm>
                <a:off x="6157452" y="2820316"/>
                <a:ext cx="94585" cy="73995"/>
              </p14:xfrm>
            </p:contentPart>
          </mc:Choice>
          <mc:Fallback xmlns="">
            <p:pic>
              <p:nvPicPr>
                <p:cNvPr id="937" name="Ink 936">
                  <a:extLst>
                    <a:ext uri="{FF2B5EF4-FFF2-40B4-BE49-F238E27FC236}">
                      <a16:creationId xmlns:a16="http://schemas.microsoft.com/office/drawing/2014/main" id="{ACD2B10E-D9F1-44FD-94A3-63361E23971A}"/>
                    </a:ext>
                  </a:extLst>
                </p:cNvPr>
                <p:cNvPicPr/>
                <p:nvPr/>
              </p:nvPicPr>
              <p:blipFill>
                <a:blip r:embed="rId255"/>
                <a:stretch>
                  <a:fillRect/>
                </a:stretch>
              </p:blipFill>
              <p:spPr>
                <a:xfrm>
                  <a:off x="6153103" y="2815963"/>
                  <a:ext cx="103282" cy="827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945" name="Ink 944">
                  <a:extLst>
                    <a:ext uri="{FF2B5EF4-FFF2-40B4-BE49-F238E27FC236}">
                      <a16:creationId xmlns:a16="http://schemas.microsoft.com/office/drawing/2014/main" id="{236FD356-CA4A-4CDF-BA69-B1512C797A49}"/>
                    </a:ext>
                  </a:extLst>
                </p14:cNvPr>
                <p14:cNvContentPartPr/>
                <p14:nvPr/>
              </p14:nvContentPartPr>
              <p14:xfrm>
                <a:off x="6086031" y="2965089"/>
                <a:ext cx="102306" cy="114532"/>
              </p14:xfrm>
            </p:contentPart>
          </mc:Choice>
          <mc:Fallback xmlns="">
            <p:pic>
              <p:nvPicPr>
                <p:cNvPr id="945" name="Ink 944">
                  <a:extLst>
                    <a:ext uri="{FF2B5EF4-FFF2-40B4-BE49-F238E27FC236}">
                      <a16:creationId xmlns:a16="http://schemas.microsoft.com/office/drawing/2014/main" id="{236FD356-CA4A-4CDF-BA69-B1512C797A49}"/>
                    </a:ext>
                  </a:extLst>
                </p:cNvPr>
                <p:cNvPicPr/>
                <p:nvPr/>
              </p:nvPicPr>
              <p:blipFill>
                <a:blip r:embed="rId257"/>
                <a:stretch>
                  <a:fillRect/>
                </a:stretch>
              </p:blipFill>
              <p:spPr>
                <a:xfrm>
                  <a:off x="6081708" y="2960767"/>
                  <a:ext cx="110952" cy="123176"/>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946" name="Ink 945">
                  <a:extLst>
                    <a:ext uri="{FF2B5EF4-FFF2-40B4-BE49-F238E27FC236}">
                      <a16:creationId xmlns:a16="http://schemas.microsoft.com/office/drawing/2014/main" id="{F7994CB3-D78A-4DE6-BDCE-26A93B70CDB2}"/>
                    </a:ext>
                  </a:extLst>
                </p14:cNvPr>
                <p14:cNvContentPartPr/>
                <p14:nvPr/>
              </p14:nvContentPartPr>
              <p14:xfrm>
                <a:off x="6086031" y="3032650"/>
                <a:ext cx="79786" cy="8365"/>
              </p14:xfrm>
            </p:contentPart>
          </mc:Choice>
          <mc:Fallback xmlns="">
            <p:pic>
              <p:nvPicPr>
                <p:cNvPr id="946" name="Ink 945">
                  <a:extLst>
                    <a:ext uri="{FF2B5EF4-FFF2-40B4-BE49-F238E27FC236}">
                      <a16:creationId xmlns:a16="http://schemas.microsoft.com/office/drawing/2014/main" id="{F7994CB3-D78A-4DE6-BDCE-26A93B70CDB2}"/>
                    </a:ext>
                  </a:extLst>
                </p:cNvPr>
                <p:cNvPicPr/>
                <p:nvPr/>
              </p:nvPicPr>
              <p:blipFill>
                <a:blip r:embed="rId259"/>
                <a:stretch>
                  <a:fillRect/>
                </a:stretch>
              </p:blipFill>
              <p:spPr>
                <a:xfrm>
                  <a:off x="6081699" y="3028286"/>
                  <a:ext cx="88451" cy="17094"/>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948" name="Ink 947">
                  <a:extLst>
                    <a:ext uri="{FF2B5EF4-FFF2-40B4-BE49-F238E27FC236}">
                      <a16:creationId xmlns:a16="http://schemas.microsoft.com/office/drawing/2014/main" id="{2A44A3F0-B1C8-4891-B2E5-72044C3297C3}"/>
                    </a:ext>
                  </a:extLst>
                </p14:cNvPr>
                <p14:cNvContentPartPr/>
                <p14:nvPr/>
              </p14:nvContentPartPr>
              <p14:xfrm>
                <a:off x="6313808" y="2792005"/>
                <a:ext cx="57909" cy="304989"/>
              </p14:xfrm>
            </p:contentPart>
          </mc:Choice>
          <mc:Fallback xmlns="">
            <p:pic>
              <p:nvPicPr>
                <p:cNvPr id="948" name="Ink 947">
                  <a:extLst>
                    <a:ext uri="{FF2B5EF4-FFF2-40B4-BE49-F238E27FC236}">
                      <a16:creationId xmlns:a16="http://schemas.microsoft.com/office/drawing/2014/main" id="{2A44A3F0-B1C8-4891-B2E5-72044C3297C3}"/>
                    </a:ext>
                  </a:extLst>
                </p:cNvPr>
                <p:cNvPicPr/>
                <p:nvPr/>
              </p:nvPicPr>
              <p:blipFill>
                <a:blip r:embed="rId261"/>
                <a:stretch>
                  <a:fillRect/>
                </a:stretch>
              </p:blipFill>
              <p:spPr>
                <a:xfrm>
                  <a:off x="6309465" y="2787684"/>
                  <a:ext cx="66595" cy="313631"/>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950" name="Ink 949">
                  <a:extLst>
                    <a:ext uri="{FF2B5EF4-FFF2-40B4-BE49-F238E27FC236}">
                      <a16:creationId xmlns:a16="http://schemas.microsoft.com/office/drawing/2014/main" id="{F1B9B0DD-5318-4FA4-8057-1252988DC01D}"/>
                    </a:ext>
                  </a:extLst>
                </p14:cNvPr>
                <p14:cNvContentPartPr/>
                <p14:nvPr/>
              </p14:nvContentPartPr>
              <p14:xfrm>
                <a:off x="6460960" y="2795427"/>
                <a:ext cx="74639" cy="292764"/>
              </p14:xfrm>
            </p:contentPart>
          </mc:Choice>
          <mc:Fallback xmlns="">
            <p:pic>
              <p:nvPicPr>
                <p:cNvPr id="950" name="Ink 949">
                  <a:extLst>
                    <a:ext uri="{FF2B5EF4-FFF2-40B4-BE49-F238E27FC236}">
                      <a16:creationId xmlns:a16="http://schemas.microsoft.com/office/drawing/2014/main" id="{F1B9B0DD-5318-4FA4-8057-1252988DC01D}"/>
                    </a:ext>
                  </a:extLst>
                </p:cNvPr>
                <p:cNvPicPr/>
                <p:nvPr/>
              </p:nvPicPr>
              <p:blipFill>
                <a:blip r:embed="rId263"/>
                <a:stretch>
                  <a:fillRect/>
                </a:stretch>
              </p:blipFill>
              <p:spPr>
                <a:xfrm>
                  <a:off x="6456612" y="2791106"/>
                  <a:ext cx="83335" cy="301406"/>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951" name="Ink 950">
                  <a:extLst>
                    <a:ext uri="{FF2B5EF4-FFF2-40B4-BE49-F238E27FC236}">
                      <a16:creationId xmlns:a16="http://schemas.microsoft.com/office/drawing/2014/main" id="{4CB48F67-9742-4038-92BC-C09B4FFBD293}"/>
                    </a:ext>
                  </a:extLst>
                </p14:cNvPr>
                <p14:cNvContentPartPr/>
                <p14:nvPr/>
              </p14:nvContentPartPr>
              <p14:xfrm>
                <a:off x="6580639" y="2857841"/>
                <a:ext cx="11582" cy="152495"/>
              </p14:xfrm>
            </p:contentPart>
          </mc:Choice>
          <mc:Fallback xmlns="">
            <p:pic>
              <p:nvPicPr>
                <p:cNvPr id="951" name="Ink 950">
                  <a:extLst>
                    <a:ext uri="{FF2B5EF4-FFF2-40B4-BE49-F238E27FC236}">
                      <a16:creationId xmlns:a16="http://schemas.microsoft.com/office/drawing/2014/main" id="{4CB48F67-9742-4038-92BC-C09B4FFBD293}"/>
                    </a:ext>
                  </a:extLst>
                </p:cNvPr>
                <p:cNvPicPr/>
                <p:nvPr/>
              </p:nvPicPr>
              <p:blipFill>
                <a:blip r:embed="rId265"/>
                <a:stretch>
                  <a:fillRect/>
                </a:stretch>
              </p:blipFill>
              <p:spPr>
                <a:xfrm>
                  <a:off x="6576156" y="2853525"/>
                  <a:ext cx="20549" cy="161127"/>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952" name="Ink 951">
                  <a:extLst>
                    <a:ext uri="{FF2B5EF4-FFF2-40B4-BE49-F238E27FC236}">
                      <a16:creationId xmlns:a16="http://schemas.microsoft.com/office/drawing/2014/main" id="{4B8A70B4-2ADB-492B-958B-B92E6AE20F76}"/>
                    </a:ext>
                  </a:extLst>
                </p14:cNvPr>
                <p14:cNvContentPartPr/>
                <p14:nvPr/>
              </p14:nvContentPartPr>
              <p14:xfrm>
                <a:off x="6664929" y="2990389"/>
                <a:ext cx="5147" cy="6434"/>
              </p14:xfrm>
            </p:contentPart>
          </mc:Choice>
          <mc:Fallback xmlns="">
            <p:pic>
              <p:nvPicPr>
                <p:cNvPr id="952" name="Ink 951">
                  <a:extLst>
                    <a:ext uri="{FF2B5EF4-FFF2-40B4-BE49-F238E27FC236}">
                      <a16:creationId xmlns:a16="http://schemas.microsoft.com/office/drawing/2014/main" id="{4B8A70B4-2ADB-492B-958B-B92E6AE20F76}"/>
                    </a:ext>
                  </a:extLst>
                </p:cNvPr>
                <p:cNvPicPr/>
                <p:nvPr/>
              </p:nvPicPr>
              <p:blipFill>
                <a:blip r:embed="rId267"/>
                <a:stretch>
                  <a:fillRect/>
                </a:stretch>
              </p:blipFill>
              <p:spPr>
                <a:xfrm>
                  <a:off x="6660517" y="2985563"/>
                  <a:ext cx="13970" cy="16085"/>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953" name="Ink 952">
                  <a:extLst>
                    <a:ext uri="{FF2B5EF4-FFF2-40B4-BE49-F238E27FC236}">
                      <a16:creationId xmlns:a16="http://schemas.microsoft.com/office/drawing/2014/main" id="{072464BC-491A-4756-AADE-2893099EAAB6}"/>
                    </a:ext>
                  </a:extLst>
                </p14:cNvPr>
                <p14:cNvContentPartPr/>
                <p14:nvPr/>
              </p14:nvContentPartPr>
              <p14:xfrm>
                <a:off x="6709970" y="2861058"/>
                <a:ext cx="70778" cy="129331"/>
              </p14:xfrm>
            </p:contentPart>
          </mc:Choice>
          <mc:Fallback xmlns="">
            <p:pic>
              <p:nvPicPr>
                <p:cNvPr id="953" name="Ink 952">
                  <a:extLst>
                    <a:ext uri="{FF2B5EF4-FFF2-40B4-BE49-F238E27FC236}">
                      <a16:creationId xmlns:a16="http://schemas.microsoft.com/office/drawing/2014/main" id="{072464BC-491A-4756-AADE-2893099EAAB6}"/>
                    </a:ext>
                  </a:extLst>
                </p:cNvPr>
                <p:cNvPicPr/>
                <p:nvPr/>
              </p:nvPicPr>
              <p:blipFill>
                <a:blip r:embed="rId269"/>
                <a:stretch>
                  <a:fillRect/>
                </a:stretch>
              </p:blipFill>
              <p:spPr>
                <a:xfrm>
                  <a:off x="6705614" y="2856723"/>
                  <a:ext cx="79489" cy="138001"/>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954" name="Ink 953">
                  <a:extLst>
                    <a:ext uri="{FF2B5EF4-FFF2-40B4-BE49-F238E27FC236}">
                      <a16:creationId xmlns:a16="http://schemas.microsoft.com/office/drawing/2014/main" id="{43503C35-3CC1-48B7-A31D-BD04C1A339D2}"/>
                    </a:ext>
                  </a:extLst>
                </p14:cNvPr>
                <p14:cNvContentPartPr/>
                <p14:nvPr/>
              </p14:nvContentPartPr>
              <p14:xfrm>
                <a:off x="6803268" y="2854624"/>
                <a:ext cx="82360" cy="118392"/>
              </p14:xfrm>
            </p:contentPart>
          </mc:Choice>
          <mc:Fallback xmlns="">
            <p:pic>
              <p:nvPicPr>
                <p:cNvPr id="954" name="Ink 953">
                  <a:extLst>
                    <a:ext uri="{FF2B5EF4-FFF2-40B4-BE49-F238E27FC236}">
                      <a16:creationId xmlns:a16="http://schemas.microsoft.com/office/drawing/2014/main" id="{43503C35-3CC1-48B7-A31D-BD04C1A339D2}"/>
                    </a:ext>
                  </a:extLst>
                </p:cNvPr>
                <p:cNvPicPr/>
                <p:nvPr/>
              </p:nvPicPr>
              <p:blipFill>
                <a:blip r:embed="rId271"/>
                <a:stretch>
                  <a:fillRect/>
                </a:stretch>
              </p:blipFill>
              <p:spPr>
                <a:xfrm>
                  <a:off x="6798952" y="2850306"/>
                  <a:ext cx="90992" cy="127028"/>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956" name="Ink 955">
                  <a:extLst>
                    <a:ext uri="{FF2B5EF4-FFF2-40B4-BE49-F238E27FC236}">
                      <a16:creationId xmlns:a16="http://schemas.microsoft.com/office/drawing/2014/main" id="{2B9A90DD-6A9C-46E8-9665-82FC994C68F5}"/>
                    </a:ext>
                  </a:extLst>
                </p14:cNvPr>
                <p14:cNvContentPartPr/>
                <p14:nvPr/>
              </p14:nvContentPartPr>
              <p14:xfrm>
                <a:off x="6984074" y="2845615"/>
                <a:ext cx="98446" cy="193674"/>
              </p14:xfrm>
            </p:contentPart>
          </mc:Choice>
          <mc:Fallback xmlns="">
            <p:pic>
              <p:nvPicPr>
                <p:cNvPr id="956" name="Ink 955">
                  <a:extLst>
                    <a:ext uri="{FF2B5EF4-FFF2-40B4-BE49-F238E27FC236}">
                      <a16:creationId xmlns:a16="http://schemas.microsoft.com/office/drawing/2014/main" id="{2B9A90DD-6A9C-46E8-9665-82FC994C68F5}"/>
                    </a:ext>
                  </a:extLst>
                </p:cNvPr>
                <p:cNvPicPr/>
                <p:nvPr/>
              </p:nvPicPr>
              <p:blipFill>
                <a:blip r:embed="rId273"/>
                <a:stretch>
                  <a:fillRect/>
                </a:stretch>
              </p:blipFill>
              <p:spPr>
                <a:xfrm>
                  <a:off x="6979731" y="2841287"/>
                  <a:ext cx="107132" cy="20233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957" name="Ink 956">
                  <a:extLst>
                    <a:ext uri="{FF2B5EF4-FFF2-40B4-BE49-F238E27FC236}">
                      <a16:creationId xmlns:a16="http://schemas.microsoft.com/office/drawing/2014/main" id="{5173FCFD-1ED0-4A86-A1EF-A3A96E6036E1}"/>
                    </a:ext>
                  </a:extLst>
                </p14:cNvPr>
                <p14:cNvContentPartPr/>
                <p14:nvPr/>
              </p14:nvContentPartPr>
              <p14:xfrm>
                <a:off x="6980857" y="2969155"/>
                <a:ext cx="88794" cy="5791"/>
              </p14:xfrm>
            </p:contentPart>
          </mc:Choice>
          <mc:Fallback xmlns="">
            <p:pic>
              <p:nvPicPr>
                <p:cNvPr id="957" name="Ink 956">
                  <a:extLst>
                    <a:ext uri="{FF2B5EF4-FFF2-40B4-BE49-F238E27FC236}">
                      <a16:creationId xmlns:a16="http://schemas.microsoft.com/office/drawing/2014/main" id="{5173FCFD-1ED0-4A86-A1EF-A3A96E6036E1}"/>
                    </a:ext>
                  </a:extLst>
                </p:cNvPr>
                <p:cNvPicPr/>
                <p:nvPr/>
              </p:nvPicPr>
              <p:blipFill>
                <a:blip r:embed="rId275"/>
                <a:stretch>
                  <a:fillRect/>
                </a:stretch>
              </p:blipFill>
              <p:spPr>
                <a:xfrm>
                  <a:off x="6976526" y="2964522"/>
                  <a:ext cx="97457" cy="15057"/>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958" name="Ink 957">
                  <a:extLst>
                    <a:ext uri="{FF2B5EF4-FFF2-40B4-BE49-F238E27FC236}">
                      <a16:creationId xmlns:a16="http://schemas.microsoft.com/office/drawing/2014/main" id="{71E04E92-1199-4B53-B407-07F9F5223290}"/>
                    </a:ext>
                  </a:extLst>
                </p14:cNvPr>
                <p14:cNvContentPartPr/>
                <p14:nvPr/>
              </p14:nvContentPartPr>
              <p14:xfrm>
                <a:off x="7115335" y="2828243"/>
                <a:ext cx="73352" cy="261235"/>
              </p14:xfrm>
            </p:contentPart>
          </mc:Choice>
          <mc:Fallback xmlns="">
            <p:pic>
              <p:nvPicPr>
                <p:cNvPr id="958" name="Ink 957">
                  <a:extLst>
                    <a:ext uri="{FF2B5EF4-FFF2-40B4-BE49-F238E27FC236}">
                      <a16:creationId xmlns:a16="http://schemas.microsoft.com/office/drawing/2014/main" id="{71E04E92-1199-4B53-B407-07F9F5223290}"/>
                    </a:ext>
                  </a:extLst>
                </p:cNvPr>
                <p:cNvPicPr/>
                <p:nvPr/>
              </p:nvPicPr>
              <p:blipFill>
                <a:blip r:embed="rId277"/>
                <a:stretch>
                  <a:fillRect/>
                </a:stretch>
              </p:blipFill>
              <p:spPr>
                <a:xfrm>
                  <a:off x="7110999" y="2823919"/>
                  <a:ext cx="82024" cy="269883"/>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962" name="Ink 961">
                  <a:extLst>
                    <a:ext uri="{FF2B5EF4-FFF2-40B4-BE49-F238E27FC236}">
                      <a16:creationId xmlns:a16="http://schemas.microsoft.com/office/drawing/2014/main" id="{CD42A5C7-FFC1-4567-97E0-0BF4AACD5EF2}"/>
                    </a:ext>
                  </a:extLst>
                </p14:cNvPr>
                <p14:cNvContentPartPr/>
                <p14:nvPr/>
              </p14:nvContentPartPr>
              <p14:xfrm>
                <a:off x="7425609" y="2857823"/>
                <a:ext cx="84934" cy="164720"/>
              </p14:xfrm>
            </p:contentPart>
          </mc:Choice>
          <mc:Fallback xmlns="">
            <p:pic>
              <p:nvPicPr>
                <p:cNvPr id="962" name="Ink 961">
                  <a:extLst>
                    <a:ext uri="{FF2B5EF4-FFF2-40B4-BE49-F238E27FC236}">
                      <a16:creationId xmlns:a16="http://schemas.microsoft.com/office/drawing/2014/main" id="{CD42A5C7-FFC1-4567-97E0-0BF4AACD5EF2}"/>
                    </a:ext>
                  </a:extLst>
                </p:cNvPr>
                <p:cNvPicPr/>
                <p:nvPr/>
              </p:nvPicPr>
              <p:blipFill>
                <a:blip r:embed="rId279"/>
                <a:stretch>
                  <a:fillRect/>
                </a:stretch>
              </p:blipFill>
              <p:spPr>
                <a:xfrm>
                  <a:off x="7421253" y="2853507"/>
                  <a:ext cx="93645" cy="173352"/>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963" name="Ink 962">
                  <a:extLst>
                    <a:ext uri="{FF2B5EF4-FFF2-40B4-BE49-F238E27FC236}">
                      <a16:creationId xmlns:a16="http://schemas.microsoft.com/office/drawing/2014/main" id="{6E63F865-0461-4D6B-A0EF-05E9AE8C9631}"/>
                    </a:ext>
                  </a:extLst>
                </p14:cNvPr>
                <p14:cNvContentPartPr/>
                <p14:nvPr/>
              </p14:nvContentPartPr>
              <p14:xfrm>
                <a:off x="7562018" y="3011604"/>
                <a:ext cx="10295" cy="7721"/>
              </p14:xfrm>
            </p:contentPart>
          </mc:Choice>
          <mc:Fallback xmlns="">
            <p:pic>
              <p:nvPicPr>
                <p:cNvPr id="963" name="Ink 962">
                  <a:extLst>
                    <a:ext uri="{FF2B5EF4-FFF2-40B4-BE49-F238E27FC236}">
                      <a16:creationId xmlns:a16="http://schemas.microsoft.com/office/drawing/2014/main" id="{6E63F865-0461-4D6B-A0EF-05E9AE8C9631}"/>
                    </a:ext>
                  </a:extLst>
                </p:cNvPr>
                <p:cNvPicPr/>
                <p:nvPr/>
              </p:nvPicPr>
              <p:blipFill>
                <a:blip r:embed="rId281"/>
                <a:stretch>
                  <a:fillRect/>
                </a:stretch>
              </p:blipFill>
              <p:spPr>
                <a:xfrm>
                  <a:off x="7557606" y="3007192"/>
                  <a:ext cx="19119" cy="16545"/>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965" name="Ink 964">
                  <a:extLst>
                    <a:ext uri="{FF2B5EF4-FFF2-40B4-BE49-F238E27FC236}">
                      <a16:creationId xmlns:a16="http://schemas.microsoft.com/office/drawing/2014/main" id="{7364EED3-14C2-4B52-A8CC-B1C603F95831}"/>
                    </a:ext>
                  </a:extLst>
                </p14:cNvPr>
                <p14:cNvContentPartPr/>
                <p14:nvPr/>
              </p14:nvContentPartPr>
              <p14:xfrm>
                <a:off x="7622501" y="2886134"/>
                <a:ext cx="80430" cy="129331"/>
              </p14:xfrm>
            </p:contentPart>
          </mc:Choice>
          <mc:Fallback xmlns="">
            <p:pic>
              <p:nvPicPr>
                <p:cNvPr id="965" name="Ink 964">
                  <a:extLst>
                    <a:ext uri="{FF2B5EF4-FFF2-40B4-BE49-F238E27FC236}">
                      <a16:creationId xmlns:a16="http://schemas.microsoft.com/office/drawing/2014/main" id="{7364EED3-14C2-4B52-A8CC-B1C603F95831}"/>
                    </a:ext>
                  </a:extLst>
                </p:cNvPr>
                <p:cNvPicPr/>
                <p:nvPr/>
              </p:nvPicPr>
              <p:blipFill>
                <a:blip r:embed="rId283"/>
                <a:stretch>
                  <a:fillRect/>
                </a:stretch>
              </p:blipFill>
              <p:spPr>
                <a:xfrm>
                  <a:off x="7618173" y="2881799"/>
                  <a:ext cx="89086" cy="138001"/>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966" name="Ink 965">
                  <a:extLst>
                    <a:ext uri="{FF2B5EF4-FFF2-40B4-BE49-F238E27FC236}">
                      <a16:creationId xmlns:a16="http://schemas.microsoft.com/office/drawing/2014/main" id="{11970201-8846-4D59-9850-C03193069E4B}"/>
                    </a:ext>
                  </a:extLst>
                </p14:cNvPr>
                <p14:cNvContentPartPr/>
                <p14:nvPr/>
              </p14:nvContentPartPr>
              <p14:xfrm>
                <a:off x="7701000" y="2859753"/>
                <a:ext cx="106167" cy="158929"/>
              </p14:xfrm>
            </p:contentPart>
          </mc:Choice>
          <mc:Fallback xmlns="">
            <p:pic>
              <p:nvPicPr>
                <p:cNvPr id="966" name="Ink 965">
                  <a:extLst>
                    <a:ext uri="{FF2B5EF4-FFF2-40B4-BE49-F238E27FC236}">
                      <a16:creationId xmlns:a16="http://schemas.microsoft.com/office/drawing/2014/main" id="{11970201-8846-4D59-9850-C03193069E4B}"/>
                    </a:ext>
                  </a:extLst>
                </p:cNvPr>
                <p:cNvPicPr/>
                <p:nvPr/>
              </p:nvPicPr>
              <p:blipFill>
                <a:blip r:embed="rId285"/>
                <a:stretch>
                  <a:fillRect/>
                </a:stretch>
              </p:blipFill>
              <p:spPr>
                <a:xfrm>
                  <a:off x="7696667" y="2855428"/>
                  <a:ext cx="114834" cy="167578"/>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968" name="Ink 967">
                  <a:extLst>
                    <a:ext uri="{FF2B5EF4-FFF2-40B4-BE49-F238E27FC236}">
                      <a16:creationId xmlns:a16="http://schemas.microsoft.com/office/drawing/2014/main" id="{43F4053A-4D4B-4A29-A5A9-E147646D659A}"/>
                    </a:ext>
                  </a:extLst>
                </p14:cNvPr>
                <p14:cNvContentPartPr/>
                <p14:nvPr/>
              </p14:nvContentPartPr>
              <p14:xfrm>
                <a:off x="7925560" y="2854606"/>
                <a:ext cx="99733" cy="71421"/>
              </p14:xfrm>
            </p:contentPart>
          </mc:Choice>
          <mc:Fallback xmlns="">
            <p:pic>
              <p:nvPicPr>
                <p:cNvPr id="968" name="Ink 967">
                  <a:extLst>
                    <a:ext uri="{FF2B5EF4-FFF2-40B4-BE49-F238E27FC236}">
                      <a16:creationId xmlns:a16="http://schemas.microsoft.com/office/drawing/2014/main" id="{43F4053A-4D4B-4A29-A5A9-E147646D659A}"/>
                    </a:ext>
                  </a:extLst>
                </p:cNvPr>
                <p:cNvPicPr/>
                <p:nvPr/>
              </p:nvPicPr>
              <p:blipFill>
                <a:blip r:embed="rId287"/>
                <a:stretch>
                  <a:fillRect/>
                </a:stretch>
              </p:blipFill>
              <p:spPr>
                <a:xfrm>
                  <a:off x="7921224" y="2850277"/>
                  <a:ext cx="108405" cy="80078"/>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969" name="Ink 968">
                  <a:extLst>
                    <a:ext uri="{FF2B5EF4-FFF2-40B4-BE49-F238E27FC236}">
                      <a16:creationId xmlns:a16="http://schemas.microsoft.com/office/drawing/2014/main" id="{DBA04F00-952D-46C2-952C-DB9B0B271539}"/>
                    </a:ext>
                  </a:extLst>
                </p14:cNvPr>
                <p14:cNvContentPartPr/>
                <p14:nvPr/>
              </p14:nvContentPartPr>
              <p14:xfrm>
                <a:off x="7908187" y="2936966"/>
                <a:ext cx="158285" cy="12225"/>
              </p14:xfrm>
            </p:contentPart>
          </mc:Choice>
          <mc:Fallback xmlns="">
            <p:pic>
              <p:nvPicPr>
                <p:cNvPr id="969" name="Ink 968">
                  <a:extLst>
                    <a:ext uri="{FF2B5EF4-FFF2-40B4-BE49-F238E27FC236}">
                      <a16:creationId xmlns:a16="http://schemas.microsoft.com/office/drawing/2014/main" id="{DBA04F00-952D-46C2-952C-DB9B0B271539}"/>
                    </a:ext>
                  </a:extLst>
                </p:cNvPr>
                <p:cNvPicPr/>
                <p:nvPr/>
              </p:nvPicPr>
              <p:blipFill>
                <a:blip r:embed="rId167"/>
                <a:stretch>
                  <a:fillRect/>
                </a:stretch>
              </p:blipFill>
              <p:spPr>
                <a:xfrm>
                  <a:off x="7903850" y="2932651"/>
                  <a:ext cx="166958" cy="20854"/>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970" name="Ink 969">
                  <a:extLst>
                    <a:ext uri="{FF2B5EF4-FFF2-40B4-BE49-F238E27FC236}">
                      <a16:creationId xmlns:a16="http://schemas.microsoft.com/office/drawing/2014/main" id="{A425F2E6-8E92-4141-BDC5-AD59FEA2E52E}"/>
                    </a:ext>
                  </a:extLst>
                </p14:cNvPr>
                <p14:cNvContentPartPr/>
                <p14:nvPr/>
              </p14:nvContentPartPr>
              <p14:xfrm>
                <a:off x="7931994" y="2968494"/>
                <a:ext cx="77212" cy="95229"/>
              </p14:xfrm>
            </p:contentPart>
          </mc:Choice>
          <mc:Fallback xmlns="">
            <p:pic>
              <p:nvPicPr>
                <p:cNvPr id="970" name="Ink 969">
                  <a:extLst>
                    <a:ext uri="{FF2B5EF4-FFF2-40B4-BE49-F238E27FC236}">
                      <a16:creationId xmlns:a16="http://schemas.microsoft.com/office/drawing/2014/main" id="{A425F2E6-8E92-4141-BDC5-AD59FEA2E52E}"/>
                    </a:ext>
                  </a:extLst>
                </p:cNvPr>
                <p:cNvPicPr/>
                <p:nvPr/>
              </p:nvPicPr>
              <p:blipFill>
                <a:blip r:embed="rId290"/>
                <a:stretch>
                  <a:fillRect/>
                </a:stretch>
              </p:blipFill>
              <p:spPr>
                <a:xfrm>
                  <a:off x="7927664" y="2964165"/>
                  <a:ext cx="85871" cy="103886"/>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972" name="Ink 971">
                  <a:extLst>
                    <a:ext uri="{FF2B5EF4-FFF2-40B4-BE49-F238E27FC236}">
                      <a16:creationId xmlns:a16="http://schemas.microsoft.com/office/drawing/2014/main" id="{1405DE7C-E236-4E80-A9D1-6D74D8644ABD}"/>
                    </a:ext>
                  </a:extLst>
                </p14:cNvPr>
                <p14:cNvContentPartPr/>
                <p14:nvPr/>
              </p14:nvContentPartPr>
              <p14:xfrm>
                <a:off x="8112800" y="2819860"/>
                <a:ext cx="70778" cy="276034"/>
              </p14:xfrm>
            </p:contentPart>
          </mc:Choice>
          <mc:Fallback xmlns="">
            <p:pic>
              <p:nvPicPr>
                <p:cNvPr id="972" name="Ink 971">
                  <a:extLst>
                    <a:ext uri="{FF2B5EF4-FFF2-40B4-BE49-F238E27FC236}">
                      <a16:creationId xmlns:a16="http://schemas.microsoft.com/office/drawing/2014/main" id="{1405DE7C-E236-4E80-A9D1-6D74D8644ABD}"/>
                    </a:ext>
                  </a:extLst>
                </p:cNvPr>
                <p:cNvPicPr/>
                <p:nvPr/>
              </p:nvPicPr>
              <p:blipFill>
                <a:blip r:embed="rId292"/>
                <a:stretch>
                  <a:fillRect/>
                </a:stretch>
              </p:blipFill>
              <p:spPr>
                <a:xfrm>
                  <a:off x="8108444" y="2815530"/>
                  <a:ext cx="79489" cy="284694"/>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974" name="Ink 973">
                  <a:extLst>
                    <a:ext uri="{FF2B5EF4-FFF2-40B4-BE49-F238E27FC236}">
                      <a16:creationId xmlns:a16="http://schemas.microsoft.com/office/drawing/2014/main" id="{403AE392-3BBE-421C-B58C-175C3FB0DD4C}"/>
                    </a:ext>
                  </a:extLst>
                </p14:cNvPr>
                <p14:cNvContentPartPr/>
                <p14:nvPr/>
              </p14:nvContentPartPr>
              <p14:xfrm>
                <a:off x="6452016" y="3250659"/>
                <a:ext cx="107454" cy="156999"/>
              </p14:xfrm>
            </p:contentPart>
          </mc:Choice>
          <mc:Fallback xmlns="">
            <p:pic>
              <p:nvPicPr>
                <p:cNvPr id="974" name="Ink 973">
                  <a:extLst>
                    <a:ext uri="{FF2B5EF4-FFF2-40B4-BE49-F238E27FC236}">
                      <a16:creationId xmlns:a16="http://schemas.microsoft.com/office/drawing/2014/main" id="{403AE392-3BBE-421C-B58C-175C3FB0DD4C}"/>
                    </a:ext>
                  </a:extLst>
                </p:cNvPr>
                <p:cNvPicPr/>
                <p:nvPr/>
              </p:nvPicPr>
              <p:blipFill>
                <a:blip r:embed="rId294"/>
                <a:stretch>
                  <a:fillRect/>
                </a:stretch>
              </p:blipFill>
              <p:spPr>
                <a:xfrm>
                  <a:off x="6447689" y="3246338"/>
                  <a:ext cx="116108" cy="165641"/>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975" name="Ink 974">
                  <a:extLst>
                    <a:ext uri="{FF2B5EF4-FFF2-40B4-BE49-F238E27FC236}">
                      <a16:creationId xmlns:a16="http://schemas.microsoft.com/office/drawing/2014/main" id="{A60EE80A-874F-49A5-8BA6-2795545B6450}"/>
                    </a:ext>
                  </a:extLst>
                </p14:cNvPr>
                <p14:cNvContentPartPr/>
                <p14:nvPr/>
              </p14:nvContentPartPr>
              <p14:xfrm>
                <a:off x="6622527" y="3338810"/>
                <a:ext cx="12225" cy="78499"/>
              </p14:xfrm>
            </p:contentPart>
          </mc:Choice>
          <mc:Fallback xmlns="">
            <p:pic>
              <p:nvPicPr>
                <p:cNvPr id="975" name="Ink 974">
                  <a:extLst>
                    <a:ext uri="{FF2B5EF4-FFF2-40B4-BE49-F238E27FC236}">
                      <a16:creationId xmlns:a16="http://schemas.microsoft.com/office/drawing/2014/main" id="{A60EE80A-874F-49A5-8BA6-2795545B6450}"/>
                    </a:ext>
                  </a:extLst>
                </p:cNvPr>
                <p:cNvPicPr/>
                <p:nvPr/>
              </p:nvPicPr>
              <p:blipFill>
                <a:blip r:embed="rId296"/>
                <a:stretch>
                  <a:fillRect/>
                </a:stretch>
              </p:blipFill>
              <p:spPr>
                <a:xfrm>
                  <a:off x="6618082" y="3334469"/>
                  <a:ext cx="21116" cy="87181"/>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977" name="Ink 976">
                  <a:extLst>
                    <a:ext uri="{FF2B5EF4-FFF2-40B4-BE49-F238E27FC236}">
                      <a16:creationId xmlns:a16="http://schemas.microsoft.com/office/drawing/2014/main" id="{EFDF0F05-1B82-4677-8781-04B2CB500A10}"/>
                    </a:ext>
                  </a:extLst>
                </p14:cNvPr>
                <p14:cNvContentPartPr/>
                <p14:nvPr/>
              </p14:nvContentPartPr>
              <p14:xfrm>
                <a:off x="6669498" y="3313072"/>
                <a:ext cx="20590" cy="105524"/>
              </p14:xfrm>
            </p:contentPart>
          </mc:Choice>
          <mc:Fallback xmlns="">
            <p:pic>
              <p:nvPicPr>
                <p:cNvPr id="977" name="Ink 976">
                  <a:extLst>
                    <a:ext uri="{FF2B5EF4-FFF2-40B4-BE49-F238E27FC236}">
                      <a16:creationId xmlns:a16="http://schemas.microsoft.com/office/drawing/2014/main" id="{EFDF0F05-1B82-4677-8781-04B2CB500A10}"/>
                    </a:ext>
                  </a:extLst>
                </p:cNvPr>
                <p:cNvPicPr/>
                <p:nvPr/>
              </p:nvPicPr>
              <p:blipFill>
                <a:blip r:embed="rId298"/>
                <a:stretch>
                  <a:fillRect/>
                </a:stretch>
              </p:blipFill>
              <p:spPr>
                <a:xfrm>
                  <a:off x="6665163" y="3308735"/>
                  <a:ext cx="29259" cy="114197"/>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978" name="Ink 977">
                  <a:extLst>
                    <a:ext uri="{FF2B5EF4-FFF2-40B4-BE49-F238E27FC236}">
                      <a16:creationId xmlns:a16="http://schemas.microsoft.com/office/drawing/2014/main" id="{669FE111-2BAF-48FC-AC2F-4AEF0A8AC356}"/>
                    </a:ext>
                  </a:extLst>
                </p14:cNvPr>
                <p14:cNvContentPartPr/>
                <p14:nvPr/>
              </p14:nvContentPartPr>
              <p14:xfrm>
                <a:off x="6572339" y="3284118"/>
                <a:ext cx="174371" cy="57909"/>
              </p14:xfrm>
            </p:contentPart>
          </mc:Choice>
          <mc:Fallback xmlns="">
            <p:pic>
              <p:nvPicPr>
                <p:cNvPr id="978" name="Ink 977">
                  <a:extLst>
                    <a:ext uri="{FF2B5EF4-FFF2-40B4-BE49-F238E27FC236}">
                      <a16:creationId xmlns:a16="http://schemas.microsoft.com/office/drawing/2014/main" id="{669FE111-2BAF-48FC-AC2F-4AEF0A8AC356}"/>
                    </a:ext>
                  </a:extLst>
                </p:cNvPr>
                <p:cNvPicPr/>
                <p:nvPr/>
              </p:nvPicPr>
              <p:blipFill>
                <a:blip r:embed="rId300"/>
                <a:stretch>
                  <a:fillRect/>
                </a:stretch>
              </p:blipFill>
              <p:spPr>
                <a:xfrm>
                  <a:off x="6568016" y="3279802"/>
                  <a:ext cx="183017" cy="66541"/>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980" name="Ink 979">
                  <a:extLst>
                    <a:ext uri="{FF2B5EF4-FFF2-40B4-BE49-F238E27FC236}">
                      <a16:creationId xmlns:a16="http://schemas.microsoft.com/office/drawing/2014/main" id="{DF46C082-3CFF-45F1-AA1C-345B87F8FB79}"/>
                    </a:ext>
                  </a:extLst>
                </p14:cNvPr>
                <p14:cNvContentPartPr/>
                <p14:nvPr/>
              </p14:nvContentPartPr>
              <p14:xfrm>
                <a:off x="8640974" y="2943034"/>
                <a:ext cx="35389" cy="227777"/>
              </p14:xfrm>
            </p:contentPart>
          </mc:Choice>
          <mc:Fallback xmlns="">
            <p:pic>
              <p:nvPicPr>
                <p:cNvPr id="980" name="Ink 979">
                  <a:extLst>
                    <a:ext uri="{FF2B5EF4-FFF2-40B4-BE49-F238E27FC236}">
                      <a16:creationId xmlns:a16="http://schemas.microsoft.com/office/drawing/2014/main" id="{DF46C082-3CFF-45F1-AA1C-345B87F8FB79}"/>
                    </a:ext>
                  </a:extLst>
                </p:cNvPr>
                <p:cNvPicPr/>
                <p:nvPr/>
              </p:nvPicPr>
              <p:blipFill>
                <a:blip r:embed="rId302"/>
                <a:stretch>
                  <a:fillRect/>
                </a:stretch>
              </p:blipFill>
              <p:spPr>
                <a:xfrm>
                  <a:off x="8636596" y="2938709"/>
                  <a:ext cx="44145" cy="236427"/>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981" name="Ink 980">
                  <a:extLst>
                    <a:ext uri="{FF2B5EF4-FFF2-40B4-BE49-F238E27FC236}">
                      <a16:creationId xmlns:a16="http://schemas.microsoft.com/office/drawing/2014/main" id="{F16322DC-42C9-4DDE-A433-1FA07203226E}"/>
                    </a:ext>
                  </a:extLst>
                </p14:cNvPr>
                <p14:cNvContentPartPr/>
                <p14:nvPr/>
              </p14:nvContentPartPr>
              <p14:xfrm>
                <a:off x="8709178" y="3013168"/>
                <a:ext cx="114532" cy="127400"/>
              </p14:xfrm>
            </p:contentPart>
          </mc:Choice>
          <mc:Fallback xmlns="">
            <p:pic>
              <p:nvPicPr>
                <p:cNvPr id="981" name="Ink 980">
                  <a:extLst>
                    <a:ext uri="{FF2B5EF4-FFF2-40B4-BE49-F238E27FC236}">
                      <a16:creationId xmlns:a16="http://schemas.microsoft.com/office/drawing/2014/main" id="{F16322DC-42C9-4DDE-A433-1FA07203226E}"/>
                    </a:ext>
                  </a:extLst>
                </p:cNvPr>
                <p:cNvPicPr/>
                <p:nvPr/>
              </p:nvPicPr>
              <p:blipFill>
                <a:blip r:embed="rId304"/>
                <a:stretch>
                  <a:fillRect/>
                </a:stretch>
              </p:blipFill>
              <p:spPr>
                <a:xfrm>
                  <a:off x="8704842" y="3008837"/>
                  <a:ext cx="123203" cy="136062"/>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982" name="Ink 981">
                  <a:extLst>
                    <a:ext uri="{FF2B5EF4-FFF2-40B4-BE49-F238E27FC236}">
                      <a16:creationId xmlns:a16="http://schemas.microsoft.com/office/drawing/2014/main" id="{76D9856F-5441-43B9-AF99-C29A3F271B3A}"/>
                    </a:ext>
                  </a:extLst>
                </p14:cNvPr>
                <p14:cNvContentPartPr/>
                <p14:nvPr/>
              </p14:nvContentPartPr>
              <p14:xfrm>
                <a:off x="8908000" y="2870325"/>
                <a:ext cx="83647" cy="368046"/>
              </p14:xfrm>
            </p:contentPart>
          </mc:Choice>
          <mc:Fallback xmlns="">
            <p:pic>
              <p:nvPicPr>
                <p:cNvPr id="982" name="Ink 981">
                  <a:extLst>
                    <a:ext uri="{FF2B5EF4-FFF2-40B4-BE49-F238E27FC236}">
                      <a16:creationId xmlns:a16="http://schemas.microsoft.com/office/drawing/2014/main" id="{76D9856F-5441-43B9-AF99-C29A3F271B3A}"/>
                    </a:ext>
                  </a:extLst>
                </p:cNvPr>
                <p:cNvPicPr/>
                <p:nvPr/>
              </p:nvPicPr>
              <p:blipFill>
                <a:blip r:embed="rId306"/>
                <a:stretch>
                  <a:fillRect/>
                </a:stretch>
              </p:blipFill>
              <p:spPr>
                <a:xfrm>
                  <a:off x="8903673" y="2866004"/>
                  <a:ext cx="92300" cy="376689"/>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81" name="Ink 80">
                  <a:extLst>
                    <a:ext uri="{FF2B5EF4-FFF2-40B4-BE49-F238E27FC236}">
                      <a16:creationId xmlns:a16="http://schemas.microsoft.com/office/drawing/2014/main" id="{FECAA058-38A4-4DCA-9958-196E24C24FCB}"/>
                    </a:ext>
                  </a:extLst>
                </p14:cNvPr>
                <p14:cNvContentPartPr/>
                <p14:nvPr/>
              </p14:nvContentPartPr>
              <p14:xfrm>
                <a:off x="9102318" y="2925661"/>
                <a:ext cx="2574" cy="4504"/>
              </p14:xfrm>
            </p:contentPart>
          </mc:Choice>
          <mc:Fallback xmlns="">
            <p:pic>
              <p:nvPicPr>
                <p:cNvPr id="81" name="Ink 80">
                  <a:extLst>
                    <a:ext uri="{FF2B5EF4-FFF2-40B4-BE49-F238E27FC236}">
                      <a16:creationId xmlns:a16="http://schemas.microsoft.com/office/drawing/2014/main" id="{FECAA058-38A4-4DCA-9958-196E24C24FCB}"/>
                    </a:ext>
                  </a:extLst>
                </p:cNvPr>
                <p:cNvPicPr/>
                <p:nvPr/>
              </p:nvPicPr>
              <p:blipFill>
                <a:blip r:embed="rId175"/>
                <a:stretch>
                  <a:fillRect/>
                </a:stretch>
              </p:blipFill>
              <p:spPr>
                <a:xfrm>
                  <a:off x="9097170" y="2921157"/>
                  <a:ext cx="12870" cy="13512"/>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82" name="Ink 81">
                  <a:extLst>
                    <a:ext uri="{FF2B5EF4-FFF2-40B4-BE49-F238E27FC236}">
                      <a16:creationId xmlns:a16="http://schemas.microsoft.com/office/drawing/2014/main" id="{4D88F2F7-F85D-4E08-BAE7-1D889A1FD266}"/>
                    </a:ext>
                  </a:extLst>
                </p14:cNvPr>
                <p14:cNvContentPartPr/>
                <p14:nvPr/>
              </p14:nvContentPartPr>
              <p14:xfrm>
                <a:off x="9090736" y="2885768"/>
                <a:ext cx="78499" cy="99089"/>
              </p14:xfrm>
            </p:contentPart>
          </mc:Choice>
          <mc:Fallback xmlns="">
            <p:pic>
              <p:nvPicPr>
                <p:cNvPr id="82" name="Ink 81">
                  <a:extLst>
                    <a:ext uri="{FF2B5EF4-FFF2-40B4-BE49-F238E27FC236}">
                      <a16:creationId xmlns:a16="http://schemas.microsoft.com/office/drawing/2014/main" id="{4D88F2F7-F85D-4E08-BAE7-1D889A1FD266}"/>
                    </a:ext>
                  </a:extLst>
                </p:cNvPr>
                <p:cNvPicPr/>
                <p:nvPr/>
              </p:nvPicPr>
              <p:blipFill>
                <a:blip r:embed="rId309"/>
                <a:stretch>
                  <a:fillRect/>
                </a:stretch>
              </p:blipFill>
              <p:spPr>
                <a:xfrm>
                  <a:off x="9086415" y="2881444"/>
                  <a:ext cx="87141" cy="107737"/>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83" name="Ink 82">
                  <a:extLst>
                    <a:ext uri="{FF2B5EF4-FFF2-40B4-BE49-F238E27FC236}">
                      <a16:creationId xmlns:a16="http://schemas.microsoft.com/office/drawing/2014/main" id="{E5254407-0F3C-490B-BC53-1DE6FDDF8221}"/>
                    </a:ext>
                  </a:extLst>
                </p14:cNvPr>
                <p14:cNvContentPartPr/>
                <p14:nvPr/>
              </p14:nvContentPartPr>
              <p14:xfrm>
                <a:off x="9207198" y="2960406"/>
                <a:ext cx="10295" cy="7721"/>
              </p14:xfrm>
            </p:contentPart>
          </mc:Choice>
          <mc:Fallback xmlns="">
            <p:pic>
              <p:nvPicPr>
                <p:cNvPr id="83" name="Ink 82">
                  <a:extLst>
                    <a:ext uri="{FF2B5EF4-FFF2-40B4-BE49-F238E27FC236}">
                      <a16:creationId xmlns:a16="http://schemas.microsoft.com/office/drawing/2014/main" id="{E5254407-0F3C-490B-BC53-1DE6FDDF8221}"/>
                    </a:ext>
                  </a:extLst>
                </p:cNvPr>
                <p:cNvPicPr/>
                <p:nvPr/>
              </p:nvPicPr>
              <p:blipFill>
                <a:blip r:embed="rId311"/>
                <a:stretch>
                  <a:fillRect/>
                </a:stretch>
              </p:blipFill>
              <p:spPr>
                <a:xfrm>
                  <a:off x="9202786" y="2955994"/>
                  <a:ext cx="19119" cy="1654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2">
            <p14:nvContentPartPr>
              <p14:cNvPr id="717" name="Ink 716">
                <a:extLst>
                  <a:ext uri="{FF2B5EF4-FFF2-40B4-BE49-F238E27FC236}">
                    <a16:creationId xmlns:a16="http://schemas.microsoft.com/office/drawing/2014/main" id="{9A8D05FB-873C-4969-8C97-1113CBF92109}"/>
                  </a:ext>
                </a:extLst>
              </p14:cNvPr>
              <p14:cNvContentPartPr/>
              <p14:nvPr/>
            </p14:nvContentPartPr>
            <p14:xfrm>
              <a:off x="6765435" y="3521766"/>
              <a:ext cx="3208680" cy="29160"/>
            </p14:xfrm>
          </p:contentPart>
        </mc:Choice>
        <mc:Fallback xmlns="">
          <p:pic>
            <p:nvPicPr>
              <p:cNvPr id="717" name="Ink 716">
                <a:extLst>
                  <a:ext uri="{FF2B5EF4-FFF2-40B4-BE49-F238E27FC236}">
                    <a16:creationId xmlns:a16="http://schemas.microsoft.com/office/drawing/2014/main" id="{9A8D05FB-873C-4969-8C97-1113CBF92109}"/>
                  </a:ext>
                </a:extLst>
              </p:cNvPr>
              <p:cNvPicPr/>
              <p:nvPr/>
            </p:nvPicPr>
            <p:blipFill>
              <a:blip r:embed="rId330"/>
              <a:stretch>
                <a:fillRect/>
              </a:stretch>
            </p:blipFill>
            <p:spPr>
              <a:xfrm>
                <a:off x="6761115" y="3517086"/>
                <a:ext cx="32173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525" name="Ink 524">
                <a:extLst>
                  <a:ext uri="{FF2B5EF4-FFF2-40B4-BE49-F238E27FC236}">
                    <a16:creationId xmlns:a16="http://schemas.microsoft.com/office/drawing/2014/main" id="{B4A77B50-3725-405B-B582-969E5E2BA87A}"/>
                  </a:ext>
                </a:extLst>
              </p14:cNvPr>
              <p14:cNvContentPartPr/>
              <p14:nvPr/>
            </p14:nvContentPartPr>
            <p14:xfrm>
              <a:off x="9982755" y="3545526"/>
              <a:ext cx="14760" cy="594000"/>
            </p14:xfrm>
          </p:contentPart>
        </mc:Choice>
        <mc:Fallback xmlns="">
          <p:pic>
            <p:nvPicPr>
              <p:cNvPr id="525" name="Ink 524">
                <a:extLst>
                  <a:ext uri="{FF2B5EF4-FFF2-40B4-BE49-F238E27FC236}">
                    <a16:creationId xmlns:a16="http://schemas.microsoft.com/office/drawing/2014/main" id="{B4A77B50-3725-405B-B582-969E5E2BA87A}"/>
                  </a:ext>
                </a:extLst>
              </p:cNvPr>
              <p:cNvPicPr/>
              <p:nvPr/>
            </p:nvPicPr>
            <p:blipFill>
              <a:blip r:embed="rId332"/>
              <a:stretch>
                <a:fillRect/>
              </a:stretch>
            </p:blipFill>
            <p:spPr>
              <a:xfrm>
                <a:off x="9978435" y="3541206"/>
                <a:ext cx="2340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526" name="Ink 525">
                <a:extLst>
                  <a:ext uri="{FF2B5EF4-FFF2-40B4-BE49-F238E27FC236}">
                    <a16:creationId xmlns:a16="http://schemas.microsoft.com/office/drawing/2014/main" id="{3DA9DE25-B3C5-41E4-A7AB-8BD4B8F31D7F}"/>
                  </a:ext>
                </a:extLst>
              </p14:cNvPr>
              <p14:cNvContentPartPr/>
              <p14:nvPr/>
            </p14:nvContentPartPr>
            <p14:xfrm>
              <a:off x="6786675" y="4126206"/>
              <a:ext cx="3205080" cy="42120"/>
            </p14:xfrm>
          </p:contentPart>
        </mc:Choice>
        <mc:Fallback xmlns="">
          <p:pic>
            <p:nvPicPr>
              <p:cNvPr id="526" name="Ink 525">
                <a:extLst>
                  <a:ext uri="{FF2B5EF4-FFF2-40B4-BE49-F238E27FC236}">
                    <a16:creationId xmlns:a16="http://schemas.microsoft.com/office/drawing/2014/main" id="{3DA9DE25-B3C5-41E4-A7AB-8BD4B8F31D7F}"/>
                  </a:ext>
                </a:extLst>
              </p:cNvPr>
              <p:cNvPicPr/>
              <p:nvPr/>
            </p:nvPicPr>
            <p:blipFill>
              <a:blip r:embed="rId334"/>
              <a:stretch>
                <a:fillRect/>
              </a:stretch>
            </p:blipFill>
            <p:spPr>
              <a:xfrm>
                <a:off x="6782355" y="4121886"/>
                <a:ext cx="3213720" cy="50760"/>
              </a:xfrm>
              <a:prstGeom prst="rect">
                <a:avLst/>
              </a:prstGeom>
            </p:spPr>
          </p:pic>
        </mc:Fallback>
      </mc:AlternateContent>
      <p:grpSp>
        <p:nvGrpSpPr>
          <p:cNvPr id="716" name="Group 715">
            <a:extLst>
              <a:ext uri="{FF2B5EF4-FFF2-40B4-BE49-F238E27FC236}">
                <a16:creationId xmlns:a16="http://schemas.microsoft.com/office/drawing/2014/main" id="{E61B4BC4-DC15-4B94-9CE5-8929D9769479}"/>
              </a:ext>
            </a:extLst>
          </p:cNvPr>
          <p:cNvGrpSpPr/>
          <p:nvPr/>
        </p:nvGrpSpPr>
        <p:grpSpPr>
          <a:xfrm>
            <a:off x="6535288" y="3551243"/>
            <a:ext cx="250212" cy="581760"/>
            <a:chOff x="6535288" y="3551243"/>
            <a:chExt cx="250212" cy="581760"/>
          </a:xfrm>
        </p:grpSpPr>
        <mc:AlternateContent xmlns:mc="http://schemas.openxmlformats.org/markup-compatibility/2006" xmlns:p14="http://schemas.microsoft.com/office/powerpoint/2010/main">
          <mc:Choice Requires="p14">
            <p:contentPart p14:bwMode="auto" r:id="rId335">
              <p14:nvContentPartPr>
                <p14:cNvPr id="676" name="Ink 675">
                  <a:extLst>
                    <a:ext uri="{FF2B5EF4-FFF2-40B4-BE49-F238E27FC236}">
                      <a16:creationId xmlns:a16="http://schemas.microsoft.com/office/drawing/2014/main" id="{B5A85E43-7604-4F63-BB81-5FE4E50BDE46}"/>
                    </a:ext>
                  </a:extLst>
                </p14:cNvPr>
                <p14:cNvContentPartPr/>
                <p14:nvPr/>
              </p14:nvContentPartPr>
              <p14:xfrm>
                <a:off x="6535288" y="3858469"/>
                <a:ext cx="154800" cy="15840"/>
              </p14:xfrm>
            </p:contentPart>
          </mc:Choice>
          <mc:Fallback xmlns="">
            <p:pic>
              <p:nvPicPr>
                <p:cNvPr id="676" name="Ink 675">
                  <a:extLst>
                    <a:ext uri="{FF2B5EF4-FFF2-40B4-BE49-F238E27FC236}">
                      <a16:creationId xmlns:a16="http://schemas.microsoft.com/office/drawing/2014/main" id="{B5A85E43-7604-4F63-BB81-5FE4E50BDE46}"/>
                    </a:ext>
                  </a:extLst>
                </p:cNvPr>
                <p:cNvPicPr/>
                <p:nvPr/>
              </p:nvPicPr>
              <p:blipFill>
                <a:blip r:embed="rId336"/>
                <a:stretch>
                  <a:fillRect/>
                </a:stretch>
              </p:blipFill>
              <p:spPr>
                <a:xfrm>
                  <a:off x="6530968" y="3854149"/>
                  <a:ext cx="1634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677" name="Ink 676">
                  <a:extLst>
                    <a:ext uri="{FF2B5EF4-FFF2-40B4-BE49-F238E27FC236}">
                      <a16:creationId xmlns:a16="http://schemas.microsoft.com/office/drawing/2014/main" id="{D8156959-23D9-4E7C-BD45-3F4AD35BB660}"/>
                    </a:ext>
                  </a:extLst>
                </p14:cNvPr>
                <p14:cNvContentPartPr/>
                <p14:nvPr/>
              </p14:nvContentPartPr>
              <p14:xfrm>
                <a:off x="6569848" y="3920029"/>
                <a:ext cx="133560" cy="4680"/>
              </p14:xfrm>
            </p:contentPart>
          </mc:Choice>
          <mc:Fallback xmlns="">
            <p:pic>
              <p:nvPicPr>
                <p:cNvPr id="677" name="Ink 676">
                  <a:extLst>
                    <a:ext uri="{FF2B5EF4-FFF2-40B4-BE49-F238E27FC236}">
                      <a16:creationId xmlns:a16="http://schemas.microsoft.com/office/drawing/2014/main" id="{D8156959-23D9-4E7C-BD45-3F4AD35BB660}"/>
                    </a:ext>
                  </a:extLst>
                </p:cNvPr>
                <p:cNvPicPr/>
                <p:nvPr/>
              </p:nvPicPr>
              <p:blipFill>
                <a:blip r:embed="rId338"/>
                <a:stretch>
                  <a:fillRect/>
                </a:stretch>
              </p:blipFill>
              <p:spPr>
                <a:xfrm>
                  <a:off x="6565528" y="3915709"/>
                  <a:ext cx="1422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715" name="Ink 714">
                  <a:extLst>
                    <a:ext uri="{FF2B5EF4-FFF2-40B4-BE49-F238E27FC236}">
                      <a16:creationId xmlns:a16="http://schemas.microsoft.com/office/drawing/2014/main" id="{06236C6E-BB23-4643-94A4-49D42B3BEDEE}"/>
                    </a:ext>
                  </a:extLst>
                </p14:cNvPr>
                <p14:cNvContentPartPr/>
                <p14:nvPr/>
              </p14:nvContentPartPr>
              <p14:xfrm>
                <a:off x="6768940" y="3551243"/>
                <a:ext cx="16560" cy="581760"/>
              </p14:xfrm>
            </p:contentPart>
          </mc:Choice>
          <mc:Fallback xmlns="">
            <p:pic>
              <p:nvPicPr>
                <p:cNvPr id="715" name="Ink 714">
                  <a:extLst>
                    <a:ext uri="{FF2B5EF4-FFF2-40B4-BE49-F238E27FC236}">
                      <a16:creationId xmlns:a16="http://schemas.microsoft.com/office/drawing/2014/main" id="{06236C6E-BB23-4643-94A4-49D42B3BEDEE}"/>
                    </a:ext>
                  </a:extLst>
                </p:cNvPr>
                <p:cNvPicPr/>
                <p:nvPr/>
              </p:nvPicPr>
              <p:blipFill>
                <a:blip r:embed="rId340"/>
                <a:stretch>
                  <a:fillRect/>
                </a:stretch>
              </p:blipFill>
              <p:spPr>
                <a:xfrm>
                  <a:off x="6764620" y="3546923"/>
                  <a:ext cx="25200" cy="590400"/>
                </a:xfrm>
                <a:prstGeom prst="rect">
                  <a:avLst/>
                </a:prstGeom>
              </p:spPr>
            </p:pic>
          </mc:Fallback>
        </mc:AlternateContent>
      </p:grpSp>
      <p:grpSp>
        <p:nvGrpSpPr>
          <p:cNvPr id="18" name="Group 17">
            <a:extLst>
              <a:ext uri="{FF2B5EF4-FFF2-40B4-BE49-F238E27FC236}">
                <a16:creationId xmlns:a16="http://schemas.microsoft.com/office/drawing/2014/main" id="{768CB71A-E2B2-4089-B230-4B5D8D99208A}"/>
              </a:ext>
            </a:extLst>
          </p:cNvPr>
          <p:cNvGrpSpPr/>
          <p:nvPr/>
        </p:nvGrpSpPr>
        <p:grpSpPr>
          <a:xfrm>
            <a:off x="3762878" y="2873573"/>
            <a:ext cx="468720" cy="407880"/>
            <a:chOff x="3762878" y="2873573"/>
            <a:chExt cx="468720" cy="407880"/>
          </a:xfrm>
        </p:grpSpPr>
        <mc:AlternateContent xmlns:mc="http://schemas.openxmlformats.org/markup-compatibility/2006" xmlns:p14="http://schemas.microsoft.com/office/powerpoint/2010/main">
          <mc:Choice Requires="p14">
            <p:contentPart p14:bwMode="auto" r:id="rId341">
              <p14:nvContentPartPr>
                <p14:cNvPr id="3" name="Ink 2">
                  <a:extLst>
                    <a:ext uri="{FF2B5EF4-FFF2-40B4-BE49-F238E27FC236}">
                      <a16:creationId xmlns:a16="http://schemas.microsoft.com/office/drawing/2014/main" id="{3C9F697F-3054-4954-80F9-4D0EFF47F3A1}"/>
                    </a:ext>
                  </a:extLst>
                </p14:cNvPr>
                <p14:cNvContentPartPr/>
                <p14:nvPr/>
              </p14:nvContentPartPr>
              <p14:xfrm>
                <a:off x="3762878" y="2873573"/>
                <a:ext cx="48600" cy="407880"/>
              </p14:xfrm>
            </p:contentPart>
          </mc:Choice>
          <mc:Fallback xmlns="">
            <p:pic>
              <p:nvPicPr>
                <p:cNvPr id="3" name="Ink 2">
                  <a:extLst>
                    <a:ext uri="{FF2B5EF4-FFF2-40B4-BE49-F238E27FC236}">
                      <a16:creationId xmlns:a16="http://schemas.microsoft.com/office/drawing/2014/main" id="{3C9F697F-3054-4954-80F9-4D0EFF47F3A1}"/>
                    </a:ext>
                  </a:extLst>
                </p:cNvPr>
                <p:cNvPicPr/>
                <p:nvPr/>
              </p:nvPicPr>
              <p:blipFill>
                <a:blip r:embed="rId342"/>
                <a:stretch>
                  <a:fillRect/>
                </a:stretch>
              </p:blipFill>
              <p:spPr>
                <a:xfrm>
                  <a:off x="3758558" y="2869253"/>
                  <a:ext cx="5724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4" name="Ink 3">
                  <a:extLst>
                    <a:ext uri="{FF2B5EF4-FFF2-40B4-BE49-F238E27FC236}">
                      <a16:creationId xmlns:a16="http://schemas.microsoft.com/office/drawing/2014/main" id="{87251D24-38CC-4842-9C4B-AF4C9005D3FD}"/>
                    </a:ext>
                  </a:extLst>
                </p14:cNvPr>
                <p14:cNvContentPartPr/>
                <p14:nvPr/>
              </p14:nvContentPartPr>
              <p14:xfrm>
                <a:off x="3837398" y="3083093"/>
                <a:ext cx="394200" cy="9360"/>
              </p14:xfrm>
            </p:contentPart>
          </mc:Choice>
          <mc:Fallback xmlns="">
            <p:pic>
              <p:nvPicPr>
                <p:cNvPr id="4" name="Ink 3">
                  <a:extLst>
                    <a:ext uri="{FF2B5EF4-FFF2-40B4-BE49-F238E27FC236}">
                      <a16:creationId xmlns:a16="http://schemas.microsoft.com/office/drawing/2014/main" id="{87251D24-38CC-4842-9C4B-AF4C9005D3FD}"/>
                    </a:ext>
                  </a:extLst>
                </p:cNvPr>
                <p:cNvPicPr/>
                <p:nvPr/>
              </p:nvPicPr>
              <p:blipFill>
                <a:blip r:embed="rId344"/>
                <a:stretch>
                  <a:fillRect/>
                </a:stretch>
              </p:blipFill>
              <p:spPr>
                <a:xfrm>
                  <a:off x="3833078" y="3078773"/>
                  <a:ext cx="402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5" name="Ink 4">
                  <a:extLst>
                    <a:ext uri="{FF2B5EF4-FFF2-40B4-BE49-F238E27FC236}">
                      <a16:creationId xmlns:a16="http://schemas.microsoft.com/office/drawing/2014/main" id="{33E77522-420B-4E83-BB4E-10F2E008A2D3}"/>
                    </a:ext>
                  </a:extLst>
                </p14:cNvPr>
                <p14:cNvContentPartPr/>
                <p14:nvPr/>
              </p14:nvContentPartPr>
              <p14:xfrm>
                <a:off x="3910478" y="2925053"/>
                <a:ext cx="83880" cy="106920"/>
              </p14:xfrm>
            </p:contentPart>
          </mc:Choice>
          <mc:Fallback xmlns="">
            <p:pic>
              <p:nvPicPr>
                <p:cNvPr id="5" name="Ink 4">
                  <a:extLst>
                    <a:ext uri="{FF2B5EF4-FFF2-40B4-BE49-F238E27FC236}">
                      <a16:creationId xmlns:a16="http://schemas.microsoft.com/office/drawing/2014/main" id="{33E77522-420B-4E83-BB4E-10F2E008A2D3}"/>
                    </a:ext>
                  </a:extLst>
                </p:cNvPr>
                <p:cNvPicPr/>
                <p:nvPr/>
              </p:nvPicPr>
              <p:blipFill>
                <a:blip r:embed="rId346"/>
                <a:stretch>
                  <a:fillRect/>
                </a:stretch>
              </p:blipFill>
              <p:spPr>
                <a:xfrm>
                  <a:off x="3906158" y="2920733"/>
                  <a:ext cx="92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7" name="Ink 6">
                  <a:extLst>
                    <a:ext uri="{FF2B5EF4-FFF2-40B4-BE49-F238E27FC236}">
                      <a16:creationId xmlns:a16="http://schemas.microsoft.com/office/drawing/2014/main" id="{19D61193-E23C-4FBC-B14D-C69047939993}"/>
                    </a:ext>
                  </a:extLst>
                </p14:cNvPr>
                <p14:cNvContentPartPr/>
                <p14:nvPr/>
              </p14:nvContentPartPr>
              <p14:xfrm>
                <a:off x="4034678" y="2931893"/>
                <a:ext cx="6120" cy="84960"/>
              </p14:xfrm>
            </p:contentPart>
          </mc:Choice>
          <mc:Fallback xmlns="">
            <p:pic>
              <p:nvPicPr>
                <p:cNvPr id="7" name="Ink 6">
                  <a:extLst>
                    <a:ext uri="{FF2B5EF4-FFF2-40B4-BE49-F238E27FC236}">
                      <a16:creationId xmlns:a16="http://schemas.microsoft.com/office/drawing/2014/main" id="{19D61193-E23C-4FBC-B14D-C69047939993}"/>
                    </a:ext>
                  </a:extLst>
                </p:cNvPr>
                <p:cNvPicPr/>
                <p:nvPr/>
              </p:nvPicPr>
              <p:blipFill>
                <a:blip r:embed="rId348"/>
                <a:stretch>
                  <a:fillRect/>
                </a:stretch>
              </p:blipFill>
              <p:spPr>
                <a:xfrm>
                  <a:off x="4030358" y="2927573"/>
                  <a:ext cx="147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8" name="Ink 7">
                  <a:extLst>
                    <a:ext uri="{FF2B5EF4-FFF2-40B4-BE49-F238E27FC236}">
                      <a16:creationId xmlns:a16="http://schemas.microsoft.com/office/drawing/2014/main" id="{48265A43-E55B-493F-B6B7-56C46B238564}"/>
                    </a:ext>
                  </a:extLst>
                </p14:cNvPr>
                <p14:cNvContentPartPr/>
                <p14:nvPr/>
              </p14:nvContentPartPr>
              <p14:xfrm>
                <a:off x="4024238" y="2966093"/>
                <a:ext cx="47160" cy="6480"/>
              </p14:xfrm>
            </p:contentPart>
          </mc:Choice>
          <mc:Fallback xmlns="">
            <p:pic>
              <p:nvPicPr>
                <p:cNvPr id="8" name="Ink 7">
                  <a:extLst>
                    <a:ext uri="{FF2B5EF4-FFF2-40B4-BE49-F238E27FC236}">
                      <a16:creationId xmlns:a16="http://schemas.microsoft.com/office/drawing/2014/main" id="{48265A43-E55B-493F-B6B7-56C46B238564}"/>
                    </a:ext>
                  </a:extLst>
                </p:cNvPr>
                <p:cNvPicPr/>
                <p:nvPr/>
              </p:nvPicPr>
              <p:blipFill>
                <a:blip r:embed="rId350"/>
                <a:stretch>
                  <a:fillRect/>
                </a:stretch>
              </p:blipFill>
              <p:spPr>
                <a:xfrm>
                  <a:off x="4019918" y="2961773"/>
                  <a:ext cx="558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13" name="Ink 12">
                  <a:extLst>
                    <a:ext uri="{FF2B5EF4-FFF2-40B4-BE49-F238E27FC236}">
                      <a16:creationId xmlns:a16="http://schemas.microsoft.com/office/drawing/2014/main" id="{009CEC9A-7E57-4052-8F4E-18D778240A41}"/>
                    </a:ext>
                  </a:extLst>
                </p14:cNvPr>
                <p14:cNvContentPartPr/>
                <p14:nvPr/>
              </p14:nvContentPartPr>
              <p14:xfrm>
                <a:off x="4113158" y="2951693"/>
                <a:ext cx="50040" cy="72000"/>
              </p14:xfrm>
            </p:contentPart>
          </mc:Choice>
          <mc:Fallback xmlns="">
            <p:pic>
              <p:nvPicPr>
                <p:cNvPr id="13" name="Ink 12">
                  <a:extLst>
                    <a:ext uri="{FF2B5EF4-FFF2-40B4-BE49-F238E27FC236}">
                      <a16:creationId xmlns:a16="http://schemas.microsoft.com/office/drawing/2014/main" id="{009CEC9A-7E57-4052-8F4E-18D778240A41}"/>
                    </a:ext>
                  </a:extLst>
                </p:cNvPr>
                <p:cNvPicPr/>
                <p:nvPr/>
              </p:nvPicPr>
              <p:blipFill>
                <a:blip r:embed="rId352"/>
                <a:stretch>
                  <a:fillRect/>
                </a:stretch>
              </p:blipFill>
              <p:spPr>
                <a:xfrm>
                  <a:off x="4108838" y="2947373"/>
                  <a:ext cx="586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17" name="Ink 16">
                  <a:extLst>
                    <a:ext uri="{FF2B5EF4-FFF2-40B4-BE49-F238E27FC236}">
                      <a16:creationId xmlns:a16="http://schemas.microsoft.com/office/drawing/2014/main" id="{845C5E74-5F8A-46B2-9E79-7D025C15C942}"/>
                    </a:ext>
                  </a:extLst>
                </p14:cNvPr>
                <p14:cNvContentPartPr/>
                <p14:nvPr/>
              </p14:nvContentPartPr>
              <p14:xfrm>
                <a:off x="4019558" y="3158693"/>
                <a:ext cx="55800" cy="79920"/>
              </p14:xfrm>
            </p:contentPart>
          </mc:Choice>
          <mc:Fallback xmlns="">
            <p:pic>
              <p:nvPicPr>
                <p:cNvPr id="17" name="Ink 16">
                  <a:extLst>
                    <a:ext uri="{FF2B5EF4-FFF2-40B4-BE49-F238E27FC236}">
                      <a16:creationId xmlns:a16="http://schemas.microsoft.com/office/drawing/2014/main" id="{845C5E74-5F8A-46B2-9E79-7D025C15C942}"/>
                    </a:ext>
                  </a:extLst>
                </p:cNvPr>
                <p:cNvPicPr/>
                <p:nvPr/>
              </p:nvPicPr>
              <p:blipFill>
                <a:blip r:embed="rId354"/>
                <a:stretch>
                  <a:fillRect/>
                </a:stretch>
              </p:blipFill>
              <p:spPr>
                <a:xfrm>
                  <a:off x="4015238" y="3154373"/>
                  <a:ext cx="64440" cy="88560"/>
                </a:xfrm>
                <a:prstGeom prst="rect">
                  <a:avLst/>
                </a:prstGeom>
              </p:spPr>
            </p:pic>
          </mc:Fallback>
        </mc:AlternateContent>
      </p:grpSp>
      <p:grpSp>
        <p:nvGrpSpPr>
          <p:cNvPr id="955" name="Group 954">
            <a:extLst>
              <a:ext uri="{FF2B5EF4-FFF2-40B4-BE49-F238E27FC236}">
                <a16:creationId xmlns:a16="http://schemas.microsoft.com/office/drawing/2014/main" id="{D3E3E3B0-F06C-44D6-8207-2F4362CAED34}"/>
              </a:ext>
            </a:extLst>
          </p:cNvPr>
          <p:cNvGrpSpPr/>
          <p:nvPr/>
        </p:nvGrpSpPr>
        <p:grpSpPr>
          <a:xfrm>
            <a:off x="9078127" y="2844343"/>
            <a:ext cx="1337760" cy="223920"/>
            <a:chOff x="9078127" y="2844343"/>
            <a:chExt cx="1337760" cy="223920"/>
          </a:xfrm>
        </p:grpSpPr>
        <mc:AlternateContent xmlns:mc="http://schemas.openxmlformats.org/markup-compatibility/2006" xmlns:p14="http://schemas.microsoft.com/office/powerpoint/2010/main">
          <mc:Choice Requires="p14">
            <p:contentPart p14:bwMode="auto" r:id="rId355">
              <p14:nvContentPartPr>
                <p14:cNvPr id="19" name="Ink 18">
                  <a:extLst>
                    <a:ext uri="{FF2B5EF4-FFF2-40B4-BE49-F238E27FC236}">
                      <a16:creationId xmlns:a16="http://schemas.microsoft.com/office/drawing/2014/main" id="{2BE3EB92-1FC8-476A-8B32-573EE16C987E}"/>
                    </a:ext>
                  </a:extLst>
                </p14:cNvPr>
                <p14:cNvContentPartPr/>
                <p14:nvPr/>
              </p14:nvContentPartPr>
              <p14:xfrm>
                <a:off x="9294127" y="2879983"/>
                <a:ext cx="6120" cy="106560"/>
              </p14:xfrm>
            </p:contentPart>
          </mc:Choice>
          <mc:Fallback xmlns="">
            <p:pic>
              <p:nvPicPr>
                <p:cNvPr id="19" name="Ink 18">
                  <a:extLst>
                    <a:ext uri="{FF2B5EF4-FFF2-40B4-BE49-F238E27FC236}">
                      <a16:creationId xmlns:a16="http://schemas.microsoft.com/office/drawing/2014/main" id="{2BE3EB92-1FC8-476A-8B32-573EE16C987E}"/>
                    </a:ext>
                  </a:extLst>
                </p:cNvPr>
                <p:cNvPicPr/>
                <p:nvPr/>
              </p:nvPicPr>
              <p:blipFill>
                <a:blip r:embed="rId356"/>
                <a:stretch>
                  <a:fillRect/>
                </a:stretch>
              </p:blipFill>
              <p:spPr>
                <a:xfrm>
                  <a:off x="9289807" y="2875663"/>
                  <a:ext cx="147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0" name="Ink 19">
                  <a:extLst>
                    <a:ext uri="{FF2B5EF4-FFF2-40B4-BE49-F238E27FC236}">
                      <a16:creationId xmlns:a16="http://schemas.microsoft.com/office/drawing/2014/main" id="{1AE348EA-8938-47D0-B15D-5CB576EF8B63}"/>
                    </a:ext>
                  </a:extLst>
                </p14:cNvPr>
                <p14:cNvContentPartPr/>
                <p14:nvPr/>
              </p14:nvContentPartPr>
              <p14:xfrm>
                <a:off x="9360007" y="2865583"/>
                <a:ext cx="74160" cy="116280"/>
              </p14:xfrm>
            </p:contentPart>
          </mc:Choice>
          <mc:Fallback xmlns="">
            <p:pic>
              <p:nvPicPr>
                <p:cNvPr id="20" name="Ink 19">
                  <a:extLst>
                    <a:ext uri="{FF2B5EF4-FFF2-40B4-BE49-F238E27FC236}">
                      <a16:creationId xmlns:a16="http://schemas.microsoft.com/office/drawing/2014/main" id="{1AE348EA-8938-47D0-B15D-5CB576EF8B63}"/>
                    </a:ext>
                  </a:extLst>
                </p:cNvPr>
                <p:cNvPicPr/>
                <p:nvPr/>
              </p:nvPicPr>
              <p:blipFill>
                <a:blip r:embed="rId358"/>
                <a:stretch>
                  <a:fillRect/>
                </a:stretch>
              </p:blipFill>
              <p:spPr>
                <a:xfrm>
                  <a:off x="9355687" y="2861263"/>
                  <a:ext cx="82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 name="Ink 21">
                  <a:extLst>
                    <a:ext uri="{FF2B5EF4-FFF2-40B4-BE49-F238E27FC236}">
                      <a16:creationId xmlns:a16="http://schemas.microsoft.com/office/drawing/2014/main" id="{67B1B5EB-38AD-45CF-BF4C-DD978380730E}"/>
                    </a:ext>
                  </a:extLst>
                </p14:cNvPr>
                <p14:cNvContentPartPr/>
                <p14:nvPr/>
              </p14:nvContentPartPr>
              <p14:xfrm>
                <a:off x="9522367" y="2880703"/>
                <a:ext cx="100440" cy="78840"/>
              </p14:xfrm>
            </p:contentPart>
          </mc:Choice>
          <mc:Fallback xmlns="">
            <p:pic>
              <p:nvPicPr>
                <p:cNvPr id="22" name="Ink 21">
                  <a:extLst>
                    <a:ext uri="{FF2B5EF4-FFF2-40B4-BE49-F238E27FC236}">
                      <a16:creationId xmlns:a16="http://schemas.microsoft.com/office/drawing/2014/main" id="{67B1B5EB-38AD-45CF-BF4C-DD978380730E}"/>
                    </a:ext>
                  </a:extLst>
                </p:cNvPr>
                <p:cNvPicPr/>
                <p:nvPr/>
              </p:nvPicPr>
              <p:blipFill>
                <a:blip r:embed="rId360"/>
                <a:stretch>
                  <a:fillRect/>
                </a:stretch>
              </p:blipFill>
              <p:spPr>
                <a:xfrm>
                  <a:off x="9518047" y="2876383"/>
                  <a:ext cx="1090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7" name="Ink 26">
                  <a:extLst>
                    <a:ext uri="{FF2B5EF4-FFF2-40B4-BE49-F238E27FC236}">
                      <a16:creationId xmlns:a16="http://schemas.microsoft.com/office/drawing/2014/main" id="{BD5947E9-D9B1-419C-9704-85BB6C6E28F3}"/>
                    </a:ext>
                  </a:extLst>
                </p14:cNvPr>
                <p14:cNvContentPartPr/>
                <p14:nvPr/>
              </p14:nvContentPartPr>
              <p14:xfrm>
                <a:off x="9718207" y="2911303"/>
                <a:ext cx="100800" cy="5400"/>
              </p14:xfrm>
            </p:contentPart>
          </mc:Choice>
          <mc:Fallback xmlns="">
            <p:pic>
              <p:nvPicPr>
                <p:cNvPr id="27" name="Ink 26">
                  <a:extLst>
                    <a:ext uri="{FF2B5EF4-FFF2-40B4-BE49-F238E27FC236}">
                      <a16:creationId xmlns:a16="http://schemas.microsoft.com/office/drawing/2014/main" id="{BD5947E9-D9B1-419C-9704-85BB6C6E28F3}"/>
                    </a:ext>
                  </a:extLst>
                </p:cNvPr>
                <p:cNvPicPr/>
                <p:nvPr/>
              </p:nvPicPr>
              <p:blipFill>
                <a:blip r:embed="rId362"/>
                <a:stretch>
                  <a:fillRect/>
                </a:stretch>
              </p:blipFill>
              <p:spPr>
                <a:xfrm>
                  <a:off x="9713887" y="2906983"/>
                  <a:ext cx="1094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929" name="Ink 928">
                  <a:extLst>
                    <a:ext uri="{FF2B5EF4-FFF2-40B4-BE49-F238E27FC236}">
                      <a16:creationId xmlns:a16="http://schemas.microsoft.com/office/drawing/2014/main" id="{755B0C3B-F645-42DA-9C4B-E4A0E4DDD7C2}"/>
                    </a:ext>
                  </a:extLst>
                </p14:cNvPr>
                <p14:cNvContentPartPr/>
                <p14:nvPr/>
              </p14:nvContentPartPr>
              <p14:xfrm>
                <a:off x="9758167" y="2876383"/>
                <a:ext cx="13680" cy="83160"/>
              </p14:xfrm>
            </p:contentPart>
          </mc:Choice>
          <mc:Fallback xmlns="">
            <p:pic>
              <p:nvPicPr>
                <p:cNvPr id="929" name="Ink 928">
                  <a:extLst>
                    <a:ext uri="{FF2B5EF4-FFF2-40B4-BE49-F238E27FC236}">
                      <a16:creationId xmlns:a16="http://schemas.microsoft.com/office/drawing/2014/main" id="{755B0C3B-F645-42DA-9C4B-E4A0E4DDD7C2}"/>
                    </a:ext>
                  </a:extLst>
                </p:cNvPr>
                <p:cNvPicPr/>
                <p:nvPr/>
              </p:nvPicPr>
              <p:blipFill>
                <a:blip r:embed="rId364"/>
                <a:stretch>
                  <a:fillRect/>
                </a:stretch>
              </p:blipFill>
              <p:spPr>
                <a:xfrm>
                  <a:off x="9753847" y="2872063"/>
                  <a:ext cx="2232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932" name="Ink 931">
                  <a:extLst>
                    <a:ext uri="{FF2B5EF4-FFF2-40B4-BE49-F238E27FC236}">
                      <a16:creationId xmlns:a16="http://schemas.microsoft.com/office/drawing/2014/main" id="{A1CD6A7D-8DD1-49E1-9DAA-781971CC45B5}"/>
                    </a:ext>
                  </a:extLst>
                </p14:cNvPr>
                <p14:cNvContentPartPr/>
                <p14:nvPr/>
              </p14:nvContentPartPr>
              <p14:xfrm>
                <a:off x="9919087" y="2866663"/>
                <a:ext cx="59760" cy="124560"/>
              </p14:xfrm>
            </p:contentPart>
          </mc:Choice>
          <mc:Fallback xmlns="">
            <p:pic>
              <p:nvPicPr>
                <p:cNvPr id="932" name="Ink 931">
                  <a:extLst>
                    <a:ext uri="{FF2B5EF4-FFF2-40B4-BE49-F238E27FC236}">
                      <a16:creationId xmlns:a16="http://schemas.microsoft.com/office/drawing/2014/main" id="{A1CD6A7D-8DD1-49E1-9DAA-781971CC45B5}"/>
                    </a:ext>
                  </a:extLst>
                </p:cNvPr>
                <p:cNvPicPr/>
                <p:nvPr/>
              </p:nvPicPr>
              <p:blipFill>
                <a:blip r:embed="rId366"/>
                <a:stretch>
                  <a:fillRect/>
                </a:stretch>
              </p:blipFill>
              <p:spPr>
                <a:xfrm>
                  <a:off x="9914767" y="2862343"/>
                  <a:ext cx="684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934" name="Ink 933">
                  <a:extLst>
                    <a:ext uri="{FF2B5EF4-FFF2-40B4-BE49-F238E27FC236}">
                      <a16:creationId xmlns:a16="http://schemas.microsoft.com/office/drawing/2014/main" id="{E5D63FF2-D485-4316-A01F-33F5809F41DA}"/>
                    </a:ext>
                  </a:extLst>
                </p14:cNvPr>
                <p14:cNvContentPartPr/>
                <p14:nvPr/>
              </p14:nvContentPartPr>
              <p14:xfrm>
                <a:off x="10010527" y="2950543"/>
                <a:ext cx="13680" cy="20520"/>
              </p14:xfrm>
            </p:contentPart>
          </mc:Choice>
          <mc:Fallback xmlns="">
            <p:pic>
              <p:nvPicPr>
                <p:cNvPr id="934" name="Ink 933">
                  <a:extLst>
                    <a:ext uri="{FF2B5EF4-FFF2-40B4-BE49-F238E27FC236}">
                      <a16:creationId xmlns:a16="http://schemas.microsoft.com/office/drawing/2014/main" id="{E5D63FF2-D485-4316-A01F-33F5809F41DA}"/>
                    </a:ext>
                  </a:extLst>
                </p:cNvPr>
                <p:cNvPicPr/>
                <p:nvPr/>
              </p:nvPicPr>
              <p:blipFill>
                <a:blip r:embed="rId368"/>
                <a:stretch>
                  <a:fillRect/>
                </a:stretch>
              </p:blipFill>
              <p:spPr>
                <a:xfrm>
                  <a:off x="10006207" y="2946223"/>
                  <a:ext cx="223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939" name="Ink 938">
                  <a:extLst>
                    <a:ext uri="{FF2B5EF4-FFF2-40B4-BE49-F238E27FC236}">
                      <a16:creationId xmlns:a16="http://schemas.microsoft.com/office/drawing/2014/main" id="{DB6AEEFF-249B-41C7-B8A4-729C565A690D}"/>
                    </a:ext>
                  </a:extLst>
                </p14:cNvPr>
                <p14:cNvContentPartPr/>
                <p14:nvPr/>
              </p14:nvContentPartPr>
              <p14:xfrm>
                <a:off x="10087207" y="2869903"/>
                <a:ext cx="55080" cy="111960"/>
              </p14:xfrm>
            </p:contentPart>
          </mc:Choice>
          <mc:Fallback xmlns="">
            <p:pic>
              <p:nvPicPr>
                <p:cNvPr id="939" name="Ink 938">
                  <a:extLst>
                    <a:ext uri="{FF2B5EF4-FFF2-40B4-BE49-F238E27FC236}">
                      <a16:creationId xmlns:a16="http://schemas.microsoft.com/office/drawing/2014/main" id="{DB6AEEFF-249B-41C7-B8A4-729C565A690D}"/>
                    </a:ext>
                  </a:extLst>
                </p:cNvPr>
                <p:cNvPicPr/>
                <p:nvPr/>
              </p:nvPicPr>
              <p:blipFill>
                <a:blip r:embed="rId370"/>
                <a:stretch>
                  <a:fillRect/>
                </a:stretch>
              </p:blipFill>
              <p:spPr>
                <a:xfrm>
                  <a:off x="10082887" y="2865583"/>
                  <a:ext cx="637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940" name="Ink 939">
                  <a:extLst>
                    <a:ext uri="{FF2B5EF4-FFF2-40B4-BE49-F238E27FC236}">
                      <a16:creationId xmlns:a16="http://schemas.microsoft.com/office/drawing/2014/main" id="{C90376FC-1B64-4DE3-8403-B1ED8E171AF6}"/>
                    </a:ext>
                  </a:extLst>
                </p14:cNvPr>
                <p14:cNvContentPartPr/>
                <p14:nvPr/>
              </p14:nvContentPartPr>
              <p14:xfrm>
                <a:off x="10183687" y="2844343"/>
                <a:ext cx="12960" cy="120960"/>
              </p14:xfrm>
            </p:contentPart>
          </mc:Choice>
          <mc:Fallback xmlns="">
            <p:pic>
              <p:nvPicPr>
                <p:cNvPr id="940" name="Ink 939">
                  <a:extLst>
                    <a:ext uri="{FF2B5EF4-FFF2-40B4-BE49-F238E27FC236}">
                      <a16:creationId xmlns:a16="http://schemas.microsoft.com/office/drawing/2014/main" id="{C90376FC-1B64-4DE3-8403-B1ED8E171AF6}"/>
                    </a:ext>
                  </a:extLst>
                </p:cNvPr>
                <p:cNvPicPr/>
                <p:nvPr/>
              </p:nvPicPr>
              <p:blipFill>
                <a:blip r:embed="rId372"/>
                <a:stretch>
                  <a:fillRect/>
                </a:stretch>
              </p:blipFill>
              <p:spPr>
                <a:xfrm>
                  <a:off x="10179367" y="2840023"/>
                  <a:ext cx="21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942" name="Ink 941">
                  <a:extLst>
                    <a:ext uri="{FF2B5EF4-FFF2-40B4-BE49-F238E27FC236}">
                      <a16:creationId xmlns:a16="http://schemas.microsoft.com/office/drawing/2014/main" id="{42F94029-61C8-43A1-BB7D-CF04DDE94724}"/>
                    </a:ext>
                  </a:extLst>
                </p14:cNvPr>
                <p14:cNvContentPartPr/>
                <p14:nvPr/>
              </p14:nvContentPartPr>
              <p14:xfrm>
                <a:off x="10263247" y="2878543"/>
                <a:ext cx="96840" cy="96480"/>
              </p14:xfrm>
            </p:contentPart>
          </mc:Choice>
          <mc:Fallback xmlns="">
            <p:pic>
              <p:nvPicPr>
                <p:cNvPr id="942" name="Ink 941">
                  <a:extLst>
                    <a:ext uri="{FF2B5EF4-FFF2-40B4-BE49-F238E27FC236}">
                      <a16:creationId xmlns:a16="http://schemas.microsoft.com/office/drawing/2014/main" id="{42F94029-61C8-43A1-BB7D-CF04DDE94724}"/>
                    </a:ext>
                  </a:extLst>
                </p:cNvPr>
                <p:cNvPicPr/>
                <p:nvPr/>
              </p:nvPicPr>
              <p:blipFill>
                <a:blip r:embed="rId374"/>
                <a:stretch>
                  <a:fillRect/>
                </a:stretch>
              </p:blipFill>
              <p:spPr>
                <a:xfrm>
                  <a:off x="10258927" y="2874223"/>
                  <a:ext cx="105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944" name="Ink 943">
                  <a:extLst>
                    <a:ext uri="{FF2B5EF4-FFF2-40B4-BE49-F238E27FC236}">
                      <a16:creationId xmlns:a16="http://schemas.microsoft.com/office/drawing/2014/main" id="{DD65EF06-73C9-42F2-8A5A-F85342B01962}"/>
                    </a:ext>
                  </a:extLst>
                </p14:cNvPr>
                <p14:cNvContentPartPr/>
                <p14:nvPr/>
              </p14:nvContentPartPr>
              <p14:xfrm>
                <a:off x="9078127" y="3032263"/>
                <a:ext cx="1337760" cy="36000"/>
              </p14:xfrm>
            </p:contentPart>
          </mc:Choice>
          <mc:Fallback xmlns="">
            <p:pic>
              <p:nvPicPr>
                <p:cNvPr id="944" name="Ink 943">
                  <a:extLst>
                    <a:ext uri="{FF2B5EF4-FFF2-40B4-BE49-F238E27FC236}">
                      <a16:creationId xmlns:a16="http://schemas.microsoft.com/office/drawing/2014/main" id="{DD65EF06-73C9-42F2-8A5A-F85342B01962}"/>
                    </a:ext>
                  </a:extLst>
                </p:cNvPr>
                <p:cNvPicPr/>
                <p:nvPr/>
              </p:nvPicPr>
              <p:blipFill>
                <a:blip r:embed="rId376"/>
                <a:stretch>
                  <a:fillRect/>
                </a:stretch>
              </p:blipFill>
              <p:spPr>
                <a:xfrm>
                  <a:off x="9073807" y="3027943"/>
                  <a:ext cx="1346400" cy="44640"/>
                </a:xfrm>
                <a:prstGeom prst="rect">
                  <a:avLst/>
                </a:prstGeom>
              </p:spPr>
            </p:pic>
          </mc:Fallback>
        </mc:AlternateContent>
      </p:grpSp>
      <p:grpSp>
        <p:nvGrpSpPr>
          <p:cNvPr id="979" name="Group 978">
            <a:extLst>
              <a:ext uri="{FF2B5EF4-FFF2-40B4-BE49-F238E27FC236}">
                <a16:creationId xmlns:a16="http://schemas.microsoft.com/office/drawing/2014/main" id="{E051DE97-A43B-4F0C-821A-E96F4F8CB3A6}"/>
              </a:ext>
            </a:extLst>
          </p:cNvPr>
          <p:cNvGrpSpPr/>
          <p:nvPr/>
        </p:nvGrpSpPr>
        <p:grpSpPr>
          <a:xfrm>
            <a:off x="9529567" y="3128383"/>
            <a:ext cx="502560" cy="80280"/>
            <a:chOff x="9529567" y="3128383"/>
            <a:chExt cx="502560" cy="80280"/>
          </a:xfrm>
        </p:grpSpPr>
        <mc:AlternateContent xmlns:mc="http://schemas.openxmlformats.org/markup-compatibility/2006" xmlns:p14="http://schemas.microsoft.com/office/powerpoint/2010/main">
          <mc:Choice Requires="p14">
            <p:contentPart p14:bwMode="auto" r:id="rId377">
              <p14:nvContentPartPr>
                <p14:cNvPr id="959" name="Ink 958">
                  <a:extLst>
                    <a:ext uri="{FF2B5EF4-FFF2-40B4-BE49-F238E27FC236}">
                      <a16:creationId xmlns:a16="http://schemas.microsoft.com/office/drawing/2014/main" id="{56501DC2-61BD-46A6-8D9E-6DC549C7BC6C}"/>
                    </a:ext>
                  </a:extLst>
                </p14:cNvPr>
                <p14:cNvContentPartPr/>
                <p14:nvPr/>
              </p14:nvContentPartPr>
              <p14:xfrm>
                <a:off x="9529567" y="3137023"/>
                <a:ext cx="61560" cy="71640"/>
              </p14:xfrm>
            </p:contentPart>
          </mc:Choice>
          <mc:Fallback xmlns="">
            <p:pic>
              <p:nvPicPr>
                <p:cNvPr id="959" name="Ink 958">
                  <a:extLst>
                    <a:ext uri="{FF2B5EF4-FFF2-40B4-BE49-F238E27FC236}">
                      <a16:creationId xmlns:a16="http://schemas.microsoft.com/office/drawing/2014/main" id="{56501DC2-61BD-46A6-8D9E-6DC549C7BC6C}"/>
                    </a:ext>
                  </a:extLst>
                </p:cNvPr>
                <p:cNvPicPr/>
                <p:nvPr/>
              </p:nvPicPr>
              <p:blipFill>
                <a:blip r:embed="rId378"/>
                <a:stretch>
                  <a:fillRect/>
                </a:stretch>
              </p:blipFill>
              <p:spPr>
                <a:xfrm>
                  <a:off x="9525247" y="3132703"/>
                  <a:ext cx="702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961" name="Ink 960">
                  <a:extLst>
                    <a:ext uri="{FF2B5EF4-FFF2-40B4-BE49-F238E27FC236}">
                      <a16:creationId xmlns:a16="http://schemas.microsoft.com/office/drawing/2014/main" id="{B0964E81-E560-4E57-89E8-7E339C7FAFD5}"/>
                    </a:ext>
                  </a:extLst>
                </p14:cNvPr>
                <p14:cNvContentPartPr/>
                <p14:nvPr/>
              </p14:nvContentPartPr>
              <p14:xfrm>
                <a:off x="9648007" y="3187063"/>
                <a:ext cx="6840" cy="9720"/>
              </p14:xfrm>
            </p:contentPart>
          </mc:Choice>
          <mc:Fallback xmlns="">
            <p:pic>
              <p:nvPicPr>
                <p:cNvPr id="961" name="Ink 960">
                  <a:extLst>
                    <a:ext uri="{FF2B5EF4-FFF2-40B4-BE49-F238E27FC236}">
                      <a16:creationId xmlns:a16="http://schemas.microsoft.com/office/drawing/2014/main" id="{B0964E81-E560-4E57-89E8-7E339C7FAFD5}"/>
                    </a:ext>
                  </a:extLst>
                </p:cNvPr>
                <p:cNvPicPr/>
                <p:nvPr/>
              </p:nvPicPr>
              <p:blipFill>
                <a:blip r:embed="rId380"/>
                <a:stretch>
                  <a:fillRect/>
                </a:stretch>
              </p:blipFill>
              <p:spPr>
                <a:xfrm>
                  <a:off x="9643687" y="3182743"/>
                  <a:ext cx="15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964" name="Ink 963">
                  <a:extLst>
                    <a:ext uri="{FF2B5EF4-FFF2-40B4-BE49-F238E27FC236}">
                      <a16:creationId xmlns:a16="http://schemas.microsoft.com/office/drawing/2014/main" id="{904041BD-6493-4E42-83D3-17A6198D45A6}"/>
                    </a:ext>
                  </a:extLst>
                </p14:cNvPr>
                <p14:cNvContentPartPr/>
                <p14:nvPr/>
              </p14:nvContentPartPr>
              <p14:xfrm>
                <a:off x="9718207" y="3134143"/>
                <a:ext cx="59040" cy="70560"/>
              </p14:xfrm>
            </p:contentPart>
          </mc:Choice>
          <mc:Fallback xmlns="">
            <p:pic>
              <p:nvPicPr>
                <p:cNvPr id="964" name="Ink 963">
                  <a:extLst>
                    <a:ext uri="{FF2B5EF4-FFF2-40B4-BE49-F238E27FC236}">
                      <a16:creationId xmlns:a16="http://schemas.microsoft.com/office/drawing/2014/main" id="{904041BD-6493-4E42-83D3-17A6198D45A6}"/>
                    </a:ext>
                  </a:extLst>
                </p:cNvPr>
                <p:cNvPicPr/>
                <p:nvPr/>
              </p:nvPicPr>
              <p:blipFill>
                <a:blip r:embed="rId382"/>
                <a:stretch>
                  <a:fillRect/>
                </a:stretch>
              </p:blipFill>
              <p:spPr>
                <a:xfrm>
                  <a:off x="9713887" y="3129823"/>
                  <a:ext cx="676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967" name="Ink 966">
                  <a:extLst>
                    <a:ext uri="{FF2B5EF4-FFF2-40B4-BE49-F238E27FC236}">
                      <a16:creationId xmlns:a16="http://schemas.microsoft.com/office/drawing/2014/main" id="{17BFD0DB-1CA7-4A6F-A23B-C173405D8644}"/>
                    </a:ext>
                  </a:extLst>
                </p14:cNvPr>
                <p14:cNvContentPartPr/>
                <p14:nvPr/>
              </p14:nvContentPartPr>
              <p14:xfrm>
                <a:off x="9841687" y="3128383"/>
                <a:ext cx="15120" cy="68760"/>
              </p14:xfrm>
            </p:contentPart>
          </mc:Choice>
          <mc:Fallback xmlns="">
            <p:pic>
              <p:nvPicPr>
                <p:cNvPr id="967" name="Ink 966">
                  <a:extLst>
                    <a:ext uri="{FF2B5EF4-FFF2-40B4-BE49-F238E27FC236}">
                      <a16:creationId xmlns:a16="http://schemas.microsoft.com/office/drawing/2014/main" id="{17BFD0DB-1CA7-4A6F-A23B-C173405D8644}"/>
                    </a:ext>
                  </a:extLst>
                </p:cNvPr>
                <p:cNvPicPr/>
                <p:nvPr/>
              </p:nvPicPr>
              <p:blipFill>
                <a:blip r:embed="rId384"/>
                <a:stretch>
                  <a:fillRect/>
                </a:stretch>
              </p:blipFill>
              <p:spPr>
                <a:xfrm>
                  <a:off x="9837367" y="3124063"/>
                  <a:ext cx="237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973" name="Ink 972">
                  <a:extLst>
                    <a:ext uri="{FF2B5EF4-FFF2-40B4-BE49-F238E27FC236}">
                      <a16:creationId xmlns:a16="http://schemas.microsoft.com/office/drawing/2014/main" id="{E6D2046C-0312-4786-9934-1B6E346894E0}"/>
                    </a:ext>
                  </a:extLst>
                </p14:cNvPr>
                <p14:cNvContentPartPr/>
                <p14:nvPr/>
              </p14:nvContentPartPr>
              <p14:xfrm>
                <a:off x="9936727" y="3157543"/>
                <a:ext cx="95400" cy="46080"/>
              </p14:xfrm>
            </p:contentPart>
          </mc:Choice>
          <mc:Fallback xmlns="">
            <p:pic>
              <p:nvPicPr>
                <p:cNvPr id="973" name="Ink 972">
                  <a:extLst>
                    <a:ext uri="{FF2B5EF4-FFF2-40B4-BE49-F238E27FC236}">
                      <a16:creationId xmlns:a16="http://schemas.microsoft.com/office/drawing/2014/main" id="{E6D2046C-0312-4786-9934-1B6E346894E0}"/>
                    </a:ext>
                  </a:extLst>
                </p:cNvPr>
                <p:cNvPicPr/>
                <p:nvPr/>
              </p:nvPicPr>
              <p:blipFill>
                <a:blip r:embed="rId386"/>
                <a:stretch>
                  <a:fillRect/>
                </a:stretch>
              </p:blipFill>
              <p:spPr>
                <a:xfrm>
                  <a:off x="9932407" y="3153223"/>
                  <a:ext cx="104040" cy="5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7">
            <p14:nvContentPartPr>
              <p14:cNvPr id="983" name="Ink 982">
                <a:extLst>
                  <a:ext uri="{FF2B5EF4-FFF2-40B4-BE49-F238E27FC236}">
                    <a16:creationId xmlns:a16="http://schemas.microsoft.com/office/drawing/2014/main" id="{17638110-3254-44FE-A3DB-0B04C74D24BC}"/>
                  </a:ext>
                </a:extLst>
              </p14:cNvPr>
              <p14:cNvContentPartPr/>
              <p14:nvPr/>
            </p14:nvContentPartPr>
            <p14:xfrm>
              <a:off x="10459807" y="2806903"/>
              <a:ext cx="74880" cy="468000"/>
            </p14:xfrm>
          </p:contentPart>
        </mc:Choice>
        <mc:Fallback xmlns="">
          <p:pic>
            <p:nvPicPr>
              <p:cNvPr id="983" name="Ink 982">
                <a:extLst>
                  <a:ext uri="{FF2B5EF4-FFF2-40B4-BE49-F238E27FC236}">
                    <a16:creationId xmlns:a16="http://schemas.microsoft.com/office/drawing/2014/main" id="{17638110-3254-44FE-A3DB-0B04C74D24BC}"/>
                  </a:ext>
                </a:extLst>
              </p:cNvPr>
              <p:cNvPicPr/>
              <p:nvPr/>
            </p:nvPicPr>
            <p:blipFill>
              <a:blip r:embed="rId388"/>
              <a:stretch>
                <a:fillRect/>
              </a:stretch>
            </p:blipFill>
            <p:spPr>
              <a:xfrm>
                <a:off x="10455487" y="2802583"/>
                <a:ext cx="83520" cy="476640"/>
              </a:xfrm>
              <a:prstGeom prst="rect">
                <a:avLst/>
              </a:prstGeom>
            </p:spPr>
          </p:pic>
        </mc:Fallback>
      </mc:AlternateContent>
      <p:grpSp>
        <p:nvGrpSpPr>
          <p:cNvPr id="68" name="Group 67">
            <a:extLst>
              <a:ext uri="{FF2B5EF4-FFF2-40B4-BE49-F238E27FC236}">
                <a16:creationId xmlns:a16="http://schemas.microsoft.com/office/drawing/2014/main" id="{F8A64A0A-77C3-4237-9B49-48114BC24542}"/>
              </a:ext>
            </a:extLst>
          </p:cNvPr>
          <p:cNvGrpSpPr/>
          <p:nvPr/>
        </p:nvGrpSpPr>
        <p:grpSpPr>
          <a:xfrm>
            <a:off x="4672753" y="3759543"/>
            <a:ext cx="375480" cy="199800"/>
            <a:chOff x="4672753" y="3759543"/>
            <a:chExt cx="375480" cy="199800"/>
          </a:xfrm>
        </p:grpSpPr>
        <mc:AlternateContent xmlns:mc="http://schemas.openxmlformats.org/markup-compatibility/2006" xmlns:p14="http://schemas.microsoft.com/office/powerpoint/2010/main">
          <mc:Choice Requires="p14">
            <p:contentPart p14:bwMode="auto" r:id="rId389">
              <p14:nvContentPartPr>
                <p14:cNvPr id="991" name="Ink 990">
                  <a:extLst>
                    <a:ext uri="{FF2B5EF4-FFF2-40B4-BE49-F238E27FC236}">
                      <a16:creationId xmlns:a16="http://schemas.microsoft.com/office/drawing/2014/main" id="{33847B6F-661D-4F67-BC71-150011FCC55F}"/>
                    </a:ext>
                  </a:extLst>
                </p14:cNvPr>
                <p14:cNvContentPartPr/>
                <p14:nvPr/>
              </p14:nvContentPartPr>
              <p14:xfrm>
                <a:off x="4672753" y="3883383"/>
                <a:ext cx="135720" cy="16560"/>
              </p14:xfrm>
            </p:contentPart>
          </mc:Choice>
          <mc:Fallback xmlns="">
            <p:pic>
              <p:nvPicPr>
                <p:cNvPr id="991" name="Ink 990">
                  <a:extLst>
                    <a:ext uri="{FF2B5EF4-FFF2-40B4-BE49-F238E27FC236}">
                      <a16:creationId xmlns:a16="http://schemas.microsoft.com/office/drawing/2014/main" id="{33847B6F-661D-4F67-BC71-150011FCC55F}"/>
                    </a:ext>
                  </a:extLst>
                </p:cNvPr>
                <p:cNvPicPr/>
                <p:nvPr/>
              </p:nvPicPr>
              <p:blipFill>
                <a:blip r:embed="rId390"/>
                <a:stretch>
                  <a:fillRect/>
                </a:stretch>
              </p:blipFill>
              <p:spPr>
                <a:xfrm>
                  <a:off x="4668433" y="3879063"/>
                  <a:ext cx="1443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64" name="Ink 63">
                  <a:extLst>
                    <a:ext uri="{FF2B5EF4-FFF2-40B4-BE49-F238E27FC236}">
                      <a16:creationId xmlns:a16="http://schemas.microsoft.com/office/drawing/2014/main" id="{B1FC6ADE-6B9D-408F-839C-BC4FBCE43E76}"/>
                    </a:ext>
                  </a:extLst>
                </p14:cNvPr>
                <p14:cNvContentPartPr/>
                <p14:nvPr/>
              </p14:nvContentPartPr>
              <p14:xfrm>
                <a:off x="4846273" y="3759543"/>
                <a:ext cx="132480" cy="199800"/>
              </p14:xfrm>
            </p:contentPart>
          </mc:Choice>
          <mc:Fallback xmlns="">
            <p:pic>
              <p:nvPicPr>
                <p:cNvPr id="64" name="Ink 63">
                  <a:extLst>
                    <a:ext uri="{FF2B5EF4-FFF2-40B4-BE49-F238E27FC236}">
                      <a16:creationId xmlns:a16="http://schemas.microsoft.com/office/drawing/2014/main" id="{B1FC6ADE-6B9D-408F-839C-BC4FBCE43E76}"/>
                    </a:ext>
                  </a:extLst>
                </p:cNvPr>
                <p:cNvPicPr/>
                <p:nvPr/>
              </p:nvPicPr>
              <p:blipFill>
                <a:blip r:embed="rId392"/>
                <a:stretch>
                  <a:fillRect/>
                </a:stretch>
              </p:blipFill>
              <p:spPr>
                <a:xfrm>
                  <a:off x="4841953" y="3755223"/>
                  <a:ext cx="1411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65" name="Ink 64">
                  <a:extLst>
                    <a:ext uri="{FF2B5EF4-FFF2-40B4-BE49-F238E27FC236}">
                      <a16:creationId xmlns:a16="http://schemas.microsoft.com/office/drawing/2014/main" id="{01F75666-176B-49A2-B1BE-7CE3348F5123}"/>
                    </a:ext>
                  </a:extLst>
                </p14:cNvPr>
                <p14:cNvContentPartPr/>
                <p14:nvPr/>
              </p14:nvContentPartPr>
              <p14:xfrm>
                <a:off x="5037073" y="3938463"/>
                <a:ext cx="11160" cy="19800"/>
              </p14:xfrm>
            </p:contentPart>
          </mc:Choice>
          <mc:Fallback xmlns="">
            <p:pic>
              <p:nvPicPr>
                <p:cNvPr id="65" name="Ink 64">
                  <a:extLst>
                    <a:ext uri="{FF2B5EF4-FFF2-40B4-BE49-F238E27FC236}">
                      <a16:creationId xmlns:a16="http://schemas.microsoft.com/office/drawing/2014/main" id="{01F75666-176B-49A2-B1BE-7CE3348F5123}"/>
                    </a:ext>
                  </a:extLst>
                </p:cNvPr>
                <p:cNvPicPr/>
                <p:nvPr/>
              </p:nvPicPr>
              <p:blipFill>
                <a:blip r:embed="rId394"/>
                <a:stretch>
                  <a:fillRect/>
                </a:stretch>
              </p:blipFill>
              <p:spPr>
                <a:xfrm>
                  <a:off x="5032753" y="3934143"/>
                  <a:ext cx="19800" cy="2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5">
            <p14:nvContentPartPr>
              <p14:cNvPr id="69" name="Ink 68">
                <a:extLst>
                  <a:ext uri="{FF2B5EF4-FFF2-40B4-BE49-F238E27FC236}">
                    <a16:creationId xmlns:a16="http://schemas.microsoft.com/office/drawing/2014/main" id="{698953A7-ED57-4D7F-B95F-1A41021164E7}"/>
                  </a:ext>
                </a:extLst>
              </p14:cNvPr>
              <p14:cNvContentPartPr/>
              <p14:nvPr/>
            </p14:nvContentPartPr>
            <p14:xfrm>
              <a:off x="5952553" y="3620583"/>
              <a:ext cx="63720" cy="125280"/>
            </p14:xfrm>
          </p:contentPart>
        </mc:Choice>
        <mc:Fallback xmlns="">
          <p:pic>
            <p:nvPicPr>
              <p:cNvPr id="69" name="Ink 68">
                <a:extLst>
                  <a:ext uri="{FF2B5EF4-FFF2-40B4-BE49-F238E27FC236}">
                    <a16:creationId xmlns:a16="http://schemas.microsoft.com/office/drawing/2014/main" id="{698953A7-ED57-4D7F-B95F-1A41021164E7}"/>
                  </a:ext>
                </a:extLst>
              </p:cNvPr>
              <p:cNvPicPr/>
              <p:nvPr/>
            </p:nvPicPr>
            <p:blipFill>
              <a:blip r:embed="rId400"/>
              <a:stretch>
                <a:fillRect/>
              </a:stretch>
            </p:blipFill>
            <p:spPr>
              <a:xfrm>
                <a:off x="5948233" y="3616263"/>
                <a:ext cx="723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70" name="Ink 69">
                <a:extLst>
                  <a:ext uri="{FF2B5EF4-FFF2-40B4-BE49-F238E27FC236}">
                    <a16:creationId xmlns:a16="http://schemas.microsoft.com/office/drawing/2014/main" id="{AE09207C-49D6-4CFA-879C-B6B8D8BC1451}"/>
                  </a:ext>
                </a:extLst>
              </p14:cNvPr>
              <p14:cNvContentPartPr/>
              <p14:nvPr/>
            </p14:nvContentPartPr>
            <p14:xfrm>
              <a:off x="7989793" y="3590703"/>
              <a:ext cx="57600" cy="124560"/>
            </p14:xfrm>
          </p:contentPart>
        </mc:Choice>
        <mc:Fallback xmlns="">
          <p:pic>
            <p:nvPicPr>
              <p:cNvPr id="70" name="Ink 69">
                <a:extLst>
                  <a:ext uri="{FF2B5EF4-FFF2-40B4-BE49-F238E27FC236}">
                    <a16:creationId xmlns:a16="http://schemas.microsoft.com/office/drawing/2014/main" id="{AE09207C-49D6-4CFA-879C-B6B8D8BC1451}"/>
                  </a:ext>
                </a:extLst>
              </p:cNvPr>
              <p:cNvPicPr/>
              <p:nvPr/>
            </p:nvPicPr>
            <p:blipFill>
              <a:blip r:embed="rId402"/>
              <a:stretch>
                <a:fillRect/>
              </a:stretch>
            </p:blipFill>
            <p:spPr>
              <a:xfrm>
                <a:off x="7985473" y="3586383"/>
                <a:ext cx="66240" cy="133200"/>
              </a:xfrm>
              <a:prstGeom prst="rect">
                <a:avLst/>
              </a:prstGeom>
            </p:spPr>
          </p:pic>
        </mc:Fallback>
      </mc:AlternateContent>
      <p:grpSp>
        <p:nvGrpSpPr>
          <p:cNvPr id="77" name="Group 76">
            <a:extLst>
              <a:ext uri="{FF2B5EF4-FFF2-40B4-BE49-F238E27FC236}">
                <a16:creationId xmlns:a16="http://schemas.microsoft.com/office/drawing/2014/main" id="{D56F14A9-DCB2-4792-A3BA-13858F89A841}"/>
              </a:ext>
            </a:extLst>
          </p:cNvPr>
          <p:cNvGrpSpPr/>
          <p:nvPr/>
        </p:nvGrpSpPr>
        <p:grpSpPr>
          <a:xfrm>
            <a:off x="6873073" y="3797343"/>
            <a:ext cx="185400" cy="166680"/>
            <a:chOff x="6873073" y="3797343"/>
            <a:chExt cx="185400" cy="166680"/>
          </a:xfrm>
        </p:grpSpPr>
        <mc:AlternateContent xmlns:mc="http://schemas.openxmlformats.org/markup-compatibility/2006" xmlns:p14="http://schemas.microsoft.com/office/powerpoint/2010/main">
          <mc:Choice Requires="p14">
            <p:contentPart p14:bwMode="auto" r:id="rId403">
              <p14:nvContentPartPr>
                <p14:cNvPr id="71" name="Ink 70">
                  <a:extLst>
                    <a:ext uri="{FF2B5EF4-FFF2-40B4-BE49-F238E27FC236}">
                      <a16:creationId xmlns:a16="http://schemas.microsoft.com/office/drawing/2014/main" id="{391EC23A-C89C-486E-853D-B4AB93010D11}"/>
                    </a:ext>
                  </a:extLst>
                </p14:cNvPr>
                <p14:cNvContentPartPr/>
                <p14:nvPr/>
              </p14:nvContentPartPr>
              <p14:xfrm>
                <a:off x="6873073" y="3797343"/>
                <a:ext cx="102240" cy="166680"/>
              </p14:xfrm>
            </p:contentPart>
          </mc:Choice>
          <mc:Fallback xmlns="">
            <p:pic>
              <p:nvPicPr>
                <p:cNvPr id="71" name="Ink 70">
                  <a:extLst>
                    <a:ext uri="{FF2B5EF4-FFF2-40B4-BE49-F238E27FC236}">
                      <a16:creationId xmlns:a16="http://schemas.microsoft.com/office/drawing/2014/main" id="{391EC23A-C89C-486E-853D-B4AB93010D11}"/>
                    </a:ext>
                  </a:extLst>
                </p:cNvPr>
                <p:cNvPicPr/>
                <p:nvPr/>
              </p:nvPicPr>
              <p:blipFill>
                <a:blip r:embed="rId404"/>
                <a:stretch>
                  <a:fillRect/>
                </a:stretch>
              </p:blipFill>
              <p:spPr>
                <a:xfrm>
                  <a:off x="6868753" y="3793023"/>
                  <a:ext cx="1108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72" name="Ink 71">
                  <a:extLst>
                    <a:ext uri="{FF2B5EF4-FFF2-40B4-BE49-F238E27FC236}">
                      <a16:creationId xmlns:a16="http://schemas.microsoft.com/office/drawing/2014/main" id="{43A9850F-EE21-4E69-BBC3-2E7091E5E04A}"/>
                    </a:ext>
                  </a:extLst>
                </p14:cNvPr>
                <p14:cNvContentPartPr/>
                <p14:nvPr/>
              </p14:nvContentPartPr>
              <p14:xfrm>
                <a:off x="7053433" y="3915063"/>
                <a:ext cx="5040" cy="22680"/>
              </p14:xfrm>
            </p:contentPart>
          </mc:Choice>
          <mc:Fallback xmlns="">
            <p:pic>
              <p:nvPicPr>
                <p:cNvPr id="72" name="Ink 71">
                  <a:extLst>
                    <a:ext uri="{FF2B5EF4-FFF2-40B4-BE49-F238E27FC236}">
                      <a16:creationId xmlns:a16="http://schemas.microsoft.com/office/drawing/2014/main" id="{43A9850F-EE21-4E69-BBC3-2E7091E5E04A}"/>
                    </a:ext>
                  </a:extLst>
                </p:cNvPr>
                <p:cNvPicPr/>
                <p:nvPr/>
              </p:nvPicPr>
              <p:blipFill>
                <a:blip r:embed="rId406"/>
                <a:stretch>
                  <a:fillRect/>
                </a:stretch>
              </p:blipFill>
              <p:spPr>
                <a:xfrm>
                  <a:off x="7049113" y="3910743"/>
                  <a:ext cx="13680" cy="3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7">
            <p14:nvContentPartPr>
              <p14:cNvPr id="78" name="Ink 77">
                <a:extLst>
                  <a:ext uri="{FF2B5EF4-FFF2-40B4-BE49-F238E27FC236}">
                    <a16:creationId xmlns:a16="http://schemas.microsoft.com/office/drawing/2014/main" id="{3F39BAB7-642F-4849-8176-F2D67C5CCF55}"/>
                  </a:ext>
                </a:extLst>
              </p14:cNvPr>
              <p14:cNvContentPartPr/>
              <p14:nvPr/>
            </p14:nvContentPartPr>
            <p14:xfrm>
              <a:off x="5935959" y="4681675"/>
              <a:ext cx="29880" cy="82080"/>
            </p14:xfrm>
          </p:contentPart>
        </mc:Choice>
        <mc:Fallback xmlns="">
          <p:pic>
            <p:nvPicPr>
              <p:cNvPr id="78" name="Ink 77">
                <a:extLst>
                  <a:ext uri="{FF2B5EF4-FFF2-40B4-BE49-F238E27FC236}">
                    <a16:creationId xmlns:a16="http://schemas.microsoft.com/office/drawing/2014/main" id="{3F39BAB7-642F-4849-8176-F2D67C5CCF55}"/>
                  </a:ext>
                </a:extLst>
              </p:cNvPr>
              <p:cNvPicPr/>
              <p:nvPr/>
            </p:nvPicPr>
            <p:blipFill>
              <a:blip r:embed="rId412"/>
              <a:stretch>
                <a:fillRect/>
              </a:stretch>
            </p:blipFill>
            <p:spPr>
              <a:xfrm>
                <a:off x="5931639" y="4677355"/>
                <a:ext cx="38520" cy="90720"/>
              </a:xfrm>
              <a:prstGeom prst="rect">
                <a:avLst/>
              </a:prstGeom>
            </p:spPr>
          </p:pic>
        </mc:Fallback>
      </mc:AlternateContent>
      <p:grpSp>
        <p:nvGrpSpPr>
          <p:cNvPr id="87" name="Group 86">
            <a:extLst>
              <a:ext uri="{FF2B5EF4-FFF2-40B4-BE49-F238E27FC236}">
                <a16:creationId xmlns:a16="http://schemas.microsoft.com/office/drawing/2014/main" id="{950025A3-E1F3-4045-B6B1-F61EAF179A61}"/>
              </a:ext>
            </a:extLst>
          </p:cNvPr>
          <p:cNvGrpSpPr/>
          <p:nvPr/>
        </p:nvGrpSpPr>
        <p:grpSpPr>
          <a:xfrm>
            <a:off x="5125599" y="4808035"/>
            <a:ext cx="124200" cy="124560"/>
            <a:chOff x="5125599" y="4808035"/>
            <a:chExt cx="124200" cy="124560"/>
          </a:xfrm>
        </p:grpSpPr>
        <mc:AlternateContent xmlns:mc="http://schemas.openxmlformats.org/markup-compatibility/2006" xmlns:p14="http://schemas.microsoft.com/office/powerpoint/2010/main">
          <mc:Choice Requires="p14">
            <p:contentPart p14:bwMode="auto" r:id="rId413">
              <p14:nvContentPartPr>
                <p14:cNvPr id="79" name="Ink 78">
                  <a:extLst>
                    <a:ext uri="{FF2B5EF4-FFF2-40B4-BE49-F238E27FC236}">
                      <a16:creationId xmlns:a16="http://schemas.microsoft.com/office/drawing/2014/main" id="{2DFF6736-0ACF-4BE5-8AB8-0500F533C521}"/>
                    </a:ext>
                  </a:extLst>
                </p14:cNvPr>
                <p14:cNvContentPartPr/>
                <p14:nvPr/>
              </p14:nvContentPartPr>
              <p14:xfrm>
                <a:off x="5125599" y="4808035"/>
                <a:ext cx="71280" cy="124560"/>
              </p14:xfrm>
            </p:contentPart>
          </mc:Choice>
          <mc:Fallback xmlns="">
            <p:pic>
              <p:nvPicPr>
                <p:cNvPr id="79" name="Ink 78">
                  <a:extLst>
                    <a:ext uri="{FF2B5EF4-FFF2-40B4-BE49-F238E27FC236}">
                      <a16:creationId xmlns:a16="http://schemas.microsoft.com/office/drawing/2014/main" id="{2DFF6736-0ACF-4BE5-8AB8-0500F533C521}"/>
                    </a:ext>
                  </a:extLst>
                </p:cNvPr>
                <p:cNvPicPr/>
                <p:nvPr/>
              </p:nvPicPr>
              <p:blipFill>
                <a:blip r:embed="rId414"/>
                <a:stretch>
                  <a:fillRect/>
                </a:stretch>
              </p:blipFill>
              <p:spPr>
                <a:xfrm>
                  <a:off x="5121279" y="4803715"/>
                  <a:ext cx="799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80" name="Ink 79">
                  <a:extLst>
                    <a:ext uri="{FF2B5EF4-FFF2-40B4-BE49-F238E27FC236}">
                      <a16:creationId xmlns:a16="http://schemas.microsoft.com/office/drawing/2014/main" id="{9E912CF1-D8C5-4143-8C17-789209BB0F15}"/>
                    </a:ext>
                  </a:extLst>
                </p14:cNvPr>
                <p14:cNvContentPartPr/>
                <p14:nvPr/>
              </p14:nvContentPartPr>
              <p14:xfrm>
                <a:off x="5243679" y="4911355"/>
                <a:ext cx="6120" cy="14040"/>
              </p14:xfrm>
            </p:contentPart>
          </mc:Choice>
          <mc:Fallback xmlns="">
            <p:pic>
              <p:nvPicPr>
                <p:cNvPr id="80" name="Ink 79">
                  <a:extLst>
                    <a:ext uri="{FF2B5EF4-FFF2-40B4-BE49-F238E27FC236}">
                      <a16:creationId xmlns:a16="http://schemas.microsoft.com/office/drawing/2014/main" id="{9E912CF1-D8C5-4143-8C17-789209BB0F15}"/>
                    </a:ext>
                  </a:extLst>
                </p:cNvPr>
                <p:cNvPicPr/>
                <p:nvPr/>
              </p:nvPicPr>
              <p:blipFill>
                <a:blip r:embed="rId416"/>
                <a:stretch>
                  <a:fillRect/>
                </a:stretch>
              </p:blipFill>
              <p:spPr>
                <a:xfrm>
                  <a:off x="5239359" y="4907035"/>
                  <a:ext cx="14760" cy="22680"/>
                </a:xfrm>
                <a:prstGeom prst="rect">
                  <a:avLst/>
                </a:prstGeom>
              </p:spPr>
            </p:pic>
          </mc:Fallback>
        </mc:AlternateContent>
      </p:grpSp>
      <p:grpSp>
        <p:nvGrpSpPr>
          <p:cNvPr id="1032" name="Group 1031">
            <a:extLst>
              <a:ext uri="{FF2B5EF4-FFF2-40B4-BE49-F238E27FC236}">
                <a16:creationId xmlns:a16="http://schemas.microsoft.com/office/drawing/2014/main" id="{57C9DBC4-2F10-4FD3-8369-1AAD1FFDF752}"/>
              </a:ext>
            </a:extLst>
          </p:cNvPr>
          <p:cNvGrpSpPr/>
          <p:nvPr/>
        </p:nvGrpSpPr>
        <p:grpSpPr>
          <a:xfrm>
            <a:off x="7256076" y="4838818"/>
            <a:ext cx="489240" cy="202680"/>
            <a:chOff x="7256076" y="4838818"/>
            <a:chExt cx="489240" cy="202680"/>
          </a:xfrm>
        </p:grpSpPr>
        <mc:AlternateContent xmlns:mc="http://schemas.openxmlformats.org/markup-compatibility/2006" xmlns:p14="http://schemas.microsoft.com/office/powerpoint/2010/main">
          <mc:Choice Requires="p14">
            <p:contentPart p14:bwMode="auto" r:id="rId417">
              <p14:nvContentPartPr>
                <p14:cNvPr id="117" name="Ink 116">
                  <a:extLst>
                    <a:ext uri="{FF2B5EF4-FFF2-40B4-BE49-F238E27FC236}">
                      <a16:creationId xmlns:a16="http://schemas.microsoft.com/office/drawing/2014/main" id="{22D22748-AE78-4F4D-94F4-2CFB63724F84}"/>
                    </a:ext>
                  </a:extLst>
                </p14:cNvPr>
                <p14:cNvContentPartPr/>
                <p14:nvPr/>
              </p14:nvContentPartPr>
              <p14:xfrm>
                <a:off x="7256076" y="4936738"/>
                <a:ext cx="57960" cy="94680"/>
              </p14:xfrm>
            </p:contentPart>
          </mc:Choice>
          <mc:Fallback xmlns="">
            <p:pic>
              <p:nvPicPr>
                <p:cNvPr id="117" name="Ink 116">
                  <a:extLst>
                    <a:ext uri="{FF2B5EF4-FFF2-40B4-BE49-F238E27FC236}">
                      <a16:creationId xmlns:a16="http://schemas.microsoft.com/office/drawing/2014/main" id="{22D22748-AE78-4F4D-94F4-2CFB63724F84}"/>
                    </a:ext>
                  </a:extLst>
                </p:cNvPr>
                <p:cNvPicPr/>
                <p:nvPr/>
              </p:nvPicPr>
              <p:blipFill>
                <a:blip r:embed="rId430"/>
                <a:stretch>
                  <a:fillRect/>
                </a:stretch>
              </p:blipFill>
              <p:spPr>
                <a:xfrm>
                  <a:off x="7251756" y="4932418"/>
                  <a:ext cx="666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118" name="Ink 117">
                  <a:extLst>
                    <a:ext uri="{FF2B5EF4-FFF2-40B4-BE49-F238E27FC236}">
                      <a16:creationId xmlns:a16="http://schemas.microsoft.com/office/drawing/2014/main" id="{8BA33101-C099-46A8-B054-B25461344434}"/>
                    </a:ext>
                  </a:extLst>
                </p14:cNvPr>
                <p14:cNvContentPartPr/>
                <p14:nvPr/>
              </p14:nvContentPartPr>
              <p14:xfrm>
                <a:off x="7269036" y="4927018"/>
                <a:ext cx="61920" cy="105840"/>
              </p14:xfrm>
            </p:contentPart>
          </mc:Choice>
          <mc:Fallback xmlns="">
            <p:pic>
              <p:nvPicPr>
                <p:cNvPr id="118" name="Ink 117">
                  <a:extLst>
                    <a:ext uri="{FF2B5EF4-FFF2-40B4-BE49-F238E27FC236}">
                      <a16:creationId xmlns:a16="http://schemas.microsoft.com/office/drawing/2014/main" id="{8BA33101-C099-46A8-B054-B25461344434}"/>
                    </a:ext>
                  </a:extLst>
                </p:cNvPr>
                <p:cNvPicPr/>
                <p:nvPr/>
              </p:nvPicPr>
              <p:blipFill>
                <a:blip r:embed="rId432"/>
                <a:stretch>
                  <a:fillRect/>
                </a:stretch>
              </p:blipFill>
              <p:spPr>
                <a:xfrm>
                  <a:off x="7264716" y="4922698"/>
                  <a:ext cx="7056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120" name="Ink 119">
                  <a:extLst>
                    <a:ext uri="{FF2B5EF4-FFF2-40B4-BE49-F238E27FC236}">
                      <a16:creationId xmlns:a16="http://schemas.microsoft.com/office/drawing/2014/main" id="{AFCCF715-37ED-463F-B619-F72E00F0AF77}"/>
                    </a:ext>
                  </a:extLst>
                </p14:cNvPr>
                <p14:cNvContentPartPr/>
                <p14:nvPr/>
              </p14:nvContentPartPr>
              <p14:xfrm>
                <a:off x="7399356" y="4912978"/>
                <a:ext cx="14040" cy="128520"/>
              </p14:xfrm>
            </p:contentPart>
          </mc:Choice>
          <mc:Fallback xmlns="">
            <p:pic>
              <p:nvPicPr>
                <p:cNvPr id="120" name="Ink 119">
                  <a:extLst>
                    <a:ext uri="{FF2B5EF4-FFF2-40B4-BE49-F238E27FC236}">
                      <a16:creationId xmlns:a16="http://schemas.microsoft.com/office/drawing/2014/main" id="{AFCCF715-37ED-463F-B619-F72E00F0AF77}"/>
                    </a:ext>
                  </a:extLst>
                </p:cNvPr>
                <p:cNvPicPr/>
                <p:nvPr/>
              </p:nvPicPr>
              <p:blipFill>
                <a:blip r:embed="rId434"/>
                <a:stretch>
                  <a:fillRect/>
                </a:stretch>
              </p:blipFill>
              <p:spPr>
                <a:xfrm>
                  <a:off x="7395036" y="4908658"/>
                  <a:ext cx="226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121" name="Ink 120">
                  <a:extLst>
                    <a:ext uri="{FF2B5EF4-FFF2-40B4-BE49-F238E27FC236}">
                      <a16:creationId xmlns:a16="http://schemas.microsoft.com/office/drawing/2014/main" id="{153E3A38-49BE-4C1F-8A56-36BB7FBC5AAE}"/>
                    </a:ext>
                  </a:extLst>
                </p14:cNvPr>
                <p14:cNvContentPartPr/>
                <p14:nvPr/>
              </p14:nvContentPartPr>
              <p14:xfrm>
                <a:off x="7436436" y="4913698"/>
                <a:ext cx="72000" cy="112680"/>
              </p14:xfrm>
            </p:contentPart>
          </mc:Choice>
          <mc:Fallback xmlns="">
            <p:pic>
              <p:nvPicPr>
                <p:cNvPr id="121" name="Ink 120">
                  <a:extLst>
                    <a:ext uri="{FF2B5EF4-FFF2-40B4-BE49-F238E27FC236}">
                      <a16:creationId xmlns:a16="http://schemas.microsoft.com/office/drawing/2014/main" id="{153E3A38-49BE-4C1F-8A56-36BB7FBC5AAE}"/>
                    </a:ext>
                  </a:extLst>
                </p:cNvPr>
                <p:cNvPicPr/>
                <p:nvPr/>
              </p:nvPicPr>
              <p:blipFill>
                <a:blip r:embed="rId436"/>
                <a:stretch>
                  <a:fillRect/>
                </a:stretch>
              </p:blipFill>
              <p:spPr>
                <a:xfrm>
                  <a:off x="7432116" y="4909378"/>
                  <a:ext cx="806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122" name="Ink 121">
                  <a:extLst>
                    <a:ext uri="{FF2B5EF4-FFF2-40B4-BE49-F238E27FC236}">
                      <a16:creationId xmlns:a16="http://schemas.microsoft.com/office/drawing/2014/main" id="{7BFD079C-C6A3-42F0-AC60-1D31D9FF1D04}"/>
                    </a:ext>
                  </a:extLst>
                </p14:cNvPr>
                <p14:cNvContentPartPr/>
                <p14:nvPr/>
              </p14:nvContentPartPr>
              <p14:xfrm>
                <a:off x="7488276" y="4868338"/>
                <a:ext cx="49320" cy="11160"/>
              </p14:xfrm>
            </p:contentPart>
          </mc:Choice>
          <mc:Fallback xmlns="">
            <p:pic>
              <p:nvPicPr>
                <p:cNvPr id="122" name="Ink 121">
                  <a:extLst>
                    <a:ext uri="{FF2B5EF4-FFF2-40B4-BE49-F238E27FC236}">
                      <a16:creationId xmlns:a16="http://schemas.microsoft.com/office/drawing/2014/main" id="{7BFD079C-C6A3-42F0-AC60-1D31D9FF1D04}"/>
                    </a:ext>
                  </a:extLst>
                </p:cNvPr>
                <p:cNvPicPr/>
                <p:nvPr/>
              </p:nvPicPr>
              <p:blipFill>
                <a:blip r:embed="rId438"/>
                <a:stretch>
                  <a:fillRect/>
                </a:stretch>
              </p:blipFill>
              <p:spPr>
                <a:xfrm>
                  <a:off x="7483956" y="4864018"/>
                  <a:ext cx="579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123" name="Ink 122">
                  <a:extLst>
                    <a:ext uri="{FF2B5EF4-FFF2-40B4-BE49-F238E27FC236}">
                      <a16:creationId xmlns:a16="http://schemas.microsoft.com/office/drawing/2014/main" id="{A0357712-D79E-4587-BF4C-208AAD4C97F4}"/>
                    </a:ext>
                  </a:extLst>
                </p14:cNvPr>
                <p14:cNvContentPartPr/>
                <p14:nvPr/>
              </p14:nvContentPartPr>
              <p14:xfrm>
                <a:off x="7546236" y="4838818"/>
                <a:ext cx="55080" cy="88200"/>
              </p14:xfrm>
            </p:contentPart>
          </mc:Choice>
          <mc:Fallback xmlns="">
            <p:pic>
              <p:nvPicPr>
                <p:cNvPr id="123" name="Ink 122">
                  <a:extLst>
                    <a:ext uri="{FF2B5EF4-FFF2-40B4-BE49-F238E27FC236}">
                      <a16:creationId xmlns:a16="http://schemas.microsoft.com/office/drawing/2014/main" id="{A0357712-D79E-4587-BF4C-208AAD4C97F4}"/>
                    </a:ext>
                  </a:extLst>
                </p:cNvPr>
                <p:cNvPicPr/>
                <p:nvPr/>
              </p:nvPicPr>
              <p:blipFill>
                <a:blip r:embed="rId440"/>
                <a:stretch>
                  <a:fillRect/>
                </a:stretch>
              </p:blipFill>
              <p:spPr>
                <a:xfrm>
                  <a:off x="7541916" y="4834498"/>
                  <a:ext cx="637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1030" name="Ink 1029">
                  <a:extLst>
                    <a:ext uri="{FF2B5EF4-FFF2-40B4-BE49-F238E27FC236}">
                      <a16:creationId xmlns:a16="http://schemas.microsoft.com/office/drawing/2014/main" id="{2505F3FF-CAA7-4EE3-9C2B-0F0215C17A90}"/>
                    </a:ext>
                  </a:extLst>
                </p14:cNvPr>
                <p14:cNvContentPartPr/>
                <p14:nvPr/>
              </p14:nvContentPartPr>
              <p14:xfrm>
                <a:off x="7632996" y="4885978"/>
                <a:ext cx="112320" cy="148680"/>
              </p14:xfrm>
            </p:contentPart>
          </mc:Choice>
          <mc:Fallback xmlns="">
            <p:pic>
              <p:nvPicPr>
                <p:cNvPr id="1030" name="Ink 1029">
                  <a:extLst>
                    <a:ext uri="{FF2B5EF4-FFF2-40B4-BE49-F238E27FC236}">
                      <a16:creationId xmlns:a16="http://schemas.microsoft.com/office/drawing/2014/main" id="{2505F3FF-CAA7-4EE3-9C2B-0F0215C17A90}"/>
                    </a:ext>
                  </a:extLst>
                </p:cNvPr>
                <p:cNvPicPr/>
                <p:nvPr/>
              </p:nvPicPr>
              <p:blipFill>
                <a:blip r:embed="rId442"/>
                <a:stretch>
                  <a:fillRect/>
                </a:stretch>
              </p:blipFill>
              <p:spPr>
                <a:xfrm>
                  <a:off x="7628676" y="4881658"/>
                  <a:ext cx="120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1031" name="Ink 1030">
                  <a:extLst>
                    <a:ext uri="{FF2B5EF4-FFF2-40B4-BE49-F238E27FC236}">
                      <a16:creationId xmlns:a16="http://schemas.microsoft.com/office/drawing/2014/main" id="{AD2DF15C-9D0F-45C9-B8F5-9C241808E5C4}"/>
                    </a:ext>
                  </a:extLst>
                </p14:cNvPr>
                <p14:cNvContentPartPr/>
                <p14:nvPr/>
              </p14:nvContentPartPr>
              <p14:xfrm>
                <a:off x="7647036" y="4977778"/>
                <a:ext cx="75240" cy="8640"/>
              </p14:xfrm>
            </p:contentPart>
          </mc:Choice>
          <mc:Fallback xmlns="">
            <p:pic>
              <p:nvPicPr>
                <p:cNvPr id="1031" name="Ink 1030">
                  <a:extLst>
                    <a:ext uri="{FF2B5EF4-FFF2-40B4-BE49-F238E27FC236}">
                      <a16:creationId xmlns:a16="http://schemas.microsoft.com/office/drawing/2014/main" id="{AD2DF15C-9D0F-45C9-B8F5-9C241808E5C4}"/>
                    </a:ext>
                  </a:extLst>
                </p:cNvPr>
                <p:cNvPicPr/>
                <p:nvPr/>
              </p:nvPicPr>
              <p:blipFill>
                <a:blip r:embed="rId444"/>
                <a:stretch>
                  <a:fillRect/>
                </a:stretch>
              </p:blipFill>
              <p:spPr>
                <a:xfrm>
                  <a:off x="7642716" y="4973458"/>
                  <a:ext cx="83880" cy="17280"/>
                </a:xfrm>
                <a:prstGeom prst="rect">
                  <a:avLst/>
                </a:prstGeom>
              </p:spPr>
            </p:pic>
          </mc:Fallback>
        </mc:AlternateContent>
      </p:grpSp>
      <p:grpSp>
        <p:nvGrpSpPr>
          <p:cNvPr id="938" name="Group 937">
            <a:extLst>
              <a:ext uri="{FF2B5EF4-FFF2-40B4-BE49-F238E27FC236}">
                <a16:creationId xmlns:a16="http://schemas.microsoft.com/office/drawing/2014/main" id="{70288B1A-DBAB-483D-AE26-7857C874160A}"/>
              </a:ext>
            </a:extLst>
          </p:cNvPr>
          <p:cNvGrpSpPr/>
          <p:nvPr/>
        </p:nvGrpSpPr>
        <p:grpSpPr>
          <a:xfrm>
            <a:off x="5085926" y="3760274"/>
            <a:ext cx="195840" cy="169560"/>
            <a:chOff x="5085926" y="3760274"/>
            <a:chExt cx="195840" cy="169560"/>
          </a:xfrm>
        </p:grpSpPr>
        <mc:AlternateContent xmlns:mc="http://schemas.openxmlformats.org/markup-compatibility/2006" xmlns:p14="http://schemas.microsoft.com/office/powerpoint/2010/main">
          <mc:Choice Requires="p14">
            <p:contentPart p14:bwMode="auto" r:id="rId445">
              <p14:nvContentPartPr>
                <p14:cNvPr id="23" name="Ink 22">
                  <a:extLst>
                    <a:ext uri="{FF2B5EF4-FFF2-40B4-BE49-F238E27FC236}">
                      <a16:creationId xmlns:a16="http://schemas.microsoft.com/office/drawing/2014/main" id="{239FC16E-F0A7-4637-BDF6-6DB4CE780BAF}"/>
                    </a:ext>
                  </a:extLst>
                </p14:cNvPr>
                <p14:cNvContentPartPr/>
                <p14:nvPr/>
              </p14:nvContentPartPr>
              <p14:xfrm>
                <a:off x="5085926" y="3760274"/>
                <a:ext cx="91440" cy="169560"/>
              </p14:xfrm>
            </p:contentPart>
          </mc:Choice>
          <mc:Fallback xmlns="">
            <p:pic>
              <p:nvPicPr>
                <p:cNvPr id="23" name="Ink 22">
                  <a:extLst>
                    <a:ext uri="{FF2B5EF4-FFF2-40B4-BE49-F238E27FC236}">
                      <a16:creationId xmlns:a16="http://schemas.microsoft.com/office/drawing/2014/main" id="{239FC16E-F0A7-4637-BDF6-6DB4CE780BAF}"/>
                    </a:ext>
                  </a:extLst>
                </p:cNvPr>
                <p:cNvPicPr/>
                <p:nvPr/>
              </p:nvPicPr>
              <p:blipFill>
                <a:blip r:embed="rId446"/>
                <a:stretch>
                  <a:fillRect/>
                </a:stretch>
              </p:blipFill>
              <p:spPr>
                <a:xfrm>
                  <a:off x="5081606" y="3755954"/>
                  <a:ext cx="1000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930" name="Ink 929">
                  <a:extLst>
                    <a:ext uri="{FF2B5EF4-FFF2-40B4-BE49-F238E27FC236}">
                      <a16:creationId xmlns:a16="http://schemas.microsoft.com/office/drawing/2014/main" id="{A823FCFB-20C3-41DB-8CEB-AD6341CBD21A}"/>
                    </a:ext>
                  </a:extLst>
                </p14:cNvPr>
                <p14:cNvContentPartPr/>
                <p14:nvPr/>
              </p14:nvContentPartPr>
              <p14:xfrm>
                <a:off x="5217326" y="3776114"/>
                <a:ext cx="64440" cy="149400"/>
              </p14:xfrm>
            </p:contentPart>
          </mc:Choice>
          <mc:Fallback xmlns="">
            <p:pic>
              <p:nvPicPr>
                <p:cNvPr id="930" name="Ink 929">
                  <a:extLst>
                    <a:ext uri="{FF2B5EF4-FFF2-40B4-BE49-F238E27FC236}">
                      <a16:creationId xmlns:a16="http://schemas.microsoft.com/office/drawing/2014/main" id="{A823FCFB-20C3-41DB-8CEB-AD6341CBD21A}"/>
                    </a:ext>
                  </a:extLst>
                </p:cNvPr>
                <p:cNvPicPr/>
                <p:nvPr/>
              </p:nvPicPr>
              <p:blipFill>
                <a:blip r:embed="rId448"/>
                <a:stretch>
                  <a:fillRect/>
                </a:stretch>
              </p:blipFill>
              <p:spPr>
                <a:xfrm>
                  <a:off x="5213006" y="3771794"/>
                  <a:ext cx="73080" cy="158040"/>
                </a:xfrm>
                <a:prstGeom prst="rect">
                  <a:avLst/>
                </a:prstGeom>
              </p:spPr>
            </p:pic>
          </mc:Fallback>
        </mc:AlternateContent>
      </p:grpSp>
      <p:grpSp>
        <p:nvGrpSpPr>
          <p:cNvPr id="947" name="Group 946">
            <a:extLst>
              <a:ext uri="{FF2B5EF4-FFF2-40B4-BE49-F238E27FC236}">
                <a16:creationId xmlns:a16="http://schemas.microsoft.com/office/drawing/2014/main" id="{36698B42-B533-4819-97DB-2B54D9BEFC15}"/>
              </a:ext>
            </a:extLst>
          </p:cNvPr>
          <p:cNvGrpSpPr/>
          <p:nvPr/>
        </p:nvGrpSpPr>
        <p:grpSpPr>
          <a:xfrm>
            <a:off x="7117046" y="3782594"/>
            <a:ext cx="194400" cy="167760"/>
            <a:chOff x="7117046" y="3782594"/>
            <a:chExt cx="194400" cy="167760"/>
          </a:xfrm>
        </p:grpSpPr>
        <mc:AlternateContent xmlns:mc="http://schemas.openxmlformats.org/markup-compatibility/2006" xmlns:p14="http://schemas.microsoft.com/office/powerpoint/2010/main">
          <mc:Choice Requires="p14">
            <p:contentPart p14:bwMode="auto" r:id="rId449">
              <p14:nvContentPartPr>
                <p14:cNvPr id="941" name="Ink 940">
                  <a:extLst>
                    <a:ext uri="{FF2B5EF4-FFF2-40B4-BE49-F238E27FC236}">
                      <a16:creationId xmlns:a16="http://schemas.microsoft.com/office/drawing/2014/main" id="{3FC8EC3F-C73B-4B42-8656-B7646CAA0B6B}"/>
                    </a:ext>
                  </a:extLst>
                </p14:cNvPr>
                <p14:cNvContentPartPr/>
                <p14:nvPr/>
              </p14:nvContentPartPr>
              <p14:xfrm>
                <a:off x="7117046" y="3782594"/>
                <a:ext cx="84240" cy="167760"/>
              </p14:xfrm>
            </p:contentPart>
          </mc:Choice>
          <mc:Fallback xmlns="">
            <p:pic>
              <p:nvPicPr>
                <p:cNvPr id="941" name="Ink 940">
                  <a:extLst>
                    <a:ext uri="{FF2B5EF4-FFF2-40B4-BE49-F238E27FC236}">
                      <a16:creationId xmlns:a16="http://schemas.microsoft.com/office/drawing/2014/main" id="{3FC8EC3F-C73B-4B42-8656-B7646CAA0B6B}"/>
                    </a:ext>
                  </a:extLst>
                </p:cNvPr>
                <p:cNvPicPr/>
                <p:nvPr/>
              </p:nvPicPr>
              <p:blipFill>
                <a:blip r:embed="rId450"/>
                <a:stretch>
                  <a:fillRect/>
                </a:stretch>
              </p:blipFill>
              <p:spPr>
                <a:xfrm>
                  <a:off x="7112726" y="3778274"/>
                  <a:ext cx="928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943" name="Ink 942">
                  <a:extLst>
                    <a:ext uri="{FF2B5EF4-FFF2-40B4-BE49-F238E27FC236}">
                      <a16:creationId xmlns:a16="http://schemas.microsoft.com/office/drawing/2014/main" id="{42D35373-E373-4524-93B5-6BDFDC124E29}"/>
                    </a:ext>
                  </a:extLst>
                </p14:cNvPr>
                <p14:cNvContentPartPr/>
                <p14:nvPr/>
              </p14:nvContentPartPr>
              <p14:xfrm>
                <a:off x="7245926" y="3789794"/>
                <a:ext cx="65520" cy="135720"/>
              </p14:xfrm>
            </p:contentPart>
          </mc:Choice>
          <mc:Fallback xmlns="">
            <p:pic>
              <p:nvPicPr>
                <p:cNvPr id="943" name="Ink 942">
                  <a:extLst>
                    <a:ext uri="{FF2B5EF4-FFF2-40B4-BE49-F238E27FC236}">
                      <a16:creationId xmlns:a16="http://schemas.microsoft.com/office/drawing/2014/main" id="{42D35373-E373-4524-93B5-6BDFDC124E29}"/>
                    </a:ext>
                  </a:extLst>
                </p:cNvPr>
                <p:cNvPicPr/>
                <p:nvPr/>
              </p:nvPicPr>
              <p:blipFill>
                <a:blip r:embed="rId452"/>
                <a:stretch>
                  <a:fillRect/>
                </a:stretch>
              </p:blipFill>
              <p:spPr>
                <a:xfrm>
                  <a:off x="7241606" y="3785474"/>
                  <a:ext cx="74160" cy="144360"/>
                </a:xfrm>
                <a:prstGeom prst="rect">
                  <a:avLst/>
                </a:prstGeom>
              </p:spPr>
            </p:pic>
          </mc:Fallback>
        </mc:AlternateContent>
      </p:grpSp>
      <p:grpSp>
        <p:nvGrpSpPr>
          <p:cNvPr id="985" name="Group 984">
            <a:extLst>
              <a:ext uri="{FF2B5EF4-FFF2-40B4-BE49-F238E27FC236}">
                <a16:creationId xmlns:a16="http://schemas.microsoft.com/office/drawing/2014/main" id="{CE622E72-EE39-4C0F-AC30-14EB35A5BB28}"/>
              </a:ext>
            </a:extLst>
          </p:cNvPr>
          <p:cNvGrpSpPr/>
          <p:nvPr/>
        </p:nvGrpSpPr>
        <p:grpSpPr>
          <a:xfrm>
            <a:off x="5291038" y="4795358"/>
            <a:ext cx="171000" cy="143640"/>
            <a:chOff x="5291038" y="4795358"/>
            <a:chExt cx="171000" cy="143640"/>
          </a:xfrm>
        </p:grpSpPr>
        <mc:AlternateContent xmlns:mc="http://schemas.openxmlformats.org/markup-compatibility/2006" xmlns:p14="http://schemas.microsoft.com/office/powerpoint/2010/main">
          <mc:Choice Requires="p14">
            <p:contentPart p14:bwMode="auto" r:id="rId453">
              <p14:nvContentPartPr>
                <p14:cNvPr id="949" name="Ink 948">
                  <a:extLst>
                    <a:ext uri="{FF2B5EF4-FFF2-40B4-BE49-F238E27FC236}">
                      <a16:creationId xmlns:a16="http://schemas.microsoft.com/office/drawing/2014/main" id="{8D3CCB5D-2926-403E-AF41-6469465CEB1E}"/>
                    </a:ext>
                  </a:extLst>
                </p14:cNvPr>
                <p14:cNvContentPartPr/>
                <p14:nvPr/>
              </p14:nvContentPartPr>
              <p14:xfrm>
                <a:off x="5291038" y="4795358"/>
                <a:ext cx="66600" cy="81720"/>
              </p14:xfrm>
            </p:contentPart>
          </mc:Choice>
          <mc:Fallback xmlns="">
            <p:pic>
              <p:nvPicPr>
                <p:cNvPr id="949" name="Ink 948">
                  <a:extLst>
                    <a:ext uri="{FF2B5EF4-FFF2-40B4-BE49-F238E27FC236}">
                      <a16:creationId xmlns:a16="http://schemas.microsoft.com/office/drawing/2014/main" id="{8D3CCB5D-2926-403E-AF41-6469465CEB1E}"/>
                    </a:ext>
                  </a:extLst>
                </p:cNvPr>
                <p:cNvPicPr/>
                <p:nvPr/>
              </p:nvPicPr>
              <p:blipFill>
                <a:blip r:embed="rId454"/>
                <a:stretch>
                  <a:fillRect/>
                </a:stretch>
              </p:blipFill>
              <p:spPr>
                <a:xfrm>
                  <a:off x="5286718" y="4791038"/>
                  <a:ext cx="752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971" name="Ink 970">
                  <a:extLst>
                    <a:ext uri="{FF2B5EF4-FFF2-40B4-BE49-F238E27FC236}">
                      <a16:creationId xmlns:a16="http://schemas.microsoft.com/office/drawing/2014/main" id="{D29353D5-5D6E-452F-839E-B2A036745D7C}"/>
                    </a:ext>
                  </a:extLst>
                </p14:cNvPr>
                <p14:cNvContentPartPr/>
                <p14:nvPr/>
              </p14:nvContentPartPr>
              <p14:xfrm>
                <a:off x="5349358" y="4801838"/>
                <a:ext cx="11880" cy="137160"/>
              </p14:xfrm>
            </p:contentPart>
          </mc:Choice>
          <mc:Fallback xmlns="">
            <p:pic>
              <p:nvPicPr>
                <p:cNvPr id="971" name="Ink 970">
                  <a:extLst>
                    <a:ext uri="{FF2B5EF4-FFF2-40B4-BE49-F238E27FC236}">
                      <a16:creationId xmlns:a16="http://schemas.microsoft.com/office/drawing/2014/main" id="{D29353D5-5D6E-452F-839E-B2A036745D7C}"/>
                    </a:ext>
                  </a:extLst>
                </p:cNvPr>
                <p:cNvPicPr/>
                <p:nvPr/>
              </p:nvPicPr>
              <p:blipFill>
                <a:blip r:embed="rId456"/>
                <a:stretch>
                  <a:fillRect/>
                </a:stretch>
              </p:blipFill>
              <p:spPr>
                <a:xfrm>
                  <a:off x="5345038" y="4797518"/>
                  <a:ext cx="205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984" name="Ink 983">
                  <a:extLst>
                    <a:ext uri="{FF2B5EF4-FFF2-40B4-BE49-F238E27FC236}">
                      <a16:creationId xmlns:a16="http://schemas.microsoft.com/office/drawing/2014/main" id="{2597F386-0D0B-4BCD-A56C-ECF5F9CF30C1}"/>
                    </a:ext>
                  </a:extLst>
                </p14:cNvPr>
                <p14:cNvContentPartPr/>
                <p14:nvPr/>
              </p14:nvContentPartPr>
              <p14:xfrm>
                <a:off x="5393998" y="4803638"/>
                <a:ext cx="68040" cy="122760"/>
              </p14:xfrm>
            </p:contentPart>
          </mc:Choice>
          <mc:Fallback xmlns="">
            <p:pic>
              <p:nvPicPr>
                <p:cNvPr id="984" name="Ink 983">
                  <a:extLst>
                    <a:ext uri="{FF2B5EF4-FFF2-40B4-BE49-F238E27FC236}">
                      <a16:creationId xmlns:a16="http://schemas.microsoft.com/office/drawing/2014/main" id="{2597F386-0D0B-4BCD-A56C-ECF5F9CF30C1}"/>
                    </a:ext>
                  </a:extLst>
                </p:cNvPr>
                <p:cNvPicPr/>
                <p:nvPr/>
              </p:nvPicPr>
              <p:blipFill>
                <a:blip r:embed="rId458"/>
                <a:stretch>
                  <a:fillRect/>
                </a:stretch>
              </p:blipFill>
              <p:spPr>
                <a:xfrm>
                  <a:off x="5389678" y="4799318"/>
                  <a:ext cx="76680" cy="131400"/>
                </a:xfrm>
                <a:prstGeom prst="rect">
                  <a:avLst/>
                </a:prstGeom>
              </p:spPr>
            </p:pic>
          </mc:Fallback>
        </mc:AlternateContent>
      </p:grpSp>
      <p:grpSp>
        <p:nvGrpSpPr>
          <p:cNvPr id="73" name="Group 72">
            <a:extLst>
              <a:ext uri="{FF2B5EF4-FFF2-40B4-BE49-F238E27FC236}">
                <a16:creationId xmlns:a16="http://schemas.microsoft.com/office/drawing/2014/main" id="{B6401870-09C2-4045-9173-F0B30801F84D}"/>
              </a:ext>
            </a:extLst>
          </p:cNvPr>
          <p:cNvGrpSpPr/>
          <p:nvPr/>
        </p:nvGrpSpPr>
        <p:grpSpPr>
          <a:xfrm>
            <a:off x="6891735" y="4929811"/>
            <a:ext cx="307440" cy="110160"/>
            <a:chOff x="6891735" y="4929811"/>
            <a:chExt cx="307440" cy="110160"/>
          </a:xfrm>
        </p:grpSpPr>
        <mc:AlternateContent xmlns:mc="http://schemas.openxmlformats.org/markup-compatibility/2006" xmlns:p14="http://schemas.microsoft.com/office/powerpoint/2010/main">
          <mc:Choice Requires="p14">
            <p:contentPart p14:bwMode="auto" r:id="rId459">
              <p14:nvContentPartPr>
                <p14:cNvPr id="987" name="Ink 986">
                  <a:extLst>
                    <a:ext uri="{FF2B5EF4-FFF2-40B4-BE49-F238E27FC236}">
                      <a16:creationId xmlns:a16="http://schemas.microsoft.com/office/drawing/2014/main" id="{1AA93F14-D7BA-494D-AAB0-D45373D3863E}"/>
                    </a:ext>
                  </a:extLst>
                </p14:cNvPr>
                <p14:cNvContentPartPr/>
                <p14:nvPr/>
              </p14:nvContentPartPr>
              <p14:xfrm>
                <a:off x="6891735" y="4930531"/>
                <a:ext cx="68400" cy="101160"/>
              </p14:xfrm>
            </p:contentPart>
          </mc:Choice>
          <mc:Fallback xmlns="">
            <p:pic>
              <p:nvPicPr>
                <p:cNvPr id="987" name="Ink 986">
                  <a:extLst>
                    <a:ext uri="{FF2B5EF4-FFF2-40B4-BE49-F238E27FC236}">
                      <a16:creationId xmlns:a16="http://schemas.microsoft.com/office/drawing/2014/main" id="{1AA93F14-D7BA-494D-AAB0-D45373D3863E}"/>
                    </a:ext>
                  </a:extLst>
                </p:cNvPr>
                <p:cNvPicPr/>
                <p:nvPr/>
              </p:nvPicPr>
              <p:blipFill>
                <a:blip r:embed="rId460"/>
                <a:stretch>
                  <a:fillRect/>
                </a:stretch>
              </p:blipFill>
              <p:spPr>
                <a:xfrm>
                  <a:off x="6887415" y="4926211"/>
                  <a:ext cx="770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988" name="Ink 987">
                  <a:extLst>
                    <a:ext uri="{FF2B5EF4-FFF2-40B4-BE49-F238E27FC236}">
                      <a16:creationId xmlns:a16="http://schemas.microsoft.com/office/drawing/2014/main" id="{CC51CB5A-299D-4903-9BFB-17F501B05EC4}"/>
                    </a:ext>
                  </a:extLst>
                </p14:cNvPr>
                <p14:cNvContentPartPr/>
                <p14:nvPr/>
              </p14:nvContentPartPr>
              <p14:xfrm>
                <a:off x="7007295" y="5017651"/>
                <a:ext cx="3240" cy="22320"/>
              </p14:xfrm>
            </p:contentPart>
          </mc:Choice>
          <mc:Fallback xmlns="">
            <p:pic>
              <p:nvPicPr>
                <p:cNvPr id="988" name="Ink 987">
                  <a:extLst>
                    <a:ext uri="{FF2B5EF4-FFF2-40B4-BE49-F238E27FC236}">
                      <a16:creationId xmlns:a16="http://schemas.microsoft.com/office/drawing/2014/main" id="{CC51CB5A-299D-4903-9BFB-17F501B05EC4}"/>
                    </a:ext>
                  </a:extLst>
                </p:cNvPr>
                <p:cNvPicPr/>
                <p:nvPr/>
              </p:nvPicPr>
              <p:blipFill>
                <a:blip r:embed="rId462"/>
                <a:stretch>
                  <a:fillRect/>
                </a:stretch>
              </p:blipFill>
              <p:spPr>
                <a:xfrm>
                  <a:off x="7002975" y="5013331"/>
                  <a:ext cx="118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989" name="Ink 988">
                  <a:extLst>
                    <a:ext uri="{FF2B5EF4-FFF2-40B4-BE49-F238E27FC236}">
                      <a16:creationId xmlns:a16="http://schemas.microsoft.com/office/drawing/2014/main" id="{EBD8B0F0-577A-4668-8E6E-66E3BD09D899}"/>
                    </a:ext>
                  </a:extLst>
                </p14:cNvPr>
                <p14:cNvContentPartPr/>
                <p14:nvPr/>
              </p14:nvContentPartPr>
              <p14:xfrm>
                <a:off x="7040775" y="4935931"/>
                <a:ext cx="66240" cy="94320"/>
              </p14:xfrm>
            </p:contentPart>
          </mc:Choice>
          <mc:Fallback xmlns="">
            <p:pic>
              <p:nvPicPr>
                <p:cNvPr id="989" name="Ink 988">
                  <a:extLst>
                    <a:ext uri="{FF2B5EF4-FFF2-40B4-BE49-F238E27FC236}">
                      <a16:creationId xmlns:a16="http://schemas.microsoft.com/office/drawing/2014/main" id="{EBD8B0F0-577A-4668-8E6E-66E3BD09D899}"/>
                    </a:ext>
                  </a:extLst>
                </p:cNvPr>
                <p:cNvPicPr/>
                <p:nvPr/>
              </p:nvPicPr>
              <p:blipFill>
                <a:blip r:embed="rId464"/>
                <a:stretch>
                  <a:fillRect/>
                </a:stretch>
              </p:blipFill>
              <p:spPr>
                <a:xfrm>
                  <a:off x="7036455" y="4931611"/>
                  <a:ext cx="748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990" name="Ink 989">
                  <a:extLst>
                    <a:ext uri="{FF2B5EF4-FFF2-40B4-BE49-F238E27FC236}">
                      <a16:creationId xmlns:a16="http://schemas.microsoft.com/office/drawing/2014/main" id="{88574375-7111-437B-9997-4512AA063FBD}"/>
                    </a:ext>
                  </a:extLst>
                </p14:cNvPr>
                <p14:cNvContentPartPr/>
                <p14:nvPr/>
              </p14:nvContentPartPr>
              <p14:xfrm>
                <a:off x="7127175" y="4929811"/>
                <a:ext cx="72000" cy="107640"/>
              </p14:xfrm>
            </p:contentPart>
          </mc:Choice>
          <mc:Fallback xmlns="">
            <p:pic>
              <p:nvPicPr>
                <p:cNvPr id="990" name="Ink 989">
                  <a:extLst>
                    <a:ext uri="{FF2B5EF4-FFF2-40B4-BE49-F238E27FC236}">
                      <a16:creationId xmlns:a16="http://schemas.microsoft.com/office/drawing/2014/main" id="{88574375-7111-437B-9997-4512AA063FBD}"/>
                    </a:ext>
                  </a:extLst>
                </p:cNvPr>
                <p:cNvPicPr/>
                <p:nvPr/>
              </p:nvPicPr>
              <p:blipFill>
                <a:blip r:embed="rId466"/>
                <a:stretch>
                  <a:fillRect/>
                </a:stretch>
              </p:blipFill>
              <p:spPr>
                <a:xfrm>
                  <a:off x="7122855" y="4925491"/>
                  <a:ext cx="80640" cy="116280"/>
                </a:xfrm>
                <a:prstGeom prst="rect">
                  <a:avLst/>
                </a:prstGeom>
              </p:spPr>
            </p:pic>
          </mc:Fallback>
        </mc:AlternateContent>
      </p:grpSp>
    </p:spTree>
    <p:extLst>
      <p:ext uri="{BB962C8B-B14F-4D97-AF65-F5344CB8AC3E}">
        <p14:creationId xmlns:p14="http://schemas.microsoft.com/office/powerpoint/2010/main" val="97844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860E-F76E-4A4A-89D7-5688262FBC60}"/>
              </a:ext>
            </a:extLst>
          </p:cNvPr>
          <p:cNvSpPr>
            <a:spLocks noGrp="1"/>
          </p:cNvSpPr>
          <p:nvPr>
            <p:ph type="title"/>
          </p:nvPr>
        </p:nvSpPr>
        <p:spPr/>
        <p:txBody>
          <a:bodyPr/>
          <a:lstStyle/>
          <a:p>
            <a:r>
              <a:rPr lang="en-US" dirty="0"/>
              <a:t>Conclusion</a:t>
            </a:r>
          </a:p>
        </p:txBody>
      </p:sp>
      <p:sp>
        <p:nvSpPr>
          <p:cNvPr id="8" name="Content Placeholder 7">
            <a:extLst>
              <a:ext uri="{FF2B5EF4-FFF2-40B4-BE49-F238E27FC236}">
                <a16:creationId xmlns:a16="http://schemas.microsoft.com/office/drawing/2014/main" id="{18D42559-F000-48C6-8722-7F582A23AC31}"/>
              </a:ext>
            </a:extLst>
          </p:cNvPr>
          <p:cNvSpPr>
            <a:spLocks noGrp="1"/>
          </p:cNvSpPr>
          <p:nvPr>
            <p:ph idx="1"/>
          </p:nvPr>
        </p:nvSpPr>
        <p:spPr>
          <a:xfrm>
            <a:off x="1115568" y="2478024"/>
            <a:ext cx="10168128" cy="3694176"/>
          </a:xfrm>
        </p:spPr>
        <p:txBody>
          <a:bodyPr>
            <a:normAutofit/>
          </a:bodyPr>
          <a:lstStyle/>
          <a:p>
            <a:pPr marL="0" indent="0">
              <a:buNone/>
            </a:pPr>
            <a:r>
              <a:rPr lang="en-US" sz="1600" dirty="0"/>
              <a:t>We were able to successfully incorporate all the stated goals of the task in calculating the induced emf and current. In doing so, we also arrived at a result that confirmed our expectations about the experimental setup.</a:t>
            </a:r>
          </a:p>
          <a:p>
            <a:pPr marL="0" indent="0">
              <a:buNone/>
            </a:pPr>
            <a:r>
              <a:rPr lang="en-US" sz="1600" dirty="0"/>
              <a:t>When developing our expression for induced emf, we noted that a positive result would indicate a clockwise direction. Since the slide travelled in a direction that increased the flux over time, a counterclockwise direction was expected, and this was confirmed by the negative result of the induced emf.</a:t>
            </a:r>
          </a:p>
          <a:p>
            <a:pPr marL="0" indent="0">
              <a:buNone/>
            </a:pPr>
            <a:r>
              <a:rPr lang="en-US" sz="1600" dirty="0"/>
              <a:t>Overall, this analysis provided valuable insights into the nature of induction, the usage of Maxwell’s Equations, and helped solidify our intuitions around the process of breaking a complex problem into infinitesimals and then integrating to obtain a solution.</a:t>
            </a:r>
          </a:p>
        </p:txBody>
      </p:sp>
    </p:spTree>
    <p:extLst>
      <p:ext uri="{BB962C8B-B14F-4D97-AF65-F5344CB8AC3E}">
        <p14:creationId xmlns:p14="http://schemas.microsoft.com/office/powerpoint/2010/main" val="342270966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FFDE0B3DF684C8C0E4D323348BE5D" ma:contentTypeVersion="7" ma:contentTypeDescription="Create a new document." ma:contentTypeScope="" ma:versionID="4c7836230e4c1477daf1d898da7d8067">
  <xsd:schema xmlns:xsd="http://www.w3.org/2001/XMLSchema" xmlns:xs="http://www.w3.org/2001/XMLSchema" xmlns:p="http://schemas.microsoft.com/office/2006/metadata/properties" xmlns:ns3="a26593d5-d07c-4cfc-a64b-668fb27b6fe6" targetNamespace="http://schemas.microsoft.com/office/2006/metadata/properties" ma:root="true" ma:fieldsID="5420316c62cdced98d540bf4000f39af" ns3:_="">
    <xsd:import namespace="a26593d5-d07c-4cfc-a64b-668fb27b6f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6593d5-d07c-4cfc-a64b-668fb27b6f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195980-6D77-4EB6-BD00-DD8EAD004C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6593d5-d07c-4cfc-a64b-668fb27b6f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5AA5D9-7418-45E3-9ADC-0E6F37EB3816}">
  <ds:schemaRefs>
    <ds:schemaRef ds:uri="http://schemas.microsoft.com/sharepoint/v3/contenttype/forms"/>
  </ds:schemaRefs>
</ds:datastoreItem>
</file>

<file path=customXml/itemProps3.xml><?xml version="1.0" encoding="utf-8"?>
<ds:datastoreItem xmlns:ds="http://schemas.openxmlformats.org/officeDocument/2006/customXml" ds:itemID="{4F23E221-9E12-4A14-A4EB-4EA5774FA5C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a26593d5-d07c-4cfc-a64b-668fb27b6fe6"/>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1045</TotalTime>
  <Words>633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Calibri</vt:lpstr>
      <vt:lpstr>AccentBoxVTI</vt:lpstr>
      <vt:lpstr>PHYS&amp; 222 – Engineering Physics II  Final Theory Presentation Winter 2021 (2947)</vt:lpstr>
      <vt:lpstr>Goals</vt:lpstr>
      <vt:lpstr>Overview &amp; Strategy</vt:lpstr>
      <vt:lpstr>Execution</vt:lpstr>
      <vt:lpstr>Execution (continued)</vt:lpstr>
      <vt:lpstr>Execution (continued)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PHYS&amp; 222 – Electricity &amp; Magnetism Final Practicum Winter 2021 (2947)</dc:title>
  <dc:creator>Chivington, Johnathan</dc:creator>
  <cp:lastModifiedBy>Chivington, Johnathan</cp:lastModifiedBy>
  <cp:revision>83</cp:revision>
  <dcterms:created xsi:type="dcterms:W3CDTF">2021-02-27T09:17:18Z</dcterms:created>
  <dcterms:modified xsi:type="dcterms:W3CDTF">2021-08-18T05:50:02Z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0x010100650FFDE0B3DF684C8C0E4D323348BE5D</vt:lpwstr>
  </property>
</Properties>
</file>