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CDD1-6B73-4111-A737-77883E442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BED55D4-9846-46CE-8443-98371C54A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5"/>
            <a:ext cx="5656393" cy="35661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3DE76B0-8F29-4BB8-97A3-3789D96AE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22" y="1751"/>
            <a:ext cx="6515274" cy="356616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0945812-6E13-4DF0-B834-3DE117AFA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130"/>
            <a:ext cx="5953676" cy="393192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D12E803-A527-4EFE-85B5-DDF5D89E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61" y="3566161"/>
            <a:ext cx="5953675" cy="3931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DC767C-25FA-4F97-8E61-6739502752EC}"/>
              </a:ext>
            </a:extLst>
          </p:cNvPr>
          <p:cNvSpPr txBox="1"/>
          <p:nvPr/>
        </p:nvSpPr>
        <p:spPr>
          <a:xfrm>
            <a:off x="-33442" y="-123779"/>
            <a:ext cx="52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D08B-A71E-4E88-9F46-7585A95ED058}"/>
              </a:ext>
            </a:extLst>
          </p:cNvPr>
          <p:cNvSpPr txBox="1"/>
          <p:nvPr/>
        </p:nvSpPr>
        <p:spPr>
          <a:xfrm>
            <a:off x="5672262" y="-138646"/>
            <a:ext cx="52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D6136-5BD4-483D-B43E-3002DA269D7B}"/>
              </a:ext>
            </a:extLst>
          </p:cNvPr>
          <p:cNvSpPr txBox="1"/>
          <p:nvPr/>
        </p:nvSpPr>
        <p:spPr>
          <a:xfrm>
            <a:off x="5657394" y="3607746"/>
            <a:ext cx="52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499F3-5DA6-436E-A064-3EC4BF4F953B}"/>
              </a:ext>
            </a:extLst>
          </p:cNvPr>
          <p:cNvSpPr txBox="1"/>
          <p:nvPr/>
        </p:nvSpPr>
        <p:spPr>
          <a:xfrm>
            <a:off x="0" y="3572679"/>
            <a:ext cx="52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58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1</cp:revision>
  <dcterms:created xsi:type="dcterms:W3CDTF">2021-07-07T12:13:35Z</dcterms:created>
  <dcterms:modified xsi:type="dcterms:W3CDTF">2021-07-07T12:21:42Z</dcterms:modified>
</cp:coreProperties>
</file>