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0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3E0E1E6-9CF0-472E-8EA6-4B6B9F28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" y="0"/>
            <a:ext cx="5953675" cy="393192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7D5E45D-1C5B-4002-852B-E30BC96F2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19" y="0"/>
            <a:ext cx="5953675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0107C-D20D-40AE-A126-82710FB071B4}"/>
              </a:ext>
            </a:extLst>
          </p:cNvPr>
          <p:cNvSpPr txBox="1"/>
          <p:nvPr/>
        </p:nvSpPr>
        <p:spPr>
          <a:xfrm>
            <a:off x="7885" y="1"/>
            <a:ext cx="49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E972F-846C-48EB-A120-4F13C5E09842}"/>
              </a:ext>
            </a:extLst>
          </p:cNvPr>
          <p:cNvSpPr txBox="1"/>
          <p:nvPr/>
        </p:nvSpPr>
        <p:spPr>
          <a:xfrm>
            <a:off x="6096000" y="0"/>
            <a:ext cx="49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414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Johnathan</dc:creator>
  <cp:lastModifiedBy>Lo, Johnathan</cp:lastModifiedBy>
  <cp:revision>4</cp:revision>
  <dcterms:created xsi:type="dcterms:W3CDTF">2021-07-07T12:56:52Z</dcterms:created>
  <dcterms:modified xsi:type="dcterms:W3CDTF">2021-07-20T05:03:14Z</dcterms:modified>
</cp:coreProperties>
</file>