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11EE-BF9E-44F2-BE38-C8A360BDA0C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11B713FC-B02B-4059-8E61-0C1933A55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" y="9525"/>
            <a:ext cx="5953675" cy="3931920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40B9436-C55B-43E7-A5BD-AFD1B79E0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54" y="0"/>
            <a:ext cx="5953675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0107C-D20D-40AE-A126-82710FB071B4}"/>
              </a:ext>
            </a:extLst>
          </p:cNvPr>
          <p:cNvSpPr txBox="1"/>
          <p:nvPr/>
        </p:nvSpPr>
        <p:spPr>
          <a:xfrm>
            <a:off x="7885" y="1"/>
            <a:ext cx="49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E972F-846C-48EB-A120-4F13C5E09842}"/>
              </a:ext>
            </a:extLst>
          </p:cNvPr>
          <p:cNvSpPr txBox="1"/>
          <p:nvPr/>
        </p:nvSpPr>
        <p:spPr>
          <a:xfrm>
            <a:off x="6096000" y="0"/>
            <a:ext cx="49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414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5</cp:revision>
  <dcterms:created xsi:type="dcterms:W3CDTF">2021-07-07T12:56:52Z</dcterms:created>
  <dcterms:modified xsi:type="dcterms:W3CDTF">2021-07-20T05:02:03Z</dcterms:modified>
</cp:coreProperties>
</file>