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A061-7693-724B-AFB3-425E8B0E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39A79-9A19-3B47-9B64-D6029C7CE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03ED-9641-DD46-B71D-33786951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106A-772D-C049-A7AF-4CC71206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A3A0-0636-B043-AC72-FDCEC273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525F-3FBC-5A45-B1FD-FA12A013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569B5-A4CB-5A4C-9476-E951566A2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9B2E-74B1-924F-9005-190454ED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BEF0-1EC4-ED43-996B-FB8BFF10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7259-2E96-A64A-A356-5ED89528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E60A3-B93D-9B49-A9C8-D5D5414FA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3CB16-44D1-5A4B-A7EF-5B6F2BA50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93CC-8B1D-BA4F-93DF-F6C161B5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ECDB-5FAA-8E44-AF4E-97A190C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FDB3-E3FB-B544-9866-C879A4E6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67D2-32E1-9140-A55C-0516FEB1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6CF3-D35E-2241-859C-3247FC45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99AD-E6C0-774C-B702-51C6E7EF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9972-EDEB-0C4D-B756-732CADC0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701D-AA39-1342-9E88-02580072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8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9A73-70AC-A14C-8BDA-AC8F7B58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2A617-961A-F54C-8A3D-2631A8F8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3DD6-3A11-CB47-9D23-D6157D13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2A46-E639-6148-982F-7F3C2677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B5188-184C-A943-9751-DD9FD4EE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C6C3-88B9-1747-A2B4-5725ED68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9F8C-7C83-CD40-A590-88CA585D7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6AB77-BF39-814C-A576-D2122686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D2348-D2E5-8E46-92DF-5E83D3F9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CA884-F2CD-AD43-9C81-A961F7CE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45F4E-5AAE-8C41-85CC-0B1BAA3F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B62D-E5A1-534B-90BB-6C2166CF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B3940-4DEE-3A4F-9C04-B3BB464F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C26E6-A4F5-B64F-B9C1-69CC50D47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3D148-21BD-3A4D-B3CC-427D310BA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1C3A5-48B7-474B-A39A-8F6BCC658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B5EC4-823F-0540-ABA0-EABA8484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1242A-508E-AD4D-B6BF-FCD70F0A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2560A-ED1A-C14F-BF20-5FACF32B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41D9-E4F2-EE47-A49D-FB6DA3C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744FB-8CD4-5841-A4B2-B52C1572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18D9C-ECAF-A64B-B04A-722F182B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8656A-ECED-4E45-AF07-4E5DB067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90EDD-1A1F-4E4D-BF8C-22F9B6DA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3A254-8B59-EE4E-8F48-4A1726A8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BB67-96BF-9D43-9617-D88CCFB2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EBF7-3E40-BD43-85BB-650EE860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848F-550F-D444-B9A7-569165513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EBAB3-A6E1-7648-AC6E-ADF917DE0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8AAE-E3F1-F840-99C5-A901FEC4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C487-6110-D842-AAB1-79563594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140E6-A322-4145-99A1-30271DB6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F295-A96D-544F-B4BD-1CB3A329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F0D80-2DBB-1E49-8D4E-38CAE3E28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05373-F202-C747-941E-7BDC80F8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5B0F1-4F83-704F-BEA6-BC883566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D7D48-F6F1-5049-A148-A5204CE6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AE05-BFE4-DA4F-AD1F-20DC381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0DD8B-096E-A049-9549-4417A56A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8F16F-2179-BD42-9D7A-3B4822AE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B490-2541-C742-BDB6-765CE0CEA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94798-EF3A-094F-8C58-57DBE6EE8D8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F6A9-92EC-6F47-8194-2990EBC31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3A88-F570-5E4B-BE11-CED8DA7A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AC7A45-AA6E-A244-9166-D99DDB783C03}"/>
              </a:ext>
            </a:extLst>
          </p:cNvPr>
          <p:cNvSpPr/>
          <p:nvPr/>
        </p:nvSpPr>
        <p:spPr>
          <a:xfrm>
            <a:off x="2531885" y="261043"/>
            <a:ext cx="3123344" cy="99659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Retrogene Formation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76049D-3429-954C-A1D0-92580B1B2463}"/>
              </a:ext>
            </a:extLst>
          </p:cNvPr>
          <p:cNvCxnSpPr>
            <a:cxnSpLocks/>
          </p:cNvCxnSpPr>
          <p:nvPr/>
        </p:nvCxnSpPr>
        <p:spPr>
          <a:xfrm flipV="1">
            <a:off x="5655229" y="774747"/>
            <a:ext cx="1294544" cy="1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553C480-DE1E-E148-A8F7-7ABAC5A9833D}"/>
              </a:ext>
            </a:extLst>
          </p:cNvPr>
          <p:cNvSpPr/>
          <p:nvPr/>
        </p:nvSpPr>
        <p:spPr>
          <a:xfrm>
            <a:off x="6949773" y="276450"/>
            <a:ext cx="3123344" cy="996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Pseudogenization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AC2EF1-9F3D-9149-B54F-C347A0DA0EB9}"/>
              </a:ext>
            </a:extLst>
          </p:cNvPr>
          <p:cNvCxnSpPr>
            <a:cxnSpLocks/>
          </p:cNvCxnSpPr>
          <p:nvPr/>
        </p:nvCxnSpPr>
        <p:spPr>
          <a:xfrm flipH="1">
            <a:off x="2323834" y="1185716"/>
            <a:ext cx="873304" cy="104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71717-2778-7048-AE87-C99D03018553}"/>
              </a:ext>
            </a:extLst>
          </p:cNvPr>
          <p:cNvCxnSpPr>
            <a:cxnSpLocks/>
          </p:cNvCxnSpPr>
          <p:nvPr/>
        </p:nvCxnSpPr>
        <p:spPr>
          <a:xfrm>
            <a:off x="4977134" y="1185716"/>
            <a:ext cx="873304" cy="104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C55A91-20D3-CD43-BCD1-7C21F9516E40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065531" y="1257635"/>
            <a:ext cx="16040" cy="98460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FC6A84B-E629-024B-8EA1-05603D64E24D}"/>
              </a:ext>
            </a:extLst>
          </p:cNvPr>
          <p:cNvSpPr/>
          <p:nvPr/>
        </p:nvSpPr>
        <p:spPr>
          <a:xfrm>
            <a:off x="706282" y="2242238"/>
            <a:ext cx="2351945" cy="996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 of the X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2C1795-5797-5F42-B889-184F45AD396A}"/>
              </a:ext>
            </a:extLst>
          </p:cNvPr>
          <p:cNvSpPr/>
          <p:nvPr/>
        </p:nvSpPr>
        <p:spPr>
          <a:xfrm>
            <a:off x="2606809" y="2242238"/>
            <a:ext cx="2917444" cy="996593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 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linkage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040B3E-99F6-8942-B4ED-107826AE6D84}"/>
              </a:ext>
            </a:extLst>
          </p:cNvPr>
          <p:cNvSpPr/>
          <p:nvPr/>
        </p:nvSpPr>
        <p:spPr>
          <a:xfrm>
            <a:off x="4998714" y="2242238"/>
            <a:ext cx="2351945" cy="996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Retrogene replacement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6C6CAB-6619-5042-9AD2-11BC51A167A0}"/>
              </a:ext>
            </a:extLst>
          </p:cNvPr>
          <p:cNvSpPr/>
          <p:nvPr/>
        </p:nvSpPr>
        <p:spPr>
          <a:xfrm>
            <a:off x="2496875" y="5398211"/>
            <a:ext cx="3123344" cy="996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Retrogene survival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B05238-5D17-3649-BBEE-F54BCEBDD67D}"/>
              </a:ext>
            </a:extLst>
          </p:cNvPr>
          <p:cNvCxnSpPr>
            <a:cxnSpLocks/>
            <a:stCxn id="16" idx="4"/>
            <a:endCxn id="20" idx="1"/>
          </p:cNvCxnSpPr>
          <p:nvPr/>
        </p:nvCxnSpPr>
        <p:spPr>
          <a:xfrm>
            <a:off x="1882255" y="3238831"/>
            <a:ext cx="1072023" cy="2305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4E98E-65B7-3C46-969F-253B1D7DC5E0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5162816" y="3238831"/>
            <a:ext cx="1011871" cy="2305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6CA91-B006-D044-B661-66BB2A5F70DD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4058547" y="3238831"/>
            <a:ext cx="6984" cy="215938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7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Lo, Johnathan</cp:lastModifiedBy>
  <cp:revision>2</cp:revision>
  <dcterms:created xsi:type="dcterms:W3CDTF">2021-07-13T17:24:37Z</dcterms:created>
  <dcterms:modified xsi:type="dcterms:W3CDTF">2021-08-27T20:25:50Z</dcterms:modified>
</cp:coreProperties>
</file>