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73418"/>
            <a:ext cx="9601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61223"/>
            <a:ext cx="9601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19075"/>
            <a:ext cx="2760345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19075"/>
            <a:ext cx="8121015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1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9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025843"/>
            <a:ext cx="1104138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753678"/>
            <a:ext cx="1104138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095375"/>
            <a:ext cx="54406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095375"/>
            <a:ext cx="54406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19075"/>
            <a:ext cx="1104138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008698"/>
            <a:ext cx="541567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503045"/>
            <a:ext cx="541567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008698"/>
            <a:ext cx="544234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503045"/>
            <a:ext cx="544234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1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74320"/>
            <a:ext cx="412884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592455"/>
            <a:ext cx="648081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34440"/>
            <a:ext cx="412884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7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74320"/>
            <a:ext cx="412884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592455"/>
            <a:ext cx="648081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34440"/>
            <a:ext cx="412884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19075"/>
            <a:ext cx="1104138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095375"/>
            <a:ext cx="1104138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813810"/>
            <a:ext cx="28803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813810"/>
            <a:ext cx="43205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813810"/>
            <a:ext cx="28803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B53F448-D6D9-434E-A807-5B8FB6EF6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" y="-6701"/>
            <a:ext cx="6550652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0107C-D20D-40AE-A126-82710FB071B4}"/>
              </a:ext>
            </a:extLst>
          </p:cNvPr>
          <p:cNvSpPr txBox="1"/>
          <p:nvPr/>
        </p:nvSpPr>
        <p:spPr>
          <a:xfrm>
            <a:off x="8279" y="-4012"/>
            <a:ext cx="52144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b="1" dirty="0"/>
              <a:t>A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F515E9D-AF10-4E17-8DD4-E6AEB8297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74" y="-8236"/>
            <a:ext cx="6550652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E972F-846C-48EB-A120-4F13C5E09842}"/>
              </a:ext>
            </a:extLst>
          </p:cNvPr>
          <p:cNvSpPr txBox="1"/>
          <p:nvPr/>
        </p:nvSpPr>
        <p:spPr>
          <a:xfrm>
            <a:off x="6260763" y="-4012"/>
            <a:ext cx="52144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4144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Lo, Johnathan</dc:creator>
  <cp:lastModifiedBy>Lo, Johnathan</cp:lastModifiedBy>
  <cp:revision>4</cp:revision>
  <dcterms:created xsi:type="dcterms:W3CDTF">2021-07-07T12:56:52Z</dcterms:created>
  <dcterms:modified xsi:type="dcterms:W3CDTF">2021-08-27T18:53:58Z</dcterms:modified>
</cp:coreProperties>
</file>