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5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73418"/>
            <a:ext cx="9601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61223"/>
            <a:ext cx="9601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19075"/>
            <a:ext cx="276034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19075"/>
            <a:ext cx="812101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25843"/>
            <a:ext cx="110413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753678"/>
            <a:ext cx="110413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19075"/>
            <a:ext cx="1104138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08698"/>
            <a:ext cx="54156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03045"/>
            <a:ext cx="541567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08698"/>
            <a:ext cx="544234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03045"/>
            <a:ext cx="544234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92455"/>
            <a:ext cx="648081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92455"/>
            <a:ext cx="648081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19075"/>
            <a:ext cx="110413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095375"/>
            <a:ext cx="110413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813810"/>
            <a:ext cx="43205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E1440FF-FA20-4378-BA4D-F4B8D80A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" y="0"/>
            <a:ext cx="6550652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0107C-D20D-40AE-A126-82710FB071B4}"/>
              </a:ext>
            </a:extLst>
          </p:cNvPr>
          <p:cNvSpPr txBox="1"/>
          <p:nvPr/>
        </p:nvSpPr>
        <p:spPr>
          <a:xfrm>
            <a:off x="8279" y="-4012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A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C3BB770-BA69-42A0-89A5-1C3ECE6C1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68" y="0"/>
            <a:ext cx="655065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E972F-846C-48EB-A120-4F13C5E09842}"/>
              </a:ext>
            </a:extLst>
          </p:cNvPr>
          <p:cNvSpPr txBox="1"/>
          <p:nvPr/>
        </p:nvSpPr>
        <p:spPr>
          <a:xfrm>
            <a:off x="6277230" y="0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1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5</cp:revision>
  <dcterms:created xsi:type="dcterms:W3CDTF">2021-07-07T12:56:52Z</dcterms:created>
  <dcterms:modified xsi:type="dcterms:W3CDTF">2021-08-27T18:56:26Z</dcterms:modified>
</cp:coreProperties>
</file>