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73418"/>
            <a:ext cx="9601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61223"/>
            <a:ext cx="9601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1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19075"/>
            <a:ext cx="2760345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19075"/>
            <a:ext cx="8121015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5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025843"/>
            <a:ext cx="1104138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753678"/>
            <a:ext cx="1104138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095375"/>
            <a:ext cx="54406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095375"/>
            <a:ext cx="54406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6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19075"/>
            <a:ext cx="1104138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008698"/>
            <a:ext cx="541567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503045"/>
            <a:ext cx="541567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008698"/>
            <a:ext cx="544234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503045"/>
            <a:ext cx="544234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74320"/>
            <a:ext cx="4128849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592455"/>
            <a:ext cx="648081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34440"/>
            <a:ext cx="4128849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74320"/>
            <a:ext cx="4128849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592455"/>
            <a:ext cx="648081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34440"/>
            <a:ext cx="4128849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19075"/>
            <a:ext cx="1104138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095375"/>
            <a:ext cx="1104138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3813810"/>
            <a:ext cx="28803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11EE-BF9E-44F2-BE38-C8A360BDA0C9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3813810"/>
            <a:ext cx="43205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3813810"/>
            <a:ext cx="28803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2752-C709-41F4-9A68-0A09BAC4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896E1A7-DEFF-4364-9DB0-708871C9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" y="0"/>
            <a:ext cx="6550652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F0107C-D20D-40AE-A126-82710FB071B4}"/>
              </a:ext>
            </a:extLst>
          </p:cNvPr>
          <p:cNvSpPr txBox="1"/>
          <p:nvPr/>
        </p:nvSpPr>
        <p:spPr>
          <a:xfrm>
            <a:off x="8279" y="-4012"/>
            <a:ext cx="52144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b="1" dirty="0"/>
              <a:t>A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D177FB5-CC39-4255-BD27-782FB4035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86" y="0"/>
            <a:ext cx="6550652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8E972F-846C-48EB-A120-4F13C5E09842}"/>
              </a:ext>
            </a:extLst>
          </p:cNvPr>
          <p:cNvSpPr txBox="1"/>
          <p:nvPr/>
        </p:nvSpPr>
        <p:spPr>
          <a:xfrm>
            <a:off x="6398334" y="-4013"/>
            <a:ext cx="52144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4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4144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Lo, Johnathan</dc:creator>
  <cp:lastModifiedBy>Lo, Johnathan</cp:lastModifiedBy>
  <cp:revision>6</cp:revision>
  <dcterms:created xsi:type="dcterms:W3CDTF">2021-07-07T12:56:52Z</dcterms:created>
  <dcterms:modified xsi:type="dcterms:W3CDTF">2021-08-27T20:12:32Z</dcterms:modified>
</cp:coreProperties>
</file>