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0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CDD1-6B73-4111-A737-77883E4428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F95E-7092-4376-8F16-7E1CA67E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6C33157-2C4A-4240-A9A4-9AB9A69B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" y="3657600"/>
            <a:ext cx="5822802" cy="36576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DCA5160-8FF4-40BD-A0F2-0B4664BD5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94" y="3643712"/>
            <a:ext cx="5822802" cy="365760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BED55D4-9846-46CE-8443-98371C54A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" y="12688"/>
            <a:ext cx="5511358" cy="347472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3DE76B0-8F29-4BB8-97A3-3789D96AEC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/>
          <a:stretch/>
        </p:blipFill>
        <p:spPr>
          <a:xfrm>
            <a:off x="5837488" y="10837"/>
            <a:ext cx="6348215" cy="3335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DC767C-25FA-4F97-8E61-6739502752EC}"/>
              </a:ext>
            </a:extLst>
          </p:cNvPr>
          <p:cNvSpPr txBox="1"/>
          <p:nvPr/>
        </p:nvSpPr>
        <p:spPr>
          <a:xfrm>
            <a:off x="6299" y="-98104"/>
            <a:ext cx="47169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0D08B-A71E-4E88-9F46-7585A95ED058}"/>
              </a:ext>
            </a:extLst>
          </p:cNvPr>
          <p:cNvSpPr txBox="1"/>
          <p:nvPr/>
        </p:nvSpPr>
        <p:spPr>
          <a:xfrm>
            <a:off x="5837488" y="-98104"/>
            <a:ext cx="47169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D6136-5BD4-483D-B43E-3002DA269D7B}"/>
              </a:ext>
            </a:extLst>
          </p:cNvPr>
          <p:cNvSpPr txBox="1"/>
          <p:nvPr/>
        </p:nvSpPr>
        <p:spPr>
          <a:xfrm>
            <a:off x="5820611" y="3395465"/>
            <a:ext cx="47169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b="1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499F3-5DA6-436E-A064-3EC4BF4F953B}"/>
              </a:ext>
            </a:extLst>
          </p:cNvPr>
          <p:cNvSpPr txBox="1"/>
          <p:nvPr/>
        </p:nvSpPr>
        <p:spPr>
          <a:xfrm>
            <a:off x="6299" y="3395465"/>
            <a:ext cx="47169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458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Johnathan</dc:creator>
  <cp:lastModifiedBy>Lo, Johnathan</cp:lastModifiedBy>
  <cp:revision>2</cp:revision>
  <dcterms:created xsi:type="dcterms:W3CDTF">2021-07-07T12:13:35Z</dcterms:created>
  <dcterms:modified xsi:type="dcterms:W3CDTF">2021-08-27T20:23:59Z</dcterms:modified>
</cp:coreProperties>
</file>