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athan Lo" initials="JL" lastIdx="1" clrIdx="0">
    <p:extLst>
      <p:ext uri="{19B8F6BF-5375-455C-9EA6-DF929625EA0E}">
        <p15:presenceInfo xmlns:p15="http://schemas.microsoft.com/office/powerpoint/2012/main" userId="Johnathan 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99F4-AB57-4752-8ACB-4BAB83E3DB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8C41-788C-4AF4-B219-C673C6C7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99F4-AB57-4752-8ACB-4BAB83E3DB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8C41-788C-4AF4-B219-C673C6C7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99F4-AB57-4752-8ACB-4BAB83E3DB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8C41-788C-4AF4-B219-C673C6C7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1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99F4-AB57-4752-8ACB-4BAB83E3DB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8C41-788C-4AF4-B219-C673C6C7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99F4-AB57-4752-8ACB-4BAB83E3DB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8C41-788C-4AF4-B219-C673C6C7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3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99F4-AB57-4752-8ACB-4BAB83E3DB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8C41-788C-4AF4-B219-C673C6C7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2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99F4-AB57-4752-8ACB-4BAB83E3DB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8C41-788C-4AF4-B219-C673C6C7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99F4-AB57-4752-8ACB-4BAB83E3DB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8C41-788C-4AF4-B219-C673C6C7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99F4-AB57-4752-8ACB-4BAB83E3DB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8C41-788C-4AF4-B219-C673C6C7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3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99F4-AB57-4752-8ACB-4BAB83E3DB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8C41-788C-4AF4-B219-C673C6C7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4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99F4-AB57-4752-8ACB-4BAB83E3DB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8C41-788C-4AF4-B219-C673C6C7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99F4-AB57-4752-8ACB-4BAB83E3DB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8C41-788C-4AF4-B219-C673C6C7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10xgenomics.com/single-cell-gene-expression/datasets/1.1.0/frozen_pbmc_donor_b" TargetMode="External"/><Relationship Id="rId2" Type="http://schemas.openxmlformats.org/officeDocument/2006/relationships/hyperlink" Target="https://support.10xgenomics.com/single-cell-gene-expression/datasets/1.1.0/frozen_pbmc_donor_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3 methods of integration: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Manifold alignment without correspondence (MAWC), </a:t>
            </a:r>
            <a:r>
              <a:rPr lang="en-US" dirty="0" err="1" smtClean="0"/>
              <a:t>UnionCom</a:t>
            </a:r>
            <a:r>
              <a:rPr lang="en-US" dirty="0" smtClean="0"/>
              <a:t>, MMD-</a:t>
            </a:r>
            <a:r>
              <a:rPr lang="en-US" dirty="0" err="1" smtClean="0"/>
              <a:t>ResNet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1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integrate datasets that may or may not have correspondence along its variables or features</a:t>
            </a:r>
          </a:p>
          <a:p>
            <a:r>
              <a:rPr lang="en-US" dirty="0" smtClean="0"/>
              <a:t>observations are assumed to arise from the same generating process</a:t>
            </a:r>
          </a:p>
          <a:p>
            <a:r>
              <a:rPr lang="en-US" dirty="0" smtClean="0"/>
              <a:t>Want to know: how do these algorithms perform when datasets have correspondence? How they perform when datasets do not have correspondence?</a:t>
            </a:r>
          </a:p>
          <a:p>
            <a:r>
              <a:rPr lang="en-US" dirty="0" smtClean="0"/>
              <a:t>We evaluate this performance by taking datasets with correspondence and artificially removing correspondence – then we can see how well an algorithm is able to map features from each dataset into the same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1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datasets were taken from the 10x genomics dataset repository: </a:t>
            </a:r>
            <a:r>
              <a:rPr lang="en-US" dirty="0" smtClean="0">
                <a:hlinkClick r:id="rId2"/>
              </a:rPr>
              <a:t>https://support.10xgenomics.com/single-cell-gene-expression/datasets/1.1.0/frozen_pbmc_donor_a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https://support.10xgenomics.com/single-cell-gene-expression/datasets/1.1.0/frozen_pbmc_donor_b</a:t>
            </a:r>
            <a:endParaRPr lang="en-US" dirty="0" smtClean="0"/>
          </a:p>
          <a:p>
            <a:r>
              <a:rPr lang="en-US" dirty="0" smtClean="0"/>
              <a:t>Datasets contain the same features and same cell types but extracted from separate patients on separate occasions</a:t>
            </a:r>
          </a:p>
          <a:p>
            <a:r>
              <a:rPr lang="en-US" dirty="0" smtClean="0"/>
              <a:t>Datasets were combined in two ways: control – correspondence is maintained, experimental – correspondence is removed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6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52" y="148413"/>
            <a:ext cx="2918254" cy="107285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No correspondence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54" y="1221263"/>
            <a:ext cx="3703445" cy="3383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562" y="1150667"/>
            <a:ext cx="3703445" cy="33833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47686" y="365125"/>
            <a:ext cx="365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With correspondence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681" y="718434"/>
            <a:ext cx="3251945" cy="31776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680" y="4096770"/>
            <a:ext cx="3251945" cy="31776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41556" y="148413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unmerged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1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6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9" y="107821"/>
            <a:ext cx="3005615" cy="1325563"/>
          </a:xfrm>
        </p:spPr>
        <p:txBody>
          <a:bodyPr/>
          <a:lstStyle/>
          <a:p>
            <a:r>
              <a:rPr lang="en-US" dirty="0" err="1" smtClean="0"/>
              <a:t>UnionCom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0" y="1136822"/>
            <a:ext cx="1968377" cy="2019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72" y="3346861"/>
            <a:ext cx="2153966" cy="2210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583" y="3533715"/>
            <a:ext cx="2738508" cy="28849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9762" y="1569308"/>
            <a:ext cx="1878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datasets with correspondence (merged and preprocessed with correspondence)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363" y="982362"/>
            <a:ext cx="2269458" cy="2328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9363" y="3533715"/>
            <a:ext cx="2311610" cy="2371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5566" y="2556160"/>
            <a:ext cx="3599043" cy="37914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69859" y="982362"/>
            <a:ext cx="2640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datasets without correspondence (preprocessed separately)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1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MMD-</a:t>
            </a:r>
            <a:r>
              <a:rPr lang="en-US" dirty="0" err="1" smtClean="0"/>
              <a:t>ResNet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34" y="1440873"/>
            <a:ext cx="5008573" cy="5080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864" y="1424594"/>
            <a:ext cx="5024621" cy="50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1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11300</TotalTime>
  <Words>183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Comparing 3 methods of integration:</vt:lpstr>
      <vt:lpstr>Background </vt:lpstr>
      <vt:lpstr>Method</vt:lpstr>
      <vt:lpstr>No correspondence</vt:lpstr>
      <vt:lpstr>MAWC</vt:lpstr>
      <vt:lpstr>UnionCom</vt:lpstr>
      <vt:lpstr>MMD-ResNet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3 methods of integration:</dc:title>
  <dc:creator>Johnathan Lo</dc:creator>
  <cp:lastModifiedBy>Johnathan Lo</cp:lastModifiedBy>
  <cp:revision>6</cp:revision>
  <dcterms:created xsi:type="dcterms:W3CDTF">2020-07-01T20:41:22Z</dcterms:created>
  <dcterms:modified xsi:type="dcterms:W3CDTF">2020-07-09T17:01:23Z</dcterms:modified>
</cp:coreProperties>
</file>