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4" d="100"/>
          <a:sy n="74" d="100"/>
        </p:scale>
        <p:origin x="366"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E9063F3-2FF8-442C-943F-9BDBAC8C807E}" type="datetimeFigureOut">
              <a:rPr lang="en-US" smtClean="0"/>
              <a:t>8/28/2018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5324E98-9F95-497C-90C4-0340E3A504A6}" type="slidenum">
              <a:rPr lang="en-US" smtClean="0"/>
              <a:t>‹#›</a:t>
            </a:fld>
            <a:endParaRPr lang="en-US"/>
          </a:p>
        </p:txBody>
      </p:sp>
    </p:spTree>
    <p:extLst>
      <p:ext uri="{BB962C8B-B14F-4D97-AF65-F5344CB8AC3E}">
        <p14:creationId xmlns:p14="http://schemas.microsoft.com/office/powerpoint/2010/main" val="3439054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9063F3-2FF8-442C-943F-9BDBAC8C807E}"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324E98-9F95-497C-90C4-0340E3A504A6}" type="slidenum">
              <a:rPr lang="en-US" smtClean="0"/>
              <a:t>‹#›</a:t>
            </a:fld>
            <a:endParaRPr lang="en-US"/>
          </a:p>
        </p:txBody>
      </p:sp>
    </p:spTree>
    <p:extLst>
      <p:ext uri="{BB962C8B-B14F-4D97-AF65-F5344CB8AC3E}">
        <p14:creationId xmlns:p14="http://schemas.microsoft.com/office/powerpoint/2010/main" val="2395922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9063F3-2FF8-442C-943F-9BDBAC8C807E}"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324E98-9F95-497C-90C4-0340E3A504A6}" type="slidenum">
              <a:rPr lang="en-US" smtClean="0"/>
              <a:t>‹#›</a:t>
            </a:fld>
            <a:endParaRPr lang="en-US"/>
          </a:p>
        </p:txBody>
      </p:sp>
    </p:spTree>
    <p:extLst>
      <p:ext uri="{BB962C8B-B14F-4D97-AF65-F5344CB8AC3E}">
        <p14:creationId xmlns:p14="http://schemas.microsoft.com/office/powerpoint/2010/main" val="3365299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9063F3-2FF8-442C-943F-9BDBAC8C807E}"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324E98-9F95-497C-90C4-0340E3A504A6}"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92208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9063F3-2FF8-442C-943F-9BDBAC8C807E}"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324E98-9F95-497C-90C4-0340E3A504A6}" type="slidenum">
              <a:rPr lang="en-US" smtClean="0"/>
              <a:t>‹#›</a:t>
            </a:fld>
            <a:endParaRPr lang="en-US"/>
          </a:p>
        </p:txBody>
      </p:sp>
    </p:spTree>
    <p:extLst>
      <p:ext uri="{BB962C8B-B14F-4D97-AF65-F5344CB8AC3E}">
        <p14:creationId xmlns:p14="http://schemas.microsoft.com/office/powerpoint/2010/main" val="3062649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E9063F3-2FF8-442C-943F-9BDBAC8C807E}" type="datetimeFigureOut">
              <a:rPr lang="en-US" smtClean="0"/>
              <a:t>8/28/2018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324E98-9F95-497C-90C4-0340E3A504A6}" type="slidenum">
              <a:rPr lang="en-US" smtClean="0"/>
              <a:t>‹#›</a:t>
            </a:fld>
            <a:endParaRPr lang="en-US"/>
          </a:p>
        </p:txBody>
      </p:sp>
    </p:spTree>
    <p:extLst>
      <p:ext uri="{BB962C8B-B14F-4D97-AF65-F5344CB8AC3E}">
        <p14:creationId xmlns:p14="http://schemas.microsoft.com/office/powerpoint/2010/main" val="3962475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E9063F3-2FF8-442C-943F-9BDBAC8C807E}" type="datetimeFigureOut">
              <a:rPr lang="en-US" smtClean="0"/>
              <a:t>8/28/2018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324E98-9F95-497C-90C4-0340E3A504A6}" type="slidenum">
              <a:rPr lang="en-US" smtClean="0"/>
              <a:t>‹#›</a:t>
            </a:fld>
            <a:endParaRPr lang="en-US"/>
          </a:p>
        </p:txBody>
      </p:sp>
    </p:spTree>
    <p:extLst>
      <p:ext uri="{BB962C8B-B14F-4D97-AF65-F5344CB8AC3E}">
        <p14:creationId xmlns:p14="http://schemas.microsoft.com/office/powerpoint/2010/main" val="520371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9063F3-2FF8-442C-943F-9BDBAC8C807E}"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324E98-9F95-497C-90C4-0340E3A504A6}" type="slidenum">
              <a:rPr lang="en-US" smtClean="0"/>
              <a:t>‹#›</a:t>
            </a:fld>
            <a:endParaRPr lang="en-US"/>
          </a:p>
        </p:txBody>
      </p:sp>
    </p:spTree>
    <p:extLst>
      <p:ext uri="{BB962C8B-B14F-4D97-AF65-F5344CB8AC3E}">
        <p14:creationId xmlns:p14="http://schemas.microsoft.com/office/powerpoint/2010/main" val="322824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9063F3-2FF8-442C-943F-9BDBAC8C807E}"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324E98-9F95-497C-90C4-0340E3A504A6}" type="slidenum">
              <a:rPr lang="en-US" smtClean="0"/>
              <a:t>‹#›</a:t>
            </a:fld>
            <a:endParaRPr lang="en-US"/>
          </a:p>
        </p:txBody>
      </p:sp>
    </p:spTree>
    <p:extLst>
      <p:ext uri="{BB962C8B-B14F-4D97-AF65-F5344CB8AC3E}">
        <p14:creationId xmlns:p14="http://schemas.microsoft.com/office/powerpoint/2010/main" val="2475438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9063F3-2FF8-442C-943F-9BDBAC8C807E}"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324E98-9F95-497C-90C4-0340E3A504A6}" type="slidenum">
              <a:rPr lang="en-US" smtClean="0"/>
              <a:t>‹#›</a:t>
            </a:fld>
            <a:endParaRPr lang="en-US"/>
          </a:p>
        </p:txBody>
      </p:sp>
    </p:spTree>
    <p:extLst>
      <p:ext uri="{BB962C8B-B14F-4D97-AF65-F5344CB8AC3E}">
        <p14:creationId xmlns:p14="http://schemas.microsoft.com/office/powerpoint/2010/main" val="4221131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9063F3-2FF8-442C-943F-9BDBAC8C807E}"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324E98-9F95-497C-90C4-0340E3A504A6}" type="slidenum">
              <a:rPr lang="en-US" smtClean="0"/>
              <a:t>‹#›</a:t>
            </a:fld>
            <a:endParaRPr lang="en-US"/>
          </a:p>
        </p:txBody>
      </p:sp>
    </p:spTree>
    <p:extLst>
      <p:ext uri="{BB962C8B-B14F-4D97-AF65-F5344CB8AC3E}">
        <p14:creationId xmlns:p14="http://schemas.microsoft.com/office/powerpoint/2010/main" val="2672213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9063F3-2FF8-442C-943F-9BDBAC8C807E}"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324E98-9F95-497C-90C4-0340E3A504A6}" type="slidenum">
              <a:rPr lang="en-US" smtClean="0"/>
              <a:t>‹#›</a:t>
            </a:fld>
            <a:endParaRPr lang="en-US"/>
          </a:p>
        </p:txBody>
      </p:sp>
    </p:spTree>
    <p:extLst>
      <p:ext uri="{BB962C8B-B14F-4D97-AF65-F5344CB8AC3E}">
        <p14:creationId xmlns:p14="http://schemas.microsoft.com/office/powerpoint/2010/main" val="3257843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9063F3-2FF8-442C-943F-9BDBAC8C807E}" type="datetimeFigureOut">
              <a:rPr lang="en-US" smtClean="0"/>
              <a:t>8/28/2018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324E98-9F95-497C-90C4-0340E3A504A6}" type="slidenum">
              <a:rPr lang="en-US" smtClean="0"/>
              <a:t>‹#›</a:t>
            </a:fld>
            <a:endParaRPr lang="en-US"/>
          </a:p>
        </p:txBody>
      </p:sp>
    </p:spTree>
    <p:extLst>
      <p:ext uri="{BB962C8B-B14F-4D97-AF65-F5344CB8AC3E}">
        <p14:creationId xmlns:p14="http://schemas.microsoft.com/office/powerpoint/2010/main" val="2627510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9063F3-2FF8-442C-943F-9BDBAC8C807E}" type="datetimeFigureOut">
              <a:rPr lang="en-US" smtClean="0"/>
              <a:t>8/28/2018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324E98-9F95-497C-90C4-0340E3A504A6}" type="slidenum">
              <a:rPr lang="en-US" smtClean="0"/>
              <a:t>‹#›</a:t>
            </a:fld>
            <a:endParaRPr lang="en-US"/>
          </a:p>
        </p:txBody>
      </p:sp>
    </p:spTree>
    <p:extLst>
      <p:ext uri="{BB962C8B-B14F-4D97-AF65-F5344CB8AC3E}">
        <p14:creationId xmlns:p14="http://schemas.microsoft.com/office/powerpoint/2010/main" val="1108639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9063F3-2FF8-442C-943F-9BDBAC8C807E}" type="datetimeFigureOut">
              <a:rPr lang="en-US" smtClean="0"/>
              <a:t>8/28/2018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324E98-9F95-497C-90C4-0340E3A504A6}" type="slidenum">
              <a:rPr lang="en-US" smtClean="0"/>
              <a:t>‹#›</a:t>
            </a:fld>
            <a:endParaRPr lang="en-US"/>
          </a:p>
        </p:txBody>
      </p:sp>
    </p:spTree>
    <p:extLst>
      <p:ext uri="{BB962C8B-B14F-4D97-AF65-F5344CB8AC3E}">
        <p14:creationId xmlns:p14="http://schemas.microsoft.com/office/powerpoint/2010/main" val="543675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9063F3-2FF8-442C-943F-9BDBAC8C807E}"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324E98-9F95-497C-90C4-0340E3A504A6}" type="slidenum">
              <a:rPr lang="en-US" smtClean="0"/>
              <a:t>‹#›</a:t>
            </a:fld>
            <a:endParaRPr lang="en-US"/>
          </a:p>
        </p:txBody>
      </p:sp>
    </p:spTree>
    <p:extLst>
      <p:ext uri="{BB962C8B-B14F-4D97-AF65-F5344CB8AC3E}">
        <p14:creationId xmlns:p14="http://schemas.microsoft.com/office/powerpoint/2010/main" val="2202082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9063F3-2FF8-442C-943F-9BDBAC8C807E}"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324E98-9F95-497C-90C4-0340E3A504A6}" type="slidenum">
              <a:rPr lang="en-US" smtClean="0"/>
              <a:t>‹#›</a:t>
            </a:fld>
            <a:endParaRPr lang="en-US"/>
          </a:p>
        </p:txBody>
      </p:sp>
    </p:spTree>
    <p:extLst>
      <p:ext uri="{BB962C8B-B14F-4D97-AF65-F5344CB8AC3E}">
        <p14:creationId xmlns:p14="http://schemas.microsoft.com/office/powerpoint/2010/main" val="3070246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E9063F3-2FF8-442C-943F-9BDBAC8C807E}" type="datetimeFigureOut">
              <a:rPr lang="en-US" smtClean="0"/>
              <a:t>8/28/2018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5324E98-9F95-497C-90C4-0340E3A504A6}" type="slidenum">
              <a:rPr lang="en-US" smtClean="0"/>
              <a:t>‹#›</a:t>
            </a:fld>
            <a:endParaRPr lang="en-US"/>
          </a:p>
        </p:txBody>
      </p:sp>
    </p:spTree>
    <p:extLst>
      <p:ext uri="{BB962C8B-B14F-4D97-AF65-F5344CB8AC3E}">
        <p14:creationId xmlns:p14="http://schemas.microsoft.com/office/powerpoint/2010/main" val="351951812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Awesome peeps present</a:t>
            </a:r>
            <a:br>
              <a:rPr lang="en-US" dirty="0"/>
            </a:br>
            <a:r>
              <a:rPr lang="en-US" dirty="0"/>
              <a:t>The awesome clicker game</a:t>
            </a:r>
          </a:p>
        </p:txBody>
      </p:sp>
      <p:sp>
        <p:nvSpPr>
          <p:cNvPr id="3" name="Subtitle 2"/>
          <p:cNvSpPr>
            <a:spLocks noGrp="1"/>
          </p:cNvSpPr>
          <p:nvPr>
            <p:ph type="subTitle" idx="1"/>
          </p:nvPr>
        </p:nvSpPr>
        <p:spPr/>
        <p:txBody>
          <a:bodyPr/>
          <a:lstStyle/>
          <a:p>
            <a:endParaRPr lang="en-US" dirty="0"/>
          </a:p>
          <a:p>
            <a:r>
              <a:rPr lang="en-US" dirty="0"/>
              <a:t>By: Joshua Carpenter, Julian Reyes, Walker Price, and Johnathon Dimery</a:t>
            </a:r>
          </a:p>
        </p:txBody>
      </p:sp>
    </p:spTree>
    <p:extLst>
      <p:ext uri="{BB962C8B-B14F-4D97-AF65-F5344CB8AC3E}">
        <p14:creationId xmlns:p14="http://schemas.microsoft.com/office/powerpoint/2010/main" val="939174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 0</a:t>
            </a:r>
          </a:p>
        </p:txBody>
      </p:sp>
      <p:sp>
        <p:nvSpPr>
          <p:cNvPr id="3" name="Content Placeholder 2"/>
          <p:cNvSpPr>
            <a:spLocks noGrp="1"/>
          </p:cNvSpPr>
          <p:nvPr>
            <p:ph idx="1"/>
          </p:nvPr>
        </p:nvSpPr>
        <p:spPr/>
        <p:txBody>
          <a:bodyPr/>
          <a:lstStyle/>
          <a:p>
            <a:r>
              <a:rPr lang="en-US" dirty="0"/>
              <a:t>At the start of the project we tossed around many different ideas for our project eventually settling on a clicker game because it seemed doable and fun to make.</a:t>
            </a:r>
          </a:p>
          <a:p>
            <a:r>
              <a:rPr lang="en-US" dirty="0"/>
              <a:t>We also spent most of the week drawing up the outline of our project on the white board eventually deciding on a clicker game and not an idle one</a:t>
            </a:r>
          </a:p>
        </p:txBody>
      </p:sp>
    </p:spTree>
    <p:extLst>
      <p:ext uri="{BB962C8B-B14F-4D97-AF65-F5344CB8AC3E}">
        <p14:creationId xmlns:p14="http://schemas.microsoft.com/office/powerpoint/2010/main" val="3869520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 1</a:t>
            </a:r>
          </a:p>
        </p:txBody>
      </p:sp>
      <p:sp>
        <p:nvSpPr>
          <p:cNvPr id="3" name="Content Placeholder 2"/>
          <p:cNvSpPr>
            <a:spLocks noGrp="1"/>
          </p:cNvSpPr>
          <p:nvPr>
            <p:ph idx="1"/>
          </p:nvPr>
        </p:nvSpPr>
        <p:spPr/>
        <p:txBody>
          <a:bodyPr/>
          <a:lstStyle/>
          <a:p>
            <a:r>
              <a:rPr lang="en-US" dirty="0"/>
              <a:t>For the first week we focused on making the basic outline of a clicker game so that next week we could focus on choosing a theme and thinking how we want our game to run and look like</a:t>
            </a:r>
          </a:p>
        </p:txBody>
      </p:sp>
    </p:spTree>
    <p:extLst>
      <p:ext uri="{BB962C8B-B14F-4D97-AF65-F5344CB8AC3E}">
        <p14:creationId xmlns:p14="http://schemas.microsoft.com/office/powerpoint/2010/main" val="1884484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 2</a:t>
            </a:r>
          </a:p>
        </p:txBody>
      </p:sp>
      <p:sp>
        <p:nvSpPr>
          <p:cNvPr id="3" name="Content Placeholder 2"/>
          <p:cNvSpPr>
            <a:spLocks noGrp="1"/>
          </p:cNvSpPr>
          <p:nvPr>
            <p:ph idx="1"/>
          </p:nvPr>
        </p:nvSpPr>
        <p:spPr/>
        <p:txBody>
          <a:bodyPr/>
          <a:lstStyle/>
          <a:p>
            <a:r>
              <a:rPr lang="en-US" dirty="0"/>
              <a:t>During this week we decided that mining would be the theme for our game and worked on adding the upgrade feature to later use while playing the game as well as adding music </a:t>
            </a:r>
          </a:p>
        </p:txBody>
      </p:sp>
    </p:spTree>
    <p:extLst>
      <p:ext uri="{BB962C8B-B14F-4D97-AF65-F5344CB8AC3E}">
        <p14:creationId xmlns:p14="http://schemas.microsoft.com/office/powerpoint/2010/main" val="3661428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 3</a:t>
            </a:r>
          </a:p>
        </p:txBody>
      </p:sp>
      <p:sp>
        <p:nvSpPr>
          <p:cNvPr id="3" name="Content Placeholder 2"/>
          <p:cNvSpPr>
            <a:spLocks noGrp="1"/>
          </p:cNvSpPr>
          <p:nvPr>
            <p:ph idx="1"/>
          </p:nvPr>
        </p:nvSpPr>
        <p:spPr/>
        <p:txBody>
          <a:bodyPr/>
          <a:lstStyle/>
          <a:p>
            <a:r>
              <a:rPr lang="en-US" dirty="0"/>
              <a:t>Most of week three was adding our upgrades and making the project look better as well as adding sprites and finally finishing the save feature</a:t>
            </a:r>
          </a:p>
        </p:txBody>
      </p:sp>
    </p:spTree>
    <p:extLst>
      <p:ext uri="{BB962C8B-B14F-4D97-AF65-F5344CB8AC3E}">
        <p14:creationId xmlns:p14="http://schemas.microsoft.com/office/powerpoint/2010/main" val="3471587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68FB9-F043-4C25-A30C-CAE40D29C1A3}"/>
              </a:ext>
            </a:extLst>
          </p:cNvPr>
          <p:cNvSpPr>
            <a:spLocks noGrp="1"/>
          </p:cNvSpPr>
          <p:nvPr>
            <p:ph type="title"/>
          </p:nvPr>
        </p:nvSpPr>
        <p:spPr/>
        <p:txBody>
          <a:bodyPr/>
          <a:lstStyle/>
          <a:p>
            <a:r>
              <a:rPr lang="en-US" dirty="0"/>
              <a:t>What went well</a:t>
            </a:r>
          </a:p>
        </p:txBody>
      </p:sp>
      <p:sp>
        <p:nvSpPr>
          <p:cNvPr id="3" name="Content Placeholder 2">
            <a:extLst>
              <a:ext uri="{FF2B5EF4-FFF2-40B4-BE49-F238E27FC236}">
                <a16:creationId xmlns:a16="http://schemas.microsoft.com/office/drawing/2014/main" id="{E40606B1-7616-431D-803D-EAACB18076E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23528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BB28F-8765-4264-8AA3-ECB5C1A9AB55}"/>
              </a:ext>
            </a:extLst>
          </p:cNvPr>
          <p:cNvSpPr>
            <a:spLocks noGrp="1"/>
          </p:cNvSpPr>
          <p:nvPr>
            <p:ph type="title"/>
          </p:nvPr>
        </p:nvSpPr>
        <p:spPr/>
        <p:txBody>
          <a:bodyPr/>
          <a:lstStyle/>
          <a:p>
            <a:r>
              <a:rPr lang="en-US" dirty="0"/>
              <a:t>Obstacles</a:t>
            </a:r>
            <a:br>
              <a:rPr lang="en-US" dirty="0"/>
            </a:br>
            <a:r>
              <a:rPr lang="en-US" dirty="0"/>
              <a:t> </a:t>
            </a:r>
          </a:p>
        </p:txBody>
      </p:sp>
      <p:sp>
        <p:nvSpPr>
          <p:cNvPr id="3" name="Content Placeholder 2">
            <a:extLst>
              <a:ext uri="{FF2B5EF4-FFF2-40B4-BE49-F238E27FC236}">
                <a16:creationId xmlns:a16="http://schemas.microsoft.com/office/drawing/2014/main" id="{665BA9AB-93D5-445A-81E8-3AA37C97076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20041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8727B-C681-488B-9C74-DB274BF94DFE}"/>
              </a:ext>
            </a:extLst>
          </p:cNvPr>
          <p:cNvSpPr>
            <a:spLocks noGrp="1"/>
          </p:cNvSpPr>
          <p:nvPr>
            <p:ph type="title"/>
          </p:nvPr>
        </p:nvSpPr>
        <p:spPr>
          <a:xfrm>
            <a:off x="1141413" y="618518"/>
            <a:ext cx="9905998" cy="4365606"/>
          </a:xfrm>
        </p:spPr>
        <p:txBody>
          <a:bodyPr>
            <a:normAutofit/>
          </a:bodyPr>
          <a:lstStyle/>
          <a:p>
            <a:pPr algn="ctr"/>
            <a:r>
              <a:rPr lang="en-US" sz="23900" dirty="0"/>
              <a:t>Demo</a:t>
            </a:r>
          </a:p>
        </p:txBody>
      </p:sp>
    </p:spTree>
    <p:extLst>
      <p:ext uri="{BB962C8B-B14F-4D97-AF65-F5344CB8AC3E}">
        <p14:creationId xmlns:p14="http://schemas.microsoft.com/office/powerpoint/2010/main" val="2643534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8727B-C681-488B-9C74-DB274BF94DFE}"/>
              </a:ext>
            </a:extLst>
          </p:cNvPr>
          <p:cNvSpPr>
            <a:spLocks noGrp="1"/>
          </p:cNvSpPr>
          <p:nvPr>
            <p:ph type="title"/>
          </p:nvPr>
        </p:nvSpPr>
        <p:spPr>
          <a:xfrm>
            <a:off x="1141413" y="618518"/>
            <a:ext cx="9905998" cy="4365606"/>
          </a:xfrm>
        </p:spPr>
        <p:txBody>
          <a:bodyPr>
            <a:noAutofit/>
          </a:bodyPr>
          <a:lstStyle/>
          <a:p>
            <a:pPr algn="ctr"/>
            <a:r>
              <a:rPr lang="en-US" sz="14900" dirty="0"/>
              <a:t>Questions</a:t>
            </a:r>
          </a:p>
        </p:txBody>
      </p:sp>
    </p:spTree>
    <p:extLst>
      <p:ext uri="{BB962C8B-B14F-4D97-AF65-F5344CB8AC3E}">
        <p14:creationId xmlns:p14="http://schemas.microsoft.com/office/powerpoint/2010/main" val="4690360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125</TotalTime>
  <Words>186</Words>
  <Application>Microsoft Office PowerPoint</Application>
  <PresentationFormat>Widescreen</PresentationFormat>
  <Paragraphs>16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Tw Cen MT</vt:lpstr>
      <vt:lpstr>Circuit</vt:lpstr>
      <vt:lpstr>Awesome peeps present The awesome clicker game</vt:lpstr>
      <vt:lpstr>Week 0</vt:lpstr>
      <vt:lpstr>Week 1</vt:lpstr>
      <vt:lpstr>Week 2</vt:lpstr>
      <vt:lpstr>Week 3</vt:lpstr>
      <vt:lpstr>What went well</vt:lpstr>
      <vt:lpstr>Obstacles  </vt:lpstr>
      <vt:lpstr>Demo</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Awesome peeps present The awesome clicker game</dc:title>
  <dc:creator>johnathon dimery</dc:creator>
  <cp:lastModifiedBy>johnathon dimery</cp:lastModifiedBy>
  <cp:revision>6</cp:revision>
  <dcterms:created xsi:type="dcterms:W3CDTF">2018-08-28T00:06:39Z</dcterms:created>
  <dcterms:modified xsi:type="dcterms:W3CDTF">2018-08-28T23:43:46Z</dcterms:modified>
</cp:coreProperties>
</file>