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90" r:id="rId2"/>
    <p:sldId id="340" r:id="rId3"/>
    <p:sldId id="412" r:id="rId4"/>
    <p:sldId id="329" r:id="rId5"/>
    <p:sldId id="363" r:id="rId6"/>
    <p:sldId id="325" r:id="rId7"/>
    <p:sldId id="391" r:id="rId8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Open Sans Light" panose="020B0604020202020204" charset="0"/>
      <p:regular r:id="rId19"/>
      <p:italic r:id="rId20"/>
    </p:embeddedFont>
    <p:embeddedFont>
      <p:font typeface="Open Sans Semibold" panose="020B0604020202020204" charset="0"/>
      <p:bold r:id="rId21"/>
      <p:boldItalic r:id="rId2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356" autoAdjust="0"/>
  </p:normalViewPr>
  <p:slideViewPr>
    <p:cSldViewPr>
      <p:cViewPr varScale="1">
        <p:scale>
          <a:sx n="68" d="100"/>
          <a:sy n="68" d="100"/>
        </p:scale>
        <p:origin x="84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0424"/>
    </p:cViewPr>
  </p:sorterViewPr>
  <p:notesViewPr>
    <p:cSldViewPr>
      <p:cViewPr varScale="1">
        <p:scale>
          <a:sx n="55" d="100"/>
          <a:sy n="55" d="100"/>
        </p:scale>
        <p:origin x="2796" y="78"/>
      </p:cViewPr>
      <p:guideLst/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97A050-D8FF-4455-A752-DE219FAFAF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FBF480-E7BB-4780-8931-669527C983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5242228-3EC2-464F-A24F-7DCFA307E46E}" type="datetimeFigureOut">
              <a:rPr lang="en-US"/>
              <a:pPr>
                <a:defRPr/>
              </a:pPr>
              <a:t>3/22/2019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5C558-D6BE-4DB7-ACDC-F26FB4E505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AC0D4-77CE-46B8-BCB3-AA6F074125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262D2F7-EC37-4573-B692-7012B74C39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861A52-3D3B-4D09-B07A-B5ECCF595D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1FDBC-255E-4C3F-AE77-826DF106D36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BD0ADEF-4393-43D4-B0C0-15366F5E68DF}" type="datetimeFigureOut">
              <a:rPr lang="en-US"/>
              <a:pPr>
                <a:defRPr/>
              </a:pPr>
              <a:t>3/22/2019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2EB60ED-1BF1-48F4-A7DC-1F1E1CB2E8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BFA2704-E19D-4845-88C2-F22B401EF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EFD2C-6A59-4BAF-8C4C-C1593E99CF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69474-6C09-48DC-AEF6-DAFCB0AB95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B58A5D-7E90-489B-B4DC-9053FFCD58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2499E4-D18B-4700-8657-F2C4C6D928C3}"/>
              </a:ext>
            </a:extLst>
          </p:cNvPr>
          <p:cNvSpPr/>
          <p:nvPr userDrawn="1"/>
        </p:nvSpPr>
        <p:spPr>
          <a:xfrm>
            <a:off x="0" y="3978275"/>
            <a:ext cx="12192000" cy="2879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Freeform 42">
            <a:extLst>
              <a:ext uri="{FF2B5EF4-FFF2-40B4-BE49-F238E27FC236}">
                <a16:creationId xmlns:a16="http://schemas.microsoft.com/office/drawing/2014/main" id="{5658B13D-AA8A-4846-B6C2-CD528227E80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38200" y="4251325"/>
            <a:ext cx="1920875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3" name="Freeform 42">
            <a:extLst>
              <a:ext uri="{FF2B5EF4-FFF2-40B4-BE49-F238E27FC236}">
                <a16:creationId xmlns:a16="http://schemas.microsoft.com/office/drawing/2014/main" id="{848B2AE1-DED2-4932-9CEA-C94BFF98069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703638" y="4251325"/>
            <a:ext cx="1919287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4" name="Freeform 42">
            <a:extLst>
              <a:ext uri="{FF2B5EF4-FFF2-40B4-BE49-F238E27FC236}">
                <a16:creationId xmlns:a16="http://schemas.microsoft.com/office/drawing/2014/main" id="{EDB2DA10-0AB4-4FEC-AF0D-B838D19B2D2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569075" y="4251325"/>
            <a:ext cx="1919288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5" name="Freeform 42">
            <a:extLst>
              <a:ext uri="{FF2B5EF4-FFF2-40B4-BE49-F238E27FC236}">
                <a16:creationId xmlns:a16="http://schemas.microsoft.com/office/drawing/2014/main" id="{B782A24B-8405-4D31-B740-3EB3A556724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432925" y="4251325"/>
            <a:ext cx="1920875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6" name="Freeform 42">
            <a:extLst>
              <a:ext uri="{FF2B5EF4-FFF2-40B4-BE49-F238E27FC236}">
                <a16:creationId xmlns:a16="http://schemas.microsoft.com/office/drawing/2014/main" id="{BD60EFC4-E4B4-4F29-86FA-F3A2084A429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92163" y="1508125"/>
            <a:ext cx="1920875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7" name="Freeform 42">
            <a:extLst>
              <a:ext uri="{FF2B5EF4-FFF2-40B4-BE49-F238E27FC236}">
                <a16:creationId xmlns:a16="http://schemas.microsoft.com/office/drawing/2014/main" id="{AE1F8E89-67B9-42AB-87B2-A1714274BA50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657600" y="1508125"/>
            <a:ext cx="1920875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8" name="Freeform 42">
            <a:extLst>
              <a:ext uri="{FF2B5EF4-FFF2-40B4-BE49-F238E27FC236}">
                <a16:creationId xmlns:a16="http://schemas.microsoft.com/office/drawing/2014/main" id="{120141F7-6C0E-4F79-BAB6-184372EBB3D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6523038" y="1508125"/>
            <a:ext cx="1919287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9" name="Freeform 42">
            <a:extLst>
              <a:ext uri="{FF2B5EF4-FFF2-40B4-BE49-F238E27FC236}">
                <a16:creationId xmlns:a16="http://schemas.microsoft.com/office/drawing/2014/main" id="{7D08A633-8509-4D48-9D88-2111B8254E4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388475" y="1508125"/>
            <a:ext cx="1919288" cy="1879600"/>
          </a:xfrm>
          <a:custGeom>
            <a:avLst/>
            <a:gdLst>
              <a:gd name="T0" fmla="*/ 263 w 334"/>
              <a:gd name="T1" fmla="*/ 305 h 327"/>
              <a:gd name="T2" fmla="*/ 167 w 334"/>
              <a:gd name="T3" fmla="*/ 298 h 327"/>
              <a:gd name="T4" fmla="*/ 71 w 334"/>
              <a:gd name="T5" fmla="*/ 305 h 327"/>
              <a:gd name="T6" fmla="*/ 47 w 334"/>
              <a:gd name="T7" fmla="*/ 208 h 327"/>
              <a:gd name="T8" fmla="*/ 11 w 334"/>
              <a:gd name="T9" fmla="*/ 117 h 327"/>
              <a:gd name="T10" fmla="*/ 94 w 334"/>
              <a:gd name="T11" fmla="*/ 64 h 327"/>
              <a:gd name="T12" fmla="*/ 167 w 334"/>
              <a:gd name="T13" fmla="*/ 1 h 327"/>
              <a:gd name="T14" fmla="*/ 242 w 334"/>
              <a:gd name="T15" fmla="*/ 64 h 327"/>
              <a:gd name="T16" fmla="*/ 323 w 334"/>
              <a:gd name="T17" fmla="*/ 117 h 327"/>
              <a:gd name="T18" fmla="*/ 287 w 334"/>
              <a:gd name="T19" fmla="*/ 208 h 327"/>
              <a:gd name="T20" fmla="*/ 263 w 334"/>
              <a:gd name="T21" fmla="*/ 30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4" h="327">
                <a:moveTo>
                  <a:pt x="263" y="305"/>
                </a:moveTo>
                <a:cubicBezTo>
                  <a:pt x="233" y="327"/>
                  <a:pt x="193" y="323"/>
                  <a:pt x="167" y="298"/>
                </a:cubicBezTo>
                <a:cubicBezTo>
                  <a:pt x="141" y="323"/>
                  <a:pt x="101" y="327"/>
                  <a:pt x="71" y="305"/>
                </a:cubicBezTo>
                <a:cubicBezTo>
                  <a:pt x="41" y="282"/>
                  <a:pt x="31" y="241"/>
                  <a:pt x="47" y="208"/>
                </a:cubicBezTo>
                <a:cubicBezTo>
                  <a:pt x="16" y="191"/>
                  <a:pt x="0" y="153"/>
                  <a:pt x="11" y="117"/>
                </a:cubicBezTo>
                <a:cubicBezTo>
                  <a:pt x="23" y="80"/>
                  <a:pt x="58" y="59"/>
                  <a:pt x="94" y="64"/>
                </a:cubicBezTo>
                <a:cubicBezTo>
                  <a:pt x="100" y="28"/>
                  <a:pt x="130" y="1"/>
                  <a:pt x="167" y="1"/>
                </a:cubicBezTo>
                <a:cubicBezTo>
                  <a:pt x="204" y="0"/>
                  <a:pt x="235" y="28"/>
                  <a:pt x="242" y="64"/>
                </a:cubicBezTo>
                <a:cubicBezTo>
                  <a:pt x="277" y="59"/>
                  <a:pt x="312" y="81"/>
                  <a:pt x="323" y="117"/>
                </a:cubicBezTo>
                <a:cubicBezTo>
                  <a:pt x="334" y="153"/>
                  <a:pt x="318" y="191"/>
                  <a:pt x="287" y="208"/>
                </a:cubicBezTo>
                <a:cubicBezTo>
                  <a:pt x="303" y="241"/>
                  <a:pt x="294" y="282"/>
                  <a:pt x="263" y="30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Picture Placeholder 14"/>
          <p:cNvSpPr>
            <a:spLocks noGrp="1" noChangeAspect="1"/>
          </p:cNvSpPr>
          <p:nvPr>
            <p:ph type="pic" sz="quarter" idx="13"/>
          </p:nvPr>
        </p:nvSpPr>
        <p:spPr>
          <a:xfrm>
            <a:off x="1043960" y="449769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14"/>
          <p:cNvSpPr>
            <a:spLocks noGrp="1" noChangeAspect="1"/>
          </p:cNvSpPr>
          <p:nvPr>
            <p:ph type="pic" sz="quarter" idx="14"/>
          </p:nvPr>
        </p:nvSpPr>
        <p:spPr>
          <a:xfrm>
            <a:off x="3920514" y="449769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14"/>
          <p:cNvSpPr>
            <a:spLocks noGrp="1" noChangeAspect="1"/>
          </p:cNvSpPr>
          <p:nvPr>
            <p:ph type="pic" sz="quarter" idx="15"/>
          </p:nvPr>
        </p:nvSpPr>
        <p:spPr>
          <a:xfrm>
            <a:off x="6797068" y="449769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14"/>
          <p:cNvSpPr>
            <a:spLocks noGrp="1" noChangeAspect="1"/>
          </p:cNvSpPr>
          <p:nvPr>
            <p:ph type="pic" sz="quarter" idx="16"/>
          </p:nvPr>
        </p:nvSpPr>
        <p:spPr>
          <a:xfrm>
            <a:off x="9673622" y="449769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37" name="Picture Placeholder 14"/>
          <p:cNvSpPr>
            <a:spLocks noGrp="1" noChangeAspect="1"/>
          </p:cNvSpPr>
          <p:nvPr>
            <p:ph type="pic" sz="quarter" idx="17"/>
          </p:nvPr>
        </p:nvSpPr>
        <p:spPr>
          <a:xfrm>
            <a:off x="998262" y="175452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4"/>
          <p:cNvSpPr>
            <a:spLocks noGrp="1" noChangeAspect="1"/>
          </p:cNvSpPr>
          <p:nvPr>
            <p:ph type="pic" sz="quarter" idx="18"/>
          </p:nvPr>
        </p:nvSpPr>
        <p:spPr>
          <a:xfrm>
            <a:off x="3874816" y="175452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4"/>
          <p:cNvSpPr>
            <a:spLocks noGrp="1" noChangeAspect="1"/>
          </p:cNvSpPr>
          <p:nvPr>
            <p:ph type="pic" sz="quarter" idx="19"/>
          </p:nvPr>
        </p:nvSpPr>
        <p:spPr>
          <a:xfrm>
            <a:off x="6751370" y="175452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4"/>
          <p:cNvSpPr>
            <a:spLocks noGrp="1" noChangeAspect="1"/>
          </p:cNvSpPr>
          <p:nvPr>
            <p:ph type="pic" sz="quarter" idx="20"/>
          </p:nvPr>
        </p:nvSpPr>
        <p:spPr>
          <a:xfrm>
            <a:off x="9627924" y="1754523"/>
            <a:ext cx="1463040" cy="146304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8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Opin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/>
          <p:cNvSpPr>
            <a:spLocks noGrp="1" noChangeAspect="1"/>
          </p:cNvSpPr>
          <p:nvPr>
            <p:ph type="pic" sz="quarter" idx="11"/>
          </p:nvPr>
        </p:nvSpPr>
        <p:spPr>
          <a:xfrm>
            <a:off x="4603936" y="4624958"/>
            <a:ext cx="1097280" cy="109728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14"/>
          <p:cNvSpPr>
            <a:spLocks noGrp="1" noChangeAspect="1"/>
          </p:cNvSpPr>
          <p:nvPr>
            <p:ph type="pic" sz="quarter" idx="12"/>
          </p:nvPr>
        </p:nvSpPr>
        <p:spPr>
          <a:xfrm>
            <a:off x="8194492" y="4624958"/>
            <a:ext cx="1097280" cy="109728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1013380" y="4624958"/>
            <a:ext cx="1097280" cy="1097280"/>
          </a:xfrm>
          <a:custGeom>
            <a:avLst/>
            <a:gdLst>
              <a:gd name="connsiteX0" fmla="*/ 1097280 w 2194560"/>
              <a:gd name="connsiteY0" fmla="*/ 0 h 2194560"/>
              <a:gd name="connsiteX1" fmla="*/ 2194560 w 2194560"/>
              <a:gd name="connsiteY1" fmla="*/ 1097280 h 2194560"/>
              <a:gd name="connsiteX2" fmla="*/ 1097280 w 2194560"/>
              <a:gd name="connsiteY2" fmla="*/ 2194560 h 2194560"/>
              <a:gd name="connsiteX3" fmla="*/ 0 w 2194560"/>
              <a:gd name="connsiteY3" fmla="*/ 1097280 h 2194560"/>
              <a:gd name="connsiteX4" fmla="*/ 1097280 w 2194560"/>
              <a:gd name="connsiteY4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4560" h="2194560">
                <a:moveTo>
                  <a:pt x="1097280" y="0"/>
                </a:moveTo>
                <a:cubicBezTo>
                  <a:pt x="1703291" y="0"/>
                  <a:pt x="2194560" y="491269"/>
                  <a:pt x="2194560" y="1097280"/>
                </a:cubicBezTo>
                <a:cubicBezTo>
                  <a:pt x="2194560" y="1703291"/>
                  <a:pt x="1703291" y="2194560"/>
                  <a:pt x="1097280" y="2194560"/>
                </a:cubicBezTo>
                <a:cubicBezTo>
                  <a:pt x="491269" y="2194560"/>
                  <a:pt x="0" y="1703291"/>
                  <a:pt x="0" y="1097280"/>
                </a:cubicBezTo>
                <a:cubicBezTo>
                  <a:pt x="0" y="491269"/>
                  <a:pt x="491269" y="0"/>
                  <a:pt x="109728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383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83976" y="2331732"/>
            <a:ext cx="2084833" cy="1554480"/>
          </a:xfr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053583" y="2331749"/>
            <a:ext cx="2084833" cy="1554480"/>
          </a:xfr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223190" y="2331766"/>
            <a:ext cx="2084833" cy="1554480"/>
          </a:xfr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950486" y="4434812"/>
            <a:ext cx="2084833" cy="1554480"/>
          </a:xfr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20093" y="4434829"/>
            <a:ext cx="2084833" cy="1554480"/>
          </a:xfr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7272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713454-1EAD-4DA7-98CD-7B125048D3B4}"/>
              </a:ext>
            </a:extLst>
          </p:cNvPr>
          <p:cNvSpPr/>
          <p:nvPr userDrawn="1"/>
        </p:nvSpPr>
        <p:spPr>
          <a:xfrm>
            <a:off x="0" y="3611563"/>
            <a:ext cx="12192000" cy="32464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DEC31D72-C806-4995-9031-3A39538FE65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588" y="4940300"/>
            <a:ext cx="12188825" cy="1917700"/>
          </a:xfrm>
          <a:custGeom>
            <a:avLst/>
            <a:gdLst>
              <a:gd name="connsiteX0" fmla="*/ 9241178 w 10423525"/>
              <a:gd name="connsiteY0" fmla="*/ 0 h 1640401"/>
              <a:gd name="connsiteX1" fmla="*/ 9552684 w 10423525"/>
              <a:gd name="connsiteY1" fmla="*/ 636588 h 1640401"/>
              <a:gd name="connsiteX2" fmla="*/ 9841817 w 10423525"/>
              <a:gd name="connsiteY2" fmla="*/ 341312 h 1640401"/>
              <a:gd name="connsiteX3" fmla="*/ 10153324 w 10423525"/>
              <a:gd name="connsiteY3" fmla="*/ 80962 h 1640401"/>
              <a:gd name="connsiteX4" fmla="*/ 10423525 w 10423525"/>
              <a:gd name="connsiteY4" fmla="*/ 407987 h 1640401"/>
              <a:gd name="connsiteX5" fmla="*/ 10423525 w 10423525"/>
              <a:gd name="connsiteY5" fmla="*/ 1640401 h 1640401"/>
              <a:gd name="connsiteX6" fmla="*/ 0 w 10423525"/>
              <a:gd name="connsiteY6" fmla="*/ 1640401 h 1640401"/>
              <a:gd name="connsiteX7" fmla="*/ 0 w 10423525"/>
              <a:gd name="connsiteY7" fmla="*/ 1519238 h 1640401"/>
              <a:gd name="connsiteX8" fmla="*/ 229091 w 10423525"/>
              <a:gd name="connsiteY8" fmla="*/ 1436688 h 1640401"/>
              <a:gd name="connsiteX9" fmla="*/ 456544 w 10423525"/>
              <a:gd name="connsiteY9" fmla="*/ 1266825 h 1640401"/>
              <a:gd name="connsiteX10" fmla="*/ 661089 w 10423525"/>
              <a:gd name="connsiteY10" fmla="*/ 1230313 h 1640401"/>
              <a:gd name="connsiteX11" fmla="*/ 888544 w 10423525"/>
              <a:gd name="connsiteY11" fmla="*/ 1319213 h 1640401"/>
              <a:gd name="connsiteX12" fmla="*/ 1101270 w 10423525"/>
              <a:gd name="connsiteY12" fmla="*/ 1274763 h 1640401"/>
              <a:gd name="connsiteX13" fmla="*/ 1313997 w 10423525"/>
              <a:gd name="connsiteY13" fmla="*/ 1303338 h 1640401"/>
              <a:gd name="connsiteX14" fmla="*/ 1770541 w 10423525"/>
              <a:gd name="connsiteY14" fmla="*/ 949325 h 1640401"/>
              <a:gd name="connsiteX15" fmla="*/ 1989814 w 10423525"/>
              <a:gd name="connsiteY15" fmla="*/ 1141413 h 1640401"/>
              <a:gd name="connsiteX16" fmla="*/ 2423449 w 10423525"/>
              <a:gd name="connsiteY16" fmla="*/ 882650 h 1640401"/>
              <a:gd name="connsiteX17" fmla="*/ 2644358 w 10423525"/>
              <a:gd name="connsiteY17" fmla="*/ 1111250 h 1640401"/>
              <a:gd name="connsiteX18" fmla="*/ 2863630 w 10423525"/>
              <a:gd name="connsiteY18" fmla="*/ 1252538 h 1640401"/>
              <a:gd name="connsiteX19" fmla="*/ 2978142 w 10423525"/>
              <a:gd name="connsiteY19" fmla="*/ 1244602 h 1640401"/>
              <a:gd name="connsiteX20" fmla="*/ 2978142 w 10423525"/>
              <a:gd name="connsiteY20" fmla="*/ 1244600 h 1640401"/>
              <a:gd name="connsiteX21" fmla="*/ 2978145 w 10423525"/>
              <a:gd name="connsiteY21" fmla="*/ 1244602 h 1640401"/>
              <a:gd name="connsiteX22" fmla="*/ 2978175 w 10423525"/>
              <a:gd name="connsiteY22" fmla="*/ 1244600 h 1640401"/>
              <a:gd name="connsiteX23" fmla="*/ 2978175 w 10423525"/>
              <a:gd name="connsiteY23" fmla="*/ 1244633 h 1640401"/>
              <a:gd name="connsiteX24" fmla="*/ 3067474 w 10423525"/>
              <a:gd name="connsiteY24" fmla="*/ 1333500 h 1640401"/>
              <a:gd name="connsiteX25" fmla="*/ 3286744 w 10423525"/>
              <a:gd name="connsiteY25" fmla="*/ 971550 h 1640401"/>
              <a:gd name="connsiteX26" fmla="*/ 3512511 w 10423525"/>
              <a:gd name="connsiteY26" fmla="*/ 1147762 h 1640401"/>
              <a:gd name="connsiteX27" fmla="*/ 3731780 w 10423525"/>
              <a:gd name="connsiteY27" fmla="*/ 963612 h 1640401"/>
              <a:gd name="connsiteX28" fmla="*/ 3934809 w 10423525"/>
              <a:gd name="connsiteY28" fmla="*/ 949325 h 1640401"/>
              <a:gd name="connsiteX29" fmla="*/ 4160576 w 10423525"/>
              <a:gd name="connsiteY29" fmla="*/ 741362 h 1640401"/>
              <a:gd name="connsiteX30" fmla="*/ 4365228 w 10423525"/>
              <a:gd name="connsiteY30" fmla="*/ 682625 h 1640401"/>
              <a:gd name="connsiteX31" fmla="*/ 4590995 w 10423525"/>
              <a:gd name="connsiteY31" fmla="*/ 490537 h 1640401"/>
              <a:gd name="connsiteX32" fmla="*/ 4802144 w 10423525"/>
              <a:gd name="connsiteY32" fmla="*/ 741362 h 1640401"/>
              <a:gd name="connsiteX33" fmla="*/ 4839501 w 10423525"/>
              <a:gd name="connsiteY33" fmla="*/ 711200 h 1640401"/>
              <a:gd name="connsiteX34" fmla="*/ 4839501 w 10423525"/>
              <a:gd name="connsiteY34" fmla="*/ 717537 h 1640401"/>
              <a:gd name="connsiteX35" fmla="*/ 5087609 w 10423525"/>
              <a:gd name="connsiteY35" fmla="*/ 555625 h 1640401"/>
              <a:gd name="connsiteX36" fmla="*/ 5430067 w 10423525"/>
              <a:gd name="connsiteY36" fmla="*/ 600075 h 1640401"/>
              <a:gd name="connsiteX37" fmla="*/ 5733564 w 10423525"/>
              <a:gd name="connsiteY37" fmla="*/ 688975 h 1640401"/>
              <a:gd name="connsiteX38" fmla="*/ 6003128 w 10423525"/>
              <a:gd name="connsiteY38" fmla="*/ 871571 h 1640401"/>
              <a:gd name="connsiteX39" fmla="*/ 6211337 w 10423525"/>
              <a:gd name="connsiteY39" fmla="*/ 822325 h 1640401"/>
              <a:gd name="connsiteX40" fmla="*/ 6507126 w 10423525"/>
              <a:gd name="connsiteY40" fmla="*/ 955675 h 1640401"/>
              <a:gd name="connsiteX41" fmla="*/ 7123499 w 10423525"/>
              <a:gd name="connsiteY41" fmla="*/ 600075 h 1640401"/>
              <a:gd name="connsiteX42" fmla="*/ 7437000 w 10423525"/>
              <a:gd name="connsiteY42" fmla="*/ 911225 h 1640401"/>
              <a:gd name="connsiteX43" fmla="*/ 7748729 w 10423525"/>
              <a:gd name="connsiteY43" fmla="*/ 1103313 h 1640401"/>
              <a:gd name="connsiteX44" fmla="*/ 8003780 w 10423525"/>
              <a:gd name="connsiteY44" fmla="*/ 1200150 h 1640401"/>
              <a:gd name="connsiteX45" fmla="*/ 8003780 w 10423525"/>
              <a:gd name="connsiteY45" fmla="*/ 1206508 h 1640401"/>
              <a:gd name="connsiteX46" fmla="*/ 8043341 w 10423525"/>
              <a:gd name="connsiteY46" fmla="*/ 1220788 h 1640401"/>
              <a:gd name="connsiteX47" fmla="*/ 8347964 w 10423525"/>
              <a:gd name="connsiteY47" fmla="*/ 1066800 h 1640401"/>
              <a:gd name="connsiteX48" fmla="*/ 8650865 w 10423525"/>
              <a:gd name="connsiteY48" fmla="*/ 969963 h 1640401"/>
              <a:gd name="connsiteX49" fmla="*/ 8953766 w 10423525"/>
              <a:gd name="connsiteY49" fmla="*/ 503237 h 164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423525" h="1640401">
                <a:moveTo>
                  <a:pt x="9241178" y="0"/>
                </a:moveTo>
                <a:lnTo>
                  <a:pt x="9552684" y="636588"/>
                </a:lnTo>
                <a:lnTo>
                  <a:pt x="9841817" y="341312"/>
                </a:lnTo>
                <a:lnTo>
                  <a:pt x="10153324" y="80962"/>
                </a:lnTo>
                <a:lnTo>
                  <a:pt x="10423525" y="407987"/>
                </a:lnTo>
                <a:lnTo>
                  <a:pt x="10423525" y="1640401"/>
                </a:lnTo>
                <a:lnTo>
                  <a:pt x="0" y="1640401"/>
                </a:lnTo>
                <a:lnTo>
                  <a:pt x="0" y="1519238"/>
                </a:lnTo>
                <a:lnTo>
                  <a:pt x="229091" y="1436688"/>
                </a:lnTo>
                <a:lnTo>
                  <a:pt x="456544" y="1266825"/>
                </a:lnTo>
                <a:lnTo>
                  <a:pt x="661089" y="1230313"/>
                </a:lnTo>
                <a:lnTo>
                  <a:pt x="888544" y="1319213"/>
                </a:lnTo>
                <a:lnTo>
                  <a:pt x="1101270" y="1274763"/>
                </a:lnTo>
                <a:lnTo>
                  <a:pt x="1313997" y="1303338"/>
                </a:lnTo>
                <a:lnTo>
                  <a:pt x="1770541" y="949325"/>
                </a:lnTo>
                <a:lnTo>
                  <a:pt x="1989814" y="1141413"/>
                </a:lnTo>
                <a:lnTo>
                  <a:pt x="2423449" y="882650"/>
                </a:lnTo>
                <a:lnTo>
                  <a:pt x="2644358" y="1111250"/>
                </a:lnTo>
                <a:lnTo>
                  <a:pt x="2863630" y="1252538"/>
                </a:lnTo>
                <a:lnTo>
                  <a:pt x="2978142" y="1244602"/>
                </a:lnTo>
                <a:lnTo>
                  <a:pt x="2978142" y="1244600"/>
                </a:lnTo>
                <a:lnTo>
                  <a:pt x="2978145" y="1244602"/>
                </a:lnTo>
                <a:lnTo>
                  <a:pt x="2978175" y="1244600"/>
                </a:lnTo>
                <a:lnTo>
                  <a:pt x="2978175" y="1244633"/>
                </a:lnTo>
                <a:lnTo>
                  <a:pt x="3067474" y="1333500"/>
                </a:lnTo>
                <a:lnTo>
                  <a:pt x="3286744" y="971550"/>
                </a:lnTo>
                <a:lnTo>
                  <a:pt x="3512511" y="1147762"/>
                </a:lnTo>
                <a:lnTo>
                  <a:pt x="3731780" y="963612"/>
                </a:lnTo>
                <a:lnTo>
                  <a:pt x="3934809" y="949325"/>
                </a:lnTo>
                <a:lnTo>
                  <a:pt x="4160576" y="741362"/>
                </a:lnTo>
                <a:lnTo>
                  <a:pt x="4365228" y="682625"/>
                </a:lnTo>
                <a:lnTo>
                  <a:pt x="4590995" y="490537"/>
                </a:lnTo>
                <a:lnTo>
                  <a:pt x="4802144" y="741362"/>
                </a:lnTo>
                <a:lnTo>
                  <a:pt x="4839501" y="711200"/>
                </a:lnTo>
                <a:lnTo>
                  <a:pt x="4839501" y="717537"/>
                </a:lnTo>
                <a:lnTo>
                  <a:pt x="5087609" y="555625"/>
                </a:lnTo>
                <a:lnTo>
                  <a:pt x="5430067" y="600075"/>
                </a:lnTo>
                <a:lnTo>
                  <a:pt x="5733564" y="688975"/>
                </a:lnTo>
                <a:lnTo>
                  <a:pt x="6003128" y="871571"/>
                </a:lnTo>
                <a:lnTo>
                  <a:pt x="6211337" y="822325"/>
                </a:lnTo>
                <a:lnTo>
                  <a:pt x="6507126" y="955675"/>
                </a:lnTo>
                <a:lnTo>
                  <a:pt x="7123499" y="600075"/>
                </a:lnTo>
                <a:lnTo>
                  <a:pt x="7437000" y="911225"/>
                </a:lnTo>
                <a:lnTo>
                  <a:pt x="7748729" y="1103313"/>
                </a:lnTo>
                <a:lnTo>
                  <a:pt x="8003780" y="1200150"/>
                </a:lnTo>
                <a:lnTo>
                  <a:pt x="8003780" y="1206508"/>
                </a:lnTo>
                <a:lnTo>
                  <a:pt x="8043341" y="1220788"/>
                </a:lnTo>
                <a:lnTo>
                  <a:pt x="8347964" y="1066800"/>
                </a:lnTo>
                <a:lnTo>
                  <a:pt x="8650865" y="969963"/>
                </a:lnTo>
                <a:lnTo>
                  <a:pt x="8953766" y="503237"/>
                </a:lnTo>
                <a:close/>
              </a:path>
            </a:pathLst>
          </a:custGeom>
          <a:solidFill>
            <a:schemeClr val="accent4">
              <a:lumMod val="75000"/>
              <a:alpha val="67000"/>
            </a:schemeClr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6267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031F70-C414-495B-B1F6-55E15FD175AF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9430F308-DD2D-4A0B-9836-BDBC8A7262B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588" y="4940300"/>
            <a:ext cx="12188825" cy="1917700"/>
          </a:xfrm>
          <a:custGeom>
            <a:avLst/>
            <a:gdLst>
              <a:gd name="connsiteX0" fmla="*/ 9241178 w 10423525"/>
              <a:gd name="connsiteY0" fmla="*/ 0 h 1640401"/>
              <a:gd name="connsiteX1" fmla="*/ 9552684 w 10423525"/>
              <a:gd name="connsiteY1" fmla="*/ 636588 h 1640401"/>
              <a:gd name="connsiteX2" fmla="*/ 9841817 w 10423525"/>
              <a:gd name="connsiteY2" fmla="*/ 341312 h 1640401"/>
              <a:gd name="connsiteX3" fmla="*/ 10153324 w 10423525"/>
              <a:gd name="connsiteY3" fmla="*/ 80962 h 1640401"/>
              <a:gd name="connsiteX4" fmla="*/ 10423525 w 10423525"/>
              <a:gd name="connsiteY4" fmla="*/ 407987 h 1640401"/>
              <a:gd name="connsiteX5" fmla="*/ 10423525 w 10423525"/>
              <a:gd name="connsiteY5" fmla="*/ 1640401 h 1640401"/>
              <a:gd name="connsiteX6" fmla="*/ 0 w 10423525"/>
              <a:gd name="connsiteY6" fmla="*/ 1640401 h 1640401"/>
              <a:gd name="connsiteX7" fmla="*/ 0 w 10423525"/>
              <a:gd name="connsiteY7" fmla="*/ 1519238 h 1640401"/>
              <a:gd name="connsiteX8" fmla="*/ 229091 w 10423525"/>
              <a:gd name="connsiteY8" fmla="*/ 1436688 h 1640401"/>
              <a:gd name="connsiteX9" fmla="*/ 456544 w 10423525"/>
              <a:gd name="connsiteY9" fmla="*/ 1266825 h 1640401"/>
              <a:gd name="connsiteX10" fmla="*/ 661089 w 10423525"/>
              <a:gd name="connsiteY10" fmla="*/ 1230313 h 1640401"/>
              <a:gd name="connsiteX11" fmla="*/ 888544 w 10423525"/>
              <a:gd name="connsiteY11" fmla="*/ 1319213 h 1640401"/>
              <a:gd name="connsiteX12" fmla="*/ 1101270 w 10423525"/>
              <a:gd name="connsiteY12" fmla="*/ 1274763 h 1640401"/>
              <a:gd name="connsiteX13" fmla="*/ 1313997 w 10423525"/>
              <a:gd name="connsiteY13" fmla="*/ 1303338 h 1640401"/>
              <a:gd name="connsiteX14" fmla="*/ 1770541 w 10423525"/>
              <a:gd name="connsiteY14" fmla="*/ 949325 h 1640401"/>
              <a:gd name="connsiteX15" fmla="*/ 1989814 w 10423525"/>
              <a:gd name="connsiteY15" fmla="*/ 1141413 h 1640401"/>
              <a:gd name="connsiteX16" fmla="*/ 2423449 w 10423525"/>
              <a:gd name="connsiteY16" fmla="*/ 882650 h 1640401"/>
              <a:gd name="connsiteX17" fmla="*/ 2644358 w 10423525"/>
              <a:gd name="connsiteY17" fmla="*/ 1111250 h 1640401"/>
              <a:gd name="connsiteX18" fmla="*/ 2863630 w 10423525"/>
              <a:gd name="connsiteY18" fmla="*/ 1252538 h 1640401"/>
              <a:gd name="connsiteX19" fmla="*/ 2978142 w 10423525"/>
              <a:gd name="connsiteY19" fmla="*/ 1244602 h 1640401"/>
              <a:gd name="connsiteX20" fmla="*/ 2978142 w 10423525"/>
              <a:gd name="connsiteY20" fmla="*/ 1244600 h 1640401"/>
              <a:gd name="connsiteX21" fmla="*/ 2978145 w 10423525"/>
              <a:gd name="connsiteY21" fmla="*/ 1244602 h 1640401"/>
              <a:gd name="connsiteX22" fmla="*/ 2978175 w 10423525"/>
              <a:gd name="connsiteY22" fmla="*/ 1244600 h 1640401"/>
              <a:gd name="connsiteX23" fmla="*/ 2978175 w 10423525"/>
              <a:gd name="connsiteY23" fmla="*/ 1244633 h 1640401"/>
              <a:gd name="connsiteX24" fmla="*/ 3067474 w 10423525"/>
              <a:gd name="connsiteY24" fmla="*/ 1333500 h 1640401"/>
              <a:gd name="connsiteX25" fmla="*/ 3286744 w 10423525"/>
              <a:gd name="connsiteY25" fmla="*/ 971550 h 1640401"/>
              <a:gd name="connsiteX26" fmla="*/ 3512511 w 10423525"/>
              <a:gd name="connsiteY26" fmla="*/ 1147762 h 1640401"/>
              <a:gd name="connsiteX27" fmla="*/ 3731780 w 10423525"/>
              <a:gd name="connsiteY27" fmla="*/ 963612 h 1640401"/>
              <a:gd name="connsiteX28" fmla="*/ 3934809 w 10423525"/>
              <a:gd name="connsiteY28" fmla="*/ 949325 h 1640401"/>
              <a:gd name="connsiteX29" fmla="*/ 4160576 w 10423525"/>
              <a:gd name="connsiteY29" fmla="*/ 741362 h 1640401"/>
              <a:gd name="connsiteX30" fmla="*/ 4365228 w 10423525"/>
              <a:gd name="connsiteY30" fmla="*/ 682625 h 1640401"/>
              <a:gd name="connsiteX31" fmla="*/ 4590995 w 10423525"/>
              <a:gd name="connsiteY31" fmla="*/ 490537 h 1640401"/>
              <a:gd name="connsiteX32" fmla="*/ 4802144 w 10423525"/>
              <a:gd name="connsiteY32" fmla="*/ 741362 h 1640401"/>
              <a:gd name="connsiteX33" fmla="*/ 4839501 w 10423525"/>
              <a:gd name="connsiteY33" fmla="*/ 711200 h 1640401"/>
              <a:gd name="connsiteX34" fmla="*/ 4839501 w 10423525"/>
              <a:gd name="connsiteY34" fmla="*/ 717537 h 1640401"/>
              <a:gd name="connsiteX35" fmla="*/ 5087609 w 10423525"/>
              <a:gd name="connsiteY35" fmla="*/ 555625 h 1640401"/>
              <a:gd name="connsiteX36" fmla="*/ 5430067 w 10423525"/>
              <a:gd name="connsiteY36" fmla="*/ 600075 h 1640401"/>
              <a:gd name="connsiteX37" fmla="*/ 5733564 w 10423525"/>
              <a:gd name="connsiteY37" fmla="*/ 688975 h 1640401"/>
              <a:gd name="connsiteX38" fmla="*/ 6003128 w 10423525"/>
              <a:gd name="connsiteY38" fmla="*/ 871571 h 1640401"/>
              <a:gd name="connsiteX39" fmla="*/ 6211337 w 10423525"/>
              <a:gd name="connsiteY39" fmla="*/ 822325 h 1640401"/>
              <a:gd name="connsiteX40" fmla="*/ 6507126 w 10423525"/>
              <a:gd name="connsiteY40" fmla="*/ 955675 h 1640401"/>
              <a:gd name="connsiteX41" fmla="*/ 7123499 w 10423525"/>
              <a:gd name="connsiteY41" fmla="*/ 600075 h 1640401"/>
              <a:gd name="connsiteX42" fmla="*/ 7437000 w 10423525"/>
              <a:gd name="connsiteY42" fmla="*/ 911225 h 1640401"/>
              <a:gd name="connsiteX43" fmla="*/ 7748729 w 10423525"/>
              <a:gd name="connsiteY43" fmla="*/ 1103313 h 1640401"/>
              <a:gd name="connsiteX44" fmla="*/ 8003780 w 10423525"/>
              <a:gd name="connsiteY44" fmla="*/ 1200150 h 1640401"/>
              <a:gd name="connsiteX45" fmla="*/ 8003780 w 10423525"/>
              <a:gd name="connsiteY45" fmla="*/ 1206508 h 1640401"/>
              <a:gd name="connsiteX46" fmla="*/ 8043341 w 10423525"/>
              <a:gd name="connsiteY46" fmla="*/ 1220788 h 1640401"/>
              <a:gd name="connsiteX47" fmla="*/ 8347964 w 10423525"/>
              <a:gd name="connsiteY47" fmla="*/ 1066800 h 1640401"/>
              <a:gd name="connsiteX48" fmla="*/ 8650865 w 10423525"/>
              <a:gd name="connsiteY48" fmla="*/ 969963 h 1640401"/>
              <a:gd name="connsiteX49" fmla="*/ 8953766 w 10423525"/>
              <a:gd name="connsiteY49" fmla="*/ 503237 h 164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423525" h="1640401">
                <a:moveTo>
                  <a:pt x="9241178" y="0"/>
                </a:moveTo>
                <a:lnTo>
                  <a:pt x="9552684" y="636588"/>
                </a:lnTo>
                <a:lnTo>
                  <a:pt x="9841817" y="341312"/>
                </a:lnTo>
                <a:lnTo>
                  <a:pt x="10153324" y="80962"/>
                </a:lnTo>
                <a:lnTo>
                  <a:pt x="10423525" y="407987"/>
                </a:lnTo>
                <a:lnTo>
                  <a:pt x="10423525" y="1640401"/>
                </a:lnTo>
                <a:lnTo>
                  <a:pt x="0" y="1640401"/>
                </a:lnTo>
                <a:lnTo>
                  <a:pt x="0" y="1519238"/>
                </a:lnTo>
                <a:lnTo>
                  <a:pt x="229091" y="1436688"/>
                </a:lnTo>
                <a:lnTo>
                  <a:pt x="456544" y="1266825"/>
                </a:lnTo>
                <a:lnTo>
                  <a:pt x="661089" y="1230313"/>
                </a:lnTo>
                <a:lnTo>
                  <a:pt x="888544" y="1319213"/>
                </a:lnTo>
                <a:lnTo>
                  <a:pt x="1101270" y="1274763"/>
                </a:lnTo>
                <a:lnTo>
                  <a:pt x="1313997" y="1303338"/>
                </a:lnTo>
                <a:lnTo>
                  <a:pt x="1770541" y="949325"/>
                </a:lnTo>
                <a:lnTo>
                  <a:pt x="1989814" y="1141413"/>
                </a:lnTo>
                <a:lnTo>
                  <a:pt x="2423449" y="882650"/>
                </a:lnTo>
                <a:lnTo>
                  <a:pt x="2644358" y="1111250"/>
                </a:lnTo>
                <a:lnTo>
                  <a:pt x="2863630" y="1252538"/>
                </a:lnTo>
                <a:lnTo>
                  <a:pt x="2978142" y="1244602"/>
                </a:lnTo>
                <a:lnTo>
                  <a:pt x="2978142" y="1244600"/>
                </a:lnTo>
                <a:lnTo>
                  <a:pt x="2978145" y="1244602"/>
                </a:lnTo>
                <a:lnTo>
                  <a:pt x="2978175" y="1244600"/>
                </a:lnTo>
                <a:lnTo>
                  <a:pt x="2978175" y="1244633"/>
                </a:lnTo>
                <a:lnTo>
                  <a:pt x="3067474" y="1333500"/>
                </a:lnTo>
                <a:lnTo>
                  <a:pt x="3286744" y="971550"/>
                </a:lnTo>
                <a:lnTo>
                  <a:pt x="3512511" y="1147762"/>
                </a:lnTo>
                <a:lnTo>
                  <a:pt x="3731780" y="963612"/>
                </a:lnTo>
                <a:lnTo>
                  <a:pt x="3934809" y="949325"/>
                </a:lnTo>
                <a:lnTo>
                  <a:pt x="4160576" y="741362"/>
                </a:lnTo>
                <a:lnTo>
                  <a:pt x="4365228" y="682625"/>
                </a:lnTo>
                <a:lnTo>
                  <a:pt x="4590995" y="490537"/>
                </a:lnTo>
                <a:lnTo>
                  <a:pt x="4802144" y="741362"/>
                </a:lnTo>
                <a:lnTo>
                  <a:pt x="4839501" y="711200"/>
                </a:lnTo>
                <a:lnTo>
                  <a:pt x="4839501" y="717537"/>
                </a:lnTo>
                <a:lnTo>
                  <a:pt x="5087609" y="555625"/>
                </a:lnTo>
                <a:lnTo>
                  <a:pt x="5430067" y="600075"/>
                </a:lnTo>
                <a:lnTo>
                  <a:pt x="5733564" y="688975"/>
                </a:lnTo>
                <a:lnTo>
                  <a:pt x="6003128" y="871571"/>
                </a:lnTo>
                <a:lnTo>
                  <a:pt x="6211337" y="822325"/>
                </a:lnTo>
                <a:lnTo>
                  <a:pt x="6507126" y="955675"/>
                </a:lnTo>
                <a:lnTo>
                  <a:pt x="7123499" y="600075"/>
                </a:lnTo>
                <a:lnTo>
                  <a:pt x="7437000" y="911225"/>
                </a:lnTo>
                <a:lnTo>
                  <a:pt x="7748729" y="1103313"/>
                </a:lnTo>
                <a:lnTo>
                  <a:pt x="8003780" y="1200150"/>
                </a:lnTo>
                <a:lnTo>
                  <a:pt x="8003780" y="1206508"/>
                </a:lnTo>
                <a:lnTo>
                  <a:pt x="8043341" y="1220788"/>
                </a:lnTo>
                <a:lnTo>
                  <a:pt x="8347964" y="1066800"/>
                </a:lnTo>
                <a:lnTo>
                  <a:pt x="8650865" y="969963"/>
                </a:lnTo>
                <a:lnTo>
                  <a:pt x="8953766" y="503237"/>
                </a:lnTo>
                <a:close/>
              </a:path>
            </a:pathLst>
          </a:custGeom>
          <a:solidFill>
            <a:schemeClr val="accent3">
              <a:lumMod val="75000"/>
              <a:alpha val="67000"/>
            </a:schemeClr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1960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103272" y="2472566"/>
            <a:ext cx="4218061" cy="2605115"/>
          </a:xfrm>
          <a:solidFill>
            <a:schemeClr val="bg1">
              <a:lumMod val="9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3776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352784" y="1783098"/>
            <a:ext cx="4206240" cy="4389072"/>
          </a:xfrm>
          <a:solidFill>
            <a:schemeClr val="bg1">
              <a:lumMod val="9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3970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53058" y="2489558"/>
            <a:ext cx="2084832" cy="3108961"/>
          </a:xfrm>
          <a:solidFill>
            <a:schemeClr val="bg1">
              <a:lumMod val="9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1287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607727" y="1839554"/>
            <a:ext cx="4913878" cy="3041570"/>
          </a:xfrm>
          <a:solidFill>
            <a:schemeClr val="bg1">
              <a:lumMod val="9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615452" y="2672512"/>
            <a:ext cx="1027472" cy="1512975"/>
          </a:xfrm>
          <a:solidFill>
            <a:schemeClr val="bg1">
              <a:lumMod val="9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58956" y="2649695"/>
            <a:ext cx="1027472" cy="1512975"/>
          </a:xfrm>
          <a:solidFill>
            <a:schemeClr val="bg1">
              <a:lumMod val="9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1824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27C235-3C56-44C3-BF9B-B07554123515}"/>
              </a:ext>
            </a:extLst>
          </p:cNvPr>
          <p:cNvSpPr/>
          <p:nvPr userDrawn="1"/>
        </p:nvSpPr>
        <p:spPr>
          <a:xfrm>
            <a:off x="884238" y="1782763"/>
            <a:ext cx="6400800" cy="44735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884237" y="2191116"/>
            <a:ext cx="6400468" cy="3657600"/>
          </a:xfr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5126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icture Placeholder 81"/>
          <p:cNvSpPr>
            <a:spLocks noGrp="1" noChangeAspect="1"/>
          </p:cNvSpPr>
          <p:nvPr>
            <p:ph type="pic" sz="quarter" idx="25"/>
          </p:nvPr>
        </p:nvSpPr>
        <p:spPr>
          <a:xfrm>
            <a:off x="4632964" y="1783098"/>
            <a:ext cx="1097280" cy="109728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endParaRPr lang="en-US" noProof="0" dirty="0"/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26"/>
          </p:nvPr>
        </p:nvSpPr>
        <p:spPr>
          <a:xfrm>
            <a:off x="6096000" y="3428988"/>
            <a:ext cx="1097280" cy="109728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endParaRPr lang="en-US" noProof="0" dirty="0"/>
          </a:p>
        </p:txBody>
      </p:sp>
      <p:sp>
        <p:nvSpPr>
          <p:cNvPr id="22" name="Picture Placeholder 21"/>
          <p:cNvSpPr>
            <a:spLocks noGrp="1" noChangeAspect="1"/>
          </p:cNvSpPr>
          <p:nvPr>
            <p:ph type="pic" sz="quarter" idx="27"/>
          </p:nvPr>
        </p:nvSpPr>
        <p:spPr>
          <a:xfrm>
            <a:off x="975416" y="5166329"/>
            <a:ext cx="1097280" cy="109728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endParaRPr lang="en-US" noProof="0" dirty="0"/>
          </a:p>
        </p:txBody>
      </p:sp>
      <p:sp>
        <p:nvSpPr>
          <p:cNvPr id="23" name="Picture Placeholder 22"/>
          <p:cNvSpPr>
            <a:spLocks noGrp="1" noChangeAspect="1"/>
          </p:cNvSpPr>
          <p:nvPr>
            <p:ph type="pic" sz="quarter" idx="28"/>
          </p:nvPr>
        </p:nvSpPr>
        <p:spPr>
          <a:xfrm>
            <a:off x="4632964" y="5166329"/>
            <a:ext cx="1097280" cy="109728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endParaRPr lang="en-US" noProof="0" dirty="0"/>
          </a:p>
        </p:txBody>
      </p:sp>
      <p:sp>
        <p:nvSpPr>
          <p:cNvPr id="24" name="Picture Placeholder 23"/>
          <p:cNvSpPr>
            <a:spLocks noGrp="1" noChangeAspect="1"/>
          </p:cNvSpPr>
          <p:nvPr>
            <p:ph type="pic" sz="quarter" idx="29"/>
          </p:nvPr>
        </p:nvSpPr>
        <p:spPr>
          <a:xfrm>
            <a:off x="8290512" y="5166329"/>
            <a:ext cx="1097280" cy="109728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20"/>
          <p:cNvSpPr>
            <a:spLocks noGrp="1" noChangeAspect="1"/>
          </p:cNvSpPr>
          <p:nvPr>
            <p:ph type="pic" sz="quarter" idx="30"/>
          </p:nvPr>
        </p:nvSpPr>
        <p:spPr>
          <a:xfrm>
            <a:off x="2438428" y="3429000"/>
            <a:ext cx="1097280" cy="109728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141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594391"/>
            <a:ext cx="5303520" cy="5486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461756" y="0"/>
            <a:ext cx="5730244" cy="6858000"/>
          </a:xfr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033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79187974-56CC-4FF0-A8F5-D56B4E02AEF6}"/>
              </a:ext>
            </a:extLst>
          </p:cNvPr>
          <p:cNvSpPr/>
          <p:nvPr userDrawn="1"/>
        </p:nvSpPr>
        <p:spPr>
          <a:xfrm>
            <a:off x="884238" y="1782763"/>
            <a:ext cx="4754562" cy="438943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j-lt"/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50A34DC1-A981-43E7-A498-EE8D93F7EDED}"/>
              </a:ext>
            </a:extLst>
          </p:cNvPr>
          <p:cNvSpPr/>
          <p:nvPr userDrawn="1"/>
        </p:nvSpPr>
        <p:spPr>
          <a:xfrm>
            <a:off x="6553200" y="1782763"/>
            <a:ext cx="4754563" cy="438943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j-lt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644584" y="2423127"/>
            <a:ext cx="4572000" cy="365760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75417" y="2423127"/>
            <a:ext cx="4572000" cy="365760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50786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B18B6B-E129-4FF3-9996-B148F743E86D}"/>
              </a:ext>
            </a:extLst>
          </p:cNvPr>
          <p:cNvSpPr/>
          <p:nvPr userDrawn="1"/>
        </p:nvSpPr>
        <p:spPr>
          <a:xfrm>
            <a:off x="6096000" y="1050925"/>
            <a:ext cx="5486400" cy="512127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j-lt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87404" y="1143025"/>
            <a:ext cx="2560320" cy="182880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930609" y="1143025"/>
            <a:ext cx="2560320" cy="182880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87439" y="3703317"/>
            <a:ext cx="2560320" cy="182880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930644" y="3703317"/>
            <a:ext cx="2560320" cy="182880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2480" y="594391"/>
            <a:ext cx="5212039" cy="5486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83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248A-BC3E-4079-B046-FFACF4269795}"/>
              </a:ext>
            </a:extLst>
          </p:cNvPr>
          <p:cNvSpPr/>
          <p:nvPr userDrawn="1"/>
        </p:nvSpPr>
        <p:spPr>
          <a:xfrm>
            <a:off x="884238" y="1874838"/>
            <a:ext cx="3108325" cy="42052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E24C1-2621-441B-9830-7A2FF3320228}"/>
              </a:ext>
            </a:extLst>
          </p:cNvPr>
          <p:cNvSpPr/>
          <p:nvPr userDrawn="1"/>
        </p:nvSpPr>
        <p:spPr>
          <a:xfrm>
            <a:off x="4541838" y="1874838"/>
            <a:ext cx="3108325" cy="42052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519A7-EC5D-4354-AD00-667192BD97A0}"/>
              </a:ext>
            </a:extLst>
          </p:cNvPr>
          <p:cNvSpPr/>
          <p:nvPr userDrawn="1"/>
        </p:nvSpPr>
        <p:spPr>
          <a:xfrm>
            <a:off x="8199438" y="1874838"/>
            <a:ext cx="3108325" cy="42052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75384" y="1965914"/>
            <a:ext cx="2926080" cy="201168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2944" y="1965934"/>
            <a:ext cx="2926080" cy="201168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290536" y="1965954"/>
            <a:ext cx="2926080" cy="2011680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3748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98F7459D-2573-4B4A-9CC1-93BA97A362D6}"/>
              </a:ext>
            </a:extLst>
          </p:cNvPr>
          <p:cNvSpPr/>
          <p:nvPr userDrawn="1"/>
        </p:nvSpPr>
        <p:spPr>
          <a:xfrm>
            <a:off x="3627438" y="1965325"/>
            <a:ext cx="5029200" cy="4024313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j-lt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187413" y="2057415"/>
            <a:ext cx="2377440" cy="3840523"/>
          </a:xfr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718560" y="2057330"/>
            <a:ext cx="2377440" cy="3840523"/>
          </a:xfr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27285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8315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4">
            <a:extLst>
              <a:ext uri="{FF2B5EF4-FFF2-40B4-BE49-F238E27FC236}">
                <a16:creationId xmlns:a16="http://schemas.microsoft.com/office/drawing/2014/main" id="{A97C2A2D-27B3-41F5-AAD9-7D1CC03ED2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2792" y="645310"/>
            <a:ext cx="12128082" cy="6035040"/>
            <a:chOff x="538789" y="1131575"/>
            <a:chExt cx="5819028" cy="2895599"/>
          </a:xfrm>
          <a:solidFill>
            <a:schemeClr val="bg1">
              <a:lumMod val="85000"/>
              <a:alpha val="54000"/>
            </a:schemeClr>
          </a:solidFill>
        </p:grpSpPr>
        <p:grpSp>
          <p:nvGrpSpPr>
            <p:cNvPr id="3" name="Group 341">
              <a:extLst>
                <a:ext uri="{FF2B5EF4-FFF2-40B4-BE49-F238E27FC236}">
                  <a16:creationId xmlns:a16="http://schemas.microsoft.com/office/drawing/2014/main" id="{CE83A2B9-0866-46BD-8D6E-9F6A2719DFF4}"/>
                </a:ext>
              </a:extLst>
            </p:cNvPr>
            <p:cNvGrpSpPr/>
            <p:nvPr/>
          </p:nvGrpSpPr>
          <p:grpSpPr>
            <a:xfrm>
              <a:off x="2984512" y="2355982"/>
              <a:ext cx="1110006" cy="1241414"/>
              <a:chOff x="4097338" y="2217738"/>
              <a:chExt cx="1139825" cy="1274763"/>
            </a:xfrm>
            <a:grpFill/>
          </p:grpSpPr>
          <p:sp>
            <p:nvSpPr>
              <p:cNvPr id="174" name="Freeform 5">
                <a:extLst>
                  <a:ext uri="{FF2B5EF4-FFF2-40B4-BE49-F238E27FC236}">
                    <a16:creationId xmlns:a16="http://schemas.microsoft.com/office/drawing/2014/main" id="{1E535300-5592-4E0D-863F-22EDAD74E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225" y="3086100"/>
                <a:ext cx="120650" cy="233363"/>
              </a:xfrm>
              <a:custGeom>
                <a:avLst/>
                <a:gdLst/>
                <a:ahLst/>
                <a:cxnLst>
                  <a:cxn ang="0">
                    <a:pos x="9" y="114"/>
                  </a:cxn>
                  <a:cxn ang="0">
                    <a:pos x="18" y="94"/>
                  </a:cxn>
                  <a:cxn ang="0">
                    <a:pos x="11" y="71"/>
                  </a:cxn>
                  <a:cxn ang="0">
                    <a:pos x="40" y="43"/>
                  </a:cxn>
                  <a:cxn ang="0">
                    <a:pos x="71" y="13"/>
                  </a:cxn>
                  <a:cxn ang="0">
                    <a:pos x="73" y="0"/>
                  </a:cxn>
                  <a:cxn ang="0">
                    <a:pos x="91" y="42"/>
                  </a:cxn>
                  <a:cxn ang="0">
                    <a:pos x="91" y="49"/>
                  </a:cxn>
                  <a:cxn ang="0">
                    <a:pos x="84" y="47"/>
                  </a:cxn>
                  <a:cxn ang="0">
                    <a:pos x="64" y="126"/>
                  </a:cxn>
                  <a:cxn ang="0">
                    <a:pos x="25" y="175"/>
                  </a:cxn>
                  <a:cxn ang="0">
                    <a:pos x="5" y="151"/>
                  </a:cxn>
                  <a:cxn ang="0">
                    <a:pos x="5" y="140"/>
                  </a:cxn>
                  <a:cxn ang="0">
                    <a:pos x="0" y="122"/>
                  </a:cxn>
                  <a:cxn ang="0">
                    <a:pos x="9" y="114"/>
                  </a:cxn>
                </a:cxnLst>
                <a:rect l="0" t="0" r="r" b="b"/>
                <a:pathLst>
                  <a:path w="91" h="175">
                    <a:moveTo>
                      <a:pt x="9" y="114"/>
                    </a:moveTo>
                    <a:cubicBezTo>
                      <a:pt x="9" y="114"/>
                      <a:pt x="18" y="95"/>
                      <a:pt x="18" y="94"/>
                    </a:cubicBezTo>
                    <a:cubicBezTo>
                      <a:pt x="18" y="89"/>
                      <a:pt x="11" y="78"/>
                      <a:pt x="11" y="71"/>
                    </a:cubicBezTo>
                    <a:cubicBezTo>
                      <a:pt x="11" y="49"/>
                      <a:pt x="27" y="50"/>
                      <a:pt x="40" y="43"/>
                    </a:cubicBezTo>
                    <a:cubicBezTo>
                      <a:pt x="50" y="37"/>
                      <a:pt x="64" y="20"/>
                      <a:pt x="71" y="13"/>
                    </a:cubicBezTo>
                    <a:cubicBezTo>
                      <a:pt x="73" y="11"/>
                      <a:pt x="72" y="4"/>
                      <a:pt x="73" y="0"/>
                    </a:cubicBezTo>
                    <a:cubicBezTo>
                      <a:pt x="88" y="2"/>
                      <a:pt x="87" y="31"/>
                      <a:pt x="91" y="42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89" y="48"/>
                      <a:pt x="85" y="47"/>
                      <a:pt x="84" y="47"/>
                    </a:cubicBezTo>
                    <a:cubicBezTo>
                      <a:pt x="84" y="79"/>
                      <a:pt x="74" y="101"/>
                      <a:pt x="64" y="126"/>
                    </a:cubicBezTo>
                    <a:cubicBezTo>
                      <a:pt x="56" y="146"/>
                      <a:pt x="52" y="175"/>
                      <a:pt x="25" y="175"/>
                    </a:cubicBezTo>
                    <a:cubicBezTo>
                      <a:pt x="14" y="175"/>
                      <a:pt x="5" y="163"/>
                      <a:pt x="5" y="151"/>
                    </a:cubicBezTo>
                    <a:cubicBezTo>
                      <a:pt x="5" y="145"/>
                      <a:pt x="6" y="143"/>
                      <a:pt x="5" y="140"/>
                    </a:cubicBezTo>
                    <a:cubicBezTo>
                      <a:pt x="0" y="136"/>
                      <a:pt x="0" y="129"/>
                      <a:pt x="0" y="122"/>
                    </a:cubicBezTo>
                    <a:cubicBezTo>
                      <a:pt x="0" y="121"/>
                      <a:pt x="8" y="114"/>
                      <a:pt x="9" y="1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5" name="Freeform 6">
                <a:extLst>
                  <a:ext uri="{FF2B5EF4-FFF2-40B4-BE49-F238E27FC236}">
                    <a16:creationId xmlns:a16="http://schemas.microsoft.com/office/drawing/2014/main" id="{3A1B4570-86C6-4AE3-B69B-25DB680D2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338" y="2217738"/>
                <a:ext cx="1139825" cy="1274763"/>
              </a:xfrm>
              <a:custGeom>
                <a:avLst/>
                <a:gdLst/>
                <a:ahLst/>
                <a:cxnLst>
                  <a:cxn ang="0">
                    <a:pos x="499" y="66"/>
                  </a:cxn>
                  <a:cxn ang="0">
                    <a:pos x="527" y="81"/>
                  </a:cxn>
                  <a:cxn ang="0">
                    <a:pos x="609" y="86"/>
                  </a:cxn>
                  <a:cxn ang="0">
                    <a:pos x="644" y="89"/>
                  </a:cxn>
                  <a:cxn ang="0">
                    <a:pos x="644" y="136"/>
                  </a:cxn>
                  <a:cxn ang="0">
                    <a:pos x="620" y="115"/>
                  </a:cxn>
                  <a:cxn ang="0">
                    <a:pos x="679" y="223"/>
                  </a:cxn>
                  <a:cxn ang="0">
                    <a:pos x="699" y="267"/>
                  </a:cxn>
                  <a:cxn ang="0">
                    <a:pos x="730" y="310"/>
                  </a:cxn>
                  <a:cxn ang="0">
                    <a:pos x="755" y="348"/>
                  </a:cxn>
                  <a:cxn ang="0">
                    <a:pos x="787" y="359"/>
                  </a:cxn>
                  <a:cxn ang="0">
                    <a:pos x="853" y="346"/>
                  </a:cxn>
                  <a:cxn ang="0">
                    <a:pos x="826" y="425"/>
                  </a:cxn>
                  <a:cxn ang="0">
                    <a:pos x="719" y="541"/>
                  </a:cxn>
                  <a:cxn ang="0">
                    <a:pos x="708" y="600"/>
                  </a:cxn>
                  <a:cxn ang="0">
                    <a:pos x="721" y="638"/>
                  </a:cxn>
                  <a:cxn ang="0">
                    <a:pos x="720" y="676"/>
                  </a:cxn>
                  <a:cxn ang="0">
                    <a:pos x="660" y="745"/>
                  </a:cxn>
                  <a:cxn ang="0">
                    <a:pos x="659" y="788"/>
                  </a:cxn>
                  <a:cxn ang="0">
                    <a:pos x="643" y="816"/>
                  </a:cxn>
                  <a:cxn ang="0">
                    <a:pos x="627" y="846"/>
                  </a:cxn>
                  <a:cxn ang="0">
                    <a:pos x="592" y="902"/>
                  </a:cxn>
                  <a:cxn ang="0">
                    <a:pos x="538" y="946"/>
                  </a:cxn>
                  <a:cxn ang="0">
                    <a:pos x="512" y="944"/>
                  </a:cxn>
                  <a:cxn ang="0">
                    <a:pos x="452" y="949"/>
                  </a:cxn>
                  <a:cxn ang="0">
                    <a:pos x="440" y="929"/>
                  </a:cxn>
                  <a:cxn ang="0">
                    <a:pos x="431" y="893"/>
                  </a:cxn>
                  <a:cxn ang="0">
                    <a:pos x="395" y="789"/>
                  </a:cxn>
                  <a:cxn ang="0">
                    <a:pos x="360" y="708"/>
                  </a:cxn>
                  <a:cxn ang="0">
                    <a:pos x="382" y="621"/>
                  </a:cxn>
                  <a:cxn ang="0">
                    <a:pos x="364" y="558"/>
                  </a:cxn>
                  <a:cxn ang="0">
                    <a:pos x="337" y="490"/>
                  </a:cxn>
                  <a:cxn ang="0">
                    <a:pos x="342" y="461"/>
                  </a:cxn>
                  <a:cxn ang="0">
                    <a:pos x="295" y="443"/>
                  </a:cxn>
                  <a:cxn ang="0">
                    <a:pos x="206" y="433"/>
                  </a:cxn>
                  <a:cxn ang="0">
                    <a:pos x="164" y="434"/>
                  </a:cxn>
                  <a:cxn ang="0">
                    <a:pos x="109" y="439"/>
                  </a:cxn>
                  <a:cxn ang="0">
                    <a:pos x="40" y="369"/>
                  </a:cxn>
                  <a:cxn ang="0">
                    <a:pos x="7" y="338"/>
                  </a:cxn>
                  <a:cxn ang="0">
                    <a:pos x="7" y="324"/>
                  </a:cxn>
                  <a:cxn ang="0">
                    <a:pos x="18" y="269"/>
                  </a:cxn>
                  <a:cxn ang="0">
                    <a:pos x="22" y="199"/>
                  </a:cxn>
                  <a:cxn ang="0">
                    <a:pos x="77" y="132"/>
                  </a:cxn>
                  <a:cxn ang="0">
                    <a:pos x="104" y="77"/>
                  </a:cxn>
                  <a:cxn ang="0">
                    <a:pos x="141" y="36"/>
                  </a:cxn>
                  <a:cxn ang="0">
                    <a:pos x="187" y="35"/>
                  </a:cxn>
                  <a:cxn ang="0">
                    <a:pos x="273" y="6"/>
                  </a:cxn>
                  <a:cxn ang="0">
                    <a:pos x="307" y="4"/>
                  </a:cxn>
                  <a:cxn ang="0">
                    <a:pos x="338" y="0"/>
                  </a:cxn>
                  <a:cxn ang="0">
                    <a:pos x="358" y="6"/>
                  </a:cxn>
                  <a:cxn ang="0">
                    <a:pos x="357" y="27"/>
                  </a:cxn>
                  <a:cxn ang="0">
                    <a:pos x="371" y="64"/>
                  </a:cxn>
                  <a:cxn ang="0">
                    <a:pos x="455" y="100"/>
                  </a:cxn>
                  <a:cxn ang="0">
                    <a:pos x="464" y="84"/>
                  </a:cxn>
                  <a:cxn ang="0">
                    <a:pos x="490" y="66"/>
                  </a:cxn>
                </a:cxnLst>
                <a:rect l="0" t="0" r="r" b="b"/>
                <a:pathLst>
                  <a:path w="856" h="957">
                    <a:moveTo>
                      <a:pt x="490" y="66"/>
                    </a:moveTo>
                    <a:cubicBezTo>
                      <a:pt x="499" y="66"/>
                      <a:pt x="499" y="66"/>
                      <a:pt x="499" y="66"/>
                    </a:cubicBezTo>
                    <a:cubicBezTo>
                      <a:pt x="499" y="73"/>
                      <a:pt x="504" y="74"/>
                      <a:pt x="506" y="77"/>
                    </a:cubicBezTo>
                    <a:cubicBezTo>
                      <a:pt x="510" y="82"/>
                      <a:pt x="520" y="78"/>
                      <a:pt x="527" y="81"/>
                    </a:cubicBezTo>
                    <a:cubicBezTo>
                      <a:pt x="541" y="86"/>
                      <a:pt x="561" y="93"/>
                      <a:pt x="576" y="93"/>
                    </a:cubicBezTo>
                    <a:cubicBezTo>
                      <a:pt x="591" y="93"/>
                      <a:pt x="595" y="86"/>
                      <a:pt x="609" y="86"/>
                    </a:cubicBezTo>
                    <a:cubicBezTo>
                      <a:pt x="617" y="86"/>
                      <a:pt x="622" y="92"/>
                      <a:pt x="632" y="92"/>
                    </a:cubicBezTo>
                    <a:cubicBezTo>
                      <a:pt x="638" y="92"/>
                      <a:pt x="638" y="90"/>
                      <a:pt x="644" y="89"/>
                    </a:cubicBezTo>
                    <a:cubicBezTo>
                      <a:pt x="647" y="96"/>
                      <a:pt x="653" y="102"/>
                      <a:pt x="653" y="111"/>
                    </a:cubicBezTo>
                    <a:cubicBezTo>
                      <a:pt x="653" y="115"/>
                      <a:pt x="646" y="131"/>
                      <a:pt x="644" y="136"/>
                    </a:cubicBezTo>
                    <a:cubicBezTo>
                      <a:pt x="635" y="135"/>
                      <a:pt x="627" y="115"/>
                      <a:pt x="620" y="107"/>
                    </a:cubicBezTo>
                    <a:cubicBezTo>
                      <a:pt x="620" y="115"/>
                      <a:pt x="620" y="115"/>
                      <a:pt x="620" y="115"/>
                    </a:cubicBezTo>
                    <a:cubicBezTo>
                      <a:pt x="662" y="189"/>
                      <a:pt x="662" y="189"/>
                      <a:pt x="662" y="189"/>
                    </a:cubicBezTo>
                    <a:cubicBezTo>
                      <a:pt x="659" y="198"/>
                      <a:pt x="673" y="218"/>
                      <a:pt x="679" y="223"/>
                    </a:cubicBezTo>
                    <a:cubicBezTo>
                      <a:pt x="679" y="246"/>
                      <a:pt x="679" y="246"/>
                      <a:pt x="679" y="246"/>
                    </a:cubicBezTo>
                    <a:cubicBezTo>
                      <a:pt x="684" y="258"/>
                      <a:pt x="692" y="258"/>
                      <a:pt x="699" y="267"/>
                    </a:cubicBezTo>
                    <a:cubicBezTo>
                      <a:pt x="707" y="278"/>
                      <a:pt x="702" y="289"/>
                      <a:pt x="710" y="297"/>
                    </a:cubicBezTo>
                    <a:cubicBezTo>
                      <a:pt x="717" y="304"/>
                      <a:pt x="722" y="305"/>
                      <a:pt x="730" y="310"/>
                    </a:cubicBezTo>
                    <a:cubicBezTo>
                      <a:pt x="737" y="316"/>
                      <a:pt x="741" y="334"/>
                      <a:pt x="755" y="334"/>
                    </a:cubicBezTo>
                    <a:cubicBezTo>
                      <a:pt x="755" y="341"/>
                      <a:pt x="759" y="343"/>
                      <a:pt x="755" y="348"/>
                    </a:cubicBezTo>
                    <a:cubicBezTo>
                      <a:pt x="761" y="352"/>
                      <a:pt x="767" y="366"/>
                      <a:pt x="774" y="366"/>
                    </a:cubicBezTo>
                    <a:cubicBezTo>
                      <a:pt x="781" y="366"/>
                      <a:pt x="782" y="361"/>
                      <a:pt x="787" y="359"/>
                    </a:cubicBezTo>
                    <a:cubicBezTo>
                      <a:pt x="794" y="357"/>
                      <a:pt x="798" y="360"/>
                      <a:pt x="805" y="359"/>
                    </a:cubicBezTo>
                    <a:cubicBezTo>
                      <a:pt x="822" y="356"/>
                      <a:pt x="838" y="350"/>
                      <a:pt x="853" y="346"/>
                    </a:cubicBezTo>
                    <a:cubicBezTo>
                      <a:pt x="855" y="348"/>
                      <a:pt x="856" y="350"/>
                      <a:pt x="856" y="352"/>
                    </a:cubicBezTo>
                    <a:cubicBezTo>
                      <a:pt x="856" y="377"/>
                      <a:pt x="837" y="410"/>
                      <a:pt x="826" y="425"/>
                    </a:cubicBezTo>
                    <a:cubicBezTo>
                      <a:pt x="812" y="443"/>
                      <a:pt x="807" y="459"/>
                      <a:pt x="790" y="471"/>
                    </a:cubicBezTo>
                    <a:cubicBezTo>
                      <a:pt x="761" y="494"/>
                      <a:pt x="730" y="501"/>
                      <a:pt x="719" y="541"/>
                    </a:cubicBezTo>
                    <a:cubicBezTo>
                      <a:pt x="716" y="552"/>
                      <a:pt x="704" y="555"/>
                      <a:pt x="704" y="567"/>
                    </a:cubicBezTo>
                    <a:cubicBezTo>
                      <a:pt x="704" y="581"/>
                      <a:pt x="708" y="587"/>
                      <a:pt x="708" y="600"/>
                    </a:cubicBezTo>
                    <a:cubicBezTo>
                      <a:pt x="708" y="615"/>
                      <a:pt x="724" y="623"/>
                      <a:pt x="724" y="631"/>
                    </a:cubicBezTo>
                    <a:cubicBezTo>
                      <a:pt x="724" y="634"/>
                      <a:pt x="722" y="637"/>
                      <a:pt x="721" y="638"/>
                    </a:cubicBezTo>
                    <a:cubicBezTo>
                      <a:pt x="721" y="649"/>
                      <a:pt x="721" y="649"/>
                      <a:pt x="721" y="649"/>
                    </a:cubicBezTo>
                    <a:cubicBezTo>
                      <a:pt x="721" y="656"/>
                      <a:pt x="720" y="664"/>
                      <a:pt x="720" y="676"/>
                    </a:cubicBezTo>
                    <a:cubicBezTo>
                      <a:pt x="722" y="679"/>
                      <a:pt x="723" y="682"/>
                      <a:pt x="723" y="685"/>
                    </a:cubicBezTo>
                    <a:cubicBezTo>
                      <a:pt x="723" y="720"/>
                      <a:pt x="665" y="716"/>
                      <a:pt x="660" y="745"/>
                    </a:cubicBezTo>
                    <a:cubicBezTo>
                      <a:pt x="654" y="746"/>
                      <a:pt x="647" y="753"/>
                      <a:pt x="647" y="758"/>
                    </a:cubicBezTo>
                    <a:cubicBezTo>
                      <a:pt x="647" y="768"/>
                      <a:pt x="659" y="774"/>
                      <a:pt x="659" y="788"/>
                    </a:cubicBezTo>
                    <a:cubicBezTo>
                      <a:pt x="659" y="795"/>
                      <a:pt x="658" y="809"/>
                      <a:pt x="656" y="813"/>
                    </a:cubicBezTo>
                    <a:cubicBezTo>
                      <a:pt x="653" y="817"/>
                      <a:pt x="646" y="815"/>
                      <a:pt x="643" y="816"/>
                    </a:cubicBezTo>
                    <a:cubicBezTo>
                      <a:pt x="632" y="822"/>
                      <a:pt x="626" y="826"/>
                      <a:pt x="621" y="837"/>
                    </a:cubicBezTo>
                    <a:cubicBezTo>
                      <a:pt x="624" y="839"/>
                      <a:pt x="627" y="842"/>
                      <a:pt x="627" y="846"/>
                    </a:cubicBezTo>
                    <a:cubicBezTo>
                      <a:pt x="627" y="859"/>
                      <a:pt x="615" y="868"/>
                      <a:pt x="610" y="874"/>
                    </a:cubicBezTo>
                    <a:cubicBezTo>
                      <a:pt x="600" y="883"/>
                      <a:pt x="599" y="893"/>
                      <a:pt x="592" y="902"/>
                    </a:cubicBezTo>
                    <a:cubicBezTo>
                      <a:pt x="581" y="916"/>
                      <a:pt x="576" y="929"/>
                      <a:pt x="558" y="938"/>
                    </a:cubicBezTo>
                    <a:cubicBezTo>
                      <a:pt x="550" y="941"/>
                      <a:pt x="539" y="938"/>
                      <a:pt x="538" y="946"/>
                    </a:cubicBezTo>
                    <a:cubicBezTo>
                      <a:pt x="532" y="946"/>
                      <a:pt x="529" y="949"/>
                      <a:pt x="525" y="949"/>
                    </a:cubicBezTo>
                    <a:cubicBezTo>
                      <a:pt x="520" y="949"/>
                      <a:pt x="517" y="944"/>
                      <a:pt x="512" y="944"/>
                    </a:cubicBezTo>
                    <a:cubicBezTo>
                      <a:pt x="494" y="944"/>
                      <a:pt x="483" y="957"/>
                      <a:pt x="466" y="957"/>
                    </a:cubicBezTo>
                    <a:cubicBezTo>
                      <a:pt x="459" y="957"/>
                      <a:pt x="455" y="953"/>
                      <a:pt x="452" y="949"/>
                    </a:cubicBezTo>
                    <a:cubicBezTo>
                      <a:pt x="449" y="949"/>
                      <a:pt x="449" y="950"/>
                      <a:pt x="448" y="951"/>
                    </a:cubicBezTo>
                    <a:cubicBezTo>
                      <a:pt x="448" y="942"/>
                      <a:pt x="443" y="932"/>
                      <a:pt x="440" y="929"/>
                    </a:cubicBezTo>
                    <a:cubicBezTo>
                      <a:pt x="443" y="925"/>
                      <a:pt x="445" y="922"/>
                      <a:pt x="445" y="917"/>
                    </a:cubicBezTo>
                    <a:cubicBezTo>
                      <a:pt x="445" y="910"/>
                      <a:pt x="433" y="897"/>
                      <a:pt x="431" y="893"/>
                    </a:cubicBezTo>
                    <a:cubicBezTo>
                      <a:pt x="415" y="866"/>
                      <a:pt x="395" y="840"/>
                      <a:pt x="395" y="801"/>
                    </a:cubicBezTo>
                    <a:cubicBezTo>
                      <a:pt x="395" y="794"/>
                      <a:pt x="395" y="792"/>
                      <a:pt x="395" y="789"/>
                    </a:cubicBezTo>
                    <a:cubicBezTo>
                      <a:pt x="395" y="783"/>
                      <a:pt x="389" y="781"/>
                      <a:pt x="386" y="774"/>
                    </a:cubicBezTo>
                    <a:cubicBezTo>
                      <a:pt x="374" y="754"/>
                      <a:pt x="360" y="737"/>
                      <a:pt x="360" y="708"/>
                    </a:cubicBezTo>
                    <a:cubicBezTo>
                      <a:pt x="360" y="677"/>
                      <a:pt x="388" y="670"/>
                      <a:pt x="388" y="646"/>
                    </a:cubicBezTo>
                    <a:cubicBezTo>
                      <a:pt x="388" y="635"/>
                      <a:pt x="384" y="631"/>
                      <a:pt x="382" y="621"/>
                    </a:cubicBezTo>
                    <a:cubicBezTo>
                      <a:pt x="379" y="602"/>
                      <a:pt x="376" y="596"/>
                      <a:pt x="371" y="585"/>
                    </a:cubicBezTo>
                    <a:cubicBezTo>
                      <a:pt x="368" y="576"/>
                      <a:pt x="370" y="566"/>
                      <a:pt x="364" y="558"/>
                    </a:cubicBezTo>
                    <a:cubicBezTo>
                      <a:pt x="352" y="544"/>
                      <a:pt x="327" y="528"/>
                      <a:pt x="327" y="508"/>
                    </a:cubicBezTo>
                    <a:cubicBezTo>
                      <a:pt x="327" y="503"/>
                      <a:pt x="334" y="492"/>
                      <a:pt x="337" y="490"/>
                    </a:cubicBezTo>
                    <a:cubicBezTo>
                      <a:pt x="336" y="486"/>
                      <a:pt x="337" y="485"/>
                      <a:pt x="337" y="483"/>
                    </a:cubicBezTo>
                    <a:cubicBezTo>
                      <a:pt x="337" y="478"/>
                      <a:pt x="337" y="465"/>
                      <a:pt x="342" y="461"/>
                    </a:cubicBezTo>
                    <a:cubicBezTo>
                      <a:pt x="337" y="451"/>
                      <a:pt x="329" y="443"/>
                      <a:pt x="314" y="443"/>
                    </a:cubicBezTo>
                    <a:cubicBezTo>
                      <a:pt x="306" y="443"/>
                      <a:pt x="299" y="443"/>
                      <a:pt x="295" y="443"/>
                    </a:cubicBezTo>
                    <a:cubicBezTo>
                      <a:pt x="282" y="443"/>
                      <a:pt x="279" y="417"/>
                      <a:pt x="261" y="417"/>
                    </a:cubicBezTo>
                    <a:cubicBezTo>
                      <a:pt x="239" y="417"/>
                      <a:pt x="223" y="427"/>
                      <a:pt x="206" y="433"/>
                    </a:cubicBezTo>
                    <a:cubicBezTo>
                      <a:pt x="199" y="435"/>
                      <a:pt x="197" y="440"/>
                      <a:pt x="191" y="440"/>
                    </a:cubicBezTo>
                    <a:cubicBezTo>
                      <a:pt x="184" y="440"/>
                      <a:pt x="173" y="434"/>
                      <a:pt x="164" y="434"/>
                    </a:cubicBezTo>
                    <a:cubicBezTo>
                      <a:pt x="147" y="434"/>
                      <a:pt x="139" y="443"/>
                      <a:pt x="122" y="443"/>
                    </a:cubicBezTo>
                    <a:cubicBezTo>
                      <a:pt x="117" y="443"/>
                      <a:pt x="111" y="440"/>
                      <a:pt x="109" y="439"/>
                    </a:cubicBezTo>
                    <a:cubicBezTo>
                      <a:pt x="97" y="430"/>
                      <a:pt x="71" y="415"/>
                      <a:pt x="62" y="401"/>
                    </a:cubicBezTo>
                    <a:cubicBezTo>
                      <a:pt x="53" y="388"/>
                      <a:pt x="51" y="377"/>
                      <a:pt x="40" y="369"/>
                    </a:cubicBezTo>
                    <a:cubicBezTo>
                      <a:pt x="37" y="366"/>
                      <a:pt x="13" y="346"/>
                      <a:pt x="13" y="344"/>
                    </a:cubicBezTo>
                    <a:cubicBezTo>
                      <a:pt x="11" y="341"/>
                      <a:pt x="10" y="340"/>
                      <a:pt x="7" y="338"/>
                    </a:cubicBezTo>
                    <a:cubicBezTo>
                      <a:pt x="9" y="338"/>
                      <a:pt x="9" y="338"/>
                      <a:pt x="9" y="338"/>
                    </a:cubicBezTo>
                    <a:cubicBezTo>
                      <a:pt x="9" y="331"/>
                      <a:pt x="7" y="328"/>
                      <a:pt x="7" y="324"/>
                    </a:cubicBezTo>
                    <a:cubicBezTo>
                      <a:pt x="7" y="317"/>
                      <a:pt x="3" y="315"/>
                      <a:pt x="0" y="309"/>
                    </a:cubicBezTo>
                    <a:cubicBezTo>
                      <a:pt x="10" y="304"/>
                      <a:pt x="18" y="280"/>
                      <a:pt x="18" y="269"/>
                    </a:cubicBezTo>
                    <a:cubicBezTo>
                      <a:pt x="18" y="250"/>
                      <a:pt x="10" y="238"/>
                      <a:pt x="10" y="220"/>
                    </a:cubicBezTo>
                    <a:cubicBezTo>
                      <a:pt x="10" y="211"/>
                      <a:pt x="20" y="206"/>
                      <a:pt x="22" y="199"/>
                    </a:cubicBezTo>
                    <a:cubicBezTo>
                      <a:pt x="28" y="182"/>
                      <a:pt x="41" y="158"/>
                      <a:pt x="52" y="144"/>
                    </a:cubicBezTo>
                    <a:cubicBezTo>
                      <a:pt x="58" y="135"/>
                      <a:pt x="69" y="136"/>
                      <a:pt x="77" y="132"/>
                    </a:cubicBezTo>
                    <a:cubicBezTo>
                      <a:pt x="84" y="128"/>
                      <a:pt x="95" y="119"/>
                      <a:pt x="97" y="112"/>
                    </a:cubicBezTo>
                    <a:cubicBezTo>
                      <a:pt x="102" y="96"/>
                      <a:pt x="96" y="89"/>
                      <a:pt x="104" y="77"/>
                    </a:cubicBezTo>
                    <a:cubicBezTo>
                      <a:pt x="116" y="63"/>
                      <a:pt x="131" y="49"/>
                      <a:pt x="142" y="36"/>
                    </a:cubicBez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1"/>
                      <a:pt x="146" y="27"/>
                      <a:pt x="150" y="24"/>
                    </a:cubicBezTo>
                    <a:cubicBezTo>
                      <a:pt x="161" y="32"/>
                      <a:pt x="172" y="35"/>
                      <a:pt x="187" y="35"/>
                    </a:cubicBezTo>
                    <a:cubicBezTo>
                      <a:pt x="197" y="35"/>
                      <a:pt x="198" y="29"/>
                      <a:pt x="204" y="27"/>
                    </a:cubicBezTo>
                    <a:cubicBezTo>
                      <a:pt x="221" y="18"/>
                      <a:pt x="254" y="6"/>
                      <a:pt x="273" y="6"/>
                    </a:cubicBezTo>
                    <a:cubicBezTo>
                      <a:pt x="280" y="6"/>
                      <a:pt x="285" y="10"/>
                      <a:pt x="289" y="10"/>
                    </a:cubicBezTo>
                    <a:cubicBezTo>
                      <a:pt x="294" y="10"/>
                      <a:pt x="301" y="4"/>
                      <a:pt x="307" y="4"/>
                    </a:cubicBezTo>
                    <a:cubicBezTo>
                      <a:pt x="313" y="4"/>
                      <a:pt x="316" y="7"/>
                      <a:pt x="321" y="7"/>
                    </a:cubicBezTo>
                    <a:cubicBezTo>
                      <a:pt x="329" y="7"/>
                      <a:pt x="330" y="0"/>
                      <a:pt x="338" y="0"/>
                    </a:cubicBezTo>
                    <a:cubicBezTo>
                      <a:pt x="347" y="0"/>
                      <a:pt x="344" y="8"/>
                      <a:pt x="351" y="8"/>
                    </a:cubicBezTo>
                    <a:cubicBezTo>
                      <a:pt x="354" y="8"/>
                      <a:pt x="355" y="6"/>
                      <a:pt x="358" y="6"/>
                    </a:cubicBezTo>
                    <a:cubicBezTo>
                      <a:pt x="358" y="12"/>
                      <a:pt x="351" y="11"/>
                      <a:pt x="351" y="17"/>
                    </a:cubicBezTo>
                    <a:cubicBezTo>
                      <a:pt x="351" y="21"/>
                      <a:pt x="357" y="23"/>
                      <a:pt x="357" y="27"/>
                    </a:cubicBezTo>
                    <a:cubicBezTo>
                      <a:pt x="357" y="33"/>
                      <a:pt x="351" y="37"/>
                      <a:pt x="351" y="44"/>
                    </a:cubicBezTo>
                    <a:cubicBezTo>
                      <a:pt x="351" y="55"/>
                      <a:pt x="363" y="64"/>
                      <a:pt x="371" y="64"/>
                    </a:cubicBezTo>
                    <a:cubicBezTo>
                      <a:pt x="377" y="64"/>
                      <a:pt x="380" y="64"/>
                      <a:pt x="384" y="64"/>
                    </a:cubicBezTo>
                    <a:cubicBezTo>
                      <a:pt x="412" y="64"/>
                      <a:pt x="423" y="100"/>
                      <a:pt x="455" y="100"/>
                    </a:cubicBezTo>
                    <a:cubicBezTo>
                      <a:pt x="459" y="100"/>
                      <a:pt x="464" y="95"/>
                      <a:pt x="464" y="93"/>
                    </a:cubicBezTo>
                    <a:cubicBezTo>
                      <a:pt x="464" y="90"/>
                      <a:pt x="464" y="87"/>
                      <a:pt x="464" y="84"/>
                    </a:cubicBezTo>
                    <a:cubicBezTo>
                      <a:pt x="464" y="70"/>
                      <a:pt x="475" y="70"/>
                      <a:pt x="488" y="66"/>
                    </a:cubicBezTo>
                    <a:lnTo>
                      <a:pt x="490" y="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4" name="Group 274">
              <a:extLst>
                <a:ext uri="{FF2B5EF4-FFF2-40B4-BE49-F238E27FC236}">
                  <a16:creationId xmlns:a16="http://schemas.microsoft.com/office/drawing/2014/main" id="{E2D62B69-47D9-4811-B7EF-748A3FE1B4EB}"/>
                </a:ext>
              </a:extLst>
            </p:cNvPr>
            <p:cNvGrpSpPr/>
            <p:nvPr/>
          </p:nvGrpSpPr>
          <p:grpSpPr>
            <a:xfrm>
              <a:off x="1945621" y="2801220"/>
              <a:ext cx="759070" cy="1225954"/>
              <a:chOff x="3030538" y="2674938"/>
              <a:chExt cx="779463" cy="1258888"/>
            </a:xfrm>
            <a:grpFill/>
          </p:grpSpPr>
          <p:sp>
            <p:nvSpPr>
              <p:cNvPr id="172" name="Freeform 22">
                <a:extLst>
                  <a:ext uri="{FF2B5EF4-FFF2-40B4-BE49-F238E27FC236}">
                    <a16:creationId xmlns:a16="http://schemas.microsoft.com/office/drawing/2014/main" id="{18DDF49C-086C-47C8-89BB-F3817094B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1713" y="2881313"/>
                <a:ext cx="39688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0" y="4"/>
                  </a:cxn>
                  <a:cxn ang="0">
                    <a:pos x="27" y="5"/>
                  </a:cxn>
                  <a:cxn ang="0">
                    <a:pos x="30" y="9"/>
                  </a:cxn>
                  <a:cxn ang="0">
                    <a:pos x="18" y="23"/>
                  </a:cxn>
                  <a:cxn ang="0">
                    <a:pos x="0" y="11"/>
                  </a:cxn>
                  <a:cxn ang="0">
                    <a:pos x="9" y="0"/>
                  </a:cxn>
                  <a:cxn ang="0">
                    <a:pos x="10" y="0"/>
                  </a:cxn>
                </a:cxnLst>
                <a:rect l="0" t="0" r="r" b="b"/>
                <a:pathLst>
                  <a:path w="30" h="23">
                    <a:moveTo>
                      <a:pt x="10" y="0"/>
                    </a:moveTo>
                    <a:cubicBezTo>
                      <a:pt x="13" y="1"/>
                      <a:pt x="16" y="4"/>
                      <a:pt x="20" y="4"/>
                    </a:cubicBezTo>
                    <a:cubicBezTo>
                      <a:pt x="21" y="9"/>
                      <a:pt x="25" y="5"/>
                      <a:pt x="27" y="5"/>
                    </a:cubicBezTo>
                    <a:cubicBezTo>
                      <a:pt x="29" y="5"/>
                      <a:pt x="30" y="8"/>
                      <a:pt x="30" y="9"/>
                    </a:cubicBezTo>
                    <a:cubicBezTo>
                      <a:pt x="30" y="12"/>
                      <a:pt x="23" y="23"/>
                      <a:pt x="18" y="23"/>
                    </a:cubicBezTo>
                    <a:cubicBezTo>
                      <a:pt x="11" y="23"/>
                      <a:pt x="0" y="15"/>
                      <a:pt x="0" y="11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3" name="Freeform 23">
                <a:extLst>
                  <a:ext uri="{FF2B5EF4-FFF2-40B4-BE49-F238E27FC236}">
                    <a16:creationId xmlns:a16="http://schemas.microsoft.com/office/drawing/2014/main" id="{D420AE8F-0804-4958-AA8F-7A6B9E0E9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0538" y="2674938"/>
                <a:ext cx="779463" cy="1258888"/>
              </a:xfrm>
              <a:custGeom>
                <a:avLst/>
                <a:gdLst/>
                <a:ahLst/>
                <a:cxnLst>
                  <a:cxn ang="0">
                    <a:pos x="46" y="91"/>
                  </a:cxn>
                  <a:cxn ang="0">
                    <a:pos x="51" y="51"/>
                  </a:cxn>
                  <a:cxn ang="0">
                    <a:pos x="59" y="46"/>
                  </a:cxn>
                  <a:cxn ang="0">
                    <a:pos x="82" y="18"/>
                  </a:cxn>
                  <a:cxn ang="0">
                    <a:pos x="128" y="6"/>
                  </a:cxn>
                  <a:cxn ang="0">
                    <a:pos x="126" y="42"/>
                  </a:cxn>
                  <a:cxn ang="0">
                    <a:pos x="136" y="13"/>
                  </a:cxn>
                  <a:cxn ang="0">
                    <a:pos x="146" y="5"/>
                  </a:cxn>
                  <a:cxn ang="0">
                    <a:pos x="194" y="24"/>
                  </a:cxn>
                  <a:cxn ang="0">
                    <a:pos x="227" y="20"/>
                  </a:cxn>
                  <a:cxn ang="0">
                    <a:pos x="233" y="26"/>
                  </a:cxn>
                  <a:cxn ang="0">
                    <a:pos x="270" y="50"/>
                  </a:cxn>
                  <a:cxn ang="0">
                    <a:pos x="328" y="84"/>
                  </a:cxn>
                  <a:cxn ang="0">
                    <a:pos x="354" y="89"/>
                  </a:cxn>
                  <a:cxn ang="0">
                    <a:pos x="389" y="130"/>
                  </a:cxn>
                  <a:cxn ang="0">
                    <a:pos x="383" y="170"/>
                  </a:cxn>
                  <a:cxn ang="0">
                    <a:pos x="403" y="185"/>
                  </a:cxn>
                  <a:cxn ang="0">
                    <a:pos x="454" y="175"/>
                  </a:cxn>
                  <a:cxn ang="0">
                    <a:pos x="467" y="191"/>
                  </a:cxn>
                  <a:cxn ang="0">
                    <a:pos x="513" y="191"/>
                  </a:cxn>
                  <a:cxn ang="0">
                    <a:pos x="575" y="220"/>
                  </a:cxn>
                  <a:cxn ang="0">
                    <a:pos x="549" y="310"/>
                  </a:cxn>
                  <a:cxn ang="0">
                    <a:pos x="532" y="374"/>
                  </a:cxn>
                  <a:cxn ang="0">
                    <a:pos x="522" y="405"/>
                  </a:cxn>
                  <a:cxn ang="0">
                    <a:pos x="485" y="449"/>
                  </a:cxn>
                  <a:cxn ang="0">
                    <a:pos x="429" y="474"/>
                  </a:cxn>
                  <a:cxn ang="0">
                    <a:pos x="412" y="524"/>
                  </a:cxn>
                  <a:cxn ang="0">
                    <a:pos x="388" y="559"/>
                  </a:cxn>
                  <a:cxn ang="0">
                    <a:pos x="311" y="614"/>
                  </a:cxn>
                  <a:cxn ang="0">
                    <a:pos x="297" y="619"/>
                  </a:cxn>
                  <a:cxn ang="0">
                    <a:pos x="308" y="654"/>
                  </a:cxn>
                  <a:cxn ang="0">
                    <a:pos x="244" y="677"/>
                  </a:cxn>
                  <a:cxn ang="0">
                    <a:pos x="240" y="707"/>
                  </a:cxn>
                  <a:cxn ang="0">
                    <a:pos x="205" y="711"/>
                  </a:cxn>
                  <a:cxn ang="0">
                    <a:pos x="225" y="730"/>
                  </a:cxn>
                  <a:cxn ang="0">
                    <a:pos x="214" y="739"/>
                  </a:cxn>
                  <a:cxn ang="0">
                    <a:pos x="178" y="787"/>
                  </a:cxn>
                  <a:cxn ang="0">
                    <a:pos x="176" y="846"/>
                  </a:cxn>
                  <a:cxn ang="0">
                    <a:pos x="161" y="884"/>
                  </a:cxn>
                  <a:cxn ang="0">
                    <a:pos x="200" y="935"/>
                  </a:cxn>
                  <a:cxn ang="0">
                    <a:pos x="169" y="945"/>
                  </a:cxn>
                  <a:cxn ang="0">
                    <a:pos x="127" y="921"/>
                  </a:cxn>
                  <a:cxn ang="0">
                    <a:pos x="92" y="903"/>
                  </a:cxn>
                  <a:cxn ang="0">
                    <a:pos x="93" y="889"/>
                  </a:cxn>
                  <a:cxn ang="0">
                    <a:pos x="84" y="857"/>
                  </a:cxn>
                  <a:cxn ang="0">
                    <a:pos x="82" y="791"/>
                  </a:cxn>
                  <a:cxn ang="0">
                    <a:pos x="86" y="782"/>
                  </a:cxn>
                  <a:cxn ang="0">
                    <a:pos x="112" y="718"/>
                  </a:cxn>
                  <a:cxn ang="0">
                    <a:pos x="95" y="708"/>
                  </a:cxn>
                  <a:cxn ang="0">
                    <a:pos x="102" y="680"/>
                  </a:cxn>
                  <a:cxn ang="0">
                    <a:pos x="114" y="626"/>
                  </a:cxn>
                  <a:cxn ang="0">
                    <a:pos x="124" y="562"/>
                  </a:cxn>
                  <a:cxn ang="0">
                    <a:pos x="136" y="494"/>
                  </a:cxn>
                  <a:cxn ang="0">
                    <a:pos x="143" y="434"/>
                  </a:cxn>
                  <a:cxn ang="0">
                    <a:pos x="104" y="370"/>
                  </a:cxn>
                  <a:cxn ang="0">
                    <a:pos x="62" y="330"/>
                  </a:cxn>
                  <a:cxn ang="0">
                    <a:pos x="28" y="261"/>
                  </a:cxn>
                  <a:cxn ang="0">
                    <a:pos x="11" y="242"/>
                  </a:cxn>
                  <a:cxn ang="0">
                    <a:pos x="18" y="191"/>
                  </a:cxn>
                  <a:cxn ang="0">
                    <a:pos x="14" y="148"/>
                  </a:cxn>
                  <a:cxn ang="0">
                    <a:pos x="47" y="106"/>
                  </a:cxn>
                </a:cxnLst>
                <a:rect l="0" t="0" r="r" b="b"/>
                <a:pathLst>
                  <a:path w="586" h="945">
                    <a:moveTo>
                      <a:pt x="49" y="103"/>
                    </a:moveTo>
                    <a:cubicBezTo>
                      <a:pt x="49" y="102"/>
                      <a:pt x="49" y="101"/>
                      <a:pt x="49" y="100"/>
                    </a:cubicBezTo>
                    <a:cubicBezTo>
                      <a:pt x="49" y="97"/>
                      <a:pt x="46" y="94"/>
                      <a:pt x="46" y="91"/>
                    </a:cubicBezTo>
                    <a:cubicBezTo>
                      <a:pt x="46" y="85"/>
                      <a:pt x="48" y="84"/>
                      <a:pt x="48" y="79"/>
                    </a:cubicBezTo>
                    <a:cubicBezTo>
                      <a:pt x="48" y="70"/>
                      <a:pt x="40" y="71"/>
                      <a:pt x="40" y="63"/>
                    </a:cubicBezTo>
                    <a:cubicBezTo>
                      <a:pt x="40" y="57"/>
                      <a:pt x="49" y="55"/>
                      <a:pt x="51" y="51"/>
                    </a:cubicBezTo>
                    <a:cubicBezTo>
                      <a:pt x="55" y="52"/>
                      <a:pt x="53" y="52"/>
                      <a:pt x="57" y="51"/>
                    </a:cubicBezTo>
                    <a:cubicBezTo>
                      <a:pt x="57" y="50"/>
                      <a:pt x="57" y="49"/>
                      <a:pt x="57" y="48"/>
                    </a:cubicBezTo>
                    <a:cubicBezTo>
                      <a:pt x="57" y="48"/>
                      <a:pt x="58" y="46"/>
                      <a:pt x="59" y="46"/>
                    </a:cubicBezTo>
                    <a:cubicBezTo>
                      <a:pt x="59" y="42"/>
                      <a:pt x="64" y="40"/>
                      <a:pt x="66" y="39"/>
                    </a:cubicBezTo>
                    <a:cubicBezTo>
                      <a:pt x="69" y="37"/>
                      <a:pt x="69" y="31"/>
                      <a:pt x="70" y="28"/>
                    </a:cubicBezTo>
                    <a:cubicBezTo>
                      <a:pt x="72" y="21"/>
                      <a:pt x="76" y="19"/>
                      <a:pt x="82" y="18"/>
                    </a:cubicBezTo>
                    <a:cubicBezTo>
                      <a:pt x="93" y="14"/>
                      <a:pt x="100" y="12"/>
                      <a:pt x="111" y="9"/>
                    </a:cubicBezTo>
                    <a:cubicBezTo>
                      <a:pt x="117" y="7"/>
                      <a:pt x="118" y="0"/>
                      <a:pt x="124" y="0"/>
                    </a:cubicBezTo>
                    <a:cubicBezTo>
                      <a:pt x="126" y="0"/>
                      <a:pt x="128" y="5"/>
                      <a:pt x="128" y="6"/>
                    </a:cubicBezTo>
                    <a:cubicBezTo>
                      <a:pt x="128" y="9"/>
                      <a:pt x="125" y="11"/>
                      <a:pt x="123" y="11"/>
                    </a:cubicBezTo>
                    <a:cubicBezTo>
                      <a:pt x="122" y="18"/>
                      <a:pt x="119" y="25"/>
                      <a:pt x="119" y="29"/>
                    </a:cubicBezTo>
                    <a:cubicBezTo>
                      <a:pt x="119" y="34"/>
                      <a:pt x="122" y="42"/>
                      <a:pt x="126" y="42"/>
                    </a:cubicBezTo>
                    <a:cubicBezTo>
                      <a:pt x="128" y="42"/>
                      <a:pt x="131" y="37"/>
                      <a:pt x="131" y="35"/>
                    </a:cubicBezTo>
                    <a:cubicBezTo>
                      <a:pt x="131" y="30"/>
                      <a:pt x="125" y="27"/>
                      <a:pt x="125" y="21"/>
                    </a:cubicBezTo>
                    <a:cubicBezTo>
                      <a:pt x="125" y="15"/>
                      <a:pt x="132" y="16"/>
                      <a:pt x="136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5" y="8"/>
                      <a:pt x="139" y="10"/>
                      <a:pt x="139" y="5"/>
                    </a:cubicBezTo>
                    <a:cubicBezTo>
                      <a:pt x="146" y="5"/>
                      <a:pt x="146" y="5"/>
                      <a:pt x="146" y="5"/>
                    </a:cubicBezTo>
                    <a:cubicBezTo>
                      <a:pt x="148" y="12"/>
                      <a:pt x="158" y="14"/>
                      <a:pt x="165" y="16"/>
                    </a:cubicBezTo>
                    <a:cubicBezTo>
                      <a:pt x="165" y="20"/>
                      <a:pt x="167" y="23"/>
                      <a:pt x="170" y="24"/>
                    </a:cubicBezTo>
                    <a:cubicBezTo>
                      <a:pt x="177" y="24"/>
                      <a:pt x="190" y="24"/>
                      <a:pt x="194" y="24"/>
                    </a:cubicBezTo>
                    <a:cubicBezTo>
                      <a:pt x="194" y="28"/>
                      <a:pt x="199" y="29"/>
                      <a:pt x="203" y="29"/>
                    </a:cubicBezTo>
                    <a:cubicBezTo>
                      <a:pt x="209" y="28"/>
                      <a:pt x="214" y="28"/>
                      <a:pt x="216" y="22"/>
                    </a:cubicBezTo>
                    <a:cubicBezTo>
                      <a:pt x="217" y="21"/>
                      <a:pt x="226" y="21"/>
                      <a:pt x="227" y="20"/>
                    </a:cubicBezTo>
                    <a:cubicBezTo>
                      <a:pt x="232" y="20"/>
                      <a:pt x="240" y="21"/>
                      <a:pt x="240" y="21"/>
                    </a:cubicBezTo>
                    <a:cubicBezTo>
                      <a:pt x="238" y="23"/>
                      <a:pt x="234" y="23"/>
                      <a:pt x="233" y="22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6" y="32"/>
                      <a:pt x="245" y="33"/>
                      <a:pt x="252" y="36"/>
                    </a:cubicBezTo>
                    <a:cubicBezTo>
                      <a:pt x="258" y="37"/>
                      <a:pt x="256" y="44"/>
                      <a:pt x="258" y="50"/>
                    </a:cubicBezTo>
                    <a:cubicBezTo>
                      <a:pt x="270" y="50"/>
                      <a:pt x="270" y="50"/>
                      <a:pt x="270" y="50"/>
                    </a:cubicBezTo>
                    <a:cubicBezTo>
                      <a:pt x="279" y="58"/>
                      <a:pt x="283" y="57"/>
                      <a:pt x="288" y="68"/>
                    </a:cubicBezTo>
                    <a:cubicBezTo>
                      <a:pt x="289" y="70"/>
                      <a:pt x="293" y="70"/>
                      <a:pt x="295" y="70"/>
                    </a:cubicBezTo>
                    <a:cubicBezTo>
                      <a:pt x="298" y="83"/>
                      <a:pt x="316" y="81"/>
                      <a:pt x="328" y="84"/>
                    </a:cubicBezTo>
                    <a:cubicBezTo>
                      <a:pt x="340" y="84"/>
                      <a:pt x="340" y="84"/>
                      <a:pt x="340" y="84"/>
                    </a:cubicBezTo>
                    <a:cubicBezTo>
                      <a:pt x="343" y="85"/>
                      <a:pt x="350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6" y="89"/>
                      <a:pt x="357" y="89"/>
                    </a:cubicBezTo>
                    <a:cubicBezTo>
                      <a:pt x="364" y="89"/>
                      <a:pt x="373" y="104"/>
                      <a:pt x="381" y="106"/>
                    </a:cubicBezTo>
                    <a:cubicBezTo>
                      <a:pt x="381" y="111"/>
                      <a:pt x="386" y="125"/>
                      <a:pt x="389" y="130"/>
                    </a:cubicBezTo>
                    <a:cubicBezTo>
                      <a:pt x="391" y="134"/>
                      <a:pt x="397" y="134"/>
                      <a:pt x="397" y="139"/>
                    </a:cubicBezTo>
                    <a:cubicBezTo>
                      <a:pt x="390" y="148"/>
                      <a:pt x="377" y="152"/>
                      <a:pt x="377" y="165"/>
                    </a:cubicBezTo>
                    <a:cubicBezTo>
                      <a:pt x="377" y="170"/>
                      <a:pt x="381" y="169"/>
                      <a:pt x="383" y="170"/>
                    </a:cubicBezTo>
                    <a:cubicBezTo>
                      <a:pt x="387" y="172"/>
                      <a:pt x="390" y="176"/>
                      <a:pt x="390" y="180"/>
                    </a:cubicBezTo>
                    <a:cubicBezTo>
                      <a:pt x="401" y="180"/>
                      <a:pt x="401" y="180"/>
                      <a:pt x="401" y="180"/>
                    </a:cubicBezTo>
                    <a:cubicBezTo>
                      <a:pt x="401" y="182"/>
                      <a:pt x="402" y="185"/>
                      <a:pt x="403" y="185"/>
                    </a:cubicBezTo>
                    <a:cubicBezTo>
                      <a:pt x="405" y="185"/>
                      <a:pt x="407" y="182"/>
                      <a:pt x="408" y="180"/>
                    </a:cubicBezTo>
                    <a:cubicBezTo>
                      <a:pt x="413" y="173"/>
                      <a:pt x="418" y="164"/>
                      <a:pt x="425" y="164"/>
                    </a:cubicBezTo>
                    <a:cubicBezTo>
                      <a:pt x="433" y="164"/>
                      <a:pt x="449" y="172"/>
                      <a:pt x="454" y="175"/>
                    </a:cubicBezTo>
                    <a:cubicBezTo>
                      <a:pt x="458" y="178"/>
                      <a:pt x="462" y="177"/>
                      <a:pt x="463" y="180"/>
                    </a:cubicBezTo>
                    <a:cubicBezTo>
                      <a:pt x="464" y="184"/>
                      <a:pt x="464" y="187"/>
                      <a:pt x="464" y="191"/>
                    </a:cubicBezTo>
                    <a:cubicBezTo>
                      <a:pt x="467" y="191"/>
                      <a:pt x="467" y="191"/>
                      <a:pt x="467" y="191"/>
                    </a:cubicBezTo>
                    <a:cubicBezTo>
                      <a:pt x="471" y="190"/>
                      <a:pt x="472" y="186"/>
                      <a:pt x="476" y="186"/>
                    </a:cubicBezTo>
                    <a:cubicBezTo>
                      <a:pt x="486" y="186"/>
                      <a:pt x="487" y="194"/>
                      <a:pt x="496" y="194"/>
                    </a:cubicBezTo>
                    <a:cubicBezTo>
                      <a:pt x="513" y="191"/>
                      <a:pt x="513" y="191"/>
                      <a:pt x="513" y="191"/>
                    </a:cubicBezTo>
                    <a:cubicBezTo>
                      <a:pt x="521" y="193"/>
                      <a:pt x="529" y="196"/>
                      <a:pt x="534" y="198"/>
                    </a:cubicBezTo>
                    <a:cubicBezTo>
                      <a:pt x="538" y="205"/>
                      <a:pt x="551" y="217"/>
                      <a:pt x="558" y="220"/>
                    </a:cubicBezTo>
                    <a:cubicBezTo>
                      <a:pt x="565" y="221"/>
                      <a:pt x="569" y="219"/>
                      <a:pt x="575" y="220"/>
                    </a:cubicBezTo>
                    <a:cubicBezTo>
                      <a:pt x="584" y="223"/>
                      <a:pt x="586" y="232"/>
                      <a:pt x="586" y="242"/>
                    </a:cubicBezTo>
                    <a:cubicBezTo>
                      <a:pt x="586" y="274"/>
                      <a:pt x="568" y="283"/>
                      <a:pt x="556" y="301"/>
                    </a:cubicBezTo>
                    <a:cubicBezTo>
                      <a:pt x="553" y="305"/>
                      <a:pt x="551" y="306"/>
                      <a:pt x="549" y="310"/>
                    </a:cubicBezTo>
                    <a:cubicBezTo>
                      <a:pt x="544" y="317"/>
                      <a:pt x="540" y="317"/>
                      <a:pt x="535" y="322"/>
                    </a:cubicBezTo>
                    <a:cubicBezTo>
                      <a:pt x="529" y="328"/>
                      <a:pt x="535" y="343"/>
                      <a:pt x="535" y="353"/>
                    </a:cubicBezTo>
                    <a:cubicBezTo>
                      <a:pt x="535" y="361"/>
                      <a:pt x="532" y="369"/>
                      <a:pt x="532" y="374"/>
                    </a:cubicBezTo>
                    <a:cubicBezTo>
                      <a:pt x="532" y="377"/>
                      <a:pt x="530" y="378"/>
                      <a:pt x="530" y="380"/>
                    </a:cubicBezTo>
                    <a:cubicBezTo>
                      <a:pt x="528" y="382"/>
                      <a:pt x="524" y="386"/>
                      <a:pt x="524" y="390"/>
                    </a:cubicBezTo>
                    <a:cubicBezTo>
                      <a:pt x="524" y="394"/>
                      <a:pt x="523" y="403"/>
                      <a:pt x="522" y="405"/>
                    </a:cubicBezTo>
                    <a:cubicBezTo>
                      <a:pt x="515" y="415"/>
                      <a:pt x="513" y="419"/>
                      <a:pt x="506" y="428"/>
                    </a:cubicBezTo>
                    <a:cubicBezTo>
                      <a:pt x="505" y="431"/>
                      <a:pt x="505" y="436"/>
                      <a:pt x="504" y="438"/>
                    </a:cubicBezTo>
                    <a:cubicBezTo>
                      <a:pt x="502" y="443"/>
                      <a:pt x="492" y="449"/>
                      <a:pt x="485" y="449"/>
                    </a:cubicBezTo>
                    <a:cubicBezTo>
                      <a:pt x="476" y="449"/>
                      <a:pt x="470" y="449"/>
                      <a:pt x="463" y="452"/>
                    </a:cubicBezTo>
                    <a:cubicBezTo>
                      <a:pt x="461" y="453"/>
                      <a:pt x="460" y="455"/>
                      <a:pt x="459" y="457"/>
                    </a:cubicBezTo>
                    <a:cubicBezTo>
                      <a:pt x="448" y="467"/>
                      <a:pt x="437" y="461"/>
                      <a:pt x="429" y="474"/>
                    </a:cubicBezTo>
                    <a:cubicBezTo>
                      <a:pt x="426" y="479"/>
                      <a:pt x="420" y="479"/>
                      <a:pt x="416" y="483"/>
                    </a:cubicBezTo>
                    <a:cubicBezTo>
                      <a:pt x="411" y="489"/>
                      <a:pt x="412" y="495"/>
                      <a:pt x="412" y="503"/>
                    </a:cubicBezTo>
                    <a:cubicBezTo>
                      <a:pt x="412" y="524"/>
                      <a:pt x="412" y="524"/>
                      <a:pt x="412" y="524"/>
                    </a:cubicBezTo>
                    <a:cubicBezTo>
                      <a:pt x="403" y="528"/>
                      <a:pt x="398" y="536"/>
                      <a:pt x="394" y="545"/>
                    </a:cubicBezTo>
                    <a:cubicBezTo>
                      <a:pt x="394" y="545"/>
                      <a:pt x="394" y="545"/>
                      <a:pt x="394" y="545"/>
                    </a:cubicBezTo>
                    <a:cubicBezTo>
                      <a:pt x="391" y="550"/>
                      <a:pt x="391" y="553"/>
                      <a:pt x="388" y="559"/>
                    </a:cubicBezTo>
                    <a:cubicBezTo>
                      <a:pt x="380" y="571"/>
                      <a:pt x="371" y="572"/>
                      <a:pt x="364" y="584"/>
                    </a:cubicBezTo>
                    <a:cubicBezTo>
                      <a:pt x="355" y="597"/>
                      <a:pt x="351" y="619"/>
                      <a:pt x="331" y="619"/>
                    </a:cubicBezTo>
                    <a:cubicBezTo>
                      <a:pt x="324" y="619"/>
                      <a:pt x="314" y="614"/>
                      <a:pt x="311" y="614"/>
                    </a:cubicBezTo>
                    <a:cubicBezTo>
                      <a:pt x="305" y="614"/>
                      <a:pt x="299" y="609"/>
                      <a:pt x="293" y="609"/>
                    </a:cubicBezTo>
                    <a:cubicBezTo>
                      <a:pt x="291" y="609"/>
                      <a:pt x="289" y="610"/>
                      <a:pt x="289" y="611"/>
                    </a:cubicBezTo>
                    <a:cubicBezTo>
                      <a:pt x="289" y="615"/>
                      <a:pt x="296" y="617"/>
                      <a:pt x="297" y="619"/>
                    </a:cubicBezTo>
                    <a:cubicBezTo>
                      <a:pt x="300" y="622"/>
                      <a:pt x="300" y="627"/>
                      <a:pt x="302" y="632"/>
                    </a:cubicBezTo>
                    <a:cubicBezTo>
                      <a:pt x="304" y="637"/>
                      <a:pt x="311" y="637"/>
                      <a:pt x="311" y="642"/>
                    </a:cubicBezTo>
                    <a:cubicBezTo>
                      <a:pt x="311" y="647"/>
                      <a:pt x="311" y="650"/>
                      <a:pt x="308" y="654"/>
                    </a:cubicBezTo>
                    <a:cubicBezTo>
                      <a:pt x="304" y="660"/>
                      <a:pt x="301" y="663"/>
                      <a:pt x="297" y="667"/>
                    </a:cubicBezTo>
                    <a:cubicBezTo>
                      <a:pt x="289" y="675"/>
                      <a:pt x="280" y="673"/>
                      <a:pt x="270" y="676"/>
                    </a:cubicBezTo>
                    <a:cubicBezTo>
                      <a:pt x="263" y="678"/>
                      <a:pt x="248" y="673"/>
                      <a:pt x="244" y="677"/>
                    </a:cubicBezTo>
                    <a:cubicBezTo>
                      <a:pt x="238" y="683"/>
                      <a:pt x="243" y="696"/>
                      <a:pt x="240" y="703"/>
                    </a:cubicBezTo>
                    <a:cubicBezTo>
                      <a:pt x="240" y="702"/>
                      <a:pt x="240" y="702"/>
                      <a:pt x="240" y="702"/>
                    </a:cubicBezTo>
                    <a:cubicBezTo>
                      <a:pt x="240" y="703"/>
                      <a:pt x="240" y="706"/>
                      <a:pt x="240" y="707"/>
                    </a:cubicBezTo>
                    <a:cubicBezTo>
                      <a:pt x="240" y="709"/>
                      <a:pt x="233" y="712"/>
                      <a:pt x="229" y="712"/>
                    </a:cubicBezTo>
                    <a:cubicBezTo>
                      <a:pt x="220" y="712"/>
                      <a:pt x="218" y="706"/>
                      <a:pt x="210" y="706"/>
                    </a:cubicBezTo>
                    <a:cubicBezTo>
                      <a:pt x="207" y="706"/>
                      <a:pt x="205" y="709"/>
                      <a:pt x="205" y="711"/>
                    </a:cubicBezTo>
                    <a:cubicBezTo>
                      <a:pt x="205" y="717"/>
                      <a:pt x="211" y="729"/>
                      <a:pt x="214" y="729"/>
                    </a:cubicBezTo>
                    <a:cubicBezTo>
                      <a:pt x="217" y="729"/>
                      <a:pt x="219" y="726"/>
                      <a:pt x="221" y="726"/>
                    </a:cubicBezTo>
                    <a:cubicBezTo>
                      <a:pt x="222" y="728"/>
                      <a:pt x="225" y="728"/>
                      <a:pt x="225" y="730"/>
                    </a:cubicBezTo>
                    <a:cubicBezTo>
                      <a:pt x="225" y="733"/>
                      <a:pt x="221" y="736"/>
                      <a:pt x="220" y="736"/>
                    </a:cubicBezTo>
                    <a:cubicBezTo>
                      <a:pt x="215" y="736"/>
                      <a:pt x="213" y="732"/>
                      <a:pt x="209" y="732"/>
                    </a:cubicBezTo>
                    <a:cubicBezTo>
                      <a:pt x="209" y="737"/>
                      <a:pt x="211" y="738"/>
                      <a:pt x="214" y="739"/>
                    </a:cubicBezTo>
                    <a:cubicBezTo>
                      <a:pt x="206" y="747"/>
                      <a:pt x="206" y="755"/>
                      <a:pt x="203" y="766"/>
                    </a:cubicBezTo>
                    <a:cubicBezTo>
                      <a:pt x="202" y="770"/>
                      <a:pt x="194" y="771"/>
                      <a:pt x="191" y="771"/>
                    </a:cubicBezTo>
                    <a:cubicBezTo>
                      <a:pt x="184" y="773"/>
                      <a:pt x="178" y="779"/>
                      <a:pt x="178" y="787"/>
                    </a:cubicBezTo>
                    <a:cubicBezTo>
                      <a:pt x="178" y="804"/>
                      <a:pt x="198" y="798"/>
                      <a:pt x="198" y="811"/>
                    </a:cubicBezTo>
                    <a:cubicBezTo>
                      <a:pt x="198" y="824"/>
                      <a:pt x="187" y="825"/>
                      <a:pt x="181" y="831"/>
                    </a:cubicBezTo>
                    <a:cubicBezTo>
                      <a:pt x="177" y="835"/>
                      <a:pt x="178" y="841"/>
                      <a:pt x="176" y="846"/>
                    </a:cubicBezTo>
                    <a:cubicBezTo>
                      <a:pt x="173" y="852"/>
                      <a:pt x="166" y="850"/>
                      <a:pt x="162" y="854"/>
                    </a:cubicBezTo>
                    <a:cubicBezTo>
                      <a:pt x="156" y="859"/>
                      <a:pt x="154" y="865"/>
                      <a:pt x="154" y="874"/>
                    </a:cubicBezTo>
                    <a:cubicBezTo>
                      <a:pt x="154" y="878"/>
                      <a:pt x="158" y="883"/>
                      <a:pt x="161" y="884"/>
                    </a:cubicBezTo>
                    <a:cubicBezTo>
                      <a:pt x="169" y="888"/>
                      <a:pt x="168" y="908"/>
                      <a:pt x="174" y="914"/>
                    </a:cubicBezTo>
                    <a:cubicBezTo>
                      <a:pt x="184" y="924"/>
                      <a:pt x="196" y="928"/>
                      <a:pt x="207" y="934"/>
                    </a:cubicBezTo>
                    <a:cubicBezTo>
                      <a:pt x="206" y="936"/>
                      <a:pt x="203" y="935"/>
                      <a:pt x="200" y="935"/>
                    </a:cubicBezTo>
                    <a:cubicBezTo>
                      <a:pt x="194" y="935"/>
                      <a:pt x="183" y="943"/>
                      <a:pt x="179" y="943"/>
                    </a:cubicBezTo>
                    <a:cubicBezTo>
                      <a:pt x="176" y="943"/>
                      <a:pt x="176" y="943"/>
                      <a:pt x="174" y="943"/>
                    </a:cubicBezTo>
                    <a:cubicBezTo>
                      <a:pt x="173" y="943"/>
                      <a:pt x="171" y="945"/>
                      <a:pt x="169" y="945"/>
                    </a:cubicBezTo>
                    <a:cubicBezTo>
                      <a:pt x="165" y="945"/>
                      <a:pt x="162" y="945"/>
                      <a:pt x="157" y="945"/>
                    </a:cubicBezTo>
                    <a:cubicBezTo>
                      <a:pt x="147" y="945"/>
                      <a:pt x="151" y="933"/>
                      <a:pt x="143" y="931"/>
                    </a:cubicBezTo>
                    <a:cubicBezTo>
                      <a:pt x="137" y="929"/>
                      <a:pt x="127" y="929"/>
                      <a:pt x="127" y="921"/>
                    </a:cubicBezTo>
                    <a:cubicBezTo>
                      <a:pt x="124" y="921"/>
                      <a:pt x="122" y="921"/>
                      <a:pt x="119" y="921"/>
                    </a:cubicBezTo>
                    <a:cubicBezTo>
                      <a:pt x="115" y="921"/>
                      <a:pt x="114" y="917"/>
                      <a:pt x="114" y="915"/>
                    </a:cubicBezTo>
                    <a:cubicBezTo>
                      <a:pt x="102" y="915"/>
                      <a:pt x="98" y="909"/>
                      <a:pt x="92" y="903"/>
                    </a:cubicBezTo>
                    <a:cubicBezTo>
                      <a:pt x="91" y="902"/>
                      <a:pt x="88" y="900"/>
                      <a:pt x="88" y="899"/>
                    </a:cubicBezTo>
                    <a:cubicBezTo>
                      <a:pt x="88" y="895"/>
                      <a:pt x="96" y="895"/>
                      <a:pt x="97" y="891"/>
                    </a:cubicBezTo>
                    <a:cubicBezTo>
                      <a:pt x="95" y="891"/>
                      <a:pt x="94" y="890"/>
                      <a:pt x="93" y="889"/>
                    </a:cubicBezTo>
                    <a:cubicBezTo>
                      <a:pt x="94" y="887"/>
                      <a:pt x="96" y="884"/>
                      <a:pt x="96" y="882"/>
                    </a:cubicBezTo>
                    <a:cubicBezTo>
                      <a:pt x="96" y="871"/>
                      <a:pt x="84" y="873"/>
                      <a:pt x="84" y="863"/>
                    </a:cubicBezTo>
                    <a:cubicBezTo>
                      <a:pt x="84" y="860"/>
                      <a:pt x="84" y="859"/>
                      <a:pt x="84" y="857"/>
                    </a:cubicBezTo>
                    <a:cubicBezTo>
                      <a:pt x="84" y="848"/>
                      <a:pt x="78" y="832"/>
                      <a:pt x="78" y="825"/>
                    </a:cubicBezTo>
                    <a:cubicBezTo>
                      <a:pt x="78" y="817"/>
                      <a:pt x="88" y="814"/>
                      <a:pt x="88" y="807"/>
                    </a:cubicBezTo>
                    <a:cubicBezTo>
                      <a:pt x="88" y="803"/>
                      <a:pt x="83" y="796"/>
                      <a:pt x="82" y="791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4"/>
                      <a:pt x="84" y="782"/>
                      <a:pt x="86" y="782"/>
                    </a:cubicBezTo>
                    <a:cubicBezTo>
                      <a:pt x="94" y="782"/>
                      <a:pt x="91" y="790"/>
                      <a:pt x="98" y="790"/>
                    </a:cubicBezTo>
                    <a:cubicBezTo>
                      <a:pt x="112" y="725"/>
                      <a:pt x="112" y="725"/>
                      <a:pt x="112" y="725"/>
                    </a:cubicBezTo>
                    <a:cubicBezTo>
                      <a:pt x="112" y="718"/>
                      <a:pt x="112" y="718"/>
                      <a:pt x="112" y="718"/>
                    </a:cubicBezTo>
                    <a:cubicBezTo>
                      <a:pt x="111" y="718"/>
                      <a:pt x="109" y="717"/>
                      <a:pt x="108" y="718"/>
                    </a:cubicBezTo>
                    <a:cubicBezTo>
                      <a:pt x="105" y="719"/>
                      <a:pt x="105" y="723"/>
                      <a:pt x="102" y="723"/>
                    </a:cubicBezTo>
                    <a:cubicBezTo>
                      <a:pt x="98" y="723"/>
                      <a:pt x="95" y="713"/>
                      <a:pt x="95" y="708"/>
                    </a:cubicBezTo>
                    <a:cubicBezTo>
                      <a:pt x="95" y="699"/>
                      <a:pt x="98" y="696"/>
                      <a:pt x="100" y="688"/>
                    </a:cubicBezTo>
                    <a:cubicBezTo>
                      <a:pt x="103" y="688"/>
                      <a:pt x="104" y="687"/>
                      <a:pt x="104" y="685"/>
                    </a:cubicBezTo>
                    <a:cubicBezTo>
                      <a:pt x="104" y="683"/>
                      <a:pt x="102" y="680"/>
                      <a:pt x="102" y="680"/>
                    </a:cubicBezTo>
                    <a:cubicBezTo>
                      <a:pt x="100" y="680"/>
                      <a:pt x="99" y="668"/>
                      <a:pt x="99" y="665"/>
                    </a:cubicBezTo>
                    <a:cubicBezTo>
                      <a:pt x="99" y="655"/>
                      <a:pt x="106" y="645"/>
                      <a:pt x="109" y="639"/>
                    </a:cubicBezTo>
                    <a:cubicBezTo>
                      <a:pt x="111" y="635"/>
                      <a:pt x="112" y="629"/>
                      <a:pt x="114" y="626"/>
                    </a:cubicBezTo>
                    <a:cubicBezTo>
                      <a:pt x="116" y="624"/>
                      <a:pt x="118" y="625"/>
                      <a:pt x="118" y="623"/>
                    </a:cubicBezTo>
                    <a:cubicBezTo>
                      <a:pt x="121" y="613"/>
                      <a:pt x="121" y="605"/>
                      <a:pt x="124" y="595"/>
                    </a:cubicBezTo>
                    <a:cubicBezTo>
                      <a:pt x="124" y="562"/>
                      <a:pt x="124" y="562"/>
                      <a:pt x="124" y="562"/>
                    </a:cubicBezTo>
                    <a:cubicBezTo>
                      <a:pt x="121" y="554"/>
                      <a:pt x="126" y="548"/>
                      <a:pt x="126" y="541"/>
                    </a:cubicBezTo>
                    <a:cubicBezTo>
                      <a:pt x="126" y="524"/>
                      <a:pt x="136" y="513"/>
                      <a:pt x="136" y="498"/>
                    </a:cubicBezTo>
                    <a:cubicBezTo>
                      <a:pt x="136" y="497"/>
                      <a:pt x="136" y="495"/>
                      <a:pt x="136" y="494"/>
                    </a:cubicBezTo>
                    <a:cubicBezTo>
                      <a:pt x="136" y="491"/>
                      <a:pt x="138" y="483"/>
                      <a:pt x="139" y="478"/>
                    </a:cubicBezTo>
                    <a:cubicBezTo>
                      <a:pt x="139" y="465"/>
                      <a:pt x="139" y="465"/>
                      <a:pt x="139" y="459"/>
                    </a:cubicBezTo>
                    <a:cubicBezTo>
                      <a:pt x="139" y="453"/>
                      <a:pt x="143" y="441"/>
                      <a:pt x="143" y="434"/>
                    </a:cubicBezTo>
                    <a:cubicBezTo>
                      <a:pt x="143" y="429"/>
                      <a:pt x="141" y="403"/>
                      <a:pt x="140" y="399"/>
                    </a:cubicBezTo>
                    <a:cubicBezTo>
                      <a:pt x="136" y="388"/>
                      <a:pt x="128" y="381"/>
                      <a:pt x="121" y="377"/>
                    </a:cubicBezTo>
                    <a:cubicBezTo>
                      <a:pt x="114" y="374"/>
                      <a:pt x="109" y="375"/>
                      <a:pt x="104" y="370"/>
                    </a:cubicBezTo>
                    <a:cubicBezTo>
                      <a:pt x="99" y="365"/>
                      <a:pt x="96" y="363"/>
                      <a:pt x="90" y="362"/>
                    </a:cubicBezTo>
                    <a:cubicBezTo>
                      <a:pt x="78" y="358"/>
                      <a:pt x="72" y="351"/>
                      <a:pt x="64" y="343"/>
                    </a:cubicBezTo>
                    <a:cubicBezTo>
                      <a:pt x="60" y="340"/>
                      <a:pt x="62" y="335"/>
                      <a:pt x="62" y="330"/>
                    </a:cubicBezTo>
                    <a:cubicBezTo>
                      <a:pt x="62" y="323"/>
                      <a:pt x="55" y="319"/>
                      <a:pt x="53" y="313"/>
                    </a:cubicBezTo>
                    <a:cubicBezTo>
                      <a:pt x="50" y="302"/>
                      <a:pt x="41" y="294"/>
                      <a:pt x="38" y="285"/>
                    </a:cubicBezTo>
                    <a:cubicBezTo>
                      <a:pt x="35" y="275"/>
                      <a:pt x="32" y="269"/>
                      <a:pt x="28" y="261"/>
                    </a:cubicBezTo>
                    <a:cubicBezTo>
                      <a:pt x="27" y="258"/>
                      <a:pt x="24" y="259"/>
                      <a:pt x="23" y="257"/>
                    </a:cubicBezTo>
                    <a:cubicBezTo>
                      <a:pt x="20" y="254"/>
                      <a:pt x="19" y="248"/>
                      <a:pt x="17" y="245"/>
                    </a:cubicBezTo>
                    <a:cubicBezTo>
                      <a:pt x="16" y="242"/>
                      <a:pt x="12" y="243"/>
                      <a:pt x="11" y="242"/>
                    </a:cubicBezTo>
                    <a:cubicBezTo>
                      <a:pt x="6" y="237"/>
                      <a:pt x="0" y="228"/>
                      <a:pt x="0" y="220"/>
                    </a:cubicBezTo>
                    <a:cubicBezTo>
                      <a:pt x="0" y="215"/>
                      <a:pt x="3" y="209"/>
                      <a:pt x="5" y="207"/>
                    </a:cubicBezTo>
                    <a:cubicBezTo>
                      <a:pt x="8" y="200"/>
                      <a:pt x="16" y="198"/>
                      <a:pt x="18" y="191"/>
                    </a:cubicBezTo>
                    <a:cubicBezTo>
                      <a:pt x="14" y="189"/>
                      <a:pt x="15" y="191"/>
                      <a:pt x="12" y="191"/>
                    </a:cubicBezTo>
                    <a:cubicBezTo>
                      <a:pt x="5" y="191"/>
                      <a:pt x="5" y="182"/>
                      <a:pt x="5" y="176"/>
                    </a:cubicBezTo>
                    <a:cubicBezTo>
                      <a:pt x="5" y="166"/>
                      <a:pt x="16" y="168"/>
                      <a:pt x="14" y="148"/>
                    </a:cubicBezTo>
                    <a:cubicBezTo>
                      <a:pt x="26" y="148"/>
                      <a:pt x="29" y="136"/>
                      <a:pt x="32" y="129"/>
                    </a:cubicBezTo>
                    <a:cubicBezTo>
                      <a:pt x="37" y="119"/>
                      <a:pt x="49" y="123"/>
                      <a:pt x="51" y="111"/>
                    </a:cubicBezTo>
                    <a:cubicBezTo>
                      <a:pt x="49" y="110"/>
                      <a:pt x="47" y="107"/>
                      <a:pt x="47" y="106"/>
                    </a:cubicBezTo>
                    <a:cubicBezTo>
                      <a:pt x="49" y="103"/>
                      <a:pt x="49" y="103"/>
                      <a:pt x="49" y="10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5" name="Group 277">
              <a:extLst>
                <a:ext uri="{FF2B5EF4-FFF2-40B4-BE49-F238E27FC236}">
                  <a16:creationId xmlns:a16="http://schemas.microsoft.com/office/drawing/2014/main" id="{A848EC87-D1D8-4AF5-8ECF-6702D8EA254A}"/>
                </a:ext>
              </a:extLst>
            </p:cNvPr>
            <p:cNvGrpSpPr/>
            <p:nvPr/>
          </p:nvGrpSpPr>
          <p:grpSpPr>
            <a:xfrm>
              <a:off x="538789" y="1131575"/>
              <a:ext cx="2523022" cy="1757766"/>
              <a:chOff x="1585913" y="960438"/>
              <a:chExt cx="2590800" cy="1804987"/>
            </a:xfrm>
            <a:grpFill/>
          </p:grpSpPr>
          <p:sp>
            <p:nvSpPr>
              <p:cNvPr id="109" name="Freeform 21">
                <a:extLst>
                  <a:ext uri="{FF2B5EF4-FFF2-40B4-BE49-F238E27FC236}">
                    <a16:creationId xmlns:a16="http://schemas.microsoft.com/office/drawing/2014/main" id="{8ED24BA5-D2B8-428B-8F04-810994C7A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9150" y="2703513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9" y="4"/>
                  </a:cxn>
                </a:cxnLst>
                <a:rect l="0" t="0" r="r" b="b"/>
                <a:pathLst>
                  <a:path w="9" h="11">
                    <a:moveTo>
                      <a:pt x="9" y="4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6" y="9"/>
                      <a:pt x="8" y="5"/>
                      <a:pt x="9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0" name="Freeform 39">
                <a:extLst>
                  <a:ext uri="{FF2B5EF4-FFF2-40B4-BE49-F238E27FC236}">
                    <a16:creationId xmlns:a16="http://schemas.microsoft.com/office/drawing/2014/main" id="{E812BF7B-431B-42AE-A8C5-462314C0B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1552575"/>
                <a:ext cx="169863" cy="77788"/>
              </a:xfrm>
              <a:custGeom>
                <a:avLst/>
                <a:gdLst/>
                <a:ahLst/>
                <a:cxnLst>
                  <a:cxn ang="0">
                    <a:pos x="127" y="31"/>
                  </a:cxn>
                  <a:cxn ang="0">
                    <a:pos x="108" y="47"/>
                  </a:cxn>
                  <a:cxn ang="0">
                    <a:pos x="74" y="58"/>
                  </a:cxn>
                  <a:cxn ang="0">
                    <a:pos x="34" y="50"/>
                  </a:cxn>
                  <a:cxn ang="0">
                    <a:pos x="14" y="42"/>
                  </a:cxn>
                  <a:cxn ang="0">
                    <a:pos x="18" y="40"/>
                  </a:cxn>
                  <a:cxn ang="0">
                    <a:pos x="21" y="27"/>
                  </a:cxn>
                  <a:cxn ang="0">
                    <a:pos x="2" y="25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0" y="8"/>
                  </a:cxn>
                  <a:cxn ang="0">
                    <a:pos x="9" y="9"/>
                  </a:cxn>
                  <a:cxn ang="0">
                    <a:pos x="9" y="5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3" y="7"/>
                  </a:cxn>
                  <a:cxn ang="0">
                    <a:pos x="30" y="16"/>
                  </a:cxn>
                  <a:cxn ang="0">
                    <a:pos x="38" y="13"/>
                  </a:cxn>
                  <a:cxn ang="0">
                    <a:pos x="38" y="8"/>
                  </a:cxn>
                  <a:cxn ang="0">
                    <a:pos x="44" y="12"/>
                  </a:cxn>
                  <a:cxn ang="0">
                    <a:pos x="54" y="9"/>
                  </a:cxn>
                  <a:cxn ang="0">
                    <a:pos x="60" y="12"/>
                  </a:cxn>
                  <a:cxn ang="0">
                    <a:pos x="60" y="8"/>
                  </a:cxn>
                  <a:cxn ang="0">
                    <a:pos x="74" y="9"/>
                  </a:cxn>
                  <a:cxn ang="0">
                    <a:pos x="89" y="8"/>
                  </a:cxn>
                  <a:cxn ang="0">
                    <a:pos x="91" y="1"/>
                  </a:cxn>
                  <a:cxn ang="0">
                    <a:pos x="96" y="1"/>
                  </a:cxn>
                  <a:cxn ang="0">
                    <a:pos x="104" y="7"/>
                  </a:cxn>
                  <a:cxn ang="0">
                    <a:pos x="115" y="4"/>
                  </a:cxn>
                  <a:cxn ang="0">
                    <a:pos x="112" y="8"/>
                  </a:cxn>
                  <a:cxn ang="0">
                    <a:pos x="128" y="30"/>
                  </a:cxn>
                  <a:cxn ang="0">
                    <a:pos x="127" y="31"/>
                  </a:cxn>
                </a:cxnLst>
                <a:rect l="0" t="0" r="r" b="b"/>
                <a:pathLst>
                  <a:path w="128" h="58">
                    <a:moveTo>
                      <a:pt x="127" y="31"/>
                    </a:moveTo>
                    <a:cubicBezTo>
                      <a:pt x="124" y="38"/>
                      <a:pt x="113" y="45"/>
                      <a:pt x="108" y="47"/>
                    </a:cubicBezTo>
                    <a:cubicBezTo>
                      <a:pt x="97" y="51"/>
                      <a:pt x="89" y="58"/>
                      <a:pt x="74" y="58"/>
                    </a:cubicBezTo>
                    <a:cubicBezTo>
                      <a:pt x="57" y="58"/>
                      <a:pt x="46" y="54"/>
                      <a:pt x="34" y="50"/>
                    </a:cubicBezTo>
                    <a:cubicBezTo>
                      <a:pt x="28" y="49"/>
                      <a:pt x="24" y="42"/>
                      <a:pt x="14" y="42"/>
                    </a:cubicBezTo>
                    <a:cubicBezTo>
                      <a:pt x="16" y="41"/>
                      <a:pt x="17" y="40"/>
                      <a:pt x="18" y="40"/>
                    </a:cubicBezTo>
                    <a:cubicBezTo>
                      <a:pt x="18" y="34"/>
                      <a:pt x="20" y="32"/>
                      <a:pt x="21" y="27"/>
                    </a:cubicBezTo>
                    <a:cubicBezTo>
                      <a:pt x="14" y="25"/>
                      <a:pt x="6" y="30"/>
                      <a:pt x="2" y="25"/>
                    </a:cubicBezTo>
                    <a:cubicBezTo>
                      <a:pt x="8" y="25"/>
                      <a:pt x="20" y="23"/>
                      <a:pt x="25" y="21"/>
                    </a:cubicBezTo>
                    <a:cubicBezTo>
                      <a:pt x="23" y="20"/>
                      <a:pt x="23" y="19"/>
                      <a:pt x="23" y="18"/>
                    </a:cubicBezTo>
                    <a:cubicBezTo>
                      <a:pt x="18" y="18"/>
                      <a:pt x="1" y="13"/>
                      <a:pt x="0" y="8"/>
                    </a:cubicBezTo>
                    <a:cubicBezTo>
                      <a:pt x="4" y="7"/>
                      <a:pt x="7" y="8"/>
                      <a:pt x="9" y="9"/>
                    </a:cubicBezTo>
                    <a:cubicBezTo>
                      <a:pt x="9" y="8"/>
                      <a:pt x="9" y="7"/>
                      <a:pt x="9" y="5"/>
                    </a:cubicBezTo>
                    <a:cubicBezTo>
                      <a:pt x="13" y="5"/>
                      <a:pt x="14" y="0"/>
                      <a:pt x="17" y="0"/>
                    </a:cubicBezTo>
                    <a:cubicBezTo>
                      <a:pt x="18" y="0"/>
                      <a:pt x="19" y="0"/>
                      <a:pt x="21" y="0"/>
                    </a:cubicBezTo>
                    <a:cubicBezTo>
                      <a:pt x="21" y="3"/>
                      <a:pt x="23" y="4"/>
                      <a:pt x="23" y="7"/>
                    </a:cubicBezTo>
                    <a:cubicBezTo>
                      <a:pt x="23" y="10"/>
                      <a:pt x="27" y="16"/>
                      <a:pt x="30" y="16"/>
                    </a:cubicBezTo>
                    <a:cubicBezTo>
                      <a:pt x="33" y="16"/>
                      <a:pt x="36" y="14"/>
                      <a:pt x="38" y="13"/>
                    </a:cubicBezTo>
                    <a:cubicBezTo>
                      <a:pt x="37" y="10"/>
                      <a:pt x="37" y="9"/>
                      <a:pt x="38" y="8"/>
                    </a:cubicBezTo>
                    <a:cubicBezTo>
                      <a:pt x="40" y="9"/>
                      <a:pt x="41" y="12"/>
                      <a:pt x="44" y="12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8" y="10"/>
                      <a:pt x="59" y="11"/>
                      <a:pt x="60" y="12"/>
                    </a:cubicBezTo>
                    <a:cubicBezTo>
                      <a:pt x="60" y="11"/>
                      <a:pt x="60" y="9"/>
                      <a:pt x="60" y="8"/>
                    </a:cubicBezTo>
                    <a:cubicBezTo>
                      <a:pt x="67" y="8"/>
                      <a:pt x="70" y="9"/>
                      <a:pt x="74" y="9"/>
                    </a:cubicBezTo>
                    <a:cubicBezTo>
                      <a:pt x="80" y="9"/>
                      <a:pt x="85" y="4"/>
                      <a:pt x="89" y="8"/>
                    </a:cubicBezTo>
                    <a:cubicBezTo>
                      <a:pt x="89" y="4"/>
                      <a:pt x="90" y="3"/>
                      <a:pt x="91" y="1"/>
                    </a:cubicBezTo>
                    <a:cubicBezTo>
                      <a:pt x="94" y="2"/>
                      <a:pt x="94" y="2"/>
                      <a:pt x="96" y="1"/>
                    </a:cubicBezTo>
                    <a:cubicBezTo>
                      <a:pt x="96" y="6"/>
                      <a:pt x="100" y="7"/>
                      <a:pt x="104" y="7"/>
                    </a:cubicBezTo>
                    <a:cubicBezTo>
                      <a:pt x="108" y="7"/>
                      <a:pt x="111" y="4"/>
                      <a:pt x="115" y="4"/>
                    </a:cubicBezTo>
                    <a:cubicBezTo>
                      <a:pt x="113" y="5"/>
                      <a:pt x="112" y="7"/>
                      <a:pt x="112" y="8"/>
                    </a:cubicBezTo>
                    <a:cubicBezTo>
                      <a:pt x="112" y="21"/>
                      <a:pt x="128" y="18"/>
                      <a:pt x="128" y="30"/>
                    </a:cubicBezTo>
                    <a:lnTo>
                      <a:pt x="1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1" name="Freeform 40">
                <a:extLst>
                  <a:ext uri="{FF2B5EF4-FFF2-40B4-BE49-F238E27FC236}">
                    <a16:creationId xmlns:a16="http://schemas.microsoft.com/office/drawing/2014/main" id="{8ED167D8-30FE-421A-8903-A83BE4ABE3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1800" y="2487613"/>
                <a:ext cx="174625" cy="60325"/>
              </a:xfrm>
              <a:custGeom>
                <a:avLst/>
                <a:gdLst/>
                <a:ahLst/>
                <a:cxnLst>
                  <a:cxn ang="0">
                    <a:pos x="131" y="40"/>
                  </a:cxn>
                  <a:cxn ang="0">
                    <a:pos x="114" y="45"/>
                  </a:cxn>
                  <a:cxn ang="0">
                    <a:pos x="88" y="42"/>
                  </a:cxn>
                  <a:cxn ang="0">
                    <a:pos x="88" y="39"/>
                  </a:cxn>
                  <a:cxn ang="0">
                    <a:pos x="93" y="35"/>
                  </a:cxn>
                  <a:cxn ang="0">
                    <a:pos x="78" y="26"/>
                  </a:cxn>
                  <a:cxn ang="0">
                    <a:pos x="73" y="22"/>
                  </a:cxn>
                  <a:cxn ang="0">
                    <a:pos x="64" y="22"/>
                  </a:cxn>
                  <a:cxn ang="0">
                    <a:pos x="48" y="15"/>
                  </a:cxn>
                  <a:cxn ang="0">
                    <a:pos x="35" y="15"/>
                  </a:cxn>
                  <a:cxn ang="0">
                    <a:pos x="34" y="10"/>
                  </a:cxn>
                  <a:cxn ang="0">
                    <a:pos x="28" y="9"/>
                  </a:cxn>
                  <a:cxn ang="0">
                    <a:pos x="4" y="20"/>
                  </a:cxn>
                  <a:cxn ang="0">
                    <a:pos x="0" y="20"/>
                  </a:cxn>
                  <a:cxn ang="0">
                    <a:pos x="36" y="0"/>
                  </a:cxn>
                  <a:cxn ang="0">
                    <a:pos x="79" y="11"/>
                  </a:cxn>
                  <a:cxn ang="0">
                    <a:pos x="86" y="17"/>
                  </a:cxn>
                  <a:cxn ang="0">
                    <a:pos x="114" y="28"/>
                  </a:cxn>
                  <a:cxn ang="0">
                    <a:pos x="114" y="31"/>
                  </a:cxn>
                  <a:cxn ang="0">
                    <a:pos x="120" y="31"/>
                  </a:cxn>
                  <a:cxn ang="0">
                    <a:pos x="131" y="40"/>
                  </a:cxn>
                </a:cxnLst>
                <a:rect l="0" t="0" r="r" b="b"/>
                <a:pathLst>
                  <a:path w="131" h="45">
                    <a:moveTo>
                      <a:pt x="131" y="40"/>
                    </a:moveTo>
                    <a:cubicBezTo>
                      <a:pt x="127" y="45"/>
                      <a:pt x="119" y="45"/>
                      <a:pt x="114" y="45"/>
                    </a:cubicBezTo>
                    <a:cubicBezTo>
                      <a:pt x="104" y="45"/>
                      <a:pt x="97" y="42"/>
                      <a:pt x="88" y="42"/>
                    </a:cubicBezTo>
                    <a:cubicBezTo>
                      <a:pt x="88" y="41"/>
                      <a:pt x="88" y="40"/>
                      <a:pt x="88" y="39"/>
                    </a:cubicBezTo>
                    <a:cubicBezTo>
                      <a:pt x="90" y="39"/>
                      <a:pt x="92" y="38"/>
                      <a:pt x="93" y="35"/>
                    </a:cubicBezTo>
                    <a:cubicBezTo>
                      <a:pt x="86" y="32"/>
                      <a:pt x="79" y="33"/>
                      <a:pt x="78" y="26"/>
                    </a:cubicBezTo>
                    <a:cubicBezTo>
                      <a:pt x="74" y="26"/>
                      <a:pt x="75" y="23"/>
                      <a:pt x="73" y="22"/>
                    </a:cubicBezTo>
                    <a:cubicBezTo>
                      <a:pt x="69" y="20"/>
                      <a:pt x="67" y="22"/>
                      <a:pt x="64" y="22"/>
                    </a:cubicBezTo>
                    <a:cubicBezTo>
                      <a:pt x="57" y="22"/>
                      <a:pt x="54" y="15"/>
                      <a:pt x="48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3" y="13"/>
                      <a:pt x="33" y="12"/>
                      <a:pt x="34" y="10"/>
                    </a:cubicBezTo>
                    <a:cubicBezTo>
                      <a:pt x="33" y="9"/>
                      <a:pt x="30" y="9"/>
                      <a:pt x="28" y="9"/>
                    </a:cubicBezTo>
                    <a:cubicBezTo>
                      <a:pt x="20" y="9"/>
                      <a:pt x="8" y="15"/>
                      <a:pt x="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8"/>
                      <a:pt x="16" y="0"/>
                      <a:pt x="36" y="0"/>
                    </a:cubicBezTo>
                    <a:cubicBezTo>
                      <a:pt x="55" y="0"/>
                      <a:pt x="64" y="11"/>
                      <a:pt x="79" y="11"/>
                    </a:cubicBezTo>
                    <a:cubicBezTo>
                      <a:pt x="82" y="11"/>
                      <a:pt x="86" y="16"/>
                      <a:pt x="86" y="17"/>
                    </a:cubicBezTo>
                    <a:cubicBezTo>
                      <a:pt x="93" y="23"/>
                      <a:pt x="104" y="28"/>
                      <a:pt x="114" y="28"/>
                    </a:cubicBezTo>
                    <a:cubicBezTo>
                      <a:pt x="114" y="28"/>
                      <a:pt x="113" y="30"/>
                      <a:pt x="114" y="31"/>
                    </a:cubicBezTo>
                    <a:cubicBezTo>
                      <a:pt x="120" y="31"/>
                      <a:pt x="120" y="31"/>
                      <a:pt x="120" y="31"/>
                    </a:cubicBezTo>
                    <a:cubicBezTo>
                      <a:pt x="125" y="32"/>
                      <a:pt x="127" y="39"/>
                      <a:pt x="131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2" name="Freeform 41">
                <a:extLst>
                  <a:ext uri="{FF2B5EF4-FFF2-40B4-BE49-F238E27FC236}">
                    <a16:creationId xmlns:a16="http://schemas.microsoft.com/office/drawing/2014/main" id="{47B4605A-6C9E-406C-A5DA-8B3AB56167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613" y="2509838"/>
                <a:ext cx="9525" cy="111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7"/>
                  </a:cxn>
                  <a:cxn ang="0">
                    <a:pos x="0" y="7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3"/>
                      <a:pt x="7" y="5"/>
                      <a:pt x="6" y="7"/>
                    </a:cubicBezTo>
                    <a:cubicBezTo>
                      <a:pt x="5" y="7"/>
                      <a:pt x="0" y="8"/>
                      <a:pt x="0" y="7"/>
                    </a:cubicBezTo>
                    <a:cubicBezTo>
                      <a:pt x="0" y="4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3" name="Freeform 42">
                <a:extLst>
                  <a:ext uri="{FF2B5EF4-FFF2-40B4-BE49-F238E27FC236}">
                    <a16:creationId xmlns:a16="http://schemas.microsoft.com/office/drawing/2014/main" id="{BE5DAFA6-ABDF-429E-BD76-349C3DF2E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2925" y="2568575"/>
                <a:ext cx="28575" cy="14288"/>
              </a:xfrm>
              <a:custGeom>
                <a:avLst/>
                <a:gdLst/>
                <a:ahLst/>
                <a:cxnLst>
                  <a:cxn ang="0">
                    <a:pos x="18" y="3"/>
                  </a:cxn>
                  <a:cxn ang="0">
                    <a:pos x="22" y="7"/>
                  </a:cxn>
                  <a:cxn ang="0">
                    <a:pos x="7" y="10"/>
                  </a:cxn>
                  <a:cxn ang="0">
                    <a:pos x="0" y="3"/>
                  </a:cxn>
                  <a:cxn ang="0">
                    <a:pos x="5" y="0"/>
                  </a:cxn>
                  <a:cxn ang="0">
                    <a:pos x="19" y="4"/>
                  </a:cxn>
                  <a:cxn ang="0">
                    <a:pos x="18" y="3"/>
                  </a:cxn>
                </a:cxnLst>
                <a:rect l="0" t="0" r="r" b="b"/>
                <a:pathLst>
                  <a:path w="22" h="10">
                    <a:moveTo>
                      <a:pt x="18" y="3"/>
                    </a:moveTo>
                    <a:cubicBezTo>
                      <a:pt x="21" y="4"/>
                      <a:pt x="22" y="5"/>
                      <a:pt x="22" y="7"/>
                    </a:cubicBezTo>
                    <a:cubicBezTo>
                      <a:pt x="17" y="8"/>
                      <a:pt x="13" y="10"/>
                      <a:pt x="7" y="10"/>
                    </a:cubicBezTo>
                    <a:cubicBezTo>
                      <a:pt x="4" y="10"/>
                      <a:pt x="0" y="7"/>
                      <a:pt x="0" y="3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0" y="0"/>
                      <a:pt x="16" y="3"/>
                      <a:pt x="19" y="4"/>
                    </a:cubicBezTo>
                    <a:lnTo>
                      <a:pt x="18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4" name="Freeform 43">
                <a:extLst>
                  <a:ext uri="{FF2B5EF4-FFF2-40B4-BE49-F238E27FC236}">
                    <a16:creationId xmlns:a16="http://schemas.microsoft.com/office/drawing/2014/main" id="{77AE3C43-4C36-4BE8-94D9-BDB7A1EA1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7075" y="2568575"/>
                <a:ext cx="23813" cy="9525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1" y="7"/>
                  </a:cxn>
                  <a:cxn ang="0">
                    <a:pos x="0" y="2"/>
                  </a:cxn>
                  <a:cxn ang="0">
                    <a:pos x="5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7">
                    <a:moveTo>
                      <a:pt x="18" y="4"/>
                    </a:moveTo>
                    <a:cubicBezTo>
                      <a:pt x="17" y="7"/>
                      <a:pt x="14" y="7"/>
                      <a:pt x="11" y="7"/>
                    </a:cubicBezTo>
                    <a:cubicBezTo>
                      <a:pt x="6" y="7"/>
                      <a:pt x="0" y="7"/>
                      <a:pt x="0" y="2"/>
                    </a:cubicBezTo>
                    <a:cubicBezTo>
                      <a:pt x="0" y="0"/>
                      <a:pt x="4" y="0"/>
                      <a:pt x="5" y="0"/>
                    </a:cubicBezTo>
                    <a:cubicBezTo>
                      <a:pt x="6" y="0"/>
                      <a:pt x="17" y="2"/>
                      <a:pt x="18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5" name="Freeform 44">
                <a:extLst>
                  <a:ext uri="{FF2B5EF4-FFF2-40B4-BE49-F238E27FC236}">
                    <a16:creationId xmlns:a16="http://schemas.microsoft.com/office/drawing/2014/main" id="{BBCC0605-94B9-452C-88FD-C5B8586B6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6425" y="2543175"/>
                <a:ext cx="100013" cy="39688"/>
              </a:xfrm>
              <a:custGeom>
                <a:avLst/>
                <a:gdLst/>
                <a:ahLst/>
                <a:cxnLst>
                  <a:cxn ang="0">
                    <a:pos x="64" y="11"/>
                  </a:cxn>
                  <a:cxn ang="0">
                    <a:pos x="75" y="21"/>
                  </a:cxn>
                  <a:cxn ang="0">
                    <a:pos x="59" y="21"/>
                  </a:cxn>
                  <a:cxn ang="0">
                    <a:pos x="51" y="24"/>
                  </a:cxn>
                  <a:cxn ang="0">
                    <a:pos x="47" y="22"/>
                  </a:cxn>
                  <a:cxn ang="0">
                    <a:pos x="37" y="30"/>
                  </a:cxn>
                  <a:cxn ang="0">
                    <a:pos x="31" y="24"/>
                  </a:cxn>
                  <a:cxn ang="0">
                    <a:pos x="11" y="23"/>
                  </a:cxn>
                  <a:cxn ang="0">
                    <a:pos x="6" y="23"/>
                  </a:cxn>
                  <a:cxn ang="0">
                    <a:pos x="6" y="27"/>
                  </a:cxn>
                  <a:cxn ang="0">
                    <a:pos x="0" y="19"/>
                  </a:cxn>
                  <a:cxn ang="0">
                    <a:pos x="3" y="18"/>
                  </a:cxn>
                  <a:cxn ang="0">
                    <a:pos x="22" y="17"/>
                  </a:cxn>
                  <a:cxn ang="0">
                    <a:pos x="19" y="8"/>
                  </a:cxn>
                  <a:cxn ang="0">
                    <a:pos x="14" y="3"/>
                  </a:cxn>
                  <a:cxn ang="0">
                    <a:pos x="17" y="0"/>
                  </a:cxn>
                  <a:cxn ang="0">
                    <a:pos x="28" y="3"/>
                  </a:cxn>
                  <a:cxn ang="0">
                    <a:pos x="41" y="1"/>
                  </a:cxn>
                  <a:cxn ang="0">
                    <a:pos x="66" y="13"/>
                  </a:cxn>
                  <a:cxn ang="0">
                    <a:pos x="64" y="11"/>
                  </a:cxn>
                </a:cxnLst>
                <a:rect l="0" t="0" r="r" b="b"/>
                <a:pathLst>
                  <a:path w="75" h="30">
                    <a:moveTo>
                      <a:pt x="64" y="11"/>
                    </a:moveTo>
                    <a:cubicBezTo>
                      <a:pt x="68" y="15"/>
                      <a:pt x="72" y="16"/>
                      <a:pt x="75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6" y="23"/>
                      <a:pt x="54" y="24"/>
                      <a:pt x="51" y="24"/>
                    </a:cubicBezTo>
                    <a:cubicBezTo>
                      <a:pt x="49" y="24"/>
                      <a:pt x="49" y="22"/>
                      <a:pt x="47" y="22"/>
                    </a:cubicBezTo>
                    <a:cubicBezTo>
                      <a:pt x="41" y="22"/>
                      <a:pt x="41" y="30"/>
                      <a:pt x="37" y="30"/>
                    </a:cubicBezTo>
                    <a:cubicBezTo>
                      <a:pt x="33" y="30"/>
                      <a:pt x="34" y="26"/>
                      <a:pt x="31" y="24"/>
                    </a:cubicBezTo>
                    <a:cubicBezTo>
                      <a:pt x="27" y="22"/>
                      <a:pt x="17" y="23"/>
                      <a:pt x="11" y="23"/>
                    </a:cubicBezTo>
                    <a:cubicBezTo>
                      <a:pt x="8" y="23"/>
                      <a:pt x="8" y="24"/>
                      <a:pt x="6" y="23"/>
                    </a:cubicBezTo>
                    <a:cubicBezTo>
                      <a:pt x="6" y="24"/>
                      <a:pt x="6" y="25"/>
                      <a:pt x="6" y="27"/>
                    </a:cubicBezTo>
                    <a:cubicBezTo>
                      <a:pt x="3" y="26"/>
                      <a:pt x="0" y="22"/>
                      <a:pt x="0" y="19"/>
                    </a:cubicBezTo>
                    <a:cubicBezTo>
                      <a:pt x="1" y="19"/>
                      <a:pt x="2" y="18"/>
                      <a:pt x="3" y="18"/>
                    </a:cubicBezTo>
                    <a:cubicBezTo>
                      <a:pt x="13" y="18"/>
                      <a:pt x="17" y="20"/>
                      <a:pt x="22" y="17"/>
                    </a:cubicBezTo>
                    <a:cubicBezTo>
                      <a:pt x="20" y="15"/>
                      <a:pt x="19" y="12"/>
                      <a:pt x="19" y="8"/>
                    </a:cubicBezTo>
                    <a:cubicBezTo>
                      <a:pt x="17" y="8"/>
                      <a:pt x="14" y="6"/>
                      <a:pt x="14" y="3"/>
                    </a:cubicBezTo>
                    <a:cubicBezTo>
                      <a:pt x="14" y="2"/>
                      <a:pt x="16" y="0"/>
                      <a:pt x="17" y="0"/>
                    </a:cubicBezTo>
                    <a:cubicBezTo>
                      <a:pt x="21" y="0"/>
                      <a:pt x="24" y="3"/>
                      <a:pt x="28" y="3"/>
                    </a:cubicBezTo>
                    <a:cubicBezTo>
                      <a:pt x="34" y="3"/>
                      <a:pt x="36" y="1"/>
                      <a:pt x="41" y="1"/>
                    </a:cubicBezTo>
                    <a:cubicBezTo>
                      <a:pt x="55" y="1"/>
                      <a:pt x="58" y="9"/>
                      <a:pt x="66" y="13"/>
                    </a:cubicBezTo>
                    <a:lnTo>
                      <a:pt x="6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6" name="Freeform 45">
                <a:extLst>
                  <a:ext uri="{FF2B5EF4-FFF2-40B4-BE49-F238E27FC236}">
                    <a16:creationId xmlns:a16="http://schemas.microsoft.com/office/drawing/2014/main" id="{D04CAAED-0451-405B-B1F5-8A11DAF31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6575" y="2455863"/>
                <a:ext cx="9525" cy="111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6"/>
                  </a:cxn>
                  <a:cxn ang="0">
                    <a:pos x="5" y="8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7" h="8">
                    <a:moveTo>
                      <a:pt x="2" y="0"/>
                    </a:moveTo>
                    <a:cubicBezTo>
                      <a:pt x="6" y="0"/>
                      <a:pt x="7" y="3"/>
                      <a:pt x="7" y="6"/>
                    </a:cubicBezTo>
                    <a:cubicBezTo>
                      <a:pt x="7" y="7"/>
                      <a:pt x="6" y="8"/>
                      <a:pt x="5" y="8"/>
                    </a:cubicBezTo>
                    <a:cubicBezTo>
                      <a:pt x="0" y="8"/>
                      <a:pt x="0" y="3"/>
                      <a:pt x="0" y="0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7" name="Freeform 46">
                <a:extLst>
                  <a:ext uri="{FF2B5EF4-FFF2-40B4-BE49-F238E27FC236}">
                    <a16:creationId xmlns:a16="http://schemas.microsoft.com/office/drawing/2014/main" id="{756A4233-8230-487C-AC9D-C6462CC02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8638" y="2422525"/>
                <a:ext cx="14288" cy="47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0"/>
                  </a:cxn>
                  <a:cxn ang="0">
                    <a:pos x="11" y="3"/>
                  </a:cxn>
                  <a:cxn ang="0">
                    <a:pos x="0" y="3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1" y="2"/>
                      <a:pt x="4" y="0"/>
                      <a:pt x="6" y="0"/>
                    </a:cubicBezTo>
                    <a:cubicBezTo>
                      <a:pt x="9" y="0"/>
                      <a:pt x="10" y="2"/>
                      <a:pt x="11" y="3"/>
                    </a:cubicBezTo>
                    <a:cubicBezTo>
                      <a:pt x="7" y="4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8" name="Freeform 47">
                <a:extLst>
                  <a:ext uri="{FF2B5EF4-FFF2-40B4-BE49-F238E27FC236}">
                    <a16:creationId xmlns:a16="http://schemas.microsoft.com/office/drawing/2014/main" id="{72F25FE8-3DCA-4CEA-A5FB-0C3F634F07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038" y="2428875"/>
                <a:ext cx="4763" cy="6350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1" y="0"/>
                  </a:cxn>
                  <a:cxn ang="0">
                    <a:pos x="3" y="4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2" y="4"/>
                      <a:pt x="0" y="1"/>
                      <a:pt x="1" y="0"/>
                    </a:cubicBezTo>
                    <a:lnTo>
                      <a:pt x="3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9" name="Freeform 48">
                <a:extLst>
                  <a:ext uri="{FF2B5EF4-FFF2-40B4-BE49-F238E27FC236}">
                    <a16:creationId xmlns:a16="http://schemas.microsoft.com/office/drawing/2014/main" id="{6A8E32D1-C09B-486E-B2A4-F6E12920C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363" y="2517775"/>
                <a:ext cx="11113" cy="79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9" h="7">
                    <a:moveTo>
                      <a:pt x="0" y="4"/>
                    </a:move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7"/>
                      <a:pt x="7" y="6"/>
                      <a:pt x="9" y="4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3"/>
                      <a:pt x="4" y="5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0" name="Freeform 49">
                <a:extLst>
                  <a:ext uri="{FF2B5EF4-FFF2-40B4-BE49-F238E27FC236}">
                    <a16:creationId xmlns:a16="http://schemas.microsoft.com/office/drawing/2014/main" id="{18199599-F7D0-4EED-8AA3-728B25DA6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1875" y="1979613"/>
                <a:ext cx="966788" cy="473075"/>
              </a:xfrm>
              <a:custGeom>
                <a:avLst/>
                <a:gdLst/>
                <a:ahLst/>
                <a:cxnLst>
                  <a:cxn ang="0">
                    <a:pos x="543" y="285"/>
                  </a:cxn>
                  <a:cxn ang="0">
                    <a:pos x="555" y="317"/>
                  </a:cxn>
                  <a:cxn ang="0">
                    <a:pos x="560" y="338"/>
                  </a:cxn>
                  <a:cxn ang="0">
                    <a:pos x="542" y="345"/>
                  </a:cxn>
                  <a:cxn ang="0">
                    <a:pos x="507" y="287"/>
                  </a:cxn>
                  <a:cxn ang="0">
                    <a:pos x="474" y="283"/>
                  </a:cxn>
                  <a:cxn ang="0">
                    <a:pos x="460" y="283"/>
                  </a:cxn>
                  <a:cxn ang="0">
                    <a:pos x="443" y="286"/>
                  </a:cxn>
                  <a:cxn ang="0">
                    <a:pos x="412" y="292"/>
                  </a:cxn>
                  <a:cxn ang="0">
                    <a:pos x="393" y="291"/>
                  </a:cxn>
                  <a:cxn ang="0">
                    <a:pos x="357" y="309"/>
                  </a:cxn>
                  <a:cxn ang="0">
                    <a:pos x="343" y="342"/>
                  </a:cxn>
                  <a:cxn ang="0">
                    <a:pos x="282" y="290"/>
                  </a:cxn>
                  <a:cxn ang="0">
                    <a:pos x="246" y="281"/>
                  </a:cxn>
                  <a:cxn ang="0">
                    <a:pos x="207" y="262"/>
                  </a:cxn>
                  <a:cxn ang="0">
                    <a:pos x="170" y="268"/>
                  </a:cxn>
                  <a:cxn ang="0">
                    <a:pos x="95" y="252"/>
                  </a:cxn>
                  <a:cxn ang="0">
                    <a:pos x="47" y="214"/>
                  </a:cxn>
                  <a:cxn ang="0">
                    <a:pos x="4" y="141"/>
                  </a:cxn>
                  <a:cxn ang="0">
                    <a:pos x="4" y="95"/>
                  </a:cxn>
                  <a:cxn ang="0">
                    <a:pos x="0" y="23"/>
                  </a:cxn>
                  <a:cxn ang="0">
                    <a:pos x="20" y="27"/>
                  </a:cxn>
                  <a:cxn ang="0">
                    <a:pos x="20" y="5"/>
                  </a:cxn>
                  <a:cxn ang="0">
                    <a:pos x="373" y="0"/>
                  </a:cxn>
                  <a:cxn ang="0">
                    <a:pos x="406" y="11"/>
                  </a:cxn>
                  <a:cxn ang="0">
                    <a:pos x="408" y="45"/>
                  </a:cxn>
                  <a:cxn ang="0">
                    <a:pos x="423" y="42"/>
                  </a:cxn>
                  <a:cxn ang="0">
                    <a:pos x="441" y="40"/>
                  </a:cxn>
                  <a:cxn ang="0">
                    <a:pos x="456" y="42"/>
                  </a:cxn>
                  <a:cxn ang="0">
                    <a:pos x="472" y="47"/>
                  </a:cxn>
                  <a:cxn ang="0">
                    <a:pos x="510" y="48"/>
                  </a:cxn>
                  <a:cxn ang="0">
                    <a:pos x="490" y="54"/>
                  </a:cxn>
                  <a:cxn ang="0">
                    <a:pos x="472" y="69"/>
                  </a:cxn>
                  <a:cxn ang="0">
                    <a:pos x="471" y="121"/>
                  </a:cxn>
                  <a:cxn ang="0">
                    <a:pos x="480" y="88"/>
                  </a:cxn>
                  <a:cxn ang="0">
                    <a:pos x="501" y="57"/>
                  </a:cxn>
                  <a:cxn ang="0">
                    <a:pos x="516" y="87"/>
                  </a:cxn>
                  <a:cxn ang="0">
                    <a:pos x="531" y="97"/>
                  </a:cxn>
                  <a:cxn ang="0">
                    <a:pos x="527" y="123"/>
                  </a:cxn>
                  <a:cxn ang="0">
                    <a:pos x="564" y="97"/>
                  </a:cxn>
                  <a:cxn ang="0">
                    <a:pos x="610" y="84"/>
                  </a:cxn>
                  <a:cxn ang="0">
                    <a:pos x="653" y="65"/>
                  </a:cxn>
                  <a:cxn ang="0">
                    <a:pos x="675" y="63"/>
                  </a:cxn>
                  <a:cxn ang="0">
                    <a:pos x="699" y="28"/>
                  </a:cxn>
                  <a:cxn ang="0">
                    <a:pos x="726" y="73"/>
                  </a:cxn>
                  <a:cxn ang="0">
                    <a:pos x="701" y="80"/>
                  </a:cxn>
                  <a:cxn ang="0">
                    <a:pos x="681" y="113"/>
                  </a:cxn>
                  <a:cxn ang="0">
                    <a:pos x="690" y="118"/>
                  </a:cxn>
                  <a:cxn ang="0">
                    <a:pos x="676" y="122"/>
                  </a:cxn>
                  <a:cxn ang="0">
                    <a:pos x="648" y="132"/>
                  </a:cxn>
                  <a:cxn ang="0">
                    <a:pos x="642" y="134"/>
                  </a:cxn>
                  <a:cxn ang="0">
                    <a:pos x="635" y="137"/>
                  </a:cxn>
                  <a:cxn ang="0">
                    <a:pos x="627" y="161"/>
                  </a:cxn>
                  <a:cxn ang="0">
                    <a:pos x="622" y="159"/>
                  </a:cxn>
                  <a:cxn ang="0">
                    <a:pos x="615" y="186"/>
                  </a:cxn>
                  <a:cxn ang="0">
                    <a:pos x="614" y="178"/>
                  </a:cxn>
                  <a:cxn ang="0">
                    <a:pos x="608" y="170"/>
                  </a:cxn>
                  <a:cxn ang="0">
                    <a:pos x="611" y="192"/>
                  </a:cxn>
                  <a:cxn ang="0">
                    <a:pos x="614" y="196"/>
                  </a:cxn>
                  <a:cxn ang="0">
                    <a:pos x="614" y="205"/>
                  </a:cxn>
                  <a:cxn ang="0">
                    <a:pos x="607" y="213"/>
                  </a:cxn>
                  <a:cxn ang="0">
                    <a:pos x="607" y="221"/>
                  </a:cxn>
                  <a:cxn ang="0">
                    <a:pos x="589" y="232"/>
                  </a:cxn>
                </a:cxnLst>
                <a:rect l="0" t="0" r="r" b="b"/>
                <a:pathLst>
                  <a:path w="726" h="356">
                    <a:moveTo>
                      <a:pt x="590" y="233"/>
                    </a:moveTo>
                    <a:cubicBezTo>
                      <a:pt x="569" y="245"/>
                      <a:pt x="543" y="253"/>
                      <a:pt x="543" y="285"/>
                    </a:cubicBezTo>
                    <a:cubicBezTo>
                      <a:pt x="543" y="300"/>
                      <a:pt x="555" y="304"/>
                      <a:pt x="555" y="318"/>
                    </a:cubicBezTo>
                    <a:cubicBezTo>
                      <a:pt x="555" y="317"/>
                      <a:pt x="555" y="317"/>
                      <a:pt x="555" y="317"/>
                    </a:cubicBezTo>
                    <a:cubicBezTo>
                      <a:pt x="555" y="320"/>
                      <a:pt x="555" y="320"/>
                      <a:pt x="555" y="320"/>
                    </a:cubicBezTo>
                    <a:cubicBezTo>
                      <a:pt x="556" y="326"/>
                      <a:pt x="560" y="330"/>
                      <a:pt x="560" y="338"/>
                    </a:cubicBezTo>
                    <a:cubicBezTo>
                      <a:pt x="560" y="347"/>
                      <a:pt x="558" y="356"/>
                      <a:pt x="551" y="356"/>
                    </a:cubicBezTo>
                    <a:cubicBezTo>
                      <a:pt x="544" y="356"/>
                      <a:pt x="544" y="349"/>
                      <a:pt x="542" y="345"/>
                    </a:cubicBezTo>
                    <a:cubicBezTo>
                      <a:pt x="537" y="338"/>
                      <a:pt x="532" y="335"/>
                      <a:pt x="529" y="328"/>
                    </a:cubicBezTo>
                    <a:cubicBezTo>
                      <a:pt x="522" y="314"/>
                      <a:pt x="527" y="287"/>
                      <a:pt x="507" y="287"/>
                    </a:cubicBezTo>
                    <a:cubicBezTo>
                      <a:pt x="503" y="287"/>
                      <a:pt x="502" y="293"/>
                      <a:pt x="498" y="293"/>
                    </a:cubicBezTo>
                    <a:cubicBezTo>
                      <a:pt x="490" y="293"/>
                      <a:pt x="485" y="283"/>
                      <a:pt x="474" y="283"/>
                    </a:cubicBezTo>
                    <a:cubicBezTo>
                      <a:pt x="468" y="283"/>
                      <a:pt x="467" y="286"/>
                      <a:pt x="463" y="286"/>
                    </a:cubicBezTo>
                    <a:cubicBezTo>
                      <a:pt x="462" y="286"/>
                      <a:pt x="460" y="284"/>
                      <a:pt x="460" y="283"/>
                    </a:cubicBezTo>
                    <a:cubicBezTo>
                      <a:pt x="453" y="285"/>
                      <a:pt x="444" y="284"/>
                      <a:pt x="436" y="286"/>
                    </a:cubicBezTo>
                    <a:cubicBezTo>
                      <a:pt x="441" y="288"/>
                      <a:pt x="440" y="288"/>
                      <a:pt x="443" y="286"/>
                    </a:cubicBezTo>
                    <a:cubicBezTo>
                      <a:pt x="442" y="293"/>
                      <a:pt x="438" y="297"/>
                      <a:pt x="443" y="301"/>
                    </a:cubicBezTo>
                    <a:cubicBezTo>
                      <a:pt x="431" y="307"/>
                      <a:pt x="421" y="292"/>
                      <a:pt x="412" y="292"/>
                    </a:cubicBezTo>
                    <a:cubicBezTo>
                      <a:pt x="409" y="292"/>
                      <a:pt x="408" y="295"/>
                      <a:pt x="405" y="295"/>
                    </a:cubicBezTo>
                    <a:cubicBezTo>
                      <a:pt x="400" y="295"/>
                      <a:pt x="398" y="291"/>
                      <a:pt x="393" y="291"/>
                    </a:cubicBezTo>
                    <a:cubicBezTo>
                      <a:pt x="380" y="291"/>
                      <a:pt x="374" y="302"/>
                      <a:pt x="368" y="307"/>
                    </a:cubicBezTo>
                    <a:cubicBezTo>
                      <a:pt x="365" y="311"/>
                      <a:pt x="361" y="308"/>
                      <a:pt x="357" y="309"/>
                    </a:cubicBezTo>
                    <a:cubicBezTo>
                      <a:pt x="347" y="313"/>
                      <a:pt x="341" y="325"/>
                      <a:pt x="341" y="338"/>
                    </a:cubicBezTo>
                    <a:cubicBezTo>
                      <a:pt x="341" y="339"/>
                      <a:pt x="343" y="341"/>
                      <a:pt x="343" y="342"/>
                    </a:cubicBezTo>
                    <a:cubicBezTo>
                      <a:pt x="336" y="342"/>
                      <a:pt x="325" y="339"/>
                      <a:pt x="321" y="336"/>
                    </a:cubicBezTo>
                    <a:cubicBezTo>
                      <a:pt x="307" y="322"/>
                      <a:pt x="308" y="290"/>
                      <a:pt x="282" y="290"/>
                    </a:cubicBezTo>
                    <a:cubicBezTo>
                      <a:pt x="272" y="290"/>
                      <a:pt x="275" y="302"/>
                      <a:pt x="266" y="302"/>
                    </a:cubicBezTo>
                    <a:cubicBezTo>
                      <a:pt x="257" y="302"/>
                      <a:pt x="250" y="287"/>
                      <a:pt x="246" y="281"/>
                    </a:cubicBezTo>
                    <a:cubicBezTo>
                      <a:pt x="239" y="268"/>
                      <a:pt x="230" y="266"/>
                      <a:pt x="215" y="262"/>
                    </a:cubicBezTo>
                    <a:cubicBezTo>
                      <a:pt x="207" y="262"/>
                      <a:pt x="207" y="262"/>
                      <a:pt x="207" y="262"/>
                    </a:cubicBezTo>
                    <a:cubicBezTo>
                      <a:pt x="207" y="268"/>
                      <a:pt x="207" y="268"/>
                      <a:pt x="207" y="268"/>
                    </a:cubicBezTo>
                    <a:cubicBezTo>
                      <a:pt x="170" y="268"/>
                      <a:pt x="170" y="268"/>
                      <a:pt x="170" y="268"/>
                    </a:cubicBezTo>
                    <a:cubicBezTo>
                      <a:pt x="123" y="252"/>
                      <a:pt x="123" y="252"/>
                      <a:pt x="123" y="252"/>
                    </a:cubicBezTo>
                    <a:cubicBezTo>
                      <a:pt x="95" y="252"/>
                      <a:pt x="95" y="252"/>
                      <a:pt x="95" y="252"/>
                    </a:cubicBezTo>
                    <a:cubicBezTo>
                      <a:pt x="88" y="239"/>
                      <a:pt x="66" y="230"/>
                      <a:pt x="50" y="223"/>
                    </a:cubicBezTo>
                    <a:cubicBezTo>
                      <a:pt x="47" y="222"/>
                      <a:pt x="48" y="217"/>
                      <a:pt x="47" y="214"/>
                    </a:cubicBezTo>
                    <a:cubicBezTo>
                      <a:pt x="40" y="198"/>
                      <a:pt x="28" y="193"/>
                      <a:pt x="30" y="175"/>
                    </a:cubicBezTo>
                    <a:cubicBezTo>
                      <a:pt x="21" y="174"/>
                      <a:pt x="11" y="154"/>
                      <a:pt x="4" y="141"/>
                    </a:cubicBezTo>
                    <a:cubicBezTo>
                      <a:pt x="2" y="137"/>
                      <a:pt x="6" y="134"/>
                      <a:pt x="8" y="133"/>
                    </a:cubicBezTo>
                    <a:cubicBezTo>
                      <a:pt x="3" y="123"/>
                      <a:pt x="8" y="107"/>
                      <a:pt x="4" y="95"/>
                    </a:cubicBezTo>
                    <a:cubicBezTo>
                      <a:pt x="0" y="85"/>
                      <a:pt x="11" y="60"/>
                      <a:pt x="11" y="46"/>
                    </a:cubicBezTo>
                    <a:cubicBezTo>
                      <a:pt x="11" y="36"/>
                      <a:pt x="0" y="32"/>
                      <a:pt x="0" y="23"/>
                    </a:cubicBezTo>
                    <a:cubicBezTo>
                      <a:pt x="0" y="20"/>
                      <a:pt x="5" y="20"/>
                      <a:pt x="7" y="20"/>
                    </a:cubicBezTo>
                    <a:cubicBezTo>
                      <a:pt x="13" y="20"/>
                      <a:pt x="17" y="23"/>
                      <a:pt x="20" y="27"/>
                    </a:cubicBezTo>
                    <a:cubicBezTo>
                      <a:pt x="22" y="24"/>
                      <a:pt x="26" y="19"/>
                      <a:pt x="26" y="15"/>
                    </a:cubicBezTo>
                    <a:cubicBezTo>
                      <a:pt x="26" y="11"/>
                      <a:pt x="22" y="10"/>
                      <a:pt x="20" y="5"/>
                    </a:cubicBezTo>
                    <a:cubicBezTo>
                      <a:pt x="373" y="5"/>
                      <a:pt x="373" y="5"/>
                      <a:pt x="373" y="5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4"/>
                      <a:pt x="378" y="8"/>
                      <a:pt x="384" y="11"/>
                    </a:cubicBezTo>
                    <a:cubicBezTo>
                      <a:pt x="406" y="11"/>
                      <a:pt x="406" y="11"/>
                      <a:pt x="406" y="11"/>
                    </a:cubicBezTo>
                    <a:cubicBezTo>
                      <a:pt x="415" y="20"/>
                      <a:pt x="426" y="20"/>
                      <a:pt x="443" y="20"/>
                    </a:cubicBezTo>
                    <a:cubicBezTo>
                      <a:pt x="431" y="28"/>
                      <a:pt x="418" y="32"/>
                      <a:pt x="408" y="45"/>
                    </a:cubicBezTo>
                    <a:cubicBezTo>
                      <a:pt x="415" y="45"/>
                      <a:pt x="415" y="45"/>
                      <a:pt x="415" y="45"/>
                    </a:cubicBezTo>
                    <a:cubicBezTo>
                      <a:pt x="418" y="43"/>
                      <a:pt x="420" y="42"/>
                      <a:pt x="423" y="42"/>
                    </a:cubicBezTo>
                    <a:cubicBezTo>
                      <a:pt x="425" y="46"/>
                      <a:pt x="426" y="46"/>
                      <a:pt x="429" y="46"/>
                    </a:cubicBezTo>
                    <a:cubicBezTo>
                      <a:pt x="437" y="46"/>
                      <a:pt x="437" y="40"/>
                      <a:pt x="441" y="40"/>
                    </a:cubicBezTo>
                    <a:cubicBezTo>
                      <a:pt x="446" y="40"/>
                      <a:pt x="454" y="32"/>
                      <a:pt x="461" y="31"/>
                    </a:cubicBezTo>
                    <a:cubicBezTo>
                      <a:pt x="461" y="37"/>
                      <a:pt x="458" y="38"/>
                      <a:pt x="456" y="42"/>
                    </a:cubicBezTo>
                    <a:cubicBezTo>
                      <a:pt x="465" y="42"/>
                      <a:pt x="465" y="42"/>
                      <a:pt x="465" y="42"/>
                    </a:cubicBezTo>
                    <a:cubicBezTo>
                      <a:pt x="465" y="45"/>
                      <a:pt x="469" y="47"/>
                      <a:pt x="472" y="47"/>
                    </a:cubicBezTo>
                    <a:cubicBezTo>
                      <a:pt x="478" y="47"/>
                      <a:pt x="480" y="43"/>
                      <a:pt x="484" y="43"/>
                    </a:cubicBezTo>
                    <a:cubicBezTo>
                      <a:pt x="495" y="43"/>
                      <a:pt x="500" y="48"/>
                      <a:pt x="510" y="48"/>
                    </a:cubicBezTo>
                    <a:cubicBezTo>
                      <a:pt x="510" y="54"/>
                      <a:pt x="510" y="54"/>
                      <a:pt x="510" y="54"/>
                    </a:cubicBezTo>
                    <a:cubicBezTo>
                      <a:pt x="503" y="56"/>
                      <a:pt x="493" y="54"/>
                      <a:pt x="490" y="54"/>
                    </a:cubicBezTo>
                    <a:cubicBezTo>
                      <a:pt x="480" y="54"/>
                      <a:pt x="462" y="66"/>
                      <a:pt x="462" y="75"/>
                    </a:cubicBezTo>
                    <a:cubicBezTo>
                      <a:pt x="466" y="72"/>
                      <a:pt x="468" y="69"/>
                      <a:pt x="472" y="69"/>
                    </a:cubicBezTo>
                    <a:cubicBezTo>
                      <a:pt x="465" y="78"/>
                      <a:pt x="461" y="101"/>
                      <a:pt x="461" y="112"/>
                    </a:cubicBezTo>
                    <a:cubicBezTo>
                      <a:pt x="461" y="117"/>
                      <a:pt x="466" y="121"/>
                      <a:pt x="471" y="121"/>
                    </a:cubicBezTo>
                    <a:cubicBezTo>
                      <a:pt x="478" y="121"/>
                      <a:pt x="480" y="108"/>
                      <a:pt x="480" y="102"/>
                    </a:cubicBezTo>
                    <a:cubicBezTo>
                      <a:pt x="480" y="97"/>
                      <a:pt x="480" y="88"/>
                      <a:pt x="480" y="88"/>
                    </a:cubicBezTo>
                    <a:cubicBezTo>
                      <a:pt x="480" y="82"/>
                      <a:pt x="480" y="69"/>
                      <a:pt x="485" y="69"/>
                    </a:cubicBezTo>
                    <a:cubicBezTo>
                      <a:pt x="501" y="68"/>
                      <a:pt x="494" y="57"/>
                      <a:pt x="501" y="57"/>
                    </a:cubicBezTo>
                    <a:cubicBezTo>
                      <a:pt x="504" y="57"/>
                      <a:pt x="521" y="65"/>
                      <a:pt x="521" y="70"/>
                    </a:cubicBezTo>
                    <a:cubicBezTo>
                      <a:pt x="521" y="77"/>
                      <a:pt x="517" y="81"/>
                      <a:pt x="516" y="87"/>
                    </a:cubicBezTo>
                    <a:cubicBezTo>
                      <a:pt x="521" y="87"/>
                      <a:pt x="520" y="85"/>
                      <a:pt x="525" y="84"/>
                    </a:cubicBezTo>
                    <a:cubicBezTo>
                      <a:pt x="526" y="91"/>
                      <a:pt x="526" y="94"/>
                      <a:pt x="531" y="97"/>
                    </a:cubicBezTo>
                    <a:cubicBezTo>
                      <a:pt x="526" y="103"/>
                      <a:pt x="521" y="106"/>
                      <a:pt x="521" y="112"/>
                    </a:cubicBezTo>
                    <a:cubicBezTo>
                      <a:pt x="521" y="117"/>
                      <a:pt x="523" y="123"/>
                      <a:pt x="527" y="123"/>
                    </a:cubicBezTo>
                    <a:cubicBezTo>
                      <a:pt x="539" y="123"/>
                      <a:pt x="559" y="112"/>
                      <a:pt x="568" y="108"/>
                    </a:cubicBezTo>
                    <a:cubicBezTo>
                      <a:pt x="567" y="103"/>
                      <a:pt x="565" y="99"/>
                      <a:pt x="564" y="97"/>
                    </a:cubicBezTo>
                    <a:cubicBezTo>
                      <a:pt x="567" y="97"/>
                      <a:pt x="567" y="97"/>
                      <a:pt x="569" y="97"/>
                    </a:cubicBezTo>
                    <a:cubicBezTo>
                      <a:pt x="582" y="97"/>
                      <a:pt x="610" y="101"/>
                      <a:pt x="610" y="84"/>
                    </a:cubicBezTo>
                    <a:cubicBezTo>
                      <a:pt x="611" y="84"/>
                      <a:pt x="627" y="68"/>
                      <a:pt x="630" y="66"/>
                    </a:cubicBezTo>
                    <a:cubicBezTo>
                      <a:pt x="632" y="64"/>
                      <a:pt x="643" y="65"/>
                      <a:pt x="653" y="65"/>
                    </a:cubicBezTo>
                    <a:cubicBezTo>
                      <a:pt x="657" y="65"/>
                      <a:pt x="660" y="65"/>
                      <a:pt x="664" y="65"/>
                    </a:cubicBezTo>
                    <a:cubicBezTo>
                      <a:pt x="668" y="65"/>
                      <a:pt x="672" y="63"/>
                      <a:pt x="675" y="63"/>
                    </a:cubicBezTo>
                    <a:cubicBezTo>
                      <a:pt x="680" y="62"/>
                      <a:pt x="678" y="61"/>
                      <a:pt x="680" y="59"/>
                    </a:cubicBezTo>
                    <a:cubicBezTo>
                      <a:pt x="688" y="51"/>
                      <a:pt x="688" y="36"/>
                      <a:pt x="699" y="28"/>
                    </a:cubicBezTo>
                    <a:cubicBezTo>
                      <a:pt x="704" y="35"/>
                      <a:pt x="712" y="25"/>
                      <a:pt x="716" y="32"/>
                    </a:cubicBezTo>
                    <a:cubicBezTo>
                      <a:pt x="723" y="44"/>
                      <a:pt x="717" y="62"/>
                      <a:pt x="726" y="73"/>
                    </a:cubicBezTo>
                    <a:cubicBezTo>
                      <a:pt x="723" y="77"/>
                      <a:pt x="718" y="80"/>
                      <a:pt x="712" y="80"/>
                    </a:cubicBezTo>
                    <a:cubicBezTo>
                      <a:pt x="706" y="80"/>
                      <a:pt x="706" y="78"/>
                      <a:pt x="701" y="80"/>
                    </a:cubicBezTo>
                    <a:cubicBezTo>
                      <a:pt x="694" y="87"/>
                      <a:pt x="679" y="92"/>
                      <a:pt x="679" y="109"/>
                    </a:cubicBezTo>
                    <a:cubicBezTo>
                      <a:pt x="679" y="110"/>
                      <a:pt x="680" y="112"/>
                      <a:pt x="681" y="113"/>
                    </a:cubicBezTo>
                    <a:cubicBezTo>
                      <a:pt x="681" y="115"/>
                      <a:pt x="683" y="121"/>
                      <a:pt x="686" y="121"/>
                    </a:cubicBezTo>
                    <a:cubicBezTo>
                      <a:pt x="687" y="121"/>
                      <a:pt x="690" y="118"/>
                      <a:pt x="690" y="118"/>
                    </a:cubicBezTo>
                    <a:cubicBezTo>
                      <a:pt x="690" y="121"/>
                      <a:pt x="690" y="121"/>
                      <a:pt x="690" y="121"/>
                    </a:cubicBezTo>
                    <a:cubicBezTo>
                      <a:pt x="685" y="122"/>
                      <a:pt x="678" y="124"/>
                      <a:pt x="676" y="122"/>
                    </a:cubicBezTo>
                    <a:cubicBezTo>
                      <a:pt x="667" y="129"/>
                      <a:pt x="652" y="126"/>
                      <a:pt x="643" y="132"/>
                    </a:cubicBezTo>
                    <a:cubicBezTo>
                      <a:pt x="648" y="132"/>
                      <a:pt x="648" y="132"/>
                      <a:pt x="648" y="132"/>
                    </a:cubicBezTo>
                    <a:cubicBezTo>
                      <a:pt x="652" y="132"/>
                      <a:pt x="656" y="129"/>
                      <a:pt x="659" y="132"/>
                    </a:cubicBezTo>
                    <a:cubicBezTo>
                      <a:pt x="653" y="134"/>
                      <a:pt x="648" y="134"/>
                      <a:pt x="642" y="134"/>
                    </a:cubicBezTo>
                    <a:cubicBezTo>
                      <a:pt x="641" y="134"/>
                      <a:pt x="639" y="133"/>
                      <a:pt x="638" y="133"/>
                    </a:cubicBezTo>
                    <a:cubicBezTo>
                      <a:pt x="637" y="134"/>
                      <a:pt x="635" y="135"/>
                      <a:pt x="635" y="137"/>
                    </a:cubicBezTo>
                    <a:cubicBezTo>
                      <a:pt x="635" y="139"/>
                      <a:pt x="639" y="142"/>
                      <a:pt x="639" y="142"/>
                    </a:cubicBezTo>
                    <a:cubicBezTo>
                      <a:pt x="638" y="145"/>
                      <a:pt x="630" y="161"/>
                      <a:pt x="627" y="161"/>
                    </a:cubicBezTo>
                    <a:cubicBezTo>
                      <a:pt x="626" y="161"/>
                      <a:pt x="625" y="158"/>
                      <a:pt x="624" y="157"/>
                    </a:cubicBezTo>
                    <a:cubicBezTo>
                      <a:pt x="622" y="159"/>
                      <a:pt x="622" y="159"/>
                      <a:pt x="622" y="159"/>
                    </a:cubicBezTo>
                    <a:cubicBezTo>
                      <a:pt x="623" y="163"/>
                      <a:pt x="626" y="164"/>
                      <a:pt x="626" y="168"/>
                    </a:cubicBezTo>
                    <a:cubicBezTo>
                      <a:pt x="626" y="170"/>
                      <a:pt x="617" y="186"/>
                      <a:pt x="615" y="186"/>
                    </a:cubicBezTo>
                    <a:cubicBezTo>
                      <a:pt x="615" y="186"/>
                      <a:pt x="614" y="184"/>
                      <a:pt x="614" y="183"/>
                    </a:cubicBezTo>
                    <a:cubicBezTo>
                      <a:pt x="614" y="181"/>
                      <a:pt x="614" y="180"/>
                      <a:pt x="614" y="178"/>
                    </a:cubicBezTo>
                    <a:cubicBezTo>
                      <a:pt x="614" y="175"/>
                      <a:pt x="610" y="168"/>
                      <a:pt x="609" y="164"/>
                    </a:cubicBezTo>
                    <a:cubicBezTo>
                      <a:pt x="608" y="166"/>
                      <a:pt x="608" y="170"/>
                      <a:pt x="608" y="170"/>
                    </a:cubicBezTo>
                    <a:cubicBezTo>
                      <a:pt x="608" y="173"/>
                      <a:pt x="611" y="181"/>
                      <a:pt x="611" y="185"/>
                    </a:cubicBezTo>
                    <a:cubicBezTo>
                      <a:pt x="611" y="189"/>
                      <a:pt x="608" y="189"/>
                      <a:pt x="611" y="192"/>
                    </a:cubicBezTo>
                    <a:cubicBezTo>
                      <a:pt x="612" y="192"/>
                      <a:pt x="613" y="192"/>
                      <a:pt x="614" y="192"/>
                    </a:cubicBezTo>
                    <a:cubicBezTo>
                      <a:pt x="614" y="193"/>
                      <a:pt x="614" y="195"/>
                      <a:pt x="614" y="196"/>
                    </a:cubicBezTo>
                    <a:cubicBezTo>
                      <a:pt x="614" y="200"/>
                      <a:pt x="610" y="201"/>
                      <a:pt x="608" y="201"/>
                    </a:cubicBezTo>
                    <a:cubicBezTo>
                      <a:pt x="610" y="205"/>
                      <a:pt x="612" y="205"/>
                      <a:pt x="614" y="205"/>
                    </a:cubicBezTo>
                    <a:cubicBezTo>
                      <a:pt x="613" y="210"/>
                      <a:pt x="611" y="210"/>
                      <a:pt x="607" y="210"/>
                    </a:cubicBezTo>
                    <a:cubicBezTo>
                      <a:pt x="607" y="213"/>
                      <a:pt x="607" y="213"/>
                      <a:pt x="607" y="213"/>
                    </a:cubicBezTo>
                    <a:cubicBezTo>
                      <a:pt x="612" y="216"/>
                      <a:pt x="612" y="216"/>
                      <a:pt x="612" y="216"/>
                    </a:cubicBezTo>
                    <a:cubicBezTo>
                      <a:pt x="611" y="218"/>
                      <a:pt x="610" y="221"/>
                      <a:pt x="607" y="221"/>
                    </a:cubicBezTo>
                    <a:cubicBezTo>
                      <a:pt x="602" y="222"/>
                      <a:pt x="600" y="226"/>
                      <a:pt x="596" y="226"/>
                    </a:cubicBezTo>
                    <a:cubicBezTo>
                      <a:pt x="591" y="228"/>
                      <a:pt x="591" y="230"/>
                      <a:pt x="589" y="232"/>
                    </a:cubicBezTo>
                    <a:lnTo>
                      <a:pt x="590" y="2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1" name="Freeform 50">
                <a:extLst>
                  <a:ext uri="{FF2B5EF4-FFF2-40B4-BE49-F238E27FC236}">
                    <a16:creationId xmlns:a16="http://schemas.microsoft.com/office/drawing/2014/main" id="{65F25920-354F-425A-9B93-0B8C151B70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413" y="1400175"/>
                <a:ext cx="1425575" cy="736600"/>
              </a:xfrm>
              <a:custGeom>
                <a:avLst/>
                <a:gdLst/>
                <a:ahLst/>
                <a:cxnLst>
                  <a:cxn ang="0">
                    <a:pos x="950" y="501"/>
                  </a:cxn>
                  <a:cxn ang="0">
                    <a:pos x="950" y="527"/>
                  </a:cxn>
                  <a:cxn ang="0">
                    <a:pos x="955" y="469"/>
                  </a:cxn>
                  <a:cxn ang="0">
                    <a:pos x="944" y="436"/>
                  </a:cxn>
                  <a:cxn ang="0">
                    <a:pos x="982" y="418"/>
                  </a:cxn>
                  <a:cxn ang="0">
                    <a:pos x="1060" y="356"/>
                  </a:cxn>
                  <a:cxn ang="0">
                    <a:pos x="1050" y="346"/>
                  </a:cxn>
                  <a:cxn ang="0">
                    <a:pos x="991" y="310"/>
                  </a:cxn>
                  <a:cxn ang="0">
                    <a:pos x="965" y="247"/>
                  </a:cxn>
                  <a:cxn ang="0">
                    <a:pos x="908" y="267"/>
                  </a:cxn>
                  <a:cxn ang="0">
                    <a:pos x="831" y="204"/>
                  </a:cxn>
                  <a:cxn ang="0">
                    <a:pos x="794" y="247"/>
                  </a:cxn>
                  <a:cxn ang="0">
                    <a:pos x="783" y="387"/>
                  </a:cxn>
                  <a:cxn ang="0">
                    <a:pos x="726" y="334"/>
                  </a:cxn>
                  <a:cxn ang="0">
                    <a:pos x="607" y="306"/>
                  </a:cxn>
                  <a:cxn ang="0">
                    <a:pos x="595" y="216"/>
                  </a:cxn>
                  <a:cxn ang="0">
                    <a:pos x="633" y="178"/>
                  </a:cxn>
                  <a:cxn ang="0">
                    <a:pos x="675" y="146"/>
                  </a:cxn>
                  <a:cxn ang="0">
                    <a:pos x="686" y="127"/>
                  </a:cxn>
                  <a:cxn ang="0">
                    <a:pos x="722" y="120"/>
                  </a:cxn>
                  <a:cxn ang="0">
                    <a:pos x="746" y="61"/>
                  </a:cxn>
                  <a:cxn ang="0">
                    <a:pos x="702" y="67"/>
                  </a:cxn>
                  <a:cxn ang="0">
                    <a:pos x="665" y="74"/>
                  </a:cxn>
                  <a:cxn ang="0">
                    <a:pos x="625" y="55"/>
                  </a:cxn>
                  <a:cxn ang="0">
                    <a:pos x="574" y="0"/>
                  </a:cxn>
                  <a:cxn ang="0">
                    <a:pos x="555" y="38"/>
                  </a:cxn>
                  <a:cxn ang="0">
                    <a:pos x="567" y="98"/>
                  </a:cxn>
                  <a:cxn ang="0">
                    <a:pos x="492" y="92"/>
                  </a:cxn>
                  <a:cxn ang="0">
                    <a:pos x="430" y="75"/>
                  </a:cxn>
                  <a:cxn ang="0">
                    <a:pos x="387" y="89"/>
                  </a:cxn>
                  <a:cxn ang="0">
                    <a:pos x="333" y="81"/>
                  </a:cxn>
                  <a:cxn ang="0">
                    <a:pos x="202" y="42"/>
                  </a:cxn>
                  <a:cxn ang="0">
                    <a:pos x="138" y="40"/>
                  </a:cxn>
                  <a:cxn ang="0">
                    <a:pos x="61" y="70"/>
                  </a:cxn>
                  <a:cxn ang="0">
                    <a:pos x="0" y="242"/>
                  </a:cxn>
                  <a:cxn ang="0">
                    <a:pos x="67" y="253"/>
                  </a:cxn>
                  <a:cxn ang="0">
                    <a:pos x="124" y="316"/>
                  </a:cxn>
                  <a:cxn ang="0">
                    <a:pos x="136" y="366"/>
                  </a:cxn>
                  <a:cxn ang="0">
                    <a:pos x="181" y="413"/>
                  </a:cxn>
                  <a:cxn ang="0">
                    <a:pos x="224" y="440"/>
                  </a:cxn>
                  <a:cxn ang="0">
                    <a:pos x="610" y="446"/>
                  </a:cxn>
                  <a:cxn ang="0">
                    <a:pos x="676" y="453"/>
                  </a:cxn>
                  <a:cxn ang="0">
                    <a:pos x="705" y="477"/>
                  </a:cxn>
                  <a:cxn ang="0">
                    <a:pos x="759" y="512"/>
                  </a:cxn>
                  <a:cxn ang="0">
                    <a:pos x="732" y="553"/>
                  </a:cxn>
                  <a:cxn ang="0">
                    <a:pos x="772" y="543"/>
                  </a:cxn>
                  <a:cxn ang="0">
                    <a:pos x="814" y="519"/>
                  </a:cxn>
                  <a:cxn ang="0">
                    <a:pos x="879" y="498"/>
                  </a:cxn>
                  <a:cxn ang="0">
                    <a:pos x="928" y="505"/>
                  </a:cxn>
                </a:cxnLst>
                <a:rect l="0" t="0" r="r" b="b"/>
                <a:pathLst>
                  <a:path w="1071" h="553">
                    <a:moveTo>
                      <a:pt x="928" y="503"/>
                    </a:moveTo>
                    <a:cubicBezTo>
                      <a:pt x="928" y="502"/>
                      <a:pt x="928" y="502"/>
                      <a:pt x="928" y="502"/>
                    </a:cubicBezTo>
                    <a:cubicBezTo>
                      <a:pt x="928" y="502"/>
                      <a:pt x="931" y="502"/>
                      <a:pt x="932" y="502"/>
                    </a:cubicBezTo>
                    <a:cubicBezTo>
                      <a:pt x="935" y="502"/>
                      <a:pt x="946" y="504"/>
                      <a:pt x="950" y="501"/>
                    </a:cubicBezTo>
                    <a:cubicBezTo>
                      <a:pt x="954" y="498"/>
                      <a:pt x="954" y="493"/>
                      <a:pt x="960" y="492"/>
                    </a:cubicBezTo>
                    <a:cubicBezTo>
                      <a:pt x="960" y="498"/>
                      <a:pt x="960" y="499"/>
                      <a:pt x="967" y="499"/>
                    </a:cubicBezTo>
                    <a:cubicBezTo>
                      <a:pt x="957" y="500"/>
                      <a:pt x="941" y="507"/>
                      <a:pt x="941" y="516"/>
                    </a:cubicBezTo>
                    <a:cubicBezTo>
                      <a:pt x="941" y="520"/>
                      <a:pt x="947" y="527"/>
                      <a:pt x="950" y="527"/>
                    </a:cubicBezTo>
                    <a:cubicBezTo>
                      <a:pt x="953" y="527"/>
                      <a:pt x="961" y="516"/>
                      <a:pt x="970" y="513"/>
                    </a:cubicBezTo>
                    <a:cubicBezTo>
                      <a:pt x="972" y="513"/>
                      <a:pt x="1003" y="501"/>
                      <a:pt x="1003" y="497"/>
                    </a:cubicBezTo>
                    <a:cubicBezTo>
                      <a:pt x="1003" y="493"/>
                      <a:pt x="991" y="492"/>
                      <a:pt x="988" y="492"/>
                    </a:cubicBezTo>
                    <a:cubicBezTo>
                      <a:pt x="976" y="492"/>
                      <a:pt x="955" y="480"/>
                      <a:pt x="955" y="469"/>
                    </a:cubicBezTo>
                    <a:cubicBezTo>
                      <a:pt x="955" y="466"/>
                      <a:pt x="959" y="463"/>
                      <a:pt x="960" y="458"/>
                    </a:cubicBezTo>
                    <a:cubicBezTo>
                      <a:pt x="958" y="458"/>
                      <a:pt x="953" y="457"/>
                      <a:pt x="949" y="457"/>
                    </a:cubicBezTo>
                    <a:cubicBezTo>
                      <a:pt x="951" y="453"/>
                      <a:pt x="967" y="451"/>
                      <a:pt x="967" y="442"/>
                    </a:cubicBezTo>
                    <a:cubicBezTo>
                      <a:pt x="967" y="434"/>
                      <a:pt x="954" y="436"/>
                      <a:pt x="944" y="436"/>
                    </a:cubicBezTo>
                    <a:cubicBezTo>
                      <a:pt x="925" y="436"/>
                      <a:pt x="916" y="449"/>
                      <a:pt x="903" y="451"/>
                    </a:cubicBezTo>
                    <a:cubicBezTo>
                      <a:pt x="909" y="439"/>
                      <a:pt x="918" y="443"/>
                      <a:pt x="928" y="433"/>
                    </a:cubicBezTo>
                    <a:cubicBezTo>
                      <a:pt x="934" y="427"/>
                      <a:pt x="929" y="423"/>
                      <a:pt x="939" y="420"/>
                    </a:cubicBezTo>
                    <a:cubicBezTo>
                      <a:pt x="955" y="415"/>
                      <a:pt x="965" y="418"/>
                      <a:pt x="982" y="418"/>
                    </a:cubicBezTo>
                    <a:cubicBezTo>
                      <a:pt x="1004" y="418"/>
                      <a:pt x="1016" y="425"/>
                      <a:pt x="1029" y="408"/>
                    </a:cubicBezTo>
                    <a:cubicBezTo>
                      <a:pt x="1035" y="400"/>
                      <a:pt x="1071" y="398"/>
                      <a:pt x="1071" y="384"/>
                    </a:cubicBezTo>
                    <a:cubicBezTo>
                      <a:pt x="1071" y="374"/>
                      <a:pt x="1067" y="370"/>
                      <a:pt x="1063" y="363"/>
                    </a:cubicBezTo>
                    <a:cubicBezTo>
                      <a:pt x="1060" y="363"/>
                      <a:pt x="1065" y="359"/>
                      <a:pt x="1060" y="356"/>
                    </a:cubicBezTo>
                    <a:cubicBezTo>
                      <a:pt x="1060" y="351"/>
                      <a:pt x="1060" y="351"/>
                      <a:pt x="1060" y="351"/>
                    </a:cubicBezTo>
                    <a:cubicBezTo>
                      <a:pt x="1050" y="357"/>
                      <a:pt x="1029" y="364"/>
                      <a:pt x="1018" y="364"/>
                    </a:cubicBezTo>
                    <a:cubicBezTo>
                      <a:pt x="1017" y="364"/>
                      <a:pt x="1014" y="363"/>
                      <a:pt x="1014" y="362"/>
                    </a:cubicBezTo>
                    <a:cubicBezTo>
                      <a:pt x="1022" y="358"/>
                      <a:pt x="1047" y="354"/>
                      <a:pt x="1050" y="346"/>
                    </a:cubicBezTo>
                    <a:cubicBezTo>
                      <a:pt x="1050" y="344"/>
                      <a:pt x="1046" y="343"/>
                      <a:pt x="1046" y="341"/>
                    </a:cubicBezTo>
                    <a:cubicBezTo>
                      <a:pt x="1035" y="342"/>
                      <a:pt x="1013" y="337"/>
                      <a:pt x="1013" y="322"/>
                    </a:cubicBezTo>
                    <a:cubicBezTo>
                      <a:pt x="1013" y="321"/>
                      <a:pt x="1013" y="321"/>
                      <a:pt x="1013" y="321"/>
                    </a:cubicBezTo>
                    <a:cubicBezTo>
                      <a:pt x="1003" y="321"/>
                      <a:pt x="997" y="315"/>
                      <a:pt x="991" y="310"/>
                    </a:cubicBezTo>
                    <a:cubicBezTo>
                      <a:pt x="994" y="309"/>
                      <a:pt x="998" y="308"/>
                      <a:pt x="998" y="302"/>
                    </a:cubicBezTo>
                    <a:cubicBezTo>
                      <a:pt x="998" y="298"/>
                      <a:pt x="994" y="295"/>
                      <a:pt x="995" y="290"/>
                    </a:cubicBezTo>
                    <a:cubicBezTo>
                      <a:pt x="991" y="289"/>
                      <a:pt x="977" y="280"/>
                      <a:pt x="980" y="272"/>
                    </a:cubicBezTo>
                    <a:cubicBezTo>
                      <a:pt x="985" y="262"/>
                      <a:pt x="966" y="259"/>
                      <a:pt x="965" y="247"/>
                    </a:cubicBezTo>
                    <a:cubicBezTo>
                      <a:pt x="964" y="247"/>
                      <a:pt x="959" y="243"/>
                      <a:pt x="958" y="242"/>
                    </a:cubicBezTo>
                    <a:cubicBezTo>
                      <a:pt x="954" y="244"/>
                      <a:pt x="947" y="248"/>
                      <a:pt x="947" y="254"/>
                    </a:cubicBezTo>
                    <a:cubicBezTo>
                      <a:pt x="947" y="261"/>
                      <a:pt x="933" y="277"/>
                      <a:pt x="922" y="277"/>
                    </a:cubicBezTo>
                    <a:cubicBezTo>
                      <a:pt x="914" y="277"/>
                      <a:pt x="913" y="267"/>
                      <a:pt x="908" y="267"/>
                    </a:cubicBezTo>
                    <a:cubicBezTo>
                      <a:pt x="900" y="267"/>
                      <a:pt x="897" y="246"/>
                      <a:pt x="896" y="236"/>
                    </a:cubicBezTo>
                    <a:cubicBezTo>
                      <a:pt x="894" y="224"/>
                      <a:pt x="870" y="233"/>
                      <a:pt x="870" y="216"/>
                    </a:cubicBezTo>
                    <a:cubicBezTo>
                      <a:pt x="858" y="215"/>
                      <a:pt x="855" y="200"/>
                      <a:pt x="843" y="200"/>
                    </a:cubicBezTo>
                    <a:cubicBezTo>
                      <a:pt x="837" y="200"/>
                      <a:pt x="837" y="204"/>
                      <a:pt x="831" y="204"/>
                    </a:cubicBezTo>
                    <a:cubicBezTo>
                      <a:pt x="818" y="204"/>
                      <a:pt x="810" y="197"/>
                      <a:pt x="797" y="197"/>
                    </a:cubicBezTo>
                    <a:cubicBezTo>
                      <a:pt x="791" y="197"/>
                      <a:pt x="784" y="200"/>
                      <a:pt x="784" y="208"/>
                    </a:cubicBezTo>
                    <a:cubicBezTo>
                      <a:pt x="784" y="212"/>
                      <a:pt x="800" y="218"/>
                      <a:pt x="786" y="227"/>
                    </a:cubicBezTo>
                    <a:cubicBezTo>
                      <a:pt x="780" y="231"/>
                      <a:pt x="794" y="241"/>
                      <a:pt x="794" y="247"/>
                    </a:cubicBezTo>
                    <a:cubicBezTo>
                      <a:pt x="796" y="260"/>
                      <a:pt x="783" y="264"/>
                      <a:pt x="778" y="266"/>
                    </a:cubicBezTo>
                    <a:cubicBezTo>
                      <a:pt x="788" y="283"/>
                      <a:pt x="803" y="289"/>
                      <a:pt x="803" y="318"/>
                    </a:cubicBezTo>
                    <a:cubicBezTo>
                      <a:pt x="803" y="326"/>
                      <a:pt x="777" y="346"/>
                      <a:pt x="768" y="347"/>
                    </a:cubicBezTo>
                    <a:cubicBezTo>
                      <a:pt x="783" y="355"/>
                      <a:pt x="777" y="379"/>
                      <a:pt x="783" y="387"/>
                    </a:cubicBezTo>
                    <a:cubicBezTo>
                      <a:pt x="782" y="389"/>
                      <a:pt x="776" y="392"/>
                      <a:pt x="775" y="397"/>
                    </a:cubicBezTo>
                    <a:cubicBezTo>
                      <a:pt x="770" y="397"/>
                      <a:pt x="766" y="406"/>
                      <a:pt x="762" y="403"/>
                    </a:cubicBezTo>
                    <a:cubicBezTo>
                      <a:pt x="751" y="394"/>
                      <a:pt x="736" y="380"/>
                      <a:pt x="736" y="367"/>
                    </a:cubicBezTo>
                    <a:cubicBezTo>
                      <a:pt x="736" y="353"/>
                      <a:pt x="738" y="342"/>
                      <a:pt x="726" y="334"/>
                    </a:cubicBezTo>
                    <a:cubicBezTo>
                      <a:pt x="697" y="334"/>
                      <a:pt x="697" y="334"/>
                      <a:pt x="697" y="334"/>
                    </a:cubicBezTo>
                    <a:cubicBezTo>
                      <a:pt x="681" y="322"/>
                      <a:pt x="662" y="315"/>
                      <a:pt x="643" y="308"/>
                    </a:cubicBezTo>
                    <a:cubicBezTo>
                      <a:pt x="640" y="306"/>
                      <a:pt x="629" y="299"/>
                      <a:pt x="623" y="299"/>
                    </a:cubicBezTo>
                    <a:cubicBezTo>
                      <a:pt x="617" y="299"/>
                      <a:pt x="614" y="306"/>
                      <a:pt x="607" y="306"/>
                    </a:cubicBezTo>
                    <a:cubicBezTo>
                      <a:pt x="607" y="295"/>
                      <a:pt x="600" y="270"/>
                      <a:pt x="590" y="270"/>
                    </a:cubicBezTo>
                    <a:cubicBezTo>
                      <a:pt x="586" y="270"/>
                      <a:pt x="584" y="274"/>
                      <a:pt x="579" y="275"/>
                    </a:cubicBezTo>
                    <a:cubicBezTo>
                      <a:pt x="581" y="269"/>
                      <a:pt x="579" y="268"/>
                      <a:pt x="579" y="255"/>
                    </a:cubicBezTo>
                    <a:cubicBezTo>
                      <a:pt x="579" y="237"/>
                      <a:pt x="584" y="227"/>
                      <a:pt x="595" y="216"/>
                    </a:cubicBezTo>
                    <a:cubicBezTo>
                      <a:pt x="598" y="213"/>
                      <a:pt x="606" y="196"/>
                      <a:pt x="609" y="194"/>
                    </a:cubicBezTo>
                    <a:cubicBezTo>
                      <a:pt x="617" y="192"/>
                      <a:pt x="630" y="196"/>
                      <a:pt x="630" y="186"/>
                    </a:cubicBezTo>
                    <a:cubicBezTo>
                      <a:pt x="630" y="179"/>
                      <a:pt x="613" y="178"/>
                      <a:pt x="607" y="175"/>
                    </a:cubicBezTo>
                    <a:cubicBezTo>
                      <a:pt x="611" y="176"/>
                      <a:pt x="597" y="167"/>
                      <a:pt x="633" y="178"/>
                    </a:cubicBezTo>
                    <a:cubicBezTo>
                      <a:pt x="643" y="181"/>
                      <a:pt x="637" y="169"/>
                      <a:pt x="642" y="169"/>
                    </a:cubicBezTo>
                    <a:cubicBezTo>
                      <a:pt x="643" y="169"/>
                      <a:pt x="647" y="169"/>
                      <a:pt x="652" y="169"/>
                    </a:cubicBezTo>
                    <a:cubicBezTo>
                      <a:pt x="662" y="169"/>
                      <a:pt x="668" y="158"/>
                      <a:pt x="675" y="153"/>
                    </a:cubicBezTo>
                    <a:cubicBezTo>
                      <a:pt x="675" y="146"/>
                      <a:pt x="675" y="146"/>
                      <a:pt x="675" y="146"/>
                    </a:cubicBezTo>
                    <a:cubicBezTo>
                      <a:pt x="660" y="142"/>
                      <a:pt x="645" y="145"/>
                      <a:pt x="639" y="131"/>
                    </a:cubicBezTo>
                    <a:cubicBezTo>
                      <a:pt x="639" y="131"/>
                      <a:pt x="643" y="131"/>
                      <a:pt x="647" y="131"/>
                    </a:cubicBezTo>
                    <a:cubicBezTo>
                      <a:pt x="652" y="135"/>
                      <a:pt x="658" y="141"/>
                      <a:pt x="666" y="141"/>
                    </a:cubicBezTo>
                    <a:cubicBezTo>
                      <a:pt x="673" y="141"/>
                      <a:pt x="686" y="132"/>
                      <a:pt x="686" y="127"/>
                    </a:cubicBezTo>
                    <a:cubicBezTo>
                      <a:pt x="686" y="125"/>
                      <a:pt x="680" y="117"/>
                      <a:pt x="683" y="117"/>
                    </a:cubicBezTo>
                    <a:cubicBezTo>
                      <a:pt x="693" y="117"/>
                      <a:pt x="696" y="126"/>
                      <a:pt x="703" y="126"/>
                    </a:cubicBezTo>
                    <a:cubicBezTo>
                      <a:pt x="707" y="126"/>
                      <a:pt x="709" y="123"/>
                      <a:pt x="717" y="123"/>
                    </a:cubicBezTo>
                    <a:cubicBezTo>
                      <a:pt x="715" y="120"/>
                      <a:pt x="717" y="112"/>
                      <a:pt x="722" y="120"/>
                    </a:cubicBezTo>
                    <a:cubicBezTo>
                      <a:pt x="725" y="125"/>
                      <a:pt x="748" y="105"/>
                      <a:pt x="748" y="100"/>
                    </a:cubicBezTo>
                    <a:cubicBezTo>
                      <a:pt x="748" y="96"/>
                      <a:pt x="738" y="91"/>
                      <a:pt x="738" y="89"/>
                    </a:cubicBezTo>
                    <a:cubicBezTo>
                      <a:pt x="738" y="85"/>
                      <a:pt x="732" y="78"/>
                      <a:pt x="746" y="72"/>
                    </a:cubicBezTo>
                    <a:cubicBezTo>
                      <a:pt x="748" y="68"/>
                      <a:pt x="746" y="68"/>
                      <a:pt x="746" y="61"/>
                    </a:cubicBezTo>
                    <a:cubicBezTo>
                      <a:pt x="732" y="61"/>
                      <a:pt x="735" y="50"/>
                      <a:pt x="717" y="50"/>
                    </a:cubicBezTo>
                    <a:cubicBezTo>
                      <a:pt x="713" y="49"/>
                      <a:pt x="710" y="47"/>
                      <a:pt x="706" y="47"/>
                    </a:cubicBezTo>
                    <a:cubicBezTo>
                      <a:pt x="701" y="47"/>
                      <a:pt x="695" y="50"/>
                      <a:pt x="695" y="55"/>
                    </a:cubicBezTo>
                    <a:cubicBezTo>
                      <a:pt x="695" y="61"/>
                      <a:pt x="702" y="63"/>
                      <a:pt x="702" y="67"/>
                    </a:cubicBezTo>
                    <a:cubicBezTo>
                      <a:pt x="702" y="72"/>
                      <a:pt x="692" y="72"/>
                      <a:pt x="689" y="76"/>
                    </a:cubicBezTo>
                    <a:cubicBezTo>
                      <a:pt x="686" y="84"/>
                      <a:pt x="687" y="90"/>
                      <a:pt x="681" y="98"/>
                    </a:cubicBezTo>
                    <a:cubicBezTo>
                      <a:pt x="671" y="110"/>
                      <a:pt x="658" y="90"/>
                      <a:pt x="658" y="85"/>
                    </a:cubicBezTo>
                    <a:cubicBezTo>
                      <a:pt x="658" y="79"/>
                      <a:pt x="665" y="81"/>
                      <a:pt x="665" y="74"/>
                    </a:cubicBezTo>
                    <a:cubicBezTo>
                      <a:pt x="665" y="71"/>
                      <a:pt x="652" y="59"/>
                      <a:pt x="649" y="59"/>
                    </a:cubicBezTo>
                    <a:cubicBezTo>
                      <a:pt x="636" y="59"/>
                      <a:pt x="645" y="78"/>
                      <a:pt x="631" y="78"/>
                    </a:cubicBezTo>
                    <a:cubicBezTo>
                      <a:pt x="631" y="70"/>
                      <a:pt x="630" y="65"/>
                      <a:pt x="621" y="60"/>
                    </a:cubicBezTo>
                    <a:cubicBezTo>
                      <a:pt x="622" y="58"/>
                      <a:pt x="623" y="57"/>
                      <a:pt x="625" y="55"/>
                    </a:cubicBezTo>
                    <a:cubicBezTo>
                      <a:pt x="618" y="51"/>
                      <a:pt x="609" y="55"/>
                      <a:pt x="603" y="48"/>
                    </a:cubicBezTo>
                    <a:cubicBezTo>
                      <a:pt x="606" y="47"/>
                      <a:pt x="614" y="44"/>
                      <a:pt x="614" y="38"/>
                    </a:cubicBezTo>
                    <a:cubicBezTo>
                      <a:pt x="614" y="29"/>
                      <a:pt x="601" y="30"/>
                      <a:pt x="601" y="23"/>
                    </a:cubicBezTo>
                    <a:cubicBezTo>
                      <a:pt x="601" y="10"/>
                      <a:pt x="591" y="1"/>
                      <a:pt x="574" y="0"/>
                    </a:cubicBezTo>
                    <a:cubicBezTo>
                      <a:pt x="565" y="0"/>
                      <a:pt x="569" y="6"/>
                      <a:pt x="569" y="10"/>
                    </a:cubicBezTo>
                    <a:cubicBezTo>
                      <a:pt x="564" y="11"/>
                      <a:pt x="557" y="10"/>
                      <a:pt x="557" y="17"/>
                    </a:cubicBezTo>
                    <a:cubicBezTo>
                      <a:pt x="557" y="21"/>
                      <a:pt x="561" y="23"/>
                      <a:pt x="561" y="28"/>
                    </a:cubicBezTo>
                    <a:cubicBezTo>
                      <a:pt x="561" y="32"/>
                      <a:pt x="555" y="32"/>
                      <a:pt x="555" y="38"/>
                    </a:cubicBezTo>
                    <a:cubicBezTo>
                      <a:pt x="555" y="52"/>
                      <a:pt x="585" y="44"/>
                      <a:pt x="585" y="59"/>
                    </a:cubicBezTo>
                    <a:cubicBezTo>
                      <a:pt x="585" y="61"/>
                      <a:pt x="581" y="72"/>
                      <a:pt x="581" y="72"/>
                    </a:cubicBezTo>
                    <a:cubicBezTo>
                      <a:pt x="584" y="70"/>
                      <a:pt x="587" y="69"/>
                      <a:pt x="591" y="67"/>
                    </a:cubicBezTo>
                    <a:cubicBezTo>
                      <a:pt x="596" y="85"/>
                      <a:pt x="567" y="77"/>
                      <a:pt x="567" y="98"/>
                    </a:cubicBezTo>
                    <a:cubicBezTo>
                      <a:pt x="553" y="102"/>
                      <a:pt x="564" y="88"/>
                      <a:pt x="561" y="83"/>
                    </a:cubicBezTo>
                    <a:cubicBezTo>
                      <a:pt x="559" y="81"/>
                      <a:pt x="547" y="78"/>
                      <a:pt x="541" y="78"/>
                    </a:cubicBezTo>
                    <a:cubicBezTo>
                      <a:pt x="533" y="78"/>
                      <a:pt x="530" y="82"/>
                      <a:pt x="530" y="92"/>
                    </a:cubicBezTo>
                    <a:cubicBezTo>
                      <a:pt x="522" y="91"/>
                      <a:pt x="517" y="92"/>
                      <a:pt x="492" y="92"/>
                    </a:cubicBezTo>
                    <a:cubicBezTo>
                      <a:pt x="468" y="92"/>
                      <a:pt x="441" y="83"/>
                      <a:pt x="435" y="65"/>
                    </a:cubicBezTo>
                    <a:cubicBezTo>
                      <a:pt x="427" y="67"/>
                      <a:pt x="400" y="68"/>
                      <a:pt x="400" y="78"/>
                    </a:cubicBezTo>
                    <a:cubicBezTo>
                      <a:pt x="400" y="81"/>
                      <a:pt x="403" y="82"/>
                      <a:pt x="406" y="82"/>
                    </a:cubicBezTo>
                    <a:cubicBezTo>
                      <a:pt x="413" y="82"/>
                      <a:pt x="425" y="79"/>
                      <a:pt x="430" y="75"/>
                    </a:cubicBezTo>
                    <a:cubicBezTo>
                      <a:pt x="432" y="90"/>
                      <a:pt x="409" y="78"/>
                      <a:pt x="409" y="93"/>
                    </a:cubicBezTo>
                    <a:cubicBezTo>
                      <a:pt x="409" y="96"/>
                      <a:pt x="414" y="106"/>
                      <a:pt x="412" y="106"/>
                    </a:cubicBezTo>
                    <a:cubicBezTo>
                      <a:pt x="403" y="106"/>
                      <a:pt x="401" y="95"/>
                      <a:pt x="394" y="92"/>
                    </a:cubicBezTo>
                    <a:cubicBezTo>
                      <a:pt x="387" y="89"/>
                      <a:pt x="387" y="89"/>
                      <a:pt x="387" y="89"/>
                    </a:cubicBezTo>
                    <a:cubicBezTo>
                      <a:pt x="377" y="89"/>
                      <a:pt x="370" y="89"/>
                      <a:pt x="359" y="89"/>
                    </a:cubicBezTo>
                    <a:cubicBezTo>
                      <a:pt x="350" y="89"/>
                      <a:pt x="344" y="92"/>
                      <a:pt x="335" y="93"/>
                    </a:cubicBezTo>
                    <a:cubicBezTo>
                      <a:pt x="317" y="93"/>
                      <a:pt x="317" y="87"/>
                      <a:pt x="317" y="86"/>
                    </a:cubicBezTo>
                    <a:cubicBezTo>
                      <a:pt x="317" y="82"/>
                      <a:pt x="331" y="83"/>
                      <a:pt x="333" y="81"/>
                    </a:cubicBezTo>
                    <a:cubicBezTo>
                      <a:pt x="321" y="64"/>
                      <a:pt x="323" y="66"/>
                      <a:pt x="298" y="68"/>
                    </a:cubicBezTo>
                    <a:cubicBezTo>
                      <a:pt x="271" y="70"/>
                      <a:pt x="258" y="48"/>
                      <a:pt x="231" y="48"/>
                    </a:cubicBezTo>
                    <a:cubicBezTo>
                      <a:pt x="223" y="48"/>
                      <a:pt x="219" y="54"/>
                      <a:pt x="212" y="54"/>
                    </a:cubicBezTo>
                    <a:cubicBezTo>
                      <a:pt x="207" y="54"/>
                      <a:pt x="202" y="46"/>
                      <a:pt x="202" y="42"/>
                    </a:cubicBezTo>
                    <a:cubicBezTo>
                      <a:pt x="193" y="44"/>
                      <a:pt x="193" y="54"/>
                      <a:pt x="184" y="54"/>
                    </a:cubicBezTo>
                    <a:cubicBezTo>
                      <a:pt x="176" y="54"/>
                      <a:pt x="164" y="34"/>
                      <a:pt x="161" y="34"/>
                    </a:cubicBezTo>
                    <a:cubicBezTo>
                      <a:pt x="153" y="34"/>
                      <a:pt x="156" y="47"/>
                      <a:pt x="146" y="47"/>
                    </a:cubicBezTo>
                    <a:cubicBezTo>
                      <a:pt x="143" y="47"/>
                      <a:pt x="140" y="44"/>
                      <a:pt x="138" y="40"/>
                    </a:cubicBezTo>
                    <a:cubicBezTo>
                      <a:pt x="125" y="44"/>
                      <a:pt x="120" y="44"/>
                      <a:pt x="108" y="49"/>
                    </a:cubicBezTo>
                    <a:cubicBezTo>
                      <a:pt x="103" y="50"/>
                      <a:pt x="91" y="59"/>
                      <a:pt x="87" y="55"/>
                    </a:cubicBezTo>
                    <a:cubicBezTo>
                      <a:pt x="76" y="44"/>
                      <a:pt x="78" y="58"/>
                      <a:pt x="74" y="58"/>
                    </a:cubicBezTo>
                    <a:cubicBezTo>
                      <a:pt x="45" y="59"/>
                      <a:pt x="65" y="70"/>
                      <a:pt x="61" y="70"/>
                    </a:cubicBezTo>
                    <a:cubicBezTo>
                      <a:pt x="50" y="70"/>
                      <a:pt x="30" y="67"/>
                      <a:pt x="12" y="56"/>
                    </a:cubicBezTo>
                    <a:cubicBezTo>
                      <a:pt x="11" y="56"/>
                      <a:pt x="6" y="52"/>
                      <a:pt x="6" y="51"/>
                    </a:cubicBezTo>
                    <a:cubicBezTo>
                      <a:pt x="3" y="52"/>
                      <a:pt x="5" y="52"/>
                      <a:pt x="0" y="51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6" y="247"/>
                      <a:pt x="19" y="240"/>
                      <a:pt x="25" y="248"/>
                    </a:cubicBezTo>
                    <a:cubicBezTo>
                      <a:pt x="29" y="254"/>
                      <a:pt x="38" y="266"/>
                      <a:pt x="47" y="266"/>
                    </a:cubicBezTo>
                    <a:cubicBezTo>
                      <a:pt x="53" y="266"/>
                      <a:pt x="53" y="257"/>
                      <a:pt x="59" y="255"/>
                    </a:cubicBezTo>
                    <a:cubicBezTo>
                      <a:pt x="62" y="254"/>
                      <a:pt x="64" y="255"/>
                      <a:pt x="67" y="253"/>
                    </a:cubicBezTo>
                    <a:cubicBezTo>
                      <a:pt x="81" y="266"/>
                      <a:pt x="87" y="271"/>
                      <a:pt x="99" y="288"/>
                    </a:cubicBezTo>
                    <a:cubicBezTo>
                      <a:pt x="100" y="290"/>
                      <a:pt x="103" y="291"/>
                      <a:pt x="105" y="295"/>
                    </a:cubicBezTo>
                    <a:cubicBezTo>
                      <a:pt x="106" y="300"/>
                      <a:pt x="108" y="306"/>
                      <a:pt x="113" y="311"/>
                    </a:cubicBezTo>
                    <a:cubicBezTo>
                      <a:pt x="116" y="314"/>
                      <a:pt x="121" y="313"/>
                      <a:pt x="124" y="316"/>
                    </a:cubicBezTo>
                    <a:cubicBezTo>
                      <a:pt x="128" y="320"/>
                      <a:pt x="135" y="322"/>
                      <a:pt x="135" y="332"/>
                    </a:cubicBezTo>
                    <a:cubicBezTo>
                      <a:pt x="135" y="336"/>
                      <a:pt x="129" y="337"/>
                      <a:pt x="129" y="340"/>
                    </a:cubicBezTo>
                    <a:cubicBezTo>
                      <a:pt x="129" y="343"/>
                      <a:pt x="132" y="344"/>
                      <a:pt x="132" y="347"/>
                    </a:cubicBezTo>
                    <a:cubicBezTo>
                      <a:pt x="132" y="352"/>
                      <a:pt x="130" y="364"/>
                      <a:pt x="136" y="366"/>
                    </a:cubicBezTo>
                    <a:cubicBezTo>
                      <a:pt x="140" y="367"/>
                      <a:pt x="143" y="367"/>
                      <a:pt x="146" y="370"/>
                    </a:cubicBezTo>
                    <a:cubicBezTo>
                      <a:pt x="150" y="373"/>
                      <a:pt x="145" y="379"/>
                      <a:pt x="150" y="383"/>
                    </a:cubicBezTo>
                    <a:cubicBezTo>
                      <a:pt x="150" y="383"/>
                      <a:pt x="162" y="390"/>
                      <a:pt x="162" y="391"/>
                    </a:cubicBezTo>
                    <a:cubicBezTo>
                      <a:pt x="165" y="401"/>
                      <a:pt x="166" y="413"/>
                      <a:pt x="181" y="413"/>
                    </a:cubicBezTo>
                    <a:cubicBezTo>
                      <a:pt x="183" y="422"/>
                      <a:pt x="199" y="416"/>
                      <a:pt x="202" y="428"/>
                    </a:cubicBezTo>
                    <a:cubicBezTo>
                      <a:pt x="204" y="432"/>
                      <a:pt x="215" y="433"/>
                      <a:pt x="219" y="437"/>
                    </a:cubicBezTo>
                    <a:cubicBezTo>
                      <a:pt x="220" y="438"/>
                      <a:pt x="222" y="439"/>
                      <a:pt x="224" y="440"/>
                    </a:cubicBezTo>
                    <a:cubicBezTo>
                      <a:pt x="224" y="440"/>
                      <a:pt x="224" y="440"/>
                      <a:pt x="224" y="440"/>
                    </a:cubicBezTo>
                    <a:cubicBezTo>
                      <a:pt x="577" y="440"/>
                      <a:pt x="577" y="440"/>
                      <a:pt x="577" y="440"/>
                    </a:cubicBezTo>
                    <a:cubicBezTo>
                      <a:pt x="577" y="435"/>
                      <a:pt x="577" y="435"/>
                      <a:pt x="577" y="435"/>
                    </a:cubicBezTo>
                    <a:cubicBezTo>
                      <a:pt x="583" y="439"/>
                      <a:pt x="582" y="443"/>
                      <a:pt x="588" y="446"/>
                    </a:cubicBezTo>
                    <a:cubicBezTo>
                      <a:pt x="610" y="446"/>
                      <a:pt x="610" y="446"/>
                      <a:pt x="610" y="446"/>
                    </a:cubicBezTo>
                    <a:cubicBezTo>
                      <a:pt x="619" y="455"/>
                      <a:pt x="630" y="455"/>
                      <a:pt x="647" y="455"/>
                    </a:cubicBezTo>
                    <a:cubicBezTo>
                      <a:pt x="652" y="453"/>
                      <a:pt x="653" y="455"/>
                      <a:pt x="658" y="452"/>
                    </a:cubicBezTo>
                    <a:cubicBezTo>
                      <a:pt x="662" y="450"/>
                      <a:pt x="661" y="443"/>
                      <a:pt x="665" y="443"/>
                    </a:cubicBezTo>
                    <a:cubicBezTo>
                      <a:pt x="670" y="443"/>
                      <a:pt x="674" y="451"/>
                      <a:pt x="676" y="453"/>
                    </a:cubicBezTo>
                    <a:cubicBezTo>
                      <a:pt x="677" y="451"/>
                      <a:pt x="676" y="448"/>
                      <a:pt x="676" y="447"/>
                    </a:cubicBezTo>
                    <a:cubicBezTo>
                      <a:pt x="677" y="447"/>
                      <a:pt x="678" y="447"/>
                      <a:pt x="680" y="447"/>
                    </a:cubicBezTo>
                    <a:cubicBezTo>
                      <a:pt x="682" y="447"/>
                      <a:pt x="701" y="462"/>
                      <a:pt x="702" y="463"/>
                    </a:cubicBezTo>
                    <a:cubicBezTo>
                      <a:pt x="704" y="469"/>
                      <a:pt x="702" y="473"/>
                      <a:pt x="705" y="477"/>
                    </a:cubicBezTo>
                    <a:cubicBezTo>
                      <a:pt x="715" y="487"/>
                      <a:pt x="729" y="485"/>
                      <a:pt x="740" y="492"/>
                    </a:cubicBezTo>
                    <a:cubicBezTo>
                      <a:pt x="752" y="492"/>
                      <a:pt x="752" y="492"/>
                      <a:pt x="752" y="492"/>
                    </a:cubicBezTo>
                    <a:cubicBezTo>
                      <a:pt x="757" y="495"/>
                      <a:pt x="763" y="500"/>
                      <a:pt x="763" y="506"/>
                    </a:cubicBezTo>
                    <a:cubicBezTo>
                      <a:pt x="763" y="509"/>
                      <a:pt x="762" y="512"/>
                      <a:pt x="759" y="512"/>
                    </a:cubicBezTo>
                    <a:cubicBezTo>
                      <a:pt x="754" y="512"/>
                      <a:pt x="748" y="506"/>
                      <a:pt x="747" y="504"/>
                    </a:cubicBezTo>
                    <a:cubicBezTo>
                      <a:pt x="745" y="511"/>
                      <a:pt x="741" y="532"/>
                      <a:pt x="735" y="532"/>
                    </a:cubicBezTo>
                    <a:cubicBezTo>
                      <a:pt x="730" y="538"/>
                      <a:pt x="725" y="541"/>
                      <a:pt x="725" y="547"/>
                    </a:cubicBezTo>
                    <a:cubicBezTo>
                      <a:pt x="726" y="549"/>
                      <a:pt x="729" y="553"/>
                      <a:pt x="732" y="553"/>
                    </a:cubicBezTo>
                    <a:cubicBezTo>
                      <a:pt x="736" y="553"/>
                      <a:pt x="736" y="550"/>
                      <a:pt x="738" y="548"/>
                    </a:cubicBezTo>
                    <a:cubicBezTo>
                      <a:pt x="742" y="544"/>
                      <a:pt x="748" y="545"/>
                      <a:pt x="755" y="545"/>
                    </a:cubicBezTo>
                    <a:cubicBezTo>
                      <a:pt x="760" y="545"/>
                      <a:pt x="763" y="548"/>
                      <a:pt x="765" y="546"/>
                    </a:cubicBezTo>
                    <a:cubicBezTo>
                      <a:pt x="768" y="545"/>
                      <a:pt x="770" y="544"/>
                      <a:pt x="772" y="543"/>
                    </a:cubicBezTo>
                    <a:cubicBezTo>
                      <a:pt x="772" y="540"/>
                      <a:pt x="771" y="538"/>
                      <a:pt x="770" y="536"/>
                    </a:cubicBezTo>
                    <a:cubicBezTo>
                      <a:pt x="769" y="534"/>
                      <a:pt x="767" y="533"/>
                      <a:pt x="767" y="531"/>
                    </a:cubicBezTo>
                    <a:cubicBezTo>
                      <a:pt x="767" y="529"/>
                      <a:pt x="771" y="528"/>
                      <a:pt x="773" y="528"/>
                    </a:cubicBezTo>
                    <a:cubicBezTo>
                      <a:pt x="782" y="525"/>
                      <a:pt x="803" y="519"/>
                      <a:pt x="814" y="519"/>
                    </a:cubicBezTo>
                    <a:cubicBezTo>
                      <a:pt x="815" y="519"/>
                      <a:pt x="831" y="503"/>
                      <a:pt x="834" y="501"/>
                    </a:cubicBezTo>
                    <a:cubicBezTo>
                      <a:pt x="836" y="499"/>
                      <a:pt x="847" y="500"/>
                      <a:pt x="857" y="500"/>
                    </a:cubicBezTo>
                    <a:cubicBezTo>
                      <a:pt x="861" y="500"/>
                      <a:pt x="864" y="500"/>
                      <a:pt x="868" y="500"/>
                    </a:cubicBezTo>
                    <a:cubicBezTo>
                      <a:pt x="872" y="500"/>
                      <a:pt x="876" y="498"/>
                      <a:pt x="879" y="498"/>
                    </a:cubicBezTo>
                    <a:cubicBezTo>
                      <a:pt x="884" y="497"/>
                      <a:pt x="882" y="496"/>
                      <a:pt x="884" y="494"/>
                    </a:cubicBezTo>
                    <a:cubicBezTo>
                      <a:pt x="892" y="486"/>
                      <a:pt x="892" y="471"/>
                      <a:pt x="903" y="463"/>
                    </a:cubicBezTo>
                    <a:cubicBezTo>
                      <a:pt x="908" y="470"/>
                      <a:pt x="916" y="460"/>
                      <a:pt x="920" y="467"/>
                    </a:cubicBezTo>
                    <a:cubicBezTo>
                      <a:pt x="926" y="478"/>
                      <a:pt x="922" y="494"/>
                      <a:pt x="928" y="505"/>
                    </a:cubicBezTo>
                    <a:lnTo>
                      <a:pt x="928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2" name="Freeform 51">
                <a:extLst>
                  <a:ext uri="{FF2B5EF4-FFF2-40B4-BE49-F238E27FC236}">
                    <a16:creationId xmlns:a16="http://schemas.microsoft.com/office/drawing/2014/main" id="{E8C5BFB8-258B-47BE-B98C-C5FE6873E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5913" y="1417638"/>
                <a:ext cx="623888" cy="457200"/>
              </a:xfrm>
              <a:custGeom>
                <a:avLst/>
                <a:gdLst/>
                <a:ahLst/>
                <a:cxnLst>
                  <a:cxn ang="0">
                    <a:pos x="334" y="228"/>
                  </a:cxn>
                  <a:cxn ang="0">
                    <a:pos x="381" y="252"/>
                  </a:cxn>
                  <a:cxn ang="0">
                    <a:pos x="401" y="239"/>
                  </a:cxn>
                  <a:cxn ang="0">
                    <a:pos x="439" y="281"/>
                  </a:cxn>
                  <a:cxn ang="0">
                    <a:pos x="458" y="302"/>
                  </a:cxn>
                  <a:cxn ang="0">
                    <a:pos x="463" y="326"/>
                  </a:cxn>
                  <a:cxn ang="0">
                    <a:pos x="440" y="314"/>
                  </a:cxn>
                  <a:cxn ang="0">
                    <a:pos x="427" y="300"/>
                  </a:cxn>
                  <a:cxn ang="0">
                    <a:pos x="426" y="286"/>
                  </a:cxn>
                  <a:cxn ang="0">
                    <a:pos x="414" y="286"/>
                  </a:cxn>
                  <a:cxn ang="0">
                    <a:pos x="412" y="270"/>
                  </a:cxn>
                  <a:cxn ang="0">
                    <a:pos x="390" y="261"/>
                  </a:cxn>
                  <a:cxn ang="0">
                    <a:pos x="363" y="252"/>
                  </a:cxn>
                  <a:cxn ang="0">
                    <a:pos x="299" y="236"/>
                  </a:cxn>
                  <a:cxn ang="0">
                    <a:pos x="240" y="221"/>
                  </a:cxn>
                  <a:cxn ang="0">
                    <a:pos x="200" y="252"/>
                  </a:cxn>
                  <a:cxn ang="0">
                    <a:pos x="199" y="245"/>
                  </a:cxn>
                  <a:cxn ang="0">
                    <a:pos x="218" y="219"/>
                  </a:cxn>
                  <a:cxn ang="0">
                    <a:pos x="213" y="214"/>
                  </a:cxn>
                  <a:cxn ang="0">
                    <a:pos x="173" y="260"/>
                  </a:cxn>
                  <a:cxn ang="0">
                    <a:pos x="143" y="288"/>
                  </a:cxn>
                  <a:cxn ang="0">
                    <a:pos x="79" y="322"/>
                  </a:cxn>
                  <a:cxn ang="0">
                    <a:pos x="57" y="328"/>
                  </a:cxn>
                  <a:cxn ang="0">
                    <a:pos x="92" y="307"/>
                  </a:cxn>
                  <a:cxn ang="0">
                    <a:pos x="148" y="256"/>
                  </a:cxn>
                  <a:cxn ang="0">
                    <a:pos x="125" y="262"/>
                  </a:cxn>
                  <a:cxn ang="0">
                    <a:pos x="110" y="266"/>
                  </a:cxn>
                  <a:cxn ang="0">
                    <a:pos x="88" y="261"/>
                  </a:cxn>
                  <a:cxn ang="0">
                    <a:pos x="76" y="264"/>
                  </a:cxn>
                  <a:cxn ang="0">
                    <a:pos x="72" y="244"/>
                  </a:cxn>
                  <a:cxn ang="0">
                    <a:pos x="60" y="245"/>
                  </a:cxn>
                  <a:cxn ang="0">
                    <a:pos x="37" y="224"/>
                  </a:cxn>
                  <a:cxn ang="0">
                    <a:pos x="52" y="180"/>
                  </a:cxn>
                  <a:cxn ang="0">
                    <a:pos x="79" y="152"/>
                  </a:cxn>
                  <a:cxn ang="0">
                    <a:pos x="85" y="145"/>
                  </a:cxn>
                  <a:cxn ang="0">
                    <a:pos x="60" y="153"/>
                  </a:cxn>
                  <a:cxn ang="0">
                    <a:pos x="18" y="150"/>
                  </a:cxn>
                  <a:cxn ang="0">
                    <a:pos x="13" y="133"/>
                  </a:cxn>
                  <a:cxn ang="0">
                    <a:pos x="40" y="106"/>
                  </a:cxn>
                  <a:cxn ang="0">
                    <a:pos x="64" y="116"/>
                  </a:cxn>
                  <a:cxn ang="0">
                    <a:pos x="50" y="95"/>
                  </a:cxn>
                  <a:cxn ang="0">
                    <a:pos x="13" y="68"/>
                  </a:cxn>
                  <a:cxn ang="0">
                    <a:pos x="44" y="56"/>
                  </a:cxn>
                  <a:cxn ang="0">
                    <a:pos x="117" y="13"/>
                  </a:cxn>
                  <a:cxn ang="0">
                    <a:pos x="150" y="7"/>
                  </a:cxn>
                  <a:cxn ang="0">
                    <a:pos x="157" y="7"/>
                  </a:cxn>
                  <a:cxn ang="0">
                    <a:pos x="189" y="11"/>
                  </a:cxn>
                  <a:cxn ang="0">
                    <a:pos x="236" y="20"/>
                  </a:cxn>
                  <a:cxn ang="0">
                    <a:pos x="307" y="28"/>
                  </a:cxn>
                  <a:cxn ang="0">
                    <a:pos x="334" y="36"/>
                  </a:cxn>
                </a:cxnLst>
                <a:rect l="0" t="0" r="r" b="b"/>
                <a:pathLst>
                  <a:path w="469" h="343">
                    <a:moveTo>
                      <a:pt x="334" y="37"/>
                    </a:moveTo>
                    <a:cubicBezTo>
                      <a:pt x="334" y="228"/>
                      <a:pt x="334" y="228"/>
                      <a:pt x="334" y="228"/>
                    </a:cubicBezTo>
                    <a:cubicBezTo>
                      <a:pt x="340" y="233"/>
                      <a:pt x="353" y="226"/>
                      <a:pt x="359" y="234"/>
                    </a:cubicBezTo>
                    <a:cubicBezTo>
                      <a:pt x="363" y="240"/>
                      <a:pt x="372" y="252"/>
                      <a:pt x="381" y="252"/>
                    </a:cubicBezTo>
                    <a:cubicBezTo>
                      <a:pt x="387" y="252"/>
                      <a:pt x="387" y="243"/>
                      <a:pt x="393" y="241"/>
                    </a:cubicBezTo>
                    <a:cubicBezTo>
                      <a:pt x="396" y="240"/>
                      <a:pt x="398" y="241"/>
                      <a:pt x="401" y="239"/>
                    </a:cubicBezTo>
                    <a:cubicBezTo>
                      <a:pt x="415" y="252"/>
                      <a:pt x="421" y="257"/>
                      <a:pt x="433" y="274"/>
                    </a:cubicBezTo>
                    <a:cubicBezTo>
                      <a:pt x="434" y="276"/>
                      <a:pt x="437" y="277"/>
                      <a:pt x="439" y="281"/>
                    </a:cubicBezTo>
                    <a:cubicBezTo>
                      <a:pt x="440" y="286"/>
                      <a:pt x="442" y="292"/>
                      <a:pt x="447" y="297"/>
                    </a:cubicBezTo>
                    <a:cubicBezTo>
                      <a:pt x="450" y="300"/>
                      <a:pt x="455" y="299"/>
                      <a:pt x="458" y="302"/>
                    </a:cubicBezTo>
                    <a:cubicBezTo>
                      <a:pt x="462" y="306"/>
                      <a:pt x="469" y="308"/>
                      <a:pt x="469" y="318"/>
                    </a:cubicBezTo>
                    <a:cubicBezTo>
                      <a:pt x="469" y="322"/>
                      <a:pt x="463" y="323"/>
                      <a:pt x="463" y="326"/>
                    </a:cubicBezTo>
                    <a:cubicBezTo>
                      <a:pt x="461" y="326"/>
                      <a:pt x="461" y="327"/>
                      <a:pt x="459" y="327"/>
                    </a:cubicBezTo>
                    <a:cubicBezTo>
                      <a:pt x="451" y="327"/>
                      <a:pt x="440" y="318"/>
                      <a:pt x="440" y="314"/>
                    </a:cubicBezTo>
                    <a:cubicBezTo>
                      <a:pt x="440" y="310"/>
                      <a:pt x="440" y="311"/>
                      <a:pt x="440" y="307"/>
                    </a:cubicBezTo>
                    <a:cubicBezTo>
                      <a:pt x="440" y="300"/>
                      <a:pt x="435" y="300"/>
                      <a:pt x="427" y="300"/>
                    </a:cubicBezTo>
                    <a:cubicBezTo>
                      <a:pt x="421" y="300"/>
                      <a:pt x="419" y="296"/>
                      <a:pt x="419" y="294"/>
                    </a:cubicBezTo>
                    <a:cubicBezTo>
                      <a:pt x="419" y="290"/>
                      <a:pt x="426" y="290"/>
                      <a:pt x="426" y="286"/>
                    </a:cubicBezTo>
                    <a:cubicBezTo>
                      <a:pt x="426" y="283"/>
                      <a:pt x="426" y="281"/>
                      <a:pt x="426" y="281"/>
                    </a:cubicBezTo>
                    <a:cubicBezTo>
                      <a:pt x="417" y="281"/>
                      <a:pt x="420" y="286"/>
                      <a:pt x="414" y="286"/>
                    </a:cubicBezTo>
                    <a:cubicBezTo>
                      <a:pt x="412" y="286"/>
                      <a:pt x="407" y="282"/>
                      <a:pt x="407" y="280"/>
                    </a:cubicBezTo>
                    <a:cubicBezTo>
                      <a:pt x="407" y="274"/>
                      <a:pt x="410" y="273"/>
                      <a:pt x="412" y="270"/>
                    </a:cubicBezTo>
                    <a:cubicBezTo>
                      <a:pt x="409" y="268"/>
                      <a:pt x="405" y="264"/>
                      <a:pt x="404" y="267"/>
                    </a:cubicBezTo>
                    <a:cubicBezTo>
                      <a:pt x="397" y="267"/>
                      <a:pt x="394" y="264"/>
                      <a:pt x="390" y="261"/>
                    </a:cubicBezTo>
                    <a:cubicBezTo>
                      <a:pt x="389" y="264"/>
                      <a:pt x="387" y="269"/>
                      <a:pt x="384" y="269"/>
                    </a:cubicBezTo>
                    <a:cubicBezTo>
                      <a:pt x="375" y="269"/>
                      <a:pt x="368" y="256"/>
                      <a:pt x="363" y="252"/>
                    </a:cubicBezTo>
                    <a:cubicBezTo>
                      <a:pt x="352" y="243"/>
                      <a:pt x="337" y="244"/>
                      <a:pt x="323" y="236"/>
                    </a:cubicBezTo>
                    <a:cubicBezTo>
                      <a:pt x="299" y="236"/>
                      <a:pt x="299" y="236"/>
                      <a:pt x="299" y="236"/>
                    </a:cubicBezTo>
                    <a:cubicBezTo>
                      <a:pt x="285" y="232"/>
                      <a:pt x="265" y="230"/>
                      <a:pt x="258" y="214"/>
                    </a:cubicBezTo>
                    <a:cubicBezTo>
                      <a:pt x="252" y="217"/>
                      <a:pt x="244" y="219"/>
                      <a:pt x="240" y="221"/>
                    </a:cubicBezTo>
                    <a:cubicBezTo>
                      <a:pt x="241" y="224"/>
                      <a:pt x="242" y="225"/>
                      <a:pt x="244" y="227"/>
                    </a:cubicBezTo>
                    <a:cubicBezTo>
                      <a:pt x="238" y="236"/>
                      <a:pt x="210" y="252"/>
                      <a:pt x="200" y="252"/>
                    </a:cubicBezTo>
                    <a:cubicBezTo>
                      <a:pt x="198" y="252"/>
                      <a:pt x="195" y="251"/>
                      <a:pt x="195" y="249"/>
                    </a:cubicBezTo>
                    <a:cubicBezTo>
                      <a:pt x="195" y="246"/>
                      <a:pt x="198" y="246"/>
                      <a:pt x="199" y="245"/>
                    </a:cubicBezTo>
                    <a:cubicBezTo>
                      <a:pt x="197" y="242"/>
                      <a:pt x="199" y="242"/>
                      <a:pt x="199" y="240"/>
                    </a:cubicBezTo>
                    <a:cubicBezTo>
                      <a:pt x="199" y="230"/>
                      <a:pt x="205" y="223"/>
                      <a:pt x="218" y="219"/>
                    </a:cubicBezTo>
                    <a:cubicBezTo>
                      <a:pt x="218" y="217"/>
                      <a:pt x="218" y="216"/>
                      <a:pt x="218" y="214"/>
                    </a:cubicBezTo>
                    <a:cubicBezTo>
                      <a:pt x="214" y="214"/>
                      <a:pt x="215" y="214"/>
                      <a:pt x="213" y="214"/>
                    </a:cubicBezTo>
                    <a:cubicBezTo>
                      <a:pt x="203" y="214"/>
                      <a:pt x="173" y="239"/>
                      <a:pt x="173" y="253"/>
                    </a:cubicBezTo>
                    <a:cubicBezTo>
                      <a:pt x="173" y="255"/>
                      <a:pt x="173" y="258"/>
                      <a:pt x="173" y="260"/>
                    </a:cubicBezTo>
                    <a:cubicBezTo>
                      <a:pt x="173" y="270"/>
                      <a:pt x="164" y="273"/>
                      <a:pt x="154" y="277"/>
                    </a:cubicBezTo>
                    <a:cubicBezTo>
                      <a:pt x="148" y="280"/>
                      <a:pt x="146" y="284"/>
                      <a:pt x="143" y="288"/>
                    </a:cubicBezTo>
                    <a:cubicBezTo>
                      <a:pt x="136" y="297"/>
                      <a:pt x="121" y="301"/>
                      <a:pt x="114" y="308"/>
                    </a:cubicBezTo>
                    <a:cubicBezTo>
                      <a:pt x="107" y="315"/>
                      <a:pt x="91" y="320"/>
                      <a:pt x="79" y="322"/>
                    </a:cubicBezTo>
                    <a:cubicBezTo>
                      <a:pt x="63" y="324"/>
                      <a:pt x="54" y="343"/>
                      <a:pt x="35" y="337"/>
                    </a:cubicBezTo>
                    <a:cubicBezTo>
                      <a:pt x="41" y="329"/>
                      <a:pt x="49" y="333"/>
                      <a:pt x="57" y="328"/>
                    </a:cubicBezTo>
                    <a:cubicBezTo>
                      <a:pt x="62" y="325"/>
                      <a:pt x="66" y="316"/>
                      <a:pt x="71" y="314"/>
                    </a:cubicBezTo>
                    <a:cubicBezTo>
                      <a:pt x="78" y="309"/>
                      <a:pt x="87" y="314"/>
                      <a:pt x="92" y="307"/>
                    </a:cubicBezTo>
                    <a:cubicBezTo>
                      <a:pt x="99" y="297"/>
                      <a:pt x="117" y="290"/>
                      <a:pt x="127" y="283"/>
                    </a:cubicBezTo>
                    <a:cubicBezTo>
                      <a:pt x="137" y="276"/>
                      <a:pt x="137" y="263"/>
                      <a:pt x="148" y="256"/>
                    </a:cubicBezTo>
                    <a:cubicBezTo>
                      <a:pt x="141" y="256"/>
                      <a:pt x="141" y="256"/>
                      <a:pt x="141" y="256"/>
                    </a:cubicBezTo>
                    <a:cubicBezTo>
                      <a:pt x="135" y="259"/>
                      <a:pt x="132" y="262"/>
                      <a:pt x="125" y="262"/>
                    </a:cubicBezTo>
                    <a:cubicBezTo>
                      <a:pt x="120" y="262"/>
                      <a:pt x="117" y="260"/>
                      <a:pt x="113" y="258"/>
                    </a:cubicBezTo>
                    <a:cubicBezTo>
                      <a:pt x="112" y="262"/>
                      <a:pt x="110" y="263"/>
                      <a:pt x="110" y="266"/>
                    </a:cubicBezTo>
                    <a:cubicBezTo>
                      <a:pt x="99" y="262"/>
                      <a:pt x="96" y="260"/>
                      <a:pt x="89" y="254"/>
                    </a:cubicBezTo>
                    <a:cubicBezTo>
                      <a:pt x="88" y="257"/>
                      <a:pt x="88" y="259"/>
                      <a:pt x="88" y="261"/>
                    </a:cubicBezTo>
                    <a:cubicBezTo>
                      <a:pt x="84" y="261"/>
                      <a:pt x="85" y="261"/>
                      <a:pt x="83" y="261"/>
                    </a:cubicBezTo>
                    <a:cubicBezTo>
                      <a:pt x="80" y="261"/>
                      <a:pt x="78" y="264"/>
                      <a:pt x="76" y="264"/>
                    </a:cubicBezTo>
                    <a:cubicBezTo>
                      <a:pt x="74" y="264"/>
                      <a:pt x="72" y="257"/>
                      <a:pt x="72" y="253"/>
                    </a:cubicBezTo>
                    <a:cubicBezTo>
                      <a:pt x="72" y="248"/>
                      <a:pt x="72" y="248"/>
                      <a:pt x="72" y="244"/>
                    </a:cubicBezTo>
                    <a:cubicBezTo>
                      <a:pt x="72" y="243"/>
                      <a:pt x="72" y="238"/>
                      <a:pt x="68" y="238"/>
                    </a:cubicBezTo>
                    <a:cubicBezTo>
                      <a:pt x="65" y="238"/>
                      <a:pt x="61" y="245"/>
                      <a:pt x="60" y="245"/>
                    </a:cubicBezTo>
                    <a:cubicBezTo>
                      <a:pt x="54" y="245"/>
                      <a:pt x="33" y="229"/>
                      <a:pt x="30" y="225"/>
                    </a:cubicBezTo>
                    <a:cubicBezTo>
                      <a:pt x="32" y="225"/>
                      <a:pt x="35" y="224"/>
                      <a:pt x="37" y="224"/>
                    </a:cubicBezTo>
                    <a:cubicBezTo>
                      <a:pt x="33" y="214"/>
                      <a:pt x="19" y="212"/>
                      <a:pt x="19" y="205"/>
                    </a:cubicBezTo>
                    <a:cubicBezTo>
                      <a:pt x="19" y="191"/>
                      <a:pt x="43" y="180"/>
                      <a:pt x="52" y="180"/>
                    </a:cubicBezTo>
                    <a:cubicBezTo>
                      <a:pt x="56" y="180"/>
                      <a:pt x="86" y="169"/>
                      <a:pt x="86" y="163"/>
                    </a:cubicBezTo>
                    <a:cubicBezTo>
                      <a:pt x="86" y="160"/>
                      <a:pt x="79" y="153"/>
                      <a:pt x="79" y="152"/>
                    </a:cubicBezTo>
                    <a:cubicBezTo>
                      <a:pt x="83" y="150"/>
                      <a:pt x="82" y="150"/>
                      <a:pt x="85" y="152"/>
                    </a:cubicBezTo>
                    <a:cubicBezTo>
                      <a:pt x="85" y="145"/>
                      <a:pt x="85" y="145"/>
                      <a:pt x="85" y="145"/>
                    </a:cubicBezTo>
                    <a:cubicBezTo>
                      <a:pt x="81" y="145"/>
                      <a:pt x="81" y="145"/>
                      <a:pt x="79" y="145"/>
                    </a:cubicBezTo>
                    <a:cubicBezTo>
                      <a:pt x="72" y="145"/>
                      <a:pt x="69" y="153"/>
                      <a:pt x="60" y="153"/>
                    </a:cubicBezTo>
                    <a:cubicBezTo>
                      <a:pt x="51" y="153"/>
                      <a:pt x="48" y="148"/>
                      <a:pt x="41" y="150"/>
                    </a:cubicBezTo>
                    <a:cubicBezTo>
                      <a:pt x="32" y="150"/>
                      <a:pt x="21" y="150"/>
                      <a:pt x="18" y="150"/>
                    </a:cubicBezTo>
                    <a:cubicBezTo>
                      <a:pt x="17" y="143"/>
                      <a:pt x="12" y="141"/>
                      <a:pt x="12" y="137"/>
                    </a:cubicBezTo>
                    <a:cubicBezTo>
                      <a:pt x="12" y="136"/>
                      <a:pt x="13" y="134"/>
                      <a:pt x="13" y="133"/>
                    </a:cubicBezTo>
                    <a:cubicBezTo>
                      <a:pt x="6" y="133"/>
                      <a:pt x="2" y="130"/>
                      <a:pt x="0" y="126"/>
                    </a:cubicBezTo>
                    <a:cubicBezTo>
                      <a:pt x="11" y="119"/>
                      <a:pt x="29" y="113"/>
                      <a:pt x="40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8" y="120"/>
                      <a:pt x="55" y="116"/>
                      <a:pt x="64" y="116"/>
                    </a:cubicBezTo>
                    <a:cubicBezTo>
                      <a:pt x="70" y="116"/>
                      <a:pt x="71" y="118"/>
                      <a:pt x="76" y="116"/>
                    </a:cubicBezTo>
                    <a:cubicBezTo>
                      <a:pt x="72" y="102"/>
                      <a:pt x="63" y="101"/>
                      <a:pt x="50" y="95"/>
                    </a:cubicBezTo>
                    <a:cubicBezTo>
                      <a:pt x="46" y="94"/>
                      <a:pt x="41" y="80"/>
                      <a:pt x="37" y="78"/>
                    </a:cubicBezTo>
                    <a:cubicBezTo>
                      <a:pt x="31" y="75"/>
                      <a:pt x="13" y="71"/>
                      <a:pt x="13" y="68"/>
                    </a:cubicBezTo>
                    <a:cubicBezTo>
                      <a:pt x="13" y="68"/>
                      <a:pt x="20" y="57"/>
                      <a:pt x="20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57" y="38"/>
                      <a:pt x="77" y="21"/>
                      <a:pt x="101" y="14"/>
                    </a:cubicBezTo>
                    <a:cubicBezTo>
                      <a:pt x="107" y="12"/>
                      <a:pt x="111" y="15"/>
                      <a:pt x="117" y="13"/>
                    </a:cubicBezTo>
                    <a:cubicBezTo>
                      <a:pt x="124" y="10"/>
                      <a:pt x="128" y="0"/>
                      <a:pt x="136" y="0"/>
                    </a:cubicBezTo>
                    <a:cubicBezTo>
                      <a:pt x="142" y="0"/>
                      <a:pt x="144" y="5"/>
                      <a:pt x="150" y="7"/>
                    </a:cubicBezTo>
                    <a:cubicBezTo>
                      <a:pt x="147" y="10"/>
                      <a:pt x="147" y="11"/>
                      <a:pt x="146" y="13"/>
                    </a:cubicBezTo>
                    <a:cubicBezTo>
                      <a:pt x="150" y="14"/>
                      <a:pt x="154" y="11"/>
                      <a:pt x="157" y="7"/>
                    </a:cubicBezTo>
                    <a:cubicBezTo>
                      <a:pt x="162" y="9"/>
                      <a:pt x="163" y="10"/>
                      <a:pt x="167" y="11"/>
                    </a:cubicBezTo>
                    <a:cubicBezTo>
                      <a:pt x="189" y="11"/>
                      <a:pt x="189" y="11"/>
                      <a:pt x="189" y="11"/>
                    </a:cubicBezTo>
                    <a:cubicBezTo>
                      <a:pt x="194" y="15"/>
                      <a:pt x="196" y="17"/>
                      <a:pt x="202" y="2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245" y="29"/>
                      <a:pt x="272" y="31"/>
                      <a:pt x="286" y="31"/>
                    </a:cubicBezTo>
                    <a:cubicBezTo>
                      <a:pt x="294" y="31"/>
                      <a:pt x="299" y="28"/>
                      <a:pt x="307" y="28"/>
                    </a:cubicBezTo>
                    <a:cubicBezTo>
                      <a:pt x="319" y="28"/>
                      <a:pt x="323" y="34"/>
                      <a:pt x="334" y="37"/>
                    </a:cubicBezTo>
                    <a:cubicBezTo>
                      <a:pt x="334" y="36"/>
                      <a:pt x="334" y="36"/>
                      <a:pt x="334" y="36"/>
                    </a:cubicBezTo>
                    <a:lnTo>
                      <a:pt x="334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3" name="Freeform 52">
                <a:extLst>
                  <a:ext uri="{FF2B5EF4-FFF2-40B4-BE49-F238E27FC236}">
                    <a16:creationId xmlns:a16="http://schemas.microsoft.com/office/drawing/2014/main" id="{5DB258BA-DF09-4B93-BA00-50570DA34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475" y="1820863"/>
                <a:ext cx="28575" cy="38100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0" y="11"/>
                  </a:cxn>
                  <a:cxn ang="0">
                    <a:pos x="11" y="2"/>
                  </a:cxn>
                  <a:cxn ang="0">
                    <a:pos x="22" y="25"/>
                  </a:cxn>
                  <a:cxn ang="0">
                    <a:pos x="18" y="29"/>
                  </a:cxn>
                  <a:cxn ang="0">
                    <a:pos x="9" y="20"/>
                  </a:cxn>
                  <a:cxn ang="0">
                    <a:pos x="9" y="11"/>
                  </a:cxn>
                </a:cxnLst>
                <a:rect l="0" t="0" r="r" b="b"/>
                <a:pathLst>
                  <a:path w="22" h="29">
                    <a:moveTo>
                      <a:pt x="9" y="11"/>
                    </a:moveTo>
                    <a:cubicBezTo>
                      <a:pt x="2" y="9"/>
                      <a:pt x="5" y="7"/>
                      <a:pt x="0" y="11"/>
                    </a:cubicBezTo>
                    <a:cubicBezTo>
                      <a:pt x="0" y="0"/>
                      <a:pt x="2" y="0"/>
                      <a:pt x="11" y="2"/>
                    </a:cubicBezTo>
                    <a:cubicBezTo>
                      <a:pt x="10" y="14"/>
                      <a:pt x="22" y="15"/>
                      <a:pt x="22" y="25"/>
                    </a:cubicBezTo>
                    <a:cubicBezTo>
                      <a:pt x="22" y="28"/>
                      <a:pt x="20" y="29"/>
                      <a:pt x="18" y="29"/>
                    </a:cubicBezTo>
                    <a:cubicBezTo>
                      <a:pt x="14" y="29"/>
                      <a:pt x="9" y="20"/>
                      <a:pt x="9" y="20"/>
                    </a:cubicBezTo>
                    <a:cubicBezTo>
                      <a:pt x="9" y="16"/>
                      <a:pt x="8" y="13"/>
                      <a:pt x="9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4" name="Freeform 53">
                <a:extLst>
                  <a:ext uri="{FF2B5EF4-FFF2-40B4-BE49-F238E27FC236}">
                    <a16:creationId xmlns:a16="http://schemas.microsoft.com/office/drawing/2014/main" id="{0D80B618-8955-4AA0-9981-A0D26BE16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5025" y="1776413"/>
                <a:ext cx="30163" cy="46038"/>
              </a:xfrm>
              <a:custGeom>
                <a:avLst/>
                <a:gdLst/>
                <a:ahLst/>
                <a:cxnLst>
                  <a:cxn ang="0">
                    <a:pos x="15" y="18"/>
                  </a:cxn>
                  <a:cxn ang="0">
                    <a:pos x="19" y="18"/>
                  </a:cxn>
                  <a:cxn ang="0">
                    <a:pos x="19" y="35"/>
                  </a:cxn>
                  <a:cxn ang="0">
                    <a:pos x="11" y="17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5" y="0"/>
                  </a:cxn>
                  <a:cxn ang="0">
                    <a:pos x="15" y="18"/>
                  </a:cxn>
                </a:cxnLst>
                <a:rect l="0" t="0" r="r" b="b"/>
                <a:pathLst>
                  <a:path w="23" h="35">
                    <a:moveTo>
                      <a:pt x="15" y="18"/>
                    </a:moveTo>
                    <a:cubicBezTo>
                      <a:pt x="15" y="19"/>
                      <a:pt x="19" y="19"/>
                      <a:pt x="19" y="18"/>
                    </a:cubicBezTo>
                    <a:cubicBezTo>
                      <a:pt x="19" y="24"/>
                      <a:pt x="23" y="30"/>
                      <a:pt x="19" y="35"/>
                    </a:cubicBezTo>
                    <a:cubicBezTo>
                      <a:pt x="13" y="30"/>
                      <a:pt x="11" y="24"/>
                      <a:pt x="11" y="17"/>
                    </a:cubicBezTo>
                    <a:cubicBezTo>
                      <a:pt x="5" y="16"/>
                      <a:pt x="0" y="11"/>
                      <a:pt x="0" y="4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3" y="0"/>
                      <a:pt x="9" y="3"/>
                      <a:pt x="15" y="0"/>
                    </a:cubicBezTo>
                    <a:cubicBezTo>
                      <a:pt x="15" y="11"/>
                      <a:pt x="13" y="11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5" name="Freeform 54">
                <a:extLst>
                  <a:ext uri="{FF2B5EF4-FFF2-40B4-BE49-F238E27FC236}">
                    <a16:creationId xmlns:a16="http://schemas.microsoft.com/office/drawing/2014/main" id="{74144C1A-2EEE-4FE1-8E63-F575D4AD0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188" y="1335088"/>
                <a:ext cx="307975" cy="161925"/>
              </a:xfrm>
              <a:custGeom>
                <a:avLst/>
                <a:gdLst/>
                <a:ahLst/>
                <a:cxnLst>
                  <a:cxn ang="0">
                    <a:pos x="214" y="96"/>
                  </a:cxn>
                  <a:cxn ang="0">
                    <a:pos x="209" y="100"/>
                  </a:cxn>
                  <a:cxn ang="0">
                    <a:pos x="215" y="103"/>
                  </a:cxn>
                  <a:cxn ang="0">
                    <a:pos x="220" y="110"/>
                  </a:cxn>
                  <a:cxn ang="0">
                    <a:pos x="195" y="118"/>
                  </a:cxn>
                  <a:cxn ang="0">
                    <a:pos x="158" y="104"/>
                  </a:cxn>
                  <a:cxn ang="0">
                    <a:pos x="147" y="112"/>
                  </a:cxn>
                  <a:cxn ang="0">
                    <a:pos x="115" y="121"/>
                  </a:cxn>
                  <a:cxn ang="0">
                    <a:pos x="75" y="121"/>
                  </a:cxn>
                  <a:cxn ang="0">
                    <a:pos x="68" y="110"/>
                  </a:cxn>
                  <a:cxn ang="0">
                    <a:pos x="43" y="108"/>
                  </a:cxn>
                  <a:cxn ang="0">
                    <a:pos x="23" y="92"/>
                  </a:cxn>
                  <a:cxn ang="0">
                    <a:pos x="65" y="82"/>
                  </a:cxn>
                  <a:cxn ang="0">
                    <a:pos x="80" y="81"/>
                  </a:cxn>
                  <a:cxn ang="0">
                    <a:pos x="69" y="77"/>
                  </a:cxn>
                  <a:cxn ang="0">
                    <a:pos x="45" y="77"/>
                  </a:cxn>
                  <a:cxn ang="0">
                    <a:pos x="12" y="69"/>
                  </a:cxn>
                  <a:cxn ang="0">
                    <a:pos x="29" y="60"/>
                  </a:cxn>
                  <a:cxn ang="0">
                    <a:pos x="14" y="59"/>
                  </a:cxn>
                  <a:cxn ang="0">
                    <a:pos x="0" y="51"/>
                  </a:cxn>
                  <a:cxn ang="0">
                    <a:pos x="56" y="13"/>
                  </a:cxn>
                  <a:cxn ang="0">
                    <a:pos x="64" y="29"/>
                  </a:cxn>
                  <a:cxn ang="0">
                    <a:pos x="78" y="21"/>
                  </a:cxn>
                  <a:cxn ang="0">
                    <a:pos x="98" y="34"/>
                  </a:cxn>
                  <a:cxn ang="0">
                    <a:pos x="111" y="31"/>
                  </a:cxn>
                  <a:cxn ang="0">
                    <a:pos x="109" y="23"/>
                  </a:cxn>
                  <a:cxn ang="0">
                    <a:pos x="118" y="23"/>
                  </a:cxn>
                  <a:cxn ang="0">
                    <a:pos x="133" y="35"/>
                  </a:cxn>
                  <a:cxn ang="0">
                    <a:pos x="140" y="51"/>
                  </a:cxn>
                  <a:cxn ang="0">
                    <a:pos x="146" y="48"/>
                  </a:cxn>
                  <a:cxn ang="0">
                    <a:pos x="136" y="17"/>
                  </a:cxn>
                  <a:cxn ang="0">
                    <a:pos x="144" y="12"/>
                  </a:cxn>
                  <a:cxn ang="0">
                    <a:pos x="156" y="12"/>
                  </a:cxn>
                  <a:cxn ang="0">
                    <a:pos x="156" y="7"/>
                  </a:cxn>
                  <a:cxn ang="0">
                    <a:pos x="169" y="0"/>
                  </a:cxn>
                  <a:cxn ang="0">
                    <a:pos x="184" y="10"/>
                  </a:cxn>
                  <a:cxn ang="0">
                    <a:pos x="175" y="24"/>
                  </a:cxn>
                  <a:cxn ang="0">
                    <a:pos x="187" y="62"/>
                  </a:cxn>
                  <a:cxn ang="0">
                    <a:pos x="232" y="92"/>
                  </a:cxn>
                  <a:cxn ang="0">
                    <a:pos x="214" y="96"/>
                  </a:cxn>
                </a:cxnLst>
                <a:rect l="0" t="0" r="r" b="b"/>
                <a:pathLst>
                  <a:path w="232" h="121">
                    <a:moveTo>
                      <a:pt x="214" y="96"/>
                    </a:moveTo>
                    <a:cubicBezTo>
                      <a:pt x="211" y="96"/>
                      <a:pt x="209" y="97"/>
                      <a:pt x="209" y="100"/>
                    </a:cubicBezTo>
                    <a:cubicBezTo>
                      <a:pt x="209" y="103"/>
                      <a:pt x="214" y="103"/>
                      <a:pt x="215" y="103"/>
                    </a:cubicBezTo>
                    <a:cubicBezTo>
                      <a:pt x="216" y="107"/>
                      <a:pt x="218" y="108"/>
                      <a:pt x="220" y="110"/>
                    </a:cubicBezTo>
                    <a:cubicBezTo>
                      <a:pt x="216" y="118"/>
                      <a:pt x="206" y="118"/>
                      <a:pt x="195" y="118"/>
                    </a:cubicBezTo>
                    <a:cubicBezTo>
                      <a:pt x="177" y="118"/>
                      <a:pt x="171" y="104"/>
                      <a:pt x="158" y="104"/>
                    </a:cubicBezTo>
                    <a:cubicBezTo>
                      <a:pt x="150" y="104"/>
                      <a:pt x="154" y="109"/>
                      <a:pt x="147" y="112"/>
                    </a:cubicBezTo>
                    <a:cubicBezTo>
                      <a:pt x="135" y="118"/>
                      <a:pt x="124" y="115"/>
                      <a:pt x="115" y="121"/>
                    </a:cubicBezTo>
                    <a:cubicBezTo>
                      <a:pt x="95" y="121"/>
                      <a:pt x="87" y="121"/>
                      <a:pt x="75" y="121"/>
                    </a:cubicBezTo>
                    <a:cubicBezTo>
                      <a:pt x="68" y="121"/>
                      <a:pt x="73" y="114"/>
                      <a:pt x="68" y="110"/>
                    </a:cubicBezTo>
                    <a:cubicBezTo>
                      <a:pt x="63" y="107"/>
                      <a:pt x="49" y="108"/>
                      <a:pt x="43" y="108"/>
                    </a:cubicBezTo>
                    <a:cubicBezTo>
                      <a:pt x="34" y="108"/>
                      <a:pt x="26" y="98"/>
                      <a:pt x="23" y="92"/>
                    </a:cubicBezTo>
                    <a:cubicBezTo>
                      <a:pt x="33" y="85"/>
                      <a:pt x="47" y="82"/>
                      <a:pt x="65" y="82"/>
                    </a:cubicBezTo>
                    <a:cubicBezTo>
                      <a:pt x="72" y="82"/>
                      <a:pt x="75" y="82"/>
                      <a:pt x="80" y="81"/>
                    </a:cubicBezTo>
                    <a:cubicBezTo>
                      <a:pt x="77" y="80"/>
                      <a:pt x="73" y="77"/>
                      <a:pt x="69" y="77"/>
                    </a:cubicBezTo>
                    <a:cubicBezTo>
                      <a:pt x="60" y="77"/>
                      <a:pt x="50" y="77"/>
                      <a:pt x="45" y="77"/>
                    </a:cubicBezTo>
                    <a:cubicBezTo>
                      <a:pt x="36" y="77"/>
                      <a:pt x="12" y="81"/>
                      <a:pt x="12" y="69"/>
                    </a:cubicBezTo>
                    <a:cubicBezTo>
                      <a:pt x="12" y="59"/>
                      <a:pt x="24" y="63"/>
                      <a:pt x="29" y="60"/>
                    </a:cubicBezTo>
                    <a:cubicBezTo>
                      <a:pt x="22" y="58"/>
                      <a:pt x="19" y="59"/>
                      <a:pt x="14" y="59"/>
                    </a:cubicBezTo>
                    <a:cubicBezTo>
                      <a:pt x="9" y="59"/>
                      <a:pt x="0" y="53"/>
                      <a:pt x="0" y="51"/>
                    </a:cubicBezTo>
                    <a:cubicBezTo>
                      <a:pt x="0" y="29"/>
                      <a:pt x="41" y="13"/>
                      <a:pt x="56" y="13"/>
                    </a:cubicBezTo>
                    <a:cubicBezTo>
                      <a:pt x="63" y="13"/>
                      <a:pt x="62" y="26"/>
                      <a:pt x="64" y="29"/>
                    </a:cubicBezTo>
                    <a:cubicBezTo>
                      <a:pt x="68" y="26"/>
                      <a:pt x="71" y="21"/>
                      <a:pt x="78" y="21"/>
                    </a:cubicBezTo>
                    <a:cubicBezTo>
                      <a:pt x="90" y="21"/>
                      <a:pt x="94" y="26"/>
                      <a:pt x="98" y="34"/>
                    </a:cubicBezTo>
                    <a:cubicBezTo>
                      <a:pt x="102" y="33"/>
                      <a:pt x="106" y="32"/>
                      <a:pt x="111" y="31"/>
                    </a:cubicBezTo>
                    <a:cubicBezTo>
                      <a:pt x="110" y="27"/>
                      <a:pt x="109" y="25"/>
                      <a:pt x="109" y="23"/>
                    </a:cubicBezTo>
                    <a:cubicBezTo>
                      <a:pt x="118" y="23"/>
                      <a:pt x="118" y="23"/>
                      <a:pt x="118" y="23"/>
                    </a:cubicBezTo>
                    <a:cubicBezTo>
                      <a:pt x="124" y="25"/>
                      <a:pt x="131" y="30"/>
                      <a:pt x="133" y="35"/>
                    </a:cubicBezTo>
                    <a:cubicBezTo>
                      <a:pt x="135" y="40"/>
                      <a:pt x="132" y="51"/>
                      <a:pt x="140" y="51"/>
                    </a:cubicBezTo>
                    <a:cubicBezTo>
                      <a:pt x="144" y="51"/>
                      <a:pt x="144" y="50"/>
                      <a:pt x="146" y="48"/>
                    </a:cubicBezTo>
                    <a:cubicBezTo>
                      <a:pt x="142" y="42"/>
                      <a:pt x="136" y="21"/>
                      <a:pt x="136" y="17"/>
                    </a:cubicBezTo>
                    <a:cubicBezTo>
                      <a:pt x="136" y="14"/>
                      <a:pt x="140" y="12"/>
                      <a:pt x="144" y="12"/>
                    </a:cubicBezTo>
                    <a:cubicBezTo>
                      <a:pt x="152" y="12"/>
                      <a:pt x="149" y="15"/>
                      <a:pt x="156" y="12"/>
                    </a:cubicBezTo>
                    <a:cubicBezTo>
                      <a:pt x="156" y="10"/>
                      <a:pt x="156" y="9"/>
                      <a:pt x="156" y="7"/>
                    </a:cubicBezTo>
                    <a:cubicBezTo>
                      <a:pt x="156" y="3"/>
                      <a:pt x="162" y="0"/>
                      <a:pt x="169" y="0"/>
                    </a:cubicBezTo>
                    <a:cubicBezTo>
                      <a:pt x="177" y="0"/>
                      <a:pt x="184" y="3"/>
                      <a:pt x="184" y="10"/>
                    </a:cubicBezTo>
                    <a:cubicBezTo>
                      <a:pt x="184" y="16"/>
                      <a:pt x="175" y="20"/>
                      <a:pt x="175" y="24"/>
                    </a:cubicBezTo>
                    <a:cubicBezTo>
                      <a:pt x="175" y="40"/>
                      <a:pt x="187" y="50"/>
                      <a:pt x="187" y="62"/>
                    </a:cubicBezTo>
                    <a:cubicBezTo>
                      <a:pt x="187" y="76"/>
                      <a:pt x="224" y="85"/>
                      <a:pt x="232" y="92"/>
                    </a:cubicBezTo>
                    <a:cubicBezTo>
                      <a:pt x="224" y="97"/>
                      <a:pt x="222" y="96"/>
                      <a:pt x="214" y="9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6" name="Freeform 55">
                <a:extLst>
                  <a:ext uri="{FF2B5EF4-FFF2-40B4-BE49-F238E27FC236}">
                    <a16:creationId xmlns:a16="http://schemas.microsoft.com/office/drawing/2014/main" id="{E957A6B8-1761-4911-B8D3-8CEF8838D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4888" y="1309688"/>
                <a:ext cx="173038" cy="114300"/>
              </a:xfrm>
              <a:custGeom>
                <a:avLst/>
                <a:gdLst/>
                <a:ahLst/>
                <a:cxnLst>
                  <a:cxn ang="0">
                    <a:pos x="28" y="82"/>
                  </a:cxn>
                  <a:cxn ang="0">
                    <a:pos x="22" y="73"/>
                  </a:cxn>
                  <a:cxn ang="0">
                    <a:pos x="0" y="64"/>
                  </a:cxn>
                  <a:cxn ang="0">
                    <a:pos x="22" y="21"/>
                  </a:cxn>
                  <a:cxn ang="0">
                    <a:pos x="16" y="5"/>
                  </a:cxn>
                  <a:cxn ang="0">
                    <a:pos x="42" y="5"/>
                  </a:cxn>
                  <a:cxn ang="0">
                    <a:pos x="60" y="2"/>
                  </a:cxn>
                  <a:cxn ang="0">
                    <a:pos x="84" y="11"/>
                  </a:cxn>
                  <a:cxn ang="0">
                    <a:pos x="99" y="10"/>
                  </a:cxn>
                  <a:cxn ang="0">
                    <a:pos x="130" y="29"/>
                  </a:cxn>
                  <a:cxn ang="0">
                    <a:pos x="102" y="38"/>
                  </a:cxn>
                  <a:cxn ang="0">
                    <a:pos x="69" y="71"/>
                  </a:cxn>
                  <a:cxn ang="0">
                    <a:pos x="35" y="86"/>
                  </a:cxn>
                  <a:cxn ang="0">
                    <a:pos x="28" y="82"/>
                  </a:cxn>
                </a:cxnLst>
                <a:rect l="0" t="0" r="r" b="b"/>
                <a:pathLst>
                  <a:path w="130" h="86">
                    <a:moveTo>
                      <a:pt x="28" y="82"/>
                    </a:moveTo>
                    <a:cubicBezTo>
                      <a:pt x="26" y="82"/>
                      <a:pt x="23" y="75"/>
                      <a:pt x="22" y="73"/>
                    </a:cubicBezTo>
                    <a:cubicBezTo>
                      <a:pt x="18" y="68"/>
                      <a:pt x="0" y="69"/>
                      <a:pt x="0" y="64"/>
                    </a:cubicBezTo>
                    <a:cubicBezTo>
                      <a:pt x="0" y="49"/>
                      <a:pt x="22" y="37"/>
                      <a:pt x="22" y="21"/>
                    </a:cubicBezTo>
                    <a:cubicBezTo>
                      <a:pt x="22" y="17"/>
                      <a:pt x="16" y="10"/>
                      <a:pt x="16" y="5"/>
                    </a:cubicBezTo>
                    <a:cubicBezTo>
                      <a:pt x="27" y="1"/>
                      <a:pt x="32" y="5"/>
                      <a:pt x="42" y="5"/>
                    </a:cubicBezTo>
                    <a:cubicBezTo>
                      <a:pt x="48" y="5"/>
                      <a:pt x="52" y="0"/>
                      <a:pt x="60" y="2"/>
                    </a:cubicBezTo>
                    <a:cubicBezTo>
                      <a:pt x="70" y="5"/>
                      <a:pt x="74" y="10"/>
                      <a:pt x="84" y="11"/>
                    </a:cubicBezTo>
                    <a:cubicBezTo>
                      <a:pt x="88" y="15"/>
                      <a:pt x="93" y="10"/>
                      <a:pt x="99" y="10"/>
                    </a:cubicBezTo>
                    <a:cubicBezTo>
                      <a:pt x="108" y="10"/>
                      <a:pt x="130" y="19"/>
                      <a:pt x="130" y="29"/>
                    </a:cubicBezTo>
                    <a:cubicBezTo>
                      <a:pt x="130" y="34"/>
                      <a:pt x="106" y="37"/>
                      <a:pt x="102" y="38"/>
                    </a:cubicBezTo>
                    <a:cubicBezTo>
                      <a:pt x="88" y="43"/>
                      <a:pt x="69" y="61"/>
                      <a:pt x="69" y="71"/>
                    </a:cubicBezTo>
                    <a:cubicBezTo>
                      <a:pt x="69" y="75"/>
                      <a:pt x="38" y="86"/>
                      <a:pt x="35" y="86"/>
                    </a:cubicBezTo>
                    <a:cubicBezTo>
                      <a:pt x="32" y="86"/>
                      <a:pt x="30" y="82"/>
                      <a:pt x="28" y="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7" name="Freeform 56">
                <a:extLst>
                  <a:ext uri="{FF2B5EF4-FFF2-40B4-BE49-F238E27FC236}">
                    <a16:creationId xmlns:a16="http://schemas.microsoft.com/office/drawing/2014/main" id="{8E619AD5-D4A5-4EB4-836B-3CAB7EC5B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0" y="1228725"/>
                <a:ext cx="204788" cy="87313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41" y="59"/>
                  </a:cxn>
                  <a:cxn ang="0">
                    <a:pos x="53" y="53"/>
                  </a:cxn>
                  <a:cxn ang="0">
                    <a:pos x="46" y="43"/>
                  </a:cxn>
                  <a:cxn ang="0">
                    <a:pos x="41" y="49"/>
                  </a:cxn>
                  <a:cxn ang="0">
                    <a:pos x="22" y="52"/>
                  </a:cxn>
                  <a:cxn ang="0">
                    <a:pos x="7" y="49"/>
                  </a:cxn>
                  <a:cxn ang="0">
                    <a:pos x="0" y="42"/>
                  </a:cxn>
                  <a:cxn ang="0">
                    <a:pos x="0" y="36"/>
                  </a:cxn>
                  <a:cxn ang="0">
                    <a:pos x="11" y="31"/>
                  </a:cxn>
                  <a:cxn ang="0">
                    <a:pos x="31" y="36"/>
                  </a:cxn>
                  <a:cxn ang="0">
                    <a:pos x="11" y="30"/>
                  </a:cxn>
                  <a:cxn ang="0">
                    <a:pos x="11" y="23"/>
                  </a:cxn>
                  <a:cxn ang="0">
                    <a:pos x="19" y="23"/>
                  </a:cxn>
                  <a:cxn ang="0">
                    <a:pos x="38" y="26"/>
                  </a:cxn>
                  <a:cxn ang="0">
                    <a:pos x="16" y="22"/>
                  </a:cxn>
                  <a:cxn ang="0">
                    <a:pos x="25" y="17"/>
                  </a:cxn>
                  <a:cxn ang="0">
                    <a:pos x="36" y="18"/>
                  </a:cxn>
                  <a:cxn ang="0">
                    <a:pos x="23" y="12"/>
                  </a:cxn>
                  <a:cxn ang="0">
                    <a:pos x="38" y="12"/>
                  </a:cxn>
                  <a:cxn ang="0">
                    <a:pos x="45" y="19"/>
                  </a:cxn>
                  <a:cxn ang="0">
                    <a:pos x="55" y="19"/>
                  </a:cxn>
                  <a:cxn ang="0">
                    <a:pos x="97" y="36"/>
                  </a:cxn>
                  <a:cxn ang="0">
                    <a:pos x="107" y="30"/>
                  </a:cxn>
                  <a:cxn ang="0">
                    <a:pos x="98" y="29"/>
                  </a:cxn>
                  <a:cxn ang="0">
                    <a:pos x="102" y="27"/>
                  </a:cxn>
                  <a:cxn ang="0">
                    <a:pos x="102" y="21"/>
                  </a:cxn>
                  <a:cxn ang="0">
                    <a:pos x="91" y="15"/>
                  </a:cxn>
                  <a:cxn ang="0">
                    <a:pos x="107" y="0"/>
                  </a:cxn>
                  <a:cxn ang="0">
                    <a:pos x="116" y="4"/>
                  </a:cxn>
                  <a:cxn ang="0">
                    <a:pos x="116" y="9"/>
                  </a:cxn>
                  <a:cxn ang="0">
                    <a:pos x="132" y="26"/>
                  </a:cxn>
                  <a:cxn ang="0">
                    <a:pos x="144" y="20"/>
                  </a:cxn>
                  <a:cxn ang="0">
                    <a:pos x="154" y="31"/>
                  </a:cxn>
                  <a:cxn ang="0">
                    <a:pos x="140" y="52"/>
                  </a:cxn>
                  <a:cxn ang="0">
                    <a:pos x="111" y="51"/>
                  </a:cxn>
                  <a:cxn ang="0">
                    <a:pos x="82" y="59"/>
                  </a:cxn>
                  <a:cxn ang="0">
                    <a:pos x="53" y="65"/>
                  </a:cxn>
                </a:cxnLst>
                <a:rect l="0" t="0" r="r" b="b"/>
                <a:pathLst>
                  <a:path w="154" h="65">
                    <a:moveTo>
                      <a:pt x="53" y="65"/>
                    </a:moveTo>
                    <a:cubicBezTo>
                      <a:pt x="48" y="65"/>
                      <a:pt x="41" y="61"/>
                      <a:pt x="41" y="59"/>
                    </a:cubicBezTo>
                    <a:cubicBezTo>
                      <a:pt x="41" y="52"/>
                      <a:pt x="47" y="53"/>
                      <a:pt x="53" y="53"/>
                    </a:cubicBezTo>
                    <a:cubicBezTo>
                      <a:pt x="50" y="50"/>
                      <a:pt x="46" y="48"/>
                      <a:pt x="46" y="43"/>
                    </a:cubicBezTo>
                    <a:cubicBezTo>
                      <a:pt x="43" y="44"/>
                      <a:pt x="41" y="46"/>
                      <a:pt x="41" y="49"/>
                    </a:cubicBezTo>
                    <a:cubicBezTo>
                      <a:pt x="33" y="50"/>
                      <a:pt x="27" y="52"/>
                      <a:pt x="22" y="52"/>
                    </a:cubicBezTo>
                    <a:cubicBezTo>
                      <a:pt x="16" y="52"/>
                      <a:pt x="10" y="49"/>
                      <a:pt x="7" y="49"/>
                    </a:cubicBezTo>
                    <a:cubicBezTo>
                      <a:pt x="3" y="49"/>
                      <a:pt x="0" y="46"/>
                      <a:pt x="0" y="42"/>
                    </a:cubicBezTo>
                    <a:cubicBezTo>
                      <a:pt x="0" y="38"/>
                      <a:pt x="2" y="39"/>
                      <a:pt x="0" y="36"/>
                    </a:cubicBezTo>
                    <a:cubicBezTo>
                      <a:pt x="5" y="35"/>
                      <a:pt x="7" y="31"/>
                      <a:pt x="11" y="31"/>
                    </a:cubicBezTo>
                    <a:cubicBezTo>
                      <a:pt x="20" y="31"/>
                      <a:pt x="24" y="35"/>
                      <a:pt x="31" y="36"/>
                    </a:cubicBezTo>
                    <a:cubicBezTo>
                      <a:pt x="24" y="35"/>
                      <a:pt x="17" y="32"/>
                      <a:pt x="11" y="3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3"/>
                      <a:pt x="19" y="23"/>
                      <a:pt x="19" y="23"/>
                    </a:cubicBezTo>
                    <a:cubicBezTo>
                      <a:pt x="20" y="23"/>
                      <a:pt x="34" y="26"/>
                      <a:pt x="38" y="26"/>
                    </a:cubicBezTo>
                    <a:cubicBezTo>
                      <a:pt x="30" y="25"/>
                      <a:pt x="23" y="26"/>
                      <a:pt x="16" y="22"/>
                    </a:cubicBezTo>
                    <a:cubicBezTo>
                      <a:pt x="18" y="19"/>
                      <a:pt x="22" y="17"/>
                      <a:pt x="25" y="17"/>
                    </a:cubicBezTo>
                    <a:cubicBezTo>
                      <a:pt x="31" y="17"/>
                      <a:pt x="32" y="19"/>
                      <a:pt x="36" y="18"/>
                    </a:cubicBezTo>
                    <a:cubicBezTo>
                      <a:pt x="31" y="19"/>
                      <a:pt x="23" y="18"/>
                      <a:pt x="23" y="12"/>
                    </a:cubicBezTo>
                    <a:cubicBezTo>
                      <a:pt x="31" y="11"/>
                      <a:pt x="34" y="12"/>
                      <a:pt x="38" y="12"/>
                    </a:cubicBezTo>
                    <a:cubicBezTo>
                      <a:pt x="39" y="12"/>
                      <a:pt x="45" y="14"/>
                      <a:pt x="45" y="19"/>
                    </a:cubicBezTo>
                    <a:cubicBezTo>
                      <a:pt x="50" y="19"/>
                      <a:pt x="54" y="19"/>
                      <a:pt x="55" y="19"/>
                    </a:cubicBezTo>
                    <a:cubicBezTo>
                      <a:pt x="68" y="19"/>
                      <a:pt x="78" y="36"/>
                      <a:pt x="97" y="36"/>
                    </a:cubicBezTo>
                    <a:cubicBezTo>
                      <a:pt x="103" y="36"/>
                      <a:pt x="105" y="34"/>
                      <a:pt x="107" y="30"/>
                    </a:cubicBezTo>
                    <a:cubicBezTo>
                      <a:pt x="102" y="30"/>
                      <a:pt x="100" y="30"/>
                      <a:pt x="98" y="29"/>
                    </a:cubicBezTo>
                    <a:cubicBezTo>
                      <a:pt x="98" y="28"/>
                      <a:pt x="101" y="27"/>
                      <a:pt x="102" y="27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99" y="21"/>
                      <a:pt x="91" y="19"/>
                      <a:pt x="91" y="15"/>
                    </a:cubicBezTo>
                    <a:cubicBezTo>
                      <a:pt x="91" y="7"/>
                      <a:pt x="103" y="4"/>
                      <a:pt x="107" y="0"/>
                    </a:cubicBezTo>
                    <a:cubicBezTo>
                      <a:pt x="110" y="2"/>
                      <a:pt x="113" y="4"/>
                      <a:pt x="116" y="4"/>
                    </a:cubicBezTo>
                    <a:cubicBezTo>
                      <a:pt x="115" y="7"/>
                      <a:pt x="116" y="8"/>
                      <a:pt x="116" y="9"/>
                    </a:cubicBezTo>
                    <a:cubicBezTo>
                      <a:pt x="116" y="16"/>
                      <a:pt x="124" y="26"/>
                      <a:pt x="132" y="26"/>
                    </a:cubicBezTo>
                    <a:cubicBezTo>
                      <a:pt x="136" y="26"/>
                      <a:pt x="139" y="20"/>
                      <a:pt x="144" y="20"/>
                    </a:cubicBezTo>
                    <a:cubicBezTo>
                      <a:pt x="150" y="20"/>
                      <a:pt x="154" y="26"/>
                      <a:pt x="154" y="31"/>
                    </a:cubicBezTo>
                    <a:cubicBezTo>
                      <a:pt x="154" y="37"/>
                      <a:pt x="144" y="51"/>
                      <a:pt x="140" y="52"/>
                    </a:cubicBezTo>
                    <a:cubicBezTo>
                      <a:pt x="137" y="53"/>
                      <a:pt x="111" y="50"/>
                      <a:pt x="111" y="51"/>
                    </a:cubicBezTo>
                    <a:cubicBezTo>
                      <a:pt x="111" y="52"/>
                      <a:pt x="83" y="58"/>
                      <a:pt x="82" y="59"/>
                    </a:cubicBezTo>
                    <a:cubicBezTo>
                      <a:pt x="73" y="62"/>
                      <a:pt x="64" y="65"/>
                      <a:pt x="53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8" name="Freeform 57">
                <a:extLst>
                  <a:ext uri="{FF2B5EF4-FFF2-40B4-BE49-F238E27FC236}">
                    <a16:creationId xmlns:a16="http://schemas.microsoft.com/office/drawing/2014/main" id="{1ED20AA4-C31B-493F-8FB1-03790BAD1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2838" y="1260475"/>
                <a:ext cx="28575" cy="2063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11"/>
                  </a:cxn>
                  <a:cxn ang="0">
                    <a:pos x="21" y="0"/>
                  </a:cxn>
                  <a:cxn ang="0">
                    <a:pos x="8" y="16"/>
                  </a:cxn>
                </a:cxnLst>
                <a:rect l="0" t="0" r="r" b="b"/>
                <a:pathLst>
                  <a:path w="21" h="16">
                    <a:moveTo>
                      <a:pt x="8" y="16"/>
                    </a:moveTo>
                    <a:cubicBezTo>
                      <a:pt x="4" y="16"/>
                      <a:pt x="0" y="14"/>
                      <a:pt x="0" y="11"/>
                    </a:cubicBezTo>
                    <a:cubicBezTo>
                      <a:pt x="0" y="3"/>
                      <a:pt x="16" y="0"/>
                      <a:pt x="21" y="0"/>
                    </a:cubicBezTo>
                    <a:cubicBezTo>
                      <a:pt x="20" y="7"/>
                      <a:pt x="13" y="16"/>
                      <a:pt x="8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9" name="Freeform 58">
                <a:extLst>
                  <a:ext uri="{FF2B5EF4-FFF2-40B4-BE49-F238E27FC236}">
                    <a16:creationId xmlns:a16="http://schemas.microsoft.com/office/drawing/2014/main" id="{22B9801E-23CB-4714-8BB9-0821A1398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7450" y="1230313"/>
                <a:ext cx="22225" cy="7938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6" y="6"/>
                  </a:cxn>
                </a:cxnLst>
                <a:rect l="0" t="0" r="r" b="b"/>
                <a:pathLst>
                  <a:path w="16" h="6">
                    <a:moveTo>
                      <a:pt x="6" y="6"/>
                    </a:moveTo>
                    <a:cubicBezTo>
                      <a:pt x="4" y="6"/>
                      <a:pt x="0" y="4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6"/>
                      <a:pt x="6" y="6"/>
                      <a:pt x="6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0" name="Freeform 59">
                <a:extLst>
                  <a:ext uri="{FF2B5EF4-FFF2-40B4-BE49-F238E27FC236}">
                    <a16:creationId xmlns:a16="http://schemas.microsoft.com/office/drawing/2014/main" id="{3F8797B6-C9A5-4A5D-A9E6-86952952A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100" y="1203325"/>
                <a:ext cx="117475" cy="65088"/>
              </a:xfrm>
              <a:custGeom>
                <a:avLst/>
                <a:gdLst/>
                <a:ahLst/>
                <a:cxnLst>
                  <a:cxn ang="0">
                    <a:pos x="88" y="8"/>
                  </a:cxn>
                  <a:cxn ang="0">
                    <a:pos x="82" y="15"/>
                  </a:cxn>
                  <a:cxn ang="0">
                    <a:pos x="86" y="24"/>
                  </a:cxn>
                  <a:cxn ang="0">
                    <a:pos x="67" y="38"/>
                  </a:cxn>
                  <a:cxn ang="0">
                    <a:pos x="56" y="26"/>
                  </a:cxn>
                  <a:cxn ang="0">
                    <a:pos x="41" y="39"/>
                  </a:cxn>
                  <a:cxn ang="0">
                    <a:pos x="32" y="49"/>
                  </a:cxn>
                  <a:cxn ang="0">
                    <a:pos x="24" y="42"/>
                  </a:cxn>
                  <a:cxn ang="0">
                    <a:pos x="12" y="42"/>
                  </a:cxn>
                  <a:cxn ang="0">
                    <a:pos x="4" y="46"/>
                  </a:cxn>
                  <a:cxn ang="0">
                    <a:pos x="0" y="39"/>
                  </a:cxn>
                  <a:cxn ang="0">
                    <a:pos x="10" y="31"/>
                  </a:cxn>
                  <a:cxn ang="0">
                    <a:pos x="31" y="23"/>
                  </a:cxn>
                  <a:cxn ang="0">
                    <a:pos x="54" y="6"/>
                  </a:cxn>
                  <a:cxn ang="0">
                    <a:pos x="62" y="7"/>
                  </a:cxn>
                  <a:cxn ang="0">
                    <a:pos x="88" y="8"/>
                  </a:cxn>
                </a:cxnLst>
                <a:rect l="0" t="0" r="r" b="b"/>
                <a:pathLst>
                  <a:path w="88" h="49">
                    <a:moveTo>
                      <a:pt x="88" y="8"/>
                    </a:moveTo>
                    <a:cubicBezTo>
                      <a:pt x="88" y="11"/>
                      <a:pt x="86" y="14"/>
                      <a:pt x="82" y="15"/>
                    </a:cubicBezTo>
                    <a:cubicBezTo>
                      <a:pt x="83" y="19"/>
                      <a:pt x="86" y="20"/>
                      <a:pt x="86" y="2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0" y="38"/>
                      <a:pt x="60" y="28"/>
                      <a:pt x="56" y="26"/>
                    </a:cubicBezTo>
                    <a:cubicBezTo>
                      <a:pt x="55" y="33"/>
                      <a:pt x="48" y="40"/>
                      <a:pt x="41" y="39"/>
                    </a:cubicBezTo>
                    <a:cubicBezTo>
                      <a:pt x="40" y="44"/>
                      <a:pt x="37" y="49"/>
                      <a:pt x="32" y="49"/>
                    </a:cubicBezTo>
                    <a:cubicBezTo>
                      <a:pt x="28" y="49"/>
                      <a:pt x="25" y="44"/>
                      <a:pt x="24" y="42"/>
                    </a:cubicBezTo>
                    <a:cubicBezTo>
                      <a:pt x="19" y="45"/>
                      <a:pt x="16" y="42"/>
                      <a:pt x="12" y="42"/>
                    </a:cubicBezTo>
                    <a:cubicBezTo>
                      <a:pt x="9" y="42"/>
                      <a:pt x="8" y="45"/>
                      <a:pt x="4" y="46"/>
                    </a:cubicBezTo>
                    <a:cubicBezTo>
                      <a:pt x="4" y="43"/>
                      <a:pt x="0" y="41"/>
                      <a:pt x="0" y="39"/>
                    </a:cubicBezTo>
                    <a:cubicBezTo>
                      <a:pt x="0" y="38"/>
                      <a:pt x="8" y="32"/>
                      <a:pt x="10" y="31"/>
                    </a:cubicBezTo>
                    <a:cubicBezTo>
                      <a:pt x="17" y="28"/>
                      <a:pt x="23" y="27"/>
                      <a:pt x="31" y="23"/>
                    </a:cubicBezTo>
                    <a:cubicBezTo>
                      <a:pt x="39" y="18"/>
                      <a:pt x="41" y="6"/>
                      <a:pt x="54" y="6"/>
                    </a:cubicBezTo>
                    <a:cubicBezTo>
                      <a:pt x="57" y="6"/>
                      <a:pt x="58" y="7"/>
                      <a:pt x="62" y="7"/>
                    </a:cubicBezTo>
                    <a:cubicBezTo>
                      <a:pt x="62" y="7"/>
                      <a:pt x="88" y="0"/>
                      <a:pt x="88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1" name="Freeform 60">
                <a:extLst>
                  <a:ext uri="{FF2B5EF4-FFF2-40B4-BE49-F238E27FC236}">
                    <a16:creationId xmlns:a16="http://schemas.microsoft.com/office/drawing/2014/main" id="{9AA6F5DF-A91B-4065-A86E-B875AFF43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1263" y="1162050"/>
                <a:ext cx="66675" cy="20638"/>
              </a:xfrm>
              <a:custGeom>
                <a:avLst/>
                <a:gdLst/>
                <a:ahLst/>
                <a:cxnLst>
                  <a:cxn ang="0">
                    <a:pos x="20" y="15"/>
                  </a:cxn>
                  <a:cxn ang="0">
                    <a:pos x="9" y="12"/>
                  </a:cxn>
                  <a:cxn ang="0">
                    <a:pos x="0" y="15"/>
                  </a:cxn>
                  <a:cxn ang="0">
                    <a:pos x="32" y="0"/>
                  </a:cxn>
                  <a:cxn ang="0">
                    <a:pos x="50" y="11"/>
                  </a:cxn>
                  <a:cxn ang="0">
                    <a:pos x="39" y="15"/>
                  </a:cxn>
                  <a:cxn ang="0">
                    <a:pos x="20" y="15"/>
                  </a:cxn>
                </a:cxnLst>
                <a:rect l="0" t="0" r="r" b="b"/>
                <a:pathLst>
                  <a:path w="50" h="15">
                    <a:moveTo>
                      <a:pt x="20" y="15"/>
                    </a:moveTo>
                    <a:cubicBezTo>
                      <a:pt x="14" y="15"/>
                      <a:pt x="13" y="12"/>
                      <a:pt x="9" y="12"/>
                    </a:cubicBezTo>
                    <a:cubicBezTo>
                      <a:pt x="5" y="12"/>
                      <a:pt x="3" y="15"/>
                      <a:pt x="0" y="15"/>
                    </a:cubicBezTo>
                    <a:cubicBezTo>
                      <a:pt x="0" y="9"/>
                      <a:pt x="26" y="0"/>
                      <a:pt x="32" y="0"/>
                    </a:cubicBezTo>
                    <a:cubicBezTo>
                      <a:pt x="41" y="0"/>
                      <a:pt x="49" y="5"/>
                      <a:pt x="50" y="11"/>
                    </a:cubicBezTo>
                    <a:cubicBezTo>
                      <a:pt x="47" y="12"/>
                      <a:pt x="44" y="15"/>
                      <a:pt x="39" y="15"/>
                    </a:cubicBezTo>
                    <a:cubicBezTo>
                      <a:pt x="27" y="15"/>
                      <a:pt x="29" y="15"/>
                      <a:pt x="20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2" name="Freeform 61">
                <a:extLst>
                  <a:ext uri="{FF2B5EF4-FFF2-40B4-BE49-F238E27FC236}">
                    <a16:creationId xmlns:a16="http://schemas.microsoft.com/office/drawing/2014/main" id="{FF0B27D6-9527-4B9E-BBAF-AA977F3FD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850" y="1185863"/>
                <a:ext cx="58738" cy="30163"/>
              </a:xfrm>
              <a:custGeom>
                <a:avLst/>
                <a:gdLst/>
                <a:ahLst/>
                <a:cxnLst>
                  <a:cxn ang="0">
                    <a:pos x="38" y="10"/>
                  </a:cxn>
                  <a:cxn ang="0">
                    <a:pos x="14" y="23"/>
                  </a:cxn>
                  <a:cxn ang="0">
                    <a:pos x="0" y="11"/>
                  </a:cxn>
                  <a:cxn ang="0">
                    <a:pos x="36" y="0"/>
                  </a:cxn>
                  <a:cxn ang="0">
                    <a:pos x="44" y="5"/>
                  </a:cxn>
                  <a:cxn ang="0">
                    <a:pos x="25" y="10"/>
                  </a:cxn>
                  <a:cxn ang="0">
                    <a:pos x="38" y="10"/>
                  </a:cxn>
                </a:cxnLst>
                <a:rect l="0" t="0" r="r" b="b"/>
                <a:pathLst>
                  <a:path w="44" h="23">
                    <a:moveTo>
                      <a:pt x="38" y="10"/>
                    </a:moveTo>
                    <a:cubicBezTo>
                      <a:pt x="38" y="19"/>
                      <a:pt x="24" y="23"/>
                      <a:pt x="14" y="23"/>
                    </a:cubicBezTo>
                    <a:cubicBezTo>
                      <a:pt x="8" y="23"/>
                      <a:pt x="0" y="15"/>
                      <a:pt x="0" y="11"/>
                    </a:cubicBezTo>
                    <a:cubicBezTo>
                      <a:pt x="0" y="1"/>
                      <a:pt x="27" y="0"/>
                      <a:pt x="36" y="0"/>
                    </a:cubicBezTo>
                    <a:cubicBezTo>
                      <a:pt x="41" y="0"/>
                      <a:pt x="43" y="3"/>
                      <a:pt x="44" y="5"/>
                    </a:cubicBezTo>
                    <a:cubicBezTo>
                      <a:pt x="39" y="9"/>
                      <a:pt x="32" y="10"/>
                      <a:pt x="25" y="10"/>
                    </a:cubicBezTo>
                    <a:lnTo>
                      <a:pt x="38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3" name="Freeform 62">
                <a:extLst>
                  <a:ext uri="{FF2B5EF4-FFF2-40B4-BE49-F238E27FC236}">
                    <a16:creationId xmlns:a16="http://schemas.microsoft.com/office/drawing/2014/main" id="{5867A878-8379-48C0-899B-A89745A420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4275" y="1181100"/>
                <a:ext cx="20638" cy="22225"/>
              </a:xfrm>
              <a:custGeom>
                <a:avLst/>
                <a:gdLst/>
                <a:ahLst/>
                <a:cxnLst>
                  <a:cxn ang="0">
                    <a:pos x="15" y="12"/>
                  </a:cxn>
                  <a:cxn ang="0">
                    <a:pos x="9" y="17"/>
                  </a:cxn>
                  <a:cxn ang="0">
                    <a:pos x="0" y="11"/>
                  </a:cxn>
                  <a:cxn ang="0">
                    <a:pos x="15" y="12"/>
                  </a:cxn>
                </a:cxnLst>
                <a:rect l="0" t="0" r="r" b="b"/>
                <a:pathLst>
                  <a:path w="15" h="17">
                    <a:moveTo>
                      <a:pt x="15" y="12"/>
                    </a:moveTo>
                    <a:cubicBezTo>
                      <a:pt x="13" y="15"/>
                      <a:pt x="12" y="17"/>
                      <a:pt x="9" y="17"/>
                    </a:cubicBezTo>
                    <a:cubicBezTo>
                      <a:pt x="5" y="17"/>
                      <a:pt x="0" y="13"/>
                      <a:pt x="0" y="11"/>
                    </a:cubicBezTo>
                    <a:cubicBezTo>
                      <a:pt x="0" y="0"/>
                      <a:pt x="12" y="11"/>
                      <a:pt x="1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4" name="Freeform 63">
                <a:extLst>
                  <a:ext uri="{FF2B5EF4-FFF2-40B4-BE49-F238E27FC236}">
                    <a16:creationId xmlns:a16="http://schemas.microsoft.com/office/drawing/2014/main" id="{38310C0D-58FD-48DE-A8D3-4CDE45652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3" y="1335088"/>
                <a:ext cx="100013" cy="80963"/>
              </a:xfrm>
              <a:custGeom>
                <a:avLst/>
                <a:gdLst/>
                <a:ahLst/>
                <a:cxnLst>
                  <a:cxn ang="0">
                    <a:pos x="66" y="23"/>
                  </a:cxn>
                  <a:cxn ang="0">
                    <a:pos x="65" y="30"/>
                  </a:cxn>
                  <a:cxn ang="0">
                    <a:pos x="75" y="32"/>
                  </a:cxn>
                  <a:cxn ang="0">
                    <a:pos x="57" y="55"/>
                  </a:cxn>
                  <a:cxn ang="0">
                    <a:pos x="49" y="61"/>
                  </a:cxn>
                  <a:cxn ang="0">
                    <a:pos x="39" y="54"/>
                  </a:cxn>
                  <a:cxn ang="0">
                    <a:pos x="0" y="30"/>
                  </a:cxn>
                  <a:cxn ang="0">
                    <a:pos x="0" y="23"/>
                  </a:cxn>
                  <a:cxn ang="0">
                    <a:pos x="20" y="28"/>
                  </a:cxn>
                  <a:cxn ang="0">
                    <a:pos x="27" y="28"/>
                  </a:cxn>
                  <a:cxn ang="0">
                    <a:pos x="27" y="16"/>
                  </a:cxn>
                  <a:cxn ang="0">
                    <a:pos x="12" y="11"/>
                  </a:cxn>
                  <a:cxn ang="0">
                    <a:pos x="16" y="7"/>
                  </a:cxn>
                  <a:cxn ang="0">
                    <a:pos x="42" y="2"/>
                  </a:cxn>
                  <a:cxn ang="0">
                    <a:pos x="60" y="2"/>
                  </a:cxn>
                  <a:cxn ang="0">
                    <a:pos x="64" y="6"/>
                  </a:cxn>
                  <a:cxn ang="0">
                    <a:pos x="50" y="22"/>
                  </a:cxn>
                  <a:cxn ang="0">
                    <a:pos x="66" y="23"/>
                  </a:cxn>
                </a:cxnLst>
                <a:rect l="0" t="0" r="r" b="b"/>
                <a:pathLst>
                  <a:path w="75" h="61">
                    <a:moveTo>
                      <a:pt x="66" y="23"/>
                    </a:moveTo>
                    <a:cubicBezTo>
                      <a:pt x="66" y="29"/>
                      <a:pt x="65" y="25"/>
                      <a:pt x="65" y="30"/>
                    </a:cubicBezTo>
                    <a:cubicBezTo>
                      <a:pt x="67" y="30"/>
                      <a:pt x="72" y="31"/>
                      <a:pt x="75" y="32"/>
                    </a:cubicBezTo>
                    <a:cubicBezTo>
                      <a:pt x="73" y="56"/>
                      <a:pt x="72" y="49"/>
                      <a:pt x="57" y="55"/>
                    </a:cubicBezTo>
                    <a:cubicBezTo>
                      <a:pt x="53" y="56"/>
                      <a:pt x="53" y="61"/>
                      <a:pt x="49" y="61"/>
                    </a:cubicBezTo>
                    <a:cubicBezTo>
                      <a:pt x="42" y="61"/>
                      <a:pt x="42" y="56"/>
                      <a:pt x="39" y="54"/>
                    </a:cubicBezTo>
                    <a:cubicBezTo>
                      <a:pt x="27" y="41"/>
                      <a:pt x="13" y="43"/>
                      <a:pt x="0" y="3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3"/>
                      <a:pt x="12" y="28"/>
                      <a:pt x="20" y="28"/>
                    </a:cubicBezTo>
                    <a:cubicBezTo>
                      <a:pt x="24" y="28"/>
                      <a:pt x="23" y="28"/>
                      <a:pt x="27" y="28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1" y="15"/>
                      <a:pt x="12" y="16"/>
                      <a:pt x="12" y="11"/>
                    </a:cubicBezTo>
                    <a:cubicBezTo>
                      <a:pt x="12" y="9"/>
                      <a:pt x="15" y="8"/>
                      <a:pt x="16" y="7"/>
                    </a:cubicBezTo>
                    <a:cubicBezTo>
                      <a:pt x="23" y="0"/>
                      <a:pt x="32" y="2"/>
                      <a:pt x="42" y="2"/>
                    </a:cubicBezTo>
                    <a:cubicBezTo>
                      <a:pt x="50" y="2"/>
                      <a:pt x="60" y="2"/>
                      <a:pt x="60" y="2"/>
                    </a:cubicBezTo>
                    <a:cubicBezTo>
                      <a:pt x="61" y="2"/>
                      <a:pt x="64" y="4"/>
                      <a:pt x="64" y="6"/>
                    </a:cubicBezTo>
                    <a:cubicBezTo>
                      <a:pt x="64" y="15"/>
                      <a:pt x="53" y="18"/>
                      <a:pt x="50" y="22"/>
                    </a:cubicBezTo>
                    <a:cubicBezTo>
                      <a:pt x="53" y="22"/>
                      <a:pt x="66" y="18"/>
                      <a:pt x="66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5" name="Freeform 64">
                <a:extLst>
                  <a:ext uri="{FF2B5EF4-FFF2-40B4-BE49-F238E27FC236}">
                    <a16:creationId xmlns:a16="http://schemas.microsoft.com/office/drawing/2014/main" id="{46CAE1DF-D3DA-4FED-BF54-7C04B83308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6838" y="1236663"/>
                <a:ext cx="111125" cy="603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0" y="2"/>
                  </a:cxn>
                  <a:cxn ang="0">
                    <a:pos x="5" y="2"/>
                  </a:cxn>
                  <a:cxn ang="0">
                    <a:pos x="38" y="20"/>
                  </a:cxn>
                  <a:cxn ang="0">
                    <a:pos x="29" y="13"/>
                  </a:cxn>
                  <a:cxn ang="0">
                    <a:pos x="29" y="8"/>
                  </a:cxn>
                  <a:cxn ang="0">
                    <a:pos x="54" y="17"/>
                  </a:cxn>
                  <a:cxn ang="0">
                    <a:pos x="54" y="8"/>
                  </a:cxn>
                  <a:cxn ang="0">
                    <a:pos x="38" y="1"/>
                  </a:cxn>
                  <a:cxn ang="0">
                    <a:pos x="46" y="1"/>
                  </a:cxn>
                  <a:cxn ang="0">
                    <a:pos x="66" y="5"/>
                  </a:cxn>
                  <a:cxn ang="0">
                    <a:pos x="75" y="2"/>
                  </a:cxn>
                  <a:cxn ang="0">
                    <a:pos x="84" y="13"/>
                  </a:cxn>
                  <a:cxn ang="0">
                    <a:pos x="80" y="41"/>
                  </a:cxn>
                  <a:cxn ang="0">
                    <a:pos x="62" y="43"/>
                  </a:cxn>
                  <a:cxn ang="0">
                    <a:pos x="48" y="41"/>
                  </a:cxn>
                  <a:cxn ang="0">
                    <a:pos x="51" y="36"/>
                  </a:cxn>
                  <a:cxn ang="0">
                    <a:pos x="51" y="32"/>
                  </a:cxn>
                  <a:cxn ang="0">
                    <a:pos x="62" y="25"/>
                  </a:cxn>
                  <a:cxn ang="0">
                    <a:pos x="57" y="24"/>
                  </a:cxn>
                  <a:cxn ang="0">
                    <a:pos x="25" y="28"/>
                  </a:cxn>
                  <a:cxn ang="0">
                    <a:pos x="20" y="23"/>
                  </a:cxn>
                  <a:cxn ang="0">
                    <a:pos x="13" y="23"/>
                  </a:cxn>
                  <a:cxn ang="0">
                    <a:pos x="12" y="19"/>
                  </a:cxn>
                  <a:cxn ang="0">
                    <a:pos x="1" y="14"/>
                  </a:cxn>
                  <a:cxn ang="0">
                    <a:pos x="1" y="6"/>
                  </a:cxn>
                  <a:cxn ang="0">
                    <a:pos x="4" y="11"/>
                  </a:cxn>
                </a:cxnLst>
                <a:rect l="0" t="0" r="r" b="b"/>
                <a:pathLst>
                  <a:path w="84" h="45">
                    <a:moveTo>
                      <a:pt x="4" y="11"/>
                    </a:moveTo>
                    <a:cubicBezTo>
                      <a:pt x="2" y="9"/>
                      <a:pt x="0" y="6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18" y="2"/>
                      <a:pt x="24" y="24"/>
                      <a:pt x="38" y="20"/>
                    </a:cubicBezTo>
                    <a:cubicBezTo>
                      <a:pt x="35" y="18"/>
                      <a:pt x="31" y="15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9" y="8"/>
                      <a:pt x="43" y="17"/>
                      <a:pt x="54" y="1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6" y="8"/>
                      <a:pt x="40" y="8"/>
                      <a:pt x="38" y="1"/>
                    </a:cubicBezTo>
                    <a:cubicBezTo>
                      <a:pt x="41" y="0"/>
                      <a:pt x="43" y="1"/>
                      <a:pt x="46" y="1"/>
                    </a:cubicBezTo>
                    <a:cubicBezTo>
                      <a:pt x="53" y="1"/>
                      <a:pt x="58" y="5"/>
                      <a:pt x="66" y="5"/>
                    </a:cubicBezTo>
                    <a:cubicBezTo>
                      <a:pt x="69" y="5"/>
                      <a:pt x="71" y="2"/>
                      <a:pt x="75" y="2"/>
                    </a:cubicBezTo>
                    <a:cubicBezTo>
                      <a:pt x="83" y="2"/>
                      <a:pt x="84" y="6"/>
                      <a:pt x="84" y="13"/>
                    </a:cubicBezTo>
                    <a:cubicBezTo>
                      <a:pt x="84" y="23"/>
                      <a:pt x="78" y="28"/>
                      <a:pt x="80" y="41"/>
                    </a:cubicBezTo>
                    <a:cubicBezTo>
                      <a:pt x="73" y="43"/>
                      <a:pt x="64" y="43"/>
                      <a:pt x="62" y="43"/>
                    </a:cubicBezTo>
                    <a:cubicBezTo>
                      <a:pt x="60" y="43"/>
                      <a:pt x="48" y="45"/>
                      <a:pt x="48" y="41"/>
                    </a:cubicBezTo>
                    <a:cubicBezTo>
                      <a:pt x="48" y="39"/>
                      <a:pt x="50" y="37"/>
                      <a:pt x="51" y="36"/>
                    </a:cubicBezTo>
                    <a:cubicBezTo>
                      <a:pt x="51" y="35"/>
                      <a:pt x="51" y="33"/>
                      <a:pt x="51" y="32"/>
                    </a:cubicBezTo>
                    <a:cubicBezTo>
                      <a:pt x="51" y="28"/>
                      <a:pt x="60" y="28"/>
                      <a:pt x="62" y="25"/>
                    </a:cubicBezTo>
                    <a:cubicBezTo>
                      <a:pt x="61" y="24"/>
                      <a:pt x="59" y="24"/>
                      <a:pt x="57" y="24"/>
                    </a:cubicBezTo>
                    <a:cubicBezTo>
                      <a:pt x="49" y="24"/>
                      <a:pt x="34" y="28"/>
                      <a:pt x="25" y="28"/>
                    </a:cubicBezTo>
                    <a:cubicBezTo>
                      <a:pt x="22" y="28"/>
                      <a:pt x="20" y="26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7" y="20"/>
                      <a:pt x="4" y="17"/>
                      <a:pt x="1" y="14"/>
                    </a:cubicBezTo>
                    <a:cubicBezTo>
                      <a:pt x="1" y="6"/>
                      <a:pt x="1" y="6"/>
                      <a:pt x="1" y="6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6" name="Freeform 65">
                <a:extLst>
                  <a:ext uri="{FF2B5EF4-FFF2-40B4-BE49-F238E27FC236}">
                    <a16:creationId xmlns:a16="http://schemas.microsoft.com/office/drawing/2014/main" id="{1EF0E371-CC97-4C05-A84D-7A6906935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0975" y="1462088"/>
                <a:ext cx="65088" cy="38100"/>
              </a:xfrm>
              <a:custGeom>
                <a:avLst/>
                <a:gdLst/>
                <a:ahLst/>
                <a:cxnLst>
                  <a:cxn ang="0">
                    <a:pos x="38" y="29"/>
                  </a:cxn>
                  <a:cxn ang="0">
                    <a:pos x="0" y="16"/>
                  </a:cxn>
                  <a:cxn ang="0">
                    <a:pos x="9" y="14"/>
                  </a:cxn>
                  <a:cxn ang="0">
                    <a:pos x="22" y="0"/>
                  </a:cxn>
                  <a:cxn ang="0">
                    <a:pos x="49" y="22"/>
                  </a:cxn>
                  <a:cxn ang="0">
                    <a:pos x="38" y="29"/>
                  </a:cxn>
                </a:cxnLst>
                <a:rect l="0" t="0" r="r" b="b"/>
                <a:pathLst>
                  <a:path w="49" h="29">
                    <a:moveTo>
                      <a:pt x="38" y="29"/>
                    </a:moveTo>
                    <a:cubicBezTo>
                      <a:pt x="32" y="29"/>
                      <a:pt x="0" y="17"/>
                      <a:pt x="0" y="16"/>
                    </a:cubicBezTo>
                    <a:cubicBezTo>
                      <a:pt x="0" y="12"/>
                      <a:pt x="8" y="14"/>
                      <a:pt x="9" y="14"/>
                    </a:cubicBezTo>
                    <a:cubicBezTo>
                      <a:pt x="15" y="12"/>
                      <a:pt x="13" y="0"/>
                      <a:pt x="22" y="0"/>
                    </a:cubicBezTo>
                    <a:cubicBezTo>
                      <a:pt x="28" y="0"/>
                      <a:pt x="46" y="16"/>
                      <a:pt x="49" y="22"/>
                    </a:cubicBezTo>
                    <a:cubicBezTo>
                      <a:pt x="45" y="25"/>
                      <a:pt x="43" y="29"/>
                      <a:pt x="38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7" name="Freeform 66">
                <a:extLst>
                  <a:ext uri="{FF2B5EF4-FFF2-40B4-BE49-F238E27FC236}">
                    <a16:creationId xmlns:a16="http://schemas.microsoft.com/office/drawing/2014/main" id="{193238A9-804C-47C5-A0D5-8BC9373DE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475" y="1323975"/>
                <a:ext cx="85725" cy="69850"/>
              </a:xfrm>
              <a:custGeom>
                <a:avLst/>
                <a:gdLst/>
                <a:ahLst/>
                <a:cxnLst>
                  <a:cxn ang="0">
                    <a:pos x="65" y="11"/>
                  </a:cxn>
                  <a:cxn ang="0">
                    <a:pos x="57" y="18"/>
                  </a:cxn>
                  <a:cxn ang="0">
                    <a:pos x="32" y="35"/>
                  </a:cxn>
                  <a:cxn ang="0">
                    <a:pos x="20" y="38"/>
                  </a:cxn>
                  <a:cxn ang="0">
                    <a:pos x="25" y="38"/>
                  </a:cxn>
                  <a:cxn ang="0">
                    <a:pos x="15" y="53"/>
                  </a:cxn>
                  <a:cxn ang="0">
                    <a:pos x="6" y="53"/>
                  </a:cxn>
                  <a:cxn ang="0">
                    <a:pos x="7" y="40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7"/>
                  </a:cxn>
                  <a:cxn ang="0">
                    <a:pos x="22" y="0"/>
                  </a:cxn>
                  <a:cxn ang="0">
                    <a:pos x="65" y="5"/>
                  </a:cxn>
                  <a:cxn ang="0">
                    <a:pos x="65" y="11"/>
                  </a:cxn>
                </a:cxnLst>
                <a:rect l="0" t="0" r="r" b="b"/>
                <a:pathLst>
                  <a:path w="65" h="53">
                    <a:moveTo>
                      <a:pt x="65" y="11"/>
                    </a:moveTo>
                    <a:cubicBezTo>
                      <a:pt x="65" y="12"/>
                      <a:pt x="57" y="18"/>
                      <a:pt x="57" y="18"/>
                    </a:cubicBezTo>
                    <a:cubicBezTo>
                      <a:pt x="51" y="26"/>
                      <a:pt x="45" y="35"/>
                      <a:pt x="32" y="35"/>
                    </a:cubicBezTo>
                    <a:cubicBezTo>
                      <a:pt x="22" y="35"/>
                      <a:pt x="22" y="30"/>
                      <a:pt x="20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4" y="46"/>
                      <a:pt x="21" y="48"/>
                      <a:pt x="15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47"/>
                      <a:pt x="6" y="42"/>
                      <a:pt x="7" y="40"/>
                    </a:cubicBezTo>
                    <a:cubicBezTo>
                      <a:pt x="0" y="33"/>
                      <a:pt x="3" y="27"/>
                      <a:pt x="0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8" y="11"/>
                      <a:pt x="10" y="11"/>
                    </a:cubicBezTo>
                    <a:cubicBezTo>
                      <a:pt x="9" y="11"/>
                      <a:pt x="10" y="8"/>
                      <a:pt x="10" y="7"/>
                    </a:cubicBezTo>
                    <a:cubicBezTo>
                      <a:pt x="10" y="6"/>
                      <a:pt x="13" y="0"/>
                      <a:pt x="22" y="0"/>
                    </a:cubicBezTo>
                    <a:cubicBezTo>
                      <a:pt x="37" y="0"/>
                      <a:pt x="49" y="5"/>
                      <a:pt x="65" y="5"/>
                    </a:cubicBezTo>
                    <a:cubicBezTo>
                      <a:pt x="65" y="8"/>
                      <a:pt x="65" y="9"/>
                      <a:pt x="6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8" name="Freeform 67">
                <a:extLst>
                  <a:ext uri="{FF2B5EF4-FFF2-40B4-BE49-F238E27FC236}">
                    <a16:creationId xmlns:a16="http://schemas.microsoft.com/office/drawing/2014/main" id="{25A4F96F-A870-4C5A-9419-80B124DD4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63" y="1198563"/>
                <a:ext cx="28575" cy="23813"/>
              </a:xfrm>
              <a:custGeom>
                <a:avLst/>
                <a:gdLst/>
                <a:ahLst/>
                <a:cxnLst>
                  <a:cxn ang="0">
                    <a:pos x="21" y="12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21" y="12"/>
                  </a:cxn>
                </a:cxnLst>
                <a:rect l="0" t="0" r="r" b="b"/>
                <a:pathLst>
                  <a:path w="21" h="18">
                    <a:moveTo>
                      <a:pt x="21" y="12"/>
                    </a:moveTo>
                    <a:cubicBezTo>
                      <a:pt x="21" y="16"/>
                      <a:pt x="18" y="18"/>
                      <a:pt x="15" y="18"/>
                    </a:cubicBezTo>
                    <a:cubicBezTo>
                      <a:pt x="10" y="18"/>
                      <a:pt x="0" y="6"/>
                      <a:pt x="0" y="0"/>
                    </a:cubicBezTo>
                    <a:cubicBezTo>
                      <a:pt x="11" y="0"/>
                      <a:pt x="12" y="9"/>
                      <a:pt x="21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9" name="Freeform 68">
                <a:extLst>
                  <a:ext uri="{FF2B5EF4-FFF2-40B4-BE49-F238E27FC236}">
                    <a16:creationId xmlns:a16="http://schemas.microsoft.com/office/drawing/2014/main" id="{2D52283B-C28B-441F-8197-B0B3AF15BB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5725" y="1277938"/>
                <a:ext cx="19050" cy="158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5" y="6"/>
                  </a:cxn>
                  <a:cxn ang="0">
                    <a:pos x="9" y="12"/>
                  </a:cxn>
                  <a:cxn ang="0">
                    <a:pos x="0" y="12"/>
                  </a:cxn>
                  <a:cxn ang="0">
                    <a:pos x="12" y="0"/>
                  </a:cxn>
                </a:cxnLst>
                <a:rect l="0" t="0" r="r" b="b"/>
                <a:pathLst>
                  <a:path w="15" h="12">
                    <a:moveTo>
                      <a:pt x="12" y="0"/>
                    </a:moveTo>
                    <a:cubicBezTo>
                      <a:pt x="13" y="2"/>
                      <a:pt x="15" y="3"/>
                      <a:pt x="15" y="6"/>
                    </a:cubicBezTo>
                    <a:cubicBezTo>
                      <a:pt x="15" y="12"/>
                      <a:pt x="11" y="12"/>
                      <a:pt x="9" y="12"/>
                    </a:cubicBezTo>
                    <a:cubicBezTo>
                      <a:pt x="4" y="12"/>
                      <a:pt x="3" y="11"/>
                      <a:pt x="0" y="12"/>
                    </a:cubicBezTo>
                    <a:cubicBezTo>
                      <a:pt x="2" y="4"/>
                      <a:pt x="6" y="2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0" name="Freeform 69">
                <a:extLst>
                  <a:ext uri="{FF2B5EF4-FFF2-40B4-BE49-F238E27FC236}">
                    <a16:creationId xmlns:a16="http://schemas.microsoft.com/office/drawing/2014/main" id="{1CEA32F9-281E-4AF2-AE15-ED4056E65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613" y="1139825"/>
                <a:ext cx="109538" cy="57150"/>
              </a:xfrm>
              <a:custGeom>
                <a:avLst/>
                <a:gdLst/>
                <a:ahLst/>
                <a:cxnLst>
                  <a:cxn ang="0">
                    <a:pos x="54" y="32"/>
                  </a:cxn>
                  <a:cxn ang="0">
                    <a:pos x="33" y="30"/>
                  </a:cxn>
                  <a:cxn ang="0">
                    <a:pos x="19" y="29"/>
                  </a:cxn>
                  <a:cxn ang="0">
                    <a:pos x="7" y="25"/>
                  </a:cxn>
                  <a:cxn ang="0">
                    <a:pos x="20" y="20"/>
                  </a:cxn>
                  <a:cxn ang="0">
                    <a:pos x="20" y="15"/>
                  </a:cxn>
                  <a:cxn ang="0">
                    <a:pos x="5" y="15"/>
                  </a:cxn>
                  <a:cxn ang="0">
                    <a:pos x="8" y="10"/>
                  </a:cxn>
                  <a:cxn ang="0">
                    <a:pos x="0" y="3"/>
                  </a:cxn>
                  <a:cxn ang="0">
                    <a:pos x="14" y="0"/>
                  </a:cxn>
                  <a:cxn ang="0">
                    <a:pos x="31" y="8"/>
                  </a:cxn>
                  <a:cxn ang="0">
                    <a:pos x="40" y="4"/>
                  </a:cxn>
                  <a:cxn ang="0">
                    <a:pos x="53" y="15"/>
                  </a:cxn>
                  <a:cxn ang="0">
                    <a:pos x="60" y="11"/>
                  </a:cxn>
                  <a:cxn ang="0">
                    <a:pos x="73" y="21"/>
                  </a:cxn>
                  <a:cxn ang="0">
                    <a:pos x="70" y="26"/>
                  </a:cxn>
                  <a:cxn ang="0">
                    <a:pos x="82" y="37"/>
                  </a:cxn>
                  <a:cxn ang="0">
                    <a:pos x="74" y="43"/>
                  </a:cxn>
                  <a:cxn ang="0">
                    <a:pos x="54" y="32"/>
                  </a:cxn>
                </a:cxnLst>
                <a:rect l="0" t="0" r="r" b="b"/>
                <a:pathLst>
                  <a:path w="82" h="43">
                    <a:moveTo>
                      <a:pt x="54" y="32"/>
                    </a:moveTo>
                    <a:cubicBezTo>
                      <a:pt x="46" y="32"/>
                      <a:pt x="41" y="29"/>
                      <a:pt x="33" y="30"/>
                    </a:cubicBezTo>
                    <a:cubicBezTo>
                      <a:pt x="31" y="26"/>
                      <a:pt x="25" y="29"/>
                      <a:pt x="19" y="29"/>
                    </a:cubicBezTo>
                    <a:cubicBezTo>
                      <a:pt x="13" y="29"/>
                      <a:pt x="11" y="29"/>
                      <a:pt x="7" y="25"/>
                    </a:cubicBezTo>
                    <a:cubicBezTo>
                      <a:pt x="11" y="21"/>
                      <a:pt x="15" y="22"/>
                      <a:pt x="20" y="20"/>
                    </a:cubicBezTo>
                    <a:cubicBezTo>
                      <a:pt x="19" y="18"/>
                      <a:pt x="19" y="16"/>
                      <a:pt x="20" y="15"/>
                    </a:cubicBezTo>
                    <a:cubicBezTo>
                      <a:pt x="10" y="15"/>
                      <a:pt x="8" y="17"/>
                      <a:pt x="5" y="15"/>
                    </a:cubicBezTo>
                    <a:cubicBezTo>
                      <a:pt x="6" y="14"/>
                      <a:pt x="7" y="12"/>
                      <a:pt x="8" y="10"/>
                    </a:cubicBezTo>
                    <a:cubicBezTo>
                      <a:pt x="2" y="10"/>
                      <a:pt x="0" y="9"/>
                      <a:pt x="0" y="3"/>
                    </a:cubicBezTo>
                    <a:cubicBezTo>
                      <a:pt x="6" y="3"/>
                      <a:pt x="9" y="0"/>
                      <a:pt x="14" y="0"/>
                    </a:cubicBezTo>
                    <a:cubicBezTo>
                      <a:pt x="24" y="0"/>
                      <a:pt x="26" y="8"/>
                      <a:pt x="31" y="8"/>
                    </a:cubicBezTo>
                    <a:cubicBezTo>
                      <a:pt x="35" y="8"/>
                      <a:pt x="36" y="4"/>
                      <a:pt x="40" y="4"/>
                    </a:cubicBezTo>
                    <a:cubicBezTo>
                      <a:pt x="49" y="4"/>
                      <a:pt x="48" y="15"/>
                      <a:pt x="53" y="15"/>
                    </a:cubicBezTo>
                    <a:cubicBezTo>
                      <a:pt x="56" y="15"/>
                      <a:pt x="57" y="11"/>
                      <a:pt x="60" y="11"/>
                    </a:cubicBezTo>
                    <a:cubicBezTo>
                      <a:pt x="66" y="11"/>
                      <a:pt x="71" y="19"/>
                      <a:pt x="73" y="21"/>
                    </a:cubicBezTo>
                    <a:cubicBezTo>
                      <a:pt x="72" y="22"/>
                      <a:pt x="70" y="24"/>
                      <a:pt x="70" y="26"/>
                    </a:cubicBezTo>
                    <a:cubicBezTo>
                      <a:pt x="73" y="29"/>
                      <a:pt x="82" y="33"/>
                      <a:pt x="82" y="37"/>
                    </a:cubicBezTo>
                    <a:cubicBezTo>
                      <a:pt x="82" y="42"/>
                      <a:pt x="77" y="43"/>
                      <a:pt x="74" y="43"/>
                    </a:cubicBezTo>
                    <a:cubicBezTo>
                      <a:pt x="63" y="43"/>
                      <a:pt x="64" y="32"/>
                      <a:pt x="54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1" name="Freeform 70">
                <a:extLst>
                  <a:ext uri="{FF2B5EF4-FFF2-40B4-BE49-F238E27FC236}">
                    <a16:creationId xmlns:a16="http://schemas.microsoft.com/office/drawing/2014/main" id="{76BFB25F-EB3F-4E27-BD10-B42445ADFF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7475" y="1189038"/>
                <a:ext cx="30163" cy="9525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12" y="0"/>
                  </a:cxn>
                  <a:cxn ang="0">
                    <a:pos x="23" y="4"/>
                  </a:cxn>
                  <a:cxn ang="0">
                    <a:pos x="8" y="7"/>
                  </a:cxn>
                </a:cxnLst>
                <a:rect l="0" t="0" r="r" b="b"/>
                <a:pathLst>
                  <a:path w="23" h="7">
                    <a:moveTo>
                      <a:pt x="8" y="7"/>
                    </a:moveTo>
                    <a:cubicBezTo>
                      <a:pt x="0" y="7"/>
                      <a:pt x="11" y="0"/>
                      <a:pt x="12" y="0"/>
                    </a:cubicBezTo>
                    <a:cubicBezTo>
                      <a:pt x="17" y="0"/>
                      <a:pt x="19" y="3"/>
                      <a:pt x="23" y="4"/>
                    </a:cubicBezTo>
                    <a:cubicBezTo>
                      <a:pt x="20" y="7"/>
                      <a:pt x="15" y="7"/>
                      <a:pt x="8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2" name="Freeform 71">
                <a:extLst>
                  <a:ext uri="{FF2B5EF4-FFF2-40B4-BE49-F238E27FC236}">
                    <a16:creationId xmlns:a16="http://schemas.microsoft.com/office/drawing/2014/main" id="{9A4F8CF1-E3F4-4C6D-B253-1AA0AB356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5425" y="1223963"/>
                <a:ext cx="287338" cy="90488"/>
              </a:xfrm>
              <a:custGeom>
                <a:avLst/>
                <a:gdLst/>
                <a:ahLst/>
                <a:cxnLst>
                  <a:cxn ang="0">
                    <a:pos x="215" y="45"/>
                  </a:cxn>
                  <a:cxn ang="0">
                    <a:pos x="210" y="51"/>
                  </a:cxn>
                  <a:cxn ang="0">
                    <a:pos x="216" y="52"/>
                  </a:cxn>
                  <a:cxn ang="0">
                    <a:pos x="179" y="67"/>
                  </a:cxn>
                  <a:cxn ang="0">
                    <a:pos x="170" y="60"/>
                  </a:cxn>
                  <a:cxn ang="0">
                    <a:pos x="159" y="66"/>
                  </a:cxn>
                  <a:cxn ang="0">
                    <a:pos x="124" y="66"/>
                  </a:cxn>
                  <a:cxn ang="0">
                    <a:pos x="102" y="60"/>
                  </a:cxn>
                  <a:cxn ang="0">
                    <a:pos x="97" y="60"/>
                  </a:cxn>
                  <a:cxn ang="0">
                    <a:pos x="84" y="67"/>
                  </a:cxn>
                  <a:cxn ang="0">
                    <a:pos x="53" y="47"/>
                  </a:cxn>
                  <a:cxn ang="0">
                    <a:pos x="58" y="40"/>
                  </a:cxn>
                  <a:cxn ang="0">
                    <a:pos x="40" y="18"/>
                  </a:cxn>
                  <a:cxn ang="0">
                    <a:pos x="32" y="22"/>
                  </a:cxn>
                  <a:cxn ang="0">
                    <a:pos x="0" y="7"/>
                  </a:cxn>
                  <a:cxn ang="0">
                    <a:pos x="13" y="0"/>
                  </a:cxn>
                  <a:cxn ang="0">
                    <a:pos x="51" y="15"/>
                  </a:cxn>
                  <a:cxn ang="0">
                    <a:pos x="60" y="12"/>
                  </a:cxn>
                  <a:cxn ang="0">
                    <a:pos x="68" y="12"/>
                  </a:cxn>
                  <a:cxn ang="0">
                    <a:pos x="89" y="25"/>
                  </a:cxn>
                  <a:cxn ang="0">
                    <a:pos x="71" y="25"/>
                  </a:cxn>
                  <a:cxn ang="0">
                    <a:pos x="91" y="35"/>
                  </a:cxn>
                  <a:cxn ang="0">
                    <a:pos x="88" y="38"/>
                  </a:cxn>
                  <a:cxn ang="0">
                    <a:pos x="95" y="40"/>
                  </a:cxn>
                  <a:cxn ang="0">
                    <a:pos x="125" y="45"/>
                  </a:cxn>
                  <a:cxn ang="0">
                    <a:pos x="181" y="34"/>
                  </a:cxn>
                  <a:cxn ang="0">
                    <a:pos x="216" y="46"/>
                  </a:cxn>
                  <a:cxn ang="0">
                    <a:pos x="211" y="47"/>
                  </a:cxn>
                  <a:cxn ang="0">
                    <a:pos x="215" y="45"/>
                  </a:cxn>
                </a:cxnLst>
                <a:rect l="0" t="0" r="r" b="b"/>
                <a:pathLst>
                  <a:path w="216" h="68">
                    <a:moveTo>
                      <a:pt x="215" y="45"/>
                    </a:moveTo>
                    <a:cubicBezTo>
                      <a:pt x="213" y="46"/>
                      <a:pt x="211" y="48"/>
                      <a:pt x="210" y="51"/>
                    </a:cubicBezTo>
                    <a:cubicBezTo>
                      <a:pt x="213" y="52"/>
                      <a:pt x="216" y="52"/>
                      <a:pt x="216" y="52"/>
                    </a:cubicBezTo>
                    <a:cubicBezTo>
                      <a:pt x="215" y="67"/>
                      <a:pt x="195" y="67"/>
                      <a:pt x="179" y="67"/>
                    </a:cubicBezTo>
                    <a:cubicBezTo>
                      <a:pt x="174" y="67"/>
                      <a:pt x="171" y="64"/>
                      <a:pt x="170" y="60"/>
                    </a:cubicBezTo>
                    <a:cubicBezTo>
                      <a:pt x="164" y="61"/>
                      <a:pt x="163" y="64"/>
                      <a:pt x="159" y="66"/>
                    </a:cubicBezTo>
                    <a:cubicBezTo>
                      <a:pt x="124" y="66"/>
                      <a:pt x="124" y="66"/>
                      <a:pt x="124" y="66"/>
                    </a:cubicBezTo>
                    <a:cubicBezTo>
                      <a:pt x="115" y="68"/>
                      <a:pt x="101" y="67"/>
                      <a:pt x="102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5" y="62"/>
                      <a:pt x="88" y="67"/>
                      <a:pt x="84" y="67"/>
                    </a:cubicBezTo>
                    <a:cubicBezTo>
                      <a:pt x="75" y="67"/>
                      <a:pt x="53" y="56"/>
                      <a:pt x="53" y="47"/>
                    </a:cubicBezTo>
                    <a:cubicBezTo>
                      <a:pt x="53" y="44"/>
                      <a:pt x="56" y="41"/>
                      <a:pt x="58" y="40"/>
                    </a:cubicBezTo>
                    <a:cubicBezTo>
                      <a:pt x="50" y="32"/>
                      <a:pt x="48" y="25"/>
                      <a:pt x="40" y="18"/>
                    </a:cubicBezTo>
                    <a:cubicBezTo>
                      <a:pt x="38" y="20"/>
                      <a:pt x="35" y="22"/>
                      <a:pt x="32" y="22"/>
                    </a:cubicBezTo>
                    <a:cubicBezTo>
                      <a:pt x="27" y="22"/>
                      <a:pt x="0" y="11"/>
                      <a:pt x="0" y="7"/>
                    </a:cubicBezTo>
                    <a:cubicBezTo>
                      <a:pt x="0" y="0"/>
                      <a:pt x="8" y="0"/>
                      <a:pt x="13" y="0"/>
                    </a:cubicBezTo>
                    <a:cubicBezTo>
                      <a:pt x="33" y="0"/>
                      <a:pt x="36" y="15"/>
                      <a:pt x="51" y="15"/>
                    </a:cubicBezTo>
                    <a:cubicBezTo>
                      <a:pt x="56" y="15"/>
                      <a:pt x="58" y="15"/>
                      <a:pt x="60" y="12"/>
                    </a:cubicBezTo>
                    <a:cubicBezTo>
                      <a:pt x="63" y="12"/>
                      <a:pt x="68" y="12"/>
                      <a:pt x="68" y="12"/>
                    </a:cubicBezTo>
                    <a:cubicBezTo>
                      <a:pt x="65" y="22"/>
                      <a:pt x="85" y="19"/>
                      <a:pt x="89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4" y="37"/>
                      <a:pt x="85" y="30"/>
                      <a:pt x="91" y="35"/>
                    </a:cubicBezTo>
                    <a:cubicBezTo>
                      <a:pt x="90" y="36"/>
                      <a:pt x="88" y="36"/>
                      <a:pt x="88" y="38"/>
                    </a:cubicBezTo>
                    <a:cubicBezTo>
                      <a:pt x="88" y="44"/>
                      <a:pt x="93" y="41"/>
                      <a:pt x="95" y="40"/>
                    </a:cubicBezTo>
                    <a:cubicBezTo>
                      <a:pt x="106" y="42"/>
                      <a:pt x="114" y="45"/>
                      <a:pt x="125" y="45"/>
                    </a:cubicBezTo>
                    <a:cubicBezTo>
                      <a:pt x="150" y="45"/>
                      <a:pt x="158" y="34"/>
                      <a:pt x="181" y="34"/>
                    </a:cubicBezTo>
                    <a:cubicBezTo>
                      <a:pt x="198" y="34"/>
                      <a:pt x="210" y="35"/>
                      <a:pt x="216" y="46"/>
                    </a:cubicBezTo>
                    <a:cubicBezTo>
                      <a:pt x="215" y="47"/>
                      <a:pt x="213" y="47"/>
                      <a:pt x="211" y="47"/>
                    </a:cubicBezTo>
                    <a:lnTo>
                      <a:pt x="215" y="4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3" name="Freeform 72">
                <a:extLst>
                  <a:ext uri="{FF2B5EF4-FFF2-40B4-BE49-F238E27FC236}">
                    <a16:creationId xmlns:a16="http://schemas.microsoft.com/office/drawing/2014/main" id="{5D4D37FE-28BE-4A25-8786-A263ED823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600" y="1271588"/>
                <a:ext cx="49213" cy="3810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19" y="0"/>
                  </a:cxn>
                  <a:cxn ang="0">
                    <a:pos x="37" y="15"/>
                  </a:cxn>
                  <a:cxn ang="0">
                    <a:pos x="29" y="29"/>
                  </a:cxn>
                  <a:cxn ang="0">
                    <a:pos x="0" y="17"/>
                  </a:cxn>
                  <a:cxn ang="0">
                    <a:pos x="6" y="10"/>
                  </a:cxn>
                </a:cxnLst>
                <a:rect l="0" t="0" r="r" b="b"/>
                <a:pathLst>
                  <a:path w="37" h="29">
                    <a:moveTo>
                      <a:pt x="6" y="10"/>
                    </a:moveTo>
                    <a:cubicBezTo>
                      <a:pt x="10" y="10"/>
                      <a:pt x="9" y="0"/>
                      <a:pt x="19" y="0"/>
                    </a:cubicBezTo>
                    <a:cubicBezTo>
                      <a:pt x="27" y="0"/>
                      <a:pt x="37" y="9"/>
                      <a:pt x="37" y="15"/>
                    </a:cubicBezTo>
                    <a:cubicBezTo>
                      <a:pt x="37" y="22"/>
                      <a:pt x="35" y="29"/>
                      <a:pt x="29" y="29"/>
                    </a:cubicBezTo>
                    <a:cubicBezTo>
                      <a:pt x="25" y="29"/>
                      <a:pt x="0" y="17"/>
                      <a:pt x="0" y="17"/>
                    </a:cubicBezTo>
                    <a:cubicBezTo>
                      <a:pt x="0" y="13"/>
                      <a:pt x="5" y="10"/>
                      <a:pt x="6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4" name="Freeform 73">
                <a:extLst>
                  <a:ext uri="{FF2B5EF4-FFF2-40B4-BE49-F238E27FC236}">
                    <a16:creationId xmlns:a16="http://schemas.microsoft.com/office/drawing/2014/main" id="{23C0A4AC-01F5-4D8D-826E-CA6EA92E52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4950" y="1198563"/>
                <a:ext cx="46038" cy="1270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5" y="0"/>
                  </a:cxn>
                  <a:cxn ang="0">
                    <a:pos x="35" y="6"/>
                  </a:cxn>
                  <a:cxn ang="0">
                    <a:pos x="28" y="10"/>
                  </a:cxn>
                  <a:cxn ang="0">
                    <a:pos x="0" y="5"/>
                  </a:cxn>
                  <a:cxn ang="0">
                    <a:pos x="29" y="0"/>
                  </a:cxn>
                </a:cxnLst>
                <a:rect l="0" t="0" r="r" b="b"/>
                <a:pathLst>
                  <a:path w="35" h="10">
                    <a:moveTo>
                      <a:pt x="29" y="0"/>
                    </a:moveTo>
                    <a:cubicBezTo>
                      <a:pt x="34" y="0"/>
                      <a:pt x="30" y="1"/>
                      <a:pt x="35" y="0"/>
                    </a:cubicBezTo>
                    <a:cubicBezTo>
                      <a:pt x="35" y="3"/>
                      <a:pt x="35" y="5"/>
                      <a:pt x="35" y="6"/>
                    </a:cubicBezTo>
                    <a:cubicBezTo>
                      <a:pt x="35" y="8"/>
                      <a:pt x="32" y="10"/>
                      <a:pt x="28" y="10"/>
                    </a:cubicBezTo>
                    <a:cubicBezTo>
                      <a:pt x="26" y="10"/>
                      <a:pt x="0" y="5"/>
                      <a:pt x="0" y="5"/>
                    </a:cubicBezTo>
                    <a:cubicBezTo>
                      <a:pt x="5" y="1"/>
                      <a:pt x="21" y="0"/>
                      <a:pt x="2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5" name="Freeform 74">
                <a:extLst>
                  <a:ext uri="{FF2B5EF4-FFF2-40B4-BE49-F238E27FC236}">
                    <a16:creationId xmlns:a16="http://schemas.microsoft.com/office/drawing/2014/main" id="{E0658637-93EB-473C-B019-1C9297E45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0025" y="1154113"/>
                <a:ext cx="53975" cy="44450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14" y="23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5" y="7"/>
                  </a:cxn>
                  <a:cxn ang="0">
                    <a:pos x="41" y="17"/>
                  </a:cxn>
                  <a:cxn ang="0">
                    <a:pos x="41" y="28"/>
                  </a:cxn>
                  <a:cxn ang="0">
                    <a:pos x="10" y="28"/>
                  </a:cxn>
                </a:cxnLst>
                <a:rect l="0" t="0" r="r" b="b"/>
                <a:pathLst>
                  <a:path w="41" h="33">
                    <a:moveTo>
                      <a:pt x="10" y="28"/>
                    </a:moveTo>
                    <a:cubicBezTo>
                      <a:pt x="10" y="26"/>
                      <a:pt x="13" y="24"/>
                      <a:pt x="14" y="23"/>
                    </a:cubicBezTo>
                    <a:cubicBezTo>
                      <a:pt x="9" y="18"/>
                      <a:pt x="0" y="15"/>
                      <a:pt x="0" y="7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11" y="4"/>
                      <a:pt x="21" y="7"/>
                      <a:pt x="25" y="7"/>
                    </a:cubicBezTo>
                    <a:cubicBezTo>
                      <a:pt x="25" y="17"/>
                      <a:pt x="41" y="7"/>
                      <a:pt x="41" y="17"/>
                    </a:cubicBezTo>
                    <a:cubicBezTo>
                      <a:pt x="41" y="20"/>
                      <a:pt x="39" y="23"/>
                      <a:pt x="41" y="28"/>
                    </a:cubicBezTo>
                    <a:cubicBezTo>
                      <a:pt x="25" y="31"/>
                      <a:pt x="10" y="33"/>
                      <a:pt x="10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6" name="Freeform 75">
                <a:extLst>
                  <a:ext uri="{FF2B5EF4-FFF2-40B4-BE49-F238E27FC236}">
                    <a16:creationId xmlns:a16="http://schemas.microsoft.com/office/drawing/2014/main" id="{28C8E658-EE8B-4C69-ADD0-D93970AAF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9388" y="1114425"/>
                <a:ext cx="20638" cy="127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9"/>
                  </a:cxn>
                  <a:cxn ang="0">
                    <a:pos x="8" y="9"/>
                  </a:cxn>
                  <a:cxn ang="0">
                    <a:pos x="0" y="0"/>
                  </a:cxn>
                  <a:cxn ang="0">
                    <a:pos x="16" y="0"/>
                  </a:cxn>
                </a:cxnLst>
                <a:rect l="0" t="0" r="r" b="b"/>
                <a:pathLst>
                  <a:path w="16" h="9">
                    <a:moveTo>
                      <a:pt x="16" y="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7"/>
                      <a:pt x="0" y="6"/>
                      <a:pt x="0" y="0"/>
                    </a:cubicBezTo>
                    <a:cubicBezTo>
                      <a:pt x="6" y="0"/>
                      <a:pt x="13" y="0"/>
                      <a:pt x="1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7" name="Freeform 76">
                <a:extLst>
                  <a:ext uri="{FF2B5EF4-FFF2-40B4-BE49-F238E27FC236}">
                    <a16:creationId xmlns:a16="http://schemas.microsoft.com/office/drawing/2014/main" id="{EDBB1A60-6FC7-40BB-A9B4-2BBB68A038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6538" y="1062038"/>
                <a:ext cx="184150" cy="123825"/>
              </a:xfrm>
              <a:custGeom>
                <a:avLst/>
                <a:gdLst/>
                <a:ahLst/>
                <a:cxnLst>
                  <a:cxn ang="0">
                    <a:pos x="92" y="37"/>
                  </a:cxn>
                  <a:cxn ang="0">
                    <a:pos x="97" y="37"/>
                  </a:cxn>
                  <a:cxn ang="0">
                    <a:pos x="97" y="32"/>
                  </a:cxn>
                  <a:cxn ang="0">
                    <a:pos x="95" y="28"/>
                  </a:cxn>
                  <a:cxn ang="0">
                    <a:pos x="100" y="28"/>
                  </a:cxn>
                  <a:cxn ang="0">
                    <a:pos x="105" y="36"/>
                  </a:cxn>
                  <a:cxn ang="0">
                    <a:pos x="111" y="43"/>
                  </a:cxn>
                  <a:cxn ang="0">
                    <a:pos x="108" y="49"/>
                  </a:cxn>
                  <a:cxn ang="0">
                    <a:pos x="115" y="49"/>
                  </a:cxn>
                  <a:cxn ang="0">
                    <a:pos x="137" y="55"/>
                  </a:cxn>
                  <a:cxn ang="0">
                    <a:pos x="136" y="61"/>
                  </a:cxn>
                  <a:cxn ang="0">
                    <a:pos x="126" y="64"/>
                  </a:cxn>
                  <a:cxn ang="0">
                    <a:pos x="105" y="78"/>
                  </a:cxn>
                  <a:cxn ang="0">
                    <a:pos x="98" y="69"/>
                  </a:cxn>
                  <a:cxn ang="0">
                    <a:pos x="93" y="76"/>
                  </a:cxn>
                  <a:cxn ang="0">
                    <a:pos x="99" y="84"/>
                  </a:cxn>
                  <a:cxn ang="0">
                    <a:pos x="91" y="84"/>
                  </a:cxn>
                  <a:cxn ang="0">
                    <a:pos x="91" y="90"/>
                  </a:cxn>
                  <a:cxn ang="0">
                    <a:pos x="75" y="82"/>
                  </a:cxn>
                  <a:cxn ang="0">
                    <a:pos x="64" y="92"/>
                  </a:cxn>
                  <a:cxn ang="0">
                    <a:pos x="47" y="84"/>
                  </a:cxn>
                  <a:cxn ang="0">
                    <a:pos x="53" y="81"/>
                  </a:cxn>
                  <a:cxn ang="0">
                    <a:pos x="33" y="70"/>
                  </a:cxn>
                  <a:cxn ang="0">
                    <a:pos x="66" y="61"/>
                  </a:cxn>
                  <a:cxn ang="0">
                    <a:pos x="48" y="58"/>
                  </a:cxn>
                  <a:cxn ang="0">
                    <a:pos x="35" y="61"/>
                  </a:cxn>
                  <a:cxn ang="0">
                    <a:pos x="29" y="56"/>
                  </a:cxn>
                  <a:cxn ang="0">
                    <a:pos x="19" y="59"/>
                  </a:cxn>
                  <a:cxn ang="0">
                    <a:pos x="16" y="55"/>
                  </a:cxn>
                  <a:cxn ang="0">
                    <a:pos x="26" y="49"/>
                  </a:cxn>
                  <a:cxn ang="0">
                    <a:pos x="0" y="35"/>
                  </a:cxn>
                  <a:cxn ang="0">
                    <a:pos x="7" y="35"/>
                  </a:cxn>
                  <a:cxn ang="0">
                    <a:pos x="20" y="39"/>
                  </a:cxn>
                  <a:cxn ang="0">
                    <a:pos x="24" y="36"/>
                  </a:cxn>
                  <a:cxn ang="0">
                    <a:pos x="5" y="26"/>
                  </a:cxn>
                  <a:cxn ang="0">
                    <a:pos x="15" y="22"/>
                  </a:cxn>
                  <a:cxn ang="0">
                    <a:pos x="27" y="25"/>
                  </a:cxn>
                  <a:cxn ang="0">
                    <a:pos x="32" y="20"/>
                  </a:cxn>
                  <a:cxn ang="0">
                    <a:pos x="19" y="20"/>
                  </a:cxn>
                  <a:cxn ang="0">
                    <a:pos x="14" y="13"/>
                  </a:cxn>
                  <a:cxn ang="0">
                    <a:pos x="30" y="9"/>
                  </a:cxn>
                  <a:cxn ang="0">
                    <a:pos x="38" y="9"/>
                  </a:cxn>
                  <a:cxn ang="0">
                    <a:pos x="25" y="0"/>
                  </a:cxn>
                  <a:cxn ang="0">
                    <a:pos x="53" y="5"/>
                  </a:cxn>
                  <a:cxn ang="0">
                    <a:pos x="67" y="24"/>
                  </a:cxn>
                  <a:cxn ang="0">
                    <a:pos x="84" y="25"/>
                  </a:cxn>
                  <a:cxn ang="0">
                    <a:pos x="92" y="37"/>
                  </a:cxn>
                </a:cxnLst>
                <a:rect l="0" t="0" r="r" b="b"/>
                <a:pathLst>
                  <a:path w="138" h="92">
                    <a:moveTo>
                      <a:pt x="92" y="37"/>
                    </a:moveTo>
                    <a:cubicBezTo>
                      <a:pt x="97" y="37"/>
                      <a:pt x="97" y="37"/>
                      <a:pt x="97" y="37"/>
                    </a:cubicBezTo>
                    <a:cubicBezTo>
                      <a:pt x="97" y="32"/>
                      <a:pt x="97" y="32"/>
                      <a:pt x="97" y="32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98" y="28"/>
                      <a:pt x="100" y="28"/>
                    </a:cubicBezTo>
                    <a:cubicBezTo>
                      <a:pt x="106" y="28"/>
                      <a:pt x="105" y="31"/>
                      <a:pt x="105" y="36"/>
                    </a:cubicBezTo>
                    <a:cubicBezTo>
                      <a:pt x="105" y="39"/>
                      <a:pt x="111" y="39"/>
                      <a:pt x="111" y="43"/>
                    </a:cubicBezTo>
                    <a:cubicBezTo>
                      <a:pt x="111" y="46"/>
                      <a:pt x="108" y="46"/>
                      <a:pt x="108" y="49"/>
                    </a:cubicBezTo>
                    <a:cubicBezTo>
                      <a:pt x="108" y="53"/>
                      <a:pt x="114" y="49"/>
                      <a:pt x="115" y="49"/>
                    </a:cubicBezTo>
                    <a:cubicBezTo>
                      <a:pt x="120" y="49"/>
                      <a:pt x="131" y="54"/>
                      <a:pt x="137" y="55"/>
                    </a:cubicBezTo>
                    <a:cubicBezTo>
                      <a:pt x="137" y="58"/>
                      <a:pt x="138" y="60"/>
                      <a:pt x="136" y="61"/>
                    </a:cubicBezTo>
                    <a:cubicBezTo>
                      <a:pt x="135" y="64"/>
                      <a:pt x="130" y="63"/>
                      <a:pt x="126" y="64"/>
                    </a:cubicBezTo>
                    <a:cubicBezTo>
                      <a:pt x="117" y="65"/>
                      <a:pt x="111" y="78"/>
                      <a:pt x="105" y="78"/>
                    </a:cubicBezTo>
                    <a:cubicBezTo>
                      <a:pt x="100" y="78"/>
                      <a:pt x="100" y="74"/>
                      <a:pt x="98" y="69"/>
                    </a:cubicBezTo>
                    <a:cubicBezTo>
                      <a:pt x="96" y="71"/>
                      <a:pt x="95" y="73"/>
                      <a:pt x="93" y="76"/>
                    </a:cubicBezTo>
                    <a:cubicBezTo>
                      <a:pt x="96" y="80"/>
                      <a:pt x="97" y="81"/>
                      <a:pt x="99" y="84"/>
                    </a:cubicBezTo>
                    <a:cubicBezTo>
                      <a:pt x="91" y="84"/>
                      <a:pt x="91" y="84"/>
                      <a:pt x="91" y="84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87" y="91"/>
                      <a:pt x="79" y="85"/>
                      <a:pt x="75" y="82"/>
                    </a:cubicBezTo>
                    <a:cubicBezTo>
                      <a:pt x="75" y="90"/>
                      <a:pt x="71" y="92"/>
                      <a:pt x="64" y="92"/>
                    </a:cubicBezTo>
                    <a:cubicBezTo>
                      <a:pt x="57" y="92"/>
                      <a:pt x="48" y="91"/>
                      <a:pt x="47" y="84"/>
                    </a:cubicBezTo>
                    <a:cubicBezTo>
                      <a:pt x="50" y="84"/>
                      <a:pt x="51" y="83"/>
                      <a:pt x="53" y="81"/>
                    </a:cubicBezTo>
                    <a:cubicBezTo>
                      <a:pt x="45" y="81"/>
                      <a:pt x="33" y="77"/>
                      <a:pt x="33" y="70"/>
                    </a:cubicBezTo>
                    <a:cubicBezTo>
                      <a:pt x="33" y="62"/>
                      <a:pt x="60" y="63"/>
                      <a:pt x="66" y="61"/>
                    </a:cubicBezTo>
                    <a:cubicBezTo>
                      <a:pt x="60" y="60"/>
                      <a:pt x="55" y="58"/>
                      <a:pt x="48" y="58"/>
                    </a:cubicBezTo>
                    <a:cubicBezTo>
                      <a:pt x="41" y="58"/>
                      <a:pt x="40" y="61"/>
                      <a:pt x="35" y="61"/>
                    </a:cubicBezTo>
                    <a:cubicBezTo>
                      <a:pt x="30" y="61"/>
                      <a:pt x="30" y="58"/>
                      <a:pt x="29" y="56"/>
                    </a:cubicBezTo>
                    <a:cubicBezTo>
                      <a:pt x="24" y="58"/>
                      <a:pt x="23" y="59"/>
                      <a:pt x="19" y="59"/>
                    </a:cubicBezTo>
                    <a:cubicBezTo>
                      <a:pt x="16" y="59"/>
                      <a:pt x="16" y="58"/>
                      <a:pt x="16" y="55"/>
                    </a:cubicBezTo>
                    <a:cubicBezTo>
                      <a:pt x="20" y="53"/>
                      <a:pt x="23" y="53"/>
                      <a:pt x="26" y="49"/>
                    </a:cubicBezTo>
                    <a:cubicBezTo>
                      <a:pt x="11" y="49"/>
                      <a:pt x="2" y="48"/>
                      <a:pt x="0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37"/>
                      <a:pt x="16" y="39"/>
                      <a:pt x="20" y="39"/>
                    </a:cubicBezTo>
                    <a:cubicBezTo>
                      <a:pt x="22" y="39"/>
                      <a:pt x="24" y="36"/>
                      <a:pt x="24" y="36"/>
                    </a:cubicBezTo>
                    <a:cubicBezTo>
                      <a:pt x="19" y="34"/>
                      <a:pt x="5" y="31"/>
                      <a:pt x="5" y="26"/>
                    </a:cubicBezTo>
                    <a:cubicBezTo>
                      <a:pt x="5" y="21"/>
                      <a:pt x="11" y="22"/>
                      <a:pt x="15" y="22"/>
                    </a:cubicBezTo>
                    <a:cubicBezTo>
                      <a:pt x="21" y="22"/>
                      <a:pt x="23" y="25"/>
                      <a:pt x="27" y="25"/>
                    </a:cubicBezTo>
                    <a:cubicBezTo>
                      <a:pt x="30" y="25"/>
                      <a:pt x="30" y="22"/>
                      <a:pt x="32" y="20"/>
                    </a:cubicBezTo>
                    <a:cubicBezTo>
                      <a:pt x="27" y="18"/>
                      <a:pt x="22" y="20"/>
                      <a:pt x="19" y="20"/>
                    </a:cubicBezTo>
                    <a:cubicBezTo>
                      <a:pt x="18" y="20"/>
                      <a:pt x="14" y="14"/>
                      <a:pt x="14" y="13"/>
                    </a:cubicBezTo>
                    <a:cubicBezTo>
                      <a:pt x="19" y="10"/>
                      <a:pt x="23" y="8"/>
                      <a:pt x="30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3" y="7"/>
                      <a:pt x="25" y="6"/>
                      <a:pt x="25" y="0"/>
                    </a:cubicBezTo>
                    <a:cubicBezTo>
                      <a:pt x="36" y="1"/>
                      <a:pt x="45" y="2"/>
                      <a:pt x="53" y="5"/>
                    </a:cubicBezTo>
                    <a:cubicBezTo>
                      <a:pt x="61" y="9"/>
                      <a:pt x="60" y="21"/>
                      <a:pt x="67" y="24"/>
                    </a:cubicBezTo>
                    <a:cubicBezTo>
                      <a:pt x="73" y="27"/>
                      <a:pt x="78" y="22"/>
                      <a:pt x="84" y="25"/>
                    </a:cubicBezTo>
                    <a:cubicBezTo>
                      <a:pt x="91" y="28"/>
                      <a:pt x="88" y="33"/>
                      <a:pt x="92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8" name="Freeform 77">
                <a:extLst>
                  <a:ext uri="{FF2B5EF4-FFF2-40B4-BE49-F238E27FC236}">
                    <a16:creationId xmlns:a16="http://schemas.microsoft.com/office/drawing/2014/main" id="{9E556620-8E04-497B-8028-FC6DD31DC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1574800"/>
                <a:ext cx="117475" cy="74613"/>
              </a:xfrm>
              <a:custGeom>
                <a:avLst/>
                <a:gdLst/>
                <a:ahLst/>
                <a:cxnLst>
                  <a:cxn ang="0">
                    <a:pos x="6" y="39"/>
                  </a:cxn>
                  <a:cxn ang="0">
                    <a:pos x="11" y="33"/>
                  </a:cxn>
                  <a:cxn ang="0">
                    <a:pos x="11" y="27"/>
                  </a:cxn>
                  <a:cxn ang="0">
                    <a:pos x="25" y="0"/>
                  </a:cxn>
                  <a:cxn ang="0">
                    <a:pos x="32" y="13"/>
                  </a:cxn>
                  <a:cxn ang="0">
                    <a:pos x="36" y="9"/>
                  </a:cxn>
                  <a:cxn ang="0">
                    <a:pos x="67" y="27"/>
                  </a:cxn>
                  <a:cxn ang="0">
                    <a:pos x="70" y="35"/>
                  </a:cxn>
                  <a:cxn ang="0">
                    <a:pos x="89" y="43"/>
                  </a:cxn>
                  <a:cxn ang="0">
                    <a:pos x="75" y="48"/>
                  </a:cxn>
                  <a:cxn ang="0">
                    <a:pos x="63" y="48"/>
                  </a:cxn>
                  <a:cxn ang="0">
                    <a:pos x="46" y="37"/>
                  </a:cxn>
                  <a:cxn ang="0">
                    <a:pos x="25" y="53"/>
                  </a:cxn>
                  <a:cxn ang="0">
                    <a:pos x="22" y="57"/>
                  </a:cxn>
                  <a:cxn ang="0">
                    <a:pos x="19" y="48"/>
                  </a:cxn>
                  <a:cxn ang="0">
                    <a:pos x="0" y="48"/>
                  </a:cxn>
                  <a:cxn ang="0">
                    <a:pos x="6" y="39"/>
                  </a:cxn>
                </a:cxnLst>
                <a:rect l="0" t="0" r="r" b="b"/>
                <a:pathLst>
                  <a:path w="89" h="57">
                    <a:moveTo>
                      <a:pt x="6" y="39"/>
                    </a:moveTo>
                    <a:cubicBezTo>
                      <a:pt x="9" y="37"/>
                      <a:pt x="11" y="36"/>
                      <a:pt x="11" y="33"/>
                    </a:cubicBezTo>
                    <a:cubicBezTo>
                      <a:pt x="11" y="29"/>
                      <a:pt x="11" y="31"/>
                      <a:pt x="11" y="27"/>
                    </a:cubicBezTo>
                    <a:cubicBezTo>
                      <a:pt x="11" y="19"/>
                      <a:pt x="13" y="2"/>
                      <a:pt x="25" y="0"/>
                    </a:cubicBezTo>
                    <a:cubicBezTo>
                      <a:pt x="28" y="7"/>
                      <a:pt x="30" y="8"/>
                      <a:pt x="32" y="13"/>
                    </a:cubicBezTo>
                    <a:cubicBezTo>
                      <a:pt x="33" y="11"/>
                      <a:pt x="35" y="10"/>
                      <a:pt x="36" y="9"/>
                    </a:cubicBezTo>
                    <a:cubicBezTo>
                      <a:pt x="45" y="21"/>
                      <a:pt x="59" y="16"/>
                      <a:pt x="67" y="27"/>
                    </a:cubicBezTo>
                    <a:cubicBezTo>
                      <a:pt x="69" y="30"/>
                      <a:pt x="68" y="33"/>
                      <a:pt x="70" y="35"/>
                    </a:cubicBezTo>
                    <a:cubicBezTo>
                      <a:pt x="77" y="40"/>
                      <a:pt x="85" y="38"/>
                      <a:pt x="89" y="43"/>
                    </a:cubicBezTo>
                    <a:cubicBezTo>
                      <a:pt x="84" y="46"/>
                      <a:pt x="80" y="48"/>
                      <a:pt x="75" y="48"/>
                    </a:cubicBezTo>
                    <a:cubicBezTo>
                      <a:pt x="69" y="48"/>
                      <a:pt x="67" y="48"/>
                      <a:pt x="63" y="48"/>
                    </a:cubicBezTo>
                    <a:cubicBezTo>
                      <a:pt x="63" y="48"/>
                      <a:pt x="49" y="38"/>
                      <a:pt x="46" y="37"/>
                    </a:cubicBezTo>
                    <a:cubicBezTo>
                      <a:pt x="46" y="47"/>
                      <a:pt x="31" y="56"/>
                      <a:pt x="25" y="53"/>
                    </a:cubicBezTo>
                    <a:cubicBezTo>
                      <a:pt x="24" y="55"/>
                      <a:pt x="24" y="57"/>
                      <a:pt x="22" y="57"/>
                    </a:cubicBezTo>
                    <a:cubicBezTo>
                      <a:pt x="16" y="57"/>
                      <a:pt x="18" y="52"/>
                      <a:pt x="19" y="48"/>
                    </a:cubicBezTo>
                    <a:cubicBezTo>
                      <a:pt x="12" y="46"/>
                      <a:pt x="3" y="48"/>
                      <a:pt x="0" y="48"/>
                    </a:cubicBezTo>
                    <a:cubicBezTo>
                      <a:pt x="0" y="40"/>
                      <a:pt x="5" y="41"/>
                      <a:pt x="6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9" name="Freeform 78">
                <a:extLst>
                  <a:ext uri="{FF2B5EF4-FFF2-40B4-BE49-F238E27FC236}">
                    <a16:creationId xmlns:a16="http://schemas.microsoft.com/office/drawing/2014/main" id="{57BE207B-7482-40F7-96CA-DBB71F3AF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038" y="1500188"/>
                <a:ext cx="36513" cy="36513"/>
              </a:xfrm>
              <a:custGeom>
                <a:avLst/>
                <a:gdLst/>
                <a:ahLst/>
                <a:cxnLst>
                  <a:cxn ang="0">
                    <a:pos x="27" y="18"/>
                  </a:cxn>
                  <a:cxn ang="0">
                    <a:pos x="11" y="28"/>
                  </a:cxn>
                  <a:cxn ang="0">
                    <a:pos x="0" y="18"/>
                  </a:cxn>
                  <a:cxn ang="0">
                    <a:pos x="27" y="18"/>
                  </a:cxn>
                </a:cxnLst>
                <a:rect l="0" t="0" r="r" b="b"/>
                <a:pathLst>
                  <a:path w="27" h="28">
                    <a:moveTo>
                      <a:pt x="27" y="18"/>
                    </a:moveTo>
                    <a:cubicBezTo>
                      <a:pt x="27" y="24"/>
                      <a:pt x="16" y="28"/>
                      <a:pt x="11" y="28"/>
                    </a:cubicBezTo>
                    <a:cubicBezTo>
                      <a:pt x="4" y="28"/>
                      <a:pt x="0" y="23"/>
                      <a:pt x="0" y="18"/>
                    </a:cubicBezTo>
                    <a:cubicBezTo>
                      <a:pt x="0" y="0"/>
                      <a:pt x="27" y="3"/>
                      <a:pt x="27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0" name="Freeform 79">
                <a:extLst>
                  <a:ext uri="{FF2B5EF4-FFF2-40B4-BE49-F238E27FC236}">
                    <a16:creationId xmlns:a16="http://schemas.microsoft.com/office/drawing/2014/main" id="{508AA116-AB07-44B0-A7A0-6E5552093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500" y="1652588"/>
                <a:ext cx="30163" cy="23813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22" y="3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10" y="1"/>
                  </a:cxn>
                </a:cxnLst>
                <a:rect l="0" t="0" r="r" b="b"/>
                <a:pathLst>
                  <a:path w="22" h="18">
                    <a:moveTo>
                      <a:pt x="10" y="1"/>
                    </a:moveTo>
                    <a:cubicBezTo>
                      <a:pt x="19" y="0"/>
                      <a:pt x="17" y="0"/>
                      <a:pt x="22" y="3"/>
                    </a:cubicBezTo>
                    <a:cubicBezTo>
                      <a:pt x="18" y="8"/>
                      <a:pt x="7" y="17"/>
                      <a:pt x="0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7"/>
                      <a:pt x="9" y="4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1" name="Freeform 80">
                <a:extLst>
                  <a:ext uri="{FF2B5EF4-FFF2-40B4-BE49-F238E27FC236}">
                    <a16:creationId xmlns:a16="http://schemas.microsoft.com/office/drawing/2014/main" id="{998165E5-421E-4EBA-819D-D53855D3D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2125" y="1336675"/>
                <a:ext cx="79375" cy="33338"/>
              </a:xfrm>
              <a:custGeom>
                <a:avLst/>
                <a:gdLst/>
                <a:ahLst/>
                <a:cxnLst>
                  <a:cxn ang="0">
                    <a:pos x="22" y="25"/>
                  </a:cxn>
                  <a:cxn ang="0">
                    <a:pos x="9" y="16"/>
                  </a:cxn>
                  <a:cxn ang="0">
                    <a:pos x="0" y="6"/>
                  </a:cxn>
                  <a:cxn ang="0">
                    <a:pos x="8" y="0"/>
                  </a:cxn>
                  <a:cxn ang="0">
                    <a:pos x="30" y="3"/>
                  </a:cxn>
                  <a:cxn ang="0">
                    <a:pos x="60" y="17"/>
                  </a:cxn>
                  <a:cxn ang="0">
                    <a:pos x="52" y="24"/>
                  </a:cxn>
                  <a:cxn ang="0">
                    <a:pos x="39" y="21"/>
                  </a:cxn>
                  <a:cxn ang="0">
                    <a:pos x="22" y="25"/>
                  </a:cxn>
                </a:cxnLst>
                <a:rect l="0" t="0" r="r" b="b"/>
                <a:pathLst>
                  <a:path w="60" h="25">
                    <a:moveTo>
                      <a:pt x="22" y="25"/>
                    </a:moveTo>
                    <a:cubicBezTo>
                      <a:pt x="14" y="25"/>
                      <a:pt x="6" y="23"/>
                      <a:pt x="9" y="16"/>
                    </a:cubicBezTo>
                    <a:cubicBezTo>
                      <a:pt x="5" y="13"/>
                      <a:pt x="0" y="11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8" y="0"/>
                      <a:pt x="21" y="3"/>
                      <a:pt x="30" y="3"/>
                    </a:cubicBezTo>
                    <a:cubicBezTo>
                      <a:pt x="42" y="3"/>
                      <a:pt x="52" y="13"/>
                      <a:pt x="60" y="17"/>
                    </a:cubicBezTo>
                    <a:cubicBezTo>
                      <a:pt x="59" y="21"/>
                      <a:pt x="56" y="24"/>
                      <a:pt x="52" y="24"/>
                    </a:cubicBezTo>
                    <a:cubicBezTo>
                      <a:pt x="46" y="24"/>
                      <a:pt x="44" y="21"/>
                      <a:pt x="39" y="21"/>
                    </a:cubicBezTo>
                    <a:cubicBezTo>
                      <a:pt x="34" y="21"/>
                      <a:pt x="30" y="25"/>
                      <a:pt x="22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2" name="Freeform 81">
                <a:extLst>
                  <a:ext uri="{FF2B5EF4-FFF2-40B4-BE49-F238E27FC236}">
                    <a16:creationId xmlns:a16="http://schemas.microsoft.com/office/drawing/2014/main" id="{345F3435-EF8B-48A8-9156-0C398F278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0063" y="1666875"/>
                <a:ext cx="17463" cy="20638"/>
              </a:xfrm>
              <a:custGeom>
                <a:avLst/>
                <a:gdLst/>
                <a:ahLst/>
                <a:cxnLst>
                  <a:cxn ang="0">
                    <a:pos x="14" y="6"/>
                  </a:cxn>
                  <a:cxn ang="0">
                    <a:pos x="6" y="15"/>
                  </a:cxn>
                  <a:cxn ang="0">
                    <a:pos x="0" y="9"/>
                  </a:cxn>
                  <a:cxn ang="0">
                    <a:pos x="14" y="6"/>
                  </a:cxn>
                </a:cxnLst>
                <a:rect l="0" t="0" r="r" b="b"/>
                <a:pathLst>
                  <a:path w="14" h="15">
                    <a:moveTo>
                      <a:pt x="14" y="6"/>
                    </a:moveTo>
                    <a:cubicBezTo>
                      <a:pt x="12" y="9"/>
                      <a:pt x="11" y="15"/>
                      <a:pt x="6" y="15"/>
                    </a:cubicBezTo>
                    <a:cubicBezTo>
                      <a:pt x="5" y="15"/>
                      <a:pt x="0" y="9"/>
                      <a:pt x="0" y="9"/>
                    </a:cubicBezTo>
                    <a:cubicBezTo>
                      <a:pt x="0" y="1"/>
                      <a:pt x="10" y="0"/>
                      <a:pt x="14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3" name="Freeform 82">
                <a:extLst>
                  <a:ext uri="{FF2B5EF4-FFF2-40B4-BE49-F238E27FC236}">
                    <a16:creationId xmlns:a16="http://schemas.microsoft.com/office/drawing/2014/main" id="{6A0BAA51-7C6E-43F7-9571-A9271B744E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6900" y="1509713"/>
                <a:ext cx="19050" cy="11113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4" y="7"/>
                  </a:cxn>
                  <a:cxn ang="0">
                    <a:pos x="5" y="8"/>
                  </a:cxn>
                </a:cxnLst>
                <a:rect l="0" t="0" r="r" b="b"/>
                <a:pathLst>
                  <a:path w="14" h="8">
                    <a:moveTo>
                      <a:pt x="5" y="8"/>
                    </a:moveTo>
                    <a:cubicBezTo>
                      <a:pt x="2" y="8"/>
                      <a:pt x="0" y="7"/>
                      <a:pt x="0" y="4"/>
                    </a:cubicBezTo>
                    <a:cubicBezTo>
                      <a:pt x="0" y="3"/>
                      <a:pt x="4" y="0"/>
                      <a:pt x="5" y="0"/>
                    </a:cubicBezTo>
                    <a:cubicBezTo>
                      <a:pt x="9" y="0"/>
                      <a:pt x="13" y="5"/>
                      <a:pt x="14" y="7"/>
                    </a:cubicBezTo>
                    <a:cubicBezTo>
                      <a:pt x="8" y="8"/>
                      <a:pt x="10" y="8"/>
                      <a:pt x="5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4" name="Freeform 83">
                <a:extLst>
                  <a:ext uri="{FF2B5EF4-FFF2-40B4-BE49-F238E27FC236}">
                    <a16:creationId xmlns:a16="http://schemas.microsoft.com/office/drawing/2014/main" id="{E7278DD3-6F23-43AD-9542-69A856C1B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2763" y="1476375"/>
                <a:ext cx="20638" cy="12700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15" y="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cubicBezTo>
                      <a:pt x="0" y="10"/>
                      <a:pt x="10" y="0"/>
                      <a:pt x="15" y="0"/>
                    </a:cubicBezTo>
                    <a:cubicBezTo>
                      <a:pt x="14" y="6"/>
                      <a:pt x="10" y="10"/>
                      <a:pt x="5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5" name="Freeform 84">
                <a:extLst>
                  <a:ext uri="{FF2B5EF4-FFF2-40B4-BE49-F238E27FC236}">
                    <a16:creationId xmlns:a16="http://schemas.microsoft.com/office/drawing/2014/main" id="{CE5A8914-4634-458E-A406-6F0D51D59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6550" y="1335088"/>
                <a:ext cx="482600" cy="347663"/>
              </a:xfrm>
              <a:custGeom>
                <a:avLst/>
                <a:gdLst/>
                <a:ahLst/>
                <a:cxnLst>
                  <a:cxn ang="0">
                    <a:pos x="333" y="196"/>
                  </a:cxn>
                  <a:cxn ang="0">
                    <a:pos x="281" y="171"/>
                  </a:cxn>
                  <a:cxn ang="0">
                    <a:pos x="289" y="177"/>
                  </a:cxn>
                  <a:cxn ang="0">
                    <a:pos x="283" y="184"/>
                  </a:cxn>
                  <a:cxn ang="0">
                    <a:pos x="298" y="201"/>
                  </a:cxn>
                  <a:cxn ang="0">
                    <a:pos x="318" y="206"/>
                  </a:cxn>
                  <a:cxn ang="0">
                    <a:pos x="326" y="225"/>
                  </a:cxn>
                  <a:cxn ang="0">
                    <a:pos x="278" y="225"/>
                  </a:cxn>
                  <a:cxn ang="0">
                    <a:pos x="304" y="256"/>
                  </a:cxn>
                  <a:cxn ang="0">
                    <a:pos x="295" y="256"/>
                  </a:cxn>
                  <a:cxn ang="0">
                    <a:pos x="233" y="226"/>
                  </a:cxn>
                  <a:cxn ang="0">
                    <a:pos x="190" y="210"/>
                  </a:cxn>
                  <a:cxn ang="0">
                    <a:pos x="169" y="214"/>
                  </a:cxn>
                  <a:cxn ang="0">
                    <a:pos x="168" y="189"/>
                  </a:cxn>
                  <a:cxn ang="0">
                    <a:pos x="207" y="183"/>
                  </a:cxn>
                  <a:cxn ang="0">
                    <a:pos x="210" y="167"/>
                  </a:cxn>
                  <a:cxn ang="0">
                    <a:pos x="186" y="115"/>
                  </a:cxn>
                  <a:cxn ang="0">
                    <a:pos x="168" y="115"/>
                  </a:cxn>
                  <a:cxn ang="0">
                    <a:pos x="146" y="85"/>
                  </a:cxn>
                  <a:cxn ang="0">
                    <a:pos x="122" y="91"/>
                  </a:cxn>
                  <a:cxn ang="0">
                    <a:pos x="41" y="82"/>
                  </a:cxn>
                  <a:cxn ang="0">
                    <a:pos x="11" y="69"/>
                  </a:cxn>
                  <a:cxn ang="0">
                    <a:pos x="30" y="65"/>
                  </a:cxn>
                  <a:cxn ang="0">
                    <a:pos x="0" y="48"/>
                  </a:cxn>
                  <a:cxn ang="0">
                    <a:pos x="11" y="16"/>
                  </a:cxn>
                  <a:cxn ang="0">
                    <a:pos x="61" y="4"/>
                  </a:cxn>
                  <a:cxn ang="0">
                    <a:pos x="46" y="32"/>
                  </a:cxn>
                  <a:cxn ang="0">
                    <a:pos x="50" y="47"/>
                  </a:cxn>
                  <a:cxn ang="0">
                    <a:pos x="55" y="26"/>
                  </a:cxn>
                  <a:cxn ang="0">
                    <a:pos x="120" y="29"/>
                  </a:cxn>
                  <a:cxn ang="0">
                    <a:pos x="128" y="34"/>
                  </a:cxn>
                  <a:cxn ang="0">
                    <a:pos x="156" y="27"/>
                  </a:cxn>
                  <a:cxn ang="0">
                    <a:pos x="217" y="56"/>
                  </a:cxn>
                  <a:cxn ang="0">
                    <a:pos x="242" y="65"/>
                  </a:cxn>
                  <a:cxn ang="0">
                    <a:pos x="273" y="85"/>
                  </a:cxn>
                  <a:cxn ang="0">
                    <a:pos x="293" y="95"/>
                  </a:cxn>
                  <a:cxn ang="0">
                    <a:pos x="291" y="102"/>
                  </a:cxn>
                  <a:cxn ang="0">
                    <a:pos x="283" y="116"/>
                  </a:cxn>
                  <a:cxn ang="0">
                    <a:pos x="317" y="135"/>
                  </a:cxn>
                  <a:cxn ang="0">
                    <a:pos x="342" y="153"/>
                  </a:cxn>
                  <a:cxn ang="0">
                    <a:pos x="362" y="165"/>
                  </a:cxn>
                  <a:cxn ang="0">
                    <a:pos x="349" y="178"/>
                  </a:cxn>
                </a:cxnLst>
                <a:rect l="0" t="0" r="r" b="b"/>
                <a:pathLst>
                  <a:path w="362" h="261">
                    <a:moveTo>
                      <a:pt x="339" y="184"/>
                    </a:moveTo>
                    <a:cubicBezTo>
                      <a:pt x="339" y="189"/>
                      <a:pt x="338" y="196"/>
                      <a:pt x="333" y="196"/>
                    </a:cubicBezTo>
                    <a:cubicBezTo>
                      <a:pt x="311" y="196"/>
                      <a:pt x="311" y="166"/>
                      <a:pt x="289" y="166"/>
                    </a:cubicBezTo>
                    <a:cubicBezTo>
                      <a:pt x="287" y="166"/>
                      <a:pt x="281" y="171"/>
                      <a:pt x="281" y="171"/>
                    </a:cubicBezTo>
                    <a:cubicBezTo>
                      <a:pt x="284" y="173"/>
                      <a:pt x="285" y="173"/>
                      <a:pt x="289" y="172"/>
                    </a:cubicBezTo>
                    <a:cubicBezTo>
                      <a:pt x="289" y="177"/>
                      <a:pt x="289" y="177"/>
                      <a:pt x="289" y="177"/>
                    </a:cubicBezTo>
                    <a:cubicBezTo>
                      <a:pt x="287" y="178"/>
                      <a:pt x="284" y="178"/>
                      <a:pt x="283" y="177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8" y="184"/>
                      <a:pt x="288" y="184"/>
                      <a:pt x="288" y="184"/>
                    </a:cubicBezTo>
                    <a:cubicBezTo>
                      <a:pt x="289" y="189"/>
                      <a:pt x="295" y="199"/>
                      <a:pt x="298" y="201"/>
                    </a:cubicBezTo>
                    <a:cubicBezTo>
                      <a:pt x="307" y="204"/>
                      <a:pt x="310" y="198"/>
                      <a:pt x="311" y="206"/>
                    </a:cubicBezTo>
                    <a:cubicBezTo>
                      <a:pt x="315" y="206"/>
                      <a:pt x="315" y="206"/>
                      <a:pt x="318" y="206"/>
                    </a:cubicBezTo>
                    <a:cubicBezTo>
                      <a:pt x="318" y="213"/>
                      <a:pt x="318" y="213"/>
                      <a:pt x="318" y="215"/>
                    </a:cubicBezTo>
                    <a:cubicBezTo>
                      <a:pt x="318" y="218"/>
                      <a:pt x="326" y="220"/>
                      <a:pt x="326" y="225"/>
                    </a:cubicBezTo>
                    <a:cubicBezTo>
                      <a:pt x="326" y="229"/>
                      <a:pt x="321" y="238"/>
                      <a:pt x="319" y="242"/>
                    </a:cubicBezTo>
                    <a:cubicBezTo>
                      <a:pt x="311" y="242"/>
                      <a:pt x="283" y="231"/>
                      <a:pt x="278" y="225"/>
                    </a:cubicBezTo>
                    <a:cubicBezTo>
                      <a:pt x="272" y="225"/>
                      <a:pt x="272" y="225"/>
                      <a:pt x="272" y="225"/>
                    </a:cubicBezTo>
                    <a:cubicBezTo>
                      <a:pt x="279" y="234"/>
                      <a:pt x="304" y="243"/>
                      <a:pt x="304" y="256"/>
                    </a:cubicBezTo>
                    <a:cubicBezTo>
                      <a:pt x="304" y="259"/>
                      <a:pt x="301" y="261"/>
                      <a:pt x="299" y="261"/>
                    </a:cubicBezTo>
                    <a:cubicBezTo>
                      <a:pt x="297" y="261"/>
                      <a:pt x="296" y="256"/>
                      <a:pt x="295" y="256"/>
                    </a:cubicBezTo>
                    <a:cubicBezTo>
                      <a:pt x="282" y="249"/>
                      <a:pt x="274" y="252"/>
                      <a:pt x="263" y="245"/>
                    </a:cubicBezTo>
                    <a:cubicBezTo>
                      <a:pt x="252" y="239"/>
                      <a:pt x="226" y="240"/>
                      <a:pt x="233" y="226"/>
                    </a:cubicBezTo>
                    <a:cubicBezTo>
                      <a:pt x="219" y="219"/>
                      <a:pt x="212" y="211"/>
                      <a:pt x="199" y="204"/>
                    </a:cubicBezTo>
                    <a:cubicBezTo>
                      <a:pt x="197" y="207"/>
                      <a:pt x="194" y="210"/>
                      <a:pt x="190" y="210"/>
                    </a:cubicBezTo>
                    <a:cubicBezTo>
                      <a:pt x="186" y="210"/>
                      <a:pt x="187" y="207"/>
                      <a:pt x="183" y="207"/>
                    </a:cubicBezTo>
                    <a:cubicBezTo>
                      <a:pt x="177" y="207"/>
                      <a:pt x="175" y="214"/>
                      <a:pt x="169" y="214"/>
                    </a:cubicBezTo>
                    <a:cubicBezTo>
                      <a:pt x="165" y="214"/>
                      <a:pt x="150" y="208"/>
                      <a:pt x="150" y="201"/>
                    </a:cubicBezTo>
                    <a:cubicBezTo>
                      <a:pt x="150" y="197"/>
                      <a:pt x="162" y="189"/>
                      <a:pt x="168" y="189"/>
                    </a:cubicBezTo>
                    <a:cubicBezTo>
                      <a:pt x="176" y="189"/>
                      <a:pt x="183" y="189"/>
                      <a:pt x="187" y="189"/>
                    </a:cubicBezTo>
                    <a:cubicBezTo>
                      <a:pt x="191" y="189"/>
                      <a:pt x="202" y="187"/>
                      <a:pt x="207" y="183"/>
                    </a:cubicBezTo>
                    <a:cubicBezTo>
                      <a:pt x="205" y="182"/>
                      <a:pt x="199" y="178"/>
                      <a:pt x="199" y="174"/>
                    </a:cubicBezTo>
                    <a:cubicBezTo>
                      <a:pt x="199" y="167"/>
                      <a:pt x="207" y="171"/>
                      <a:pt x="210" y="167"/>
                    </a:cubicBezTo>
                    <a:cubicBezTo>
                      <a:pt x="214" y="163"/>
                      <a:pt x="223" y="154"/>
                      <a:pt x="223" y="148"/>
                    </a:cubicBezTo>
                    <a:cubicBezTo>
                      <a:pt x="223" y="136"/>
                      <a:pt x="195" y="115"/>
                      <a:pt x="186" y="115"/>
                    </a:cubicBezTo>
                    <a:cubicBezTo>
                      <a:pt x="180" y="115"/>
                      <a:pt x="177" y="120"/>
                      <a:pt x="172" y="120"/>
                    </a:cubicBezTo>
                    <a:cubicBezTo>
                      <a:pt x="170" y="120"/>
                      <a:pt x="168" y="115"/>
                      <a:pt x="168" y="115"/>
                    </a:cubicBezTo>
                    <a:cubicBezTo>
                      <a:pt x="168" y="110"/>
                      <a:pt x="176" y="109"/>
                      <a:pt x="179" y="109"/>
                    </a:cubicBezTo>
                    <a:cubicBezTo>
                      <a:pt x="175" y="105"/>
                      <a:pt x="151" y="85"/>
                      <a:pt x="146" y="85"/>
                    </a:cubicBezTo>
                    <a:cubicBezTo>
                      <a:pt x="140" y="85"/>
                      <a:pt x="133" y="101"/>
                      <a:pt x="125" y="101"/>
                    </a:cubicBezTo>
                    <a:cubicBezTo>
                      <a:pt x="120" y="101"/>
                      <a:pt x="121" y="94"/>
                      <a:pt x="122" y="91"/>
                    </a:cubicBezTo>
                    <a:cubicBezTo>
                      <a:pt x="108" y="90"/>
                      <a:pt x="75" y="91"/>
                      <a:pt x="55" y="91"/>
                    </a:cubicBezTo>
                    <a:cubicBezTo>
                      <a:pt x="51" y="91"/>
                      <a:pt x="44" y="86"/>
                      <a:pt x="41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18" y="76"/>
                      <a:pt x="11" y="75"/>
                      <a:pt x="11" y="69"/>
                    </a:cubicBezTo>
                    <a:cubicBezTo>
                      <a:pt x="16" y="67"/>
                      <a:pt x="23" y="70"/>
                      <a:pt x="30" y="70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6" y="62"/>
                      <a:pt x="6" y="60"/>
                      <a:pt x="6" y="60"/>
                    </a:cubicBezTo>
                    <a:cubicBezTo>
                      <a:pt x="6" y="60"/>
                      <a:pt x="0" y="52"/>
                      <a:pt x="0" y="48"/>
                    </a:cubicBezTo>
                    <a:cubicBezTo>
                      <a:pt x="0" y="36"/>
                      <a:pt x="2" y="33"/>
                      <a:pt x="8" y="29"/>
                    </a:cubicBezTo>
                    <a:cubicBezTo>
                      <a:pt x="12" y="26"/>
                      <a:pt x="10" y="18"/>
                      <a:pt x="11" y="16"/>
                    </a:cubicBezTo>
                    <a:cubicBezTo>
                      <a:pt x="20" y="7"/>
                      <a:pt x="32" y="0"/>
                      <a:pt x="47" y="0"/>
                    </a:cubicBezTo>
                    <a:cubicBezTo>
                      <a:pt x="47" y="0"/>
                      <a:pt x="61" y="4"/>
                      <a:pt x="61" y="4"/>
                    </a:cubicBezTo>
                    <a:cubicBezTo>
                      <a:pt x="57" y="14"/>
                      <a:pt x="42" y="14"/>
                      <a:pt x="42" y="27"/>
                    </a:cubicBezTo>
                    <a:cubicBezTo>
                      <a:pt x="42" y="30"/>
                      <a:pt x="44" y="32"/>
                      <a:pt x="46" y="32"/>
                    </a:cubicBezTo>
                    <a:cubicBezTo>
                      <a:pt x="45" y="35"/>
                      <a:pt x="46" y="40"/>
                      <a:pt x="46" y="40"/>
                    </a:cubicBezTo>
                    <a:cubicBezTo>
                      <a:pt x="46" y="43"/>
                      <a:pt x="45" y="47"/>
                      <a:pt x="50" y="47"/>
                    </a:cubicBezTo>
                    <a:cubicBezTo>
                      <a:pt x="53" y="47"/>
                      <a:pt x="59" y="42"/>
                      <a:pt x="59" y="38"/>
                    </a:cubicBezTo>
                    <a:cubicBezTo>
                      <a:pt x="59" y="34"/>
                      <a:pt x="55" y="31"/>
                      <a:pt x="55" y="26"/>
                    </a:cubicBezTo>
                    <a:cubicBezTo>
                      <a:pt x="55" y="10"/>
                      <a:pt x="84" y="4"/>
                      <a:pt x="102" y="4"/>
                    </a:cubicBezTo>
                    <a:cubicBezTo>
                      <a:pt x="113" y="4"/>
                      <a:pt x="120" y="20"/>
                      <a:pt x="120" y="29"/>
                    </a:cubicBezTo>
                    <a:cubicBezTo>
                      <a:pt x="120" y="31"/>
                      <a:pt x="117" y="38"/>
                      <a:pt x="120" y="38"/>
                    </a:cubicBezTo>
                    <a:cubicBezTo>
                      <a:pt x="122" y="38"/>
                      <a:pt x="124" y="34"/>
                      <a:pt x="128" y="34"/>
                    </a:cubicBezTo>
                    <a:cubicBezTo>
                      <a:pt x="133" y="34"/>
                      <a:pt x="135" y="38"/>
                      <a:pt x="138" y="38"/>
                    </a:cubicBezTo>
                    <a:cubicBezTo>
                      <a:pt x="146" y="38"/>
                      <a:pt x="148" y="27"/>
                      <a:pt x="156" y="27"/>
                    </a:cubicBezTo>
                    <a:cubicBezTo>
                      <a:pt x="165" y="27"/>
                      <a:pt x="183" y="30"/>
                      <a:pt x="189" y="34"/>
                    </a:cubicBezTo>
                    <a:cubicBezTo>
                      <a:pt x="199" y="41"/>
                      <a:pt x="202" y="56"/>
                      <a:pt x="217" y="56"/>
                    </a:cubicBezTo>
                    <a:cubicBezTo>
                      <a:pt x="223" y="56"/>
                      <a:pt x="224" y="56"/>
                      <a:pt x="228" y="56"/>
                    </a:cubicBezTo>
                    <a:cubicBezTo>
                      <a:pt x="232" y="56"/>
                      <a:pt x="243" y="57"/>
                      <a:pt x="242" y="65"/>
                    </a:cubicBezTo>
                    <a:cubicBezTo>
                      <a:pt x="254" y="69"/>
                      <a:pt x="261" y="76"/>
                      <a:pt x="273" y="77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6" y="85"/>
                      <a:pt x="281" y="85"/>
                      <a:pt x="281" y="85"/>
                    </a:cubicBezTo>
                    <a:cubicBezTo>
                      <a:pt x="287" y="85"/>
                      <a:pt x="290" y="89"/>
                      <a:pt x="293" y="95"/>
                    </a:cubicBezTo>
                    <a:cubicBezTo>
                      <a:pt x="287" y="96"/>
                      <a:pt x="281" y="96"/>
                      <a:pt x="277" y="101"/>
                    </a:cubicBezTo>
                    <a:cubicBezTo>
                      <a:pt x="285" y="102"/>
                      <a:pt x="287" y="102"/>
                      <a:pt x="291" y="102"/>
                    </a:cubicBezTo>
                    <a:cubicBezTo>
                      <a:pt x="293" y="102"/>
                      <a:pt x="296" y="103"/>
                      <a:pt x="297" y="106"/>
                    </a:cubicBezTo>
                    <a:cubicBezTo>
                      <a:pt x="290" y="110"/>
                      <a:pt x="287" y="110"/>
                      <a:pt x="283" y="116"/>
                    </a:cubicBezTo>
                    <a:cubicBezTo>
                      <a:pt x="287" y="118"/>
                      <a:pt x="289" y="120"/>
                      <a:pt x="295" y="120"/>
                    </a:cubicBezTo>
                    <a:cubicBezTo>
                      <a:pt x="296" y="130"/>
                      <a:pt x="308" y="134"/>
                      <a:pt x="317" y="135"/>
                    </a:cubicBezTo>
                    <a:cubicBezTo>
                      <a:pt x="318" y="143"/>
                      <a:pt x="320" y="151"/>
                      <a:pt x="327" y="151"/>
                    </a:cubicBezTo>
                    <a:cubicBezTo>
                      <a:pt x="337" y="151"/>
                      <a:pt x="339" y="145"/>
                      <a:pt x="342" y="153"/>
                    </a:cubicBezTo>
                    <a:cubicBezTo>
                      <a:pt x="344" y="155"/>
                      <a:pt x="348" y="155"/>
                      <a:pt x="350" y="155"/>
                    </a:cubicBezTo>
                    <a:cubicBezTo>
                      <a:pt x="359" y="155"/>
                      <a:pt x="362" y="158"/>
                      <a:pt x="362" y="165"/>
                    </a:cubicBezTo>
                    <a:cubicBezTo>
                      <a:pt x="362" y="171"/>
                      <a:pt x="355" y="173"/>
                      <a:pt x="349" y="173"/>
                    </a:cubicBezTo>
                    <a:cubicBezTo>
                      <a:pt x="349" y="178"/>
                      <a:pt x="349" y="176"/>
                      <a:pt x="349" y="178"/>
                    </a:cubicBezTo>
                    <a:cubicBezTo>
                      <a:pt x="349" y="180"/>
                      <a:pt x="348" y="184"/>
                      <a:pt x="339" y="1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6" name="Freeform 85">
                <a:extLst>
                  <a:ext uri="{FF2B5EF4-FFF2-40B4-BE49-F238E27FC236}">
                    <a16:creationId xmlns:a16="http://schemas.microsoft.com/office/drawing/2014/main" id="{A92746BA-F6B3-45E9-982F-28AF68D78D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400" y="163512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0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9">
                    <a:moveTo>
                      <a:pt x="10" y="6"/>
                    </a:moveTo>
                    <a:cubicBezTo>
                      <a:pt x="6" y="9"/>
                      <a:pt x="5" y="9"/>
                      <a:pt x="0" y="6"/>
                    </a:cubicBezTo>
                    <a:cubicBezTo>
                      <a:pt x="5" y="0"/>
                      <a:pt x="5" y="3"/>
                      <a:pt x="1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7" name="Freeform 86">
                <a:extLst>
                  <a:ext uri="{FF2B5EF4-FFF2-40B4-BE49-F238E27FC236}">
                    <a16:creationId xmlns:a16="http://schemas.microsoft.com/office/drawing/2014/main" id="{6EA188BF-8DD9-47EB-A5AE-76FDE50CC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4975" y="1568450"/>
                <a:ext cx="12700" cy="12700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9" y="9"/>
                  </a:cxn>
                  <a:cxn ang="0">
                    <a:pos x="1" y="2"/>
                  </a:cxn>
                </a:cxnLst>
                <a:rect l="0" t="0" r="r" b="b"/>
                <a:pathLst>
                  <a:path w="9" h="9">
                    <a:moveTo>
                      <a:pt x="1" y="2"/>
                    </a:moveTo>
                    <a:cubicBezTo>
                      <a:pt x="6" y="0"/>
                      <a:pt x="6" y="5"/>
                      <a:pt x="9" y="9"/>
                    </a:cubicBezTo>
                    <a:cubicBezTo>
                      <a:pt x="4" y="9"/>
                      <a:pt x="0" y="5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8" name="Freeform 87">
                <a:extLst>
                  <a:ext uri="{FF2B5EF4-FFF2-40B4-BE49-F238E27FC236}">
                    <a16:creationId xmlns:a16="http://schemas.microsoft.com/office/drawing/2014/main" id="{8D859651-9066-4E1F-8E1F-2AAEB2BA18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975" y="985838"/>
                <a:ext cx="514350" cy="269875"/>
              </a:xfrm>
              <a:custGeom>
                <a:avLst/>
                <a:gdLst/>
                <a:ahLst/>
                <a:cxnLst>
                  <a:cxn ang="0">
                    <a:pos x="307" y="16"/>
                  </a:cxn>
                  <a:cxn ang="0">
                    <a:pos x="350" y="9"/>
                  </a:cxn>
                  <a:cxn ang="0">
                    <a:pos x="386" y="28"/>
                  </a:cxn>
                  <a:cxn ang="0">
                    <a:pos x="313" y="51"/>
                  </a:cxn>
                  <a:cxn ang="0">
                    <a:pos x="295" y="74"/>
                  </a:cxn>
                  <a:cxn ang="0">
                    <a:pos x="231" y="108"/>
                  </a:cxn>
                  <a:cxn ang="0">
                    <a:pos x="216" y="118"/>
                  </a:cxn>
                  <a:cxn ang="0">
                    <a:pos x="216" y="137"/>
                  </a:cxn>
                  <a:cxn ang="0">
                    <a:pos x="174" y="157"/>
                  </a:cxn>
                  <a:cxn ang="0">
                    <a:pos x="158" y="184"/>
                  </a:cxn>
                  <a:cxn ang="0">
                    <a:pos x="176" y="188"/>
                  </a:cxn>
                  <a:cxn ang="0">
                    <a:pos x="126" y="197"/>
                  </a:cxn>
                  <a:cxn ang="0">
                    <a:pos x="80" y="201"/>
                  </a:cxn>
                  <a:cxn ang="0">
                    <a:pos x="33" y="197"/>
                  </a:cxn>
                  <a:cxn ang="0">
                    <a:pos x="60" y="176"/>
                  </a:cxn>
                  <a:cxn ang="0">
                    <a:pos x="57" y="158"/>
                  </a:cxn>
                  <a:cxn ang="0">
                    <a:pos x="92" y="170"/>
                  </a:cxn>
                  <a:cxn ang="0">
                    <a:pos x="66" y="148"/>
                  </a:cxn>
                  <a:cxn ang="0">
                    <a:pos x="55" y="151"/>
                  </a:cxn>
                  <a:cxn ang="0">
                    <a:pos x="68" y="131"/>
                  </a:cxn>
                  <a:cxn ang="0">
                    <a:pos x="62" y="97"/>
                  </a:cxn>
                  <a:cxn ang="0">
                    <a:pos x="67" y="89"/>
                  </a:cxn>
                  <a:cxn ang="0">
                    <a:pos x="97" y="90"/>
                  </a:cxn>
                  <a:cxn ang="0">
                    <a:pos x="108" y="91"/>
                  </a:cxn>
                  <a:cxn ang="0">
                    <a:pos x="133" y="86"/>
                  </a:cxn>
                  <a:cxn ang="0">
                    <a:pos x="147" y="74"/>
                  </a:cxn>
                  <a:cxn ang="0">
                    <a:pos x="99" y="81"/>
                  </a:cxn>
                  <a:cxn ang="0">
                    <a:pos x="72" y="76"/>
                  </a:cxn>
                  <a:cxn ang="0">
                    <a:pos x="57" y="81"/>
                  </a:cxn>
                  <a:cxn ang="0">
                    <a:pos x="44" y="67"/>
                  </a:cxn>
                  <a:cxn ang="0">
                    <a:pos x="51" y="53"/>
                  </a:cxn>
                  <a:cxn ang="0">
                    <a:pos x="25" y="60"/>
                  </a:cxn>
                  <a:cxn ang="0">
                    <a:pos x="29" y="49"/>
                  </a:cxn>
                  <a:cxn ang="0">
                    <a:pos x="9" y="52"/>
                  </a:cxn>
                  <a:cxn ang="0">
                    <a:pos x="44" y="36"/>
                  </a:cxn>
                  <a:cxn ang="0">
                    <a:pos x="57" y="32"/>
                  </a:cxn>
                  <a:cxn ang="0">
                    <a:pos x="104" y="32"/>
                  </a:cxn>
                  <a:cxn ang="0">
                    <a:pos x="135" y="11"/>
                  </a:cxn>
                  <a:cxn ang="0">
                    <a:pos x="196" y="6"/>
                  </a:cxn>
                  <a:cxn ang="0">
                    <a:pos x="218" y="8"/>
                  </a:cxn>
                  <a:cxn ang="0">
                    <a:pos x="245" y="3"/>
                  </a:cxn>
                  <a:cxn ang="0">
                    <a:pos x="315" y="11"/>
                  </a:cxn>
                </a:cxnLst>
                <a:rect l="0" t="0" r="r" b="b"/>
                <a:pathLst>
                  <a:path w="386" h="203">
                    <a:moveTo>
                      <a:pt x="315" y="11"/>
                    </a:moveTo>
                    <a:cubicBezTo>
                      <a:pt x="312" y="14"/>
                      <a:pt x="310" y="15"/>
                      <a:pt x="307" y="16"/>
                    </a:cubicBezTo>
                    <a:cubicBezTo>
                      <a:pt x="342" y="6"/>
                      <a:pt x="342" y="6"/>
                      <a:pt x="342" y="6"/>
                    </a:cubicBezTo>
                    <a:cubicBezTo>
                      <a:pt x="345" y="7"/>
                      <a:pt x="347" y="8"/>
                      <a:pt x="350" y="9"/>
                    </a:cubicBezTo>
                    <a:cubicBezTo>
                      <a:pt x="355" y="11"/>
                      <a:pt x="355" y="14"/>
                      <a:pt x="358" y="17"/>
                    </a:cubicBezTo>
                    <a:cubicBezTo>
                      <a:pt x="363" y="22"/>
                      <a:pt x="386" y="20"/>
                      <a:pt x="386" y="28"/>
                    </a:cubicBezTo>
                    <a:cubicBezTo>
                      <a:pt x="386" y="33"/>
                      <a:pt x="378" y="32"/>
                      <a:pt x="375" y="34"/>
                    </a:cubicBezTo>
                    <a:cubicBezTo>
                      <a:pt x="358" y="48"/>
                      <a:pt x="336" y="40"/>
                      <a:pt x="313" y="51"/>
                    </a:cubicBezTo>
                    <a:cubicBezTo>
                      <a:pt x="317" y="56"/>
                      <a:pt x="335" y="52"/>
                      <a:pt x="346" y="52"/>
                    </a:cubicBezTo>
                    <a:cubicBezTo>
                      <a:pt x="336" y="63"/>
                      <a:pt x="311" y="69"/>
                      <a:pt x="295" y="74"/>
                    </a:cubicBezTo>
                    <a:cubicBezTo>
                      <a:pt x="277" y="80"/>
                      <a:pt x="267" y="97"/>
                      <a:pt x="254" y="107"/>
                    </a:cubicBezTo>
                    <a:cubicBezTo>
                      <a:pt x="248" y="112"/>
                      <a:pt x="238" y="106"/>
                      <a:pt x="231" y="108"/>
                    </a:cubicBezTo>
                    <a:cubicBezTo>
                      <a:pt x="221" y="112"/>
                      <a:pt x="210" y="112"/>
                      <a:pt x="203" y="118"/>
                    </a:cubicBezTo>
                    <a:cubicBezTo>
                      <a:pt x="216" y="118"/>
                      <a:pt x="216" y="118"/>
                      <a:pt x="216" y="118"/>
                    </a:cubicBezTo>
                    <a:cubicBezTo>
                      <a:pt x="217" y="128"/>
                      <a:pt x="211" y="127"/>
                      <a:pt x="203" y="126"/>
                    </a:cubicBezTo>
                    <a:cubicBezTo>
                      <a:pt x="208" y="129"/>
                      <a:pt x="213" y="131"/>
                      <a:pt x="216" y="137"/>
                    </a:cubicBezTo>
                    <a:cubicBezTo>
                      <a:pt x="206" y="141"/>
                      <a:pt x="203" y="152"/>
                      <a:pt x="196" y="157"/>
                    </a:cubicBezTo>
                    <a:cubicBezTo>
                      <a:pt x="177" y="157"/>
                      <a:pt x="177" y="157"/>
                      <a:pt x="174" y="157"/>
                    </a:cubicBezTo>
                    <a:cubicBezTo>
                      <a:pt x="175" y="160"/>
                      <a:pt x="177" y="161"/>
                      <a:pt x="177" y="164"/>
                    </a:cubicBezTo>
                    <a:cubicBezTo>
                      <a:pt x="177" y="178"/>
                      <a:pt x="158" y="169"/>
                      <a:pt x="158" y="184"/>
                    </a:cubicBezTo>
                    <a:cubicBezTo>
                      <a:pt x="165" y="184"/>
                      <a:pt x="166" y="184"/>
                      <a:pt x="169" y="184"/>
                    </a:cubicBezTo>
                    <a:cubicBezTo>
                      <a:pt x="171" y="184"/>
                      <a:pt x="176" y="184"/>
                      <a:pt x="176" y="188"/>
                    </a:cubicBezTo>
                    <a:cubicBezTo>
                      <a:pt x="176" y="195"/>
                      <a:pt x="151" y="203"/>
                      <a:pt x="141" y="203"/>
                    </a:cubicBezTo>
                    <a:cubicBezTo>
                      <a:pt x="131" y="203"/>
                      <a:pt x="135" y="197"/>
                      <a:pt x="126" y="197"/>
                    </a:cubicBezTo>
                    <a:cubicBezTo>
                      <a:pt x="113" y="197"/>
                      <a:pt x="104" y="197"/>
                      <a:pt x="93" y="197"/>
                    </a:cubicBezTo>
                    <a:cubicBezTo>
                      <a:pt x="89" y="197"/>
                      <a:pt x="86" y="201"/>
                      <a:pt x="80" y="201"/>
                    </a:cubicBezTo>
                    <a:cubicBezTo>
                      <a:pt x="65" y="201"/>
                      <a:pt x="53" y="197"/>
                      <a:pt x="38" y="192"/>
                    </a:cubicBezTo>
                    <a:cubicBezTo>
                      <a:pt x="37" y="194"/>
                      <a:pt x="35" y="197"/>
                      <a:pt x="33" y="197"/>
                    </a:cubicBezTo>
                    <a:cubicBezTo>
                      <a:pt x="29" y="197"/>
                      <a:pt x="28" y="194"/>
                      <a:pt x="28" y="193"/>
                    </a:cubicBezTo>
                    <a:cubicBezTo>
                      <a:pt x="28" y="176"/>
                      <a:pt x="51" y="182"/>
                      <a:pt x="60" y="176"/>
                    </a:cubicBezTo>
                    <a:cubicBezTo>
                      <a:pt x="55" y="172"/>
                      <a:pt x="46" y="170"/>
                      <a:pt x="46" y="162"/>
                    </a:cubicBezTo>
                    <a:cubicBezTo>
                      <a:pt x="46" y="156"/>
                      <a:pt x="52" y="158"/>
                      <a:pt x="57" y="158"/>
                    </a:cubicBezTo>
                    <a:cubicBezTo>
                      <a:pt x="71" y="158"/>
                      <a:pt x="76" y="165"/>
                      <a:pt x="84" y="170"/>
                    </a:cubicBezTo>
                    <a:cubicBezTo>
                      <a:pt x="92" y="170"/>
                      <a:pt x="92" y="170"/>
                      <a:pt x="92" y="170"/>
                    </a:cubicBezTo>
                    <a:cubicBezTo>
                      <a:pt x="86" y="164"/>
                      <a:pt x="72" y="159"/>
                      <a:pt x="72" y="148"/>
                    </a:cubicBezTo>
                    <a:cubicBezTo>
                      <a:pt x="66" y="148"/>
                      <a:pt x="66" y="148"/>
                      <a:pt x="66" y="148"/>
                    </a:cubicBezTo>
                    <a:cubicBezTo>
                      <a:pt x="63" y="149"/>
                      <a:pt x="63" y="149"/>
                      <a:pt x="61" y="151"/>
                    </a:cubicBezTo>
                    <a:cubicBezTo>
                      <a:pt x="55" y="151"/>
                      <a:pt x="55" y="151"/>
                      <a:pt x="55" y="151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58" y="138"/>
                      <a:pt x="61" y="134"/>
                      <a:pt x="68" y="131"/>
                    </a:cubicBezTo>
                    <a:cubicBezTo>
                      <a:pt x="79" y="128"/>
                      <a:pt x="92" y="132"/>
                      <a:pt x="92" y="119"/>
                    </a:cubicBezTo>
                    <a:cubicBezTo>
                      <a:pt x="92" y="105"/>
                      <a:pt x="62" y="105"/>
                      <a:pt x="62" y="97"/>
                    </a:cubicBezTo>
                    <a:cubicBezTo>
                      <a:pt x="62" y="93"/>
                      <a:pt x="69" y="94"/>
                      <a:pt x="73" y="94"/>
                    </a:cubicBezTo>
                    <a:cubicBezTo>
                      <a:pt x="68" y="94"/>
                      <a:pt x="67" y="92"/>
                      <a:pt x="67" y="89"/>
                    </a:cubicBezTo>
                    <a:cubicBezTo>
                      <a:pt x="69" y="88"/>
                      <a:pt x="71" y="89"/>
                      <a:pt x="73" y="89"/>
                    </a:cubicBezTo>
                    <a:cubicBezTo>
                      <a:pt x="78" y="89"/>
                      <a:pt x="88" y="87"/>
                      <a:pt x="97" y="90"/>
                    </a:cubicBezTo>
                    <a:cubicBezTo>
                      <a:pt x="108" y="93"/>
                      <a:pt x="112" y="106"/>
                      <a:pt x="124" y="104"/>
                    </a:cubicBezTo>
                    <a:cubicBezTo>
                      <a:pt x="122" y="102"/>
                      <a:pt x="108" y="93"/>
                      <a:pt x="108" y="91"/>
                    </a:cubicBezTo>
                    <a:cubicBezTo>
                      <a:pt x="108" y="89"/>
                      <a:pt x="110" y="88"/>
                      <a:pt x="111" y="86"/>
                    </a:cubicBezTo>
                    <a:cubicBezTo>
                      <a:pt x="133" y="86"/>
                      <a:pt x="133" y="86"/>
                      <a:pt x="133" y="86"/>
                    </a:cubicBezTo>
                    <a:cubicBezTo>
                      <a:pt x="141" y="83"/>
                      <a:pt x="149" y="81"/>
                      <a:pt x="154" y="74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38" y="81"/>
                      <a:pt x="128" y="84"/>
                      <a:pt x="114" y="84"/>
                    </a:cubicBezTo>
                    <a:cubicBezTo>
                      <a:pt x="106" y="84"/>
                      <a:pt x="103" y="81"/>
                      <a:pt x="99" y="81"/>
                    </a:cubicBezTo>
                    <a:cubicBezTo>
                      <a:pt x="95" y="81"/>
                      <a:pt x="93" y="85"/>
                      <a:pt x="90" y="85"/>
                    </a:cubicBezTo>
                    <a:cubicBezTo>
                      <a:pt x="81" y="85"/>
                      <a:pt x="70" y="82"/>
                      <a:pt x="7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3" y="78"/>
                      <a:pt x="61" y="81"/>
                      <a:pt x="57" y="81"/>
                    </a:cubicBezTo>
                    <a:cubicBezTo>
                      <a:pt x="48" y="81"/>
                      <a:pt x="36" y="75"/>
                      <a:pt x="33" y="71"/>
                    </a:cubicBezTo>
                    <a:cubicBezTo>
                      <a:pt x="36" y="69"/>
                      <a:pt x="39" y="67"/>
                      <a:pt x="44" y="67"/>
                    </a:cubicBezTo>
                    <a:cubicBezTo>
                      <a:pt x="36" y="67"/>
                      <a:pt x="27" y="66"/>
                      <a:pt x="24" y="67"/>
                    </a:cubicBezTo>
                    <a:cubicBezTo>
                      <a:pt x="29" y="55"/>
                      <a:pt x="40" y="56"/>
                      <a:pt x="51" y="53"/>
                    </a:cubicBezTo>
                    <a:cubicBezTo>
                      <a:pt x="47" y="52"/>
                      <a:pt x="46" y="52"/>
                      <a:pt x="42" y="52"/>
                    </a:cubicBezTo>
                    <a:cubicBezTo>
                      <a:pt x="33" y="52"/>
                      <a:pt x="33" y="60"/>
                      <a:pt x="25" y="60"/>
                    </a:cubicBezTo>
                    <a:cubicBezTo>
                      <a:pt x="22" y="60"/>
                      <a:pt x="18" y="57"/>
                      <a:pt x="17" y="56"/>
                    </a:cubicBezTo>
                    <a:cubicBezTo>
                      <a:pt x="21" y="52"/>
                      <a:pt x="24" y="51"/>
                      <a:pt x="29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3" y="50"/>
                      <a:pt x="11" y="51"/>
                      <a:pt x="9" y="52"/>
                    </a:cubicBezTo>
                    <a:cubicBezTo>
                      <a:pt x="7" y="52"/>
                      <a:pt x="2" y="52"/>
                      <a:pt x="0" y="52"/>
                    </a:cubicBezTo>
                    <a:cubicBezTo>
                      <a:pt x="2" y="41"/>
                      <a:pt x="31" y="36"/>
                      <a:pt x="44" y="36"/>
                    </a:cubicBezTo>
                    <a:cubicBezTo>
                      <a:pt x="49" y="36"/>
                      <a:pt x="52" y="36"/>
                      <a:pt x="53" y="36"/>
                    </a:cubicBezTo>
                    <a:cubicBezTo>
                      <a:pt x="55" y="36"/>
                      <a:pt x="57" y="34"/>
                      <a:pt x="57" y="32"/>
                    </a:cubicBezTo>
                    <a:cubicBezTo>
                      <a:pt x="71" y="32"/>
                      <a:pt x="65" y="22"/>
                      <a:pt x="74" y="22"/>
                    </a:cubicBezTo>
                    <a:cubicBezTo>
                      <a:pt x="83" y="22"/>
                      <a:pt x="100" y="31"/>
                      <a:pt x="104" y="32"/>
                    </a:cubicBezTo>
                    <a:cubicBezTo>
                      <a:pt x="108" y="22"/>
                      <a:pt x="113" y="12"/>
                      <a:pt x="126" y="12"/>
                    </a:cubicBezTo>
                    <a:cubicBezTo>
                      <a:pt x="134" y="12"/>
                      <a:pt x="129" y="16"/>
                      <a:pt x="135" y="11"/>
                    </a:cubicBezTo>
                    <a:cubicBezTo>
                      <a:pt x="137" y="7"/>
                      <a:pt x="141" y="6"/>
                      <a:pt x="145" y="6"/>
                    </a:cubicBezTo>
                    <a:cubicBezTo>
                      <a:pt x="168" y="6"/>
                      <a:pt x="173" y="6"/>
                      <a:pt x="196" y="6"/>
                    </a:cubicBezTo>
                    <a:cubicBezTo>
                      <a:pt x="197" y="4"/>
                      <a:pt x="199" y="3"/>
                      <a:pt x="201" y="3"/>
                    </a:cubicBezTo>
                    <a:cubicBezTo>
                      <a:pt x="209" y="3"/>
                      <a:pt x="211" y="8"/>
                      <a:pt x="218" y="8"/>
                    </a:cubicBezTo>
                    <a:cubicBezTo>
                      <a:pt x="224" y="8"/>
                      <a:pt x="226" y="0"/>
                      <a:pt x="232" y="0"/>
                    </a:cubicBezTo>
                    <a:cubicBezTo>
                      <a:pt x="239" y="0"/>
                      <a:pt x="241" y="3"/>
                      <a:pt x="245" y="3"/>
                    </a:cubicBezTo>
                    <a:cubicBezTo>
                      <a:pt x="250" y="3"/>
                      <a:pt x="253" y="3"/>
                      <a:pt x="258" y="3"/>
                    </a:cubicBezTo>
                    <a:cubicBezTo>
                      <a:pt x="268" y="3"/>
                      <a:pt x="306" y="2"/>
                      <a:pt x="31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9" name="Freeform 88">
                <a:extLst>
                  <a:ext uri="{FF2B5EF4-FFF2-40B4-BE49-F238E27FC236}">
                    <a16:creationId xmlns:a16="http://schemas.microsoft.com/office/drawing/2014/main" id="{142444FA-5DBA-4709-B8B8-FC0008DC81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0238" y="960438"/>
                <a:ext cx="1006475" cy="765175"/>
              </a:xfrm>
              <a:custGeom>
                <a:avLst/>
                <a:gdLst/>
                <a:ahLst/>
                <a:cxnLst>
                  <a:cxn ang="0">
                    <a:pos x="280" y="372"/>
                  </a:cxn>
                  <a:cxn ang="0">
                    <a:pos x="267" y="360"/>
                  </a:cxn>
                  <a:cxn ang="0">
                    <a:pos x="228" y="336"/>
                  </a:cxn>
                  <a:cxn ang="0">
                    <a:pos x="215" y="302"/>
                  </a:cxn>
                  <a:cxn ang="0">
                    <a:pos x="109" y="219"/>
                  </a:cxn>
                  <a:cxn ang="0">
                    <a:pos x="73" y="223"/>
                  </a:cxn>
                  <a:cxn ang="0">
                    <a:pos x="43" y="217"/>
                  </a:cxn>
                  <a:cxn ang="0">
                    <a:pos x="19" y="202"/>
                  </a:cxn>
                  <a:cxn ang="0">
                    <a:pos x="51" y="190"/>
                  </a:cxn>
                  <a:cxn ang="0">
                    <a:pos x="64" y="180"/>
                  </a:cxn>
                  <a:cxn ang="0">
                    <a:pos x="0" y="166"/>
                  </a:cxn>
                  <a:cxn ang="0">
                    <a:pos x="84" y="141"/>
                  </a:cxn>
                  <a:cxn ang="0">
                    <a:pos x="72" y="102"/>
                  </a:cxn>
                  <a:cxn ang="0">
                    <a:pos x="144" y="59"/>
                  </a:cxn>
                  <a:cxn ang="0">
                    <a:pos x="237" y="56"/>
                  </a:cxn>
                  <a:cxn ang="0">
                    <a:pos x="260" y="53"/>
                  </a:cxn>
                  <a:cxn ang="0">
                    <a:pos x="274" y="38"/>
                  </a:cxn>
                  <a:cxn ang="0">
                    <a:pos x="309" y="36"/>
                  </a:cxn>
                  <a:cxn ang="0">
                    <a:pos x="355" y="15"/>
                  </a:cxn>
                  <a:cxn ang="0">
                    <a:pos x="391" y="13"/>
                  </a:cxn>
                  <a:cxn ang="0">
                    <a:pos x="534" y="0"/>
                  </a:cxn>
                  <a:cxn ang="0">
                    <a:pos x="594" y="48"/>
                  </a:cxn>
                  <a:cxn ang="0">
                    <a:pos x="570" y="75"/>
                  </a:cxn>
                  <a:cxn ang="0">
                    <a:pos x="603" y="102"/>
                  </a:cxn>
                  <a:cxn ang="0">
                    <a:pos x="684" y="66"/>
                  </a:cxn>
                  <a:cxn ang="0">
                    <a:pos x="730" y="51"/>
                  </a:cxn>
                  <a:cxn ang="0">
                    <a:pos x="702" y="94"/>
                  </a:cxn>
                  <a:cxn ang="0">
                    <a:pos x="691" y="114"/>
                  </a:cxn>
                  <a:cxn ang="0">
                    <a:pos x="654" y="150"/>
                  </a:cxn>
                  <a:cxn ang="0">
                    <a:pos x="677" y="178"/>
                  </a:cxn>
                  <a:cxn ang="0">
                    <a:pos x="657" y="202"/>
                  </a:cxn>
                  <a:cxn ang="0">
                    <a:pos x="669" y="236"/>
                  </a:cxn>
                  <a:cxn ang="0">
                    <a:pos x="673" y="260"/>
                  </a:cxn>
                  <a:cxn ang="0">
                    <a:pos x="633" y="295"/>
                  </a:cxn>
                  <a:cxn ang="0">
                    <a:pos x="637" y="305"/>
                  </a:cxn>
                  <a:cxn ang="0">
                    <a:pos x="601" y="297"/>
                  </a:cxn>
                  <a:cxn ang="0">
                    <a:pos x="633" y="358"/>
                  </a:cxn>
                  <a:cxn ang="0">
                    <a:pos x="596" y="347"/>
                  </a:cxn>
                  <a:cxn ang="0">
                    <a:pos x="616" y="375"/>
                  </a:cxn>
                  <a:cxn ang="0">
                    <a:pos x="518" y="408"/>
                  </a:cxn>
                  <a:cxn ang="0">
                    <a:pos x="483" y="445"/>
                  </a:cxn>
                  <a:cxn ang="0">
                    <a:pos x="443" y="449"/>
                  </a:cxn>
                  <a:cxn ang="0">
                    <a:pos x="402" y="485"/>
                  </a:cxn>
                  <a:cxn ang="0">
                    <a:pos x="384" y="523"/>
                  </a:cxn>
                  <a:cxn ang="0">
                    <a:pos x="362" y="571"/>
                  </a:cxn>
                  <a:cxn ang="0">
                    <a:pos x="313" y="560"/>
                  </a:cxn>
                  <a:cxn ang="0">
                    <a:pos x="270" y="499"/>
                  </a:cxn>
                  <a:cxn ang="0">
                    <a:pos x="256" y="475"/>
                  </a:cxn>
                  <a:cxn ang="0">
                    <a:pos x="237" y="438"/>
                  </a:cxn>
                  <a:cxn ang="0">
                    <a:pos x="255" y="403"/>
                  </a:cxn>
                </a:cxnLst>
                <a:rect l="0" t="0" r="r" b="b"/>
                <a:pathLst>
                  <a:path w="756" h="575">
                    <a:moveTo>
                      <a:pt x="255" y="403"/>
                    </a:moveTo>
                    <a:cubicBezTo>
                      <a:pt x="261" y="400"/>
                      <a:pt x="261" y="400"/>
                      <a:pt x="267" y="402"/>
                    </a:cubicBezTo>
                    <a:cubicBezTo>
                      <a:pt x="270" y="389"/>
                      <a:pt x="276" y="385"/>
                      <a:pt x="280" y="372"/>
                    </a:cubicBezTo>
                    <a:cubicBezTo>
                      <a:pt x="266" y="368"/>
                      <a:pt x="234" y="366"/>
                      <a:pt x="233" y="353"/>
                    </a:cubicBezTo>
                    <a:cubicBezTo>
                      <a:pt x="237" y="352"/>
                      <a:pt x="236" y="353"/>
                      <a:pt x="240" y="353"/>
                    </a:cubicBezTo>
                    <a:cubicBezTo>
                      <a:pt x="250" y="353"/>
                      <a:pt x="256" y="360"/>
                      <a:pt x="267" y="360"/>
                    </a:cubicBezTo>
                    <a:cubicBezTo>
                      <a:pt x="271" y="360"/>
                      <a:pt x="271" y="356"/>
                      <a:pt x="271" y="353"/>
                    </a:cubicBezTo>
                    <a:cubicBezTo>
                      <a:pt x="258" y="349"/>
                      <a:pt x="254" y="328"/>
                      <a:pt x="239" y="328"/>
                    </a:cubicBezTo>
                    <a:cubicBezTo>
                      <a:pt x="235" y="328"/>
                      <a:pt x="234" y="336"/>
                      <a:pt x="228" y="336"/>
                    </a:cubicBezTo>
                    <a:cubicBezTo>
                      <a:pt x="220" y="336"/>
                      <a:pt x="216" y="335"/>
                      <a:pt x="216" y="328"/>
                    </a:cubicBezTo>
                    <a:cubicBezTo>
                      <a:pt x="216" y="318"/>
                      <a:pt x="226" y="319"/>
                      <a:pt x="226" y="309"/>
                    </a:cubicBezTo>
                    <a:cubicBezTo>
                      <a:pt x="226" y="303"/>
                      <a:pt x="219" y="302"/>
                      <a:pt x="215" y="302"/>
                    </a:cubicBezTo>
                    <a:cubicBezTo>
                      <a:pt x="215" y="295"/>
                      <a:pt x="215" y="295"/>
                      <a:pt x="215" y="295"/>
                    </a:cubicBezTo>
                    <a:cubicBezTo>
                      <a:pt x="203" y="257"/>
                      <a:pt x="172" y="219"/>
                      <a:pt x="122" y="219"/>
                    </a:cubicBezTo>
                    <a:cubicBezTo>
                      <a:pt x="115" y="219"/>
                      <a:pt x="113" y="219"/>
                      <a:pt x="109" y="219"/>
                    </a:cubicBezTo>
                    <a:cubicBezTo>
                      <a:pt x="103" y="219"/>
                      <a:pt x="101" y="224"/>
                      <a:pt x="95" y="224"/>
                    </a:cubicBezTo>
                    <a:cubicBezTo>
                      <a:pt x="91" y="224"/>
                      <a:pt x="87" y="221"/>
                      <a:pt x="82" y="221"/>
                    </a:cubicBezTo>
                    <a:cubicBezTo>
                      <a:pt x="77" y="221"/>
                      <a:pt x="75" y="222"/>
                      <a:pt x="73" y="223"/>
                    </a:cubicBezTo>
                    <a:cubicBezTo>
                      <a:pt x="74" y="224"/>
                      <a:pt x="76" y="226"/>
                      <a:pt x="77" y="226"/>
                    </a:cubicBezTo>
                    <a:cubicBezTo>
                      <a:pt x="75" y="229"/>
                      <a:pt x="75" y="228"/>
                      <a:pt x="72" y="228"/>
                    </a:cubicBezTo>
                    <a:cubicBezTo>
                      <a:pt x="62" y="228"/>
                      <a:pt x="48" y="224"/>
                      <a:pt x="43" y="217"/>
                    </a:cubicBezTo>
                    <a:cubicBezTo>
                      <a:pt x="47" y="214"/>
                      <a:pt x="50" y="214"/>
                      <a:pt x="52" y="210"/>
                    </a:cubicBezTo>
                    <a:cubicBezTo>
                      <a:pt x="45" y="207"/>
                      <a:pt x="39" y="202"/>
                      <a:pt x="34" y="202"/>
                    </a:cubicBezTo>
                    <a:cubicBezTo>
                      <a:pt x="24" y="202"/>
                      <a:pt x="27" y="206"/>
                      <a:pt x="19" y="202"/>
                    </a:cubicBezTo>
                    <a:cubicBezTo>
                      <a:pt x="19" y="196"/>
                      <a:pt x="28" y="194"/>
                      <a:pt x="32" y="194"/>
                    </a:cubicBezTo>
                    <a:cubicBezTo>
                      <a:pt x="37" y="194"/>
                      <a:pt x="40" y="194"/>
                      <a:pt x="43" y="194"/>
                    </a:cubicBezTo>
                    <a:cubicBezTo>
                      <a:pt x="47" y="194"/>
                      <a:pt x="49" y="193"/>
                      <a:pt x="51" y="190"/>
                    </a:cubicBezTo>
                    <a:cubicBezTo>
                      <a:pt x="76" y="190"/>
                      <a:pt x="76" y="190"/>
                      <a:pt x="76" y="190"/>
                    </a:cubicBezTo>
                    <a:cubicBezTo>
                      <a:pt x="80" y="187"/>
                      <a:pt x="80" y="185"/>
                      <a:pt x="82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63" y="183"/>
                      <a:pt x="62" y="185"/>
                      <a:pt x="60" y="185"/>
                    </a:cubicBezTo>
                    <a:cubicBezTo>
                      <a:pt x="53" y="185"/>
                      <a:pt x="50" y="185"/>
                      <a:pt x="44" y="185"/>
                    </a:cubicBezTo>
                    <a:cubicBezTo>
                      <a:pt x="42" y="185"/>
                      <a:pt x="0" y="173"/>
                      <a:pt x="0" y="166"/>
                    </a:cubicBezTo>
                    <a:cubicBezTo>
                      <a:pt x="0" y="152"/>
                      <a:pt x="16" y="157"/>
                      <a:pt x="25" y="154"/>
                    </a:cubicBezTo>
                    <a:cubicBezTo>
                      <a:pt x="33" y="151"/>
                      <a:pt x="38" y="146"/>
                      <a:pt x="46" y="144"/>
                    </a:cubicBezTo>
                    <a:cubicBezTo>
                      <a:pt x="58" y="140"/>
                      <a:pt x="74" y="146"/>
                      <a:pt x="84" y="141"/>
                    </a:cubicBezTo>
                    <a:cubicBezTo>
                      <a:pt x="91" y="136"/>
                      <a:pt x="96" y="128"/>
                      <a:pt x="96" y="117"/>
                    </a:cubicBezTo>
                    <a:cubicBezTo>
                      <a:pt x="88" y="116"/>
                      <a:pt x="63" y="117"/>
                      <a:pt x="63" y="109"/>
                    </a:cubicBezTo>
                    <a:cubicBezTo>
                      <a:pt x="63" y="105"/>
                      <a:pt x="69" y="102"/>
                      <a:pt x="72" y="102"/>
                    </a:cubicBezTo>
                    <a:cubicBezTo>
                      <a:pt x="87" y="97"/>
                      <a:pt x="106" y="86"/>
                      <a:pt x="115" y="78"/>
                    </a:cubicBezTo>
                    <a:cubicBezTo>
                      <a:pt x="119" y="80"/>
                      <a:pt x="122" y="81"/>
                      <a:pt x="127" y="81"/>
                    </a:cubicBezTo>
                    <a:cubicBezTo>
                      <a:pt x="142" y="81"/>
                      <a:pt x="130" y="61"/>
                      <a:pt x="144" y="59"/>
                    </a:cubicBezTo>
                    <a:cubicBezTo>
                      <a:pt x="162" y="57"/>
                      <a:pt x="169" y="52"/>
                      <a:pt x="185" y="52"/>
                    </a:cubicBezTo>
                    <a:cubicBezTo>
                      <a:pt x="198" y="49"/>
                      <a:pt x="206" y="42"/>
                      <a:pt x="218" y="42"/>
                    </a:cubicBezTo>
                    <a:cubicBezTo>
                      <a:pt x="226" y="42"/>
                      <a:pt x="229" y="56"/>
                      <a:pt x="237" y="56"/>
                    </a:cubicBezTo>
                    <a:cubicBezTo>
                      <a:pt x="237" y="52"/>
                      <a:pt x="235" y="50"/>
                      <a:pt x="235" y="47"/>
                    </a:cubicBezTo>
                    <a:cubicBezTo>
                      <a:pt x="239" y="42"/>
                      <a:pt x="239" y="42"/>
                      <a:pt x="239" y="42"/>
                    </a:cubicBezTo>
                    <a:cubicBezTo>
                      <a:pt x="244" y="51"/>
                      <a:pt x="252" y="50"/>
                      <a:pt x="260" y="53"/>
                    </a:cubicBezTo>
                    <a:cubicBezTo>
                      <a:pt x="262" y="53"/>
                      <a:pt x="267" y="53"/>
                      <a:pt x="267" y="53"/>
                    </a:cubicBezTo>
                    <a:cubicBezTo>
                      <a:pt x="266" y="50"/>
                      <a:pt x="263" y="47"/>
                      <a:pt x="263" y="44"/>
                    </a:cubicBezTo>
                    <a:cubicBezTo>
                      <a:pt x="263" y="38"/>
                      <a:pt x="270" y="38"/>
                      <a:pt x="274" y="38"/>
                    </a:cubicBezTo>
                    <a:cubicBezTo>
                      <a:pt x="293" y="38"/>
                      <a:pt x="303" y="48"/>
                      <a:pt x="314" y="53"/>
                    </a:cubicBezTo>
                    <a:cubicBezTo>
                      <a:pt x="334" y="53"/>
                      <a:pt x="334" y="53"/>
                      <a:pt x="334" y="53"/>
                    </a:cubicBezTo>
                    <a:cubicBezTo>
                      <a:pt x="327" y="50"/>
                      <a:pt x="309" y="44"/>
                      <a:pt x="309" y="36"/>
                    </a:cubicBezTo>
                    <a:cubicBezTo>
                      <a:pt x="309" y="29"/>
                      <a:pt x="322" y="31"/>
                      <a:pt x="326" y="30"/>
                    </a:cubicBezTo>
                    <a:cubicBezTo>
                      <a:pt x="323" y="27"/>
                      <a:pt x="320" y="27"/>
                      <a:pt x="318" y="24"/>
                    </a:cubicBezTo>
                    <a:cubicBezTo>
                      <a:pt x="330" y="18"/>
                      <a:pt x="341" y="15"/>
                      <a:pt x="355" y="15"/>
                    </a:cubicBezTo>
                    <a:cubicBezTo>
                      <a:pt x="366" y="15"/>
                      <a:pt x="373" y="15"/>
                      <a:pt x="382" y="18"/>
                    </a:cubicBezTo>
                    <a:cubicBezTo>
                      <a:pt x="391" y="18"/>
                      <a:pt x="391" y="18"/>
                      <a:pt x="391" y="18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98" y="12"/>
                      <a:pt x="402" y="13"/>
                      <a:pt x="409" y="13"/>
                    </a:cubicBezTo>
                    <a:cubicBezTo>
                      <a:pt x="430" y="13"/>
                      <a:pt x="447" y="0"/>
                      <a:pt x="470" y="0"/>
                    </a:cubicBezTo>
                    <a:cubicBezTo>
                      <a:pt x="495" y="0"/>
                      <a:pt x="512" y="0"/>
                      <a:pt x="534" y="0"/>
                    </a:cubicBezTo>
                    <a:cubicBezTo>
                      <a:pt x="560" y="0"/>
                      <a:pt x="579" y="17"/>
                      <a:pt x="600" y="26"/>
                    </a:cubicBezTo>
                    <a:cubicBezTo>
                      <a:pt x="612" y="31"/>
                      <a:pt x="627" y="28"/>
                      <a:pt x="638" y="30"/>
                    </a:cubicBezTo>
                    <a:cubicBezTo>
                      <a:pt x="636" y="46"/>
                      <a:pt x="606" y="44"/>
                      <a:pt x="594" y="48"/>
                    </a:cubicBezTo>
                    <a:cubicBezTo>
                      <a:pt x="497" y="53"/>
                      <a:pt x="497" y="53"/>
                      <a:pt x="497" y="53"/>
                    </a:cubicBezTo>
                    <a:cubicBezTo>
                      <a:pt x="505" y="59"/>
                      <a:pt x="579" y="50"/>
                      <a:pt x="587" y="53"/>
                    </a:cubicBezTo>
                    <a:cubicBezTo>
                      <a:pt x="586" y="57"/>
                      <a:pt x="567" y="75"/>
                      <a:pt x="570" y="75"/>
                    </a:cubicBezTo>
                    <a:cubicBezTo>
                      <a:pt x="581" y="75"/>
                      <a:pt x="607" y="50"/>
                      <a:pt x="622" y="50"/>
                    </a:cubicBezTo>
                    <a:cubicBezTo>
                      <a:pt x="630" y="50"/>
                      <a:pt x="633" y="57"/>
                      <a:pt x="633" y="64"/>
                    </a:cubicBezTo>
                    <a:cubicBezTo>
                      <a:pt x="633" y="67"/>
                      <a:pt x="605" y="97"/>
                      <a:pt x="603" y="102"/>
                    </a:cubicBezTo>
                    <a:cubicBezTo>
                      <a:pt x="615" y="99"/>
                      <a:pt x="637" y="70"/>
                      <a:pt x="644" y="64"/>
                    </a:cubicBezTo>
                    <a:cubicBezTo>
                      <a:pt x="655" y="64"/>
                      <a:pt x="674" y="64"/>
                      <a:pt x="674" y="64"/>
                    </a:cubicBezTo>
                    <a:cubicBezTo>
                      <a:pt x="674" y="64"/>
                      <a:pt x="682" y="66"/>
                      <a:pt x="684" y="66"/>
                    </a:cubicBezTo>
                    <a:cubicBezTo>
                      <a:pt x="692" y="63"/>
                      <a:pt x="693" y="60"/>
                      <a:pt x="700" y="57"/>
                    </a:cubicBezTo>
                    <a:cubicBezTo>
                      <a:pt x="721" y="57"/>
                      <a:pt x="721" y="57"/>
                      <a:pt x="721" y="57"/>
                    </a:cubicBezTo>
                    <a:cubicBezTo>
                      <a:pt x="723" y="52"/>
                      <a:pt x="726" y="51"/>
                      <a:pt x="730" y="51"/>
                    </a:cubicBezTo>
                    <a:cubicBezTo>
                      <a:pt x="736" y="51"/>
                      <a:pt x="756" y="61"/>
                      <a:pt x="756" y="67"/>
                    </a:cubicBezTo>
                    <a:cubicBezTo>
                      <a:pt x="756" y="72"/>
                      <a:pt x="748" y="76"/>
                      <a:pt x="745" y="77"/>
                    </a:cubicBezTo>
                    <a:cubicBezTo>
                      <a:pt x="731" y="82"/>
                      <a:pt x="722" y="94"/>
                      <a:pt x="702" y="94"/>
                    </a:cubicBezTo>
                    <a:cubicBezTo>
                      <a:pt x="707" y="97"/>
                      <a:pt x="708" y="97"/>
                      <a:pt x="711" y="94"/>
                    </a:cubicBezTo>
                    <a:cubicBezTo>
                      <a:pt x="711" y="107"/>
                      <a:pt x="699" y="107"/>
                      <a:pt x="691" y="109"/>
                    </a:cubicBezTo>
                    <a:cubicBezTo>
                      <a:pt x="694" y="115"/>
                      <a:pt x="691" y="110"/>
                      <a:pt x="691" y="114"/>
                    </a:cubicBezTo>
                    <a:cubicBezTo>
                      <a:pt x="691" y="121"/>
                      <a:pt x="680" y="123"/>
                      <a:pt x="671" y="125"/>
                    </a:cubicBezTo>
                    <a:cubicBezTo>
                      <a:pt x="672" y="130"/>
                      <a:pt x="671" y="130"/>
                      <a:pt x="671" y="132"/>
                    </a:cubicBezTo>
                    <a:cubicBezTo>
                      <a:pt x="671" y="141"/>
                      <a:pt x="662" y="144"/>
                      <a:pt x="654" y="150"/>
                    </a:cubicBezTo>
                    <a:cubicBezTo>
                      <a:pt x="648" y="154"/>
                      <a:pt x="649" y="165"/>
                      <a:pt x="646" y="169"/>
                    </a:cubicBezTo>
                    <a:cubicBezTo>
                      <a:pt x="651" y="172"/>
                      <a:pt x="655" y="169"/>
                      <a:pt x="659" y="169"/>
                    </a:cubicBezTo>
                    <a:cubicBezTo>
                      <a:pt x="667" y="169"/>
                      <a:pt x="673" y="174"/>
                      <a:pt x="677" y="178"/>
                    </a:cubicBezTo>
                    <a:cubicBezTo>
                      <a:pt x="675" y="179"/>
                      <a:pt x="672" y="180"/>
                      <a:pt x="669" y="180"/>
                    </a:cubicBezTo>
                    <a:cubicBezTo>
                      <a:pt x="671" y="187"/>
                      <a:pt x="688" y="185"/>
                      <a:pt x="688" y="196"/>
                    </a:cubicBezTo>
                    <a:cubicBezTo>
                      <a:pt x="688" y="206"/>
                      <a:pt x="665" y="202"/>
                      <a:pt x="657" y="202"/>
                    </a:cubicBezTo>
                    <a:cubicBezTo>
                      <a:pt x="652" y="202"/>
                      <a:pt x="648" y="206"/>
                      <a:pt x="648" y="209"/>
                    </a:cubicBezTo>
                    <a:cubicBezTo>
                      <a:pt x="648" y="217"/>
                      <a:pt x="656" y="217"/>
                      <a:pt x="663" y="217"/>
                    </a:cubicBezTo>
                    <a:cubicBezTo>
                      <a:pt x="663" y="226"/>
                      <a:pt x="669" y="229"/>
                      <a:pt x="669" y="236"/>
                    </a:cubicBezTo>
                    <a:cubicBezTo>
                      <a:pt x="669" y="239"/>
                      <a:pt x="667" y="243"/>
                      <a:pt x="669" y="245"/>
                    </a:cubicBezTo>
                    <a:cubicBezTo>
                      <a:pt x="662" y="245"/>
                      <a:pt x="655" y="245"/>
                      <a:pt x="655" y="251"/>
                    </a:cubicBezTo>
                    <a:cubicBezTo>
                      <a:pt x="655" y="258"/>
                      <a:pt x="667" y="258"/>
                      <a:pt x="673" y="260"/>
                    </a:cubicBezTo>
                    <a:cubicBezTo>
                      <a:pt x="670" y="267"/>
                      <a:pt x="661" y="271"/>
                      <a:pt x="653" y="272"/>
                    </a:cubicBezTo>
                    <a:cubicBezTo>
                      <a:pt x="653" y="275"/>
                      <a:pt x="655" y="277"/>
                      <a:pt x="657" y="278"/>
                    </a:cubicBezTo>
                    <a:cubicBezTo>
                      <a:pt x="654" y="292"/>
                      <a:pt x="637" y="286"/>
                      <a:pt x="633" y="295"/>
                    </a:cubicBezTo>
                    <a:cubicBezTo>
                      <a:pt x="628" y="292"/>
                      <a:pt x="623" y="290"/>
                      <a:pt x="620" y="285"/>
                    </a:cubicBezTo>
                    <a:cubicBezTo>
                      <a:pt x="613" y="285"/>
                      <a:pt x="613" y="285"/>
                      <a:pt x="613" y="285"/>
                    </a:cubicBezTo>
                    <a:cubicBezTo>
                      <a:pt x="618" y="297"/>
                      <a:pt x="637" y="293"/>
                      <a:pt x="637" y="305"/>
                    </a:cubicBezTo>
                    <a:cubicBezTo>
                      <a:pt x="637" y="310"/>
                      <a:pt x="636" y="317"/>
                      <a:pt x="631" y="317"/>
                    </a:cubicBezTo>
                    <a:cubicBezTo>
                      <a:pt x="623" y="317"/>
                      <a:pt x="609" y="306"/>
                      <a:pt x="607" y="297"/>
                    </a:cubicBezTo>
                    <a:cubicBezTo>
                      <a:pt x="603" y="298"/>
                      <a:pt x="602" y="297"/>
                      <a:pt x="601" y="297"/>
                    </a:cubicBezTo>
                    <a:cubicBezTo>
                      <a:pt x="601" y="304"/>
                      <a:pt x="601" y="304"/>
                      <a:pt x="601" y="304"/>
                    </a:cubicBezTo>
                    <a:cubicBezTo>
                      <a:pt x="617" y="320"/>
                      <a:pt x="645" y="327"/>
                      <a:pt x="645" y="352"/>
                    </a:cubicBezTo>
                    <a:cubicBezTo>
                      <a:pt x="645" y="357"/>
                      <a:pt x="638" y="358"/>
                      <a:pt x="633" y="358"/>
                    </a:cubicBezTo>
                    <a:cubicBezTo>
                      <a:pt x="612" y="358"/>
                      <a:pt x="617" y="336"/>
                      <a:pt x="599" y="336"/>
                    </a:cubicBezTo>
                    <a:cubicBezTo>
                      <a:pt x="596" y="336"/>
                      <a:pt x="594" y="337"/>
                      <a:pt x="592" y="336"/>
                    </a:cubicBezTo>
                    <a:cubicBezTo>
                      <a:pt x="592" y="342"/>
                      <a:pt x="596" y="343"/>
                      <a:pt x="596" y="347"/>
                    </a:cubicBezTo>
                    <a:cubicBezTo>
                      <a:pt x="596" y="351"/>
                      <a:pt x="589" y="352"/>
                      <a:pt x="587" y="352"/>
                    </a:cubicBezTo>
                    <a:cubicBezTo>
                      <a:pt x="587" y="366"/>
                      <a:pt x="626" y="364"/>
                      <a:pt x="635" y="367"/>
                    </a:cubicBezTo>
                    <a:cubicBezTo>
                      <a:pt x="629" y="372"/>
                      <a:pt x="624" y="373"/>
                      <a:pt x="616" y="375"/>
                    </a:cubicBezTo>
                    <a:cubicBezTo>
                      <a:pt x="602" y="380"/>
                      <a:pt x="597" y="393"/>
                      <a:pt x="584" y="397"/>
                    </a:cubicBezTo>
                    <a:cubicBezTo>
                      <a:pt x="569" y="402"/>
                      <a:pt x="556" y="400"/>
                      <a:pt x="539" y="408"/>
                    </a:cubicBezTo>
                    <a:cubicBezTo>
                      <a:pt x="518" y="408"/>
                      <a:pt x="518" y="408"/>
                      <a:pt x="518" y="408"/>
                    </a:cubicBezTo>
                    <a:cubicBezTo>
                      <a:pt x="514" y="410"/>
                      <a:pt x="510" y="412"/>
                      <a:pt x="510" y="415"/>
                    </a:cubicBezTo>
                    <a:cubicBezTo>
                      <a:pt x="498" y="423"/>
                      <a:pt x="498" y="423"/>
                      <a:pt x="498" y="423"/>
                    </a:cubicBezTo>
                    <a:cubicBezTo>
                      <a:pt x="490" y="430"/>
                      <a:pt x="490" y="438"/>
                      <a:pt x="483" y="445"/>
                    </a:cubicBezTo>
                    <a:cubicBezTo>
                      <a:pt x="474" y="454"/>
                      <a:pt x="459" y="452"/>
                      <a:pt x="450" y="458"/>
                    </a:cubicBezTo>
                    <a:cubicBezTo>
                      <a:pt x="443" y="458"/>
                      <a:pt x="443" y="458"/>
                      <a:pt x="443" y="458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37" y="452"/>
                      <a:pt x="438" y="457"/>
                      <a:pt x="435" y="460"/>
                    </a:cubicBezTo>
                    <a:cubicBezTo>
                      <a:pt x="425" y="470"/>
                      <a:pt x="401" y="466"/>
                      <a:pt x="401" y="480"/>
                    </a:cubicBezTo>
                    <a:cubicBezTo>
                      <a:pt x="401" y="482"/>
                      <a:pt x="402" y="483"/>
                      <a:pt x="402" y="485"/>
                    </a:cubicBezTo>
                    <a:cubicBezTo>
                      <a:pt x="401" y="486"/>
                      <a:pt x="399" y="488"/>
                      <a:pt x="399" y="490"/>
                    </a:cubicBezTo>
                    <a:cubicBezTo>
                      <a:pt x="399" y="493"/>
                      <a:pt x="405" y="495"/>
                      <a:pt x="405" y="500"/>
                    </a:cubicBezTo>
                    <a:cubicBezTo>
                      <a:pt x="405" y="515"/>
                      <a:pt x="384" y="510"/>
                      <a:pt x="384" y="523"/>
                    </a:cubicBezTo>
                    <a:cubicBezTo>
                      <a:pt x="384" y="531"/>
                      <a:pt x="383" y="543"/>
                      <a:pt x="384" y="547"/>
                    </a:cubicBezTo>
                    <a:cubicBezTo>
                      <a:pt x="374" y="552"/>
                      <a:pt x="379" y="575"/>
                      <a:pt x="367" y="575"/>
                    </a:cubicBezTo>
                    <a:cubicBezTo>
                      <a:pt x="364" y="575"/>
                      <a:pt x="363" y="573"/>
                      <a:pt x="362" y="571"/>
                    </a:cubicBezTo>
                    <a:cubicBezTo>
                      <a:pt x="356" y="571"/>
                      <a:pt x="356" y="574"/>
                      <a:pt x="353" y="574"/>
                    </a:cubicBezTo>
                    <a:cubicBezTo>
                      <a:pt x="342" y="574"/>
                      <a:pt x="343" y="554"/>
                      <a:pt x="332" y="554"/>
                    </a:cubicBezTo>
                    <a:cubicBezTo>
                      <a:pt x="326" y="554"/>
                      <a:pt x="319" y="559"/>
                      <a:pt x="313" y="560"/>
                    </a:cubicBezTo>
                    <a:cubicBezTo>
                      <a:pt x="310" y="550"/>
                      <a:pt x="306" y="553"/>
                      <a:pt x="299" y="547"/>
                    </a:cubicBezTo>
                    <a:cubicBezTo>
                      <a:pt x="296" y="546"/>
                      <a:pt x="297" y="539"/>
                      <a:pt x="296" y="539"/>
                    </a:cubicBezTo>
                    <a:cubicBezTo>
                      <a:pt x="287" y="531"/>
                      <a:pt x="270" y="512"/>
                      <a:pt x="270" y="499"/>
                    </a:cubicBezTo>
                    <a:cubicBezTo>
                      <a:pt x="270" y="493"/>
                      <a:pt x="274" y="494"/>
                      <a:pt x="277" y="490"/>
                    </a:cubicBezTo>
                    <a:cubicBezTo>
                      <a:pt x="270" y="482"/>
                      <a:pt x="268" y="493"/>
                      <a:pt x="260" y="489"/>
                    </a:cubicBezTo>
                    <a:cubicBezTo>
                      <a:pt x="259" y="487"/>
                      <a:pt x="257" y="479"/>
                      <a:pt x="256" y="475"/>
                    </a:cubicBezTo>
                    <a:cubicBezTo>
                      <a:pt x="253" y="466"/>
                      <a:pt x="241" y="461"/>
                      <a:pt x="241" y="449"/>
                    </a:cubicBezTo>
                    <a:cubicBezTo>
                      <a:pt x="241" y="445"/>
                      <a:pt x="244" y="443"/>
                      <a:pt x="246" y="438"/>
                    </a:cubicBezTo>
                    <a:cubicBezTo>
                      <a:pt x="243" y="437"/>
                      <a:pt x="240" y="436"/>
                      <a:pt x="237" y="438"/>
                    </a:cubicBezTo>
                    <a:cubicBezTo>
                      <a:pt x="237" y="428"/>
                      <a:pt x="237" y="428"/>
                      <a:pt x="237" y="428"/>
                    </a:cubicBezTo>
                    <a:cubicBezTo>
                      <a:pt x="243" y="420"/>
                      <a:pt x="246" y="411"/>
                      <a:pt x="255" y="404"/>
                    </a:cubicBezTo>
                    <a:lnTo>
                      <a:pt x="255" y="4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0" name="Freeform 89">
                <a:extLst>
                  <a:ext uri="{FF2B5EF4-FFF2-40B4-BE49-F238E27FC236}">
                    <a16:creationId xmlns:a16="http://schemas.microsoft.com/office/drawing/2014/main" id="{29F109DE-8E3B-43B4-8EEA-41FA3ABB1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0275" y="1443038"/>
                <a:ext cx="47625" cy="31750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9"/>
                  </a:cxn>
                  <a:cxn ang="0">
                    <a:pos x="10" y="0"/>
                  </a:cxn>
                  <a:cxn ang="0">
                    <a:pos x="36" y="16"/>
                  </a:cxn>
                  <a:cxn ang="0">
                    <a:pos x="19" y="24"/>
                  </a:cxn>
                  <a:cxn ang="0">
                    <a:pos x="9" y="24"/>
                  </a:cxn>
                </a:cxnLst>
                <a:rect l="0" t="0" r="r" b="b"/>
                <a:pathLst>
                  <a:path w="36" h="24">
                    <a:moveTo>
                      <a:pt x="9" y="24"/>
                    </a:moveTo>
                    <a:cubicBezTo>
                      <a:pt x="5" y="24"/>
                      <a:pt x="0" y="14"/>
                      <a:pt x="0" y="9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21" y="0"/>
                      <a:pt x="25" y="12"/>
                      <a:pt x="36" y="16"/>
                    </a:cubicBezTo>
                    <a:cubicBezTo>
                      <a:pt x="35" y="23"/>
                      <a:pt x="26" y="24"/>
                      <a:pt x="19" y="24"/>
                    </a:cubicBezTo>
                    <a:lnTo>
                      <a:pt x="9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1" name="Freeform 90">
                <a:extLst>
                  <a:ext uri="{FF2B5EF4-FFF2-40B4-BE49-F238E27FC236}">
                    <a16:creationId xmlns:a16="http://schemas.microsoft.com/office/drawing/2014/main" id="{28ECDCD8-F08C-426E-B739-15FDACF17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0350" y="1277938"/>
                <a:ext cx="26988" cy="15875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0" y="5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2" y="5"/>
                  </a:cxn>
                  <a:cxn ang="0">
                    <a:pos x="20" y="5"/>
                  </a:cxn>
                  <a:cxn ang="0">
                    <a:pos x="6" y="12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2" y="12"/>
                      <a:pt x="0" y="8"/>
                      <a:pt x="0" y="5"/>
                    </a:cubicBezTo>
                    <a:cubicBezTo>
                      <a:pt x="0" y="3"/>
                      <a:pt x="3" y="1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7" y="7"/>
                      <a:pt x="10" y="12"/>
                      <a:pt x="6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2" name="Freeform 91">
                <a:extLst>
                  <a:ext uri="{FF2B5EF4-FFF2-40B4-BE49-F238E27FC236}">
                    <a16:creationId xmlns:a16="http://schemas.microsoft.com/office/drawing/2014/main" id="{043C1731-5368-4D87-BF5D-44631513F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50" y="1928813"/>
                <a:ext cx="109538" cy="106363"/>
              </a:xfrm>
              <a:custGeom>
                <a:avLst/>
                <a:gdLst/>
                <a:ahLst/>
                <a:cxnLst>
                  <a:cxn ang="0">
                    <a:pos x="4" y="67"/>
                  </a:cxn>
                  <a:cxn ang="0">
                    <a:pos x="0" y="62"/>
                  </a:cxn>
                  <a:cxn ang="0">
                    <a:pos x="8" y="54"/>
                  </a:cxn>
                  <a:cxn ang="0">
                    <a:pos x="8" y="51"/>
                  </a:cxn>
                  <a:cxn ang="0">
                    <a:pos x="4" y="49"/>
                  </a:cxn>
                  <a:cxn ang="0">
                    <a:pos x="28" y="13"/>
                  </a:cxn>
                  <a:cxn ang="0">
                    <a:pos x="41" y="0"/>
                  </a:cxn>
                  <a:cxn ang="0">
                    <a:pos x="44" y="4"/>
                  </a:cxn>
                  <a:cxn ang="0">
                    <a:pos x="32" y="27"/>
                  </a:cxn>
                  <a:cxn ang="0">
                    <a:pos x="32" y="31"/>
                  </a:cxn>
                  <a:cxn ang="0">
                    <a:pos x="39" y="27"/>
                  </a:cxn>
                  <a:cxn ang="0">
                    <a:pos x="46" y="29"/>
                  </a:cxn>
                  <a:cxn ang="0">
                    <a:pos x="44" y="32"/>
                  </a:cxn>
                  <a:cxn ang="0">
                    <a:pos x="44" y="36"/>
                  </a:cxn>
                  <a:cxn ang="0">
                    <a:pos x="52" y="36"/>
                  </a:cxn>
                  <a:cxn ang="0">
                    <a:pos x="52" y="38"/>
                  </a:cxn>
                  <a:cxn ang="0">
                    <a:pos x="57" y="36"/>
                  </a:cxn>
                  <a:cxn ang="0">
                    <a:pos x="70" y="36"/>
                  </a:cxn>
                  <a:cxn ang="0">
                    <a:pos x="69" y="51"/>
                  </a:cxn>
                  <a:cxn ang="0">
                    <a:pos x="74" y="49"/>
                  </a:cxn>
                  <a:cxn ang="0">
                    <a:pos x="70" y="56"/>
                  </a:cxn>
                  <a:cxn ang="0">
                    <a:pos x="73" y="63"/>
                  </a:cxn>
                  <a:cxn ang="0">
                    <a:pos x="79" y="60"/>
                  </a:cxn>
                  <a:cxn ang="0">
                    <a:pos x="82" y="70"/>
                  </a:cxn>
                  <a:cxn ang="0">
                    <a:pos x="75" y="80"/>
                  </a:cxn>
                  <a:cxn ang="0">
                    <a:pos x="71" y="75"/>
                  </a:cxn>
                  <a:cxn ang="0">
                    <a:pos x="67" y="74"/>
                  </a:cxn>
                  <a:cxn ang="0">
                    <a:pos x="63" y="62"/>
                  </a:cxn>
                  <a:cxn ang="0">
                    <a:pos x="50" y="74"/>
                  </a:cxn>
                  <a:cxn ang="0">
                    <a:pos x="47" y="74"/>
                  </a:cxn>
                  <a:cxn ang="0">
                    <a:pos x="52" y="67"/>
                  </a:cxn>
                  <a:cxn ang="0">
                    <a:pos x="40" y="65"/>
                  </a:cxn>
                  <a:cxn ang="0">
                    <a:pos x="31" y="67"/>
                  </a:cxn>
                  <a:cxn ang="0">
                    <a:pos x="18" y="64"/>
                  </a:cxn>
                  <a:cxn ang="0">
                    <a:pos x="4" y="67"/>
                  </a:cxn>
                </a:cxnLst>
                <a:rect l="0" t="0" r="r" b="b"/>
                <a:pathLst>
                  <a:path w="82" h="80">
                    <a:moveTo>
                      <a:pt x="4" y="67"/>
                    </a:moveTo>
                    <a:cubicBezTo>
                      <a:pt x="2" y="67"/>
                      <a:pt x="0" y="64"/>
                      <a:pt x="0" y="62"/>
                    </a:cubicBezTo>
                    <a:cubicBezTo>
                      <a:pt x="0" y="61"/>
                      <a:pt x="8" y="55"/>
                      <a:pt x="8" y="54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6" y="51"/>
                      <a:pt x="5" y="51"/>
                      <a:pt x="4" y="49"/>
                    </a:cubicBezTo>
                    <a:cubicBezTo>
                      <a:pt x="17" y="43"/>
                      <a:pt x="21" y="23"/>
                      <a:pt x="28" y="13"/>
                    </a:cubicBezTo>
                    <a:cubicBezTo>
                      <a:pt x="32" y="7"/>
                      <a:pt x="34" y="0"/>
                      <a:pt x="41" y="0"/>
                    </a:cubicBezTo>
                    <a:cubicBezTo>
                      <a:pt x="43" y="0"/>
                      <a:pt x="44" y="3"/>
                      <a:pt x="44" y="4"/>
                    </a:cubicBezTo>
                    <a:cubicBezTo>
                      <a:pt x="44" y="14"/>
                      <a:pt x="35" y="19"/>
                      <a:pt x="32" y="27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6" y="30"/>
                      <a:pt x="36" y="27"/>
                      <a:pt x="39" y="27"/>
                    </a:cubicBezTo>
                    <a:cubicBezTo>
                      <a:pt x="42" y="27"/>
                      <a:pt x="44" y="28"/>
                      <a:pt x="46" y="29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8"/>
                      <a:pt x="52" y="38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2" y="37"/>
                      <a:pt x="68" y="37"/>
                      <a:pt x="70" y="36"/>
                    </a:cubicBezTo>
                    <a:cubicBezTo>
                      <a:pt x="70" y="40"/>
                      <a:pt x="69" y="44"/>
                      <a:pt x="69" y="51"/>
                    </a:cubicBezTo>
                    <a:cubicBezTo>
                      <a:pt x="70" y="50"/>
                      <a:pt x="73" y="49"/>
                      <a:pt x="74" y="49"/>
                    </a:cubicBezTo>
                    <a:cubicBezTo>
                      <a:pt x="74" y="53"/>
                      <a:pt x="70" y="54"/>
                      <a:pt x="70" y="56"/>
                    </a:cubicBezTo>
                    <a:cubicBezTo>
                      <a:pt x="70" y="58"/>
                      <a:pt x="73" y="60"/>
                      <a:pt x="73" y="63"/>
                    </a:cubicBezTo>
                    <a:cubicBezTo>
                      <a:pt x="77" y="63"/>
                      <a:pt x="76" y="62"/>
                      <a:pt x="79" y="60"/>
                    </a:cubicBezTo>
                    <a:cubicBezTo>
                      <a:pt x="79" y="66"/>
                      <a:pt x="82" y="65"/>
                      <a:pt x="82" y="70"/>
                    </a:cubicBezTo>
                    <a:cubicBezTo>
                      <a:pt x="82" y="75"/>
                      <a:pt x="79" y="80"/>
                      <a:pt x="75" y="80"/>
                    </a:cubicBezTo>
                    <a:cubicBezTo>
                      <a:pt x="72" y="80"/>
                      <a:pt x="71" y="77"/>
                      <a:pt x="71" y="75"/>
                    </a:cubicBezTo>
                    <a:cubicBezTo>
                      <a:pt x="69" y="75"/>
                      <a:pt x="69" y="74"/>
                      <a:pt x="67" y="74"/>
                    </a:cubicBezTo>
                    <a:cubicBezTo>
                      <a:pt x="64" y="74"/>
                      <a:pt x="66" y="66"/>
                      <a:pt x="63" y="62"/>
                    </a:cubicBezTo>
                    <a:cubicBezTo>
                      <a:pt x="59" y="67"/>
                      <a:pt x="55" y="74"/>
                      <a:pt x="50" y="74"/>
                    </a:cubicBezTo>
                    <a:cubicBezTo>
                      <a:pt x="49" y="74"/>
                      <a:pt x="47" y="75"/>
                      <a:pt x="47" y="74"/>
                    </a:cubicBezTo>
                    <a:cubicBezTo>
                      <a:pt x="47" y="70"/>
                      <a:pt x="51" y="70"/>
                      <a:pt x="52" y="67"/>
                    </a:cubicBezTo>
                    <a:cubicBezTo>
                      <a:pt x="48" y="67"/>
                      <a:pt x="42" y="70"/>
                      <a:pt x="40" y="65"/>
                    </a:cubicBezTo>
                    <a:cubicBezTo>
                      <a:pt x="37" y="66"/>
                      <a:pt x="34" y="67"/>
                      <a:pt x="31" y="67"/>
                    </a:cubicBezTo>
                    <a:cubicBezTo>
                      <a:pt x="25" y="67"/>
                      <a:pt x="23" y="64"/>
                      <a:pt x="18" y="64"/>
                    </a:cubicBezTo>
                    <a:cubicBezTo>
                      <a:pt x="11" y="64"/>
                      <a:pt x="9" y="67"/>
                      <a:pt x="4" y="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3" name="Freeform 92">
                <a:extLst>
                  <a:ext uri="{FF2B5EF4-FFF2-40B4-BE49-F238E27FC236}">
                    <a16:creationId xmlns:a16="http://schemas.microsoft.com/office/drawing/2014/main" id="{6A887F5D-26CA-4A6B-BFF0-CDF739C65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7288" y="2314575"/>
                <a:ext cx="671513" cy="450850"/>
              </a:xfrm>
              <a:custGeom>
                <a:avLst/>
                <a:gdLst/>
                <a:ahLst/>
                <a:cxnLst>
                  <a:cxn ang="0">
                    <a:pos x="250" y="98"/>
                  </a:cxn>
                  <a:cxn ang="0">
                    <a:pos x="246" y="141"/>
                  </a:cxn>
                  <a:cxn ang="0">
                    <a:pos x="251" y="160"/>
                  </a:cxn>
                  <a:cxn ang="0">
                    <a:pos x="281" y="192"/>
                  </a:cxn>
                  <a:cxn ang="0">
                    <a:pos x="312" y="191"/>
                  </a:cxn>
                  <a:cxn ang="0">
                    <a:pos x="327" y="187"/>
                  </a:cxn>
                  <a:cxn ang="0">
                    <a:pos x="363" y="152"/>
                  </a:cxn>
                  <a:cxn ang="0">
                    <a:pos x="382" y="154"/>
                  </a:cxn>
                  <a:cxn ang="0">
                    <a:pos x="374" y="180"/>
                  </a:cxn>
                  <a:cxn ang="0">
                    <a:pos x="369" y="192"/>
                  </a:cxn>
                  <a:cxn ang="0">
                    <a:pos x="365" y="213"/>
                  </a:cxn>
                  <a:cxn ang="0">
                    <a:pos x="357" y="224"/>
                  </a:cxn>
                  <a:cxn ang="0">
                    <a:pos x="405" y="226"/>
                  </a:cxn>
                  <a:cxn ang="0">
                    <a:pos x="426" y="242"/>
                  </a:cxn>
                  <a:cxn ang="0">
                    <a:pos x="423" y="289"/>
                  </a:cxn>
                  <a:cxn ang="0">
                    <a:pos x="451" y="316"/>
                  </a:cxn>
                  <a:cxn ang="0">
                    <a:pos x="504" y="322"/>
                  </a:cxn>
                  <a:cxn ang="0">
                    <a:pos x="488" y="329"/>
                  </a:cxn>
                  <a:cxn ang="0">
                    <a:pos x="480" y="316"/>
                  </a:cxn>
                  <a:cxn ang="0">
                    <a:pos x="468" y="332"/>
                  </a:cxn>
                  <a:cxn ang="0">
                    <a:pos x="446" y="326"/>
                  </a:cxn>
                  <a:cxn ang="0">
                    <a:pos x="431" y="323"/>
                  </a:cxn>
                  <a:cxn ang="0">
                    <a:pos x="406" y="302"/>
                  </a:cxn>
                  <a:cxn ang="0">
                    <a:pos x="402" y="306"/>
                  </a:cxn>
                  <a:cxn ang="0">
                    <a:pos x="391" y="281"/>
                  </a:cxn>
                  <a:cxn ang="0">
                    <a:pos x="372" y="260"/>
                  </a:cxn>
                  <a:cxn ang="0">
                    <a:pos x="345" y="255"/>
                  </a:cxn>
                  <a:cxn ang="0">
                    <a:pos x="294" y="226"/>
                  </a:cxn>
                  <a:cxn ang="0">
                    <a:pos x="282" y="222"/>
                  </a:cxn>
                  <a:cxn ang="0">
                    <a:pos x="256" y="227"/>
                  </a:cxn>
                  <a:cxn ang="0">
                    <a:pos x="221" y="214"/>
                  </a:cxn>
                  <a:cxn ang="0">
                    <a:pos x="195" y="203"/>
                  </a:cxn>
                  <a:cxn ang="0">
                    <a:pos x="175" y="195"/>
                  </a:cxn>
                  <a:cxn ang="0">
                    <a:pos x="148" y="172"/>
                  </a:cxn>
                  <a:cxn ang="0">
                    <a:pos x="148" y="150"/>
                  </a:cxn>
                  <a:cxn ang="0">
                    <a:pos x="102" y="101"/>
                  </a:cxn>
                  <a:cxn ang="0">
                    <a:pos x="82" y="68"/>
                  </a:cxn>
                  <a:cxn ang="0">
                    <a:pos x="62" y="53"/>
                  </a:cxn>
                  <a:cxn ang="0">
                    <a:pos x="49" y="22"/>
                  </a:cxn>
                  <a:cxn ang="0">
                    <a:pos x="28" y="19"/>
                  </a:cxn>
                  <a:cxn ang="0">
                    <a:pos x="49" y="53"/>
                  </a:cxn>
                  <a:cxn ang="0">
                    <a:pos x="73" y="95"/>
                  </a:cxn>
                  <a:cxn ang="0">
                    <a:pos x="96" y="130"/>
                  </a:cxn>
                  <a:cxn ang="0">
                    <a:pos x="86" y="127"/>
                  </a:cxn>
                  <a:cxn ang="0">
                    <a:pos x="65" y="109"/>
                  </a:cxn>
                  <a:cxn ang="0">
                    <a:pos x="52" y="84"/>
                  </a:cxn>
                  <a:cxn ang="0">
                    <a:pos x="40" y="69"/>
                  </a:cxn>
                  <a:cxn ang="0">
                    <a:pos x="11" y="24"/>
                  </a:cxn>
                  <a:cxn ang="0">
                    <a:pos x="0" y="0"/>
                  </a:cxn>
                  <a:cxn ang="0">
                    <a:pos x="76" y="16"/>
                  </a:cxn>
                  <a:cxn ang="0">
                    <a:pos x="113" y="10"/>
                  </a:cxn>
                  <a:cxn ang="0">
                    <a:pos x="152" y="29"/>
                  </a:cxn>
                  <a:cxn ang="0">
                    <a:pos x="188" y="38"/>
                  </a:cxn>
                  <a:cxn ang="0">
                    <a:pos x="249" y="90"/>
                  </a:cxn>
                  <a:cxn ang="0">
                    <a:pos x="247" y="86"/>
                  </a:cxn>
                </a:cxnLst>
                <a:rect l="0" t="0" r="r" b="b"/>
                <a:pathLst>
                  <a:path w="504" h="338">
                    <a:moveTo>
                      <a:pt x="248" y="91"/>
                    </a:moveTo>
                    <a:cubicBezTo>
                      <a:pt x="249" y="94"/>
                      <a:pt x="250" y="96"/>
                      <a:pt x="250" y="98"/>
                    </a:cubicBezTo>
                    <a:cubicBezTo>
                      <a:pt x="250" y="106"/>
                      <a:pt x="247" y="109"/>
                      <a:pt x="246" y="116"/>
                    </a:cubicBezTo>
                    <a:cubicBezTo>
                      <a:pt x="246" y="141"/>
                      <a:pt x="246" y="141"/>
                      <a:pt x="246" y="141"/>
                    </a:cubicBezTo>
                    <a:cubicBezTo>
                      <a:pt x="245" y="144"/>
                      <a:pt x="248" y="148"/>
                      <a:pt x="249" y="150"/>
                    </a:cubicBezTo>
                    <a:cubicBezTo>
                      <a:pt x="251" y="154"/>
                      <a:pt x="249" y="156"/>
                      <a:pt x="251" y="160"/>
                    </a:cubicBezTo>
                    <a:cubicBezTo>
                      <a:pt x="252" y="164"/>
                      <a:pt x="258" y="170"/>
                      <a:pt x="261" y="173"/>
                    </a:cubicBezTo>
                    <a:cubicBezTo>
                      <a:pt x="269" y="181"/>
                      <a:pt x="269" y="188"/>
                      <a:pt x="281" y="192"/>
                    </a:cubicBezTo>
                    <a:cubicBezTo>
                      <a:pt x="285" y="193"/>
                      <a:pt x="285" y="197"/>
                      <a:pt x="288" y="197"/>
                    </a:cubicBezTo>
                    <a:cubicBezTo>
                      <a:pt x="297" y="197"/>
                      <a:pt x="304" y="191"/>
                      <a:pt x="312" y="191"/>
                    </a:cubicBezTo>
                    <a:cubicBezTo>
                      <a:pt x="317" y="191"/>
                      <a:pt x="319" y="194"/>
                      <a:pt x="321" y="194"/>
                    </a:cubicBezTo>
                    <a:cubicBezTo>
                      <a:pt x="324" y="194"/>
                      <a:pt x="327" y="188"/>
                      <a:pt x="327" y="187"/>
                    </a:cubicBezTo>
                    <a:cubicBezTo>
                      <a:pt x="329" y="181"/>
                      <a:pt x="336" y="176"/>
                      <a:pt x="336" y="169"/>
                    </a:cubicBezTo>
                    <a:cubicBezTo>
                      <a:pt x="336" y="156"/>
                      <a:pt x="351" y="152"/>
                      <a:pt x="363" y="152"/>
                    </a:cubicBezTo>
                    <a:cubicBezTo>
                      <a:pt x="367" y="152"/>
                      <a:pt x="370" y="152"/>
                      <a:pt x="372" y="153"/>
                    </a:cubicBezTo>
                    <a:cubicBezTo>
                      <a:pt x="373" y="154"/>
                      <a:pt x="379" y="154"/>
                      <a:pt x="382" y="154"/>
                    </a:cubicBezTo>
                    <a:cubicBezTo>
                      <a:pt x="382" y="155"/>
                      <a:pt x="382" y="157"/>
                      <a:pt x="382" y="158"/>
                    </a:cubicBezTo>
                    <a:cubicBezTo>
                      <a:pt x="382" y="164"/>
                      <a:pt x="374" y="172"/>
                      <a:pt x="374" y="180"/>
                    </a:cubicBezTo>
                    <a:cubicBezTo>
                      <a:pt x="374" y="188"/>
                      <a:pt x="372" y="191"/>
                      <a:pt x="369" y="195"/>
                    </a:cubicBezTo>
                    <a:cubicBezTo>
                      <a:pt x="369" y="194"/>
                      <a:pt x="369" y="193"/>
                      <a:pt x="369" y="192"/>
                    </a:cubicBezTo>
                    <a:cubicBezTo>
                      <a:pt x="368" y="192"/>
                      <a:pt x="367" y="192"/>
                      <a:pt x="365" y="192"/>
                    </a:cubicBezTo>
                    <a:cubicBezTo>
                      <a:pt x="365" y="197"/>
                      <a:pt x="365" y="207"/>
                      <a:pt x="365" y="213"/>
                    </a:cubicBezTo>
                    <a:cubicBezTo>
                      <a:pt x="365" y="217"/>
                      <a:pt x="360" y="219"/>
                      <a:pt x="357" y="222"/>
                    </a:cubicBezTo>
                    <a:cubicBezTo>
                      <a:pt x="357" y="223"/>
                      <a:pt x="357" y="223"/>
                      <a:pt x="357" y="224"/>
                    </a:cubicBezTo>
                    <a:cubicBezTo>
                      <a:pt x="357" y="227"/>
                      <a:pt x="360" y="229"/>
                      <a:pt x="363" y="229"/>
                    </a:cubicBezTo>
                    <a:cubicBezTo>
                      <a:pt x="377" y="229"/>
                      <a:pt x="389" y="226"/>
                      <a:pt x="405" y="226"/>
                    </a:cubicBezTo>
                    <a:cubicBezTo>
                      <a:pt x="415" y="226"/>
                      <a:pt x="418" y="234"/>
                      <a:pt x="426" y="236"/>
                    </a:cubicBezTo>
                    <a:cubicBezTo>
                      <a:pt x="426" y="238"/>
                      <a:pt x="426" y="240"/>
                      <a:pt x="426" y="242"/>
                    </a:cubicBezTo>
                    <a:cubicBezTo>
                      <a:pt x="426" y="246"/>
                      <a:pt x="425" y="257"/>
                      <a:pt x="423" y="262"/>
                    </a:cubicBezTo>
                    <a:cubicBezTo>
                      <a:pt x="423" y="272"/>
                      <a:pt x="423" y="281"/>
                      <a:pt x="423" y="289"/>
                    </a:cubicBezTo>
                    <a:cubicBezTo>
                      <a:pt x="423" y="298"/>
                      <a:pt x="432" y="302"/>
                      <a:pt x="439" y="306"/>
                    </a:cubicBezTo>
                    <a:cubicBezTo>
                      <a:pt x="444" y="308"/>
                      <a:pt x="444" y="316"/>
                      <a:pt x="451" y="316"/>
                    </a:cubicBezTo>
                    <a:cubicBezTo>
                      <a:pt x="463" y="316"/>
                      <a:pt x="469" y="307"/>
                      <a:pt x="479" y="307"/>
                    </a:cubicBezTo>
                    <a:cubicBezTo>
                      <a:pt x="491" y="307"/>
                      <a:pt x="497" y="316"/>
                      <a:pt x="504" y="322"/>
                    </a:cubicBezTo>
                    <a:cubicBezTo>
                      <a:pt x="503" y="323"/>
                      <a:pt x="494" y="333"/>
                      <a:pt x="493" y="332"/>
                    </a:cubicBezTo>
                    <a:cubicBezTo>
                      <a:pt x="492" y="331"/>
                      <a:pt x="488" y="330"/>
                      <a:pt x="488" y="329"/>
                    </a:cubicBezTo>
                    <a:cubicBezTo>
                      <a:pt x="488" y="327"/>
                      <a:pt x="490" y="326"/>
                      <a:pt x="491" y="324"/>
                    </a:cubicBezTo>
                    <a:cubicBezTo>
                      <a:pt x="486" y="322"/>
                      <a:pt x="484" y="316"/>
                      <a:pt x="480" y="316"/>
                    </a:cubicBezTo>
                    <a:cubicBezTo>
                      <a:pt x="476" y="316"/>
                      <a:pt x="464" y="325"/>
                      <a:pt x="464" y="328"/>
                    </a:cubicBezTo>
                    <a:cubicBezTo>
                      <a:pt x="464" y="330"/>
                      <a:pt x="467" y="331"/>
                      <a:pt x="468" y="332"/>
                    </a:cubicBezTo>
                    <a:cubicBezTo>
                      <a:pt x="467" y="336"/>
                      <a:pt x="465" y="338"/>
                      <a:pt x="461" y="338"/>
                    </a:cubicBezTo>
                    <a:cubicBezTo>
                      <a:pt x="454" y="338"/>
                      <a:pt x="450" y="330"/>
                      <a:pt x="446" y="326"/>
                    </a:cubicBezTo>
                    <a:cubicBezTo>
                      <a:pt x="443" y="323"/>
                      <a:pt x="436" y="326"/>
                      <a:pt x="433" y="326"/>
                    </a:cubicBezTo>
                    <a:cubicBezTo>
                      <a:pt x="432" y="326"/>
                      <a:pt x="431" y="324"/>
                      <a:pt x="431" y="323"/>
                    </a:cubicBezTo>
                    <a:cubicBezTo>
                      <a:pt x="424" y="322"/>
                      <a:pt x="424" y="318"/>
                      <a:pt x="423" y="314"/>
                    </a:cubicBezTo>
                    <a:cubicBezTo>
                      <a:pt x="421" y="311"/>
                      <a:pt x="406" y="302"/>
                      <a:pt x="406" y="302"/>
                    </a:cubicBezTo>
                    <a:cubicBezTo>
                      <a:pt x="405" y="304"/>
                      <a:pt x="405" y="305"/>
                      <a:pt x="406" y="306"/>
                    </a:cubicBezTo>
                    <a:cubicBezTo>
                      <a:pt x="402" y="306"/>
                      <a:pt x="402" y="306"/>
                      <a:pt x="402" y="306"/>
                    </a:cubicBezTo>
                    <a:cubicBezTo>
                      <a:pt x="395" y="302"/>
                      <a:pt x="399" y="296"/>
                      <a:pt x="397" y="289"/>
                    </a:cubicBezTo>
                    <a:cubicBezTo>
                      <a:pt x="396" y="285"/>
                      <a:pt x="394" y="284"/>
                      <a:pt x="391" y="281"/>
                    </a:cubicBezTo>
                    <a:cubicBezTo>
                      <a:pt x="384" y="274"/>
                      <a:pt x="377" y="270"/>
                      <a:pt x="374" y="260"/>
                    </a:cubicBezTo>
                    <a:cubicBezTo>
                      <a:pt x="373" y="260"/>
                      <a:pt x="372" y="260"/>
                      <a:pt x="372" y="260"/>
                    </a:cubicBezTo>
                    <a:cubicBezTo>
                      <a:pt x="368" y="260"/>
                      <a:pt x="366" y="262"/>
                      <a:pt x="363" y="262"/>
                    </a:cubicBezTo>
                    <a:cubicBezTo>
                      <a:pt x="355" y="262"/>
                      <a:pt x="350" y="257"/>
                      <a:pt x="345" y="255"/>
                    </a:cubicBezTo>
                    <a:cubicBezTo>
                      <a:pt x="336" y="251"/>
                      <a:pt x="330" y="253"/>
                      <a:pt x="321" y="248"/>
                    </a:cubicBezTo>
                    <a:cubicBezTo>
                      <a:pt x="308" y="242"/>
                      <a:pt x="306" y="232"/>
                      <a:pt x="294" y="226"/>
                    </a:cubicBezTo>
                    <a:cubicBezTo>
                      <a:pt x="291" y="226"/>
                      <a:pt x="291" y="226"/>
                      <a:pt x="291" y="226"/>
                    </a:cubicBezTo>
                    <a:cubicBezTo>
                      <a:pt x="288" y="224"/>
                      <a:pt x="285" y="222"/>
                      <a:pt x="282" y="222"/>
                    </a:cubicBezTo>
                    <a:cubicBezTo>
                      <a:pt x="274" y="222"/>
                      <a:pt x="272" y="231"/>
                      <a:pt x="265" y="231"/>
                    </a:cubicBezTo>
                    <a:cubicBezTo>
                      <a:pt x="261" y="231"/>
                      <a:pt x="258" y="228"/>
                      <a:pt x="256" y="227"/>
                    </a:cubicBezTo>
                    <a:cubicBezTo>
                      <a:pt x="252" y="225"/>
                      <a:pt x="249" y="226"/>
                      <a:pt x="246" y="226"/>
                    </a:cubicBezTo>
                    <a:cubicBezTo>
                      <a:pt x="241" y="226"/>
                      <a:pt x="226" y="216"/>
                      <a:pt x="221" y="214"/>
                    </a:cubicBezTo>
                    <a:cubicBezTo>
                      <a:pt x="216" y="211"/>
                      <a:pt x="213" y="214"/>
                      <a:pt x="208" y="213"/>
                    </a:cubicBezTo>
                    <a:cubicBezTo>
                      <a:pt x="202" y="211"/>
                      <a:pt x="201" y="206"/>
                      <a:pt x="195" y="203"/>
                    </a:cubicBezTo>
                    <a:cubicBezTo>
                      <a:pt x="189" y="200"/>
                      <a:pt x="186" y="201"/>
                      <a:pt x="180" y="198"/>
                    </a:cubicBezTo>
                    <a:cubicBezTo>
                      <a:pt x="177" y="197"/>
                      <a:pt x="177" y="196"/>
                      <a:pt x="175" y="195"/>
                    </a:cubicBezTo>
                    <a:cubicBezTo>
                      <a:pt x="170" y="190"/>
                      <a:pt x="156" y="187"/>
                      <a:pt x="155" y="181"/>
                    </a:cubicBezTo>
                    <a:cubicBezTo>
                      <a:pt x="151" y="181"/>
                      <a:pt x="148" y="176"/>
                      <a:pt x="148" y="172"/>
                    </a:cubicBezTo>
                    <a:cubicBezTo>
                      <a:pt x="148" y="167"/>
                      <a:pt x="153" y="165"/>
                      <a:pt x="153" y="160"/>
                    </a:cubicBezTo>
                    <a:cubicBezTo>
                      <a:pt x="153" y="154"/>
                      <a:pt x="149" y="153"/>
                      <a:pt x="148" y="150"/>
                    </a:cubicBezTo>
                    <a:cubicBezTo>
                      <a:pt x="143" y="134"/>
                      <a:pt x="128" y="121"/>
                      <a:pt x="118" y="111"/>
                    </a:cubicBezTo>
                    <a:cubicBezTo>
                      <a:pt x="114" y="107"/>
                      <a:pt x="107" y="105"/>
                      <a:pt x="102" y="101"/>
                    </a:cubicBezTo>
                    <a:cubicBezTo>
                      <a:pt x="99" y="97"/>
                      <a:pt x="102" y="93"/>
                      <a:pt x="100" y="88"/>
                    </a:cubicBezTo>
                    <a:cubicBezTo>
                      <a:pt x="96" y="80"/>
                      <a:pt x="82" y="79"/>
                      <a:pt x="82" y="68"/>
                    </a:cubicBezTo>
                    <a:cubicBezTo>
                      <a:pt x="78" y="68"/>
                      <a:pt x="79" y="67"/>
                      <a:pt x="77" y="68"/>
                    </a:cubicBezTo>
                    <a:cubicBezTo>
                      <a:pt x="72" y="63"/>
                      <a:pt x="67" y="58"/>
                      <a:pt x="62" y="53"/>
                    </a:cubicBezTo>
                    <a:cubicBezTo>
                      <a:pt x="58" y="49"/>
                      <a:pt x="60" y="42"/>
                      <a:pt x="56" y="38"/>
                    </a:cubicBezTo>
                    <a:cubicBezTo>
                      <a:pt x="52" y="34"/>
                      <a:pt x="53" y="24"/>
                      <a:pt x="49" y="22"/>
                    </a:cubicBezTo>
                    <a:cubicBezTo>
                      <a:pt x="42" y="19"/>
                      <a:pt x="35" y="19"/>
                      <a:pt x="29" y="13"/>
                    </a:cubicBezTo>
                    <a:cubicBezTo>
                      <a:pt x="27" y="15"/>
                      <a:pt x="28" y="18"/>
                      <a:pt x="28" y="19"/>
                    </a:cubicBezTo>
                    <a:cubicBezTo>
                      <a:pt x="28" y="28"/>
                      <a:pt x="32" y="34"/>
                      <a:pt x="36" y="41"/>
                    </a:cubicBezTo>
                    <a:cubicBezTo>
                      <a:pt x="39" y="48"/>
                      <a:pt x="45" y="48"/>
                      <a:pt x="49" y="53"/>
                    </a:cubicBezTo>
                    <a:cubicBezTo>
                      <a:pt x="55" y="59"/>
                      <a:pt x="56" y="63"/>
                      <a:pt x="58" y="71"/>
                    </a:cubicBezTo>
                    <a:cubicBezTo>
                      <a:pt x="61" y="81"/>
                      <a:pt x="70" y="86"/>
                      <a:pt x="73" y="95"/>
                    </a:cubicBezTo>
                    <a:cubicBezTo>
                      <a:pt x="77" y="106"/>
                      <a:pt x="80" y="117"/>
                      <a:pt x="87" y="122"/>
                    </a:cubicBezTo>
                    <a:cubicBezTo>
                      <a:pt x="91" y="119"/>
                      <a:pt x="96" y="126"/>
                      <a:pt x="96" y="130"/>
                    </a:cubicBezTo>
                    <a:cubicBezTo>
                      <a:pt x="96" y="132"/>
                      <a:pt x="95" y="136"/>
                      <a:pt x="93" y="136"/>
                    </a:cubicBezTo>
                    <a:cubicBezTo>
                      <a:pt x="92" y="136"/>
                      <a:pt x="86" y="129"/>
                      <a:pt x="86" y="127"/>
                    </a:cubicBezTo>
                    <a:cubicBezTo>
                      <a:pt x="78" y="127"/>
                      <a:pt x="74" y="117"/>
                      <a:pt x="69" y="113"/>
                    </a:cubicBezTo>
                    <a:cubicBezTo>
                      <a:pt x="66" y="112"/>
                      <a:pt x="66" y="112"/>
                      <a:pt x="65" y="109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60" y="93"/>
                      <a:pt x="56" y="88"/>
                      <a:pt x="52" y="84"/>
                    </a:cubicBezTo>
                    <a:cubicBezTo>
                      <a:pt x="46" y="78"/>
                      <a:pt x="36" y="79"/>
                      <a:pt x="31" y="72"/>
                    </a:cubicBezTo>
                    <a:cubicBezTo>
                      <a:pt x="34" y="72"/>
                      <a:pt x="44" y="74"/>
                      <a:pt x="40" y="69"/>
                    </a:cubicBezTo>
                    <a:cubicBezTo>
                      <a:pt x="34" y="59"/>
                      <a:pt x="26" y="50"/>
                      <a:pt x="19" y="45"/>
                    </a:cubicBezTo>
                    <a:cubicBezTo>
                      <a:pt x="14" y="41"/>
                      <a:pt x="14" y="29"/>
                      <a:pt x="11" y="24"/>
                    </a:cubicBezTo>
                    <a:cubicBezTo>
                      <a:pt x="7" y="16"/>
                      <a:pt x="3" y="1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36" y="14"/>
                      <a:pt x="145" y="16"/>
                      <a:pt x="152" y="29"/>
                    </a:cubicBezTo>
                    <a:cubicBezTo>
                      <a:pt x="156" y="35"/>
                      <a:pt x="163" y="50"/>
                      <a:pt x="172" y="50"/>
                    </a:cubicBezTo>
                    <a:cubicBezTo>
                      <a:pt x="181" y="50"/>
                      <a:pt x="178" y="38"/>
                      <a:pt x="188" y="38"/>
                    </a:cubicBezTo>
                    <a:cubicBezTo>
                      <a:pt x="214" y="38"/>
                      <a:pt x="213" y="70"/>
                      <a:pt x="227" y="84"/>
                    </a:cubicBezTo>
                    <a:cubicBezTo>
                      <a:pt x="231" y="87"/>
                      <a:pt x="242" y="90"/>
                      <a:pt x="249" y="90"/>
                    </a:cubicBezTo>
                    <a:cubicBezTo>
                      <a:pt x="249" y="89"/>
                      <a:pt x="247" y="87"/>
                      <a:pt x="247" y="86"/>
                    </a:cubicBezTo>
                    <a:cubicBezTo>
                      <a:pt x="247" y="86"/>
                      <a:pt x="247" y="86"/>
                      <a:pt x="247" y="86"/>
                    </a:cubicBezTo>
                    <a:lnTo>
                      <a:pt x="248" y="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4" name="Freeform 93">
                <a:extLst>
                  <a:ext uri="{FF2B5EF4-FFF2-40B4-BE49-F238E27FC236}">
                    <a16:creationId xmlns:a16="http://schemas.microsoft.com/office/drawing/2014/main" id="{84F42A88-DC0A-4729-A900-5C52D3822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6250" y="1895475"/>
                <a:ext cx="2063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7"/>
                  </a:cxn>
                  <a:cxn ang="0">
                    <a:pos x="12" y="7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cubicBezTo>
                      <a:pt x="7" y="0"/>
                      <a:pt x="15" y="1"/>
                      <a:pt x="15" y="7"/>
                    </a:cubicBezTo>
                    <a:cubicBezTo>
                      <a:pt x="15" y="8"/>
                      <a:pt x="13" y="7"/>
                      <a:pt x="12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5" name="Freeform 94">
                <a:extLst>
                  <a:ext uri="{FF2B5EF4-FFF2-40B4-BE49-F238E27FC236}">
                    <a16:creationId xmlns:a16="http://schemas.microsoft.com/office/drawing/2014/main" id="{349BD585-98E4-4DD0-9669-28398CF36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9963" y="1951038"/>
                <a:ext cx="79375" cy="5080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0"/>
                  </a:cxn>
                  <a:cxn ang="0">
                    <a:pos x="18" y="6"/>
                  </a:cxn>
                  <a:cxn ang="0">
                    <a:pos x="59" y="34"/>
                  </a:cxn>
                  <a:cxn ang="0">
                    <a:pos x="59" y="38"/>
                  </a:cxn>
                  <a:cxn ang="0">
                    <a:pos x="55" y="38"/>
                  </a:cxn>
                  <a:cxn ang="0">
                    <a:pos x="22" y="22"/>
                  </a:cxn>
                  <a:cxn ang="0">
                    <a:pos x="27" y="17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59" h="38">
                    <a:moveTo>
                      <a:pt x="0" y="2"/>
                    </a:moveTo>
                    <a:cubicBezTo>
                      <a:pt x="2" y="1"/>
                      <a:pt x="4" y="0"/>
                      <a:pt x="6" y="0"/>
                    </a:cubicBezTo>
                    <a:cubicBezTo>
                      <a:pt x="11" y="0"/>
                      <a:pt x="15" y="5"/>
                      <a:pt x="18" y="6"/>
                    </a:cubicBezTo>
                    <a:cubicBezTo>
                      <a:pt x="37" y="12"/>
                      <a:pt x="48" y="23"/>
                      <a:pt x="59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8" y="38"/>
                      <a:pt x="56" y="38"/>
                      <a:pt x="55" y="38"/>
                    </a:cubicBezTo>
                    <a:cubicBezTo>
                      <a:pt x="45" y="38"/>
                      <a:pt x="29" y="26"/>
                      <a:pt x="22" y="22"/>
                    </a:cubicBezTo>
                    <a:cubicBezTo>
                      <a:pt x="23" y="19"/>
                      <a:pt x="25" y="19"/>
                      <a:pt x="27" y="17"/>
                    </a:cubicBezTo>
                    <a:cubicBezTo>
                      <a:pt x="18" y="17"/>
                      <a:pt x="6" y="13"/>
                      <a:pt x="4" y="8"/>
                    </a:cubicBezTo>
                    <a:cubicBezTo>
                      <a:pt x="6" y="7"/>
                      <a:pt x="8" y="5"/>
                      <a:pt x="8" y="4"/>
                    </a:cubicBezTo>
                    <a:cubicBezTo>
                      <a:pt x="6" y="3"/>
                      <a:pt x="2" y="2"/>
                      <a:pt x="2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6" name="Freeform 95">
                <a:extLst>
                  <a:ext uri="{FF2B5EF4-FFF2-40B4-BE49-F238E27FC236}">
                    <a16:creationId xmlns:a16="http://schemas.microsoft.com/office/drawing/2014/main" id="{2FF59270-B74C-453A-9562-9F0CA8F95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2175" y="1876425"/>
                <a:ext cx="28575" cy="39688"/>
              </a:xfrm>
              <a:custGeom>
                <a:avLst/>
                <a:gdLst/>
                <a:ahLst/>
                <a:cxnLst>
                  <a:cxn ang="0">
                    <a:pos x="5" y="12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10" y="3"/>
                  </a:cxn>
                  <a:cxn ang="0">
                    <a:pos x="7" y="8"/>
                  </a:cxn>
                  <a:cxn ang="0">
                    <a:pos x="13" y="3"/>
                  </a:cxn>
                  <a:cxn ang="0">
                    <a:pos x="13" y="12"/>
                  </a:cxn>
                  <a:cxn ang="0">
                    <a:pos x="15" y="18"/>
                  </a:cxn>
                  <a:cxn ang="0">
                    <a:pos x="13" y="22"/>
                  </a:cxn>
                  <a:cxn ang="0">
                    <a:pos x="17" y="30"/>
                  </a:cxn>
                  <a:cxn ang="0">
                    <a:pos x="10" y="22"/>
                  </a:cxn>
                  <a:cxn ang="0">
                    <a:pos x="12" y="17"/>
                  </a:cxn>
                  <a:cxn ang="0">
                    <a:pos x="5" y="12"/>
                  </a:cxn>
                </a:cxnLst>
                <a:rect l="0" t="0" r="r" b="b"/>
                <a:pathLst>
                  <a:path w="21" h="30">
                    <a:moveTo>
                      <a:pt x="5" y="12"/>
                    </a:moveTo>
                    <a:cubicBezTo>
                      <a:pt x="3" y="12"/>
                      <a:pt x="2" y="6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6" y="3"/>
                      <a:pt x="10" y="3"/>
                    </a:cubicBezTo>
                    <a:cubicBezTo>
                      <a:pt x="10" y="4"/>
                      <a:pt x="5" y="8"/>
                      <a:pt x="7" y="8"/>
                    </a:cubicBezTo>
                    <a:cubicBezTo>
                      <a:pt x="10" y="8"/>
                      <a:pt x="12" y="5"/>
                      <a:pt x="13" y="3"/>
                    </a:cubicBezTo>
                    <a:cubicBezTo>
                      <a:pt x="14" y="5"/>
                      <a:pt x="13" y="8"/>
                      <a:pt x="13" y="12"/>
                    </a:cubicBezTo>
                    <a:cubicBezTo>
                      <a:pt x="13" y="15"/>
                      <a:pt x="15" y="15"/>
                      <a:pt x="15" y="18"/>
                    </a:cubicBezTo>
                    <a:cubicBezTo>
                      <a:pt x="15" y="19"/>
                      <a:pt x="13" y="20"/>
                      <a:pt x="13" y="22"/>
                    </a:cubicBezTo>
                    <a:cubicBezTo>
                      <a:pt x="13" y="24"/>
                      <a:pt x="21" y="30"/>
                      <a:pt x="17" y="30"/>
                    </a:cubicBezTo>
                    <a:cubicBezTo>
                      <a:pt x="13" y="30"/>
                      <a:pt x="10" y="26"/>
                      <a:pt x="10" y="22"/>
                    </a:cubicBezTo>
                    <a:cubicBezTo>
                      <a:pt x="10" y="19"/>
                      <a:pt x="12" y="18"/>
                      <a:pt x="12" y="17"/>
                    </a:cubicBezTo>
                    <a:cubicBezTo>
                      <a:pt x="9" y="16"/>
                      <a:pt x="8" y="12"/>
                      <a:pt x="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7" name="Freeform 96">
                <a:extLst>
                  <a:ext uri="{FF2B5EF4-FFF2-40B4-BE49-F238E27FC236}">
                    <a16:creationId xmlns:a16="http://schemas.microsoft.com/office/drawing/2014/main" id="{3D4A9198-8000-4105-9038-67F24D8EC1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400" y="1787525"/>
                <a:ext cx="34925" cy="23813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7" y="0"/>
                  </a:cxn>
                  <a:cxn ang="0">
                    <a:pos x="27" y="6"/>
                  </a:cxn>
                  <a:cxn ang="0">
                    <a:pos x="10" y="18"/>
                  </a:cxn>
                  <a:cxn ang="0">
                    <a:pos x="0" y="12"/>
                  </a:cxn>
                  <a:cxn ang="0">
                    <a:pos x="0" y="7"/>
                  </a:cxn>
                  <a:cxn ang="0">
                    <a:pos x="21" y="0"/>
                  </a:cxn>
                </a:cxnLst>
                <a:rect l="0" t="0" r="r" b="b"/>
                <a:pathLst>
                  <a:path w="27" h="18">
                    <a:moveTo>
                      <a:pt x="21" y="0"/>
                    </a:moveTo>
                    <a:cubicBezTo>
                      <a:pt x="25" y="0"/>
                      <a:pt x="25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9" y="10"/>
                      <a:pt x="16" y="13"/>
                      <a:pt x="10" y="18"/>
                    </a:cubicBezTo>
                    <a:cubicBezTo>
                      <a:pt x="6" y="15"/>
                      <a:pt x="3" y="15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5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8" name="Freeform 97">
                <a:extLst>
                  <a:ext uri="{FF2B5EF4-FFF2-40B4-BE49-F238E27FC236}">
                    <a16:creationId xmlns:a16="http://schemas.microsoft.com/office/drawing/2014/main" id="{B7D65946-6E49-4835-AE96-3AE265C22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525" y="1963738"/>
                <a:ext cx="42863" cy="22225"/>
              </a:xfrm>
              <a:custGeom>
                <a:avLst/>
                <a:gdLst/>
                <a:ahLst/>
                <a:cxnLst>
                  <a:cxn ang="0">
                    <a:pos x="26" y="17"/>
                  </a:cxn>
                  <a:cxn ang="0">
                    <a:pos x="32" y="14"/>
                  </a:cxn>
                  <a:cxn ang="0">
                    <a:pos x="0" y="3"/>
                  </a:cxn>
                  <a:cxn ang="0">
                    <a:pos x="26" y="17"/>
                  </a:cxn>
                </a:cxnLst>
                <a:rect l="0" t="0" r="r" b="b"/>
                <a:pathLst>
                  <a:path w="32" h="17">
                    <a:moveTo>
                      <a:pt x="26" y="17"/>
                    </a:moveTo>
                    <a:cubicBezTo>
                      <a:pt x="29" y="17"/>
                      <a:pt x="30" y="16"/>
                      <a:pt x="32" y="14"/>
                    </a:cubicBezTo>
                    <a:cubicBezTo>
                      <a:pt x="22" y="9"/>
                      <a:pt x="14" y="0"/>
                      <a:pt x="0" y="3"/>
                    </a:cubicBezTo>
                    <a:cubicBezTo>
                      <a:pt x="6" y="7"/>
                      <a:pt x="18" y="17"/>
                      <a:pt x="26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9" name="Freeform 98">
                <a:extLst>
                  <a:ext uri="{FF2B5EF4-FFF2-40B4-BE49-F238E27FC236}">
                    <a16:creationId xmlns:a16="http://schemas.microsoft.com/office/drawing/2014/main" id="{C1092B82-6336-4C5E-A057-3B508B7D8D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4700" y="2030413"/>
                <a:ext cx="31750" cy="206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1" y="7"/>
                  </a:cxn>
                  <a:cxn ang="0">
                    <a:pos x="24" y="7"/>
                  </a:cxn>
                  <a:cxn ang="0">
                    <a:pos x="24" y="10"/>
                  </a:cxn>
                  <a:cxn ang="0">
                    <a:pos x="19" y="15"/>
                  </a:cxn>
                  <a:cxn ang="0">
                    <a:pos x="0" y="3"/>
                  </a:cxn>
                  <a:cxn ang="0">
                    <a:pos x="1" y="0"/>
                  </a:cxn>
                </a:cxnLst>
                <a:rect l="0" t="0" r="r" b="b"/>
                <a:pathLst>
                  <a:path w="24" h="15">
                    <a:moveTo>
                      <a:pt x="1" y="0"/>
                    </a:moveTo>
                    <a:cubicBezTo>
                      <a:pt x="4" y="4"/>
                      <a:pt x="7" y="6"/>
                      <a:pt x="11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4" y="9"/>
                      <a:pt x="24" y="10"/>
                    </a:cubicBezTo>
                    <a:cubicBezTo>
                      <a:pt x="24" y="12"/>
                      <a:pt x="20" y="15"/>
                      <a:pt x="19" y="15"/>
                    </a:cubicBezTo>
                    <a:cubicBezTo>
                      <a:pt x="16" y="15"/>
                      <a:pt x="0" y="6"/>
                      <a:pt x="0" y="3"/>
                    </a:cubicBezTo>
                    <a:cubicBezTo>
                      <a:pt x="0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0" name="Freeform 99">
                <a:extLst>
                  <a:ext uri="{FF2B5EF4-FFF2-40B4-BE49-F238E27FC236}">
                    <a16:creationId xmlns:a16="http://schemas.microsoft.com/office/drawing/2014/main" id="{DC4FF551-CA3B-44DF-A5C8-C95220247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2325" y="2030413"/>
                <a:ext cx="22225" cy="26988"/>
              </a:xfrm>
              <a:custGeom>
                <a:avLst/>
                <a:gdLst/>
                <a:ahLst/>
                <a:cxnLst>
                  <a:cxn ang="0">
                    <a:pos x="17" y="12"/>
                  </a:cxn>
                  <a:cxn ang="0">
                    <a:pos x="17" y="15"/>
                  </a:cxn>
                  <a:cxn ang="0">
                    <a:pos x="7" y="20"/>
                  </a:cxn>
                  <a:cxn ang="0">
                    <a:pos x="0" y="15"/>
                  </a:cxn>
                  <a:cxn ang="0">
                    <a:pos x="10" y="0"/>
                  </a:cxn>
                  <a:cxn ang="0">
                    <a:pos x="14" y="5"/>
                  </a:cxn>
                  <a:cxn ang="0">
                    <a:pos x="17" y="12"/>
                  </a:cxn>
                </a:cxnLst>
                <a:rect l="0" t="0" r="r" b="b"/>
                <a:pathLst>
                  <a:path w="17" h="20">
                    <a:moveTo>
                      <a:pt x="17" y="12"/>
                    </a:moveTo>
                    <a:cubicBezTo>
                      <a:pt x="17" y="12"/>
                      <a:pt x="17" y="14"/>
                      <a:pt x="17" y="15"/>
                    </a:cubicBezTo>
                    <a:cubicBezTo>
                      <a:pt x="17" y="18"/>
                      <a:pt x="12" y="20"/>
                      <a:pt x="7" y="20"/>
                    </a:cubicBezTo>
                    <a:cubicBezTo>
                      <a:pt x="3" y="20"/>
                      <a:pt x="0" y="18"/>
                      <a:pt x="0" y="15"/>
                    </a:cubicBezTo>
                    <a:cubicBezTo>
                      <a:pt x="0" y="13"/>
                      <a:pt x="6" y="2"/>
                      <a:pt x="10" y="0"/>
                    </a:cubicBezTo>
                    <a:cubicBezTo>
                      <a:pt x="11" y="2"/>
                      <a:pt x="14" y="3"/>
                      <a:pt x="14" y="5"/>
                    </a:cubicBezTo>
                    <a:cubicBezTo>
                      <a:pt x="14" y="9"/>
                      <a:pt x="7" y="12"/>
                      <a:pt x="1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1" name="Freeform 100">
                <a:extLst>
                  <a:ext uri="{FF2B5EF4-FFF2-40B4-BE49-F238E27FC236}">
                    <a16:creationId xmlns:a16="http://schemas.microsoft.com/office/drawing/2014/main" id="{8F4F384F-5775-40E0-A9B5-DEE0BD5F0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850" y="1724025"/>
                <a:ext cx="26988" cy="1270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13" y="1"/>
                  </a:cxn>
                  <a:cxn ang="0">
                    <a:pos x="20" y="9"/>
                  </a:cxn>
                  <a:cxn ang="0">
                    <a:pos x="5" y="9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20" h="9">
                    <a:moveTo>
                      <a:pt x="6" y="4"/>
                    </a:moveTo>
                    <a:cubicBezTo>
                      <a:pt x="8" y="0"/>
                      <a:pt x="10" y="1"/>
                      <a:pt x="13" y="1"/>
                    </a:cubicBezTo>
                    <a:cubicBezTo>
                      <a:pt x="18" y="1"/>
                      <a:pt x="19" y="4"/>
                      <a:pt x="20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3" y="7"/>
                      <a:pt x="1" y="6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6" name="Group 345">
              <a:extLst>
                <a:ext uri="{FF2B5EF4-FFF2-40B4-BE49-F238E27FC236}">
                  <a16:creationId xmlns:a16="http://schemas.microsoft.com/office/drawing/2014/main" id="{3A5D21A6-9318-4F88-97CE-76919B9E93AA}"/>
                </a:ext>
              </a:extLst>
            </p:cNvPr>
            <p:cNvGrpSpPr/>
            <p:nvPr/>
          </p:nvGrpSpPr>
          <p:grpSpPr>
            <a:xfrm>
              <a:off x="3103551" y="1256797"/>
              <a:ext cx="669405" cy="1125467"/>
              <a:chOff x="4219575" y="1089025"/>
              <a:chExt cx="687388" cy="1155701"/>
            </a:xfrm>
            <a:grpFill/>
          </p:grpSpPr>
          <p:sp>
            <p:nvSpPr>
              <p:cNvPr id="94" name="Freeform 36">
                <a:extLst>
                  <a:ext uri="{FF2B5EF4-FFF2-40B4-BE49-F238E27FC236}">
                    <a16:creationId xmlns:a16="http://schemas.microsoft.com/office/drawing/2014/main" id="{96004486-DB02-4ECC-B8EC-5BB043130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8825" y="1816100"/>
                <a:ext cx="26988" cy="39688"/>
              </a:xfrm>
              <a:custGeom>
                <a:avLst/>
                <a:gdLst/>
                <a:ahLst/>
                <a:cxnLst>
                  <a:cxn ang="0">
                    <a:pos x="3" y="27"/>
                  </a:cxn>
                  <a:cxn ang="0">
                    <a:pos x="9" y="21"/>
                  </a:cxn>
                  <a:cxn ang="0">
                    <a:pos x="0" y="14"/>
                  </a:cxn>
                  <a:cxn ang="0">
                    <a:pos x="9" y="0"/>
                  </a:cxn>
                  <a:cxn ang="0">
                    <a:pos x="20" y="12"/>
                  </a:cxn>
                  <a:cxn ang="0">
                    <a:pos x="6" y="30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3" y="27"/>
                  </a:cxn>
                </a:cxnLst>
                <a:rect l="0" t="0" r="r" b="b"/>
                <a:pathLst>
                  <a:path w="20" h="30">
                    <a:moveTo>
                      <a:pt x="3" y="27"/>
                    </a:moveTo>
                    <a:cubicBezTo>
                      <a:pt x="6" y="26"/>
                      <a:pt x="9" y="23"/>
                      <a:pt x="9" y="21"/>
                    </a:cubicBezTo>
                    <a:cubicBezTo>
                      <a:pt x="5" y="20"/>
                      <a:pt x="0" y="16"/>
                      <a:pt x="0" y="14"/>
                    </a:cubicBezTo>
                    <a:cubicBezTo>
                      <a:pt x="0" y="12"/>
                      <a:pt x="5" y="0"/>
                      <a:pt x="9" y="0"/>
                    </a:cubicBezTo>
                    <a:cubicBezTo>
                      <a:pt x="17" y="0"/>
                      <a:pt x="18" y="4"/>
                      <a:pt x="20" y="12"/>
                    </a:cubicBezTo>
                    <a:cubicBezTo>
                      <a:pt x="12" y="14"/>
                      <a:pt x="16" y="30"/>
                      <a:pt x="6" y="30"/>
                    </a:cubicBezTo>
                    <a:cubicBezTo>
                      <a:pt x="3" y="30"/>
                      <a:pt x="1" y="27"/>
                      <a:pt x="0" y="27"/>
                    </a:cubicBezTo>
                    <a:cubicBezTo>
                      <a:pt x="1" y="26"/>
                      <a:pt x="2" y="25"/>
                      <a:pt x="2" y="25"/>
                    </a:cubicBezTo>
                    <a:lnTo>
                      <a:pt x="3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95" name="Group 343">
                <a:extLst>
                  <a:ext uri="{FF2B5EF4-FFF2-40B4-BE49-F238E27FC236}">
                    <a16:creationId xmlns:a16="http://schemas.microsoft.com/office/drawing/2014/main" id="{0378D3CD-F403-4410-AA19-71F7EFE49908}"/>
                  </a:ext>
                </a:extLst>
              </p:cNvPr>
              <p:cNvGrpSpPr/>
              <p:nvPr/>
            </p:nvGrpSpPr>
            <p:grpSpPr>
              <a:xfrm>
                <a:off x="4219575" y="1089025"/>
                <a:ext cx="687388" cy="1155701"/>
                <a:chOff x="4219575" y="1089025"/>
                <a:chExt cx="687388" cy="1155701"/>
              </a:xfrm>
              <a:grpFill/>
            </p:grpSpPr>
            <p:sp>
              <p:nvSpPr>
                <p:cNvPr id="96" name="Freeform 24">
                  <a:extLst>
                    <a:ext uri="{FF2B5EF4-FFF2-40B4-BE49-F238E27FC236}">
                      <a16:creationId xmlns:a16="http://schemas.microsoft.com/office/drawing/2014/main" id="{56B7F53E-02A4-43CF-82FF-6FDA29FA02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0688" y="1782763"/>
                  <a:ext cx="646113" cy="461963"/>
                </a:xfrm>
                <a:custGeom>
                  <a:avLst/>
                  <a:gdLst/>
                  <a:ahLst/>
                  <a:cxnLst>
                    <a:cxn ang="0">
                      <a:pos x="473" y="233"/>
                    </a:cxn>
                    <a:cxn ang="0">
                      <a:pos x="470" y="273"/>
                    </a:cxn>
                    <a:cxn ang="0">
                      <a:pos x="427" y="274"/>
                    </a:cxn>
                    <a:cxn ang="0">
                      <a:pos x="401" y="283"/>
                    </a:cxn>
                    <a:cxn ang="0">
                      <a:pos x="403" y="303"/>
                    </a:cxn>
                    <a:cxn ang="0">
                      <a:pos x="413" y="322"/>
                    </a:cxn>
                    <a:cxn ang="0">
                      <a:pos x="401" y="319"/>
                    </a:cxn>
                    <a:cxn ang="0">
                      <a:pos x="397" y="336"/>
                    </a:cxn>
                    <a:cxn ang="0">
                      <a:pos x="382" y="315"/>
                    </a:cxn>
                    <a:cxn ang="0">
                      <a:pos x="358" y="278"/>
                    </a:cxn>
                    <a:cxn ang="0">
                      <a:pos x="329" y="238"/>
                    </a:cxn>
                    <a:cxn ang="0">
                      <a:pos x="289" y="213"/>
                    </a:cxn>
                    <a:cxn ang="0">
                      <a:pos x="270" y="212"/>
                    </a:cxn>
                    <a:cxn ang="0">
                      <a:pos x="289" y="244"/>
                    </a:cxn>
                    <a:cxn ang="0">
                      <a:pos x="315" y="264"/>
                    </a:cxn>
                    <a:cxn ang="0">
                      <a:pos x="330" y="283"/>
                    </a:cxn>
                    <a:cxn ang="0">
                      <a:pos x="323" y="305"/>
                    </a:cxn>
                    <a:cxn ang="0">
                      <a:pos x="316" y="303"/>
                    </a:cxn>
                    <a:cxn ang="0">
                      <a:pos x="291" y="273"/>
                    </a:cxn>
                    <a:cxn ang="0">
                      <a:pos x="229" y="223"/>
                    </a:cxn>
                    <a:cxn ang="0">
                      <a:pos x="168" y="237"/>
                    </a:cxn>
                    <a:cxn ang="0">
                      <a:pos x="135" y="272"/>
                    </a:cxn>
                    <a:cxn ang="0">
                      <a:pos x="101" y="326"/>
                    </a:cxn>
                    <a:cxn ang="0">
                      <a:pos x="72" y="338"/>
                    </a:cxn>
                    <a:cxn ang="0">
                      <a:pos x="10" y="334"/>
                    </a:cxn>
                    <a:cxn ang="0">
                      <a:pos x="0" y="306"/>
                    </a:cxn>
                    <a:cxn ang="0">
                      <a:pos x="4" y="246"/>
                    </a:cxn>
                    <a:cxn ang="0">
                      <a:pos x="48" y="235"/>
                    </a:cxn>
                    <a:cxn ang="0">
                      <a:pos x="89" y="240"/>
                    </a:cxn>
                    <a:cxn ang="0">
                      <a:pos x="105" y="206"/>
                    </a:cxn>
                    <a:cxn ang="0">
                      <a:pos x="103" y="193"/>
                    </a:cxn>
                    <a:cxn ang="0">
                      <a:pos x="60" y="163"/>
                    </a:cxn>
                    <a:cxn ang="0">
                      <a:pos x="88" y="157"/>
                    </a:cxn>
                    <a:cxn ang="0">
                      <a:pos x="96" y="143"/>
                    </a:cxn>
                    <a:cxn ang="0">
                      <a:pos x="114" y="145"/>
                    </a:cxn>
                    <a:cxn ang="0">
                      <a:pos x="147" y="118"/>
                    </a:cxn>
                    <a:cxn ang="0">
                      <a:pos x="176" y="89"/>
                    </a:cxn>
                    <a:cxn ang="0">
                      <a:pos x="208" y="73"/>
                    </a:cxn>
                    <a:cxn ang="0">
                      <a:pos x="225" y="54"/>
                    </a:cxn>
                    <a:cxn ang="0">
                      <a:pos x="245" y="5"/>
                    </a:cxn>
                    <a:cxn ang="0">
                      <a:pos x="251" y="25"/>
                    </a:cxn>
                    <a:cxn ang="0">
                      <a:pos x="240" y="54"/>
                    </a:cxn>
                    <a:cxn ang="0">
                      <a:pos x="254" y="66"/>
                    </a:cxn>
                    <a:cxn ang="0">
                      <a:pos x="289" y="68"/>
                    </a:cxn>
                    <a:cxn ang="0">
                      <a:pos x="333" y="50"/>
                    </a:cxn>
                    <a:cxn ang="0">
                      <a:pos x="378" y="55"/>
                    </a:cxn>
                    <a:cxn ang="0">
                      <a:pos x="408" y="95"/>
                    </a:cxn>
                    <a:cxn ang="0">
                      <a:pos x="399" y="153"/>
                    </a:cxn>
                    <a:cxn ang="0">
                      <a:pos x="470" y="180"/>
                    </a:cxn>
                    <a:cxn ang="0">
                      <a:pos x="474" y="204"/>
                    </a:cxn>
                    <a:cxn ang="0">
                      <a:pos x="476" y="216"/>
                    </a:cxn>
                  </a:cxnLst>
                  <a:rect l="0" t="0" r="r" b="b"/>
                  <a:pathLst>
                    <a:path w="485" h="347">
                      <a:moveTo>
                        <a:pt x="476" y="216"/>
                      </a:moveTo>
                      <a:cubicBezTo>
                        <a:pt x="474" y="223"/>
                        <a:pt x="475" y="219"/>
                        <a:pt x="473" y="222"/>
                      </a:cubicBezTo>
                      <a:cubicBezTo>
                        <a:pt x="473" y="233"/>
                        <a:pt x="473" y="233"/>
                        <a:pt x="473" y="233"/>
                      </a:cubicBezTo>
                      <a:cubicBezTo>
                        <a:pt x="469" y="238"/>
                        <a:pt x="461" y="246"/>
                        <a:pt x="461" y="253"/>
                      </a:cubicBezTo>
                      <a:cubicBezTo>
                        <a:pt x="461" y="261"/>
                        <a:pt x="473" y="268"/>
                        <a:pt x="476" y="272"/>
                      </a:cubicBezTo>
                      <a:cubicBezTo>
                        <a:pt x="474" y="273"/>
                        <a:pt x="472" y="273"/>
                        <a:pt x="470" y="273"/>
                      </a:cubicBezTo>
                      <a:cubicBezTo>
                        <a:pt x="466" y="275"/>
                        <a:pt x="463" y="273"/>
                        <a:pt x="459" y="275"/>
                      </a:cubicBezTo>
                      <a:cubicBezTo>
                        <a:pt x="453" y="277"/>
                        <a:pt x="452" y="283"/>
                        <a:pt x="446" y="283"/>
                      </a:cubicBezTo>
                      <a:cubicBezTo>
                        <a:pt x="439" y="283"/>
                        <a:pt x="435" y="274"/>
                        <a:pt x="427" y="274"/>
                      </a:cubicBezTo>
                      <a:cubicBezTo>
                        <a:pt x="420" y="274"/>
                        <a:pt x="419" y="278"/>
                        <a:pt x="413" y="280"/>
                      </a:cubicBezTo>
                      <a:cubicBezTo>
                        <a:pt x="414" y="284"/>
                        <a:pt x="414" y="286"/>
                        <a:pt x="413" y="290"/>
                      </a:cubicBezTo>
                      <a:cubicBezTo>
                        <a:pt x="406" y="290"/>
                        <a:pt x="405" y="283"/>
                        <a:pt x="401" y="283"/>
                      </a:cubicBezTo>
                      <a:cubicBezTo>
                        <a:pt x="399" y="283"/>
                        <a:pt x="397" y="286"/>
                        <a:pt x="397" y="288"/>
                      </a:cubicBezTo>
                      <a:cubicBezTo>
                        <a:pt x="405" y="298"/>
                        <a:pt x="405" y="298"/>
                        <a:pt x="405" y="298"/>
                      </a:cubicBezTo>
                      <a:cubicBezTo>
                        <a:pt x="405" y="300"/>
                        <a:pt x="403" y="302"/>
                        <a:pt x="403" y="303"/>
                      </a:cubicBezTo>
                      <a:cubicBezTo>
                        <a:pt x="403" y="304"/>
                        <a:pt x="415" y="315"/>
                        <a:pt x="419" y="315"/>
                      </a:cubicBezTo>
                      <a:cubicBezTo>
                        <a:pt x="419" y="317"/>
                        <a:pt x="420" y="318"/>
                        <a:pt x="420" y="319"/>
                      </a:cubicBezTo>
                      <a:cubicBezTo>
                        <a:pt x="418" y="321"/>
                        <a:pt x="414" y="319"/>
                        <a:pt x="413" y="322"/>
                      </a:cubicBezTo>
                      <a:cubicBezTo>
                        <a:pt x="412" y="322"/>
                        <a:pt x="412" y="322"/>
                        <a:pt x="412" y="322"/>
                      </a:cubicBezTo>
                      <a:cubicBezTo>
                        <a:pt x="407" y="321"/>
                        <a:pt x="403" y="317"/>
                        <a:pt x="401" y="315"/>
                      </a:cubicBezTo>
                      <a:cubicBezTo>
                        <a:pt x="401" y="319"/>
                        <a:pt x="401" y="319"/>
                        <a:pt x="401" y="319"/>
                      </a:cubicBezTo>
                      <a:cubicBezTo>
                        <a:pt x="402" y="321"/>
                        <a:pt x="403" y="323"/>
                        <a:pt x="403" y="326"/>
                      </a:cubicBezTo>
                      <a:cubicBezTo>
                        <a:pt x="403" y="329"/>
                        <a:pt x="399" y="334"/>
                        <a:pt x="403" y="336"/>
                      </a:cubicBezTo>
                      <a:cubicBezTo>
                        <a:pt x="401" y="336"/>
                        <a:pt x="397" y="336"/>
                        <a:pt x="397" y="336"/>
                      </a:cubicBezTo>
                      <a:cubicBezTo>
                        <a:pt x="390" y="336"/>
                        <a:pt x="384" y="329"/>
                        <a:pt x="384" y="322"/>
                      </a:cubicBezTo>
                      <a:cubicBezTo>
                        <a:pt x="384" y="319"/>
                        <a:pt x="388" y="317"/>
                        <a:pt x="390" y="315"/>
                      </a:cubicBezTo>
                      <a:cubicBezTo>
                        <a:pt x="387" y="315"/>
                        <a:pt x="385" y="315"/>
                        <a:pt x="382" y="315"/>
                      </a:cubicBezTo>
                      <a:cubicBezTo>
                        <a:pt x="380" y="315"/>
                        <a:pt x="379" y="311"/>
                        <a:pt x="379" y="310"/>
                      </a:cubicBezTo>
                      <a:cubicBezTo>
                        <a:pt x="378" y="304"/>
                        <a:pt x="374" y="300"/>
                        <a:pt x="370" y="296"/>
                      </a:cubicBezTo>
                      <a:cubicBezTo>
                        <a:pt x="365" y="291"/>
                        <a:pt x="358" y="287"/>
                        <a:pt x="358" y="278"/>
                      </a:cubicBezTo>
                      <a:cubicBezTo>
                        <a:pt x="358" y="272"/>
                        <a:pt x="358" y="270"/>
                        <a:pt x="358" y="266"/>
                      </a:cubicBezTo>
                      <a:cubicBezTo>
                        <a:pt x="358" y="260"/>
                        <a:pt x="348" y="251"/>
                        <a:pt x="342" y="248"/>
                      </a:cubicBezTo>
                      <a:cubicBezTo>
                        <a:pt x="336" y="245"/>
                        <a:pt x="329" y="244"/>
                        <a:pt x="329" y="238"/>
                      </a:cubicBezTo>
                      <a:cubicBezTo>
                        <a:pt x="326" y="238"/>
                        <a:pt x="325" y="238"/>
                        <a:pt x="323" y="238"/>
                      </a:cubicBezTo>
                      <a:cubicBezTo>
                        <a:pt x="313" y="238"/>
                        <a:pt x="302" y="223"/>
                        <a:pt x="302" y="213"/>
                      </a:cubicBezTo>
                      <a:cubicBezTo>
                        <a:pt x="297" y="213"/>
                        <a:pt x="293" y="213"/>
                        <a:pt x="289" y="213"/>
                      </a:cubicBezTo>
                      <a:cubicBezTo>
                        <a:pt x="283" y="213"/>
                        <a:pt x="285" y="204"/>
                        <a:pt x="283" y="201"/>
                      </a:cubicBezTo>
                      <a:cubicBezTo>
                        <a:pt x="278" y="204"/>
                        <a:pt x="268" y="204"/>
                        <a:pt x="268" y="209"/>
                      </a:cubicBezTo>
                      <a:cubicBezTo>
                        <a:pt x="268" y="210"/>
                        <a:pt x="270" y="212"/>
                        <a:pt x="270" y="212"/>
                      </a:cubicBezTo>
                      <a:cubicBezTo>
                        <a:pt x="270" y="214"/>
                        <a:pt x="269" y="217"/>
                        <a:pt x="269" y="220"/>
                      </a:cubicBezTo>
                      <a:cubicBezTo>
                        <a:pt x="269" y="226"/>
                        <a:pt x="273" y="229"/>
                        <a:pt x="278" y="231"/>
                      </a:cubicBezTo>
                      <a:cubicBezTo>
                        <a:pt x="285" y="233"/>
                        <a:pt x="288" y="240"/>
                        <a:pt x="289" y="244"/>
                      </a:cubicBezTo>
                      <a:cubicBezTo>
                        <a:pt x="291" y="250"/>
                        <a:pt x="294" y="257"/>
                        <a:pt x="298" y="259"/>
                      </a:cubicBezTo>
                      <a:cubicBezTo>
                        <a:pt x="304" y="262"/>
                        <a:pt x="309" y="260"/>
                        <a:pt x="315" y="260"/>
                      </a:cubicBezTo>
                      <a:cubicBezTo>
                        <a:pt x="315" y="261"/>
                        <a:pt x="315" y="263"/>
                        <a:pt x="315" y="264"/>
                      </a:cubicBezTo>
                      <a:cubicBezTo>
                        <a:pt x="313" y="269"/>
                        <a:pt x="323" y="271"/>
                        <a:pt x="326" y="272"/>
                      </a:cubicBezTo>
                      <a:cubicBezTo>
                        <a:pt x="335" y="277"/>
                        <a:pt x="345" y="280"/>
                        <a:pt x="344" y="290"/>
                      </a:cubicBezTo>
                      <a:cubicBezTo>
                        <a:pt x="340" y="289"/>
                        <a:pt x="337" y="283"/>
                        <a:pt x="330" y="283"/>
                      </a:cubicBezTo>
                      <a:cubicBezTo>
                        <a:pt x="325" y="283"/>
                        <a:pt x="320" y="286"/>
                        <a:pt x="320" y="290"/>
                      </a:cubicBezTo>
                      <a:cubicBezTo>
                        <a:pt x="320" y="296"/>
                        <a:pt x="328" y="297"/>
                        <a:pt x="328" y="303"/>
                      </a:cubicBezTo>
                      <a:cubicBezTo>
                        <a:pt x="328" y="305"/>
                        <a:pt x="323" y="305"/>
                        <a:pt x="323" y="305"/>
                      </a:cubicBezTo>
                      <a:cubicBezTo>
                        <a:pt x="319" y="309"/>
                        <a:pt x="319" y="318"/>
                        <a:pt x="313" y="318"/>
                      </a:cubicBezTo>
                      <a:cubicBezTo>
                        <a:pt x="310" y="318"/>
                        <a:pt x="308" y="317"/>
                        <a:pt x="308" y="315"/>
                      </a:cubicBezTo>
                      <a:cubicBezTo>
                        <a:pt x="314" y="315"/>
                        <a:pt x="316" y="309"/>
                        <a:pt x="316" y="303"/>
                      </a:cubicBezTo>
                      <a:cubicBezTo>
                        <a:pt x="316" y="297"/>
                        <a:pt x="312" y="295"/>
                        <a:pt x="311" y="291"/>
                      </a:cubicBezTo>
                      <a:cubicBezTo>
                        <a:pt x="310" y="291"/>
                        <a:pt x="300" y="281"/>
                        <a:pt x="299" y="278"/>
                      </a:cubicBezTo>
                      <a:cubicBezTo>
                        <a:pt x="297" y="278"/>
                        <a:pt x="291" y="276"/>
                        <a:pt x="291" y="273"/>
                      </a:cubicBezTo>
                      <a:cubicBezTo>
                        <a:pt x="277" y="270"/>
                        <a:pt x="274" y="266"/>
                        <a:pt x="266" y="259"/>
                      </a:cubicBezTo>
                      <a:cubicBezTo>
                        <a:pt x="263" y="256"/>
                        <a:pt x="257" y="254"/>
                        <a:pt x="256" y="251"/>
                      </a:cubicBezTo>
                      <a:cubicBezTo>
                        <a:pt x="248" y="241"/>
                        <a:pt x="245" y="223"/>
                        <a:pt x="229" y="223"/>
                      </a:cubicBezTo>
                      <a:cubicBezTo>
                        <a:pt x="221" y="223"/>
                        <a:pt x="220" y="228"/>
                        <a:pt x="216" y="230"/>
                      </a:cubicBezTo>
                      <a:cubicBezTo>
                        <a:pt x="208" y="234"/>
                        <a:pt x="202" y="242"/>
                        <a:pt x="192" y="242"/>
                      </a:cubicBezTo>
                      <a:cubicBezTo>
                        <a:pt x="183" y="242"/>
                        <a:pt x="177" y="237"/>
                        <a:pt x="168" y="237"/>
                      </a:cubicBezTo>
                      <a:cubicBezTo>
                        <a:pt x="161" y="237"/>
                        <a:pt x="154" y="242"/>
                        <a:pt x="154" y="248"/>
                      </a:cubicBezTo>
                      <a:cubicBezTo>
                        <a:pt x="157" y="258"/>
                        <a:pt x="157" y="258"/>
                        <a:pt x="157" y="258"/>
                      </a:cubicBezTo>
                      <a:cubicBezTo>
                        <a:pt x="154" y="267"/>
                        <a:pt x="144" y="270"/>
                        <a:pt x="135" y="272"/>
                      </a:cubicBezTo>
                      <a:cubicBezTo>
                        <a:pt x="127" y="274"/>
                        <a:pt x="114" y="292"/>
                        <a:pt x="114" y="302"/>
                      </a:cubicBezTo>
                      <a:cubicBezTo>
                        <a:pt x="114" y="305"/>
                        <a:pt x="117" y="306"/>
                        <a:pt x="119" y="307"/>
                      </a:cubicBezTo>
                      <a:cubicBezTo>
                        <a:pt x="113" y="316"/>
                        <a:pt x="110" y="321"/>
                        <a:pt x="101" y="326"/>
                      </a:cubicBezTo>
                      <a:cubicBezTo>
                        <a:pt x="96" y="328"/>
                        <a:pt x="95" y="340"/>
                        <a:pt x="86" y="337"/>
                      </a:cubicBezTo>
                      <a:cubicBezTo>
                        <a:pt x="86" y="337"/>
                        <a:pt x="86" y="337"/>
                        <a:pt x="86" y="337"/>
                      </a:cubicBezTo>
                      <a:cubicBezTo>
                        <a:pt x="82" y="336"/>
                        <a:pt x="75" y="338"/>
                        <a:pt x="72" y="338"/>
                      </a:cubicBezTo>
                      <a:cubicBezTo>
                        <a:pt x="62" y="338"/>
                        <a:pt x="56" y="347"/>
                        <a:pt x="46" y="347"/>
                      </a:cubicBezTo>
                      <a:cubicBezTo>
                        <a:pt x="40" y="347"/>
                        <a:pt x="39" y="331"/>
                        <a:pt x="29" y="331"/>
                      </a:cubicBezTo>
                      <a:cubicBezTo>
                        <a:pt x="22" y="331"/>
                        <a:pt x="17" y="334"/>
                        <a:pt x="10" y="334"/>
                      </a:cubicBezTo>
                      <a:cubicBezTo>
                        <a:pt x="8" y="334"/>
                        <a:pt x="7" y="332"/>
                        <a:pt x="7" y="330"/>
                      </a:cubicBezTo>
                      <a:cubicBezTo>
                        <a:pt x="7" y="321"/>
                        <a:pt x="7" y="318"/>
                        <a:pt x="7" y="313"/>
                      </a:cubicBezTo>
                      <a:cubicBezTo>
                        <a:pt x="3" y="313"/>
                        <a:pt x="0" y="310"/>
                        <a:pt x="0" y="306"/>
                      </a:cubicBezTo>
                      <a:cubicBezTo>
                        <a:pt x="0" y="301"/>
                        <a:pt x="4" y="299"/>
                        <a:pt x="4" y="296"/>
                      </a:cubicBezTo>
                      <a:cubicBezTo>
                        <a:pt x="4" y="285"/>
                        <a:pt x="8" y="274"/>
                        <a:pt x="8" y="262"/>
                      </a:cubicBezTo>
                      <a:cubicBezTo>
                        <a:pt x="8" y="256"/>
                        <a:pt x="4" y="250"/>
                        <a:pt x="4" y="246"/>
                      </a:cubicBezTo>
                      <a:cubicBezTo>
                        <a:pt x="4" y="243"/>
                        <a:pt x="19" y="234"/>
                        <a:pt x="21" y="234"/>
                      </a:cubicBezTo>
                      <a:cubicBezTo>
                        <a:pt x="23" y="234"/>
                        <a:pt x="25" y="236"/>
                        <a:pt x="28" y="235"/>
                      </a:cubicBezTo>
                      <a:cubicBezTo>
                        <a:pt x="48" y="235"/>
                        <a:pt x="48" y="235"/>
                        <a:pt x="48" y="235"/>
                      </a:cubicBezTo>
                      <a:cubicBezTo>
                        <a:pt x="49" y="237"/>
                        <a:pt x="53" y="238"/>
                        <a:pt x="55" y="238"/>
                      </a:cubicBezTo>
                      <a:cubicBezTo>
                        <a:pt x="76" y="238"/>
                        <a:pt x="76" y="238"/>
                        <a:pt x="76" y="238"/>
                      </a:cubicBezTo>
                      <a:cubicBezTo>
                        <a:pt x="82" y="237"/>
                        <a:pt x="84" y="240"/>
                        <a:pt x="89" y="240"/>
                      </a:cubicBezTo>
                      <a:cubicBezTo>
                        <a:pt x="92" y="240"/>
                        <a:pt x="98" y="238"/>
                        <a:pt x="100" y="238"/>
                      </a:cubicBezTo>
                      <a:cubicBezTo>
                        <a:pt x="100" y="229"/>
                        <a:pt x="105" y="226"/>
                        <a:pt x="105" y="218"/>
                      </a:cubicBezTo>
                      <a:cubicBezTo>
                        <a:pt x="105" y="216"/>
                        <a:pt x="105" y="208"/>
                        <a:pt x="105" y="206"/>
                      </a:cubicBezTo>
                      <a:cubicBezTo>
                        <a:pt x="104" y="206"/>
                        <a:pt x="104" y="206"/>
                        <a:pt x="104" y="206"/>
                      </a:cubicBezTo>
                      <a:cubicBezTo>
                        <a:pt x="105" y="205"/>
                        <a:pt x="106" y="201"/>
                        <a:pt x="106" y="200"/>
                      </a:cubicBezTo>
                      <a:cubicBezTo>
                        <a:pt x="106" y="196"/>
                        <a:pt x="103" y="197"/>
                        <a:pt x="103" y="193"/>
                      </a:cubicBezTo>
                      <a:cubicBezTo>
                        <a:pt x="94" y="193"/>
                        <a:pt x="92" y="185"/>
                        <a:pt x="92" y="178"/>
                      </a:cubicBezTo>
                      <a:cubicBezTo>
                        <a:pt x="89" y="178"/>
                        <a:pt x="89" y="175"/>
                        <a:pt x="87" y="175"/>
                      </a:cubicBezTo>
                      <a:cubicBezTo>
                        <a:pt x="79" y="173"/>
                        <a:pt x="60" y="169"/>
                        <a:pt x="60" y="163"/>
                      </a:cubicBezTo>
                      <a:cubicBezTo>
                        <a:pt x="60" y="163"/>
                        <a:pt x="60" y="161"/>
                        <a:pt x="60" y="161"/>
                      </a:cubicBezTo>
                      <a:cubicBezTo>
                        <a:pt x="60" y="157"/>
                        <a:pt x="72" y="154"/>
                        <a:pt x="76" y="153"/>
                      </a:cubicBezTo>
                      <a:cubicBezTo>
                        <a:pt x="78" y="156"/>
                        <a:pt x="85" y="157"/>
                        <a:pt x="88" y="157"/>
                      </a:cubicBezTo>
                      <a:cubicBezTo>
                        <a:pt x="92" y="157"/>
                        <a:pt x="97" y="156"/>
                        <a:pt x="98" y="155"/>
                      </a:cubicBezTo>
                      <a:cubicBezTo>
                        <a:pt x="98" y="152"/>
                        <a:pt x="98" y="152"/>
                        <a:pt x="98" y="152"/>
                      </a:cubicBezTo>
                      <a:cubicBezTo>
                        <a:pt x="95" y="151"/>
                        <a:pt x="97" y="145"/>
                        <a:pt x="96" y="143"/>
                      </a:cubicBezTo>
                      <a:cubicBezTo>
                        <a:pt x="96" y="140"/>
                        <a:pt x="96" y="140"/>
                        <a:pt x="96" y="140"/>
                      </a:cubicBezTo>
                      <a:cubicBezTo>
                        <a:pt x="101" y="140"/>
                        <a:pt x="101" y="140"/>
                        <a:pt x="101" y="140"/>
                      </a:cubicBezTo>
                      <a:cubicBezTo>
                        <a:pt x="104" y="143"/>
                        <a:pt x="109" y="145"/>
                        <a:pt x="114" y="145"/>
                      </a:cubicBezTo>
                      <a:cubicBezTo>
                        <a:pt x="117" y="145"/>
                        <a:pt x="120" y="142"/>
                        <a:pt x="121" y="139"/>
                      </a:cubicBezTo>
                      <a:cubicBezTo>
                        <a:pt x="135" y="139"/>
                        <a:pt x="138" y="129"/>
                        <a:pt x="141" y="119"/>
                      </a:cubicBezTo>
                      <a:cubicBezTo>
                        <a:pt x="143" y="119"/>
                        <a:pt x="145" y="118"/>
                        <a:pt x="147" y="118"/>
                      </a:cubicBezTo>
                      <a:cubicBezTo>
                        <a:pt x="150" y="117"/>
                        <a:pt x="167" y="110"/>
                        <a:pt x="169" y="108"/>
                      </a:cubicBezTo>
                      <a:cubicBezTo>
                        <a:pt x="173" y="104"/>
                        <a:pt x="171" y="99"/>
                        <a:pt x="171" y="94"/>
                      </a:cubicBezTo>
                      <a:cubicBezTo>
                        <a:pt x="171" y="92"/>
                        <a:pt x="175" y="89"/>
                        <a:pt x="176" y="89"/>
                      </a:cubicBezTo>
                      <a:cubicBezTo>
                        <a:pt x="182" y="83"/>
                        <a:pt x="188" y="76"/>
                        <a:pt x="198" y="76"/>
                      </a:cubicBezTo>
                      <a:cubicBezTo>
                        <a:pt x="204" y="76"/>
                        <a:pt x="201" y="77"/>
                        <a:pt x="204" y="76"/>
                      </a:cubicBezTo>
                      <a:cubicBezTo>
                        <a:pt x="206" y="77"/>
                        <a:pt x="207" y="74"/>
                        <a:pt x="208" y="73"/>
                      </a:cubicBezTo>
                      <a:cubicBezTo>
                        <a:pt x="211" y="70"/>
                        <a:pt x="215" y="72"/>
                        <a:pt x="219" y="72"/>
                      </a:cubicBezTo>
                      <a:cubicBezTo>
                        <a:pt x="221" y="72"/>
                        <a:pt x="229" y="68"/>
                        <a:pt x="229" y="65"/>
                      </a:cubicBezTo>
                      <a:cubicBezTo>
                        <a:pt x="229" y="63"/>
                        <a:pt x="225" y="54"/>
                        <a:pt x="225" y="54"/>
                      </a:cubicBezTo>
                      <a:cubicBezTo>
                        <a:pt x="224" y="42"/>
                        <a:pt x="217" y="38"/>
                        <a:pt x="217" y="28"/>
                      </a:cubicBezTo>
                      <a:cubicBezTo>
                        <a:pt x="217" y="9"/>
                        <a:pt x="234" y="8"/>
                        <a:pt x="245" y="0"/>
                      </a:cubicBezTo>
                      <a:cubicBezTo>
                        <a:pt x="245" y="5"/>
                        <a:pt x="245" y="5"/>
                        <a:pt x="245" y="5"/>
                      </a:cubicBezTo>
                      <a:cubicBezTo>
                        <a:pt x="243" y="10"/>
                        <a:pt x="242" y="12"/>
                        <a:pt x="242" y="17"/>
                      </a:cubicBezTo>
                      <a:cubicBezTo>
                        <a:pt x="242" y="21"/>
                        <a:pt x="247" y="22"/>
                        <a:pt x="251" y="22"/>
                      </a:cubicBezTo>
                      <a:cubicBezTo>
                        <a:pt x="251" y="23"/>
                        <a:pt x="251" y="24"/>
                        <a:pt x="251" y="25"/>
                      </a:cubicBezTo>
                      <a:cubicBezTo>
                        <a:pt x="251" y="27"/>
                        <a:pt x="247" y="28"/>
                        <a:pt x="245" y="29"/>
                      </a:cubicBezTo>
                      <a:cubicBezTo>
                        <a:pt x="241" y="34"/>
                        <a:pt x="236" y="38"/>
                        <a:pt x="236" y="46"/>
                      </a:cubicBezTo>
                      <a:cubicBezTo>
                        <a:pt x="236" y="50"/>
                        <a:pt x="238" y="53"/>
                        <a:pt x="240" y="54"/>
                      </a:cubicBezTo>
                      <a:cubicBezTo>
                        <a:pt x="240" y="56"/>
                        <a:pt x="241" y="57"/>
                        <a:pt x="240" y="59"/>
                      </a:cubicBezTo>
                      <a:cubicBezTo>
                        <a:pt x="245" y="59"/>
                        <a:pt x="247" y="60"/>
                        <a:pt x="251" y="60"/>
                      </a:cubicBezTo>
                      <a:cubicBezTo>
                        <a:pt x="252" y="63"/>
                        <a:pt x="253" y="66"/>
                        <a:pt x="254" y="66"/>
                      </a:cubicBezTo>
                      <a:cubicBezTo>
                        <a:pt x="266" y="66"/>
                        <a:pt x="274" y="56"/>
                        <a:pt x="285" y="57"/>
                      </a:cubicBezTo>
                      <a:cubicBezTo>
                        <a:pt x="284" y="59"/>
                        <a:pt x="282" y="60"/>
                        <a:pt x="282" y="62"/>
                      </a:cubicBezTo>
                      <a:cubicBezTo>
                        <a:pt x="282" y="63"/>
                        <a:pt x="289" y="68"/>
                        <a:pt x="289" y="68"/>
                      </a:cubicBezTo>
                      <a:cubicBezTo>
                        <a:pt x="294" y="68"/>
                        <a:pt x="295" y="65"/>
                        <a:pt x="297" y="64"/>
                      </a:cubicBezTo>
                      <a:cubicBezTo>
                        <a:pt x="304" y="60"/>
                        <a:pt x="310" y="62"/>
                        <a:pt x="317" y="59"/>
                      </a:cubicBezTo>
                      <a:cubicBezTo>
                        <a:pt x="321" y="57"/>
                        <a:pt x="328" y="50"/>
                        <a:pt x="333" y="50"/>
                      </a:cubicBezTo>
                      <a:cubicBezTo>
                        <a:pt x="339" y="50"/>
                        <a:pt x="345" y="51"/>
                        <a:pt x="348" y="52"/>
                      </a:cubicBezTo>
                      <a:cubicBezTo>
                        <a:pt x="347" y="54"/>
                        <a:pt x="346" y="56"/>
                        <a:pt x="346" y="57"/>
                      </a:cubicBezTo>
                      <a:cubicBezTo>
                        <a:pt x="358" y="57"/>
                        <a:pt x="370" y="55"/>
                        <a:pt x="378" y="55"/>
                      </a:cubicBezTo>
                      <a:cubicBezTo>
                        <a:pt x="386" y="55"/>
                        <a:pt x="392" y="54"/>
                        <a:pt x="401" y="54"/>
                      </a:cubicBezTo>
                      <a:cubicBezTo>
                        <a:pt x="410" y="54"/>
                        <a:pt x="414" y="70"/>
                        <a:pt x="414" y="80"/>
                      </a:cubicBezTo>
                      <a:cubicBezTo>
                        <a:pt x="414" y="86"/>
                        <a:pt x="408" y="89"/>
                        <a:pt x="408" y="95"/>
                      </a:cubicBezTo>
                      <a:cubicBezTo>
                        <a:pt x="408" y="104"/>
                        <a:pt x="416" y="110"/>
                        <a:pt x="416" y="118"/>
                      </a:cubicBezTo>
                      <a:cubicBezTo>
                        <a:pt x="416" y="123"/>
                        <a:pt x="408" y="125"/>
                        <a:pt x="406" y="128"/>
                      </a:cubicBezTo>
                      <a:cubicBezTo>
                        <a:pt x="401" y="136"/>
                        <a:pt x="399" y="143"/>
                        <a:pt x="399" y="153"/>
                      </a:cubicBezTo>
                      <a:cubicBezTo>
                        <a:pt x="399" y="166"/>
                        <a:pt x="408" y="163"/>
                        <a:pt x="418" y="163"/>
                      </a:cubicBezTo>
                      <a:cubicBezTo>
                        <a:pt x="432" y="163"/>
                        <a:pt x="439" y="157"/>
                        <a:pt x="450" y="157"/>
                      </a:cubicBezTo>
                      <a:cubicBezTo>
                        <a:pt x="461" y="157"/>
                        <a:pt x="459" y="180"/>
                        <a:pt x="470" y="180"/>
                      </a:cubicBezTo>
                      <a:cubicBezTo>
                        <a:pt x="470" y="198"/>
                        <a:pt x="470" y="198"/>
                        <a:pt x="470" y="198"/>
                      </a:cubicBezTo>
                      <a:cubicBezTo>
                        <a:pt x="470" y="200"/>
                        <a:pt x="471" y="201"/>
                        <a:pt x="472" y="201"/>
                      </a:cubicBezTo>
                      <a:cubicBezTo>
                        <a:pt x="474" y="204"/>
                        <a:pt x="474" y="204"/>
                        <a:pt x="474" y="204"/>
                      </a:cubicBezTo>
                      <a:cubicBezTo>
                        <a:pt x="476" y="204"/>
                        <a:pt x="482" y="202"/>
                        <a:pt x="485" y="201"/>
                      </a:cubicBezTo>
                      <a:cubicBezTo>
                        <a:pt x="485" y="204"/>
                        <a:pt x="485" y="206"/>
                        <a:pt x="485" y="208"/>
                      </a:cubicBezTo>
                      <a:cubicBezTo>
                        <a:pt x="481" y="209"/>
                        <a:pt x="476" y="211"/>
                        <a:pt x="476" y="2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7" name="Freeform 25">
                  <a:extLst>
                    <a:ext uri="{FF2B5EF4-FFF2-40B4-BE49-F238E27FC236}">
                      <a16:creationId xmlns:a16="http://schemas.microsoft.com/office/drawing/2014/main" id="{2F612920-4D44-4571-8C39-9ECBB2068C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0400" y="1416050"/>
                  <a:ext cx="436563" cy="423863"/>
                </a:xfrm>
                <a:custGeom>
                  <a:avLst/>
                  <a:gdLst/>
                  <a:ahLst/>
                  <a:cxnLst>
                    <a:cxn ang="0">
                      <a:pos x="66" y="236"/>
                    </a:cxn>
                    <a:cxn ang="0">
                      <a:pos x="4" y="254"/>
                    </a:cxn>
                    <a:cxn ang="0">
                      <a:pos x="12" y="241"/>
                    </a:cxn>
                    <a:cxn ang="0">
                      <a:pos x="8" y="231"/>
                    </a:cxn>
                    <a:cxn ang="0">
                      <a:pos x="10" y="190"/>
                    </a:cxn>
                    <a:cxn ang="0">
                      <a:pos x="55" y="163"/>
                    </a:cxn>
                    <a:cxn ang="0">
                      <a:pos x="85" y="129"/>
                    </a:cxn>
                    <a:cxn ang="0">
                      <a:pos x="97" y="102"/>
                    </a:cxn>
                    <a:cxn ang="0">
                      <a:pos x="142" y="55"/>
                    </a:cxn>
                    <a:cxn ang="0">
                      <a:pos x="124" y="57"/>
                    </a:cxn>
                    <a:cxn ang="0">
                      <a:pos x="124" y="49"/>
                    </a:cxn>
                    <a:cxn ang="0">
                      <a:pos x="132" y="44"/>
                    </a:cxn>
                    <a:cxn ang="0">
                      <a:pos x="148" y="57"/>
                    </a:cxn>
                    <a:cxn ang="0">
                      <a:pos x="149" y="45"/>
                    </a:cxn>
                    <a:cxn ang="0">
                      <a:pos x="168" y="37"/>
                    </a:cxn>
                    <a:cxn ang="0">
                      <a:pos x="183" y="28"/>
                    </a:cxn>
                    <a:cxn ang="0">
                      <a:pos x="199" y="21"/>
                    </a:cxn>
                    <a:cxn ang="0">
                      <a:pos x="221" y="17"/>
                    </a:cxn>
                    <a:cxn ang="0">
                      <a:pos x="223" y="5"/>
                    </a:cxn>
                    <a:cxn ang="0">
                      <a:pos x="256" y="6"/>
                    </a:cxn>
                    <a:cxn ang="0">
                      <a:pos x="266" y="7"/>
                    </a:cxn>
                    <a:cxn ang="0">
                      <a:pos x="285" y="2"/>
                    </a:cxn>
                    <a:cxn ang="0">
                      <a:pos x="296" y="6"/>
                    </a:cxn>
                    <a:cxn ang="0">
                      <a:pos x="293" y="24"/>
                    </a:cxn>
                    <a:cxn ang="0">
                      <a:pos x="315" y="32"/>
                    </a:cxn>
                    <a:cxn ang="0">
                      <a:pos x="309" y="72"/>
                    </a:cxn>
                    <a:cxn ang="0">
                      <a:pos x="310" y="113"/>
                    </a:cxn>
                    <a:cxn ang="0">
                      <a:pos x="318" y="148"/>
                    </a:cxn>
                    <a:cxn ang="0">
                      <a:pos x="327" y="172"/>
                    </a:cxn>
                    <a:cxn ang="0">
                      <a:pos x="255" y="224"/>
                    </a:cxn>
                    <a:cxn ang="0">
                      <a:pos x="218" y="225"/>
                    </a:cxn>
                    <a:cxn ang="0">
                      <a:pos x="206" y="200"/>
                    </a:cxn>
                    <a:cxn ang="0">
                      <a:pos x="197" y="174"/>
                    </a:cxn>
                    <a:cxn ang="0">
                      <a:pos x="254" y="130"/>
                    </a:cxn>
                    <a:cxn ang="0">
                      <a:pos x="202" y="135"/>
                    </a:cxn>
                    <a:cxn ang="0">
                      <a:pos x="172" y="169"/>
                    </a:cxn>
                    <a:cxn ang="0">
                      <a:pos x="146" y="201"/>
                    </a:cxn>
                    <a:cxn ang="0">
                      <a:pos x="150" y="218"/>
                    </a:cxn>
                    <a:cxn ang="0">
                      <a:pos x="152" y="253"/>
                    </a:cxn>
                    <a:cxn ang="0">
                      <a:pos x="146" y="283"/>
                    </a:cxn>
                    <a:cxn ang="0">
                      <a:pos x="121" y="304"/>
                    </a:cxn>
                    <a:cxn ang="0">
                      <a:pos x="90" y="297"/>
                    </a:cxn>
                    <a:cxn ang="0">
                      <a:pos x="82" y="269"/>
                    </a:cxn>
                    <a:cxn ang="0">
                      <a:pos x="76" y="245"/>
                    </a:cxn>
                  </a:cxnLst>
                  <a:rect l="0" t="0" r="r" b="b"/>
                  <a:pathLst>
                    <a:path w="327" h="318">
                      <a:moveTo>
                        <a:pt x="76" y="247"/>
                      </a:moveTo>
                      <a:cubicBezTo>
                        <a:pt x="70" y="245"/>
                        <a:pt x="69" y="241"/>
                        <a:pt x="66" y="236"/>
                      </a:cubicBezTo>
                      <a:cubicBezTo>
                        <a:pt x="57" y="249"/>
                        <a:pt x="43" y="266"/>
                        <a:pt x="24" y="266"/>
                      </a:cubicBezTo>
                      <a:cubicBezTo>
                        <a:pt x="22" y="266"/>
                        <a:pt x="4" y="256"/>
                        <a:pt x="4" y="254"/>
                      </a:cubicBezTo>
                      <a:cubicBezTo>
                        <a:pt x="4" y="250"/>
                        <a:pt x="10" y="248"/>
                        <a:pt x="12" y="247"/>
                      </a:cubicBezTo>
                      <a:cubicBezTo>
                        <a:pt x="12" y="241"/>
                        <a:pt x="12" y="241"/>
                        <a:pt x="12" y="241"/>
                      </a:cubicBezTo>
                      <a:cubicBezTo>
                        <a:pt x="6" y="241"/>
                        <a:pt x="6" y="241"/>
                        <a:pt x="0" y="243"/>
                      </a:cubicBezTo>
                      <a:cubicBezTo>
                        <a:pt x="0" y="240"/>
                        <a:pt x="5" y="234"/>
                        <a:pt x="8" y="231"/>
                      </a:cubicBezTo>
                      <a:cubicBezTo>
                        <a:pt x="1" y="223"/>
                        <a:pt x="0" y="212"/>
                        <a:pt x="0" y="200"/>
                      </a:cubicBezTo>
                      <a:cubicBezTo>
                        <a:pt x="0" y="193"/>
                        <a:pt x="7" y="194"/>
                        <a:pt x="10" y="190"/>
                      </a:cubicBezTo>
                      <a:cubicBezTo>
                        <a:pt x="15" y="182"/>
                        <a:pt x="20" y="177"/>
                        <a:pt x="30" y="174"/>
                      </a:cubicBezTo>
                      <a:cubicBezTo>
                        <a:pt x="38" y="172"/>
                        <a:pt x="39" y="162"/>
                        <a:pt x="55" y="163"/>
                      </a:cubicBezTo>
                      <a:cubicBezTo>
                        <a:pt x="50" y="162"/>
                        <a:pt x="49" y="161"/>
                        <a:pt x="45" y="160"/>
                      </a:cubicBezTo>
                      <a:cubicBezTo>
                        <a:pt x="64" y="155"/>
                        <a:pt x="71" y="140"/>
                        <a:pt x="85" y="129"/>
                      </a:cubicBezTo>
                      <a:cubicBezTo>
                        <a:pt x="90" y="126"/>
                        <a:pt x="89" y="112"/>
                        <a:pt x="93" y="112"/>
                      </a:cubicBezTo>
                      <a:cubicBezTo>
                        <a:pt x="93" y="112"/>
                        <a:pt x="97" y="102"/>
                        <a:pt x="97" y="102"/>
                      </a:cubicBezTo>
                      <a:cubicBezTo>
                        <a:pt x="102" y="93"/>
                        <a:pt x="109" y="87"/>
                        <a:pt x="118" y="83"/>
                      </a:cubicBezTo>
                      <a:cubicBezTo>
                        <a:pt x="127" y="80"/>
                        <a:pt x="139" y="65"/>
                        <a:pt x="142" y="55"/>
                      </a:cubicBezTo>
                      <a:cubicBezTo>
                        <a:pt x="131" y="58"/>
                        <a:pt x="126" y="63"/>
                        <a:pt x="116" y="63"/>
                      </a:cubicBezTo>
                      <a:cubicBezTo>
                        <a:pt x="118" y="60"/>
                        <a:pt x="123" y="58"/>
                        <a:pt x="124" y="57"/>
                      </a:cubicBezTo>
                      <a:cubicBezTo>
                        <a:pt x="122" y="57"/>
                        <a:pt x="118" y="56"/>
                        <a:pt x="118" y="56"/>
                      </a:cubicBezTo>
                      <a:cubicBezTo>
                        <a:pt x="119" y="51"/>
                        <a:pt x="121" y="49"/>
                        <a:pt x="124" y="49"/>
                      </a:cubicBezTo>
                      <a:cubicBezTo>
                        <a:pt x="126" y="49"/>
                        <a:pt x="127" y="50"/>
                        <a:pt x="128" y="50"/>
                      </a:cubicBezTo>
                      <a:cubicBezTo>
                        <a:pt x="129" y="47"/>
                        <a:pt x="131" y="46"/>
                        <a:pt x="132" y="44"/>
                      </a:cubicBezTo>
                      <a:cubicBezTo>
                        <a:pt x="134" y="47"/>
                        <a:pt x="135" y="49"/>
                        <a:pt x="133" y="52"/>
                      </a:cubicBezTo>
                      <a:cubicBezTo>
                        <a:pt x="140" y="52"/>
                        <a:pt x="142" y="57"/>
                        <a:pt x="148" y="57"/>
                      </a:cubicBezTo>
                      <a:cubicBezTo>
                        <a:pt x="150" y="57"/>
                        <a:pt x="155" y="46"/>
                        <a:pt x="156" y="46"/>
                      </a:cubicBezTo>
                      <a:cubicBezTo>
                        <a:pt x="153" y="45"/>
                        <a:pt x="153" y="44"/>
                        <a:pt x="149" y="45"/>
                      </a:cubicBezTo>
                      <a:cubicBezTo>
                        <a:pt x="151" y="41"/>
                        <a:pt x="154" y="38"/>
                        <a:pt x="159" y="38"/>
                      </a:cubicBezTo>
                      <a:cubicBezTo>
                        <a:pt x="162" y="38"/>
                        <a:pt x="165" y="39"/>
                        <a:pt x="168" y="37"/>
                      </a:cubicBezTo>
                      <a:cubicBezTo>
                        <a:pt x="165" y="35"/>
                        <a:pt x="166" y="35"/>
                        <a:pt x="164" y="33"/>
                      </a:cubicBezTo>
                      <a:cubicBezTo>
                        <a:pt x="169" y="29"/>
                        <a:pt x="176" y="29"/>
                        <a:pt x="183" y="28"/>
                      </a:cubicBezTo>
                      <a:cubicBezTo>
                        <a:pt x="183" y="33"/>
                        <a:pt x="183" y="33"/>
                        <a:pt x="183" y="33"/>
                      </a:cubicBezTo>
                      <a:cubicBezTo>
                        <a:pt x="189" y="32"/>
                        <a:pt x="190" y="22"/>
                        <a:pt x="199" y="21"/>
                      </a:cubicBezTo>
                      <a:cubicBezTo>
                        <a:pt x="199" y="29"/>
                        <a:pt x="199" y="29"/>
                        <a:pt x="199" y="29"/>
                      </a:cubicBezTo>
                      <a:cubicBezTo>
                        <a:pt x="205" y="18"/>
                        <a:pt x="213" y="21"/>
                        <a:pt x="221" y="17"/>
                      </a:cubicBezTo>
                      <a:cubicBezTo>
                        <a:pt x="217" y="15"/>
                        <a:pt x="214" y="14"/>
                        <a:pt x="214" y="11"/>
                      </a:cubicBezTo>
                      <a:cubicBezTo>
                        <a:pt x="214" y="9"/>
                        <a:pt x="222" y="7"/>
                        <a:pt x="223" y="5"/>
                      </a:cubicBezTo>
                      <a:cubicBezTo>
                        <a:pt x="226" y="8"/>
                        <a:pt x="228" y="11"/>
                        <a:pt x="232" y="11"/>
                      </a:cubicBezTo>
                      <a:cubicBezTo>
                        <a:pt x="239" y="11"/>
                        <a:pt x="256" y="0"/>
                        <a:pt x="256" y="6"/>
                      </a:cubicBezTo>
                      <a:cubicBezTo>
                        <a:pt x="256" y="12"/>
                        <a:pt x="248" y="14"/>
                        <a:pt x="247" y="20"/>
                      </a:cubicBezTo>
                      <a:cubicBezTo>
                        <a:pt x="255" y="21"/>
                        <a:pt x="258" y="11"/>
                        <a:pt x="266" y="7"/>
                      </a:cubicBezTo>
                      <a:cubicBezTo>
                        <a:pt x="267" y="10"/>
                        <a:pt x="267" y="12"/>
                        <a:pt x="268" y="15"/>
                      </a:cubicBezTo>
                      <a:cubicBezTo>
                        <a:pt x="274" y="9"/>
                        <a:pt x="277" y="7"/>
                        <a:pt x="285" y="2"/>
                      </a:cubicBezTo>
                      <a:cubicBezTo>
                        <a:pt x="285" y="8"/>
                        <a:pt x="284" y="12"/>
                        <a:pt x="289" y="13"/>
                      </a:cubicBezTo>
                      <a:cubicBezTo>
                        <a:pt x="290" y="9"/>
                        <a:pt x="292" y="6"/>
                        <a:pt x="296" y="6"/>
                      </a:cubicBezTo>
                      <a:cubicBezTo>
                        <a:pt x="298" y="6"/>
                        <a:pt x="307" y="11"/>
                        <a:pt x="311" y="13"/>
                      </a:cubicBezTo>
                      <a:cubicBezTo>
                        <a:pt x="307" y="24"/>
                        <a:pt x="303" y="20"/>
                        <a:pt x="293" y="24"/>
                      </a:cubicBezTo>
                      <a:cubicBezTo>
                        <a:pt x="298" y="27"/>
                        <a:pt x="301" y="28"/>
                        <a:pt x="301" y="30"/>
                      </a:cubicBezTo>
                      <a:cubicBezTo>
                        <a:pt x="305" y="31"/>
                        <a:pt x="314" y="32"/>
                        <a:pt x="315" y="32"/>
                      </a:cubicBezTo>
                      <a:cubicBezTo>
                        <a:pt x="309" y="36"/>
                        <a:pt x="293" y="44"/>
                        <a:pt x="293" y="55"/>
                      </a:cubicBezTo>
                      <a:cubicBezTo>
                        <a:pt x="293" y="63"/>
                        <a:pt x="309" y="62"/>
                        <a:pt x="309" y="72"/>
                      </a:cubicBezTo>
                      <a:cubicBezTo>
                        <a:pt x="309" y="80"/>
                        <a:pt x="301" y="83"/>
                        <a:pt x="301" y="91"/>
                      </a:cubicBezTo>
                      <a:cubicBezTo>
                        <a:pt x="301" y="99"/>
                        <a:pt x="310" y="104"/>
                        <a:pt x="310" y="113"/>
                      </a:cubicBezTo>
                      <a:cubicBezTo>
                        <a:pt x="310" y="118"/>
                        <a:pt x="305" y="121"/>
                        <a:pt x="305" y="126"/>
                      </a:cubicBezTo>
                      <a:cubicBezTo>
                        <a:pt x="305" y="136"/>
                        <a:pt x="318" y="138"/>
                        <a:pt x="318" y="148"/>
                      </a:cubicBezTo>
                      <a:cubicBezTo>
                        <a:pt x="318" y="151"/>
                        <a:pt x="314" y="153"/>
                        <a:pt x="313" y="154"/>
                      </a:cubicBezTo>
                      <a:cubicBezTo>
                        <a:pt x="317" y="161"/>
                        <a:pt x="327" y="163"/>
                        <a:pt x="327" y="172"/>
                      </a:cubicBezTo>
                      <a:cubicBezTo>
                        <a:pt x="327" y="187"/>
                        <a:pt x="297" y="203"/>
                        <a:pt x="288" y="215"/>
                      </a:cubicBezTo>
                      <a:cubicBezTo>
                        <a:pt x="283" y="224"/>
                        <a:pt x="263" y="226"/>
                        <a:pt x="255" y="224"/>
                      </a:cubicBezTo>
                      <a:cubicBezTo>
                        <a:pt x="246" y="227"/>
                        <a:pt x="236" y="231"/>
                        <a:pt x="228" y="231"/>
                      </a:cubicBezTo>
                      <a:cubicBezTo>
                        <a:pt x="222" y="231"/>
                        <a:pt x="218" y="230"/>
                        <a:pt x="218" y="225"/>
                      </a:cubicBezTo>
                      <a:cubicBezTo>
                        <a:pt x="209" y="225"/>
                        <a:pt x="199" y="219"/>
                        <a:pt x="199" y="210"/>
                      </a:cubicBezTo>
                      <a:cubicBezTo>
                        <a:pt x="199" y="205"/>
                        <a:pt x="204" y="202"/>
                        <a:pt x="206" y="200"/>
                      </a:cubicBezTo>
                      <a:cubicBezTo>
                        <a:pt x="201" y="198"/>
                        <a:pt x="197" y="188"/>
                        <a:pt x="197" y="183"/>
                      </a:cubicBezTo>
                      <a:cubicBezTo>
                        <a:pt x="197" y="180"/>
                        <a:pt x="198" y="178"/>
                        <a:pt x="197" y="174"/>
                      </a:cubicBezTo>
                      <a:cubicBezTo>
                        <a:pt x="216" y="174"/>
                        <a:pt x="225" y="150"/>
                        <a:pt x="237" y="144"/>
                      </a:cubicBezTo>
                      <a:cubicBezTo>
                        <a:pt x="243" y="140"/>
                        <a:pt x="254" y="138"/>
                        <a:pt x="254" y="130"/>
                      </a:cubicBezTo>
                      <a:cubicBezTo>
                        <a:pt x="254" y="119"/>
                        <a:pt x="239" y="117"/>
                        <a:pt x="228" y="117"/>
                      </a:cubicBezTo>
                      <a:cubicBezTo>
                        <a:pt x="213" y="117"/>
                        <a:pt x="202" y="122"/>
                        <a:pt x="202" y="135"/>
                      </a:cubicBezTo>
                      <a:cubicBezTo>
                        <a:pt x="202" y="140"/>
                        <a:pt x="203" y="142"/>
                        <a:pt x="202" y="145"/>
                      </a:cubicBezTo>
                      <a:cubicBezTo>
                        <a:pt x="202" y="155"/>
                        <a:pt x="181" y="164"/>
                        <a:pt x="172" y="169"/>
                      </a:cubicBezTo>
                      <a:cubicBezTo>
                        <a:pt x="165" y="174"/>
                        <a:pt x="157" y="175"/>
                        <a:pt x="152" y="183"/>
                      </a:cubicBezTo>
                      <a:cubicBezTo>
                        <a:pt x="149" y="189"/>
                        <a:pt x="153" y="198"/>
                        <a:pt x="146" y="201"/>
                      </a:cubicBezTo>
                      <a:cubicBezTo>
                        <a:pt x="146" y="210"/>
                        <a:pt x="146" y="210"/>
                        <a:pt x="146" y="210"/>
                      </a:cubicBezTo>
                      <a:cubicBezTo>
                        <a:pt x="149" y="212"/>
                        <a:pt x="150" y="215"/>
                        <a:pt x="150" y="218"/>
                      </a:cubicBezTo>
                      <a:cubicBezTo>
                        <a:pt x="158" y="219"/>
                        <a:pt x="170" y="227"/>
                        <a:pt x="170" y="235"/>
                      </a:cubicBezTo>
                      <a:cubicBezTo>
                        <a:pt x="170" y="242"/>
                        <a:pt x="157" y="253"/>
                        <a:pt x="152" y="253"/>
                      </a:cubicBezTo>
                      <a:cubicBezTo>
                        <a:pt x="143" y="253"/>
                        <a:pt x="140" y="266"/>
                        <a:pt x="140" y="275"/>
                      </a:cubicBezTo>
                      <a:cubicBezTo>
                        <a:pt x="140" y="280"/>
                        <a:pt x="144" y="282"/>
                        <a:pt x="146" y="283"/>
                      </a:cubicBezTo>
                      <a:cubicBezTo>
                        <a:pt x="145" y="294"/>
                        <a:pt x="135" y="295"/>
                        <a:pt x="133" y="304"/>
                      </a:cubicBezTo>
                      <a:cubicBezTo>
                        <a:pt x="127" y="304"/>
                        <a:pt x="125" y="304"/>
                        <a:pt x="121" y="304"/>
                      </a:cubicBezTo>
                      <a:cubicBezTo>
                        <a:pt x="114" y="304"/>
                        <a:pt x="111" y="318"/>
                        <a:pt x="100" y="318"/>
                      </a:cubicBezTo>
                      <a:cubicBezTo>
                        <a:pt x="97" y="318"/>
                        <a:pt x="90" y="299"/>
                        <a:pt x="90" y="297"/>
                      </a:cubicBezTo>
                      <a:cubicBezTo>
                        <a:pt x="90" y="296"/>
                        <a:pt x="91" y="294"/>
                        <a:pt x="91" y="293"/>
                      </a:cubicBezTo>
                      <a:cubicBezTo>
                        <a:pt x="84" y="285"/>
                        <a:pt x="85" y="279"/>
                        <a:pt x="82" y="269"/>
                      </a:cubicBezTo>
                      <a:cubicBezTo>
                        <a:pt x="79" y="263"/>
                        <a:pt x="73" y="261"/>
                        <a:pt x="73" y="253"/>
                      </a:cubicBezTo>
                      <a:cubicBezTo>
                        <a:pt x="73" y="250"/>
                        <a:pt x="75" y="246"/>
                        <a:pt x="76" y="245"/>
                      </a:cubicBezTo>
                      <a:lnTo>
                        <a:pt x="76" y="24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8" name="Freeform 26">
                  <a:extLst>
                    <a:ext uri="{FF2B5EF4-FFF2-40B4-BE49-F238E27FC236}">
                      <a16:creationId xmlns:a16="http://schemas.microsoft.com/office/drawing/2014/main" id="{4CE2C4DE-60BF-427D-B114-BCC51FC2BD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9300" y="1109663"/>
                  <a:ext cx="234950" cy="128588"/>
                </a:xfrm>
                <a:custGeom>
                  <a:avLst/>
                  <a:gdLst/>
                  <a:ahLst/>
                  <a:cxnLst>
                    <a:cxn ang="0">
                      <a:pos x="148" y="79"/>
                    </a:cxn>
                    <a:cxn ang="0">
                      <a:pos x="148" y="71"/>
                    </a:cxn>
                    <a:cxn ang="0">
                      <a:pos x="128" y="71"/>
                    </a:cxn>
                    <a:cxn ang="0">
                      <a:pos x="135" y="58"/>
                    </a:cxn>
                    <a:cxn ang="0">
                      <a:pos x="126" y="46"/>
                    </a:cxn>
                    <a:cxn ang="0">
                      <a:pos x="132" y="45"/>
                    </a:cxn>
                    <a:cxn ang="0">
                      <a:pos x="121" y="38"/>
                    </a:cxn>
                    <a:cxn ang="0">
                      <a:pos x="97" y="69"/>
                    </a:cxn>
                    <a:cxn ang="0">
                      <a:pos x="90" y="73"/>
                    </a:cxn>
                    <a:cxn ang="0">
                      <a:pos x="78" y="97"/>
                    </a:cxn>
                    <a:cxn ang="0">
                      <a:pos x="43" y="69"/>
                    </a:cxn>
                    <a:cxn ang="0">
                      <a:pos x="60" y="70"/>
                    </a:cxn>
                    <a:cxn ang="0">
                      <a:pos x="74" y="66"/>
                    </a:cxn>
                    <a:cxn ang="0">
                      <a:pos x="54" y="64"/>
                    </a:cxn>
                    <a:cxn ang="0">
                      <a:pos x="38" y="58"/>
                    </a:cxn>
                    <a:cxn ang="0">
                      <a:pos x="50" y="54"/>
                    </a:cxn>
                    <a:cxn ang="0">
                      <a:pos x="72" y="43"/>
                    </a:cxn>
                    <a:cxn ang="0">
                      <a:pos x="61" y="43"/>
                    </a:cxn>
                    <a:cxn ang="0">
                      <a:pos x="54" y="39"/>
                    </a:cxn>
                    <a:cxn ang="0">
                      <a:pos x="51" y="39"/>
                    </a:cxn>
                    <a:cxn ang="0">
                      <a:pos x="38" y="51"/>
                    </a:cxn>
                    <a:cxn ang="0">
                      <a:pos x="23" y="44"/>
                    </a:cxn>
                    <a:cxn ang="0">
                      <a:pos x="27" y="43"/>
                    </a:cxn>
                    <a:cxn ang="0">
                      <a:pos x="15" y="28"/>
                    </a:cxn>
                    <a:cxn ang="0">
                      <a:pos x="11" y="26"/>
                    </a:cxn>
                    <a:cxn ang="0">
                      <a:pos x="0" y="16"/>
                    </a:cxn>
                    <a:cxn ang="0">
                      <a:pos x="16" y="5"/>
                    </a:cxn>
                    <a:cxn ang="0">
                      <a:pos x="38" y="7"/>
                    </a:cxn>
                    <a:cxn ang="0">
                      <a:pos x="32" y="13"/>
                    </a:cxn>
                    <a:cxn ang="0">
                      <a:pos x="44" y="20"/>
                    </a:cxn>
                    <a:cxn ang="0">
                      <a:pos x="41" y="14"/>
                    </a:cxn>
                    <a:cxn ang="0">
                      <a:pos x="49" y="7"/>
                    </a:cxn>
                    <a:cxn ang="0">
                      <a:pos x="68" y="26"/>
                    </a:cxn>
                    <a:cxn ang="0">
                      <a:pos x="63" y="7"/>
                    </a:cxn>
                    <a:cxn ang="0">
                      <a:pos x="72" y="0"/>
                    </a:cxn>
                    <a:cxn ang="0">
                      <a:pos x="90" y="9"/>
                    </a:cxn>
                    <a:cxn ang="0">
                      <a:pos x="88" y="18"/>
                    </a:cxn>
                    <a:cxn ang="0">
                      <a:pos x="96" y="12"/>
                    </a:cxn>
                    <a:cxn ang="0">
                      <a:pos x="102" y="23"/>
                    </a:cxn>
                    <a:cxn ang="0">
                      <a:pos x="106" y="23"/>
                    </a:cxn>
                    <a:cxn ang="0">
                      <a:pos x="141" y="41"/>
                    </a:cxn>
                    <a:cxn ang="0">
                      <a:pos x="137" y="42"/>
                    </a:cxn>
                    <a:cxn ang="0">
                      <a:pos x="145" y="42"/>
                    </a:cxn>
                    <a:cxn ang="0">
                      <a:pos x="145" y="49"/>
                    </a:cxn>
                    <a:cxn ang="0">
                      <a:pos x="159" y="49"/>
                    </a:cxn>
                    <a:cxn ang="0">
                      <a:pos x="176" y="64"/>
                    </a:cxn>
                    <a:cxn ang="0">
                      <a:pos x="148" y="79"/>
                    </a:cxn>
                  </a:cxnLst>
                  <a:rect l="0" t="0" r="r" b="b"/>
                  <a:pathLst>
                    <a:path w="176" h="97">
                      <a:moveTo>
                        <a:pt x="148" y="79"/>
                      </a:moveTo>
                      <a:cubicBezTo>
                        <a:pt x="147" y="76"/>
                        <a:pt x="147" y="74"/>
                        <a:pt x="148" y="71"/>
                      </a:cubicBezTo>
                      <a:cubicBezTo>
                        <a:pt x="143" y="71"/>
                        <a:pt x="134" y="71"/>
                        <a:pt x="128" y="71"/>
                      </a:cubicBezTo>
                      <a:cubicBezTo>
                        <a:pt x="129" y="63"/>
                        <a:pt x="134" y="65"/>
                        <a:pt x="135" y="58"/>
                      </a:cubicBezTo>
                      <a:cubicBezTo>
                        <a:pt x="132" y="57"/>
                        <a:pt x="128" y="49"/>
                        <a:pt x="126" y="46"/>
                      </a:cubicBezTo>
                      <a:cubicBezTo>
                        <a:pt x="128" y="45"/>
                        <a:pt x="130" y="45"/>
                        <a:pt x="132" y="45"/>
                      </a:cubicBezTo>
                      <a:cubicBezTo>
                        <a:pt x="125" y="44"/>
                        <a:pt x="121" y="38"/>
                        <a:pt x="121" y="38"/>
                      </a:cubicBezTo>
                      <a:cubicBezTo>
                        <a:pt x="106" y="38"/>
                        <a:pt x="102" y="58"/>
                        <a:pt x="97" y="69"/>
                      </a:cubicBezTo>
                      <a:cubicBezTo>
                        <a:pt x="96" y="72"/>
                        <a:pt x="93" y="71"/>
                        <a:pt x="90" y="73"/>
                      </a:cubicBezTo>
                      <a:cubicBezTo>
                        <a:pt x="83" y="79"/>
                        <a:pt x="84" y="91"/>
                        <a:pt x="78" y="97"/>
                      </a:cubicBezTo>
                      <a:cubicBezTo>
                        <a:pt x="67" y="90"/>
                        <a:pt x="43" y="84"/>
                        <a:pt x="43" y="69"/>
                      </a:cubicBezTo>
                      <a:cubicBezTo>
                        <a:pt x="49" y="68"/>
                        <a:pt x="60" y="70"/>
                        <a:pt x="60" y="70"/>
                      </a:cubicBezTo>
                      <a:cubicBezTo>
                        <a:pt x="64" y="66"/>
                        <a:pt x="69" y="67"/>
                        <a:pt x="74" y="66"/>
                      </a:cubicBezTo>
                      <a:cubicBezTo>
                        <a:pt x="72" y="64"/>
                        <a:pt x="57" y="64"/>
                        <a:pt x="54" y="64"/>
                      </a:cubicBezTo>
                      <a:cubicBezTo>
                        <a:pt x="49" y="64"/>
                        <a:pt x="38" y="69"/>
                        <a:pt x="38" y="58"/>
                      </a:cubicBezTo>
                      <a:cubicBezTo>
                        <a:pt x="38" y="54"/>
                        <a:pt x="48" y="54"/>
                        <a:pt x="50" y="54"/>
                      </a:cubicBezTo>
                      <a:cubicBezTo>
                        <a:pt x="56" y="52"/>
                        <a:pt x="68" y="47"/>
                        <a:pt x="72" y="43"/>
                      </a:cubicBezTo>
                      <a:cubicBezTo>
                        <a:pt x="66" y="43"/>
                        <a:pt x="63" y="43"/>
                        <a:pt x="61" y="43"/>
                      </a:cubicBezTo>
                      <a:cubicBezTo>
                        <a:pt x="60" y="43"/>
                        <a:pt x="56" y="40"/>
                        <a:pt x="54" y="39"/>
                      </a:cubicBezTo>
                      <a:cubicBezTo>
                        <a:pt x="53" y="39"/>
                        <a:pt x="52" y="39"/>
                        <a:pt x="51" y="39"/>
                      </a:cubicBezTo>
                      <a:cubicBezTo>
                        <a:pt x="47" y="41"/>
                        <a:pt x="47" y="51"/>
                        <a:pt x="38" y="51"/>
                      </a:cubicBezTo>
                      <a:cubicBezTo>
                        <a:pt x="31" y="51"/>
                        <a:pt x="26" y="48"/>
                        <a:pt x="23" y="44"/>
                      </a:cubicBezTo>
                      <a:cubicBezTo>
                        <a:pt x="25" y="43"/>
                        <a:pt x="26" y="43"/>
                        <a:pt x="27" y="43"/>
                      </a:cubicBezTo>
                      <a:cubicBezTo>
                        <a:pt x="19" y="39"/>
                        <a:pt x="13" y="35"/>
                        <a:pt x="15" y="28"/>
                      </a:cubicBezTo>
                      <a:cubicBezTo>
                        <a:pt x="13" y="28"/>
                        <a:pt x="12" y="26"/>
                        <a:pt x="11" y="26"/>
                      </a:cubicBezTo>
                      <a:cubicBezTo>
                        <a:pt x="8" y="26"/>
                        <a:pt x="3" y="19"/>
                        <a:pt x="0" y="16"/>
                      </a:cubicBezTo>
                      <a:cubicBezTo>
                        <a:pt x="2" y="14"/>
                        <a:pt x="11" y="5"/>
                        <a:pt x="16" y="5"/>
                      </a:cubicBezTo>
                      <a:cubicBezTo>
                        <a:pt x="23" y="5"/>
                        <a:pt x="27" y="5"/>
                        <a:pt x="38" y="7"/>
                      </a:cubicBezTo>
                      <a:cubicBezTo>
                        <a:pt x="35" y="10"/>
                        <a:pt x="34" y="11"/>
                        <a:pt x="32" y="13"/>
                      </a:cubicBezTo>
                      <a:cubicBezTo>
                        <a:pt x="37" y="17"/>
                        <a:pt x="41" y="17"/>
                        <a:pt x="44" y="20"/>
                      </a:cubicBezTo>
                      <a:cubicBezTo>
                        <a:pt x="42" y="19"/>
                        <a:pt x="41" y="17"/>
                        <a:pt x="41" y="14"/>
                      </a:cubicBezTo>
                      <a:cubicBezTo>
                        <a:pt x="41" y="10"/>
                        <a:pt x="45" y="7"/>
                        <a:pt x="49" y="7"/>
                      </a:cubicBezTo>
                      <a:cubicBezTo>
                        <a:pt x="60" y="7"/>
                        <a:pt x="57" y="22"/>
                        <a:pt x="68" y="26"/>
                      </a:cubicBezTo>
                      <a:cubicBezTo>
                        <a:pt x="66" y="19"/>
                        <a:pt x="63" y="15"/>
                        <a:pt x="63" y="7"/>
                      </a:cubicBezTo>
                      <a:cubicBezTo>
                        <a:pt x="63" y="0"/>
                        <a:pt x="66" y="0"/>
                        <a:pt x="72" y="0"/>
                      </a:cubicBezTo>
                      <a:cubicBezTo>
                        <a:pt x="78" y="0"/>
                        <a:pt x="90" y="4"/>
                        <a:pt x="90" y="9"/>
                      </a:cubicBezTo>
                      <a:cubicBezTo>
                        <a:pt x="90" y="12"/>
                        <a:pt x="88" y="15"/>
                        <a:pt x="88" y="18"/>
                      </a:cubicBezTo>
                      <a:cubicBezTo>
                        <a:pt x="92" y="16"/>
                        <a:pt x="93" y="12"/>
                        <a:pt x="96" y="12"/>
                      </a:cubicBezTo>
                      <a:cubicBezTo>
                        <a:pt x="103" y="12"/>
                        <a:pt x="102" y="19"/>
                        <a:pt x="102" y="23"/>
                      </a:cubicBezTo>
                      <a:cubicBezTo>
                        <a:pt x="103" y="23"/>
                        <a:pt x="105" y="23"/>
                        <a:pt x="106" y="23"/>
                      </a:cubicBezTo>
                      <a:cubicBezTo>
                        <a:pt x="113" y="23"/>
                        <a:pt x="137" y="36"/>
                        <a:pt x="141" y="41"/>
                      </a:cubicBezTo>
                      <a:cubicBezTo>
                        <a:pt x="140" y="42"/>
                        <a:pt x="138" y="42"/>
                        <a:pt x="137" y="42"/>
                      </a:cubicBezTo>
                      <a:cubicBezTo>
                        <a:pt x="140" y="43"/>
                        <a:pt x="142" y="42"/>
                        <a:pt x="145" y="42"/>
                      </a:cubicBezTo>
                      <a:cubicBezTo>
                        <a:pt x="146" y="44"/>
                        <a:pt x="146" y="47"/>
                        <a:pt x="145" y="49"/>
                      </a:cubicBezTo>
                      <a:cubicBezTo>
                        <a:pt x="151" y="49"/>
                        <a:pt x="154" y="49"/>
                        <a:pt x="159" y="49"/>
                      </a:cubicBezTo>
                      <a:cubicBezTo>
                        <a:pt x="159" y="62"/>
                        <a:pt x="172" y="59"/>
                        <a:pt x="176" y="64"/>
                      </a:cubicBezTo>
                      <a:cubicBezTo>
                        <a:pt x="164" y="68"/>
                        <a:pt x="159" y="76"/>
                        <a:pt x="148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9" name="Freeform 27">
                  <a:extLst>
                    <a:ext uri="{FF2B5EF4-FFF2-40B4-BE49-F238E27FC236}">
                      <a16:creationId xmlns:a16="http://schemas.microsoft.com/office/drawing/2014/main" id="{9B251F1E-5C30-4F11-8FEA-D5B7B882ED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3125" y="1089025"/>
                  <a:ext cx="150813" cy="55563"/>
                </a:xfrm>
                <a:custGeom>
                  <a:avLst/>
                  <a:gdLst/>
                  <a:ahLst/>
                  <a:cxnLst>
                    <a:cxn ang="0">
                      <a:pos x="114" y="19"/>
                    </a:cxn>
                    <a:cxn ang="0">
                      <a:pos x="69" y="41"/>
                    </a:cxn>
                    <a:cxn ang="0">
                      <a:pos x="54" y="34"/>
                    </a:cxn>
                    <a:cxn ang="0">
                      <a:pos x="28" y="34"/>
                    </a:cxn>
                    <a:cxn ang="0">
                      <a:pos x="23" y="26"/>
                    </a:cxn>
                    <a:cxn ang="0">
                      <a:pos x="32" y="26"/>
                    </a:cxn>
                    <a:cxn ang="0">
                      <a:pos x="43" y="24"/>
                    </a:cxn>
                    <a:cxn ang="0">
                      <a:pos x="22" y="23"/>
                    </a:cxn>
                    <a:cxn ang="0">
                      <a:pos x="6" y="18"/>
                    </a:cxn>
                    <a:cxn ang="0">
                      <a:pos x="0" y="7"/>
                    </a:cxn>
                    <a:cxn ang="0">
                      <a:pos x="6" y="7"/>
                    </a:cxn>
                    <a:cxn ang="0">
                      <a:pos x="15" y="8"/>
                    </a:cxn>
                    <a:cxn ang="0">
                      <a:pos x="15" y="6"/>
                    </a:cxn>
                    <a:cxn ang="0">
                      <a:pos x="23" y="6"/>
                    </a:cxn>
                    <a:cxn ang="0">
                      <a:pos x="21" y="2"/>
                    </a:cxn>
                    <a:cxn ang="0">
                      <a:pos x="33" y="2"/>
                    </a:cxn>
                    <a:cxn ang="0">
                      <a:pos x="51" y="11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67" y="12"/>
                    </a:cxn>
                    <a:cxn ang="0">
                      <a:pos x="80" y="7"/>
                    </a:cxn>
                    <a:cxn ang="0">
                      <a:pos x="95" y="7"/>
                    </a:cxn>
                    <a:cxn ang="0">
                      <a:pos x="114" y="19"/>
                    </a:cxn>
                  </a:cxnLst>
                  <a:rect l="0" t="0" r="r" b="b"/>
                  <a:pathLst>
                    <a:path w="114" h="41">
                      <a:moveTo>
                        <a:pt x="114" y="19"/>
                      </a:moveTo>
                      <a:cubicBezTo>
                        <a:pt x="104" y="26"/>
                        <a:pt x="82" y="41"/>
                        <a:pt x="69" y="41"/>
                      </a:cubicBezTo>
                      <a:cubicBezTo>
                        <a:pt x="61" y="41"/>
                        <a:pt x="57" y="39"/>
                        <a:pt x="54" y="34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5" y="32"/>
                        <a:pt x="23" y="30"/>
                        <a:pt x="23" y="26"/>
                      </a:cubicBezTo>
                      <a:cubicBezTo>
                        <a:pt x="26" y="26"/>
                        <a:pt x="31" y="26"/>
                        <a:pt x="32" y="26"/>
                      </a:cubicBezTo>
                      <a:cubicBezTo>
                        <a:pt x="36" y="25"/>
                        <a:pt x="40" y="25"/>
                        <a:pt x="43" y="24"/>
                      </a:cubicBezTo>
                      <a:cubicBezTo>
                        <a:pt x="41" y="24"/>
                        <a:pt x="23" y="23"/>
                        <a:pt x="22" y="23"/>
                      </a:cubicBezTo>
                      <a:cubicBezTo>
                        <a:pt x="14" y="23"/>
                        <a:pt x="6" y="28"/>
                        <a:pt x="6" y="18"/>
                      </a:cubicBezTo>
                      <a:cubicBezTo>
                        <a:pt x="3" y="15"/>
                        <a:pt x="0" y="12"/>
                        <a:pt x="0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9" y="9"/>
                        <a:pt x="13" y="10"/>
                        <a:pt x="15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6" y="4"/>
                        <a:pt x="48" y="11"/>
                        <a:pt x="51" y="11"/>
                      </a:cubicBezTo>
                      <a:cubicBezTo>
                        <a:pt x="56" y="11"/>
                        <a:pt x="59" y="2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6"/>
                        <a:pt x="66" y="8"/>
                        <a:pt x="67" y="12"/>
                      </a:cubicBezTo>
                      <a:cubicBezTo>
                        <a:pt x="71" y="12"/>
                        <a:pt x="73" y="7"/>
                        <a:pt x="80" y="7"/>
                      </a:cubicBezTo>
                      <a:cubicBezTo>
                        <a:pt x="91" y="7"/>
                        <a:pt x="88" y="7"/>
                        <a:pt x="95" y="7"/>
                      </a:cubicBezTo>
                      <a:cubicBezTo>
                        <a:pt x="103" y="7"/>
                        <a:pt x="112" y="14"/>
                        <a:pt x="114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0" name="Freeform 28">
                  <a:extLst>
                    <a:ext uri="{FF2B5EF4-FFF2-40B4-BE49-F238E27FC236}">
                      <a16:creationId xmlns:a16="http://schemas.microsoft.com/office/drawing/2014/main" id="{4443FBFA-3B18-415B-9B1F-158CC322F2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9575" y="1841500"/>
                  <a:ext cx="73025" cy="87313"/>
                </a:xfrm>
                <a:custGeom>
                  <a:avLst/>
                  <a:gdLst/>
                  <a:ahLst/>
                  <a:cxnLst>
                    <a:cxn ang="0">
                      <a:pos x="9" y="19"/>
                    </a:cxn>
                    <a:cxn ang="0">
                      <a:pos x="22" y="14"/>
                    </a:cxn>
                    <a:cxn ang="0">
                      <a:pos x="19" y="8"/>
                    </a:cxn>
                    <a:cxn ang="0">
                      <a:pos x="32" y="0"/>
                    </a:cxn>
                    <a:cxn ang="0">
                      <a:pos x="40" y="0"/>
                    </a:cxn>
                    <a:cxn ang="0">
                      <a:pos x="55" y="18"/>
                    </a:cxn>
                    <a:cxn ang="0">
                      <a:pos x="47" y="24"/>
                    </a:cxn>
                    <a:cxn ang="0">
                      <a:pos x="47" y="39"/>
                    </a:cxn>
                    <a:cxn ang="0">
                      <a:pos x="47" y="52"/>
                    </a:cxn>
                    <a:cxn ang="0">
                      <a:pos x="35" y="54"/>
                    </a:cxn>
                    <a:cxn ang="0">
                      <a:pos x="19" y="64"/>
                    </a:cxn>
                    <a:cxn ang="0">
                      <a:pos x="11" y="65"/>
                    </a:cxn>
                    <a:cxn ang="0">
                      <a:pos x="0" y="55"/>
                    </a:cxn>
                    <a:cxn ang="0">
                      <a:pos x="13" y="33"/>
                    </a:cxn>
                    <a:cxn ang="0">
                      <a:pos x="4" y="23"/>
                    </a:cxn>
                    <a:cxn ang="0">
                      <a:pos x="9" y="19"/>
                    </a:cxn>
                  </a:cxnLst>
                  <a:rect l="0" t="0" r="r" b="b"/>
                  <a:pathLst>
                    <a:path w="55" h="65">
                      <a:moveTo>
                        <a:pt x="9" y="19"/>
                      </a:moveTo>
                      <a:cubicBezTo>
                        <a:pt x="12" y="19"/>
                        <a:pt x="19" y="16"/>
                        <a:pt x="22" y="14"/>
                      </a:cubicBezTo>
                      <a:cubicBezTo>
                        <a:pt x="20" y="11"/>
                        <a:pt x="19" y="10"/>
                        <a:pt x="19" y="8"/>
                      </a:cubicBezTo>
                      <a:cubicBezTo>
                        <a:pt x="19" y="5"/>
                        <a:pt x="28" y="0"/>
                        <a:pt x="32" y="0"/>
                      </a:cubicBezTo>
                      <a:cubicBezTo>
                        <a:pt x="35" y="0"/>
                        <a:pt x="37" y="0"/>
                        <a:pt x="40" y="0"/>
                      </a:cubicBezTo>
                      <a:cubicBezTo>
                        <a:pt x="50" y="0"/>
                        <a:pt x="55" y="10"/>
                        <a:pt x="55" y="18"/>
                      </a:cubicBezTo>
                      <a:cubicBezTo>
                        <a:pt x="55" y="21"/>
                        <a:pt x="47" y="21"/>
                        <a:pt x="47" y="24"/>
                      </a:cubicBezTo>
                      <a:cubicBezTo>
                        <a:pt x="47" y="27"/>
                        <a:pt x="47" y="39"/>
                        <a:pt x="47" y="39"/>
                      </a:cubicBezTo>
                      <a:cubicBezTo>
                        <a:pt x="47" y="43"/>
                        <a:pt x="50" y="48"/>
                        <a:pt x="47" y="52"/>
                      </a:cubicBezTo>
                      <a:cubicBezTo>
                        <a:pt x="44" y="54"/>
                        <a:pt x="40" y="54"/>
                        <a:pt x="35" y="54"/>
                      </a:cubicBezTo>
                      <a:cubicBezTo>
                        <a:pt x="28" y="54"/>
                        <a:pt x="23" y="61"/>
                        <a:pt x="19" y="64"/>
                      </a:cubicBezTo>
                      <a:cubicBezTo>
                        <a:pt x="17" y="65"/>
                        <a:pt x="13" y="65"/>
                        <a:pt x="11" y="65"/>
                      </a:cubicBezTo>
                      <a:cubicBezTo>
                        <a:pt x="6" y="65"/>
                        <a:pt x="0" y="60"/>
                        <a:pt x="0" y="55"/>
                      </a:cubicBezTo>
                      <a:cubicBezTo>
                        <a:pt x="0" y="44"/>
                        <a:pt x="11" y="43"/>
                        <a:pt x="13" y="33"/>
                      </a:cubicBezTo>
                      <a:cubicBezTo>
                        <a:pt x="8" y="30"/>
                        <a:pt x="4" y="28"/>
                        <a:pt x="4" y="23"/>
                      </a:cubicBezTo>
                      <a:cubicBezTo>
                        <a:pt x="4" y="18"/>
                        <a:pt x="8" y="19"/>
                        <a:pt x="9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1" name="Freeform 29">
                  <a:extLst>
                    <a:ext uri="{FF2B5EF4-FFF2-40B4-BE49-F238E27FC236}">
                      <a16:creationId xmlns:a16="http://schemas.microsoft.com/office/drawing/2014/main" id="{41E69FA0-A381-4A3D-8F47-2F3B601181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6725" y="1758950"/>
                  <a:ext cx="139700" cy="203200"/>
                </a:xfrm>
                <a:custGeom>
                  <a:avLst/>
                  <a:gdLst/>
                  <a:ahLst/>
                  <a:cxnLst>
                    <a:cxn ang="0">
                      <a:pos x="96" y="102"/>
                    </a:cxn>
                    <a:cxn ang="0">
                      <a:pos x="91" y="128"/>
                    </a:cxn>
                    <a:cxn ang="0">
                      <a:pos x="100" y="133"/>
                    </a:cxn>
                    <a:cxn ang="0">
                      <a:pos x="70" y="139"/>
                    </a:cxn>
                    <a:cxn ang="0">
                      <a:pos x="39" y="141"/>
                    </a:cxn>
                    <a:cxn ang="0">
                      <a:pos x="26" y="148"/>
                    </a:cxn>
                    <a:cxn ang="0">
                      <a:pos x="16" y="152"/>
                    </a:cxn>
                    <a:cxn ang="0">
                      <a:pos x="32" y="133"/>
                    </a:cxn>
                    <a:cxn ang="0">
                      <a:pos x="46" y="124"/>
                    </a:cxn>
                    <a:cxn ang="0">
                      <a:pos x="26" y="123"/>
                    </a:cxn>
                    <a:cxn ang="0">
                      <a:pos x="19" y="123"/>
                    </a:cxn>
                    <a:cxn ang="0">
                      <a:pos x="28" y="96"/>
                    </a:cxn>
                    <a:cxn ang="0">
                      <a:pos x="48" y="81"/>
                    </a:cxn>
                    <a:cxn ang="0">
                      <a:pos x="40" y="70"/>
                    </a:cxn>
                    <a:cxn ang="0">
                      <a:pos x="26" y="72"/>
                    </a:cxn>
                    <a:cxn ang="0">
                      <a:pos x="23" y="59"/>
                    </a:cxn>
                    <a:cxn ang="0">
                      <a:pos x="16" y="49"/>
                    </a:cxn>
                    <a:cxn ang="0">
                      <a:pos x="12" y="55"/>
                    </a:cxn>
                    <a:cxn ang="0">
                      <a:pos x="14" y="45"/>
                    </a:cxn>
                    <a:cxn ang="0">
                      <a:pos x="8" y="38"/>
                    </a:cxn>
                    <a:cxn ang="0">
                      <a:pos x="11" y="29"/>
                    </a:cxn>
                    <a:cxn ang="0">
                      <a:pos x="8" y="20"/>
                    </a:cxn>
                    <a:cxn ang="0">
                      <a:pos x="12" y="21"/>
                    </a:cxn>
                    <a:cxn ang="0">
                      <a:pos x="16" y="14"/>
                    </a:cxn>
                    <a:cxn ang="0">
                      <a:pos x="25" y="0"/>
                    </a:cxn>
                    <a:cxn ang="0">
                      <a:pos x="42" y="4"/>
                    </a:cxn>
                    <a:cxn ang="0">
                      <a:pos x="33" y="19"/>
                    </a:cxn>
                    <a:cxn ang="0">
                      <a:pos x="47" y="46"/>
                    </a:cxn>
                    <a:cxn ang="0">
                      <a:pos x="53" y="50"/>
                    </a:cxn>
                    <a:cxn ang="0">
                      <a:pos x="84" y="89"/>
                    </a:cxn>
                    <a:cxn ang="0">
                      <a:pos x="87" y="102"/>
                    </a:cxn>
                    <a:cxn ang="0">
                      <a:pos x="92" y="102"/>
                    </a:cxn>
                  </a:cxnLst>
                  <a:rect l="0" t="0" r="r" b="b"/>
                  <a:pathLst>
                    <a:path w="105" h="152">
                      <a:moveTo>
                        <a:pt x="90" y="103"/>
                      </a:moveTo>
                      <a:cubicBezTo>
                        <a:pt x="93" y="101"/>
                        <a:pt x="92" y="102"/>
                        <a:pt x="96" y="102"/>
                      </a:cubicBezTo>
                      <a:cubicBezTo>
                        <a:pt x="101" y="102"/>
                        <a:pt x="105" y="106"/>
                        <a:pt x="105" y="110"/>
                      </a:cubicBezTo>
                      <a:cubicBezTo>
                        <a:pt x="105" y="118"/>
                        <a:pt x="94" y="122"/>
                        <a:pt x="91" y="128"/>
                      </a:cubicBezTo>
                      <a:cubicBezTo>
                        <a:pt x="95" y="129"/>
                        <a:pt x="97" y="130"/>
                        <a:pt x="100" y="130"/>
                      </a:cubicBezTo>
                      <a:cubicBezTo>
                        <a:pt x="100" y="133"/>
                        <a:pt x="100" y="133"/>
                        <a:pt x="100" y="133"/>
                      </a:cubicBezTo>
                      <a:cubicBezTo>
                        <a:pt x="96" y="137"/>
                        <a:pt x="93" y="139"/>
                        <a:pt x="87" y="139"/>
                      </a:cubicBezTo>
                      <a:cubicBezTo>
                        <a:pt x="82" y="139"/>
                        <a:pt x="72" y="139"/>
                        <a:pt x="70" y="139"/>
                      </a:cubicBezTo>
                      <a:cubicBezTo>
                        <a:pt x="65" y="139"/>
                        <a:pt x="53" y="143"/>
                        <a:pt x="47" y="143"/>
                      </a:cubicBezTo>
                      <a:cubicBezTo>
                        <a:pt x="44" y="143"/>
                        <a:pt x="42" y="141"/>
                        <a:pt x="39" y="141"/>
                      </a:cubicBezTo>
                      <a:cubicBezTo>
                        <a:pt x="34" y="141"/>
                        <a:pt x="32" y="144"/>
                        <a:pt x="32" y="148"/>
                      </a:cubicBezTo>
                      <a:cubicBezTo>
                        <a:pt x="26" y="148"/>
                        <a:pt x="26" y="148"/>
                        <a:pt x="26" y="148"/>
                      </a:cubicBezTo>
                      <a:cubicBezTo>
                        <a:pt x="23" y="148"/>
                        <a:pt x="21" y="150"/>
                        <a:pt x="19" y="152"/>
                      </a:cubicBezTo>
                      <a:cubicBezTo>
                        <a:pt x="16" y="152"/>
                        <a:pt x="16" y="152"/>
                        <a:pt x="16" y="152"/>
                      </a:cubicBezTo>
                      <a:cubicBezTo>
                        <a:pt x="16" y="149"/>
                        <a:pt x="16" y="149"/>
                        <a:pt x="16" y="149"/>
                      </a:cubicBezTo>
                      <a:cubicBezTo>
                        <a:pt x="17" y="147"/>
                        <a:pt x="30" y="133"/>
                        <a:pt x="32" y="133"/>
                      </a:cubicBezTo>
                      <a:cubicBezTo>
                        <a:pt x="38" y="131"/>
                        <a:pt x="47" y="133"/>
                        <a:pt x="47" y="127"/>
                      </a:cubicBezTo>
                      <a:cubicBezTo>
                        <a:pt x="47" y="126"/>
                        <a:pt x="46" y="125"/>
                        <a:pt x="46" y="124"/>
                      </a:cubicBezTo>
                      <a:cubicBezTo>
                        <a:pt x="44" y="126"/>
                        <a:pt x="41" y="128"/>
                        <a:pt x="38" y="128"/>
                      </a:cubicBezTo>
                      <a:cubicBezTo>
                        <a:pt x="32" y="128"/>
                        <a:pt x="30" y="123"/>
                        <a:pt x="26" y="123"/>
                      </a:cubicBezTo>
                      <a:cubicBezTo>
                        <a:pt x="23" y="123"/>
                        <a:pt x="23" y="125"/>
                        <a:pt x="21" y="125"/>
                      </a:cubicBezTo>
                      <a:cubicBezTo>
                        <a:pt x="20" y="125"/>
                        <a:pt x="19" y="124"/>
                        <a:pt x="19" y="123"/>
                      </a:cubicBezTo>
                      <a:cubicBezTo>
                        <a:pt x="19" y="116"/>
                        <a:pt x="31" y="116"/>
                        <a:pt x="31" y="109"/>
                      </a:cubicBezTo>
                      <a:cubicBezTo>
                        <a:pt x="31" y="103"/>
                        <a:pt x="28" y="101"/>
                        <a:pt x="28" y="96"/>
                      </a:cubicBezTo>
                      <a:cubicBezTo>
                        <a:pt x="36" y="96"/>
                        <a:pt x="45" y="92"/>
                        <a:pt x="48" y="88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43" y="82"/>
                        <a:pt x="37" y="81"/>
                        <a:pt x="37" y="77"/>
                      </a:cubicBezTo>
                      <a:cubicBezTo>
                        <a:pt x="37" y="73"/>
                        <a:pt x="39" y="72"/>
                        <a:pt x="40" y="70"/>
                      </a:cubicBezTo>
                      <a:cubicBezTo>
                        <a:pt x="39" y="70"/>
                        <a:pt x="38" y="70"/>
                        <a:pt x="36" y="70"/>
                      </a:cubicBezTo>
                      <a:cubicBezTo>
                        <a:pt x="32" y="70"/>
                        <a:pt x="30" y="72"/>
                        <a:pt x="26" y="72"/>
                      </a:cubicBezTo>
                      <a:cubicBezTo>
                        <a:pt x="22" y="72"/>
                        <a:pt x="19" y="72"/>
                        <a:pt x="19" y="69"/>
                      </a:cubicBezTo>
                      <a:cubicBezTo>
                        <a:pt x="19" y="65"/>
                        <a:pt x="23" y="63"/>
                        <a:pt x="23" y="59"/>
                      </a:cubicBezTo>
                      <a:cubicBezTo>
                        <a:pt x="23" y="55"/>
                        <a:pt x="22" y="55"/>
                        <a:pt x="23" y="51"/>
                      </a:cubicBezTo>
                      <a:cubicBezTo>
                        <a:pt x="20" y="51"/>
                        <a:pt x="17" y="50"/>
                        <a:pt x="16" y="49"/>
                      </a:cubicBezTo>
                      <a:cubicBezTo>
                        <a:pt x="14" y="52"/>
                        <a:pt x="15" y="54"/>
                        <a:pt x="16" y="55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2" y="52"/>
                        <a:pt x="12" y="51"/>
                        <a:pt x="12" y="48"/>
                      </a:cubicBezTo>
                      <a:cubicBezTo>
                        <a:pt x="12" y="47"/>
                        <a:pt x="13" y="46"/>
                        <a:pt x="14" y="45"/>
                      </a:cubicBez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12" y="41"/>
                        <a:pt x="8" y="40"/>
                        <a:pt x="8" y="38"/>
                      </a:cubicBezTo>
                      <a:cubicBezTo>
                        <a:pt x="8" y="36"/>
                        <a:pt x="11" y="32"/>
                        <a:pt x="11" y="32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4" y="27"/>
                        <a:pt x="0" y="26"/>
                        <a:pt x="0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23"/>
                        <a:pt x="10" y="24"/>
                        <a:pt x="11" y="24"/>
                      </a:cubicBezTo>
                      <a:cubicBezTo>
                        <a:pt x="12" y="24"/>
                        <a:pt x="12" y="22"/>
                        <a:pt x="12" y="21"/>
                      </a:cubicBezTo>
                      <a:cubicBezTo>
                        <a:pt x="12" y="21"/>
                        <a:pt x="10" y="20"/>
                        <a:pt x="10" y="19"/>
                      </a:cubicBezTo>
                      <a:cubicBezTo>
                        <a:pt x="10" y="15"/>
                        <a:pt x="13" y="14"/>
                        <a:pt x="16" y="14"/>
                      </a:cubicBezTo>
                      <a:cubicBezTo>
                        <a:pt x="16" y="10"/>
                        <a:pt x="18" y="8"/>
                        <a:pt x="18" y="6"/>
                      </a:cubicBezTo>
                      <a:cubicBezTo>
                        <a:pt x="18" y="4"/>
                        <a:pt x="23" y="0"/>
                        <a:pt x="25" y="0"/>
                      </a:cubicBezTo>
                      <a:cubicBezTo>
                        <a:pt x="30" y="0"/>
                        <a:pt x="35" y="0"/>
                        <a:pt x="38" y="0"/>
                      </a:cubicBezTo>
                      <a:cubicBezTo>
                        <a:pt x="40" y="0"/>
                        <a:pt x="42" y="3"/>
                        <a:pt x="42" y="4"/>
                      </a:cubicBezTo>
                      <a:cubicBezTo>
                        <a:pt x="42" y="10"/>
                        <a:pt x="33" y="10"/>
                        <a:pt x="31" y="16"/>
                      </a:cubicBezTo>
                      <a:cubicBezTo>
                        <a:pt x="31" y="17"/>
                        <a:pt x="32" y="18"/>
                        <a:pt x="33" y="19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0" y="32"/>
                        <a:pt x="47" y="37"/>
                        <a:pt x="47" y="46"/>
                      </a:cubicBezTo>
                      <a:cubicBezTo>
                        <a:pt x="45" y="47"/>
                        <a:pt x="44" y="48"/>
                        <a:pt x="43" y="50"/>
                      </a:cubicBezTo>
                      <a:cubicBezTo>
                        <a:pt x="48" y="51"/>
                        <a:pt x="50" y="49"/>
                        <a:pt x="53" y="50"/>
                      </a:cubicBezTo>
                      <a:cubicBezTo>
                        <a:pt x="62" y="53"/>
                        <a:pt x="60" y="63"/>
                        <a:pt x="66" y="69"/>
                      </a:cubicBezTo>
                      <a:cubicBezTo>
                        <a:pt x="73" y="76"/>
                        <a:pt x="84" y="79"/>
                        <a:pt x="84" y="89"/>
                      </a:cubicBezTo>
                      <a:cubicBezTo>
                        <a:pt x="84" y="93"/>
                        <a:pt x="89" y="95"/>
                        <a:pt x="89" y="99"/>
                      </a:cubicBezTo>
                      <a:cubicBezTo>
                        <a:pt x="89" y="100"/>
                        <a:pt x="88" y="101"/>
                        <a:pt x="87" y="102"/>
                      </a:cubicBezTo>
                      <a:cubicBezTo>
                        <a:pt x="87" y="105"/>
                        <a:pt x="87" y="105"/>
                        <a:pt x="87" y="105"/>
                      </a:cubicBezTo>
                      <a:cubicBezTo>
                        <a:pt x="90" y="104"/>
                        <a:pt x="90" y="103"/>
                        <a:pt x="92" y="102"/>
                      </a:cubicBezTo>
                      <a:lnTo>
                        <a:pt x="90" y="10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2" name="Freeform 31">
                  <a:extLst>
                    <a:ext uri="{FF2B5EF4-FFF2-40B4-BE49-F238E27FC236}">
                      <a16:creationId xmlns:a16="http://schemas.microsoft.com/office/drawing/2014/main" id="{2A690FFF-1C74-4AD7-A55A-206354BC16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8" y="2203450"/>
                  <a:ext cx="46038" cy="3016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7" y="10"/>
                    </a:cxn>
                    <a:cxn ang="0">
                      <a:pos x="27" y="21"/>
                    </a:cxn>
                    <a:cxn ang="0">
                      <a:pos x="30" y="23"/>
                    </a:cxn>
                    <a:cxn ang="0">
                      <a:pos x="33" y="20"/>
                    </a:cxn>
                    <a:cxn ang="0">
                      <a:pos x="31" y="13"/>
                    </a:cxn>
                    <a:cxn ang="0">
                      <a:pos x="33" y="8"/>
                    </a:cxn>
                    <a:cxn ang="0">
                      <a:pos x="35" y="3"/>
                    </a:cxn>
                    <a:cxn ang="0">
                      <a:pos x="20" y="6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5" h="23">
                      <a:moveTo>
                        <a:pt x="0" y="5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" y="10"/>
                        <a:pt x="5" y="10"/>
                        <a:pt x="7" y="10"/>
                      </a:cubicBezTo>
                      <a:cubicBezTo>
                        <a:pt x="14" y="12"/>
                        <a:pt x="19" y="20"/>
                        <a:pt x="27" y="21"/>
                      </a:cubicBezTo>
                      <a:cubicBezTo>
                        <a:pt x="27" y="23"/>
                        <a:pt x="29" y="23"/>
                        <a:pt x="30" y="23"/>
                      </a:cubicBezTo>
                      <a:cubicBezTo>
                        <a:pt x="32" y="23"/>
                        <a:pt x="33" y="21"/>
                        <a:pt x="33" y="20"/>
                      </a:cubicBezTo>
                      <a:cubicBezTo>
                        <a:pt x="33" y="17"/>
                        <a:pt x="31" y="16"/>
                        <a:pt x="31" y="13"/>
                      </a:cubicBezTo>
                      <a:cubicBezTo>
                        <a:pt x="31" y="11"/>
                        <a:pt x="33" y="8"/>
                        <a:pt x="33" y="8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8" y="2"/>
                        <a:pt x="25" y="6"/>
                        <a:pt x="20" y="6"/>
                      </a:cubicBezTo>
                      <a:cubicBezTo>
                        <a:pt x="14" y="6"/>
                        <a:pt x="10" y="0"/>
                        <a:pt x="0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3" name="Freeform 32">
                  <a:extLst>
                    <a:ext uri="{FF2B5EF4-FFF2-40B4-BE49-F238E27FC236}">
                      <a16:creationId xmlns:a16="http://schemas.microsoft.com/office/drawing/2014/main" id="{833208CB-8822-44EB-A882-423B2D6315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7550" y="2111375"/>
                  <a:ext cx="15875" cy="30163"/>
                </a:xfrm>
                <a:custGeom>
                  <a:avLst/>
                  <a:gdLst/>
                  <a:ahLst/>
                  <a:cxnLst>
                    <a:cxn ang="0">
                      <a:pos x="3" y="5"/>
                    </a:cxn>
                    <a:cxn ang="0">
                      <a:pos x="10" y="0"/>
                    </a:cxn>
                    <a:cxn ang="0">
                      <a:pos x="12" y="5"/>
                    </a:cxn>
                    <a:cxn ang="0">
                      <a:pos x="8" y="23"/>
                    </a:cxn>
                    <a:cxn ang="0">
                      <a:pos x="0" y="6"/>
                    </a:cxn>
                    <a:cxn ang="0">
                      <a:pos x="3" y="5"/>
                    </a:cxn>
                  </a:cxnLst>
                  <a:rect l="0" t="0" r="r" b="b"/>
                  <a:pathLst>
                    <a:path w="12" h="23">
                      <a:moveTo>
                        <a:pt x="3" y="5"/>
                      </a:moveTo>
                      <a:cubicBezTo>
                        <a:pt x="6" y="5"/>
                        <a:pt x="8" y="1"/>
                        <a:pt x="10" y="0"/>
                      </a:cubicBezTo>
                      <a:cubicBezTo>
                        <a:pt x="10" y="3"/>
                        <a:pt x="11" y="5"/>
                        <a:pt x="12" y="5"/>
                      </a:cubicBezTo>
                      <a:cubicBezTo>
                        <a:pt x="11" y="11"/>
                        <a:pt x="10" y="20"/>
                        <a:pt x="8" y="23"/>
                      </a:cubicBezTo>
                      <a:cubicBezTo>
                        <a:pt x="4" y="22"/>
                        <a:pt x="2" y="9"/>
                        <a:pt x="0" y="6"/>
                      </a:cubicBezTo>
                      <a:cubicBezTo>
                        <a:pt x="1" y="6"/>
                        <a:pt x="2" y="5"/>
                        <a:pt x="3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4" name="Freeform 33">
                  <a:extLst>
                    <a:ext uri="{FF2B5EF4-FFF2-40B4-BE49-F238E27FC236}">
                      <a16:creationId xmlns:a16="http://schemas.microsoft.com/office/drawing/2014/main" id="{DDF0EB78-6773-4B10-8A90-76A1026C8C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4375" y="2144713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6"/>
                    </a:cxn>
                    <a:cxn ang="0">
                      <a:pos x="9" y="0"/>
                    </a:cxn>
                    <a:cxn ang="0">
                      <a:pos x="15" y="3"/>
                    </a:cxn>
                    <a:cxn ang="0">
                      <a:pos x="18" y="21"/>
                    </a:cxn>
                    <a:cxn ang="0">
                      <a:pos x="6" y="33"/>
                    </a:cxn>
                    <a:cxn ang="0">
                      <a:pos x="2" y="24"/>
                    </a:cxn>
                    <a:cxn ang="0">
                      <a:pos x="5" y="15"/>
                    </a:cxn>
                  </a:cxnLst>
                  <a:rect l="0" t="0" r="r" b="b"/>
                  <a:pathLst>
                    <a:path w="19" h="33">
                      <a:moveTo>
                        <a:pt x="5" y="15"/>
                      </a:moveTo>
                      <a:cubicBezTo>
                        <a:pt x="5" y="12"/>
                        <a:pt x="1" y="9"/>
                        <a:pt x="0" y="6"/>
                      </a:cubicBezTo>
                      <a:cubicBezTo>
                        <a:pt x="5" y="4"/>
                        <a:pt x="5" y="0"/>
                        <a:pt x="9" y="0"/>
                      </a:cubicBezTo>
                      <a:cubicBezTo>
                        <a:pt x="13" y="0"/>
                        <a:pt x="14" y="3"/>
                        <a:pt x="15" y="3"/>
                      </a:cubicBezTo>
                      <a:cubicBezTo>
                        <a:pt x="19" y="10"/>
                        <a:pt x="18" y="14"/>
                        <a:pt x="18" y="21"/>
                      </a:cubicBezTo>
                      <a:cubicBezTo>
                        <a:pt x="18" y="27"/>
                        <a:pt x="10" y="33"/>
                        <a:pt x="6" y="33"/>
                      </a:cubicBezTo>
                      <a:cubicBezTo>
                        <a:pt x="2" y="33"/>
                        <a:pt x="2" y="27"/>
                        <a:pt x="2" y="24"/>
                      </a:cubicBezTo>
                      <a:cubicBezTo>
                        <a:pt x="2" y="20"/>
                        <a:pt x="5" y="18"/>
                        <a:pt x="5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5" name="Freeform 34">
                  <a:extLst>
                    <a:ext uri="{FF2B5EF4-FFF2-40B4-BE49-F238E27FC236}">
                      <a16:creationId xmlns:a16="http://schemas.microsoft.com/office/drawing/2014/main" id="{C375D376-F9C1-4C0A-AD62-993A14DAE7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9125" y="2171700"/>
                  <a:ext cx="12700" cy="9525"/>
                </a:xfrm>
                <a:custGeom>
                  <a:avLst/>
                  <a:gdLst/>
                  <a:ahLst/>
                  <a:cxnLst>
                    <a:cxn ang="0">
                      <a:pos x="9" y="5"/>
                    </a:cxn>
                    <a:cxn ang="0">
                      <a:pos x="6" y="7"/>
                    </a:cxn>
                    <a:cxn ang="0">
                      <a:pos x="0" y="3"/>
                    </a:cxn>
                    <a:cxn ang="0">
                      <a:pos x="7" y="0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9" h="7">
                      <a:moveTo>
                        <a:pt x="9" y="5"/>
                      </a:moveTo>
                      <a:cubicBezTo>
                        <a:pt x="9" y="6"/>
                        <a:pt x="7" y="7"/>
                        <a:pt x="6" y="7"/>
                      </a:cubicBezTo>
                      <a:cubicBezTo>
                        <a:pt x="4" y="7"/>
                        <a:pt x="1" y="3"/>
                        <a:pt x="0" y="3"/>
                      </a:cubicBezTo>
                      <a:cubicBezTo>
                        <a:pt x="3" y="2"/>
                        <a:pt x="5" y="0"/>
                        <a:pt x="7" y="0"/>
                      </a:cubicBezTo>
                      <a:cubicBezTo>
                        <a:pt x="7" y="1"/>
                        <a:pt x="9" y="3"/>
                        <a:pt x="9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6" name="Freeform 35">
                  <a:extLst>
                    <a:ext uri="{FF2B5EF4-FFF2-40B4-BE49-F238E27FC236}">
                      <a16:creationId xmlns:a16="http://schemas.microsoft.com/office/drawing/2014/main" id="{CD0124A5-D5D4-44C4-8BD7-6B90059B6E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1363" y="1833563"/>
                  <a:ext cx="15875" cy="1905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9" y="0"/>
                    </a:cxn>
                    <a:cxn ang="0">
                      <a:pos x="12" y="9"/>
                    </a:cxn>
                    <a:cxn ang="0">
                      <a:pos x="11" y="14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2" h="14">
                      <a:moveTo>
                        <a:pt x="11" y="10"/>
                      </a:moveTo>
                      <a:cubicBezTo>
                        <a:pt x="5" y="10"/>
                        <a:pt x="0" y="9"/>
                        <a:pt x="0" y="5"/>
                      </a:cubicBez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6"/>
                        <a:pt x="12" y="5"/>
                        <a:pt x="12" y="9"/>
                      </a:cubicBezTo>
                      <a:cubicBezTo>
                        <a:pt x="12" y="13"/>
                        <a:pt x="11" y="12"/>
                        <a:pt x="11" y="14"/>
                      </a:cubicBezTo>
                      <a:cubicBezTo>
                        <a:pt x="11" y="13"/>
                        <a:pt x="11" y="12"/>
                        <a:pt x="11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7" name="Freeform 37">
                  <a:extLst>
                    <a:ext uri="{FF2B5EF4-FFF2-40B4-BE49-F238E27FC236}">
                      <a16:creationId xmlns:a16="http://schemas.microsoft.com/office/drawing/2014/main" id="{1F5CC51A-54EC-4556-AEE4-96FC2F0E39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4713" y="1773238"/>
                  <a:ext cx="15875" cy="23813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1" y="17"/>
                    </a:cxn>
                    <a:cxn ang="0">
                      <a:pos x="1" y="11"/>
                    </a:cxn>
                    <a:cxn ang="0">
                      <a:pos x="11" y="0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1" h="17">
                      <a:moveTo>
                        <a:pt x="8" y="6"/>
                      </a:moveTo>
                      <a:cubicBezTo>
                        <a:pt x="8" y="11"/>
                        <a:pt x="4" y="13"/>
                        <a:pt x="1" y="17"/>
                      </a:cubicBezTo>
                      <a:cubicBezTo>
                        <a:pt x="0" y="15"/>
                        <a:pt x="1" y="14"/>
                        <a:pt x="1" y="11"/>
                      </a:cubicBezTo>
                      <a:cubicBezTo>
                        <a:pt x="1" y="9"/>
                        <a:pt x="3" y="1"/>
                        <a:pt x="11" y="0"/>
                      </a:cubicBezTo>
                      <a:cubicBezTo>
                        <a:pt x="10" y="2"/>
                        <a:pt x="8" y="4"/>
                        <a:pt x="8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8" name="Freeform 38">
                  <a:extLst>
                    <a:ext uri="{FF2B5EF4-FFF2-40B4-BE49-F238E27FC236}">
                      <a16:creationId xmlns:a16="http://schemas.microsoft.com/office/drawing/2014/main" id="{0B9DC40B-A7F1-427F-988F-EE03A2F7F0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6625" y="1744663"/>
                  <a:ext cx="20638" cy="26988"/>
                </a:xfrm>
                <a:custGeom>
                  <a:avLst/>
                  <a:gdLst/>
                  <a:ahLst/>
                  <a:cxnLst>
                    <a:cxn ang="0">
                      <a:pos x="12" y="10"/>
                    </a:cxn>
                    <a:cxn ang="0">
                      <a:pos x="12" y="16"/>
                    </a:cxn>
                    <a:cxn ang="0">
                      <a:pos x="5" y="20"/>
                    </a:cxn>
                    <a:cxn ang="0">
                      <a:pos x="0" y="13"/>
                    </a:cxn>
                    <a:cxn ang="0">
                      <a:pos x="10" y="10"/>
                    </a:cxn>
                    <a:cxn ang="0">
                      <a:pos x="7" y="5"/>
                    </a:cxn>
                    <a:cxn ang="0">
                      <a:pos x="11" y="0"/>
                    </a:cxn>
                    <a:cxn ang="0">
                      <a:pos x="16" y="5"/>
                    </a:cxn>
                    <a:cxn ang="0">
                      <a:pos x="12" y="10"/>
                    </a:cxn>
                  </a:cxnLst>
                  <a:rect l="0" t="0" r="r" b="b"/>
                  <a:pathLst>
                    <a:path w="16" h="20">
                      <a:moveTo>
                        <a:pt x="12" y="10"/>
                      </a:moveTo>
                      <a:cubicBezTo>
                        <a:pt x="12" y="12"/>
                        <a:pt x="12" y="14"/>
                        <a:pt x="12" y="16"/>
                      </a:cubicBezTo>
                      <a:cubicBezTo>
                        <a:pt x="12" y="17"/>
                        <a:pt x="6" y="20"/>
                        <a:pt x="5" y="20"/>
                      </a:cubicBezTo>
                      <a:cubicBezTo>
                        <a:pt x="1" y="20"/>
                        <a:pt x="0" y="16"/>
                        <a:pt x="0" y="13"/>
                      </a:cubicBezTo>
                      <a:cubicBezTo>
                        <a:pt x="4" y="13"/>
                        <a:pt x="6" y="10"/>
                        <a:pt x="10" y="10"/>
                      </a:cubicBezTo>
                      <a:cubicBezTo>
                        <a:pt x="9" y="8"/>
                        <a:pt x="7" y="7"/>
                        <a:pt x="7" y="5"/>
                      </a:cubicBezTo>
                      <a:cubicBezTo>
                        <a:pt x="7" y="2"/>
                        <a:pt x="11" y="0"/>
                        <a:pt x="11" y="0"/>
                      </a:cubicBezTo>
                      <a:cubicBezTo>
                        <a:pt x="13" y="3"/>
                        <a:pt x="14" y="4"/>
                        <a:pt x="16" y="5"/>
                      </a:cubicBezTo>
                      <a:cubicBezTo>
                        <a:pt x="15" y="7"/>
                        <a:pt x="13" y="10"/>
                        <a:pt x="12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</p:grpSp>
        </p:grpSp>
        <p:grpSp>
          <p:nvGrpSpPr>
            <p:cNvPr id="7" name="Group 363">
              <a:extLst>
                <a:ext uri="{FF2B5EF4-FFF2-40B4-BE49-F238E27FC236}">
                  <a16:creationId xmlns:a16="http://schemas.microsoft.com/office/drawing/2014/main" id="{A4A5B1EC-CE3F-4F61-B0D0-0F0297F434D9}"/>
                </a:ext>
              </a:extLst>
            </p:cNvPr>
            <p:cNvGrpSpPr/>
            <p:nvPr/>
          </p:nvGrpSpPr>
          <p:grpSpPr>
            <a:xfrm>
              <a:off x="5105582" y="3000650"/>
              <a:ext cx="941496" cy="822457"/>
              <a:chOff x="6275388" y="2879725"/>
              <a:chExt cx="966788" cy="844551"/>
            </a:xfrm>
            <a:grpFill/>
          </p:grpSpPr>
          <p:sp>
            <p:nvSpPr>
              <p:cNvPr id="76" name="Freeform 9">
                <a:extLst>
                  <a:ext uri="{FF2B5EF4-FFF2-40B4-BE49-F238E27FC236}">
                    <a16:creationId xmlns:a16="http://schemas.microsoft.com/office/drawing/2014/main" id="{A4591D8D-80D7-4CDB-A551-C47F1696C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7488" y="2879725"/>
                <a:ext cx="339725" cy="1762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160" y="39"/>
                  </a:cxn>
                  <a:cxn ang="0">
                    <a:pos x="173" y="45"/>
                  </a:cxn>
                  <a:cxn ang="0">
                    <a:pos x="179" y="49"/>
                  </a:cxn>
                  <a:cxn ang="0">
                    <a:pos x="203" y="71"/>
                  </a:cxn>
                  <a:cxn ang="0">
                    <a:pos x="217" y="78"/>
                  </a:cxn>
                  <a:cxn ang="0">
                    <a:pos x="208" y="85"/>
                  </a:cxn>
                  <a:cxn ang="0">
                    <a:pos x="217" y="96"/>
                  </a:cxn>
                  <a:cxn ang="0">
                    <a:pos x="224" y="108"/>
                  </a:cxn>
                  <a:cxn ang="0">
                    <a:pos x="233" y="113"/>
                  </a:cxn>
                  <a:cxn ang="0">
                    <a:pos x="237" y="118"/>
                  </a:cxn>
                  <a:cxn ang="0">
                    <a:pos x="242" y="119"/>
                  </a:cxn>
                  <a:cxn ang="0">
                    <a:pos x="247" y="124"/>
                  </a:cxn>
                  <a:cxn ang="0">
                    <a:pos x="255" y="126"/>
                  </a:cxn>
                  <a:cxn ang="0">
                    <a:pos x="250" y="133"/>
                  </a:cxn>
                  <a:cxn ang="0">
                    <a:pos x="247" y="133"/>
                  </a:cxn>
                  <a:cxn ang="0">
                    <a:pos x="239" y="127"/>
                  </a:cxn>
                  <a:cxn ang="0">
                    <a:pos x="227" y="127"/>
                  </a:cxn>
                  <a:cxn ang="0">
                    <a:pos x="210" y="116"/>
                  </a:cxn>
                  <a:cxn ang="0">
                    <a:pos x="206" y="113"/>
                  </a:cxn>
                  <a:cxn ang="0">
                    <a:pos x="175" y="92"/>
                  </a:cxn>
                  <a:cxn ang="0">
                    <a:pos x="158" y="103"/>
                  </a:cxn>
                  <a:cxn ang="0">
                    <a:pos x="156" y="113"/>
                  </a:cxn>
                  <a:cxn ang="0">
                    <a:pos x="139" y="113"/>
                  </a:cxn>
                  <a:cxn ang="0">
                    <a:pos x="113" y="100"/>
                  </a:cxn>
                  <a:cxn ang="0">
                    <a:pos x="107" y="102"/>
                  </a:cxn>
                  <a:cxn ang="0">
                    <a:pos x="98" y="102"/>
                  </a:cxn>
                  <a:cxn ang="0">
                    <a:pos x="90" y="99"/>
                  </a:cxn>
                  <a:cxn ang="0">
                    <a:pos x="101" y="90"/>
                  </a:cxn>
                  <a:cxn ang="0">
                    <a:pos x="96" y="71"/>
                  </a:cxn>
                  <a:cxn ang="0">
                    <a:pos x="77" y="59"/>
                  </a:cxn>
                  <a:cxn ang="0">
                    <a:pos x="53" y="54"/>
                  </a:cxn>
                  <a:cxn ang="0">
                    <a:pos x="37" y="45"/>
                  </a:cxn>
                  <a:cxn ang="0">
                    <a:pos x="37" y="41"/>
                  </a:cxn>
                  <a:cxn ang="0">
                    <a:pos x="30" y="49"/>
                  </a:cxn>
                  <a:cxn ang="0">
                    <a:pos x="26" y="48"/>
                  </a:cxn>
                  <a:cxn ang="0">
                    <a:pos x="24" y="38"/>
                  </a:cxn>
                  <a:cxn ang="0">
                    <a:pos x="16" y="33"/>
                  </a:cxn>
                  <a:cxn ang="0">
                    <a:pos x="38" y="25"/>
                  </a:cxn>
                  <a:cxn ang="0">
                    <a:pos x="35" y="25"/>
                  </a:cxn>
                  <a:cxn ang="0">
                    <a:pos x="23" y="27"/>
                  </a:cxn>
                  <a:cxn ang="0">
                    <a:pos x="16" y="26"/>
                  </a:cxn>
                  <a:cxn ang="0">
                    <a:pos x="14" y="22"/>
                  </a:cxn>
                  <a:cxn ang="0">
                    <a:pos x="0" y="12"/>
                  </a:cxn>
                  <a:cxn ang="0">
                    <a:pos x="6" y="8"/>
                  </a:cxn>
                  <a:cxn ang="0">
                    <a:pos x="23" y="0"/>
                  </a:cxn>
                  <a:cxn ang="0">
                    <a:pos x="44" y="9"/>
                  </a:cxn>
                  <a:cxn ang="0">
                    <a:pos x="44" y="25"/>
                  </a:cxn>
                  <a:cxn ang="0">
                    <a:pos x="50" y="29"/>
                  </a:cxn>
                  <a:cxn ang="0">
                    <a:pos x="59" y="38"/>
                  </a:cxn>
                  <a:cxn ang="0">
                    <a:pos x="67" y="30"/>
                  </a:cxn>
                  <a:cxn ang="0">
                    <a:pos x="78" y="25"/>
                  </a:cxn>
                  <a:cxn ang="0">
                    <a:pos x="92" y="14"/>
                  </a:cxn>
                  <a:cxn ang="0">
                    <a:pos x="98" y="17"/>
                  </a:cxn>
                  <a:cxn ang="0">
                    <a:pos x="109" y="25"/>
                  </a:cxn>
                  <a:cxn ang="0">
                    <a:pos x="121" y="25"/>
                  </a:cxn>
                  <a:cxn ang="0">
                    <a:pos x="130" y="29"/>
                  </a:cxn>
                  <a:cxn ang="0">
                    <a:pos x="130" y="30"/>
                  </a:cxn>
                  <a:cxn ang="0">
                    <a:pos x="128" y="28"/>
                  </a:cxn>
                </a:cxnLst>
                <a:rect l="0" t="0" r="r" b="b"/>
                <a:pathLst>
                  <a:path w="255" h="133">
                    <a:moveTo>
                      <a:pt x="128" y="28"/>
                    </a:moveTo>
                    <a:cubicBezTo>
                      <a:pt x="133" y="33"/>
                      <a:pt x="149" y="39"/>
                      <a:pt x="160" y="39"/>
                    </a:cubicBezTo>
                    <a:cubicBezTo>
                      <a:pt x="165" y="39"/>
                      <a:pt x="168" y="45"/>
                      <a:pt x="173" y="45"/>
                    </a:cubicBezTo>
                    <a:cubicBezTo>
                      <a:pt x="173" y="48"/>
                      <a:pt x="176" y="49"/>
                      <a:pt x="179" y="49"/>
                    </a:cubicBezTo>
                    <a:cubicBezTo>
                      <a:pt x="193" y="54"/>
                      <a:pt x="192" y="66"/>
                      <a:pt x="203" y="71"/>
                    </a:cubicBezTo>
                    <a:cubicBezTo>
                      <a:pt x="207" y="73"/>
                      <a:pt x="217" y="68"/>
                      <a:pt x="217" y="78"/>
                    </a:cubicBezTo>
                    <a:cubicBezTo>
                      <a:pt x="217" y="83"/>
                      <a:pt x="208" y="81"/>
                      <a:pt x="208" y="85"/>
                    </a:cubicBezTo>
                    <a:cubicBezTo>
                      <a:pt x="208" y="87"/>
                      <a:pt x="216" y="95"/>
                      <a:pt x="217" y="96"/>
                    </a:cubicBezTo>
                    <a:cubicBezTo>
                      <a:pt x="221" y="100"/>
                      <a:pt x="220" y="103"/>
                      <a:pt x="224" y="108"/>
                    </a:cubicBezTo>
                    <a:cubicBezTo>
                      <a:pt x="225" y="111"/>
                      <a:pt x="230" y="113"/>
                      <a:pt x="233" y="113"/>
                    </a:cubicBezTo>
                    <a:cubicBezTo>
                      <a:pt x="235" y="113"/>
                      <a:pt x="236" y="116"/>
                      <a:pt x="237" y="118"/>
                    </a:cubicBezTo>
                    <a:cubicBezTo>
                      <a:pt x="238" y="120"/>
                      <a:pt x="240" y="118"/>
                      <a:pt x="242" y="119"/>
                    </a:cubicBezTo>
                    <a:cubicBezTo>
                      <a:pt x="245" y="119"/>
                      <a:pt x="246" y="122"/>
                      <a:pt x="247" y="124"/>
                    </a:cubicBezTo>
                    <a:cubicBezTo>
                      <a:pt x="247" y="126"/>
                      <a:pt x="254" y="125"/>
                      <a:pt x="255" y="126"/>
                    </a:cubicBezTo>
                    <a:cubicBezTo>
                      <a:pt x="253" y="127"/>
                      <a:pt x="250" y="130"/>
                      <a:pt x="250" y="133"/>
                    </a:cubicBezTo>
                    <a:cubicBezTo>
                      <a:pt x="249" y="133"/>
                      <a:pt x="248" y="133"/>
                      <a:pt x="247" y="133"/>
                    </a:cubicBezTo>
                    <a:cubicBezTo>
                      <a:pt x="246" y="133"/>
                      <a:pt x="240" y="128"/>
                      <a:pt x="239" y="127"/>
                    </a:cubicBezTo>
                    <a:cubicBezTo>
                      <a:pt x="227" y="127"/>
                      <a:pt x="227" y="127"/>
                      <a:pt x="227" y="127"/>
                    </a:cubicBezTo>
                    <a:cubicBezTo>
                      <a:pt x="221" y="126"/>
                      <a:pt x="210" y="121"/>
                      <a:pt x="210" y="116"/>
                    </a:cubicBezTo>
                    <a:cubicBezTo>
                      <a:pt x="210" y="115"/>
                      <a:pt x="207" y="114"/>
                      <a:pt x="206" y="113"/>
                    </a:cubicBezTo>
                    <a:cubicBezTo>
                      <a:pt x="197" y="104"/>
                      <a:pt x="189" y="92"/>
                      <a:pt x="175" y="92"/>
                    </a:cubicBezTo>
                    <a:cubicBezTo>
                      <a:pt x="164" y="92"/>
                      <a:pt x="165" y="100"/>
                      <a:pt x="158" y="103"/>
                    </a:cubicBezTo>
                    <a:cubicBezTo>
                      <a:pt x="160" y="108"/>
                      <a:pt x="156" y="110"/>
                      <a:pt x="156" y="113"/>
                    </a:cubicBezTo>
                    <a:cubicBezTo>
                      <a:pt x="146" y="113"/>
                      <a:pt x="144" y="113"/>
                      <a:pt x="139" y="113"/>
                    </a:cubicBezTo>
                    <a:cubicBezTo>
                      <a:pt x="128" y="113"/>
                      <a:pt x="125" y="100"/>
                      <a:pt x="113" y="100"/>
                    </a:cubicBezTo>
                    <a:cubicBezTo>
                      <a:pt x="112" y="100"/>
                      <a:pt x="107" y="100"/>
                      <a:pt x="107" y="102"/>
                    </a:cubicBezTo>
                    <a:cubicBezTo>
                      <a:pt x="98" y="102"/>
                      <a:pt x="98" y="102"/>
                      <a:pt x="98" y="102"/>
                    </a:cubicBezTo>
                    <a:cubicBezTo>
                      <a:pt x="94" y="102"/>
                      <a:pt x="90" y="102"/>
                      <a:pt x="90" y="99"/>
                    </a:cubicBezTo>
                    <a:cubicBezTo>
                      <a:pt x="90" y="93"/>
                      <a:pt x="99" y="91"/>
                      <a:pt x="101" y="90"/>
                    </a:cubicBezTo>
                    <a:cubicBezTo>
                      <a:pt x="95" y="84"/>
                      <a:pt x="98" y="78"/>
                      <a:pt x="96" y="71"/>
                    </a:cubicBezTo>
                    <a:cubicBezTo>
                      <a:pt x="94" y="66"/>
                      <a:pt x="82" y="61"/>
                      <a:pt x="77" y="59"/>
                    </a:cubicBezTo>
                    <a:cubicBezTo>
                      <a:pt x="72" y="56"/>
                      <a:pt x="60" y="54"/>
                      <a:pt x="53" y="54"/>
                    </a:cubicBezTo>
                    <a:cubicBezTo>
                      <a:pt x="47" y="54"/>
                      <a:pt x="44" y="43"/>
                      <a:pt x="37" y="45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6" y="44"/>
                      <a:pt x="34" y="49"/>
                      <a:pt x="30" y="49"/>
                    </a:cubicBezTo>
                    <a:cubicBezTo>
                      <a:pt x="29" y="49"/>
                      <a:pt x="26" y="49"/>
                      <a:pt x="26" y="48"/>
                    </a:cubicBezTo>
                    <a:cubicBezTo>
                      <a:pt x="24" y="43"/>
                      <a:pt x="26" y="41"/>
                      <a:pt x="24" y="38"/>
                    </a:cubicBezTo>
                    <a:cubicBezTo>
                      <a:pt x="22" y="34"/>
                      <a:pt x="17" y="36"/>
                      <a:pt x="16" y="33"/>
                    </a:cubicBezTo>
                    <a:cubicBezTo>
                      <a:pt x="22" y="29"/>
                      <a:pt x="35" y="30"/>
                      <a:pt x="38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0" y="26"/>
                      <a:pt x="27" y="27"/>
                      <a:pt x="23" y="27"/>
                    </a:cubicBezTo>
                    <a:cubicBezTo>
                      <a:pt x="20" y="27"/>
                      <a:pt x="19" y="26"/>
                      <a:pt x="16" y="26"/>
                    </a:cubicBezTo>
                    <a:cubicBezTo>
                      <a:pt x="15" y="25"/>
                      <a:pt x="14" y="23"/>
                      <a:pt x="14" y="22"/>
                    </a:cubicBezTo>
                    <a:cubicBezTo>
                      <a:pt x="11" y="15"/>
                      <a:pt x="0" y="18"/>
                      <a:pt x="0" y="12"/>
                    </a:cubicBezTo>
                    <a:cubicBezTo>
                      <a:pt x="0" y="9"/>
                      <a:pt x="4" y="8"/>
                      <a:pt x="6" y="8"/>
                    </a:cubicBezTo>
                    <a:cubicBezTo>
                      <a:pt x="12" y="8"/>
                      <a:pt x="15" y="0"/>
                      <a:pt x="23" y="0"/>
                    </a:cubicBezTo>
                    <a:cubicBezTo>
                      <a:pt x="30" y="0"/>
                      <a:pt x="36" y="7"/>
                      <a:pt x="44" y="9"/>
                    </a:cubicBezTo>
                    <a:cubicBezTo>
                      <a:pt x="44" y="15"/>
                      <a:pt x="44" y="22"/>
                      <a:pt x="44" y="25"/>
                    </a:cubicBezTo>
                    <a:cubicBezTo>
                      <a:pt x="44" y="27"/>
                      <a:pt x="46" y="29"/>
                      <a:pt x="50" y="29"/>
                    </a:cubicBezTo>
                    <a:cubicBezTo>
                      <a:pt x="50" y="31"/>
                      <a:pt x="56" y="38"/>
                      <a:pt x="59" y="38"/>
                    </a:cubicBezTo>
                    <a:cubicBezTo>
                      <a:pt x="62" y="38"/>
                      <a:pt x="66" y="31"/>
                      <a:pt x="67" y="30"/>
                    </a:cubicBezTo>
                    <a:cubicBezTo>
                      <a:pt x="71" y="27"/>
                      <a:pt x="71" y="26"/>
                      <a:pt x="78" y="25"/>
                    </a:cubicBezTo>
                    <a:cubicBezTo>
                      <a:pt x="82" y="23"/>
                      <a:pt x="87" y="15"/>
                      <a:pt x="92" y="14"/>
                    </a:cubicBezTo>
                    <a:cubicBezTo>
                      <a:pt x="93" y="17"/>
                      <a:pt x="96" y="16"/>
                      <a:pt x="98" y="17"/>
                    </a:cubicBezTo>
                    <a:cubicBezTo>
                      <a:pt x="103" y="18"/>
                      <a:pt x="106" y="24"/>
                      <a:pt x="109" y="25"/>
                    </a:cubicBezTo>
                    <a:cubicBezTo>
                      <a:pt x="121" y="25"/>
                      <a:pt x="121" y="25"/>
                      <a:pt x="121" y="25"/>
                    </a:cubicBezTo>
                    <a:cubicBezTo>
                      <a:pt x="123" y="27"/>
                      <a:pt x="128" y="29"/>
                      <a:pt x="130" y="29"/>
                    </a:cubicBezTo>
                    <a:cubicBezTo>
                      <a:pt x="130" y="30"/>
                      <a:pt x="130" y="30"/>
                      <a:pt x="130" y="30"/>
                    </a:cubicBezTo>
                    <a:lnTo>
                      <a:pt x="128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77" name="Group 361">
                <a:extLst>
                  <a:ext uri="{FF2B5EF4-FFF2-40B4-BE49-F238E27FC236}">
                    <a16:creationId xmlns:a16="http://schemas.microsoft.com/office/drawing/2014/main" id="{EB4BFA39-2FCD-403D-AFA4-F994336AEB9A}"/>
                  </a:ext>
                </a:extLst>
              </p:cNvPr>
              <p:cNvGrpSpPr/>
              <p:nvPr/>
            </p:nvGrpSpPr>
            <p:grpSpPr>
              <a:xfrm>
                <a:off x="6275388" y="2917825"/>
                <a:ext cx="966788" cy="806451"/>
                <a:chOff x="6275388" y="2917825"/>
                <a:chExt cx="966788" cy="806451"/>
              </a:xfrm>
              <a:grpFill/>
            </p:grpSpPr>
            <p:sp>
              <p:nvSpPr>
                <p:cNvPr id="78" name="Freeform 7">
                  <a:extLst>
                    <a:ext uri="{FF2B5EF4-FFF2-40B4-BE49-F238E27FC236}">
                      <a16:creationId xmlns:a16="http://schemas.microsoft.com/office/drawing/2014/main" id="{CD27F224-6290-47C1-BA5D-8093304E3F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3050" y="2968625"/>
                  <a:ext cx="11113" cy="2540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8" y="5"/>
                    </a:cxn>
                    <a:cxn ang="0">
                      <a:pos x="5" y="9"/>
                    </a:cxn>
                    <a:cxn ang="0">
                      <a:pos x="2" y="19"/>
                    </a:cxn>
                    <a:cxn ang="0">
                      <a:pos x="0" y="15"/>
                    </a:cxn>
                    <a:cxn ang="0">
                      <a:pos x="4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8" h="19">
                      <a:moveTo>
                        <a:pt x="7" y="0"/>
                      </a:moveTo>
                      <a:cubicBezTo>
                        <a:pt x="7" y="4"/>
                        <a:pt x="8" y="2"/>
                        <a:pt x="8" y="5"/>
                      </a:cubicBezTo>
                      <a:cubicBezTo>
                        <a:pt x="8" y="8"/>
                        <a:pt x="7" y="9"/>
                        <a:pt x="5" y="9"/>
                      </a:cubicBezTo>
                      <a:cubicBezTo>
                        <a:pt x="5" y="14"/>
                        <a:pt x="6" y="19"/>
                        <a:pt x="2" y="19"/>
                      </a:cubicBezTo>
                      <a:cubicBezTo>
                        <a:pt x="1" y="19"/>
                        <a:pt x="0" y="16"/>
                        <a:pt x="0" y="15"/>
                      </a:cubicBezTo>
                      <a:cubicBezTo>
                        <a:pt x="0" y="11"/>
                        <a:pt x="4" y="10"/>
                        <a:pt x="4" y="8"/>
                      </a:cubicBezTo>
                      <a:cubicBezTo>
                        <a:pt x="4" y="4"/>
                        <a:pt x="3" y="0"/>
                        <a:pt x="7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79" name="Freeform 8">
                  <a:extLst>
                    <a:ext uri="{FF2B5EF4-FFF2-40B4-BE49-F238E27FC236}">
                      <a16:creationId xmlns:a16="http://schemas.microsoft.com/office/drawing/2014/main" id="{80D40686-60DA-4A2A-887E-F12339257E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67525" y="2944813"/>
                  <a:ext cx="65088" cy="38100"/>
                </a:xfrm>
                <a:custGeom>
                  <a:avLst/>
                  <a:gdLst/>
                  <a:ahLst/>
                  <a:cxnLst>
                    <a:cxn ang="0">
                      <a:pos x="13" y="27"/>
                    </a:cxn>
                    <a:cxn ang="0">
                      <a:pos x="0" y="18"/>
                    </a:cxn>
                    <a:cxn ang="0">
                      <a:pos x="13" y="18"/>
                    </a:cxn>
                    <a:cxn ang="0">
                      <a:pos x="18" y="17"/>
                    </a:cxn>
                    <a:cxn ang="0">
                      <a:pos x="35" y="13"/>
                    </a:cxn>
                    <a:cxn ang="0">
                      <a:pos x="45" y="0"/>
                    </a:cxn>
                    <a:cxn ang="0">
                      <a:pos x="49" y="7"/>
                    </a:cxn>
                    <a:cxn ang="0">
                      <a:pos x="40" y="22"/>
                    </a:cxn>
                    <a:cxn ang="0">
                      <a:pos x="19" y="29"/>
                    </a:cxn>
                    <a:cxn ang="0">
                      <a:pos x="11" y="25"/>
                    </a:cxn>
                    <a:cxn ang="0">
                      <a:pos x="13" y="27"/>
                    </a:cxn>
                  </a:cxnLst>
                  <a:rect l="0" t="0" r="r" b="b"/>
                  <a:pathLst>
                    <a:path w="49" h="29">
                      <a:moveTo>
                        <a:pt x="13" y="27"/>
                      </a:moveTo>
                      <a:cubicBezTo>
                        <a:pt x="9" y="22"/>
                        <a:pt x="1" y="24"/>
                        <a:pt x="0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8" y="17"/>
                        <a:pt x="18" y="17"/>
                      </a:cubicBezTo>
                      <a:cubicBezTo>
                        <a:pt x="25" y="14"/>
                        <a:pt x="31" y="15"/>
                        <a:pt x="35" y="13"/>
                      </a:cubicBezTo>
                      <a:cubicBezTo>
                        <a:pt x="41" y="10"/>
                        <a:pt x="39" y="0"/>
                        <a:pt x="45" y="0"/>
                      </a:cubicBezTo>
                      <a:cubicBezTo>
                        <a:pt x="48" y="0"/>
                        <a:pt x="49" y="4"/>
                        <a:pt x="49" y="7"/>
                      </a:cubicBezTo>
                      <a:cubicBezTo>
                        <a:pt x="49" y="16"/>
                        <a:pt x="40" y="14"/>
                        <a:pt x="40" y="22"/>
                      </a:cubicBezTo>
                      <a:cubicBezTo>
                        <a:pt x="32" y="24"/>
                        <a:pt x="28" y="29"/>
                        <a:pt x="19" y="29"/>
                      </a:cubicBezTo>
                      <a:cubicBezTo>
                        <a:pt x="17" y="29"/>
                        <a:pt x="11" y="26"/>
                        <a:pt x="11" y="25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0" name="Freeform 10">
                  <a:extLst>
                    <a:ext uri="{FF2B5EF4-FFF2-40B4-BE49-F238E27FC236}">
                      <a16:creationId xmlns:a16="http://schemas.microsoft.com/office/drawing/2014/main" id="{CEAA16A7-D53D-4538-A372-5871865136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1975" y="2917825"/>
                  <a:ext cx="34925" cy="34925"/>
                </a:xfrm>
                <a:custGeom>
                  <a:avLst/>
                  <a:gdLst/>
                  <a:ahLst/>
                  <a:cxnLst>
                    <a:cxn ang="0">
                      <a:pos x="23" y="25"/>
                    </a:cxn>
                    <a:cxn ang="0">
                      <a:pos x="19" y="17"/>
                    </a:cxn>
                    <a:cxn ang="0">
                      <a:pos x="8" y="6"/>
                    </a:cxn>
                    <a:cxn ang="0">
                      <a:pos x="0" y="0"/>
                    </a:cxn>
                    <a:cxn ang="0">
                      <a:pos x="18" y="13"/>
                    </a:cxn>
                    <a:cxn ang="0">
                      <a:pos x="26" y="22"/>
                    </a:cxn>
                    <a:cxn ang="0">
                      <a:pos x="26" y="25"/>
                    </a:cxn>
                    <a:cxn ang="0">
                      <a:pos x="23" y="25"/>
                    </a:cxn>
                  </a:cxnLst>
                  <a:rect l="0" t="0" r="r" b="b"/>
                  <a:pathLst>
                    <a:path w="26" h="26">
                      <a:moveTo>
                        <a:pt x="23" y="25"/>
                      </a:moveTo>
                      <a:cubicBezTo>
                        <a:pt x="18" y="24"/>
                        <a:pt x="18" y="21"/>
                        <a:pt x="19" y="17"/>
                      </a:cubicBezTo>
                      <a:cubicBezTo>
                        <a:pt x="13" y="14"/>
                        <a:pt x="14" y="9"/>
                        <a:pt x="8" y="6"/>
                      </a:cubicBezTo>
                      <a:cubicBezTo>
                        <a:pt x="5" y="4"/>
                        <a:pt x="2" y="4"/>
                        <a:pt x="0" y="0"/>
                      </a:cubicBezTo>
                      <a:cubicBezTo>
                        <a:pt x="9" y="3"/>
                        <a:pt x="13" y="8"/>
                        <a:pt x="18" y="13"/>
                      </a:cubicBezTo>
                      <a:cubicBezTo>
                        <a:pt x="21" y="17"/>
                        <a:pt x="26" y="16"/>
                        <a:pt x="26" y="22"/>
                      </a:cubicBezTo>
                      <a:cubicBezTo>
                        <a:pt x="26" y="23"/>
                        <a:pt x="26" y="24"/>
                        <a:pt x="26" y="25"/>
                      </a:cubicBezTo>
                      <a:cubicBezTo>
                        <a:pt x="25" y="25"/>
                        <a:pt x="24" y="26"/>
                        <a:pt x="23" y="2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1" name="Freeform 11">
                  <a:extLst>
                    <a:ext uri="{FF2B5EF4-FFF2-40B4-BE49-F238E27FC236}">
                      <a16:creationId xmlns:a16="http://schemas.microsoft.com/office/drawing/2014/main" id="{E3EC83F7-E7E2-497B-96A7-1F32AD69BC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300" y="2967038"/>
                  <a:ext cx="17463" cy="20638"/>
                </a:xfrm>
                <a:custGeom>
                  <a:avLst/>
                  <a:gdLst/>
                  <a:ahLst/>
                  <a:cxnLst>
                    <a:cxn ang="0">
                      <a:pos x="7" y="9"/>
                    </a:cxn>
                    <a:cxn ang="0">
                      <a:pos x="1" y="0"/>
                    </a:cxn>
                    <a:cxn ang="0">
                      <a:pos x="13" y="12"/>
                    </a:cxn>
                    <a:cxn ang="0">
                      <a:pos x="10" y="16"/>
                    </a:cxn>
                    <a:cxn ang="0">
                      <a:pos x="7" y="13"/>
                    </a:cxn>
                    <a:cxn ang="0">
                      <a:pos x="7" y="9"/>
                    </a:cxn>
                  </a:cxnLst>
                  <a:rect l="0" t="0" r="r" b="b"/>
                  <a:pathLst>
                    <a:path w="13" h="16">
                      <a:moveTo>
                        <a:pt x="7" y="9"/>
                      </a:moveTo>
                      <a:cubicBezTo>
                        <a:pt x="2" y="9"/>
                        <a:pt x="0" y="4"/>
                        <a:pt x="1" y="0"/>
                      </a:cubicBezTo>
                      <a:cubicBezTo>
                        <a:pt x="4" y="1"/>
                        <a:pt x="13" y="11"/>
                        <a:pt x="13" y="12"/>
                      </a:cubicBezTo>
                      <a:cubicBezTo>
                        <a:pt x="13" y="14"/>
                        <a:pt x="11" y="16"/>
                        <a:pt x="10" y="16"/>
                      </a:cubicBezTo>
                      <a:cubicBezTo>
                        <a:pt x="9" y="16"/>
                        <a:pt x="7" y="14"/>
                        <a:pt x="7" y="13"/>
                      </a:cubicBezTo>
                      <a:cubicBezTo>
                        <a:pt x="7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2" name="Freeform 12">
                  <a:extLst>
                    <a:ext uri="{FF2B5EF4-FFF2-40B4-BE49-F238E27FC236}">
                      <a16:creationId xmlns:a16="http://schemas.microsoft.com/office/drawing/2014/main" id="{C88B1237-0F9B-4019-85AA-634891921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86600" y="3046413"/>
                  <a:ext cx="9525" cy="11113"/>
                </a:xfrm>
                <a:custGeom>
                  <a:avLst/>
                  <a:gdLst/>
                  <a:ahLst/>
                  <a:cxnLst>
                    <a:cxn ang="0">
                      <a:pos x="7" y="6"/>
                    </a:cxn>
                    <a:cxn ang="0">
                      <a:pos x="7" y="9"/>
                    </a:cxn>
                    <a:cxn ang="0">
                      <a:pos x="0" y="0"/>
                    </a:cxn>
                    <a:cxn ang="0">
                      <a:pos x="7" y="6"/>
                    </a:cxn>
                  </a:cxnLst>
                  <a:rect l="0" t="0" r="r" b="b"/>
                  <a:pathLst>
                    <a:path w="7" h="9">
                      <a:moveTo>
                        <a:pt x="7" y="6"/>
                      </a:moveTo>
                      <a:cubicBezTo>
                        <a:pt x="7" y="7"/>
                        <a:pt x="7" y="8"/>
                        <a:pt x="7" y="9"/>
                      </a:cubicBezTo>
                      <a:cubicBezTo>
                        <a:pt x="3" y="9"/>
                        <a:pt x="0" y="2"/>
                        <a:pt x="0" y="0"/>
                      </a:cubicBezTo>
                      <a:cubicBezTo>
                        <a:pt x="4" y="2"/>
                        <a:pt x="7" y="3"/>
                        <a:pt x="7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3" name="Freeform 13">
                  <a:extLst>
                    <a:ext uri="{FF2B5EF4-FFF2-40B4-BE49-F238E27FC236}">
                      <a16:creationId xmlns:a16="http://schemas.microsoft.com/office/drawing/2014/main" id="{73A924A0-6900-4AFF-8FA4-5B760144D9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1200" y="3036888"/>
                  <a:ext cx="20638" cy="9525"/>
                </a:xfrm>
                <a:custGeom>
                  <a:avLst/>
                  <a:gdLst/>
                  <a:ahLst/>
                  <a:cxnLst>
                    <a:cxn ang="0">
                      <a:pos x="15" y="6"/>
                    </a:cxn>
                    <a:cxn ang="0">
                      <a:pos x="12" y="7"/>
                    </a:cxn>
                    <a:cxn ang="0">
                      <a:pos x="0" y="0"/>
                    </a:cxn>
                    <a:cxn ang="0">
                      <a:pos x="15" y="6"/>
                    </a:cxn>
                  </a:cxnLst>
                  <a:rect l="0" t="0" r="r" b="b"/>
                  <a:pathLst>
                    <a:path w="15" h="7">
                      <a:moveTo>
                        <a:pt x="15" y="6"/>
                      </a:moveTo>
                      <a:cubicBezTo>
                        <a:pt x="14" y="6"/>
                        <a:pt x="13" y="7"/>
                        <a:pt x="12" y="7"/>
                      </a:cubicBezTo>
                      <a:cubicBezTo>
                        <a:pt x="7" y="7"/>
                        <a:pt x="0" y="5"/>
                        <a:pt x="0" y="0"/>
                      </a:cubicBezTo>
                      <a:cubicBezTo>
                        <a:pt x="7" y="0"/>
                        <a:pt x="11" y="1"/>
                        <a:pt x="15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4" name="Freeform 14">
                  <a:extLst>
                    <a:ext uri="{FF2B5EF4-FFF2-40B4-BE49-F238E27FC236}">
                      <a16:creationId xmlns:a16="http://schemas.microsoft.com/office/drawing/2014/main" id="{166936FC-CC49-49AB-B761-07F8BC4C0F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4375" y="3013075"/>
                  <a:ext cx="17463" cy="19050"/>
                </a:xfrm>
                <a:custGeom>
                  <a:avLst/>
                  <a:gdLst/>
                  <a:ahLst/>
                  <a:cxnLst>
                    <a:cxn ang="0">
                      <a:pos x="13" y="14"/>
                    </a:cxn>
                    <a:cxn ang="0">
                      <a:pos x="0" y="0"/>
                    </a:cxn>
                    <a:cxn ang="0">
                      <a:pos x="13" y="14"/>
                    </a:cxn>
                  </a:cxnLst>
                  <a:rect l="0" t="0" r="r" b="b"/>
                  <a:pathLst>
                    <a:path w="13" h="14">
                      <a:moveTo>
                        <a:pt x="13" y="14"/>
                      </a:moveTo>
                      <a:cubicBezTo>
                        <a:pt x="9" y="14"/>
                        <a:pt x="1" y="3"/>
                        <a:pt x="0" y="0"/>
                      </a:cubicBezTo>
                      <a:cubicBezTo>
                        <a:pt x="6" y="3"/>
                        <a:pt x="11" y="7"/>
                        <a:pt x="13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5" name="Freeform 15">
                  <a:extLst>
                    <a:ext uri="{FF2B5EF4-FFF2-40B4-BE49-F238E27FC236}">
                      <a16:creationId xmlns:a16="http://schemas.microsoft.com/office/drawing/2014/main" id="{83BDF56C-D797-4B91-ADF6-EAA51DD51F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27863" y="2998788"/>
                  <a:ext cx="23813" cy="142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7" y="9"/>
                    </a:cxn>
                    <a:cxn ang="0">
                      <a:pos x="14" y="1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10">
                      <a:moveTo>
                        <a:pt x="2" y="0"/>
                      </a:moveTo>
                      <a:cubicBezTo>
                        <a:pt x="6" y="2"/>
                        <a:pt x="15" y="5"/>
                        <a:pt x="17" y="9"/>
                      </a:cubicBezTo>
                      <a:cubicBezTo>
                        <a:pt x="17" y="9"/>
                        <a:pt x="15" y="10"/>
                        <a:pt x="14" y="10"/>
                      </a:cubicBezTo>
                      <a:cubicBezTo>
                        <a:pt x="10" y="10"/>
                        <a:pt x="0" y="6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6" name="Freeform 16">
                  <a:extLst>
                    <a:ext uri="{FF2B5EF4-FFF2-40B4-BE49-F238E27FC236}">
                      <a16:creationId xmlns:a16="http://schemas.microsoft.com/office/drawing/2014/main" id="{9D10961F-4993-44FB-B25A-299F637075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02463" y="2984500"/>
                  <a:ext cx="14288" cy="79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7" y="6"/>
                    </a:cxn>
                    <a:cxn ang="0">
                      <a:pos x="0" y="2"/>
                    </a:cxn>
                    <a:cxn ang="0">
                      <a:pos x="3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5" y="3"/>
                        <a:pt x="8" y="2"/>
                        <a:pt x="11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3" y="2"/>
                        <a:pt x="3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7" name="Freeform 17">
                  <a:extLst>
                    <a:ext uri="{FF2B5EF4-FFF2-40B4-BE49-F238E27FC236}">
                      <a16:creationId xmlns:a16="http://schemas.microsoft.com/office/drawing/2014/main" id="{0C841414-A0EF-482C-B7AC-F57FBEF0D8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00850" y="3594100"/>
                  <a:ext cx="63500" cy="65088"/>
                </a:xfrm>
                <a:custGeom>
                  <a:avLst/>
                  <a:gdLst/>
                  <a:ahLst/>
                  <a:cxnLst>
                    <a:cxn ang="0">
                      <a:pos x="24" y="7"/>
                    </a:cxn>
                    <a:cxn ang="0">
                      <a:pos x="43" y="3"/>
                    </a:cxn>
                    <a:cxn ang="0">
                      <a:pos x="48" y="16"/>
                    </a:cxn>
                    <a:cxn ang="0">
                      <a:pos x="27" y="49"/>
                    </a:cxn>
                    <a:cxn ang="0">
                      <a:pos x="0" y="7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48" h="49">
                      <a:moveTo>
                        <a:pt x="24" y="7"/>
                      </a:moveTo>
                      <a:cubicBezTo>
                        <a:pt x="30" y="7"/>
                        <a:pt x="37" y="5"/>
                        <a:pt x="43" y="3"/>
                      </a:cubicBezTo>
                      <a:cubicBezTo>
                        <a:pt x="45" y="8"/>
                        <a:pt x="48" y="11"/>
                        <a:pt x="48" y="16"/>
                      </a:cubicBezTo>
                      <a:cubicBezTo>
                        <a:pt x="48" y="26"/>
                        <a:pt x="36" y="49"/>
                        <a:pt x="27" y="49"/>
                      </a:cubicBezTo>
                      <a:cubicBezTo>
                        <a:pt x="14" y="49"/>
                        <a:pt x="0" y="16"/>
                        <a:pt x="0" y="7"/>
                      </a:cubicBezTo>
                      <a:cubicBezTo>
                        <a:pt x="0" y="0"/>
                        <a:pt x="24" y="7"/>
                        <a:pt x="24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8" name="Freeform 18">
                  <a:extLst>
                    <a:ext uri="{FF2B5EF4-FFF2-40B4-BE49-F238E27FC236}">
                      <a16:creationId xmlns:a16="http://schemas.microsoft.com/office/drawing/2014/main" id="{7DAECB50-6F41-46F9-B6B9-D16D3D6CE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75388" y="3057525"/>
                  <a:ext cx="676275" cy="509588"/>
                </a:xfrm>
                <a:custGeom>
                  <a:avLst/>
                  <a:gdLst/>
                  <a:ahLst/>
                  <a:cxnLst>
                    <a:cxn ang="0">
                      <a:pos x="508" y="232"/>
                    </a:cxn>
                    <a:cxn ang="0">
                      <a:pos x="501" y="272"/>
                    </a:cxn>
                    <a:cxn ang="0">
                      <a:pos x="478" y="312"/>
                    </a:cxn>
                    <a:cxn ang="0">
                      <a:pos x="465" y="351"/>
                    </a:cxn>
                    <a:cxn ang="0">
                      <a:pos x="398" y="370"/>
                    </a:cxn>
                    <a:cxn ang="0">
                      <a:pos x="335" y="350"/>
                    </a:cxn>
                    <a:cxn ang="0">
                      <a:pos x="329" y="330"/>
                    </a:cxn>
                    <a:cxn ang="0">
                      <a:pos x="314" y="333"/>
                    </a:cxn>
                    <a:cxn ang="0">
                      <a:pos x="313" y="315"/>
                    </a:cxn>
                    <a:cxn ang="0">
                      <a:pos x="301" y="329"/>
                    </a:cxn>
                    <a:cxn ang="0">
                      <a:pos x="310" y="292"/>
                    </a:cxn>
                    <a:cxn ang="0">
                      <a:pos x="278" y="315"/>
                    </a:cxn>
                    <a:cxn ang="0">
                      <a:pos x="214" y="276"/>
                    </a:cxn>
                    <a:cxn ang="0">
                      <a:pos x="131" y="308"/>
                    </a:cxn>
                    <a:cxn ang="0">
                      <a:pos x="93" y="311"/>
                    </a:cxn>
                    <a:cxn ang="0">
                      <a:pos x="22" y="310"/>
                    </a:cxn>
                    <a:cxn ang="0">
                      <a:pos x="23" y="262"/>
                    </a:cxn>
                    <a:cxn ang="0">
                      <a:pos x="2" y="204"/>
                    </a:cxn>
                    <a:cxn ang="0">
                      <a:pos x="9" y="204"/>
                    </a:cxn>
                    <a:cxn ang="0">
                      <a:pos x="3" y="176"/>
                    </a:cxn>
                    <a:cxn ang="0">
                      <a:pos x="8" y="145"/>
                    </a:cxn>
                    <a:cxn ang="0">
                      <a:pos x="32" y="132"/>
                    </a:cxn>
                    <a:cxn ang="0">
                      <a:pos x="114" y="95"/>
                    </a:cxn>
                    <a:cxn ang="0">
                      <a:pos x="119" y="76"/>
                    </a:cxn>
                    <a:cxn ang="0">
                      <a:pos x="131" y="71"/>
                    </a:cxn>
                    <a:cxn ang="0">
                      <a:pos x="150" y="50"/>
                    </a:cxn>
                    <a:cxn ang="0">
                      <a:pos x="187" y="58"/>
                    </a:cxn>
                    <a:cxn ang="0">
                      <a:pos x="203" y="56"/>
                    </a:cxn>
                    <a:cxn ang="0">
                      <a:pos x="211" y="30"/>
                    </a:cxn>
                    <a:cxn ang="0">
                      <a:pos x="244" y="17"/>
                    </a:cxn>
                    <a:cxn ang="0">
                      <a:pos x="276" y="19"/>
                    </a:cxn>
                    <a:cxn ang="0">
                      <a:pos x="297" y="23"/>
                    </a:cxn>
                    <a:cxn ang="0">
                      <a:pos x="281" y="54"/>
                    </a:cxn>
                    <a:cxn ang="0">
                      <a:pos x="295" y="68"/>
                    </a:cxn>
                    <a:cxn ang="0">
                      <a:pos x="341" y="90"/>
                    </a:cxn>
                    <a:cxn ang="0">
                      <a:pos x="359" y="15"/>
                    </a:cxn>
                    <a:cxn ang="0">
                      <a:pos x="381" y="28"/>
                    </a:cxn>
                    <a:cxn ang="0">
                      <a:pos x="400" y="50"/>
                    </a:cxn>
                    <a:cxn ang="0">
                      <a:pos x="419" y="104"/>
                    </a:cxn>
                    <a:cxn ang="0">
                      <a:pos x="457" y="146"/>
                    </a:cxn>
                    <a:cxn ang="0">
                      <a:pos x="497" y="185"/>
                    </a:cxn>
                  </a:cxnLst>
                  <a:rect l="0" t="0" r="r" b="b"/>
                  <a:pathLst>
                    <a:path w="508" h="383">
                      <a:moveTo>
                        <a:pt x="496" y="186"/>
                      </a:moveTo>
                      <a:cubicBezTo>
                        <a:pt x="503" y="195"/>
                        <a:pt x="508" y="219"/>
                        <a:pt x="508" y="232"/>
                      </a:cubicBezTo>
                      <a:cubicBezTo>
                        <a:pt x="508" y="242"/>
                        <a:pt x="505" y="256"/>
                        <a:pt x="501" y="260"/>
                      </a:cubicBezTo>
                      <a:cubicBezTo>
                        <a:pt x="501" y="272"/>
                        <a:pt x="501" y="272"/>
                        <a:pt x="501" y="272"/>
                      </a:cubicBezTo>
                      <a:cubicBezTo>
                        <a:pt x="499" y="276"/>
                        <a:pt x="500" y="277"/>
                        <a:pt x="498" y="281"/>
                      </a:cubicBezTo>
                      <a:cubicBezTo>
                        <a:pt x="490" y="293"/>
                        <a:pt x="482" y="298"/>
                        <a:pt x="478" y="312"/>
                      </a:cubicBezTo>
                      <a:cubicBezTo>
                        <a:pt x="474" y="322"/>
                        <a:pt x="465" y="336"/>
                        <a:pt x="465" y="352"/>
                      </a:cubicBezTo>
                      <a:cubicBezTo>
                        <a:pt x="465" y="351"/>
                        <a:pt x="465" y="351"/>
                        <a:pt x="465" y="351"/>
                      </a:cubicBezTo>
                      <a:cubicBezTo>
                        <a:pt x="460" y="371"/>
                        <a:pt x="424" y="362"/>
                        <a:pt x="420" y="383"/>
                      </a:cubicBezTo>
                      <a:cubicBezTo>
                        <a:pt x="417" y="382"/>
                        <a:pt x="399" y="372"/>
                        <a:pt x="398" y="370"/>
                      </a:cubicBezTo>
                      <a:cubicBezTo>
                        <a:pt x="388" y="371"/>
                        <a:pt x="392" y="379"/>
                        <a:pt x="381" y="379"/>
                      </a:cubicBezTo>
                      <a:cubicBezTo>
                        <a:pt x="363" y="379"/>
                        <a:pt x="335" y="368"/>
                        <a:pt x="335" y="350"/>
                      </a:cubicBezTo>
                      <a:cubicBezTo>
                        <a:pt x="335" y="343"/>
                        <a:pt x="329" y="338"/>
                        <a:pt x="329" y="332"/>
                      </a:cubicBezTo>
                      <a:cubicBezTo>
                        <a:pt x="329" y="332"/>
                        <a:pt x="329" y="330"/>
                        <a:pt x="329" y="330"/>
                      </a:cubicBezTo>
                      <a:cubicBezTo>
                        <a:pt x="325" y="332"/>
                        <a:pt x="323" y="332"/>
                        <a:pt x="320" y="333"/>
                      </a:cubicBezTo>
                      <a:cubicBezTo>
                        <a:pt x="314" y="333"/>
                        <a:pt x="314" y="333"/>
                        <a:pt x="314" y="333"/>
                      </a:cubicBezTo>
                      <a:cubicBezTo>
                        <a:pt x="316" y="330"/>
                        <a:pt x="318" y="328"/>
                        <a:pt x="318" y="323"/>
                      </a:cubicBezTo>
                      <a:cubicBezTo>
                        <a:pt x="318" y="318"/>
                        <a:pt x="315" y="316"/>
                        <a:pt x="313" y="315"/>
                      </a:cubicBezTo>
                      <a:cubicBezTo>
                        <a:pt x="313" y="316"/>
                        <a:pt x="312" y="318"/>
                        <a:pt x="312" y="319"/>
                      </a:cubicBezTo>
                      <a:cubicBezTo>
                        <a:pt x="308" y="321"/>
                        <a:pt x="308" y="329"/>
                        <a:pt x="301" y="329"/>
                      </a:cubicBezTo>
                      <a:cubicBezTo>
                        <a:pt x="299" y="329"/>
                        <a:pt x="297" y="326"/>
                        <a:pt x="297" y="324"/>
                      </a:cubicBezTo>
                      <a:cubicBezTo>
                        <a:pt x="308" y="322"/>
                        <a:pt x="310" y="299"/>
                        <a:pt x="310" y="292"/>
                      </a:cubicBezTo>
                      <a:cubicBezTo>
                        <a:pt x="302" y="300"/>
                        <a:pt x="291" y="323"/>
                        <a:pt x="281" y="323"/>
                      </a:cubicBezTo>
                      <a:cubicBezTo>
                        <a:pt x="276" y="323"/>
                        <a:pt x="278" y="315"/>
                        <a:pt x="278" y="315"/>
                      </a:cubicBezTo>
                      <a:cubicBezTo>
                        <a:pt x="275" y="315"/>
                        <a:pt x="265" y="294"/>
                        <a:pt x="262" y="289"/>
                      </a:cubicBezTo>
                      <a:cubicBezTo>
                        <a:pt x="254" y="280"/>
                        <a:pt x="228" y="276"/>
                        <a:pt x="214" y="276"/>
                      </a:cubicBezTo>
                      <a:cubicBezTo>
                        <a:pt x="198" y="276"/>
                        <a:pt x="195" y="283"/>
                        <a:pt x="185" y="286"/>
                      </a:cubicBezTo>
                      <a:cubicBezTo>
                        <a:pt x="163" y="293"/>
                        <a:pt x="135" y="285"/>
                        <a:pt x="131" y="308"/>
                      </a:cubicBezTo>
                      <a:cubicBezTo>
                        <a:pt x="122" y="309"/>
                        <a:pt x="115" y="311"/>
                        <a:pt x="105" y="311"/>
                      </a:cubicBezTo>
                      <a:cubicBezTo>
                        <a:pt x="98" y="307"/>
                        <a:pt x="98" y="311"/>
                        <a:pt x="93" y="311"/>
                      </a:cubicBezTo>
                      <a:cubicBezTo>
                        <a:pt x="77" y="311"/>
                        <a:pt x="71" y="326"/>
                        <a:pt x="51" y="326"/>
                      </a:cubicBezTo>
                      <a:cubicBezTo>
                        <a:pt x="43" y="326"/>
                        <a:pt x="22" y="316"/>
                        <a:pt x="22" y="310"/>
                      </a:cubicBezTo>
                      <a:cubicBezTo>
                        <a:pt x="22" y="303"/>
                        <a:pt x="32" y="300"/>
                        <a:pt x="32" y="290"/>
                      </a:cubicBezTo>
                      <a:cubicBezTo>
                        <a:pt x="32" y="277"/>
                        <a:pt x="26" y="270"/>
                        <a:pt x="23" y="262"/>
                      </a:cubicBezTo>
                      <a:cubicBezTo>
                        <a:pt x="18" y="243"/>
                        <a:pt x="17" y="237"/>
                        <a:pt x="11" y="220"/>
                      </a:cubicBezTo>
                      <a:cubicBezTo>
                        <a:pt x="9" y="213"/>
                        <a:pt x="0" y="211"/>
                        <a:pt x="2" y="204"/>
                      </a:cubicBezTo>
                      <a:cubicBezTo>
                        <a:pt x="3" y="202"/>
                        <a:pt x="3" y="201"/>
                        <a:pt x="5" y="198"/>
                      </a:cubicBezTo>
                      <a:cubicBezTo>
                        <a:pt x="6" y="201"/>
                        <a:pt x="7" y="203"/>
                        <a:pt x="9" y="204"/>
                      </a:cubicBezTo>
                      <a:cubicBezTo>
                        <a:pt x="10" y="202"/>
                        <a:pt x="9" y="201"/>
                        <a:pt x="9" y="198"/>
                      </a:cubicBezTo>
                      <a:cubicBezTo>
                        <a:pt x="9" y="192"/>
                        <a:pt x="3" y="187"/>
                        <a:pt x="3" y="176"/>
                      </a:cubicBezTo>
                      <a:cubicBezTo>
                        <a:pt x="3" y="162"/>
                        <a:pt x="3" y="161"/>
                        <a:pt x="3" y="150"/>
                      </a:cubicBezTo>
                      <a:cubicBezTo>
                        <a:pt x="3" y="146"/>
                        <a:pt x="7" y="146"/>
                        <a:pt x="8" y="145"/>
                      </a:cubicBezTo>
                      <a:cubicBezTo>
                        <a:pt x="9" y="146"/>
                        <a:pt x="9" y="148"/>
                        <a:pt x="9" y="149"/>
                      </a:cubicBezTo>
                      <a:cubicBezTo>
                        <a:pt x="17" y="148"/>
                        <a:pt x="27" y="137"/>
                        <a:pt x="32" y="132"/>
                      </a:cubicBezTo>
                      <a:cubicBezTo>
                        <a:pt x="37" y="127"/>
                        <a:pt x="53" y="126"/>
                        <a:pt x="62" y="125"/>
                      </a:cubicBezTo>
                      <a:cubicBezTo>
                        <a:pt x="78" y="122"/>
                        <a:pt x="114" y="110"/>
                        <a:pt x="114" y="95"/>
                      </a:cubicBezTo>
                      <a:cubicBezTo>
                        <a:pt x="114" y="92"/>
                        <a:pt x="114" y="90"/>
                        <a:pt x="114" y="87"/>
                      </a:cubicBezTo>
                      <a:cubicBezTo>
                        <a:pt x="114" y="83"/>
                        <a:pt x="115" y="79"/>
                        <a:pt x="119" y="76"/>
                      </a:cubicBezTo>
                      <a:cubicBezTo>
                        <a:pt x="122" y="80"/>
                        <a:pt x="124" y="82"/>
                        <a:pt x="126" y="85"/>
                      </a:cubicBezTo>
                      <a:cubicBezTo>
                        <a:pt x="131" y="82"/>
                        <a:pt x="129" y="75"/>
                        <a:pt x="131" y="71"/>
                      </a:cubicBezTo>
                      <a:cubicBezTo>
                        <a:pt x="134" y="72"/>
                        <a:pt x="137" y="74"/>
                        <a:pt x="140" y="74"/>
                      </a:cubicBezTo>
                      <a:cubicBezTo>
                        <a:pt x="140" y="62"/>
                        <a:pt x="149" y="60"/>
                        <a:pt x="150" y="50"/>
                      </a:cubicBezTo>
                      <a:cubicBezTo>
                        <a:pt x="162" y="50"/>
                        <a:pt x="164" y="41"/>
                        <a:pt x="173" y="41"/>
                      </a:cubicBezTo>
                      <a:cubicBezTo>
                        <a:pt x="181" y="41"/>
                        <a:pt x="186" y="50"/>
                        <a:pt x="187" y="58"/>
                      </a:cubicBezTo>
                      <a:cubicBezTo>
                        <a:pt x="189" y="55"/>
                        <a:pt x="192" y="53"/>
                        <a:pt x="196" y="53"/>
                      </a:cubicBezTo>
                      <a:cubicBezTo>
                        <a:pt x="198" y="53"/>
                        <a:pt x="202" y="56"/>
                        <a:pt x="203" y="56"/>
                      </a:cubicBezTo>
                      <a:cubicBezTo>
                        <a:pt x="205" y="52"/>
                        <a:pt x="204" y="49"/>
                        <a:pt x="204" y="45"/>
                      </a:cubicBezTo>
                      <a:cubicBezTo>
                        <a:pt x="204" y="39"/>
                        <a:pt x="211" y="36"/>
                        <a:pt x="211" y="30"/>
                      </a:cubicBezTo>
                      <a:cubicBezTo>
                        <a:pt x="211" y="24"/>
                        <a:pt x="228" y="20"/>
                        <a:pt x="236" y="20"/>
                      </a:cubicBezTo>
                      <a:cubicBezTo>
                        <a:pt x="239" y="20"/>
                        <a:pt x="243" y="17"/>
                        <a:pt x="244" y="17"/>
                      </a:cubicBezTo>
                      <a:cubicBezTo>
                        <a:pt x="241" y="13"/>
                        <a:pt x="237" y="11"/>
                        <a:pt x="236" y="7"/>
                      </a:cubicBezTo>
                      <a:cubicBezTo>
                        <a:pt x="251" y="13"/>
                        <a:pt x="260" y="19"/>
                        <a:pt x="276" y="19"/>
                      </a:cubicBezTo>
                      <a:cubicBezTo>
                        <a:pt x="281" y="19"/>
                        <a:pt x="283" y="15"/>
                        <a:pt x="288" y="15"/>
                      </a:cubicBezTo>
                      <a:cubicBezTo>
                        <a:pt x="291" y="15"/>
                        <a:pt x="297" y="20"/>
                        <a:pt x="297" y="23"/>
                      </a:cubicBezTo>
                      <a:cubicBezTo>
                        <a:pt x="297" y="29"/>
                        <a:pt x="290" y="30"/>
                        <a:pt x="287" y="32"/>
                      </a:cubicBezTo>
                      <a:cubicBezTo>
                        <a:pt x="281" y="54"/>
                        <a:pt x="281" y="54"/>
                        <a:pt x="281" y="54"/>
                      </a:cubicBezTo>
                      <a:cubicBezTo>
                        <a:pt x="281" y="58"/>
                        <a:pt x="288" y="57"/>
                        <a:pt x="290" y="59"/>
                      </a:cubicBezTo>
                      <a:cubicBezTo>
                        <a:pt x="293" y="60"/>
                        <a:pt x="293" y="67"/>
                        <a:pt x="295" y="68"/>
                      </a:cubicBezTo>
                      <a:cubicBezTo>
                        <a:pt x="306" y="72"/>
                        <a:pt x="313" y="74"/>
                        <a:pt x="324" y="79"/>
                      </a:cubicBezTo>
                      <a:cubicBezTo>
                        <a:pt x="330" y="81"/>
                        <a:pt x="333" y="90"/>
                        <a:pt x="341" y="90"/>
                      </a:cubicBezTo>
                      <a:cubicBezTo>
                        <a:pt x="355" y="90"/>
                        <a:pt x="357" y="64"/>
                        <a:pt x="359" y="54"/>
                      </a:cubicBezTo>
                      <a:cubicBezTo>
                        <a:pt x="359" y="15"/>
                        <a:pt x="359" y="15"/>
                        <a:pt x="359" y="15"/>
                      </a:cubicBezTo>
                      <a:cubicBezTo>
                        <a:pt x="366" y="9"/>
                        <a:pt x="364" y="4"/>
                        <a:pt x="372" y="0"/>
                      </a:cubicBezTo>
                      <a:cubicBezTo>
                        <a:pt x="373" y="11"/>
                        <a:pt x="379" y="19"/>
                        <a:pt x="381" y="28"/>
                      </a:cubicBezTo>
                      <a:cubicBezTo>
                        <a:pt x="383" y="34"/>
                        <a:pt x="381" y="42"/>
                        <a:pt x="386" y="45"/>
                      </a:cubicBezTo>
                      <a:cubicBezTo>
                        <a:pt x="390" y="47"/>
                        <a:pt x="399" y="49"/>
                        <a:pt x="400" y="50"/>
                      </a:cubicBezTo>
                      <a:cubicBezTo>
                        <a:pt x="406" y="54"/>
                        <a:pt x="406" y="68"/>
                        <a:pt x="408" y="75"/>
                      </a:cubicBezTo>
                      <a:cubicBezTo>
                        <a:pt x="412" y="87"/>
                        <a:pt x="415" y="93"/>
                        <a:pt x="419" y="104"/>
                      </a:cubicBezTo>
                      <a:cubicBezTo>
                        <a:pt x="422" y="114"/>
                        <a:pt x="441" y="118"/>
                        <a:pt x="449" y="126"/>
                      </a:cubicBezTo>
                      <a:cubicBezTo>
                        <a:pt x="454" y="131"/>
                        <a:pt x="455" y="139"/>
                        <a:pt x="457" y="146"/>
                      </a:cubicBezTo>
                      <a:cubicBezTo>
                        <a:pt x="459" y="151"/>
                        <a:pt x="466" y="151"/>
                        <a:pt x="471" y="151"/>
                      </a:cubicBezTo>
                      <a:cubicBezTo>
                        <a:pt x="471" y="169"/>
                        <a:pt x="488" y="176"/>
                        <a:pt x="497" y="185"/>
                      </a:cubicBezTo>
                      <a:lnTo>
                        <a:pt x="496" y="18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9" name="Freeform 19">
                  <a:extLst>
                    <a:ext uri="{FF2B5EF4-FFF2-40B4-BE49-F238E27FC236}">
                      <a16:creationId xmlns:a16="http://schemas.microsoft.com/office/drawing/2014/main" id="{02A18255-0A07-4480-8983-F474B43DBF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43738" y="3598863"/>
                  <a:ext cx="127000" cy="125413"/>
                </a:xfrm>
                <a:custGeom>
                  <a:avLst/>
                  <a:gdLst/>
                  <a:ahLst/>
                  <a:cxnLst>
                    <a:cxn ang="0">
                      <a:pos x="58" y="26"/>
                    </a:cxn>
                    <a:cxn ang="0">
                      <a:pos x="59" y="22"/>
                    </a:cxn>
                    <a:cxn ang="0">
                      <a:pos x="67" y="17"/>
                    </a:cxn>
                    <a:cxn ang="0">
                      <a:pos x="67" y="14"/>
                    </a:cxn>
                    <a:cxn ang="0">
                      <a:pos x="78" y="0"/>
                    </a:cxn>
                    <a:cxn ang="0">
                      <a:pos x="81" y="4"/>
                    </a:cxn>
                    <a:cxn ang="0">
                      <a:pos x="83" y="10"/>
                    </a:cxn>
                    <a:cxn ang="0">
                      <a:pos x="90" y="6"/>
                    </a:cxn>
                    <a:cxn ang="0">
                      <a:pos x="94" y="8"/>
                    </a:cxn>
                    <a:cxn ang="0">
                      <a:pos x="96" y="15"/>
                    </a:cxn>
                    <a:cxn ang="0">
                      <a:pos x="79" y="37"/>
                    </a:cxn>
                    <a:cxn ang="0">
                      <a:pos x="79" y="50"/>
                    </a:cxn>
                    <a:cxn ang="0">
                      <a:pos x="63" y="53"/>
                    </a:cxn>
                    <a:cxn ang="0">
                      <a:pos x="49" y="84"/>
                    </a:cxn>
                    <a:cxn ang="0">
                      <a:pos x="32" y="94"/>
                    </a:cxn>
                    <a:cxn ang="0">
                      <a:pos x="23" y="92"/>
                    </a:cxn>
                    <a:cxn ang="0">
                      <a:pos x="3" y="83"/>
                    </a:cxn>
                    <a:cxn ang="0">
                      <a:pos x="0" y="81"/>
                    </a:cxn>
                    <a:cxn ang="0">
                      <a:pos x="18" y="57"/>
                    </a:cxn>
                    <a:cxn ang="0">
                      <a:pos x="25" y="51"/>
                    </a:cxn>
                    <a:cxn ang="0">
                      <a:pos x="50" y="37"/>
                    </a:cxn>
                    <a:cxn ang="0">
                      <a:pos x="58" y="26"/>
                    </a:cxn>
                  </a:cxnLst>
                  <a:rect l="0" t="0" r="r" b="b"/>
                  <a:pathLst>
                    <a:path w="96" h="94">
                      <a:moveTo>
                        <a:pt x="58" y="26"/>
                      </a:moveTo>
                      <a:cubicBezTo>
                        <a:pt x="58" y="26"/>
                        <a:pt x="58" y="23"/>
                        <a:pt x="59" y="22"/>
                      </a:cubicBezTo>
                      <a:cubicBezTo>
                        <a:pt x="60" y="18"/>
                        <a:pt x="63" y="17"/>
                        <a:pt x="67" y="17"/>
                      </a:cubicBezTo>
                      <a:cubicBezTo>
                        <a:pt x="67" y="16"/>
                        <a:pt x="67" y="15"/>
                        <a:pt x="67" y="14"/>
                      </a:cubicBezTo>
                      <a:cubicBezTo>
                        <a:pt x="67" y="8"/>
                        <a:pt x="74" y="2"/>
                        <a:pt x="78" y="0"/>
                      </a:cubicBezTo>
                      <a:cubicBezTo>
                        <a:pt x="78" y="3"/>
                        <a:pt x="79" y="4"/>
                        <a:pt x="81" y="4"/>
                      </a:cubicBezTo>
                      <a:cubicBezTo>
                        <a:pt x="81" y="7"/>
                        <a:pt x="80" y="10"/>
                        <a:pt x="83" y="10"/>
                      </a:cubicBezTo>
                      <a:cubicBezTo>
                        <a:pt x="86" y="10"/>
                        <a:pt x="88" y="7"/>
                        <a:pt x="90" y="6"/>
                      </a:cubicBezTo>
                      <a:cubicBezTo>
                        <a:pt x="91" y="8"/>
                        <a:pt x="92" y="8"/>
                        <a:pt x="94" y="8"/>
                      </a:cubicBezTo>
                      <a:cubicBezTo>
                        <a:pt x="94" y="12"/>
                        <a:pt x="94" y="14"/>
                        <a:pt x="96" y="15"/>
                      </a:cubicBezTo>
                      <a:cubicBezTo>
                        <a:pt x="95" y="21"/>
                        <a:pt x="86" y="37"/>
                        <a:pt x="79" y="37"/>
                      </a:cubicBezTo>
                      <a:cubicBezTo>
                        <a:pt x="78" y="43"/>
                        <a:pt x="80" y="45"/>
                        <a:pt x="79" y="50"/>
                      </a:cubicBezTo>
                      <a:cubicBezTo>
                        <a:pt x="77" y="50"/>
                        <a:pt x="66" y="53"/>
                        <a:pt x="63" y="53"/>
                      </a:cubicBezTo>
                      <a:cubicBezTo>
                        <a:pt x="61" y="58"/>
                        <a:pt x="49" y="84"/>
                        <a:pt x="49" y="84"/>
                      </a:cubicBezTo>
                      <a:cubicBezTo>
                        <a:pt x="45" y="88"/>
                        <a:pt x="37" y="94"/>
                        <a:pt x="32" y="94"/>
                      </a:cubicBezTo>
                      <a:cubicBezTo>
                        <a:pt x="30" y="94"/>
                        <a:pt x="25" y="92"/>
                        <a:pt x="23" y="92"/>
                      </a:cubicBezTo>
                      <a:cubicBezTo>
                        <a:pt x="20" y="92"/>
                        <a:pt x="3" y="85"/>
                        <a:pt x="3" y="83"/>
                      </a:cubicBezTo>
                      <a:cubicBezTo>
                        <a:pt x="2" y="83"/>
                        <a:pt x="0" y="82"/>
                        <a:pt x="0" y="81"/>
                      </a:cubicBezTo>
                      <a:cubicBezTo>
                        <a:pt x="0" y="70"/>
                        <a:pt x="14" y="64"/>
                        <a:pt x="18" y="57"/>
                      </a:cubicBezTo>
                      <a:cubicBezTo>
                        <a:pt x="20" y="54"/>
                        <a:pt x="22" y="51"/>
                        <a:pt x="25" y="51"/>
                      </a:cubicBezTo>
                      <a:cubicBezTo>
                        <a:pt x="36" y="51"/>
                        <a:pt x="42" y="40"/>
                        <a:pt x="50" y="37"/>
                      </a:cubicBezTo>
                      <a:cubicBezTo>
                        <a:pt x="52" y="36"/>
                        <a:pt x="58" y="26"/>
                        <a:pt x="58" y="2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0" name="Freeform 20">
                  <a:extLst>
                    <a:ext uri="{FF2B5EF4-FFF2-40B4-BE49-F238E27FC236}">
                      <a16:creationId xmlns:a16="http://schemas.microsoft.com/office/drawing/2014/main" id="{05BD1D06-72B2-4DF8-8055-32E51C6186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8513" y="3476625"/>
                  <a:ext cx="93663" cy="139700"/>
                </a:xfrm>
                <a:custGeom>
                  <a:avLst/>
                  <a:gdLst/>
                  <a:ahLst/>
                  <a:cxnLst>
                    <a:cxn ang="0">
                      <a:pos x="22" y="40"/>
                    </a:cxn>
                    <a:cxn ang="0">
                      <a:pos x="17" y="31"/>
                    </a:cxn>
                    <a:cxn ang="0">
                      <a:pos x="19" y="27"/>
                    </a:cxn>
                    <a:cxn ang="0">
                      <a:pos x="0" y="0"/>
                    </a:cxn>
                    <a:cxn ang="0">
                      <a:pos x="16" y="12"/>
                    </a:cxn>
                    <a:cxn ang="0">
                      <a:pos x="22" y="19"/>
                    </a:cxn>
                    <a:cxn ang="0">
                      <a:pos x="20" y="22"/>
                    </a:cxn>
                    <a:cxn ang="0">
                      <a:pos x="27" y="37"/>
                    </a:cxn>
                    <a:cxn ang="0">
                      <a:pos x="30" y="37"/>
                    </a:cxn>
                    <a:cxn ang="0">
                      <a:pos x="34" y="32"/>
                    </a:cxn>
                    <a:cxn ang="0">
                      <a:pos x="37" y="32"/>
                    </a:cxn>
                    <a:cxn ang="0">
                      <a:pos x="53" y="50"/>
                    </a:cxn>
                    <a:cxn ang="0">
                      <a:pos x="68" y="46"/>
                    </a:cxn>
                    <a:cxn ang="0">
                      <a:pos x="71" y="48"/>
                    </a:cxn>
                    <a:cxn ang="0">
                      <a:pos x="63" y="71"/>
                    </a:cxn>
                    <a:cxn ang="0">
                      <a:pos x="61" y="68"/>
                    </a:cxn>
                    <a:cxn ang="0">
                      <a:pos x="60" y="70"/>
                    </a:cxn>
                    <a:cxn ang="0">
                      <a:pos x="51" y="75"/>
                    </a:cxn>
                    <a:cxn ang="0">
                      <a:pos x="52" y="80"/>
                    </a:cxn>
                    <a:cxn ang="0">
                      <a:pos x="46" y="89"/>
                    </a:cxn>
                    <a:cxn ang="0">
                      <a:pos x="30" y="104"/>
                    </a:cxn>
                    <a:cxn ang="0">
                      <a:pos x="23" y="98"/>
                    </a:cxn>
                    <a:cxn ang="0">
                      <a:pos x="29" y="86"/>
                    </a:cxn>
                    <a:cxn ang="0">
                      <a:pos x="12" y="72"/>
                    </a:cxn>
                    <a:cxn ang="0">
                      <a:pos x="19" y="65"/>
                    </a:cxn>
                    <a:cxn ang="0">
                      <a:pos x="24" y="48"/>
                    </a:cxn>
                    <a:cxn ang="0">
                      <a:pos x="22" y="38"/>
                    </a:cxn>
                    <a:cxn ang="0">
                      <a:pos x="22" y="38"/>
                    </a:cxn>
                    <a:cxn ang="0">
                      <a:pos x="22" y="40"/>
                    </a:cxn>
                  </a:cxnLst>
                  <a:rect l="0" t="0" r="r" b="b"/>
                  <a:pathLst>
                    <a:path w="71" h="104">
                      <a:moveTo>
                        <a:pt x="22" y="40"/>
                      </a:moveTo>
                      <a:cubicBezTo>
                        <a:pt x="21" y="36"/>
                        <a:pt x="17" y="35"/>
                        <a:pt x="17" y="31"/>
                      </a:cubicBezTo>
                      <a:cubicBezTo>
                        <a:pt x="17" y="30"/>
                        <a:pt x="18" y="28"/>
                        <a:pt x="19" y="27"/>
                      </a:cubicBezTo>
                      <a:cubicBezTo>
                        <a:pt x="8" y="25"/>
                        <a:pt x="2" y="11"/>
                        <a:pt x="0" y="0"/>
                      </a:cubicBezTo>
                      <a:cubicBezTo>
                        <a:pt x="4" y="7"/>
                        <a:pt x="12" y="8"/>
                        <a:pt x="16" y="12"/>
                      </a:cubicBezTo>
                      <a:cubicBezTo>
                        <a:pt x="19" y="15"/>
                        <a:pt x="19" y="18"/>
                        <a:pt x="22" y="19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0" y="25"/>
                        <a:pt x="25" y="34"/>
                        <a:pt x="27" y="37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34"/>
                        <a:pt x="32" y="32"/>
                        <a:pt x="34" y="32"/>
                      </a:cubicBezTo>
                      <a:cubicBezTo>
                        <a:pt x="35" y="32"/>
                        <a:pt x="36" y="32"/>
                        <a:pt x="37" y="32"/>
                      </a:cubicBezTo>
                      <a:cubicBezTo>
                        <a:pt x="37" y="44"/>
                        <a:pt x="42" y="50"/>
                        <a:pt x="53" y="50"/>
                      </a:cubicBezTo>
                      <a:cubicBezTo>
                        <a:pt x="61" y="50"/>
                        <a:pt x="61" y="46"/>
                        <a:pt x="68" y="46"/>
                      </a:cubicBezTo>
                      <a:cubicBezTo>
                        <a:pt x="69" y="46"/>
                        <a:pt x="71" y="47"/>
                        <a:pt x="71" y="48"/>
                      </a:cubicBezTo>
                      <a:cubicBezTo>
                        <a:pt x="65" y="55"/>
                        <a:pt x="67" y="64"/>
                        <a:pt x="63" y="71"/>
                      </a:cubicBezTo>
                      <a:cubicBezTo>
                        <a:pt x="61" y="68"/>
                        <a:pt x="61" y="68"/>
                        <a:pt x="61" y="68"/>
                      </a:cubicBezTo>
                      <a:cubicBezTo>
                        <a:pt x="60" y="68"/>
                        <a:pt x="60" y="70"/>
                        <a:pt x="60" y="70"/>
                      </a:cubicBezTo>
                      <a:cubicBezTo>
                        <a:pt x="55" y="71"/>
                        <a:pt x="51" y="72"/>
                        <a:pt x="51" y="75"/>
                      </a:cubicBezTo>
                      <a:cubicBezTo>
                        <a:pt x="51" y="77"/>
                        <a:pt x="52" y="78"/>
                        <a:pt x="52" y="80"/>
                      </a:cubicBezTo>
                      <a:cubicBezTo>
                        <a:pt x="52" y="83"/>
                        <a:pt x="47" y="87"/>
                        <a:pt x="46" y="89"/>
                      </a:cubicBezTo>
                      <a:cubicBezTo>
                        <a:pt x="42" y="95"/>
                        <a:pt x="39" y="104"/>
                        <a:pt x="30" y="104"/>
                      </a:cubicBezTo>
                      <a:cubicBezTo>
                        <a:pt x="26" y="104"/>
                        <a:pt x="23" y="102"/>
                        <a:pt x="23" y="98"/>
                      </a:cubicBezTo>
                      <a:cubicBezTo>
                        <a:pt x="23" y="93"/>
                        <a:pt x="29" y="91"/>
                        <a:pt x="29" y="86"/>
                      </a:cubicBezTo>
                      <a:cubicBezTo>
                        <a:pt x="29" y="77"/>
                        <a:pt x="12" y="80"/>
                        <a:pt x="12" y="72"/>
                      </a:cubicBezTo>
                      <a:cubicBezTo>
                        <a:pt x="12" y="68"/>
                        <a:pt x="16" y="67"/>
                        <a:pt x="19" y="65"/>
                      </a:cubicBezTo>
                      <a:cubicBezTo>
                        <a:pt x="23" y="61"/>
                        <a:pt x="24" y="55"/>
                        <a:pt x="24" y="48"/>
                      </a:cubicBezTo>
                      <a:cubicBezTo>
                        <a:pt x="24" y="44"/>
                        <a:pt x="22" y="40"/>
                        <a:pt x="22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lnTo>
                        <a:pt x="22" y="4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1" name="Freeform 116">
                  <a:extLst>
                    <a:ext uri="{FF2B5EF4-FFF2-40B4-BE49-F238E27FC236}">
                      <a16:creationId xmlns:a16="http://schemas.microsoft.com/office/drawing/2014/main" id="{90996543-81D3-4269-9DF0-D46169FF45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56413" y="3582988"/>
                  <a:ext cx="6350" cy="952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7"/>
                    </a:cxn>
                    <a:cxn ang="0">
                      <a:pos x="0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7">
                      <a:moveTo>
                        <a:pt x="5" y="0"/>
                      </a:moveTo>
                      <a:cubicBezTo>
                        <a:pt x="5" y="4"/>
                        <a:pt x="4" y="5"/>
                        <a:pt x="4" y="7"/>
                      </a:cubicBezTo>
                      <a:cubicBezTo>
                        <a:pt x="0" y="6"/>
                        <a:pt x="0" y="3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2" name="Freeform 117">
                  <a:extLst>
                    <a:ext uri="{FF2B5EF4-FFF2-40B4-BE49-F238E27FC236}">
                      <a16:creationId xmlns:a16="http://schemas.microsoft.com/office/drawing/2014/main" id="{549933BD-3697-4CE4-B550-755A6726D2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64325" y="3500438"/>
                  <a:ext cx="22225" cy="11113"/>
                </a:xfrm>
                <a:custGeom>
                  <a:avLst/>
                  <a:gdLst/>
                  <a:ahLst/>
                  <a:cxnLst>
                    <a:cxn ang="0">
                      <a:pos x="16" y="4"/>
                    </a:cxn>
                    <a:cxn ang="0">
                      <a:pos x="0" y="4"/>
                    </a:cxn>
                    <a:cxn ang="0">
                      <a:pos x="16" y="4"/>
                    </a:cxn>
                  </a:cxnLst>
                  <a:rect l="0" t="0" r="r" b="b"/>
                  <a:pathLst>
                    <a:path w="16" h="8">
                      <a:moveTo>
                        <a:pt x="16" y="4"/>
                      </a:moveTo>
                      <a:cubicBezTo>
                        <a:pt x="11" y="7"/>
                        <a:pt x="4" y="8"/>
                        <a:pt x="0" y="4"/>
                      </a:cubicBezTo>
                      <a:cubicBezTo>
                        <a:pt x="9" y="0"/>
                        <a:pt x="10" y="0"/>
                        <a:pt x="16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3" name="Freeform 118">
                  <a:extLst>
                    <a:ext uri="{FF2B5EF4-FFF2-40B4-BE49-F238E27FC236}">
                      <a16:creationId xmlns:a16="http://schemas.microsoft.com/office/drawing/2014/main" id="{D3EE710A-B54D-4B1E-BCBD-CC0F9383E2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6375" y="3065463"/>
                  <a:ext cx="22225" cy="9525"/>
                </a:xfrm>
                <a:custGeom>
                  <a:avLst/>
                  <a:gdLst/>
                  <a:ahLst/>
                  <a:cxnLst>
                    <a:cxn ang="0">
                      <a:pos x="17" y="1"/>
                    </a:cxn>
                    <a:cxn ang="0">
                      <a:pos x="17" y="7"/>
                    </a:cxn>
                    <a:cxn ang="0">
                      <a:pos x="13" y="7"/>
                    </a:cxn>
                    <a:cxn ang="0">
                      <a:pos x="0" y="3"/>
                    </a:cxn>
                    <a:cxn ang="0">
                      <a:pos x="17" y="1"/>
                    </a:cxn>
                  </a:cxnLst>
                  <a:rect l="0" t="0" r="r" b="b"/>
                  <a:pathLst>
                    <a:path w="17" h="7">
                      <a:moveTo>
                        <a:pt x="17" y="1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6" y="7"/>
                        <a:pt x="14" y="7"/>
                        <a:pt x="13" y="7"/>
                      </a:cubicBezTo>
                      <a:cubicBezTo>
                        <a:pt x="8" y="7"/>
                        <a:pt x="2" y="5"/>
                        <a:pt x="0" y="3"/>
                      </a:cubicBezTo>
                      <a:cubicBezTo>
                        <a:pt x="8" y="1"/>
                        <a:pt x="11" y="0"/>
                        <a:pt x="17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</p:grpSp>
        </p:grpSp>
        <p:grpSp>
          <p:nvGrpSpPr>
            <p:cNvPr id="8" name="Group 383">
              <a:extLst>
                <a:ext uri="{FF2B5EF4-FFF2-40B4-BE49-F238E27FC236}">
                  <a16:creationId xmlns:a16="http://schemas.microsoft.com/office/drawing/2014/main" id="{023617E7-F2D1-495F-AE2F-0727E85284D7}"/>
                </a:ext>
              </a:extLst>
            </p:cNvPr>
            <p:cNvGrpSpPr/>
            <p:nvPr/>
          </p:nvGrpSpPr>
          <p:grpSpPr>
            <a:xfrm>
              <a:off x="3584348" y="1207327"/>
              <a:ext cx="2773469" cy="1960289"/>
              <a:chOff x="4713288" y="1038225"/>
              <a:chExt cx="2847975" cy="2012950"/>
            </a:xfrm>
            <a:grpFill/>
          </p:grpSpPr>
          <p:sp>
            <p:nvSpPr>
              <p:cNvPr id="9" name="Freeform 101">
                <a:extLst>
                  <a:ext uri="{FF2B5EF4-FFF2-40B4-BE49-F238E27FC236}">
                    <a16:creationId xmlns:a16="http://schemas.microsoft.com/office/drawing/2014/main" id="{1266F5CA-0F04-49E6-9B23-F89AF1767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8063" y="2127250"/>
                <a:ext cx="622300" cy="538163"/>
              </a:xfrm>
              <a:custGeom>
                <a:avLst/>
                <a:gdLst/>
                <a:ahLst/>
                <a:cxnLst>
                  <a:cxn ang="0">
                    <a:pos x="102" y="154"/>
                  </a:cxn>
                  <a:cxn ang="0">
                    <a:pos x="113" y="126"/>
                  </a:cxn>
                  <a:cxn ang="0">
                    <a:pos x="122" y="86"/>
                  </a:cxn>
                  <a:cxn ang="0">
                    <a:pos x="125" y="77"/>
                  </a:cxn>
                  <a:cxn ang="0">
                    <a:pos x="108" y="77"/>
                  </a:cxn>
                  <a:cxn ang="0">
                    <a:pos x="64" y="77"/>
                  </a:cxn>
                  <a:cxn ang="0">
                    <a:pos x="27" y="79"/>
                  </a:cxn>
                  <a:cxn ang="0">
                    <a:pos x="26" y="77"/>
                  </a:cxn>
                  <a:cxn ang="0">
                    <a:pos x="0" y="55"/>
                  </a:cxn>
                  <a:cxn ang="0">
                    <a:pos x="9" y="37"/>
                  </a:cxn>
                  <a:cxn ang="0">
                    <a:pos x="41" y="20"/>
                  </a:cxn>
                  <a:cxn ang="0">
                    <a:pos x="48" y="13"/>
                  </a:cxn>
                  <a:cxn ang="0">
                    <a:pos x="80" y="4"/>
                  </a:cxn>
                  <a:cxn ang="0">
                    <a:pos x="127" y="7"/>
                  </a:cxn>
                  <a:cxn ang="0">
                    <a:pos x="174" y="15"/>
                  </a:cxn>
                  <a:cxn ang="0">
                    <a:pos x="223" y="21"/>
                  </a:cxn>
                  <a:cxn ang="0">
                    <a:pos x="256" y="44"/>
                  </a:cxn>
                  <a:cxn ang="0">
                    <a:pos x="278" y="33"/>
                  </a:cxn>
                  <a:cxn ang="0">
                    <a:pos x="281" y="43"/>
                  </a:cxn>
                  <a:cxn ang="0">
                    <a:pos x="289" y="65"/>
                  </a:cxn>
                  <a:cxn ang="0">
                    <a:pos x="309" y="76"/>
                  </a:cxn>
                  <a:cxn ang="0">
                    <a:pos x="350" y="76"/>
                  </a:cxn>
                  <a:cxn ang="0">
                    <a:pos x="359" y="63"/>
                  </a:cxn>
                  <a:cxn ang="0">
                    <a:pos x="387" y="51"/>
                  </a:cxn>
                  <a:cxn ang="0">
                    <a:pos x="439" y="74"/>
                  </a:cxn>
                  <a:cxn ang="0">
                    <a:pos x="445" y="96"/>
                  </a:cxn>
                  <a:cxn ang="0">
                    <a:pos x="435" y="119"/>
                  </a:cxn>
                  <a:cxn ang="0">
                    <a:pos x="436" y="138"/>
                  </a:cxn>
                  <a:cxn ang="0">
                    <a:pos x="449" y="156"/>
                  </a:cxn>
                  <a:cxn ang="0">
                    <a:pos x="445" y="179"/>
                  </a:cxn>
                  <a:cxn ang="0">
                    <a:pos x="448" y="232"/>
                  </a:cxn>
                  <a:cxn ang="0">
                    <a:pos x="448" y="240"/>
                  </a:cxn>
                  <a:cxn ang="0">
                    <a:pos x="393" y="231"/>
                  </a:cxn>
                  <a:cxn ang="0">
                    <a:pos x="370" y="220"/>
                  </a:cxn>
                  <a:cxn ang="0">
                    <a:pos x="333" y="207"/>
                  </a:cxn>
                  <a:cxn ang="0">
                    <a:pos x="313" y="192"/>
                  </a:cxn>
                  <a:cxn ang="0">
                    <a:pos x="278" y="183"/>
                  </a:cxn>
                  <a:cxn ang="0">
                    <a:pos x="304" y="224"/>
                  </a:cxn>
                  <a:cxn ang="0">
                    <a:pos x="315" y="227"/>
                  </a:cxn>
                  <a:cxn ang="0">
                    <a:pos x="313" y="246"/>
                  </a:cxn>
                  <a:cxn ang="0">
                    <a:pos x="379" y="225"/>
                  </a:cxn>
                  <a:cxn ang="0">
                    <a:pos x="406" y="260"/>
                  </a:cxn>
                  <a:cxn ang="0">
                    <a:pos x="414" y="270"/>
                  </a:cxn>
                  <a:cxn ang="0">
                    <a:pos x="410" y="302"/>
                  </a:cxn>
                  <a:cxn ang="0">
                    <a:pos x="390" y="321"/>
                  </a:cxn>
                  <a:cxn ang="0">
                    <a:pos x="365" y="347"/>
                  </a:cxn>
                  <a:cxn ang="0">
                    <a:pos x="328" y="368"/>
                  </a:cxn>
                  <a:cxn ang="0">
                    <a:pos x="265" y="395"/>
                  </a:cxn>
                  <a:cxn ang="0">
                    <a:pos x="234" y="404"/>
                  </a:cxn>
                  <a:cxn ang="0">
                    <a:pos x="217" y="399"/>
                  </a:cxn>
                  <a:cxn ang="0">
                    <a:pos x="209" y="372"/>
                  </a:cxn>
                  <a:cxn ang="0">
                    <a:pos x="198" y="340"/>
                  </a:cxn>
                  <a:cxn ang="0">
                    <a:pos x="162" y="280"/>
                  </a:cxn>
                  <a:cxn ang="0">
                    <a:pos x="154" y="259"/>
                  </a:cxn>
                  <a:cxn ang="0">
                    <a:pos x="140" y="251"/>
                  </a:cxn>
                  <a:cxn ang="0">
                    <a:pos x="131" y="229"/>
                  </a:cxn>
                  <a:cxn ang="0">
                    <a:pos x="109" y="196"/>
                  </a:cxn>
                  <a:cxn ang="0">
                    <a:pos x="112" y="177"/>
                  </a:cxn>
                </a:cxnLst>
                <a:rect l="0" t="0" r="r" b="b"/>
                <a:pathLst>
                  <a:path w="467" h="405">
                    <a:moveTo>
                      <a:pt x="112" y="177"/>
                    </a:move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51"/>
                      <a:pt x="105" y="151"/>
                      <a:pt x="106" y="149"/>
                    </a:cubicBezTo>
                    <a:cubicBezTo>
                      <a:pt x="109" y="139"/>
                      <a:pt x="110" y="134"/>
                      <a:pt x="113" y="126"/>
                    </a:cubicBezTo>
                    <a:cubicBezTo>
                      <a:pt x="115" y="117"/>
                      <a:pt x="124" y="115"/>
                      <a:pt x="124" y="104"/>
                    </a:cubicBezTo>
                    <a:cubicBezTo>
                      <a:pt x="124" y="97"/>
                      <a:pt x="122" y="91"/>
                      <a:pt x="122" y="86"/>
                    </a:cubicBezTo>
                    <a:cubicBezTo>
                      <a:pt x="122" y="83"/>
                      <a:pt x="124" y="82"/>
                      <a:pt x="125" y="81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1" y="78"/>
                      <a:pt x="120" y="81"/>
                      <a:pt x="117" y="81"/>
                    </a:cubicBezTo>
                    <a:cubicBezTo>
                      <a:pt x="112" y="81"/>
                      <a:pt x="110" y="79"/>
                      <a:pt x="108" y="77"/>
                    </a:cubicBezTo>
                    <a:cubicBezTo>
                      <a:pt x="101" y="82"/>
                      <a:pt x="98" y="88"/>
                      <a:pt x="86" y="88"/>
                    </a:cubicBezTo>
                    <a:cubicBezTo>
                      <a:pt x="76" y="88"/>
                      <a:pt x="73" y="77"/>
                      <a:pt x="64" y="77"/>
                    </a:cubicBezTo>
                    <a:cubicBezTo>
                      <a:pt x="54" y="77"/>
                      <a:pt x="56" y="87"/>
                      <a:pt x="48" y="87"/>
                    </a:cubicBezTo>
                    <a:cubicBezTo>
                      <a:pt x="40" y="87"/>
                      <a:pt x="35" y="75"/>
                      <a:pt x="27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4" y="79"/>
                      <a:pt x="25" y="78"/>
                      <a:pt x="26" y="77"/>
                    </a:cubicBezTo>
                    <a:cubicBezTo>
                      <a:pt x="23" y="74"/>
                      <a:pt x="10" y="67"/>
                      <a:pt x="15" y="63"/>
                    </a:cubicBezTo>
                    <a:cubicBezTo>
                      <a:pt x="11" y="57"/>
                      <a:pt x="6" y="58"/>
                      <a:pt x="0" y="55"/>
                    </a:cubicBezTo>
                    <a:cubicBezTo>
                      <a:pt x="4" y="50"/>
                      <a:pt x="9" y="51"/>
                      <a:pt x="9" y="43"/>
                    </a:cubicBezTo>
                    <a:cubicBezTo>
                      <a:pt x="9" y="40"/>
                      <a:pt x="8" y="40"/>
                      <a:pt x="9" y="37"/>
                    </a:cubicBezTo>
                    <a:cubicBezTo>
                      <a:pt x="6" y="37"/>
                      <a:pt x="1" y="38"/>
                      <a:pt x="1" y="35"/>
                    </a:cubicBezTo>
                    <a:cubicBezTo>
                      <a:pt x="1" y="22"/>
                      <a:pt x="33" y="24"/>
                      <a:pt x="41" y="20"/>
                    </a:cubicBezTo>
                    <a:cubicBezTo>
                      <a:pt x="40" y="17"/>
                      <a:pt x="38" y="18"/>
                      <a:pt x="38" y="15"/>
                    </a:cubicBezTo>
                    <a:cubicBezTo>
                      <a:pt x="38" y="11"/>
                      <a:pt x="46" y="13"/>
                      <a:pt x="48" y="13"/>
                    </a:cubicBezTo>
                    <a:cubicBezTo>
                      <a:pt x="53" y="13"/>
                      <a:pt x="62" y="13"/>
                      <a:pt x="62" y="13"/>
                    </a:cubicBezTo>
                    <a:cubicBezTo>
                      <a:pt x="67" y="13"/>
                      <a:pt x="75" y="7"/>
                      <a:pt x="80" y="4"/>
                    </a:cubicBezTo>
                    <a:cubicBezTo>
                      <a:pt x="86" y="0"/>
                      <a:pt x="98" y="0"/>
                      <a:pt x="106" y="0"/>
                    </a:cubicBezTo>
                    <a:cubicBezTo>
                      <a:pt x="117" y="0"/>
                      <a:pt x="117" y="7"/>
                      <a:pt x="127" y="7"/>
                    </a:cubicBezTo>
                    <a:cubicBezTo>
                      <a:pt x="127" y="12"/>
                      <a:pt x="144" y="15"/>
                      <a:pt x="149" y="15"/>
                    </a:cubicBezTo>
                    <a:cubicBezTo>
                      <a:pt x="162" y="15"/>
                      <a:pt x="170" y="15"/>
                      <a:pt x="174" y="15"/>
                    </a:cubicBezTo>
                    <a:cubicBezTo>
                      <a:pt x="186" y="15"/>
                      <a:pt x="192" y="3"/>
                      <a:pt x="205" y="3"/>
                    </a:cubicBezTo>
                    <a:cubicBezTo>
                      <a:pt x="219" y="3"/>
                      <a:pt x="218" y="12"/>
                      <a:pt x="223" y="21"/>
                    </a:cubicBezTo>
                    <a:cubicBezTo>
                      <a:pt x="224" y="23"/>
                      <a:pt x="233" y="28"/>
                      <a:pt x="233" y="28"/>
                    </a:cubicBezTo>
                    <a:cubicBezTo>
                      <a:pt x="241" y="31"/>
                      <a:pt x="243" y="44"/>
                      <a:pt x="256" y="44"/>
                    </a:cubicBezTo>
                    <a:cubicBezTo>
                      <a:pt x="265" y="44"/>
                      <a:pt x="265" y="36"/>
                      <a:pt x="271" y="34"/>
                    </a:cubicBezTo>
                    <a:cubicBezTo>
                      <a:pt x="275" y="33"/>
                      <a:pt x="274" y="33"/>
                      <a:pt x="278" y="33"/>
                    </a:cubicBezTo>
                    <a:cubicBezTo>
                      <a:pt x="279" y="35"/>
                      <a:pt x="279" y="39"/>
                      <a:pt x="281" y="41"/>
                    </a:cubicBezTo>
                    <a:cubicBezTo>
                      <a:pt x="280" y="41"/>
                      <a:pt x="281" y="42"/>
                      <a:pt x="281" y="43"/>
                    </a:cubicBezTo>
                    <a:cubicBezTo>
                      <a:pt x="281" y="48"/>
                      <a:pt x="284" y="47"/>
                      <a:pt x="286" y="51"/>
                    </a:cubicBezTo>
                    <a:cubicBezTo>
                      <a:pt x="290" y="56"/>
                      <a:pt x="286" y="59"/>
                      <a:pt x="289" y="65"/>
                    </a:cubicBezTo>
                    <a:cubicBezTo>
                      <a:pt x="291" y="70"/>
                      <a:pt x="297" y="67"/>
                      <a:pt x="301" y="68"/>
                    </a:cubicBezTo>
                    <a:cubicBezTo>
                      <a:pt x="305" y="69"/>
                      <a:pt x="306" y="73"/>
                      <a:pt x="309" y="76"/>
                    </a:cubicBezTo>
                    <a:cubicBezTo>
                      <a:pt x="312" y="79"/>
                      <a:pt x="323" y="78"/>
                      <a:pt x="329" y="78"/>
                    </a:cubicBezTo>
                    <a:cubicBezTo>
                      <a:pt x="337" y="78"/>
                      <a:pt x="345" y="77"/>
                      <a:pt x="350" y="76"/>
                    </a:cubicBezTo>
                    <a:cubicBezTo>
                      <a:pt x="350" y="72"/>
                      <a:pt x="350" y="71"/>
                      <a:pt x="350" y="68"/>
                    </a:cubicBezTo>
                    <a:cubicBezTo>
                      <a:pt x="350" y="64"/>
                      <a:pt x="355" y="64"/>
                      <a:pt x="359" y="63"/>
                    </a:cubicBezTo>
                    <a:cubicBezTo>
                      <a:pt x="364" y="61"/>
                      <a:pt x="363" y="59"/>
                      <a:pt x="368" y="57"/>
                    </a:cubicBezTo>
                    <a:cubicBezTo>
                      <a:pt x="376" y="54"/>
                      <a:pt x="381" y="56"/>
                      <a:pt x="387" y="51"/>
                    </a:cubicBezTo>
                    <a:cubicBezTo>
                      <a:pt x="397" y="57"/>
                      <a:pt x="403" y="57"/>
                      <a:pt x="412" y="60"/>
                    </a:cubicBezTo>
                    <a:cubicBezTo>
                      <a:pt x="423" y="64"/>
                      <a:pt x="426" y="74"/>
                      <a:pt x="439" y="74"/>
                    </a:cubicBezTo>
                    <a:cubicBezTo>
                      <a:pt x="439" y="76"/>
                      <a:pt x="442" y="77"/>
                      <a:pt x="443" y="79"/>
                    </a:cubicBezTo>
                    <a:cubicBezTo>
                      <a:pt x="445" y="86"/>
                      <a:pt x="442" y="92"/>
                      <a:pt x="445" y="96"/>
                    </a:cubicBezTo>
                    <a:cubicBezTo>
                      <a:pt x="442" y="98"/>
                      <a:pt x="435" y="114"/>
                      <a:pt x="435" y="115"/>
                    </a:cubicBezTo>
                    <a:cubicBezTo>
                      <a:pt x="435" y="116"/>
                      <a:pt x="436" y="118"/>
                      <a:pt x="435" y="119"/>
                    </a:cubicBezTo>
                    <a:cubicBezTo>
                      <a:pt x="436" y="121"/>
                      <a:pt x="435" y="122"/>
                      <a:pt x="436" y="124"/>
                    </a:cubicBezTo>
                    <a:cubicBezTo>
                      <a:pt x="436" y="138"/>
                      <a:pt x="436" y="138"/>
                      <a:pt x="436" y="138"/>
                    </a:cubicBezTo>
                    <a:cubicBezTo>
                      <a:pt x="438" y="142"/>
                      <a:pt x="437" y="145"/>
                      <a:pt x="439" y="149"/>
                    </a:cubicBezTo>
                    <a:cubicBezTo>
                      <a:pt x="440" y="153"/>
                      <a:pt x="449" y="149"/>
                      <a:pt x="449" y="156"/>
                    </a:cubicBezTo>
                    <a:cubicBezTo>
                      <a:pt x="449" y="165"/>
                      <a:pt x="439" y="164"/>
                      <a:pt x="439" y="171"/>
                    </a:cubicBezTo>
                    <a:cubicBezTo>
                      <a:pt x="439" y="177"/>
                      <a:pt x="443" y="177"/>
                      <a:pt x="445" y="179"/>
                    </a:cubicBezTo>
                    <a:cubicBezTo>
                      <a:pt x="452" y="194"/>
                      <a:pt x="467" y="196"/>
                      <a:pt x="467" y="215"/>
                    </a:cubicBezTo>
                    <a:cubicBezTo>
                      <a:pt x="456" y="218"/>
                      <a:pt x="448" y="220"/>
                      <a:pt x="448" y="232"/>
                    </a:cubicBezTo>
                    <a:cubicBezTo>
                      <a:pt x="448" y="235"/>
                      <a:pt x="450" y="238"/>
                      <a:pt x="450" y="240"/>
                    </a:cubicBezTo>
                    <a:cubicBezTo>
                      <a:pt x="450" y="240"/>
                      <a:pt x="448" y="240"/>
                      <a:pt x="448" y="240"/>
                    </a:cubicBezTo>
                    <a:cubicBezTo>
                      <a:pt x="439" y="240"/>
                      <a:pt x="420" y="235"/>
                      <a:pt x="408" y="235"/>
                    </a:cubicBezTo>
                    <a:cubicBezTo>
                      <a:pt x="406" y="235"/>
                      <a:pt x="393" y="231"/>
                      <a:pt x="393" y="231"/>
                    </a:cubicBezTo>
                    <a:cubicBezTo>
                      <a:pt x="388" y="226"/>
                      <a:pt x="388" y="213"/>
                      <a:pt x="379" y="213"/>
                    </a:cubicBezTo>
                    <a:cubicBezTo>
                      <a:pt x="374" y="213"/>
                      <a:pt x="372" y="217"/>
                      <a:pt x="370" y="220"/>
                    </a:cubicBezTo>
                    <a:cubicBezTo>
                      <a:pt x="348" y="220"/>
                      <a:pt x="348" y="220"/>
                      <a:pt x="348" y="220"/>
                    </a:cubicBezTo>
                    <a:cubicBezTo>
                      <a:pt x="341" y="217"/>
                      <a:pt x="337" y="212"/>
                      <a:pt x="333" y="207"/>
                    </a:cubicBezTo>
                    <a:cubicBezTo>
                      <a:pt x="327" y="202"/>
                      <a:pt x="320" y="205"/>
                      <a:pt x="315" y="200"/>
                    </a:cubicBezTo>
                    <a:cubicBezTo>
                      <a:pt x="313" y="197"/>
                      <a:pt x="314" y="194"/>
                      <a:pt x="313" y="192"/>
                    </a:cubicBezTo>
                    <a:cubicBezTo>
                      <a:pt x="308" y="182"/>
                      <a:pt x="299" y="168"/>
                      <a:pt x="286" y="168"/>
                    </a:cubicBezTo>
                    <a:cubicBezTo>
                      <a:pt x="280" y="168"/>
                      <a:pt x="278" y="176"/>
                      <a:pt x="278" y="183"/>
                    </a:cubicBezTo>
                    <a:cubicBezTo>
                      <a:pt x="278" y="187"/>
                      <a:pt x="278" y="189"/>
                      <a:pt x="278" y="193"/>
                    </a:cubicBezTo>
                    <a:cubicBezTo>
                      <a:pt x="281" y="203"/>
                      <a:pt x="293" y="222"/>
                      <a:pt x="304" y="224"/>
                    </a:cubicBezTo>
                    <a:cubicBezTo>
                      <a:pt x="304" y="229"/>
                      <a:pt x="306" y="231"/>
                      <a:pt x="307" y="235"/>
                    </a:cubicBezTo>
                    <a:cubicBezTo>
                      <a:pt x="312" y="233"/>
                      <a:pt x="311" y="228"/>
                      <a:pt x="315" y="227"/>
                    </a:cubicBezTo>
                    <a:cubicBezTo>
                      <a:pt x="316" y="228"/>
                      <a:pt x="316" y="230"/>
                      <a:pt x="316" y="231"/>
                    </a:cubicBezTo>
                    <a:cubicBezTo>
                      <a:pt x="316" y="237"/>
                      <a:pt x="313" y="240"/>
                      <a:pt x="313" y="246"/>
                    </a:cubicBezTo>
                    <a:cubicBezTo>
                      <a:pt x="313" y="252"/>
                      <a:pt x="324" y="255"/>
                      <a:pt x="331" y="255"/>
                    </a:cubicBezTo>
                    <a:cubicBezTo>
                      <a:pt x="360" y="255"/>
                      <a:pt x="363" y="237"/>
                      <a:pt x="379" y="225"/>
                    </a:cubicBezTo>
                    <a:cubicBezTo>
                      <a:pt x="379" y="241"/>
                      <a:pt x="379" y="241"/>
                      <a:pt x="379" y="241"/>
                    </a:cubicBezTo>
                    <a:cubicBezTo>
                      <a:pt x="385" y="254"/>
                      <a:pt x="393" y="256"/>
                      <a:pt x="406" y="260"/>
                    </a:cubicBezTo>
                    <a:cubicBezTo>
                      <a:pt x="411" y="261"/>
                      <a:pt x="411" y="269"/>
                      <a:pt x="414" y="271"/>
                    </a:cubicBezTo>
                    <a:cubicBezTo>
                      <a:pt x="414" y="270"/>
                      <a:pt x="414" y="270"/>
                      <a:pt x="414" y="270"/>
                    </a:cubicBezTo>
                    <a:cubicBezTo>
                      <a:pt x="416" y="274"/>
                      <a:pt x="423" y="273"/>
                      <a:pt x="423" y="277"/>
                    </a:cubicBezTo>
                    <a:cubicBezTo>
                      <a:pt x="423" y="288"/>
                      <a:pt x="410" y="291"/>
                      <a:pt x="410" y="302"/>
                    </a:cubicBezTo>
                    <a:cubicBezTo>
                      <a:pt x="403" y="302"/>
                      <a:pt x="399" y="303"/>
                      <a:pt x="397" y="309"/>
                    </a:cubicBezTo>
                    <a:cubicBezTo>
                      <a:pt x="395" y="314"/>
                      <a:pt x="396" y="321"/>
                      <a:pt x="390" y="321"/>
                    </a:cubicBezTo>
                    <a:cubicBezTo>
                      <a:pt x="384" y="321"/>
                      <a:pt x="384" y="334"/>
                      <a:pt x="378" y="334"/>
                    </a:cubicBezTo>
                    <a:cubicBezTo>
                      <a:pt x="374" y="334"/>
                      <a:pt x="365" y="342"/>
                      <a:pt x="365" y="347"/>
                    </a:cubicBezTo>
                    <a:cubicBezTo>
                      <a:pt x="353" y="349"/>
                      <a:pt x="327" y="354"/>
                      <a:pt x="327" y="364"/>
                    </a:cubicBezTo>
                    <a:cubicBezTo>
                      <a:pt x="327" y="365"/>
                      <a:pt x="327" y="367"/>
                      <a:pt x="328" y="368"/>
                    </a:cubicBezTo>
                    <a:cubicBezTo>
                      <a:pt x="318" y="373"/>
                      <a:pt x="304" y="376"/>
                      <a:pt x="294" y="378"/>
                    </a:cubicBezTo>
                    <a:cubicBezTo>
                      <a:pt x="289" y="380"/>
                      <a:pt x="271" y="392"/>
                      <a:pt x="265" y="395"/>
                    </a:cubicBezTo>
                    <a:cubicBezTo>
                      <a:pt x="252" y="395"/>
                      <a:pt x="252" y="395"/>
                      <a:pt x="252" y="395"/>
                    </a:cubicBezTo>
                    <a:cubicBezTo>
                      <a:pt x="244" y="400"/>
                      <a:pt x="243" y="404"/>
                      <a:pt x="234" y="404"/>
                    </a:cubicBezTo>
                    <a:cubicBezTo>
                      <a:pt x="231" y="405"/>
                      <a:pt x="231" y="405"/>
                      <a:pt x="231" y="405"/>
                    </a:cubicBezTo>
                    <a:cubicBezTo>
                      <a:pt x="229" y="405"/>
                      <a:pt x="218" y="400"/>
                      <a:pt x="217" y="399"/>
                    </a:cubicBezTo>
                    <a:cubicBezTo>
                      <a:pt x="216" y="399"/>
                      <a:pt x="219" y="399"/>
                      <a:pt x="217" y="394"/>
                    </a:cubicBezTo>
                    <a:cubicBezTo>
                      <a:pt x="212" y="387"/>
                      <a:pt x="209" y="380"/>
                      <a:pt x="209" y="372"/>
                    </a:cubicBezTo>
                    <a:cubicBezTo>
                      <a:pt x="204" y="371"/>
                      <a:pt x="207" y="363"/>
                      <a:pt x="208" y="359"/>
                    </a:cubicBezTo>
                    <a:cubicBezTo>
                      <a:pt x="210" y="349"/>
                      <a:pt x="203" y="345"/>
                      <a:pt x="198" y="340"/>
                    </a:cubicBezTo>
                    <a:cubicBezTo>
                      <a:pt x="193" y="335"/>
                      <a:pt x="181" y="320"/>
                      <a:pt x="181" y="309"/>
                    </a:cubicBezTo>
                    <a:cubicBezTo>
                      <a:pt x="165" y="306"/>
                      <a:pt x="162" y="297"/>
                      <a:pt x="162" y="280"/>
                    </a:cubicBezTo>
                    <a:cubicBezTo>
                      <a:pt x="162" y="270"/>
                      <a:pt x="156" y="268"/>
                      <a:pt x="154" y="259"/>
                    </a:cubicBezTo>
                    <a:cubicBezTo>
                      <a:pt x="154" y="259"/>
                      <a:pt x="154" y="259"/>
                      <a:pt x="154" y="259"/>
                    </a:cubicBezTo>
                    <a:cubicBezTo>
                      <a:pt x="152" y="258"/>
                      <a:pt x="150" y="255"/>
                      <a:pt x="148" y="254"/>
                    </a:cubicBezTo>
                    <a:cubicBezTo>
                      <a:pt x="147" y="252"/>
                      <a:pt x="141" y="253"/>
                      <a:pt x="140" y="251"/>
                    </a:cubicBezTo>
                    <a:cubicBezTo>
                      <a:pt x="137" y="249"/>
                      <a:pt x="138" y="242"/>
                      <a:pt x="137" y="239"/>
                    </a:cubicBezTo>
                    <a:cubicBezTo>
                      <a:pt x="136" y="235"/>
                      <a:pt x="132" y="231"/>
                      <a:pt x="131" y="229"/>
                    </a:cubicBezTo>
                    <a:cubicBezTo>
                      <a:pt x="125" y="221"/>
                      <a:pt x="121" y="214"/>
                      <a:pt x="116" y="207"/>
                    </a:cubicBezTo>
                    <a:cubicBezTo>
                      <a:pt x="115" y="205"/>
                      <a:pt x="109" y="198"/>
                      <a:pt x="109" y="196"/>
                    </a:cubicBezTo>
                    <a:cubicBezTo>
                      <a:pt x="109" y="192"/>
                      <a:pt x="112" y="182"/>
                      <a:pt x="112" y="175"/>
                    </a:cubicBezTo>
                    <a:lnTo>
                      <a:pt x="112" y="17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0" name="Freeform 102">
                <a:extLst>
                  <a:ext uri="{FF2B5EF4-FFF2-40B4-BE49-F238E27FC236}">
                    <a16:creationId xmlns:a16="http://schemas.microsoft.com/office/drawing/2014/main" id="{750AE4A5-8FA2-4307-BF42-C5EF1A7DA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3413" y="2714625"/>
                <a:ext cx="33338" cy="63500"/>
              </a:xfrm>
              <a:custGeom>
                <a:avLst/>
                <a:gdLst/>
                <a:ahLst/>
                <a:cxnLst>
                  <a:cxn ang="0">
                    <a:pos x="25" y="30"/>
                  </a:cxn>
                  <a:cxn ang="0">
                    <a:pos x="11" y="48"/>
                  </a:cxn>
                  <a:cxn ang="0">
                    <a:pos x="0" y="35"/>
                  </a:cxn>
                  <a:cxn ang="0">
                    <a:pos x="6" y="0"/>
                  </a:cxn>
                  <a:cxn ang="0">
                    <a:pos x="25" y="30"/>
                  </a:cxn>
                </a:cxnLst>
                <a:rect l="0" t="0" r="r" b="b"/>
                <a:pathLst>
                  <a:path w="25" h="48">
                    <a:moveTo>
                      <a:pt x="25" y="30"/>
                    </a:moveTo>
                    <a:cubicBezTo>
                      <a:pt x="25" y="37"/>
                      <a:pt x="20" y="48"/>
                      <a:pt x="11" y="48"/>
                    </a:cubicBezTo>
                    <a:cubicBezTo>
                      <a:pt x="5" y="48"/>
                      <a:pt x="0" y="41"/>
                      <a:pt x="0" y="35"/>
                    </a:cubicBezTo>
                    <a:cubicBezTo>
                      <a:pt x="0" y="22"/>
                      <a:pt x="6" y="13"/>
                      <a:pt x="6" y="0"/>
                    </a:cubicBezTo>
                    <a:cubicBezTo>
                      <a:pt x="13" y="10"/>
                      <a:pt x="25" y="15"/>
                      <a:pt x="25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03">
                <a:extLst>
                  <a:ext uri="{FF2B5EF4-FFF2-40B4-BE49-F238E27FC236}">
                    <a16:creationId xmlns:a16="http://schemas.microsoft.com/office/drawing/2014/main" id="{979B9B5C-6E2F-4EF7-B08F-10069340B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500" y="2195513"/>
                <a:ext cx="677863" cy="544513"/>
              </a:xfrm>
              <a:custGeom>
                <a:avLst/>
                <a:gdLst/>
                <a:ahLst/>
                <a:cxnLst>
                  <a:cxn ang="0">
                    <a:pos x="148" y="270"/>
                  </a:cxn>
                  <a:cxn ang="0">
                    <a:pos x="174" y="340"/>
                  </a:cxn>
                  <a:cxn ang="0">
                    <a:pos x="200" y="401"/>
                  </a:cxn>
                  <a:cxn ang="0">
                    <a:pos x="216" y="401"/>
                  </a:cxn>
                  <a:cxn ang="0">
                    <a:pos x="237" y="379"/>
                  </a:cxn>
                  <a:cxn ang="0">
                    <a:pos x="243" y="341"/>
                  </a:cxn>
                  <a:cxn ang="0">
                    <a:pos x="268" y="298"/>
                  </a:cxn>
                  <a:cxn ang="0">
                    <a:pos x="326" y="240"/>
                  </a:cxn>
                  <a:cxn ang="0">
                    <a:pos x="374" y="218"/>
                  </a:cxn>
                  <a:cxn ang="0">
                    <a:pos x="409" y="259"/>
                  </a:cxn>
                  <a:cxn ang="0">
                    <a:pos x="423" y="302"/>
                  </a:cxn>
                  <a:cxn ang="0">
                    <a:pos x="457" y="300"/>
                  </a:cxn>
                  <a:cxn ang="0">
                    <a:pos x="476" y="367"/>
                  </a:cxn>
                  <a:cxn ang="0">
                    <a:pos x="489" y="358"/>
                  </a:cxn>
                  <a:cxn ang="0">
                    <a:pos x="472" y="316"/>
                  </a:cxn>
                  <a:cxn ang="0">
                    <a:pos x="473" y="288"/>
                  </a:cxn>
                  <a:cxn ang="0">
                    <a:pos x="483" y="254"/>
                  </a:cxn>
                  <a:cxn ang="0">
                    <a:pos x="487" y="213"/>
                  </a:cxn>
                  <a:cxn ang="0">
                    <a:pos x="467" y="197"/>
                  </a:cxn>
                  <a:cxn ang="0">
                    <a:pos x="445" y="125"/>
                  </a:cxn>
                  <a:cxn ang="0">
                    <a:pos x="423" y="130"/>
                  </a:cxn>
                  <a:cxn ang="0">
                    <a:pos x="373" y="144"/>
                  </a:cxn>
                  <a:cxn ang="0">
                    <a:pos x="341" y="147"/>
                  </a:cxn>
                  <a:cxn ang="0">
                    <a:pos x="295" y="136"/>
                  </a:cxn>
                  <a:cxn ang="0">
                    <a:pos x="254" y="116"/>
                  </a:cxn>
                  <a:cxn ang="0">
                    <a:pos x="226" y="89"/>
                  </a:cxn>
                  <a:cxn ang="0">
                    <a:pos x="229" y="69"/>
                  </a:cxn>
                  <a:cxn ang="0">
                    <a:pos x="213" y="43"/>
                  </a:cxn>
                  <a:cxn ang="0">
                    <a:pos x="178" y="16"/>
                  </a:cxn>
                  <a:cxn ang="0">
                    <a:pos x="131" y="0"/>
                  </a:cxn>
                  <a:cxn ang="0">
                    <a:pos x="94" y="21"/>
                  </a:cxn>
                  <a:cxn ang="0">
                    <a:pos x="65" y="13"/>
                  </a:cxn>
                  <a:cxn ang="0">
                    <a:pos x="23" y="46"/>
                  </a:cxn>
                  <a:cxn ang="0">
                    <a:pos x="0" y="64"/>
                  </a:cxn>
                  <a:cxn ang="0">
                    <a:pos x="1" y="87"/>
                  </a:cxn>
                  <a:cxn ang="0">
                    <a:pos x="4" y="120"/>
                  </a:cxn>
                  <a:cxn ang="0">
                    <a:pos x="13" y="181"/>
                  </a:cxn>
                  <a:cxn ang="0">
                    <a:pos x="34" y="185"/>
                  </a:cxn>
                  <a:cxn ang="0">
                    <a:pos x="70" y="185"/>
                  </a:cxn>
                  <a:cxn ang="0">
                    <a:pos x="118" y="219"/>
                  </a:cxn>
                  <a:cxn ang="0">
                    <a:pos x="127" y="248"/>
                  </a:cxn>
                  <a:cxn ang="0">
                    <a:pos x="145" y="233"/>
                  </a:cxn>
                  <a:cxn ang="0">
                    <a:pos x="149" y="265"/>
                  </a:cxn>
                </a:cxnLst>
                <a:rect l="0" t="0" r="r" b="b"/>
                <a:pathLst>
                  <a:path w="509" h="410">
                    <a:moveTo>
                      <a:pt x="149" y="265"/>
                    </a:moveTo>
                    <a:cubicBezTo>
                      <a:pt x="147" y="263"/>
                      <a:pt x="147" y="263"/>
                      <a:pt x="147" y="263"/>
                    </a:cubicBezTo>
                    <a:cubicBezTo>
                      <a:pt x="147" y="265"/>
                      <a:pt x="148" y="268"/>
                      <a:pt x="148" y="270"/>
                    </a:cubicBezTo>
                    <a:cubicBezTo>
                      <a:pt x="148" y="278"/>
                      <a:pt x="153" y="286"/>
                      <a:pt x="155" y="295"/>
                    </a:cubicBezTo>
                    <a:cubicBezTo>
                      <a:pt x="158" y="305"/>
                      <a:pt x="166" y="319"/>
                      <a:pt x="168" y="326"/>
                    </a:cubicBezTo>
                    <a:cubicBezTo>
                      <a:pt x="170" y="332"/>
                      <a:pt x="170" y="334"/>
                      <a:pt x="174" y="340"/>
                    </a:cubicBezTo>
                    <a:cubicBezTo>
                      <a:pt x="177" y="345"/>
                      <a:pt x="175" y="351"/>
                      <a:pt x="179" y="358"/>
                    </a:cubicBezTo>
                    <a:cubicBezTo>
                      <a:pt x="180" y="362"/>
                      <a:pt x="187" y="366"/>
                      <a:pt x="188" y="372"/>
                    </a:cubicBezTo>
                    <a:cubicBezTo>
                      <a:pt x="191" y="382"/>
                      <a:pt x="196" y="390"/>
                      <a:pt x="200" y="401"/>
                    </a:cubicBezTo>
                    <a:cubicBezTo>
                      <a:pt x="200" y="402"/>
                      <a:pt x="202" y="405"/>
                      <a:pt x="204" y="405"/>
                    </a:cubicBezTo>
                    <a:cubicBezTo>
                      <a:pt x="204" y="409"/>
                      <a:pt x="207" y="410"/>
                      <a:pt x="210" y="410"/>
                    </a:cubicBezTo>
                    <a:cubicBezTo>
                      <a:pt x="214" y="410"/>
                      <a:pt x="214" y="405"/>
                      <a:pt x="216" y="401"/>
                    </a:cubicBezTo>
                    <a:cubicBezTo>
                      <a:pt x="218" y="397"/>
                      <a:pt x="219" y="398"/>
                      <a:pt x="224" y="396"/>
                    </a:cubicBezTo>
                    <a:cubicBezTo>
                      <a:pt x="228" y="394"/>
                      <a:pt x="227" y="382"/>
                      <a:pt x="233" y="381"/>
                    </a:cubicBezTo>
                    <a:cubicBezTo>
                      <a:pt x="234" y="380"/>
                      <a:pt x="237" y="380"/>
                      <a:pt x="237" y="379"/>
                    </a:cubicBezTo>
                    <a:cubicBezTo>
                      <a:pt x="240" y="379"/>
                      <a:pt x="240" y="379"/>
                      <a:pt x="240" y="379"/>
                    </a:cubicBezTo>
                    <a:cubicBezTo>
                      <a:pt x="237" y="367"/>
                      <a:pt x="237" y="367"/>
                      <a:pt x="237" y="367"/>
                    </a:cubicBezTo>
                    <a:cubicBezTo>
                      <a:pt x="237" y="359"/>
                      <a:pt x="243" y="352"/>
                      <a:pt x="243" y="341"/>
                    </a:cubicBezTo>
                    <a:cubicBezTo>
                      <a:pt x="243" y="334"/>
                      <a:pt x="240" y="329"/>
                      <a:pt x="240" y="321"/>
                    </a:cubicBezTo>
                    <a:cubicBezTo>
                      <a:pt x="240" y="312"/>
                      <a:pt x="249" y="311"/>
                      <a:pt x="257" y="308"/>
                    </a:cubicBezTo>
                    <a:cubicBezTo>
                      <a:pt x="260" y="307"/>
                      <a:pt x="265" y="302"/>
                      <a:pt x="268" y="298"/>
                    </a:cubicBezTo>
                    <a:cubicBezTo>
                      <a:pt x="277" y="290"/>
                      <a:pt x="284" y="281"/>
                      <a:pt x="293" y="272"/>
                    </a:cubicBezTo>
                    <a:cubicBezTo>
                      <a:pt x="300" y="265"/>
                      <a:pt x="313" y="263"/>
                      <a:pt x="321" y="255"/>
                    </a:cubicBezTo>
                    <a:cubicBezTo>
                      <a:pt x="325" y="251"/>
                      <a:pt x="325" y="246"/>
                      <a:pt x="326" y="240"/>
                    </a:cubicBezTo>
                    <a:cubicBezTo>
                      <a:pt x="328" y="236"/>
                      <a:pt x="337" y="236"/>
                      <a:pt x="340" y="229"/>
                    </a:cubicBezTo>
                    <a:cubicBezTo>
                      <a:pt x="344" y="231"/>
                      <a:pt x="344" y="233"/>
                      <a:pt x="351" y="233"/>
                    </a:cubicBezTo>
                    <a:cubicBezTo>
                      <a:pt x="362" y="233"/>
                      <a:pt x="374" y="231"/>
                      <a:pt x="374" y="218"/>
                    </a:cubicBezTo>
                    <a:cubicBezTo>
                      <a:pt x="381" y="219"/>
                      <a:pt x="389" y="222"/>
                      <a:pt x="390" y="228"/>
                    </a:cubicBezTo>
                    <a:cubicBezTo>
                      <a:pt x="392" y="233"/>
                      <a:pt x="391" y="240"/>
                      <a:pt x="395" y="245"/>
                    </a:cubicBezTo>
                    <a:cubicBezTo>
                      <a:pt x="398" y="251"/>
                      <a:pt x="403" y="255"/>
                      <a:pt x="409" y="259"/>
                    </a:cubicBezTo>
                    <a:cubicBezTo>
                      <a:pt x="414" y="267"/>
                      <a:pt x="419" y="274"/>
                      <a:pt x="422" y="283"/>
                    </a:cubicBezTo>
                    <a:cubicBezTo>
                      <a:pt x="423" y="285"/>
                      <a:pt x="425" y="286"/>
                      <a:pt x="425" y="289"/>
                    </a:cubicBezTo>
                    <a:cubicBezTo>
                      <a:pt x="425" y="293"/>
                      <a:pt x="423" y="296"/>
                      <a:pt x="423" y="302"/>
                    </a:cubicBezTo>
                    <a:cubicBezTo>
                      <a:pt x="423" y="307"/>
                      <a:pt x="423" y="313"/>
                      <a:pt x="430" y="313"/>
                    </a:cubicBezTo>
                    <a:cubicBezTo>
                      <a:pt x="442" y="313"/>
                      <a:pt x="445" y="300"/>
                      <a:pt x="453" y="293"/>
                    </a:cubicBezTo>
                    <a:cubicBezTo>
                      <a:pt x="455" y="295"/>
                      <a:pt x="454" y="297"/>
                      <a:pt x="457" y="300"/>
                    </a:cubicBezTo>
                    <a:cubicBezTo>
                      <a:pt x="457" y="300"/>
                      <a:pt x="461" y="300"/>
                      <a:pt x="462" y="302"/>
                    </a:cubicBezTo>
                    <a:cubicBezTo>
                      <a:pt x="467" y="308"/>
                      <a:pt x="459" y="322"/>
                      <a:pt x="465" y="322"/>
                    </a:cubicBezTo>
                    <a:cubicBezTo>
                      <a:pt x="465" y="336"/>
                      <a:pt x="476" y="347"/>
                      <a:pt x="476" y="367"/>
                    </a:cubicBezTo>
                    <a:cubicBezTo>
                      <a:pt x="476" y="371"/>
                      <a:pt x="473" y="382"/>
                      <a:pt x="476" y="383"/>
                    </a:cubicBezTo>
                    <a:cubicBezTo>
                      <a:pt x="480" y="376"/>
                      <a:pt x="481" y="371"/>
                      <a:pt x="485" y="363"/>
                    </a:cubicBezTo>
                    <a:cubicBezTo>
                      <a:pt x="486" y="361"/>
                      <a:pt x="489" y="360"/>
                      <a:pt x="489" y="358"/>
                    </a:cubicBezTo>
                    <a:cubicBezTo>
                      <a:pt x="489" y="354"/>
                      <a:pt x="483" y="334"/>
                      <a:pt x="479" y="330"/>
                    </a:cubicBezTo>
                    <a:cubicBezTo>
                      <a:pt x="476" y="327"/>
                      <a:pt x="472" y="325"/>
                      <a:pt x="472" y="320"/>
                    </a:cubicBezTo>
                    <a:cubicBezTo>
                      <a:pt x="472" y="319"/>
                      <a:pt x="472" y="318"/>
                      <a:pt x="472" y="316"/>
                    </a:cubicBezTo>
                    <a:cubicBezTo>
                      <a:pt x="472" y="317"/>
                      <a:pt x="472" y="317"/>
                      <a:pt x="472" y="317"/>
                    </a:cubicBezTo>
                    <a:cubicBezTo>
                      <a:pt x="473" y="316"/>
                      <a:pt x="476" y="311"/>
                      <a:pt x="476" y="307"/>
                    </a:cubicBezTo>
                    <a:cubicBezTo>
                      <a:pt x="476" y="302"/>
                      <a:pt x="476" y="293"/>
                      <a:pt x="473" y="288"/>
                    </a:cubicBezTo>
                    <a:cubicBezTo>
                      <a:pt x="470" y="284"/>
                      <a:pt x="464" y="284"/>
                      <a:pt x="464" y="276"/>
                    </a:cubicBezTo>
                    <a:cubicBezTo>
                      <a:pt x="464" y="268"/>
                      <a:pt x="467" y="262"/>
                      <a:pt x="472" y="258"/>
                    </a:cubicBezTo>
                    <a:cubicBezTo>
                      <a:pt x="474" y="255"/>
                      <a:pt x="479" y="256"/>
                      <a:pt x="483" y="254"/>
                    </a:cubicBezTo>
                    <a:cubicBezTo>
                      <a:pt x="493" y="247"/>
                      <a:pt x="500" y="244"/>
                      <a:pt x="509" y="230"/>
                    </a:cubicBezTo>
                    <a:cubicBezTo>
                      <a:pt x="506" y="230"/>
                      <a:pt x="505" y="231"/>
                      <a:pt x="501" y="231"/>
                    </a:cubicBezTo>
                    <a:cubicBezTo>
                      <a:pt x="493" y="231"/>
                      <a:pt x="487" y="222"/>
                      <a:pt x="487" y="213"/>
                    </a:cubicBezTo>
                    <a:cubicBezTo>
                      <a:pt x="483" y="212"/>
                      <a:pt x="482" y="199"/>
                      <a:pt x="478" y="199"/>
                    </a:cubicBezTo>
                    <a:cubicBezTo>
                      <a:pt x="475" y="199"/>
                      <a:pt x="472" y="202"/>
                      <a:pt x="469" y="202"/>
                    </a:cubicBezTo>
                    <a:cubicBezTo>
                      <a:pt x="468" y="202"/>
                      <a:pt x="467" y="199"/>
                      <a:pt x="467" y="197"/>
                    </a:cubicBezTo>
                    <a:cubicBezTo>
                      <a:pt x="467" y="181"/>
                      <a:pt x="479" y="180"/>
                      <a:pt x="479" y="163"/>
                    </a:cubicBezTo>
                    <a:cubicBezTo>
                      <a:pt x="479" y="154"/>
                      <a:pt x="472" y="151"/>
                      <a:pt x="468" y="144"/>
                    </a:cubicBezTo>
                    <a:cubicBezTo>
                      <a:pt x="457" y="139"/>
                      <a:pt x="448" y="140"/>
                      <a:pt x="445" y="125"/>
                    </a:cubicBezTo>
                    <a:cubicBezTo>
                      <a:pt x="442" y="125"/>
                      <a:pt x="442" y="125"/>
                      <a:pt x="442" y="125"/>
                    </a:cubicBezTo>
                    <a:cubicBezTo>
                      <a:pt x="438" y="129"/>
                      <a:pt x="438" y="129"/>
                      <a:pt x="438" y="129"/>
                    </a:cubicBezTo>
                    <a:cubicBezTo>
                      <a:pt x="433" y="131"/>
                      <a:pt x="427" y="126"/>
                      <a:pt x="423" y="130"/>
                    </a:cubicBezTo>
                    <a:cubicBezTo>
                      <a:pt x="422" y="132"/>
                      <a:pt x="421" y="133"/>
                      <a:pt x="418" y="135"/>
                    </a:cubicBezTo>
                    <a:cubicBezTo>
                      <a:pt x="415" y="137"/>
                      <a:pt x="401" y="149"/>
                      <a:pt x="394" y="149"/>
                    </a:cubicBezTo>
                    <a:cubicBezTo>
                      <a:pt x="387" y="149"/>
                      <a:pt x="382" y="144"/>
                      <a:pt x="373" y="144"/>
                    </a:cubicBezTo>
                    <a:cubicBezTo>
                      <a:pt x="362" y="144"/>
                      <a:pt x="360" y="152"/>
                      <a:pt x="354" y="155"/>
                    </a:cubicBezTo>
                    <a:cubicBezTo>
                      <a:pt x="353" y="152"/>
                      <a:pt x="352" y="145"/>
                      <a:pt x="349" y="145"/>
                    </a:cubicBezTo>
                    <a:cubicBezTo>
                      <a:pt x="347" y="145"/>
                      <a:pt x="345" y="147"/>
                      <a:pt x="341" y="147"/>
                    </a:cubicBezTo>
                    <a:cubicBezTo>
                      <a:pt x="335" y="147"/>
                      <a:pt x="329" y="147"/>
                      <a:pt x="323" y="147"/>
                    </a:cubicBezTo>
                    <a:cubicBezTo>
                      <a:pt x="313" y="147"/>
                      <a:pt x="309" y="141"/>
                      <a:pt x="302" y="136"/>
                    </a:cubicBezTo>
                    <a:cubicBezTo>
                      <a:pt x="300" y="135"/>
                      <a:pt x="296" y="139"/>
                      <a:pt x="295" y="136"/>
                    </a:cubicBezTo>
                    <a:cubicBezTo>
                      <a:pt x="293" y="132"/>
                      <a:pt x="293" y="129"/>
                      <a:pt x="290" y="127"/>
                    </a:cubicBezTo>
                    <a:cubicBezTo>
                      <a:pt x="283" y="124"/>
                      <a:pt x="279" y="126"/>
                      <a:pt x="273" y="120"/>
                    </a:cubicBezTo>
                    <a:cubicBezTo>
                      <a:pt x="268" y="115"/>
                      <a:pt x="263" y="118"/>
                      <a:pt x="254" y="116"/>
                    </a:cubicBezTo>
                    <a:cubicBezTo>
                      <a:pt x="246" y="114"/>
                      <a:pt x="243" y="108"/>
                      <a:pt x="236" y="106"/>
                    </a:cubicBezTo>
                    <a:cubicBezTo>
                      <a:pt x="234" y="105"/>
                      <a:pt x="229" y="106"/>
                      <a:pt x="228" y="103"/>
                    </a:cubicBezTo>
                    <a:cubicBezTo>
                      <a:pt x="227" y="98"/>
                      <a:pt x="227" y="94"/>
                      <a:pt x="226" y="89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1" y="85"/>
                      <a:pt x="236" y="86"/>
                      <a:pt x="236" y="80"/>
                    </a:cubicBezTo>
                    <a:cubicBezTo>
                      <a:pt x="236" y="75"/>
                      <a:pt x="229" y="74"/>
                      <a:pt x="229" y="69"/>
                    </a:cubicBezTo>
                    <a:cubicBezTo>
                      <a:pt x="229" y="57"/>
                      <a:pt x="246" y="59"/>
                      <a:pt x="246" y="47"/>
                    </a:cubicBezTo>
                    <a:cubicBezTo>
                      <a:pt x="246" y="43"/>
                      <a:pt x="236" y="35"/>
                      <a:pt x="232" y="35"/>
                    </a:cubicBezTo>
                    <a:cubicBezTo>
                      <a:pt x="224" y="35"/>
                      <a:pt x="221" y="42"/>
                      <a:pt x="213" y="43"/>
                    </a:cubicBezTo>
                    <a:cubicBezTo>
                      <a:pt x="205" y="40"/>
                      <a:pt x="200" y="40"/>
                      <a:pt x="194" y="34"/>
                    </a:cubicBezTo>
                    <a:cubicBezTo>
                      <a:pt x="191" y="31"/>
                      <a:pt x="193" y="25"/>
                      <a:pt x="188" y="24"/>
                    </a:cubicBezTo>
                    <a:cubicBezTo>
                      <a:pt x="182" y="22"/>
                      <a:pt x="178" y="24"/>
                      <a:pt x="178" y="16"/>
                    </a:cubicBezTo>
                    <a:cubicBezTo>
                      <a:pt x="172" y="15"/>
                      <a:pt x="168" y="15"/>
                      <a:pt x="163" y="15"/>
                    </a:cubicBezTo>
                    <a:cubicBezTo>
                      <a:pt x="154" y="15"/>
                      <a:pt x="150" y="23"/>
                      <a:pt x="140" y="23"/>
                    </a:cubicBezTo>
                    <a:cubicBezTo>
                      <a:pt x="130" y="23"/>
                      <a:pt x="140" y="0"/>
                      <a:pt x="131" y="0"/>
                    </a:cubicBezTo>
                    <a:cubicBezTo>
                      <a:pt x="122" y="0"/>
                      <a:pt x="120" y="10"/>
                      <a:pt x="116" y="10"/>
                    </a:cubicBezTo>
                    <a:cubicBezTo>
                      <a:pt x="115" y="10"/>
                      <a:pt x="114" y="11"/>
                      <a:pt x="113" y="10"/>
                    </a:cubicBezTo>
                    <a:cubicBezTo>
                      <a:pt x="110" y="16"/>
                      <a:pt x="103" y="21"/>
                      <a:pt x="94" y="21"/>
                    </a:cubicBezTo>
                    <a:cubicBezTo>
                      <a:pt x="91" y="21"/>
                      <a:pt x="90" y="16"/>
                      <a:pt x="86" y="16"/>
                    </a:cubicBezTo>
                    <a:cubicBezTo>
                      <a:pt x="83" y="16"/>
                      <a:pt x="73" y="20"/>
                      <a:pt x="72" y="15"/>
                    </a:cubicBezTo>
                    <a:cubicBezTo>
                      <a:pt x="68" y="15"/>
                      <a:pt x="69" y="13"/>
                      <a:pt x="65" y="13"/>
                    </a:cubicBezTo>
                    <a:cubicBezTo>
                      <a:pt x="54" y="13"/>
                      <a:pt x="53" y="24"/>
                      <a:pt x="45" y="32"/>
                    </a:cubicBezTo>
                    <a:cubicBezTo>
                      <a:pt x="42" y="35"/>
                      <a:pt x="37" y="35"/>
                      <a:pt x="33" y="39"/>
                    </a:cubicBezTo>
                    <a:cubicBezTo>
                      <a:pt x="30" y="42"/>
                      <a:pt x="28" y="46"/>
                      <a:pt x="23" y="46"/>
                    </a:cubicBezTo>
                    <a:cubicBezTo>
                      <a:pt x="19" y="46"/>
                      <a:pt x="16" y="42"/>
                      <a:pt x="12" y="42"/>
                    </a:cubicBezTo>
                    <a:cubicBezTo>
                      <a:pt x="11" y="42"/>
                      <a:pt x="11" y="45"/>
                      <a:pt x="10" y="45"/>
                    </a:cubicBezTo>
                    <a:cubicBezTo>
                      <a:pt x="7" y="47"/>
                      <a:pt x="0" y="63"/>
                      <a:pt x="0" y="64"/>
                    </a:cubicBezTo>
                    <a:cubicBezTo>
                      <a:pt x="0" y="65"/>
                      <a:pt x="1" y="67"/>
                      <a:pt x="0" y="68"/>
                    </a:cubicBezTo>
                    <a:cubicBezTo>
                      <a:pt x="1" y="70"/>
                      <a:pt x="0" y="71"/>
                      <a:pt x="1" y="73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3" y="91"/>
                      <a:pt x="2" y="94"/>
                      <a:pt x="4" y="98"/>
                    </a:cubicBezTo>
                    <a:cubicBezTo>
                      <a:pt x="5" y="102"/>
                      <a:pt x="14" y="98"/>
                      <a:pt x="14" y="105"/>
                    </a:cubicBezTo>
                    <a:cubicBezTo>
                      <a:pt x="14" y="114"/>
                      <a:pt x="4" y="113"/>
                      <a:pt x="4" y="120"/>
                    </a:cubicBezTo>
                    <a:cubicBezTo>
                      <a:pt x="4" y="126"/>
                      <a:pt x="8" y="126"/>
                      <a:pt x="10" y="128"/>
                    </a:cubicBezTo>
                    <a:cubicBezTo>
                      <a:pt x="17" y="143"/>
                      <a:pt x="32" y="145"/>
                      <a:pt x="32" y="164"/>
                    </a:cubicBezTo>
                    <a:cubicBezTo>
                      <a:pt x="21" y="167"/>
                      <a:pt x="13" y="169"/>
                      <a:pt x="13" y="181"/>
                    </a:cubicBezTo>
                    <a:cubicBezTo>
                      <a:pt x="13" y="184"/>
                      <a:pt x="15" y="187"/>
                      <a:pt x="15" y="189"/>
                    </a:cubicBezTo>
                    <a:cubicBezTo>
                      <a:pt x="30" y="188"/>
                      <a:pt x="30" y="188"/>
                      <a:pt x="30" y="188"/>
                    </a:cubicBezTo>
                    <a:cubicBezTo>
                      <a:pt x="31" y="187"/>
                      <a:pt x="33" y="186"/>
                      <a:pt x="34" y="185"/>
                    </a:cubicBezTo>
                    <a:cubicBezTo>
                      <a:pt x="46" y="188"/>
                      <a:pt x="46" y="188"/>
                      <a:pt x="46" y="188"/>
                    </a:cubicBezTo>
                    <a:cubicBezTo>
                      <a:pt x="50" y="188"/>
                      <a:pt x="52" y="184"/>
                      <a:pt x="57" y="184"/>
                    </a:cubicBezTo>
                    <a:cubicBezTo>
                      <a:pt x="62" y="184"/>
                      <a:pt x="65" y="184"/>
                      <a:pt x="70" y="185"/>
                    </a:cubicBezTo>
                    <a:cubicBezTo>
                      <a:pt x="75" y="187"/>
                      <a:pt x="78" y="197"/>
                      <a:pt x="82" y="203"/>
                    </a:cubicBezTo>
                    <a:cubicBezTo>
                      <a:pt x="86" y="209"/>
                      <a:pt x="99" y="218"/>
                      <a:pt x="108" y="218"/>
                    </a:cubicBezTo>
                    <a:cubicBezTo>
                      <a:pt x="111" y="218"/>
                      <a:pt x="114" y="218"/>
                      <a:pt x="118" y="219"/>
                    </a:cubicBezTo>
                    <a:cubicBezTo>
                      <a:pt x="116" y="221"/>
                      <a:pt x="116" y="225"/>
                      <a:pt x="112" y="225"/>
                    </a:cubicBezTo>
                    <a:cubicBezTo>
                      <a:pt x="108" y="227"/>
                      <a:pt x="105" y="225"/>
                      <a:pt x="101" y="227"/>
                    </a:cubicBezTo>
                    <a:cubicBezTo>
                      <a:pt x="108" y="234"/>
                      <a:pt x="113" y="248"/>
                      <a:pt x="127" y="248"/>
                    </a:cubicBezTo>
                    <a:cubicBezTo>
                      <a:pt x="138" y="248"/>
                      <a:pt x="139" y="233"/>
                      <a:pt x="144" y="227"/>
                    </a:cubicBezTo>
                    <a:cubicBezTo>
                      <a:pt x="148" y="227"/>
                      <a:pt x="148" y="227"/>
                      <a:pt x="148" y="227"/>
                    </a:cubicBezTo>
                    <a:cubicBezTo>
                      <a:pt x="148" y="229"/>
                      <a:pt x="145" y="232"/>
                      <a:pt x="145" y="233"/>
                    </a:cubicBezTo>
                    <a:cubicBezTo>
                      <a:pt x="145" y="239"/>
                      <a:pt x="150" y="244"/>
                      <a:pt x="150" y="251"/>
                    </a:cubicBezTo>
                    <a:cubicBezTo>
                      <a:pt x="150" y="257"/>
                      <a:pt x="147" y="258"/>
                      <a:pt x="147" y="264"/>
                    </a:cubicBezTo>
                    <a:lnTo>
                      <a:pt x="149" y="26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" name="Freeform 104">
                <a:extLst>
                  <a:ext uri="{FF2B5EF4-FFF2-40B4-BE49-F238E27FC236}">
                    <a16:creationId xmlns:a16="http://schemas.microsoft.com/office/drawing/2014/main" id="{C215AC6B-BF18-4D92-9591-DECF490883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5350" y="2781300"/>
                <a:ext cx="177800" cy="192088"/>
              </a:xfrm>
              <a:custGeom>
                <a:avLst/>
                <a:gdLst/>
                <a:ahLst/>
                <a:cxnLst>
                  <a:cxn ang="0">
                    <a:pos x="59" y="74"/>
                  </a:cxn>
                  <a:cxn ang="0">
                    <a:pos x="58" y="70"/>
                  </a:cxn>
                  <a:cxn ang="0">
                    <a:pos x="51" y="68"/>
                  </a:cxn>
                  <a:cxn ang="0">
                    <a:pos x="45" y="53"/>
                  </a:cxn>
                  <a:cxn ang="0">
                    <a:pos x="28" y="38"/>
                  </a:cxn>
                  <a:cxn ang="0">
                    <a:pos x="22" y="25"/>
                  </a:cxn>
                  <a:cxn ang="0">
                    <a:pos x="11" y="21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11" y="4"/>
                  </a:cxn>
                  <a:cxn ang="0">
                    <a:pos x="26" y="4"/>
                  </a:cxn>
                  <a:cxn ang="0">
                    <a:pos x="42" y="20"/>
                  </a:cxn>
                  <a:cxn ang="0">
                    <a:pos x="47" y="23"/>
                  </a:cxn>
                  <a:cxn ang="0">
                    <a:pos x="61" y="35"/>
                  </a:cxn>
                  <a:cxn ang="0">
                    <a:pos x="86" y="53"/>
                  </a:cxn>
                  <a:cxn ang="0">
                    <a:pos x="101" y="64"/>
                  </a:cxn>
                  <a:cxn ang="0">
                    <a:pos x="100" y="66"/>
                  </a:cxn>
                  <a:cxn ang="0">
                    <a:pos x="103" y="66"/>
                  </a:cxn>
                  <a:cxn ang="0">
                    <a:pos x="107" y="70"/>
                  </a:cxn>
                  <a:cxn ang="0">
                    <a:pos x="105" y="74"/>
                  </a:cxn>
                  <a:cxn ang="0">
                    <a:pos x="114" y="81"/>
                  </a:cxn>
                  <a:cxn ang="0">
                    <a:pos x="124" y="98"/>
                  </a:cxn>
                  <a:cxn ang="0">
                    <a:pos x="133" y="106"/>
                  </a:cxn>
                  <a:cxn ang="0">
                    <a:pos x="133" y="125"/>
                  </a:cxn>
                  <a:cxn ang="0">
                    <a:pos x="131" y="138"/>
                  </a:cxn>
                  <a:cxn ang="0">
                    <a:pos x="119" y="144"/>
                  </a:cxn>
                  <a:cxn ang="0">
                    <a:pos x="108" y="132"/>
                  </a:cxn>
                  <a:cxn ang="0">
                    <a:pos x="84" y="112"/>
                  </a:cxn>
                  <a:cxn ang="0">
                    <a:pos x="67" y="85"/>
                  </a:cxn>
                  <a:cxn ang="0">
                    <a:pos x="59" y="74"/>
                  </a:cxn>
                </a:cxnLst>
                <a:rect l="0" t="0" r="r" b="b"/>
                <a:pathLst>
                  <a:path w="133" h="144">
                    <a:moveTo>
                      <a:pt x="59" y="74"/>
                    </a:moveTo>
                    <a:cubicBezTo>
                      <a:pt x="58" y="74"/>
                      <a:pt x="59" y="72"/>
                      <a:pt x="58" y="70"/>
                    </a:cubicBezTo>
                    <a:cubicBezTo>
                      <a:pt x="57" y="69"/>
                      <a:pt x="52" y="69"/>
                      <a:pt x="51" y="68"/>
                    </a:cubicBezTo>
                    <a:cubicBezTo>
                      <a:pt x="49" y="67"/>
                      <a:pt x="45" y="56"/>
                      <a:pt x="45" y="53"/>
                    </a:cubicBezTo>
                    <a:cubicBezTo>
                      <a:pt x="41" y="43"/>
                      <a:pt x="31" y="44"/>
                      <a:pt x="28" y="38"/>
                    </a:cubicBezTo>
                    <a:cubicBezTo>
                      <a:pt x="26" y="33"/>
                      <a:pt x="24" y="30"/>
                      <a:pt x="22" y="25"/>
                    </a:cubicBezTo>
                    <a:cubicBezTo>
                      <a:pt x="20" y="21"/>
                      <a:pt x="15" y="22"/>
                      <a:pt x="11" y="21"/>
                    </a:cubicBezTo>
                    <a:cubicBezTo>
                      <a:pt x="8" y="20"/>
                      <a:pt x="1" y="8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" y="0"/>
                      <a:pt x="8" y="2"/>
                      <a:pt x="11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7"/>
                      <a:pt x="38" y="13"/>
                      <a:pt x="42" y="20"/>
                    </a:cubicBezTo>
                    <a:cubicBezTo>
                      <a:pt x="43" y="23"/>
                      <a:pt x="45" y="22"/>
                      <a:pt x="47" y="23"/>
                    </a:cubicBezTo>
                    <a:cubicBezTo>
                      <a:pt x="53" y="25"/>
                      <a:pt x="56" y="30"/>
                      <a:pt x="61" y="35"/>
                    </a:cubicBezTo>
                    <a:cubicBezTo>
                      <a:pt x="69" y="43"/>
                      <a:pt x="74" y="49"/>
                      <a:pt x="86" y="53"/>
                    </a:cubicBezTo>
                    <a:cubicBezTo>
                      <a:pt x="93" y="55"/>
                      <a:pt x="101" y="57"/>
                      <a:pt x="101" y="64"/>
                    </a:cubicBezTo>
                    <a:cubicBezTo>
                      <a:pt x="101" y="64"/>
                      <a:pt x="100" y="65"/>
                      <a:pt x="100" y="66"/>
                    </a:cubicBezTo>
                    <a:cubicBezTo>
                      <a:pt x="101" y="66"/>
                      <a:pt x="102" y="66"/>
                      <a:pt x="103" y="66"/>
                    </a:cubicBezTo>
                    <a:cubicBezTo>
                      <a:pt x="105" y="66"/>
                      <a:pt x="106" y="68"/>
                      <a:pt x="107" y="70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80"/>
                      <a:pt x="109" y="81"/>
                      <a:pt x="114" y="81"/>
                    </a:cubicBezTo>
                    <a:cubicBezTo>
                      <a:pt x="114" y="91"/>
                      <a:pt x="119" y="93"/>
                      <a:pt x="124" y="98"/>
                    </a:cubicBezTo>
                    <a:cubicBezTo>
                      <a:pt x="127" y="101"/>
                      <a:pt x="133" y="102"/>
                      <a:pt x="133" y="106"/>
                    </a:cubicBezTo>
                    <a:cubicBezTo>
                      <a:pt x="133" y="112"/>
                      <a:pt x="133" y="116"/>
                      <a:pt x="133" y="125"/>
                    </a:cubicBezTo>
                    <a:cubicBezTo>
                      <a:pt x="128" y="127"/>
                      <a:pt x="131" y="133"/>
                      <a:pt x="131" y="138"/>
                    </a:cubicBezTo>
                    <a:cubicBezTo>
                      <a:pt x="131" y="143"/>
                      <a:pt x="122" y="144"/>
                      <a:pt x="119" y="144"/>
                    </a:cubicBezTo>
                    <a:cubicBezTo>
                      <a:pt x="116" y="144"/>
                      <a:pt x="109" y="132"/>
                      <a:pt x="108" y="132"/>
                    </a:cubicBezTo>
                    <a:cubicBezTo>
                      <a:pt x="100" y="124"/>
                      <a:pt x="92" y="120"/>
                      <a:pt x="84" y="112"/>
                    </a:cubicBezTo>
                    <a:cubicBezTo>
                      <a:pt x="75" y="103"/>
                      <a:pt x="71" y="95"/>
                      <a:pt x="67" y="85"/>
                    </a:cubicBezTo>
                    <a:cubicBezTo>
                      <a:pt x="66" y="83"/>
                      <a:pt x="60" y="74"/>
                      <a:pt x="59" y="7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" name="Freeform 105">
                <a:extLst>
                  <a:ext uri="{FF2B5EF4-FFF2-40B4-BE49-F238E27FC236}">
                    <a16:creationId xmlns:a16="http://schemas.microsoft.com/office/drawing/2014/main" id="{C22E8987-2BCF-476D-AE0C-9BC6C7FCB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3950" y="2757488"/>
                <a:ext cx="169863" cy="188913"/>
              </a:xfrm>
              <a:custGeom>
                <a:avLst/>
                <a:gdLst/>
                <a:ahLst/>
                <a:cxnLst>
                  <a:cxn ang="0">
                    <a:pos x="37" y="130"/>
                  </a:cxn>
                  <a:cxn ang="0">
                    <a:pos x="36" y="124"/>
                  </a:cxn>
                  <a:cxn ang="0">
                    <a:pos x="27" y="126"/>
                  </a:cxn>
                  <a:cxn ang="0">
                    <a:pos x="11" y="102"/>
                  </a:cxn>
                  <a:cxn ang="0">
                    <a:pos x="12" y="99"/>
                  </a:cxn>
                  <a:cxn ang="0">
                    <a:pos x="6" y="97"/>
                  </a:cxn>
                  <a:cxn ang="0">
                    <a:pos x="0" y="78"/>
                  </a:cxn>
                  <a:cxn ang="0">
                    <a:pos x="15" y="74"/>
                  </a:cxn>
                  <a:cxn ang="0">
                    <a:pos x="33" y="54"/>
                  </a:cxn>
                  <a:cxn ang="0">
                    <a:pos x="45" y="50"/>
                  </a:cxn>
                  <a:cxn ang="0">
                    <a:pos x="56" y="41"/>
                  </a:cxn>
                  <a:cxn ang="0">
                    <a:pos x="59" y="35"/>
                  </a:cxn>
                  <a:cxn ang="0">
                    <a:pos x="63" y="32"/>
                  </a:cxn>
                  <a:cxn ang="0">
                    <a:pos x="66" y="29"/>
                  </a:cxn>
                  <a:cxn ang="0">
                    <a:pos x="82" y="23"/>
                  </a:cxn>
                  <a:cxn ang="0">
                    <a:pos x="102" y="0"/>
                  </a:cxn>
                  <a:cxn ang="0">
                    <a:pos x="109" y="11"/>
                  </a:cxn>
                  <a:cxn ang="0">
                    <a:pos x="127" y="23"/>
                  </a:cxn>
                  <a:cxn ang="0">
                    <a:pos x="117" y="29"/>
                  </a:cxn>
                  <a:cxn ang="0">
                    <a:pos x="119" y="31"/>
                  </a:cxn>
                  <a:cxn ang="0">
                    <a:pos x="106" y="37"/>
                  </a:cxn>
                  <a:cxn ang="0">
                    <a:pos x="108" y="41"/>
                  </a:cxn>
                  <a:cxn ang="0">
                    <a:pos x="105" y="44"/>
                  </a:cxn>
                  <a:cxn ang="0">
                    <a:pos x="125" y="73"/>
                  </a:cxn>
                  <a:cxn ang="0">
                    <a:pos x="115" y="77"/>
                  </a:cxn>
                  <a:cxn ang="0">
                    <a:pos x="111" y="78"/>
                  </a:cxn>
                  <a:cxn ang="0">
                    <a:pos x="109" y="83"/>
                  </a:cxn>
                  <a:cxn ang="0">
                    <a:pos x="103" y="102"/>
                  </a:cxn>
                  <a:cxn ang="0">
                    <a:pos x="93" y="113"/>
                  </a:cxn>
                  <a:cxn ang="0">
                    <a:pos x="95" y="119"/>
                  </a:cxn>
                  <a:cxn ang="0">
                    <a:pos x="90" y="134"/>
                  </a:cxn>
                  <a:cxn ang="0">
                    <a:pos x="76" y="141"/>
                  </a:cxn>
                  <a:cxn ang="0">
                    <a:pos x="71" y="135"/>
                  </a:cxn>
                  <a:cxn ang="0">
                    <a:pos x="51" y="128"/>
                  </a:cxn>
                  <a:cxn ang="0">
                    <a:pos x="40" y="132"/>
                  </a:cxn>
                  <a:cxn ang="0">
                    <a:pos x="37" y="130"/>
                  </a:cxn>
                </a:cxnLst>
                <a:rect l="0" t="0" r="r" b="b"/>
                <a:pathLst>
                  <a:path w="127" h="141">
                    <a:moveTo>
                      <a:pt x="37" y="130"/>
                    </a:moveTo>
                    <a:cubicBezTo>
                      <a:pt x="36" y="130"/>
                      <a:pt x="36" y="125"/>
                      <a:pt x="36" y="124"/>
                    </a:cubicBezTo>
                    <a:cubicBezTo>
                      <a:pt x="32" y="123"/>
                      <a:pt x="30" y="126"/>
                      <a:pt x="27" y="126"/>
                    </a:cubicBezTo>
                    <a:cubicBezTo>
                      <a:pt x="10" y="126"/>
                      <a:pt x="17" y="110"/>
                      <a:pt x="11" y="102"/>
                    </a:cubicBezTo>
                    <a:cubicBezTo>
                      <a:pt x="11" y="101"/>
                      <a:pt x="12" y="100"/>
                      <a:pt x="12" y="99"/>
                    </a:cubicBezTo>
                    <a:cubicBezTo>
                      <a:pt x="11" y="97"/>
                      <a:pt x="8" y="97"/>
                      <a:pt x="6" y="97"/>
                    </a:cubicBezTo>
                    <a:cubicBezTo>
                      <a:pt x="4" y="96"/>
                      <a:pt x="0" y="80"/>
                      <a:pt x="0" y="78"/>
                    </a:cubicBezTo>
                    <a:cubicBezTo>
                      <a:pt x="0" y="71"/>
                      <a:pt x="9" y="74"/>
                      <a:pt x="15" y="74"/>
                    </a:cubicBezTo>
                    <a:cubicBezTo>
                      <a:pt x="29" y="74"/>
                      <a:pt x="27" y="60"/>
                      <a:pt x="33" y="54"/>
                    </a:cubicBezTo>
                    <a:cubicBezTo>
                      <a:pt x="36" y="51"/>
                      <a:pt x="41" y="51"/>
                      <a:pt x="45" y="50"/>
                    </a:cubicBezTo>
                    <a:cubicBezTo>
                      <a:pt x="52" y="49"/>
                      <a:pt x="52" y="44"/>
                      <a:pt x="56" y="41"/>
                    </a:cubicBezTo>
                    <a:cubicBezTo>
                      <a:pt x="54" y="39"/>
                      <a:pt x="59" y="35"/>
                      <a:pt x="59" y="35"/>
                    </a:cubicBezTo>
                    <a:cubicBezTo>
                      <a:pt x="61" y="34"/>
                      <a:pt x="61" y="33"/>
                      <a:pt x="63" y="32"/>
                    </a:cubicBezTo>
                    <a:cubicBezTo>
                      <a:pt x="64" y="32"/>
                      <a:pt x="65" y="30"/>
                      <a:pt x="66" y="29"/>
                    </a:cubicBezTo>
                    <a:cubicBezTo>
                      <a:pt x="70" y="25"/>
                      <a:pt x="80" y="27"/>
                      <a:pt x="82" y="23"/>
                    </a:cubicBezTo>
                    <a:cubicBezTo>
                      <a:pt x="85" y="16"/>
                      <a:pt x="95" y="0"/>
                      <a:pt x="102" y="0"/>
                    </a:cubicBezTo>
                    <a:cubicBezTo>
                      <a:pt x="109" y="0"/>
                      <a:pt x="109" y="4"/>
                      <a:pt x="109" y="11"/>
                    </a:cubicBezTo>
                    <a:cubicBezTo>
                      <a:pt x="109" y="20"/>
                      <a:pt x="127" y="15"/>
                      <a:pt x="127" y="23"/>
                    </a:cubicBezTo>
                    <a:cubicBezTo>
                      <a:pt x="127" y="27"/>
                      <a:pt x="117" y="25"/>
                      <a:pt x="117" y="29"/>
                    </a:cubicBezTo>
                    <a:cubicBezTo>
                      <a:pt x="117" y="30"/>
                      <a:pt x="118" y="31"/>
                      <a:pt x="119" y="31"/>
                    </a:cubicBezTo>
                    <a:cubicBezTo>
                      <a:pt x="118" y="32"/>
                      <a:pt x="106" y="37"/>
                      <a:pt x="106" y="37"/>
                    </a:cubicBezTo>
                    <a:cubicBezTo>
                      <a:pt x="107" y="38"/>
                      <a:pt x="108" y="40"/>
                      <a:pt x="108" y="41"/>
                    </a:cubicBezTo>
                    <a:cubicBezTo>
                      <a:pt x="107" y="42"/>
                      <a:pt x="105" y="43"/>
                      <a:pt x="105" y="44"/>
                    </a:cubicBezTo>
                    <a:cubicBezTo>
                      <a:pt x="105" y="51"/>
                      <a:pt x="117" y="73"/>
                      <a:pt x="125" y="73"/>
                    </a:cubicBezTo>
                    <a:cubicBezTo>
                      <a:pt x="124" y="79"/>
                      <a:pt x="120" y="77"/>
                      <a:pt x="115" y="77"/>
                    </a:cubicBezTo>
                    <a:cubicBezTo>
                      <a:pt x="114" y="77"/>
                      <a:pt x="112" y="78"/>
                      <a:pt x="111" y="78"/>
                    </a:cubicBezTo>
                    <a:cubicBezTo>
                      <a:pt x="109" y="83"/>
                      <a:pt x="109" y="83"/>
                      <a:pt x="109" y="83"/>
                    </a:cubicBezTo>
                    <a:cubicBezTo>
                      <a:pt x="106" y="92"/>
                      <a:pt x="103" y="95"/>
                      <a:pt x="103" y="102"/>
                    </a:cubicBezTo>
                    <a:cubicBezTo>
                      <a:pt x="98" y="103"/>
                      <a:pt x="93" y="110"/>
                      <a:pt x="93" y="113"/>
                    </a:cubicBezTo>
                    <a:cubicBezTo>
                      <a:pt x="93" y="116"/>
                      <a:pt x="95" y="117"/>
                      <a:pt x="95" y="119"/>
                    </a:cubicBezTo>
                    <a:cubicBezTo>
                      <a:pt x="95" y="122"/>
                      <a:pt x="90" y="129"/>
                      <a:pt x="90" y="134"/>
                    </a:cubicBezTo>
                    <a:cubicBezTo>
                      <a:pt x="83" y="135"/>
                      <a:pt x="82" y="141"/>
                      <a:pt x="76" y="141"/>
                    </a:cubicBezTo>
                    <a:cubicBezTo>
                      <a:pt x="72" y="141"/>
                      <a:pt x="71" y="137"/>
                      <a:pt x="71" y="135"/>
                    </a:cubicBezTo>
                    <a:cubicBezTo>
                      <a:pt x="64" y="133"/>
                      <a:pt x="59" y="128"/>
                      <a:pt x="51" y="128"/>
                    </a:cubicBezTo>
                    <a:cubicBezTo>
                      <a:pt x="48" y="128"/>
                      <a:pt x="45" y="132"/>
                      <a:pt x="40" y="132"/>
                    </a:cubicBezTo>
                    <a:cubicBezTo>
                      <a:pt x="39" y="132"/>
                      <a:pt x="38" y="130"/>
                      <a:pt x="37" y="1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" name="Freeform 106">
                <a:extLst>
                  <a:ext uri="{FF2B5EF4-FFF2-40B4-BE49-F238E27FC236}">
                    <a16:creationId xmlns:a16="http://schemas.microsoft.com/office/drawing/2014/main" id="{AFFECA3D-CE62-4973-95A8-278E4C050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7463" y="2847975"/>
                <a:ext cx="106363" cy="123825"/>
              </a:xfrm>
              <a:custGeom>
                <a:avLst/>
                <a:gdLst/>
                <a:ahLst/>
                <a:cxnLst>
                  <a:cxn ang="0">
                    <a:pos x="31" y="34"/>
                  </a:cxn>
                  <a:cxn ang="0">
                    <a:pos x="27" y="38"/>
                  </a:cxn>
                  <a:cxn ang="0">
                    <a:pos x="17" y="24"/>
                  </a:cxn>
                  <a:cxn ang="0">
                    <a:pos x="32" y="16"/>
                  </a:cxn>
                  <a:cxn ang="0">
                    <a:pos x="49" y="15"/>
                  </a:cxn>
                  <a:cxn ang="0">
                    <a:pos x="64" y="18"/>
                  </a:cxn>
                  <a:cxn ang="0">
                    <a:pos x="77" y="4"/>
                  </a:cxn>
                  <a:cxn ang="0">
                    <a:pos x="79" y="0"/>
                  </a:cxn>
                  <a:cxn ang="0">
                    <a:pos x="77" y="0"/>
                  </a:cxn>
                  <a:cxn ang="0">
                    <a:pos x="63" y="10"/>
                  </a:cxn>
                  <a:cxn ang="0">
                    <a:pos x="59" y="10"/>
                  </a:cxn>
                  <a:cxn ang="0">
                    <a:pos x="28" y="5"/>
                  </a:cxn>
                  <a:cxn ang="0">
                    <a:pos x="12" y="30"/>
                  </a:cxn>
                  <a:cxn ang="0">
                    <a:pos x="8" y="37"/>
                  </a:cxn>
                  <a:cxn ang="0">
                    <a:pos x="0" y="61"/>
                  </a:cxn>
                  <a:cxn ang="0">
                    <a:pos x="8" y="66"/>
                  </a:cxn>
                  <a:cxn ang="0">
                    <a:pos x="8" y="87"/>
                  </a:cxn>
                  <a:cxn ang="0">
                    <a:pos x="16" y="93"/>
                  </a:cxn>
                  <a:cxn ang="0">
                    <a:pos x="22" y="76"/>
                  </a:cxn>
                  <a:cxn ang="0">
                    <a:pos x="18" y="61"/>
                  </a:cxn>
                  <a:cxn ang="0">
                    <a:pos x="25" y="56"/>
                  </a:cxn>
                  <a:cxn ang="0">
                    <a:pos x="28" y="56"/>
                  </a:cxn>
                  <a:cxn ang="0">
                    <a:pos x="27" y="65"/>
                  </a:cxn>
                  <a:cxn ang="0">
                    <a:pos x="34" y="79"/>
                  </a:cxn>
                  <a:cxn ang="0">
                    <a:pos x="34" y="83"/>
                  </a:cxn>
                  <a:cxn ang="0">
                    <a:pos x="39" y="83"/>
                  </a:cxn>
                  <a:cxn ang="0">
                    <a:pos x="49" y="73"/>
                  </a:cxn>
                  <a:cxn ang="0">
                    <a:pos x="43" y="65"/>
                  </a:cxn>
                  <a:cxn ang="0">
                    <a:pos x="45" y="63"/>
                  </a:cxn>
                  <a:cxn ang="0">
                    <a:pos x="34" y="44"/>
                  </a:cxn>
                  <a:cxn ang="0">
                    <a:pos x="57" y="31"/>
                  </a:cxn>
                  <a:cxn ang="0">
                    <a:pos x="57" y="28"/>
                  </a:cxn>
                  <a:cxn ang="0">
                    <a:pos x="31" y="36"/>
                  </a:cxn>
                  <a:cxn ang="0">
                    <a:pos x="31" y="34"/>
                  </a:cxn>
                </a:cxnLst>
                <a:rect l="0" t="0" r="r" b="b"/>
                <a:pathLst>
                  <a:path w="79" h="93">
                    <a:moveTo>
                      <a:pt x="31" y="34"/>
                    </a:moveTo>
                    <a:cubicBezTo>
                      <a:pt x="30" y="36"/>
                      <a:pt x="29" y="38"/>
                      <a:pt x="27" y="38"/>
                    </a:cubicBezTo>
                    <a:cubicBezTo>
                      <a:pt x="20" y="38"/>
                      <a:pt x="17" y="30"/>
                      <a:pt x="17" y="24"/>
                    </a:cubicBezTo>
                    <a:cubicBezTo>
                      <a:pt x="17" y="15"/>
                      <a:pt x="24" y="16"/>
                      <a:pt x="32" y="16"/>
                    </a:cubicBezTo>
                    <a:cubicBezTo>
                      <a:pt x="39" y="16"/>
                      <a:pt x="42" y="15"/>
                      <a:pt x="49" y="15"/>
                    </a:cubicBezTo>
                    <a:cubicBezTo>
                      <a:pt x="54" y="15"/>
                      <a:pt x="58" y="18"/>
                      <a:pt x="64" y="18"/>
                    </a:cubicBezTo>
                    <a:cubicBezTo>
                      <a:pt x="73" y="18"/>
                      <a:pt x="76" y="10"/>
                      <a:pt x="77" y="4"/>
                    </a:cubicBezTo>
                    <a:cubicBezTo>
                      <a:pt x="79" y="4"/>
                      <a:pt x="79" y="1"/>
                      <a:pt x="79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2" y="4"/>
                      <a:pt x="65" y="8"/>
                      <a:pt x="63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17" y="5"/>
                      <a:pt x="12" y="20"/>
                      <a:pt x="12" y="30"/>
                    </a:cubicBezTo>
                    <a:cubicBezTo>
                      <a:pt x="12" y="33"/>
                      <a:pt x="8" y="35"/>
                      <a:pt x="8" y="37"/>
                    </a:cubicBezTo>
                    <a:cubicBezTo>
                      <a:pt x="4" y="47"/>
                      <a:pt x="0" y="51"/>
                      <a:pt x="0" y="61"/>
                    </a:cubicBezTo>
                    <a:cubicBezTo>
                      <a:pt x="0" y="66"/>
                      <a:pt x="6" y="66"/>
                      <a:pt x="8" y="66"/>
                    </a:cubicBezTo>
                    <a:cubicBezTo>
                      <a:pt x="8" y="73"/>
                      <a:pt x="8" y="83"/>
                      <a:pt x="8" y="87"/>
                    </a:cubicBezTo>
                    <a:cubicBezTo>
                      <a:pt x="8" y="90"/>
                      <a:pt x="12" y="93"/>
                      <a:pt x="16" y="93"/>
                    </a:cubicBezTo>
                    <a:cubicBezTo>
                      <a:pt x="20" y="93"/>
                      <a:pt x="22" y="78"/>
                      <a:pt x="22" y="76"/>
                    </a:cubicBezTo>
                    <a:cubicBezTo>
                      <a:pt x="22" y="70"/>
                      <a:pt x="18" y="67"/>
                      <a:pt x="18" y="61"/>
                    </a:cubicBezTo>
                    <a:cubicBezTo>
                      <a:pt x="18" y="58"/>
                      <a:pt x="22" y="56"/>
                      <a:pt x="25" y="56"/>
                    </a:cubicBezTo>
                    <a:cubicBezTo>
                      <a:pt x="26" y="56"/>
                      <a:pt x="27" y="56"/>
                      <a:pt x="28" y="56"/>
                    </a:cubicBezTo>
                    <a:cubicBezTo>
                      <a:pt x="27" y="65"/>
                      <a:pt x="27" y="65"/>
                      <a:pt x="27" y="65"/>
                    </a:cubicBezTo>
                    <a:cubicBezTo>
                      <a:pt x="27" y="71"/>
                      <a:pt x="34" y="73"/>
                      <a:pt x="34" y="79"/>
                    </a:cubicBezTo>
                    <a:cubicBezTo>
                      <a:pt x="34" y="80"/>
                      <a:pt x="34" y="81"/>
                      <a:pt x="34" y="83"/>
                    </a:cubicBezTo>
                    <a:cubicBezTo>
                      <a:pt x="39" y="83"/>
                      <a:pt x="39" y="83"/>
                      <a:pt x="39" y="83"/>
                    </a:cubicBezTo>
                    <a:cubicBezTo>
                      <a:pt x="39" y="78"/>
                      <a:pt x="49" y="78"/>
                      <a:pt x="49" y="73"/>
                    </a:cubicBezTo>
                    <a:cubicBezTo>
                      <a:pt x="47" y="73"/>
                      <a:pt x="43" y="68"/>
                      <a:pt x="43" y="65"/>
                    </a:cubicBezTo>
                    <a:cubicBezTo>
                      <a:pt x="43" y="65"/>
                      <a:pt x="44" y="64"/>
                      <a:pt x="45" y="63"/>
                    </a:cubicBezTo>
                    <a:cubicBezTo>
                      <a:pt x="42" y="61"/>
                      <a:pt x="34" y="46"/>
                      <a:pt x="34" y="44"/>
                    </a:cubicBezTo>
                    <a:cubicBezTo>
                      <a:pt x="46" y="44"/>
                      <a:pt x="47" y="35"/>
                      <a:pt x="57" y="31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4" y="27"/>
                      <a:pt x="31" y="35"/>
                      <a:pt x="31" y="36"/>
                    </a:cubicBezTo>
                    <a:lnTo>
                      <a:pt x="31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" name="Freeform 107">
                <a:extLst>
                  <a:ext uri="{FF2B5EF4-FFF2-40B4-BE49-F238E27FC236}">
                    <a16:creationId xmlns:a16="http://schemas.microsoft.com/office/drawing/2014/main" id="{09171189-F33B-4B15-BE7C-7FB455B51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213" y="2973388"/>
                <a:ext cx="171450" cy="49213"/>
              </a:xfrm>
              <a:custGeom>
                <a:avLst/>
                <a:gdLst/>
                <a:ahLst/>
                <a:cxnLst>
                  <a:cxn ang="0">
                    <a:pos x="123" y="36"/>
                  </a:cxn>
                  <a:cxn ang="0">
                    <a:pos x="114" y="33"/>
                  </a:cxn>
                  <a:cxn ang="0">
                    <a:pos x="114" y="37"/>
                  </a:cxn>
                  <a:cxn ang="0">
                    <a:pos x="67" y="31"/>
                  </a:cxn>
                  <a:cxn ang="0">
                    <a:pos x="56" y="25"/>
                  </a:cxn>
                  <a:cxn ang="0">
                    <a:pos x="32" y="22"/>
                  </a:cxn>
                  <a:cxn ang="0">
                    <a:pos x="14" y="20"/>
                  </a:cxn>
                  <a:cxn ang="0">
                    <a:pos x="0" y="10"/>
                  </a:cxn>
                  <a:cxn ang="0">
                    <a:pos x="11" y="1"/>
                  </a:cxn>
                  <a:cxn ang="0">
                    <a:pos x="14" y="3"/>
                  </a:cxn>
                  <a:cxn ang="0">
                    <a:pos x="22" y="0"/>
                  </a:cxn>
                  <a:cxn ang="0">
                    <a:pos x="55" y="14"/>
                  </a:cxn>
                  <a:cxn ang="0">
                    <a:pos x="68" y="7"/>
                  </a:cxn>
                  <a:cxn ang="0">
                    <a:pos x="88" y="15"/>
                  </a:cxn>
                  <a:cxn ang="0">
                    <a:pos x="101" y="14"/>
                  </a:cxn>
                  <a:cxn ang="0">
                    <a:pos x="105" y="14"/>
                  </a:cxn>
                  <a:cxn ang="0">
                    <a:pos x="89" y="17"/>
                  </a:cxn>
                  <a:cxn ang="0">
                    <a:pos x="107" y="22"/>
                  </a:cxn>
                  <a:cxn ang="0">
                    <a:pos x="111" y="26"/>
                  </a:cxn>
                  <a:cxn ang="0">
                    <a:pos x="121" y="27"/>
                  </a:cxn>
                  <a:cxn ang="0">
                    <a:pos x="128" y="31"/>
                  </a:cxn>
                  <a:cxn ang="0">
                    <a:pos x="123" y="36"/>
                  </a:cxn>
                </a:cxnLst>
                <a:rect l="0" t="0" r="r" b="b"/>
                <a:pathLst>
                  <a:path w="128" h="37">
                    <a:moveTo>
                      <a:pt x="123" y="36"/>
                    </a:moveTo>
                    <a:cubicBezTo>
                      <a:pt x="119" y="36"/>
                      <a:pt x="119" y="33"/>
                      <a:pt x="114" y="33"/>
                    </a:cubicBezTo>
                    <a:cubicBezTo>
                      <a:pt x="113" y="33"/>
                      <a:pt x="114" y="36"/>
                      <a:pt x="114" y="37"/>
                    </a:cubicBezTo>
                    <a:cubicBezTo>
                      <a:pt x="100" y="32"/>
                      <a:pt x="85" y="31"/>
                      <a:pt x="67" y="31"/>
                    </a:cubicBezTo>
                    <a:cubicBezTo>
                      <a:pt x="62" y="31"/>
                      <a:pt x="61" y="25"/>
                      <a:pt x="56" y="25"/>
                    </a:cubicBezTo>
                    <a:cubicBezTo>
                      <a:pt x="48" y="25"/>
                      <a:pt x="41" y="25"/>
                      <a:pt x="32" y="22"/>
                    </a:cubicBezTo>
                    <a:cubicBezTo>
                      <a:pt x="25" y="20"/>
                      <a:pt x="19" y="24"/>
                      <a:pt x="14" y="20"/>
                    </a:cubicBezTo>
                    <a:cubicBezTo>
                      <a:pt x="10" y="15"/>
                      <a:pt x="7" y="10"/>
                      <a:pt x="0" y="10"/>
                    </a:cubicBezTo>
                    <a:cubicBezTo>
                      <a:pt x="0" y="9"/>
                      <a:pt x="8" y="1"/>
                      <a:pt x="11" y="1"/>
                    </a:cubicBezTo>
                    <a:cubicBezTo>
                      <a:pt x="12" y="1"/>
                      <a:pt x="13" y="3"/>
                      <a:pt x="14" y="3"/>
                    </a:cubicBezTo>
                    <a:cubicBezTo>
                      <a:pt x="17" y="3"/>
                      <a:pt x="19" y="0"/>
                      <a:pt x="22" y="0"/>
                    </a:cubicBezTo>
                    <a:cubicBezTo>
                      <a:pt x="35" y="0"/>
                      <a:pt x="41" y="14"/>
                      <a:pt x="55" y="14"/>
                    </a:cubicBezTo>
                    <a:cubicBezTo>
                      <a:pt x="62" y="14"/>
                      <a:pt x="63" y="7"/>
                      <a:pt x="68" y="7"/>
                    </a:cubicBezTo>
                    <a:cubicBezTo>
                      <a:pt x="77" y="7"/>
                      <a:pt x="80" y="15"/>
                      <a:pt x="88" y="15"/>
                    </a:cubicBezTo>
                    <a:cubicBezTo>
                      <a:pt x="101" y="14"/>
                      <a:pt x="101" y="14"/>
                      <a:pt x="101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6"/>
                      <a:pt x="89" y="17"/>
                      <a:pt x="89" y="17"/>
                    </a:cubicBezTo>
                    <a:cubicBezTo>
                      <a:pt x="93" y="22"/>
                      <a:pt x="99" y="22"/>
                      <a:pt x="107" y="22"/>
                    </a:cubicBezTo>
                    <a:cubicBezTo>
                      <a:pt x="110" y="22"/>
                      <a:pt x="110" y="26"/>
                      <a:pt x="111" y="26"/>
                    </a:cubicBezTo>
                    <a:cubicBezTo>
                      <a:pt x="114" y="30"/>
                      <a:pt x="117" y="26"/>
                      <a:pt x="121" y="27"/>
                    </a:cubicBezTo>
                    <a:cubicBezTo>
                      <a:pt x="125" y="29"/>
                      <a:pt x="125" y="30"/>
                      <a:pt x="128" y="31"/>
                    </a:cubicBezTo>
                    <a:cubicBezTo>
                      <a:pt x="127" y="33"/>
                      <a:pt x="124" y="36"/>
                      <a:pt x="123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" name="Freeform 108">
                <a:extLst>
                  <a:ext uri="{FF2B5EF4-FFF2-40B4-BE49-F238E27FC236}">
                    <a16:creationId xmlns:a16="http://schemas.microsoft.com/office/drawing/2014/main" id="{501F1F28-CDD8-4262-89CD-974C7C6B06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6513" y="3013075"/>
                <a:ext cx="52388" cy="12700"/>
              </a:xfrm>
              <a:custGeom>
                <a:avLst/>
                <a:gdLst/>
                <a:ahLst/>
                <a:cxnLst>
                  <a:cxn ang="0">
                    <a:pos x="26" y="9"/>
                  </a:cxn>
                  <a:cxn ang="0">
                    <a:pos x="10" y="9"/>
                  </a:cxn>
                  <a:cxn ang="0">
                    <a:pos x="0" y="4"/>
                  </a:cxn>
                  <a:cxn ang="0">
                    <a:pos x="8" y="1"/>
                  </a:cxn>
                  <a:cxn ang="0">
                    <a:pos x="26" y="4"/>
                  </a:cxn>
                  <a:cxn ang="0">
                    <a:pos x="39" y="0"/>
                  </a:cxn>
                  <a:cxn ang="0">
                    <a:pos x="26" y="9"/>
                  </a:cxn>
                </a:cxnLst>
                <a:rect l="0" t="0" r="r" b="b"/>
                <a:pathLst>
                  <a:path w="39" h="9">
                    <a:moveTo>
                      <a:pt x="26" y="9"/>
                    </a:moveTo>
                    <a:cubicBezTo>
                      <a:pt x="20" y="9"/>
                      <a:pt x="13" y="9"/>
                      <a:pt x="10" y="9"/>
                    </a:cubicBezTo>
                    <a:cubicBezTo>
                      <a:pt x="7" y="9"/>
                      <a:pt x="0" y="9"/>
                      <a:pt x="0" y="4"/>
                    </a:cubicBezTo>
                    <a:cubicBezTo>
                      <a:pt x="0" y="1"/>
                      <a:pt x="5" y="1"/>
                      <a:pt x="8" y="1"/>
                    </a:cubicBezTo>
                    <a:cubicBezTo>
                      <a:pt x="16" y="1"/>
                      <a:pt x="19" y="4"/>
                      <a:pt x="26" y="4"/>
                    </a:cubicBezTo>
                    <a:cubicBezTo>
                      <a:pt x="32" y="4"/>
                      <a:pt x="35" y="2"/>
                      <a:pt x="39" y="0"/>
                    </a:cubicBezTo>
                    <a:cubicBezTo>
                      <a:pt x="35" y="6"/>
                      <a:pt x="32" y="7"/>
                      <a:pt x="26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" name="Freeform 109">
                <a:extLst>
                  <a:ext uri="{FF2B5EF4-FFF2-40B4-BE49-F238E27FC236}">
                    <a16:creationId xmlns:a16="http://schemas.microsoft.com/office/drawing/2014/main" id="{9668CA9D-0CA7-4984-9D12-7B5456B9F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5713" y="3016250"/>
                <a:ext cx="36513" cy="12700"/>
              </a:xfrm>
              <a:custGeom>
                <a:avLst/>
                <a:gdLst/>
                <a:ahLst/>
                <a:cxnLst>
                  <a:cxn ang="0">
                    <a:pos x="27" y="6"/>
                  </a:cxn>
                  <a:cxn ang="0">
                    <a:pos x="23" y="6"/>
                  </a:cxn>
                  <a:cxn ang="0">
                    <a:pos x="19" y="5"/>
                  </a:cxn>
                  <a:cxn ang="0">
                    <a:pos x="9" y="9"/>
                  </a:cxn>
                  <a:cxn ang="0">
                    <a:pos x="0" y="6"/>
                  </a:cxn>
                  <a:cxn ang="0">
                    <a:pos x="7" y="1"/>
                  </a:cxn>
                  <a:cxn ang="0">
                    <a:pos x="16" y="3"/>
                  </a:cxn>
                  <a:cxn ang="0">
                    <a:pos x="16" y="0"/>
                  </a:cxn>
                  <a:cxn ang="0">
                    <a:pos x="27" y="0"/>
                  </a:cxn>
                  <a:cxn ang="0">
                    <a:pos x="27" y="6"/>
                  </a:cxn>
                </a:cxnLst>
                <a:rect l="0" t="0" r="r" b="b"/>
                <a:pathLst>
                  <a:path w="27" h="9">
                    <a:moveTo>
                      <a:pt x="27" y="6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6"/>
                      <a:pt x="13" y="9"/>
                      <a:pt x="9" y="9"/>
                    </a:cubicBezTo>
                    <a:cubicBezTo>
                      <a:pt x="5" y="9"/>
                      <a:pt x="0" y="8"/>
                      <a:pt x="0" y="6"/>
                    </a:cubicBezTo>
                    <a:cubicBezTo>
                      <a:pt x="0" y="1"/>
                      <a:pt x="3" y="1"/>
                      <a:pt x="7" y="1"/>
                    </a:cubicBezTo>
                    <a:cubicBezTo>
                      <a:pt x="11" y="1"/>
                      <a:pt x="13" y="2"/>
                      <a:pt x="16" y="3"/>
                    </a:cubicBezTo>
                    <a:cubicBezTo>
                      <a:pt x="16" y="2"/>
                      <a:pt x="16" y="1"/>
                      <a:pt x="1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3"/>
                      <a:pt x="26" y="5"/>
                      <a:pt x="27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8" name="Freeform 110">
                <a:extLst>
                  <a:ext uri="{FF2B5EF4-FFF2-40B4-BE49-F238E27FC236}">
                    <a16:creationId xmlns:a16="http://schemas.microsoft.com/office/drawing/2014/main" id="{E424A559-1812-4C3C-AC7B-733F11AE9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3813" y="3030538"/>
                <a:ext cx="26988" cy="19050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12" y="9"/>
                  </a:cxn>
                  <a:cxn ang="0">
                    <a:pos x="0" y="4"/>
                  </a:cxn>
                  <a:cxn ang="0">
                    <a:pos x="9" y="1"/>
                  </a:cxn>
                  <a:cxn ang="0">
                    <a:pos x="13" y="1"/>
                  </a:cxn>
                  <a:cxn ang="0">
                    <a:pos x="20" y="11"/>
                  </a:cxn>
                  <a:cxn ang="0">
                    <a:pos x="16" y="14"/>
                  </a:cxn>
                  <a:cxn ang="0">
                    <a:pos x="15" y="14"/>
                  </a:cxn>
                </a:cxnLst>
                <a:rect l="0" t="0" r="r" b="b"/>
                <a:pathLst>
                  <a:path w="20" h="14">
                    <a:moveTo>
                      <a:pt x="15" y="14"/>
                    </a:moveTo>
                    <a:cubicBezTo>
                      <a:pt x="12" y="14"/>
                      <a:pt x="12" y="10"/>
                      <a:pt x="12" y="9"/>
                    </a:cubicBezTo>
                    <a:cubicBezTo>
                      <a:pt x="8" y="9"/>
                      <a:pt x="0" y="8"/>
                      <a:pt x="0" y="4"/>
                    </a:cubicBezTo>
                    <a:cubicBezTo>
                      <a:pt x="0" y="0"/>
                      <a:pt x="6" y="1"/>
                      <a:pt x="9" y="1"/>
                    </a:cubicBezTo>
                    <a:cubicBezTo>
                      <a:pt x="10" y="1"/>
                      <a:pt x="12" y="1"/>
                      <a:pt x="13" y="1"/>
                    </a:cubicBezTo>
                    <a:cubicBezTo>
                      <a:pt x="13" y="7"/>
                      <a:pt x="20" y="6"/>
                      <a:pt x="20" y="11"/>
                    </a:cubicBezTo>
                    <a:cubicBezTo>
                      <a:pt x="20" y="13"/>
                      <a:pt x="18" y="14"/>
                      <a:pt x="16" y="14"/>
                    </a:cubicBezTo>
                    <a:cubicBezTo>
                      <a:pt x="16" y="14"/>
                      <a:pt x="15" y="14"/>
                      <a:pt x="15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9" name="Freeform 111">
                <a:extLst>
                  <a:ext uri="{FF2B5EF4-FFF2-40B4-BE49-F238E27FC236}">
                    <a16:creationId xmlns:a16="http://schemas.microsoft.com/office/drawing/2014/main" id="{3C2A08AD-DD19-44D6-B684-F98B0E7BA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3013" y="3014663"/>
                <a:ext cx="11113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3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cubicBezTo>
                      <a:pt x="1" y="0"/>
                      <a:pt x="2" y="0"/>
                      <a:pt x="4" y="0"/>
                    </a:cubicBezTo>
                    <a:cubicBezTo>
                      <a:pt x="6" y="0"/>
                      <a:pt x="6" y="2"/>
                      <a:pt x="8" y="3"/>
                    </a:cubicBezTo>
                    <a:cubicBezTo>
                      <a:pt x="7" y="6"/>
                      <a:pt x="5" y="8"/>
                      <a:pt x="3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0" name="Freeform 112">
                <a:extLst>
                  <a:ext uri="{FF2B5EF4-FFF2-40B4-BE49-F238E27FC236}">
                    <a16:creationId xmlns:a16="http://schemas.microsoft.com/office/drawing/2014/main" id="{52F1C3AB-9662-4263-9543-84D3DC427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8425" y="3016250"/>
                <a:ext cx="58738" cy="34925"/>
              </a:xfrm>
              <a:custGeom>
                <a:avLst/>
                <a:gdLst/>
                <a:ahLst/>
                <a:cxnLst>
                  <a:cxn ang="0">
                    <a:pos x="19" y="13"/>
                  </a:cxn>
                  <a:cxn ang="0">
                    <a:pos x="17" y="19"/>
                  </a:cxn>
                  <a:cxn ang="0">
                    <a:pos x="3" y="26"/>
                  </a:cxn>
                  <a:cxn ang="0">
                    <a:pos x="0" y="22"/>
                  </a:cxn>
                  <a:cxn ang="0">
                    <a:pos x="15" y="10"/>
                  </a:cxn>
                  <a:cxn ang="0">
                    <a:pos x="17" y="6"/>
                  </a:cxn>
                  <a:cxn ang="0">
                    <a:pos x="45" y="3"/>
                  </a:cxn>
                  <a:cxn ang="0">
                    <a:pos x="19" y="13"/>
                  </a:cxn>
                </a:cxnLst>
                <a:rect l="0" t="0" r="r" b="b"/>
                <a:pathLst>
                  <a:path w="45" h="26">
                    <a:moveTo>
                      <a:pt x="19" y="13"/>
                    </a:moveTo>
                    <a:cubicBezTo>
                      <a:pt x="16" y="13"/>
                      <a:pt x="19" y="17"/>
                      <a:pt x="17" y="19"/>
                    </a:cubicBezTo>
                    <a:cubicBezTo>
                      <a:pt x="15" y="21"/>
                      <a:pt x="8" y="26"/>
                      <a:pt x="3" y="26"/>
                    </a:cubicBezTo>
                    <a:cubicBezTo>
                      <a:pt x="1" y="26"/>
                      <a:pt x="0" y="24"/>
                      <a:pt x="0" y="22"/>
                    </a:cubicBezTo>
                    <a:cubicBezTo>
                      <a:pt x="0" y="12"/>
                      <a:pt x="8" y="12"/>
                      <a:pt x="15" y="10"/>
                    </a:cubicBezTo>
                    <a:cubicBezTo>
                      <a:pt x="16" y="10"/>
                      <a:pt x="16" y="7"/>
                      <a:pt x="17" y="6"/>
                    </a:cubicBezTo>
                    <a:cubicBezTo>
                      <a:pt x="21" y="2"/>
                      <a:pt x="41" y="0"/>
                      <a:pt x="45" y="3"/>
                    </a:cubicBezTo>
                    <a:cubicBezTo>
                      <a:pt x="40" y="9"/>
                      <a:pt x="26" y="13"/>
                      <a:pt x="19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1" name="Freeform 113">
                <a:extLst>
                  <a:ext uri="{FF2B5EF4-FFF2-40B4-BE49-F238E27FC236}">
                    <a16:creationId xmlns:a16="http://schemas.microsoft.com/office/drawing/2014/main" id="{11D19FD3-FA9C-404F-B2A5-5FCB12E2D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9700" y="2922588"/>
                <a:ext cx="17463" cy="19050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8" y="14"/>
                  </a:cxn>
                  <a:cxn ang="0">
                    <a:pos x="0" y="5"/>
                  </a:cxn>
                  <a:cxn ang="0">
                    <a:pos x="13" y="8"/>
                  </a:cxn>
                </a:cxnLst>
                <a:rect l="0" t="0" r="r" b="b"/>
                <a:pathLst>
                  <a:path w="13" h="14">
                    <a:moveTo>
                      <a:pt x="13" y="8"/>
                    </a:moveTo>
                    <a:cubicBezTo>
                      <a:pt x="13" y="9"/>
                      <a:pt x="10" y="14"/>
                      <a:pt x="8" y="14"/>
                    </a:cubicBezTo>
                    <a:cubicBezTo>
                      <a:pt x="6" y="14"/>
                      <a:pt x="0" y="9"/>
                      <a:pt x="0" y="5"/>
                    </a:cubicBezTo>
                    <a:cubicBezTo>
                      <a:pt x="0" y="0"/>
                      <a:pt x="13" y="4"/>
                      <a:pt x="13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2" name="Freeform 114">
                <a:extLst>
                  <a:ext uri="{FF2B5EF4-FFF2-40B4-BE49-F238E27FC236}">
                    <a16:creationId xmlns:a16="http://schemas.microsoft.com/office/drawing/2014/main" id="{7C1808C4-0250-4188-8052-AE1EA6A8BD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9863" y="2924175"/>
                <a:ext cx="47625" cy="14288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36" y="10"/>
                  </a:cxn>
                  <a:cxn ang="0">
                    <a:pos x="34" y="10"/>
                  </a:cxn>
                  <a:cxn ang="0">
                    <a:pos x="18" y="6"/>
                  </a:cxn>
                  <a:cxn ang="0">
                    <a:pos x="8" y="6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23" y="0"/>
                  </a:cxn>
                  <a:cxn ang="0">
                    <a:pos x="30" y="2"/>
                  </a:cxn>
                  <a:cxn ang="0">
                    <a:pos x="31" y="2"/>
                  </a:cxn>
                </a:cxnLst>
                <a:rect l="0" t="0" r="r" b="b"/>
                <a:pathLst>
                  <a:path w="36" h="10">
                    <a:moveTo>
                      <a:pt x="31" y="2"/>
                    </a:moveTo>
                    <a:cubicBezTo>
                      <a:pt x="32" y="5"/>
                      <a:pt x="36" y="6"/>
                      <a:pt x="36" y="10"/>
                    </a:cubicBezTo>
                    <a:cubicBezTo>
                      <a:pt x="36" y="10"/>
                      <a:pt x="35" y="10"/>
                      <a:pt x="34" y="10"/>
                    </a:cubicBezTo>
                    <a:cubicBezTo>
                      <a:pt x="28" y="10"/>
                      <a:pt x="25" y="6"/>
                      <a:pt x="18" y="6"/>
                    </a:cubicBezTo>
                    <a:cubicBezTo>
                      <a:pt x="14" y="6"/>
                      <a:pt x="12" y="6"/>
                      <a:pt x="8" y="6"/>
                    </a:cubicBezTo>
                    <a:cubicBezTo>
                      <a:pt x="6" y="6"/>
                      <a:pt x="0" y="4"/>
                      <a:pt x="0" y="4"/>
                    </a:cubicBezTo>
                    <a:cubicBezTo>
                      <a:pt x="0" y="2"/>
                      <a:pt x="3" y="1"/>
                      <a:pt x="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3"/>
                      <a:pt x="27" y="2"/>
                      <a:pt x="30" y="2"/>
                    </a:cubicBezTo>
                    <a:lnTo>
                      <a:pt x="3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Freeform 115">
                <a:extLst>
                  <a:ext uri="{FF2B5EF4-FFF2-40B4-BE49-F238E27FC236}">
                    <a16:creationId xmlns:a16="http://schemas.microsoft.com/office/drawing/2014/main" id="{AD4D0523-98E1-4151-86CF-490DE42F0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3513" y="2836863"/>
                <a:ext cx="19050" cy="46038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5"/>
                  </a:cxn>
                  <a:cxn ang="0">
                    <a:pos x="14" y="24"/>
                  </a:cxn>
                  <a:cxn ang="0">
                    <a:pos x="11" y="17"/>
                  </a:cxn>
                  <a:cxn ang="0">
                    <a:pos x="15" y="12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3" y="21"/>
                  </a:cxn>
                  <a:cxn ang="0">
                    <a:pos x="3" y="27"/>
                  </a:cxn>
                  <a:cxn ang="0">
                    <a:pos x="9" y="35"/>
                  </a:cxn>
                  <a:cxn ang="0">
                    <a:pos x="4" y="28"/>
                  </a:cxn>
                </a:cxnLst>
                <a:rect l="0" t="0" r="r" b="b"/>
                <a:pathLst>
                  <a:path w="15" h="35">
                    <a:moveTo>
                      <a:pt x="4" y="28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8" y="25"/>
                      <a:pt x="12" y="24"/>
                      <a:pt x="14" y="24"/>
                    </a:cubicBezTo>
                    <a:cubicBezTo>
                      <a:pt x="14" y="20"/>
                      <a:pt x="11" y="20"/>
                      <a:pt x="11" y="17"/>
                    </a:cubicBezTo>
                    <a:cubicBezTo>
                      <a:pt x="11" y="15"/>
                      <a:pt x="15" y="14"/>
                      <a:pt x="15" y="12"/>
                    </a:cubicBezTo>
                    <a:cubicBezTo>
                      <a:pt x="8" y="10"/>
                      <a:pt x="4" y="6"/>
                      <a:pt x="4" y="0"/>
                    </a:cubicBezTo>
                    <a:cubicBezTo>
                      <a:pt x="0" y="2"/>
                      <a:pt x="0" y="5"/>
                      <a:pt x="0" y="9"/>
                    </a:cubicBezTo>
                    <a:cubicBezTo>
                      <a:pt x="0" y="15"/>
                      <a:pt x="3" y="16"/>
                      <a:pt x="3" y="21"/>
                    </a:cubicBezTo>
                    <a:cubicBezTo>
                      <a:pt x="3" y="26"/>
                      <a:pt x="3" y="24"/>
                      <a:pt x="3" y="27"/>
                    </a:cubicBezTo>
                    <a:cubicBezTo>
                      <a:pt x="3" y="30"/>
                      <a:pt x="4" y="35"/>
                      <a:pt x="9" y="35"/>
                    </a:cubicBezTo>
                    <a:cubicBezTo>
                      <a:pt x="7" y="32"/>
                      <a:pt x="6" y="31"/>
                      <a:pt x="4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119">
                <a:extLst>
                  <a:ext uri="{FF2B5EF4-FFF2-40B4-BE49-F238E27FC236}">
                    <a16:creationId xmlns:a16="http://schemas.microsoft.com/office/drawing/2014/main" id="{9C162EE6-039B-416F-98D2-079ACC08AA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4613" y="2709863"/>
                <a:ext cx="76200" cy="71438"/>
              </a:xfrm>
              <a:custGeom>
                <a:avLst/>
                <a:gdLst/>
                <a:ahLst/>
                <a:cxnLst>
                  <a:cxn ang="0">
                    <a:pos x="48" y="38"/>
                  </a:cxn>
                  <a:cxn ang="0">
                    <a:pos x="46" y="35"/>
                  </a:cxn>
                  <a:cxn ang="0">
                    <a:pos x="42" y="40"/>
                  </a:cxn>
                  <a:cxn ang="0">
                    <a:pos x="47" y="48"/>
                  </a:cxn>
                  <a:cxn ang="0">
                    <a:pos x="42" y="53"/>
                  </a:cxn>
                  <a:cxn ang="0">
                    <a:pos x="40" y="50"/>
                  </a:cxn>
                  <a:cxn ang="0">
                    <a:pos x="36" y="51"/>
                  </a:cxn>
                  <a:cxn ang="0">
                    <a:pos x="26" y="37"/>
                  </a:cxn>
                  <a:cxn ang="0">
                    <a:pos x="28" y="32"/>
                  </a:cxn>
                  <a:cxn ang="0">
                    <a:pos x="27" y="29"/>
                  </a:cxn>
                  <a:cxn ang="0">
                    <a:pos x="21" y="28"/>
                  </a:cxn>
                  <a:cxn ang="0">
                    <a:pos x="21" y="32"/>
                  </a:cxn>
                  <a:cxn ang="0">
                    <a:pos x="17" y="30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4" y="45"/>
                  </a:cxn>
                  <a:cxn ang="0">
                    <a:pos x="4" y="36"/>
                  </a:cxn>
                  <a:cxn ang="0">
                    <a:pos x="2" y="32"/>
                  </a:cxn>
                  <a:cxn ang="0">
                    <a:pos x="5" y="22"/>
                  </a:cxn>
                  <a:cxn ang="0">
                    <a:pos x="19" y="14"/>
                  </a:cxn>
                  <a:cxn ang="0">
                    <a:pos x="26" y="20"/>
                  </a:cxn>
                  <a:cxn ang="0">
                    <a:pos x="28" y="20"/>
                  </a:cxn>
                  <a:cxn ang="0">
                    <a:pos x="32" y="15"/>
                  </a:cxn>
                  <a:cxn ang="0">
                    <a:pos x="41" y="9"/>
                  </a:cxn>
                  <a:cxn ang="0">
                    <a:pos x="42" y="0"/>
                  </a:cxn>
                  <a:cxn ang="0">
                    <a:pos x="48" y="4"/>
                  </a:cxn>
                  <a:cxn ang="0">
                    <a:pos x="58" y="33"/>
                  </a:cxn>
                  <a:cxn ang="0">
                    <a:pos x="53" y="46"/>
                  </a:cxn>
                  <a:cxn ang="0">
                    <a:pos x="48" y="36"/>
                  </a:cxn>
                  <a:cxn ang="0">
                    <a:pos x="48" y="38"/>
                  </a:cxn>
                </a:cxnLst>
                <a:rect l="0" t="0" r="r" b="b"/>
                <a:pathLst>
                  <a:path w="58" h="53">
                    <a:moveTo>
                      <a:pt x="48" y="38"/>
                    </a:moveTo>
                    <a:cubicBezTo>
                      <a:pt x="48" y="37"/>
                      <a:pt x="47" y="36"/>
                      <a:pt x="46" y="35"/>
                    </a:cubicBezTo>
                    <a:cubicBezTo>
                      <a:pt x="44" y="37"/>
                      <a:pt x="42" y="38"/>
                      <a:pt x="42" y="40"/>
                    </a:cubicBezTo>
                    <a:cubicBezTo>
                      <a:pt x="42" y="43"/>
                      <a:pt x="47" y="44"/>
                      <a:pt x="47" y="48"/>
                    </a:cubicBezTo>
                    <a:cubicBezTo>
                      <a:pt x="47" y="51"/>
                      <a:pt x="45" y="53"/>
                      <a:pt x="42" y="53"/>
                    </a:cubicBezTo>
                    <a:cubicBezTo>
                      <a:pt x="41" y="53"/>
                      <a:pt x="40" y="51"/>
                      <a:pt x="40" y="50"/>
                    </a:cubicBezTo>
                    <a:cubicBezTo>
                      <a:pt x="39" y="51"/>
                      <a:pt x="37" y="51"/>
                      <a:pt x="36" y="51"/>
                    </a:cubicBezTo>
                    <a:cubicBezTo>
                      <a:pt x="31" y="51"/>
                      <a:pt x="26" y="44"/>
                      <a:pt x="26" y="37"/>
                    </a:cubicBezTo>
                    <a:cubicBezTo>
                      <a:pt x="26" y="34"/>
                      <a:pt x="27" y="33"/>
                      <a:pt x="28" y="32"/>
                    </a:cubicBezTo>
                    <a:cubicBezTo>
                      <a:pt x="28" y="31"/>
                      <a:pt x="27" y="30"/>
                      <a:pt x="27" y="2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30"/>
                      <a:pt x="20" y="31"/>
                      <a:pt x="21" y="32"/>
                    </a:cubicBezTo>
                    <a:cubicBezTo>
                      <a:pt x="18" y="32"/>
                      <a:pt x="18" y="31"/>
                      <a:pt x="17" y="30"/>
                    </a:cubicBezTo>
                    <a:cubicBezTo>
                      <a:pt x="17" y="30"/>
                      <a:pt x="16" y="31"/>
                      <a:pt x="16" y="32"/>
                    </a:cubicBezTo>
                    <a:cubicBezTo>
                      <a:pt x="14" y="31"/>
                      <a:pt x="12" y="28"/>
                      <a:pt x="12" y="28"/>
                    </a:cubicBezTo>
                    <a:cubicBezTo>
                      <a:pt x="8" y="32"/>
                      <a:pt x="8" y="45"/>
                      <a:pt x="4" y="45"/>
                    </a:cubicBezTo>
                    <a:cubicBezTo>
                      <a:pt x="0" y="45"/>
                      <a:pt x="4" y="37"/>
                      <a:pt x="4" y="36"/>
                    </a:cubicBezTo>
                    <a:cubicBezTo>
                      <a:pt x="4" y="35"/>
                      <a:pt x="2" y="33"/>
                      <a:pt x="2" y="32"/>
                    </a:cubicBezTo>
                    <a:cubicBezTo>
                      <a:pt x="2" y="28"/>
                      <a:pt x="4" y="26"/>
                      <a:pt x="5" y="22"/>
                    </a:cubicBezTo>
                    <a:cubicBezTo>
                      <a:pt x="13" y="22"/>
                      <a:pt x="11" y="14"/>
                      <a:pt x="19" y="14"/>
                    </a:cubicBezTo>
                    <a:cubicBezTo>
                      <a:pt x="24" y="14"/>
                      <a:pt x="23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18"/>
                      <a:pt x="30" y="16"/>
                      <a:pt x="32" y="15"/>
                    </a:cubicBezTo>
                    <a:cubicBezTo>
                      <a:pt x="32" y="10"/>
                      <a:pt x="39" y="12"/>
                      <a:pt x="41" y="9"/>
                    </a:cubicBezTo>
                    <a:cubicBezTo>
                      <a:pt x="42" y="7"/>
                      <a:pt x="42" y="1"/>
                      <a:pt x="42" y="0"/>
                    </a:cubicBezTo>
                    <a:cubicBezTo>
                      <a:pt x="45" y="0"/>
                      <a:pt x="47" y="2"/>
                      <a:pt x="48" y="4"/>
                    </a:cubicBezTo>
                    <a:cubicBezTo>
                      <a:pt x="51" y="7"/>
                      <a:pt x="58" y="30"/>
                      <a:pt x="58" y="33"/>
                    </a:cubicBezTo>
                    <a:cubicBezTo>
                      <a:pt x="58" y="37"/>
                      <a:pt x="53" y="39"/>
                      <a:pt x="53" y="46"/>
                    </a:cubicBezTo>
                    <a:cubicBezTo>
                      <a:pt x="51" y="46"/>
                      <a:pt x="48" y="37"/>
                      <a:pt x="48" y="36"/>
                    </a:cubicBezTo>
                    <a:lnTo>
                      <a:pt x="48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5" name="Freeform 120">
                <a:extLst>
                  <a:ext uri="{FF2B5EF4-FFF2-40B4-BE49-F238E27FC236}">
                    <a16:creationId xmlns:a16="http://schemas.microsoft.com/office/drawing/2014/main" id="{74BCD9D0-D7BB-4E30-A01B-AF4EE239B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4763" y="2690813"/>
                <a:ext cx="36513" cy="39688"/>
              </a:xfrm>
              <a:custGeom>
                <a:avLst/>
                <a:gdLst/>
                <a:ahLst/>
                <a:cxnLst>
                  <a:cxn ang="0">
                    <a:pos x="3" y="29"/>
                  </a:cxn>
                  <a:cxn ang="0">
                    <a:pos x="0" y="29"/>
                  </a:cxn>
                  <a:cxn ang="0">
                    <a:pos x="22" y="5"/>
                  </a:cxn>
                  <a:cxn ang="0">
                    <a:pos x="25" y="0"/>
                  </a:cxn>
                  <a:cxn ang="0">
                    <a:pos x="28" y="6"/>
                  </a:cxn>
                  <a:cxn ang="0">
                    <a:pos x="24" y="9"/>
                  </a:cxn>
                  <a:cxn ang="0">
                    <a:pos x="17" y="13"/>
                  </a:cxn>
                  <a:cxn ang="0">
                    <a:pos x="3" y="29"/>
                  </a:cxn>
                </a:cxnLst>
                <a:rect l="0" t="0" r="r" b="b"/>
                <a:pathLst>
                  <a:path w="28" h="29">
                    <a:moveTo>
                      <a:pt x="3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" y="18"/>
                      <a:pt x="18" y="13"/>
                      <a:pt x="22" y="5"/>
                    </a:cubicBezTo>
                    <a:cubicBezTo>
                      <a:pt x="23" y="3"/>
                      <a:pt x="23" y="1"/>
                      <a:pt x="25" y="0"/>
                    </a:cubicBezTo>
                    <a:cubicBezTo>
                      <a:pt x="24" y="4"/>
                      <a:pt x="26" y="5"/>
                      <a:pt x="28" y="6"/>
                    </a:cubicBezTo>
                    <a:cubicBezTo>
                      <a:pt x="26" y="8"/>
                      <a:pt x="26" y="9"/>
                      <a:pt x="24" y="9"/>
                    </a:cubicBezTo>
                    <a:cubicBezTo>
                      <a:pt x="23" y="12"/>
                      <a:pt x="20" y="13"/>
                      <a:pt x="17" y="13"/>
                    </a:cubicBezTo>
                    <a:cubicBezTo>
                      <a:pt x="15" y="22"/>
                      <a:pt x="8" y="26"/>
                      <a:pt x="3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6" name="Freeform 121">
                <a:extLst>
                  <a:ext uri="{FF2B5EF4-FFF2-40B4-BE49-F238E27FC236}">
                    <a16:creationId xmlns:a16="http://schemas.microsoft.com/office/drawing/2014/main" id="{6D32022E-7669-4C22-946C-B5E7303B0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3338" y="2563813"/>
                <a:ext cx="71438" cy="101600"/>
              </a:xfrm>
              <a:custGeom>
                <a:avLst/>
                <a:gdLst/>
                <a:ahLst/>
                <a:cxnLst>
                  <a:cxn ang="0">
                    <a:pos x="4" y="31"/>
                  </a:cxn>
                  <a:cxn ang="0">
                    <a:pos x="6" y="20"/>
                  </a:cxn>
                  <a:cxn ang="0">
                    <a:pos x="5" y="7"/>
                  </a:cxn>
                  <a:cxn ang="0">
                    <a:pos x="9" y="0"/>
                  </a:cxn>
                  <a:cxn ang="0">
                    <a:pos x="16" y="7"/>
                  </a:cxn>
                  <a:cxn ang="0">
                    <a:pos x="21" y="3"/>
                  </a:cxn>
                  <a:cxn ang="0">
                    <a:pos x="22" y="5"/>
                  </a:cxn>
                  <a:cxn ang="0">
                    <a:pos x="23" y="8"/>
                  </a:cxn>
                  <a:cxn ang="0">
                    <a:pos x="28" y="25"/>
                  </a:cxn>
                  <a:cxn ang="0">
                    <a:pos x="20" y="42"/>
                  </a:cxn>
                  <a:cxn ang="0">
                    <a:pos x="30" y="59"/>
                  </a:cxn>
                  <a:cxn ang="0">
                    <a:pos x="30" y="58"/>
                  </a:cxn>
                  <a:cxn ang="0">
                    <a:pos x="34" y="55"/>
                  </a:cxn>
                  <a:cxn ang="0">
                    <a:pos x="43" y="64"/>
                  </a:cxn>
                  <a:cxn ang="0">
                    <a:pos x="46" y="61"/>
                  </a:cxn>
                  <a:cxn ang="0">
                    <a:pos x="49" y="62"/>
                  </a:cxn>
                  <a:cxn ang="0">
                    <a:pos x="46" y="66"/>
                  </a:cxn>
                  <a:cxn ang="0">
                    <a:pos x="49" y="66"/>
                  </a:cxn>
                  <a:cxn ang="0">
                    <a:pos x="54" y="71"/>
                  </a:cxn>
                  <a:cxn ang="0">
                    <a:pos x="54" y="74"/>
                  </a:cxn>
                  <a:cxn ang="0">
                    <a:pos x="53" y="76"/>
                  </a:cxn>
                  <a:cxn ang="0">
                    <a:pos x="51" y="73"/>
                  </a:cxn>
                  <a:cxn ang="0">
                    <a:pos x="36" y="61"/>
                  </a:cxn>
                  <a:cxn ang="0">
                    <a:pos x="37" y="69"/>
                  </a:cxn>
                  <a:cxn ang="0">
                    <a:pos x="25" y="60"/>
                  </a:cxn>
                  <a:cxn ang="0">
                    <a:pos x="19" y="62"/>
                  </a:cxn>
                  <a:cxn ang="0">
                    <a:pos x="13" y="57"/>
                  </a:cxn>
                  <a:cxn ang="0">
                    <a:pos x="15" y="53"/>
                  </a:cxn>
                  <a:cxn ang="0">
                    <a:pos x="15" y="49"/>
                  </a:cxn>
                  <a:cxn ang="0">
                    <a:pos x="13" y="49"/>
                  </a:cxn>
                  <a:cxn ang="0">
                    <a:pos x="10" y="51"/>
                  </a:cxn>
                  <a:cxn ang="0">
                    <a:pos x="1" y="44"/>
                  </a:cxn>
                  <a:cxn ang="0">
                    <a:pos x="4" y="31"/>
                  </a:cxn>
                </a:cxnLst>
                <a:rect l="0" t="0" r="r" b="b"/>
                <a:pathLst>
                  <a:path w="54" h="76">
                    <a:moveTo>
                      <a:pt x="4" y="31"/>
                    </a:moveTo>
                    <a:cubicBezTo>
                      <a:pt x="6" y="28"/>
                      <a:pt x="6" y="23"/>
                      <a:pt x="6" y="20"/>
                    </a:cubicBezTo>
                    <a:cubicBezTo>
                      <a:pt x="7" y="15"/>
                      <a:pt x="5" y="12"/>
                      <a:pt x="5" y="7"/>
                    </a:cubicBezTo>
                    <a:cubicBezTo>
                      <a:pt x="5" y="3"/>
                      <a:pt x="6" y="0"/>
                      <a:pt x="9" y="0"/>
                    </a:cubicBezTo>
                    <a:cubicBezTo>
                      <a:pt x="13" y="0"/>
                      <a:pt x="12" y="7"/>
                      <a:pt x="16" y="7"/>
                    </a:cubicBezTo>
                    <a:cubicBezTo>
                      <a:pt x="18" y="7"/>
                      <a:pt x="20" y="4"/>
                      <a:pt x="21" y="3"/>
                    </a:cubicBezTo>
                    <a:cubicBezTo>
                      <a:pt x="21" y="3"/>
                      <a:pt x="22" y="4"/>
                      <a:pt x="22" y="5"/>
                    </a:cubicBezTo>
                    <a:cubicBezTo>
                      <a:pt x="22" y="6"/>
                      <a:pt x="23" y="7"/>
                      <a:pt x="23" y="8"/>
                    </a:cubicBezTo>
                    <a:cubicBezTo>
                      <a:pt x="23" y="13"/>
                      <a:pt x="28" y="18"/>
                      <a:pt x="28" y="25"/>
                    </a:cubicBezTo>
                    <a:cubicBezTo>
                      <a:pt x="28" y="33"/>
                      <a:pt x="20" y="34"/>
                      <a:pt x="20" y="42"/>
                    </a:cubicBezTo>
                    <a:cubicBezTo>
                      <a:pt x="20" y="48"/>
                      <a:pt x="26" y="57"/>
                      <a:pt x="30" y="59"/>
                    </a:cubicBezTo>
                    <a:cubicBezTo>
                      <a:pt x="30" y="59"/>
                      <a:pt x="30" y="58"/>
                      <a:pt x="30" y="58"/>
                    </a:cubicBezTo>
                    <a:cubicBezTo>
                      <a:pt x="30" y="56"/>
                      <a:pt x="32" y="54"/>
                      <a:pt x="34" y="55"/>
                    </a:cubicBezTo>
                    <a:cubicBezTo>
                      <a:pt x="39" y="55"/>
                      <a:pt x="40" y="63"/>
                      <a:pt x="43" y="64"/>
                    </a:cubicBezTo>
                    <a:cubicBezTo>
                      <a:pt x="44" y="64"/>
                      <a:pt x="45" y="61"/>
                      <a:pt x="46" y="61"/>
                    </a:cubicBezTo>
                    <a:cubicBezTo>
                      <a:pt x="47" y="61"/>
                      <a:pt x="48" y="62"/>
                      <a:pt x="49" y="62"/>
                    </a:cubicBezTo>
                    <a:cubicBezTo>
                      <a:pt x="48" y="64"/>
                      <a:pt x="46" y="64"/>
                      <a:pt x="46" y="66"/>
                    </a:cubicBezTo>
                    <a:cubicBezTo>
                      <a:pt x="46" y="67"/>
                      <a:pt x="48" y="67"/>
                      <a:pt x="49" y="66"/>
                    </a:cubicBezTo>
                    <a:cubicBezTo>
                      <a:pt x="49" y="69"/>
                      <a:pt x="51" y="71"/>
                      <a:pt x="54" y="71"/>
                    </a:cubicBezTo>
                    <a:cubicBezTo>
                      <a:pt x="54" y="72"/>
                      <a:pt x="54" y="73"/>
                      <a:pt x="54" y="74"/>
                    </a:cubicBezTo>
                    <a:cubicBezTo>
                      <a:pt x="54" y="75"/>
                      <a:pt x="53" y="76"/>
                      <a:pt x="53" y="76"/>
                    </a:cubicBezTo>
                    <a:cubicBezTo>
                      <a:pt x="51" y="76"/>
                      <a:pt x="51" y="74"/>
                      <a:pt x="51" y="73"/>
                    </a:cubicBezTo>
                    <a:cubicBezTo>
                      <a:pt x="48" y="69"/>
                      <a:pt x="39" y="65"/>
                      <a:pt x="36" y="61"/>
                    </a:cubicBezTo>
                    <a:cubicBezTo>
                      <a:pt x="34" y="64"/>
                      <a:pt x="35" y="66"/>
                      <a:pt x="37" y="69"/>
                    </a:cubicBezTo>
                    <a:cubicBezTo>
                      <a:pt x="31" y="69"/>
                      <a:pt x="31" y="60"/>
                      <a:pt x="25" y="60"/>
                    </a:cubicBezTo>
                    <a:cubicBezTo>
                      <a:pt x="23" y="60"/>
                      <a:pt x="21" y="62"/>
                      <a:pt x="19" y="62"/>
                    </a:cubicBezTo>
                    <a:cubicBezTo>
                      <a:pt x="16" y="62"/>
                      <a:pt x="13" y="59"/>
                      <a:pt x="13" y="57"/>
                    </a:cubicBezTo>
                    <a:cubicBezTo>
                      <a:pt x="13" y="55"/>
                      <a:pt x="14" y="53"/>
                      <a:pt x="15" y="53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2" y="50"/>
                      <a:pt x="11" y="51"/>
                      <a:pt x="10" y="51"/>
                    </a:cubicBezTo>
                    <a:cubicBezTo>
                      <a:pt x="8" y="51"/>
                      <a:pt x="1" y="47"/>
                      <a:pt x="1" y="44"/>
                    </a:cubicBezTo>
                    <a:cubicBezTo>
                      <a:pt x="1" y="38"/>
                      <a:pt x="0" y="30"/>
                      <a:pt x="4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7" name="Freeform 122">
                <a:extLst>
                  <a:ext uri="{FF2B5EF4-FFF2-40B4-BE49-F238E27FC236}">
                    <a16:creationId xmlns:a16="http://schemas.microsoft.com/office/drawing/2014/main" id="{74F975F4-BB79-4C42-A5A6-442A5CF65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7950" y="2665413"/>
                <a:ext cx="23813" cy="41275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0" y="20"/>
                  </a:cxn>
                  <a:cxn ang="0">
                    <a:pos x="14" y="28"/>
                  </a:cxn>
                  <a:cxn ang="0">
                    <a:pos x="14" y="30"/>
                  </a:cxn>
                  <a:cxn ang="0">
                    <a:pos x="10" y="30"/>
                  </a:cxn>
                  <a:cxn ang="0">
                    <a:pos x="8" y="25"/>
                  </a:cxn>
                  <a:cxn ang="0">
                    <a:pos x="8" y="23"/>
                  </a:cxn>
                  <a:cxn ang="0">
                    <a:pos x="2" y="17"/>
                  </a:cxn>
                  <a:cxn ang="0">
                    <a:pos x="2" y="15"/>
                  </a:cxn>
                  <a:cxn ang="0">
                    <a:pos x="8" y="15"/>
                  </a:cxn>
                  <a:cxn ang="0">
                    <a:pos x="10" y="13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3" y="2"/>
                  </a:cxn>
                  <a:cxn ang="0">
                    <a:pos x="13" y="6"/>
                  </a:cxn>
                  <a:cxn ang="0">
                    <a:pos x="15" y="6"/>
                  </a:cxn>
                  <a:cxn ang="0">
                    <a:pos x="15" y="12"/>
                  </a:cxn>
                  <a:cxn ang="0">
                    <a:pos x="18" y="15"/>
                  </a:cxn>
                  <a:cxn ang="0">
                    <a:pos x="16" y="20"/>
                  </a:cxn>
                </a:cxnLst>
                <a:rect l="0" t="0" r="r" b="b"/>
                <a:pathLst>
                  <a:path w="18" h="30">
                    <a:moveTo>
                      <a:pt x="16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3"/>
                      <a:pt x="12" y="27"/>
                      <a:pt x="14" y="28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1" y="30"/>
                      <a:pt x="10" y="30"/>
                    </a:cubicBezTo>
                    <a:cubicBezTo>
                      <a:pt x="7" y="30"/>
                      <a:pt x="7" y="27"/>
                      <a:pt x="8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5" y="23"/>
                      <a:pt x="3" y="19"/>
                      <a:pt x="2" y="17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4" y="15"/>
                      <a:pt x="7" y="15"/>
                      <a:pt x="8" y="15"/>
                    </a:cubicBezTo>
                    <a:cubicBezTo>
                      <a:pt x="8" y="15"/>
                      <a:pt x="10" y="14"/>
                      <a:pt x="10" y="13"/>
                    </a:cubicBezTo>
                    <a:cubicBezTo>
                      <a:pt x="10" y="8"/>
                      <a:pt x="1" y="5"/>
                      <a:pt x="0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7" y="0"/>
                      <a:pt x="9" y="2"/>
                      <a:pt x="13" y="2"/>
                    </a:cubicBezTo>
                    <a:cubicBezTo>
                      <a:pt x="13" y="3"/>
                      <a:pt x="13" y="5"/>
                      <a:pt x="13" y="6"/>
                    </a:cubicBezTo>
                    <a:cubicBezTo>
                      <a:pt x="13" y="6"/>
                      <a:pt x="14" y="6"/>
                      <a:pt x="15" y="6"/>
                    </a:cubicBezTo>
                    <a:cubicBezTo>
                      <a:pt x="15" y="8"/>
                      <a:pt x="15" y="12"/>
                      <a:pt x="15" y="12"/>
                    </a:cubicBezTo>
                    <a:cubicBezTo>
                      <a:pt x="15" y="12"/>
                      <a:pt x="18" y="15"/>
                      <a:pt x="18" y="15"/>
                    </a:cubicBezTo>
                    <a:cubicBezTo>
                      <a:pt x="18" y="18"/>
                      <a:pt x="17" y="19"/>
                      <a:pt x="16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8" name="Freeform 123">
                <a:extLst>
                  <a:ext uri="{FF2B5EF4-FFF2-40B4-BE49-F238E27FC236}">
                    <a16:creationId xmlns:a16="http://schemas.microsoft.com/office/drawing/2014/main" id="{820F5532-D34D-471C-A454-032C1DEEFA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3025" y="2676525"/>
                <a:ext cx="19050" cy="25400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14" y="7"/>
                  </a:cxn>
                  <a:cxn ang="0">
                    <a:pos x="1" y="1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3" y="1"/>
                  </a:cxn>
                </a:cxnLst>
                <a:rect l="0" t="0" r="r" b="b"/>
                <a:pathLst>
                  <a:path w="14" h="19">
                    <a:moveTo>
                      <a:pt x="3" y="1"/>
                    </a:moveTo>
                    <a:cubicBezTo>
                      <a:pt x="4" y="3"/>
                      <a:pt x="14" y="4"/>
                      <a:pt x="14" y="7"/>
                    </a:cubicBezTo>
                    <a:cubicBezTo>
                      <a:pt x="14" y="14"/>
                      <a:pt x="5" y="17"/>
                      <a:pt x="1" y="19"/>
                    </a:cubicBezTo>
                    <a:cubicBezTo>
                      <a:pt x="1" y="13"/>
                      <a:pt x="0" y="6"/>
                      <a:pt x="0" y="2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4" y="2"/>
                      <a:pt x="5" y="2"/>
                    </a:cubicBez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9" name="Freeform 124">
                <a:extLst>
                  <a:ext uri="{FF2B5EF4-FFF2-40B4-BE49-F238E27FC236}">
                    <a16:creationId xmlns:a16="http://schemas.microsoft.com/office/drawing/2014/main" id="{29B1A65D-DDE4-4322-AA60-4C15746388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2550" y="2692400"/>
                <a:ext cx="19050" cy="31750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17"/>
                  </a:cxn>
                  <a:cxn ang="0">
                    <a:pos x="11" y="22"/>
                  </a:cxn>
                  <a:cxn ang="0">
                    <a:pos x="9" y="24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8" y="1"/>
                  </a:cxn>
                  <a:cxn ang="0">
                    <a:pos x="14" y="5"/>
                  </a:cxn>
                </a:cxnLst>
                <a:rect l="0" t="0" r="r" b="b"/>
                <a:pathLst>
                  <a:path w="14" h="24">
                    <a:moveTo>
                      <a:pt x="14" y="5"/>
                    </a:moveTo>
                    <a:cubicBezTo>
                      <a:pt x="14" y="10"/>
                      <a:pt x="10" y="13"/>
                      <a:pt x="9" y="17"/>
                    </a:cubicBezTo>
                    <a:cubicBezTo>
                      <a:pt x="9" y="21"/>
                      <a:pt x="11" y="20"/>
                      <a:pt x="11" y="22"/>
                    </a:cubicBezTo>
                    <a:cubicBezTo>
                      <a:pt x="11" y="23"/>
                      <a:pt x="10" y="24"/>
                      <a:pt x="9" y="24"/>
                    </a:cubicBezTo>
                    <a:cubicBezTo>
                      <a:pt x="7" y="24"/>
                      <a:pt x="0" y="17"/>
                      <a:pt x="0" y="14"/>
                    </a:cubicBezTo>
                    <a:cubicBezTo>
                      <a:pt x="0" y="13"/>
                      <a:pt x="3" y="12"/>
                      <a:pt x="4" y="12"/>
                    </a:cubicBezTo>
                    <a:cubicBezTo>
                      <a:pt x="4" y="11"/>
                      <a:pt x="6" y="1"/>
                      <a:pt x="8" y="1"/>
                    </a:cubicBezTo>
                    <a:cubicBezTo>
                      <a:pt x="12" y="0"/>
                      <a:pt x="14" y="3"/>
                      <a:pt x="14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0" name="Freeform 125">
                <a:extLst>
                  <a:ext uri="{FF2B5EF4-FFF2-40B4-BE49-F238E27FC236}">
                    <a16:creationId xmlns:a16="http://schemas.microsoft.com/office/drawing/2014/main" id="{01041A56-AC09-4770-9523-D8CD1B626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2693988"/>
                <a:ext cx="7938" cy="2063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4" y="0"/>
                  </a:cxn>
                  <a:cxn ang="0">
                    <a:pos x="7" y="0"/>
                  </a:cxn>
                </a:cxnLst>
                <a:rect l="0" t="0" r="r" b="b"/>
                <a:pathLst>
                  <a:path w="7" h="15">
                    <a:moveTo>
                      <a:pt x="7" y="0"/>
                    </a:moveTo>
                    <a:cubicBezTo>
                      <a:pt x="7" y="7"/>
                      <a:pt x="2" y="9"/>
                      <a:pt x="2" y="15"/>
                    </a:cubicBezTo>
                    <a:cubicBezTo>
                      <a:pt x="2" y="15"/>
                      <a:pt x="0" y="15"/>
                      <a:pt x="0" y="15"/>
                    </a:cubicBezTo>
                    <a:cubicBezTo>
                      <a:pt x="1" y="10"/>
                      <a:pt x="4" y="7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26">
                <a:extLst>
                  <a:ext uri="{FF2B5EF4-FFF2-40B4-BE49-F238E27FC236}">
                    <a16:creationId xmlns:a16="http://schemas.microsoft.com/office/drawing/2014/main" id="{0BD40D91-15AE-482F-8920-F8BA3F53B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4775" y="2706688"/>
                <a:ext cx="11113" cy="1111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4"/>
                      <a:pt x="6" y="8"/>
                      <a:pt x="2" y="8"/>
                    </a:cubicBezTo>
                    <a:cubicBezTo>
                      <a:pt x="1" y="8"/>
                      <a:pt x="0" y="6"/>
                      <a:pt x="0" y="6"/>
                    </a:cubicBezTo>
                    <a:cubicBezTo>
                      <a:pt x="0" y="3"/>
                      <a:pt x="2" y="2"/>
                      <a:pt x="3" y="0"/>
                    </a:cubicBezTo>
                    <a:cubicBezTo>
                      <a:pt x="5" y="1"/>
                      <a:pt x="7" y="1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27">
                <a:extLst>
                  <a:ext uri="{FF2B5EF4-FFF2-40B4-BE49-F238E27FC236}">
                    <a16:creationId xmlns:a16="http://schemas.microsoft.com/office/drawing/2014/main" id="{857FF534-F16E-4D3F-B647-4226E684A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075" y="2665413"/>
                <a:ext cx="12700" cy="1746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0" y="10"/>
                  </a:cxn>
                  <a:cxn ang="0">
                    <a:pos x="6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12">
                    <a:moveTo>
                      <a:pt x="0" y="6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4"/>
                      <a:pt x="10" y="5"/>
                      <a:pt x="10" y="10"/>
                    </a:cubicBezTo>
                    <a:cubicBezTo>
                      <a:pt x="10" y="12"/>
                      <a:pt x="6" y="8"/>
                      <a:pt x="6" y="6"/>
                    </a:cubicBezTo>
                    <a:cubicBezTo>
                      <a:pt x="4" y="5"/>
                      <a:pt x="2" y="6"/>
                      <a:pt x="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28">
                <a:extLst>
                  <a:ext uri="{FF2B5EF4-FFF2-40B4-BE49-F238E27FC236}">
                    <a16:creationId xmlns:a16="http://schemas.microsoft.com/office/drawing/2014/main" id="{C2C25048-7BEE-44E4-98F3-723D43A70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7625" y="2649538"/>
                <a:ext cx="19050" cy="20638"/>
              </a:xfrm>
              <a:custGeom>
                <a:avLst/>
                <a:gdLst/>
                <a:ahLst/>
                <a:cxnLst>
                  <a:cxn ang="0">
                    <a:pos x="11" y="15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4" y="7"/>
                  </a:cxn>
                  <a:cxn ang="0">
                    <a:pos x="11" y="15"/>
                  </a:cxn>
                </a:cxnLst>
                <a:rect l="0" t="0" r="r" b="b"/>
                <a:pathLst>
                  <a:path w="15" h="15">
                    <a:moveTo>
                      <a:pt x="11" y="15"/>
                    </a:moveTo>
                    <a:cubicBezTo>
                      <a:pt x="9" y="15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3"/>
                      <a:pt x="13" y="2"/>
                      <a:pt x="14" y="7"/>
                    </a:cubicBezTo>
                    <a:cubicBezTo>
                      <a:pt x="15" y="10"/>
                      <a:pt x="13" y="15"/>
                      <a:pt x="11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29">
                <a:extLst>
                  <a:ext uri="{FF2B5EF4-FFF2-40B4-BE49-F238E27FC236}">
                    <a16:creationId xmlns:a16="http://schemas.microsoft.com/office/drawing/2014/main" id="{BBABF59C-111E-4976-BA1C-7752A02E8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6675" y="2652713"/>
                <a:ext cx="63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1"/>
                      <a:pt x="3" y="1"/>
                      <a:pt x="4" y="1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30">
                <a:extLst>
                  <a:ext uri="{FF2B5EF4-FFF2-40B4-BE49-F238E27FC236}">
                    <a16:creationId xmlns:a16="http://schemas.microsoft.com/office/drawing/2014/main" id="{507FDECE-56A4-4922-B0EA-CF0FAE62E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2441575"/>
                <a:ext cx="36513" cy="50800"/>
              </a:xfrm>
              <a:custGeom>
                <a:avLst/>
                <a:gdLst/>
                <a:ahLst/>
                <a:cxnLst>
                  <a:cxn ang="0">
                    <a:pos x="8" y="39"/>
                  </a:cxn>
                  <a:cxn ang="0">
                    <a:pos x="1" y="26"/>
                  </a:cxn>
                  <a:cxn ang="0">
                    <a:pos x="16" y="0"/>
                  </a:cxn>
                  <a:cxn ang="0">
                    <a:pos x="8" y="39"/>
                  </a:cxn>
                </a:cxnLst>
                <a:rect l="0" t="0" r="r" b="b"/>
                <a:pathLst>
                  <a:path w="27" h="39">
                    <a:moveTo>
                      <a:pt x="8" y="39"/>
                    </a:moveTo>
                    <a:cubicBezTo>
                      <a:pt x="0" y="39"/>
                      <a:pt x="1" y="33"/>
                      <a:pt x="1" y="26"/>
                    </a:cubicBezTo>
                    <a:cubicBezTo>
                      <a:pt x="1" y="17"/>
                      <a:pt x="10" y="0"/>
                      <a:pt x="16" y="0"/>
                    </a:cubicBezTo>
                    <a:cubicBezTo>
                      <a:pt x="27" y="0"/>
                      <a:pt x="18" y="39"/>
                      <a:pt x="8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6" name="Freeform 131">
                <a:extLst>
                  <a:ext uri="{FF2B5EF4-FFF2-40B4-BE49-F238E27FC236}">
                    <a16:creationId xmlns:a16="http://schemas.microsoft.com/office/drawing/2014/main" id="{DC2C9EAA-C25B-4AE0-847D-CBF1AEF66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4425" y="2532063"/>
                <a:ext cx="41275" cy="3492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6" y="0"/>
                  </a:cxn>
                  <a:cxn ang="0">
                    <a:pos x="31" y="7"/>
                  </a:cxn>
                  <a:cxn ang="0">
                    <a:pos x="11" y="27"/>
                  </a:cxn>
                  <a:cxn ang="0">
                    <a:pos x="2" y="18"/>
                  </a:cxn>
                  <a:cxn ang="0">
                    <a:pos x="2" y="11"/>
                  </a:cxn>
                </a:cxnLst>
                <a:rect l="0" t="0" r="r" b="b"/>
                <a:pathLst>
                  <a:path w="31" h="27">
                    <a:moveTo>
                      <a:pt x="2" y="11"/>
                    </a:moveTo>
                    <a:cubicBezTo>
                      <a:pt x="5" y="11"/>
                      <a:pt x="20" y="0"/>
                      <a:pt x="26" y="0"/>
                    </a:cubicBezTo>
                    <a:cubicBezTo>
                      <a:pt x="28" y="0"/>
                      <a:pt x="31" y="4"/>
                      <a:pt x="31" y="7"/>
                    </a:cubicBezTo>
                    <a:cubicBezTo>
                      <a:pt x="31" y="13"/>
                      <a:pt x="18" y="27"/>
                      <a:pt x="11" y="27"/>
                    </a:cubicBezTo>
                    <a:cubicBezTo>
                      <a:pt x="5" y="27"/>
                      <a:pt x="2" y="24"/>
                      <a:pt x="2" y="18"/>
                    </a:cubicBezTo>
                    <a:cubicBezTo>
                      <a:pt x="2" y="15"/>
                      <a:pt x="0" y="11"/>
                      <a:pt x="2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7" name="Freeform 132">
                <a:extLst>
                  <a:ext uri="{FF2B5EF4-FFF2-40B4-BE49-F238E27FC236}">
                    <a16:creationId xmlns:a16="http://schemas.microsoft.com/office/drawing/2014/main" id="{2160E9DF-6200-4625-9B62-D8A433A65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5038" y="2476500"/>
                <a:ext cx="195263" cy="374650"/>
              </a:xfrm>
              <a:custGeom>
                <a:avLst/>
                <a:gdLst/>
                <a:ahLst/>
                <a:cxnLst>
                  <a:cxn ang="0">
                    <a:pos x="12" y="172"/>
                  </a:cxn>
                  <a:cxn ang="0">
                    <a:pos x="21" y="152"/>
                  </a:cxn>
                  <a:cxn ang="0">
                    <a:pos x="25" y="147"/>
                  </a:cxn>
                  <a:cxn ang="0">
                    <a:pos x="15" y="119"/>
                  </a:cxn>
                  <a:cxn ang="0">
                    <a:pos x="8" y="109"/>
                  </a:cxn>
                  <a:cxn ang="0">
                    <a:pos x="8" y="105"/>
                  </a:cxn>
                  <a:cxn ang="0">
                    <a:pos x="8" y="106"/>
                  </a:cxn>
                  <a:cxn ang="0">
                    <a:pos x="12" y="96"/>
                  </a:cxn>
                  <a:cxn ang="0">
                    <a:pos x="9" y="77"/>
                  </a:cxn>
                  <a:cxn ang="0">
                    <a:pos x="0" y="65"/>
                  </a:cxn>
                  <a:cxn ang="0">
                    <a:pos x="8" y="47"/>
                  </a:cxn>
                  <a:cxn ang="0">
                    <a:pos x="19" y="43"/>
                  </a:cxn>
                  <a:cxn ang="0">
                    <a:pos x="45" y="19"/>
                  </a:cxn>
                  <a:cxn ang="0">
                    <a:pos x="47" y="19"/>
                  </a:cxn>
                  <a:cxn ang="0">
                    <a:pos x="50" y="24"/>
                  </a:cxn>
                  <a:cxn ang="0">
                    <a:pos x="52" y="20"/>
                  </a:cxn>
                  <a:cxn ang="0">
                    <a:pos x="52" y="9"/>
                  </a:cxn>
                  <a:cxn ang="0">
                    <a:pos x="64" y="6"/>
                  </a:cxn>
                  <a:cxn ang="0">
                    <a:pos x="78" y="6"/>
                  </a:cxn>
                  <a:cxn ang="0">
                    <a:pos x="96" y="0"/>
                  </a:cxn>
                  <a:cxn ang="0">
                    <a:pos x="115" y="5"/>
                  </a:cxn>
                  <a:cxn ang="0">
                    <a:pos x="130" y="22"/>
                  </a:cxn>
                  <a:cxn ang="0">
                    <a:pos x="100" y="58"/>
                  </a:cxn>
                  <a:cxn ang="0">
                    <a:pos x="104" y="64"/>
                  </a:cxn>
                  <a:cxn ang="0">
                    <a:pos x="129" y="93"/>
                  </a:cxn>
                  <a:cxn ang="0">
                    <a:pos x="147" y="134"/>
                  </a:cxn>
                  <a:cxn ang="0">
                    <a:pos x="142" y="156"/>
                  </a:cxn>
                  <a:cxn ang="0">
                    <a:pos x="115" y="170"/>
                  </a:cxn>
                  <a:cxn ang="0">
                    <a:pos x="105" y="180"/>
                  </a:cxn>
                  <a:cxn ang="0">
                    <a:pos x="104" y="176"/>
                  </a:cxn>
                  <a:cxn ang="0">
                    <a:pos x="104" y="181"/>
                  </a:cxn>
                  <a:cxn ang="0">
                    <a:pos x="93" y="192"/>
                  </a:cxn>
                  <a:cxn ang="0">
                    <a:pos x="90" y="183"/>
                  </a:cxn>
                  <a:cxn ang="0">
                    <a:pos x="91" y="177"/>
                  </a:cxn>
                  <a:cxn ang="0">
                    <a:pos x="88" y="170"/>
                  </a:cxn>
                  <a:cxn ang="0">
                    <a:pos x="73" y="161"/>
                  </a:cxn>
                  <a:cxn ang="0">
                    <a:pos x="63" y="149"/>
                  </a:cxn>
                  <a:cxn ang="0">
                    <a:pos x="43" y="141"/>
                  </a:cxn>
                  <a:cxn ang="0">
                    <a:pos x="41" y="135"/>
                  </a:cxn>
                  <a:cxn ang="0">
                    <a:pos x="30" y="129"/>
                  </a:cxn>
                  <a:cxn ang="0">
                    <a:pos x="27" y="134"/>
                  </a:cxn>
                  <a:cxn ang="0">
                    <a:pos x="29" y="142"/>
                  </a:cxn>
                  <a:cxn ang="0">
                    <a:pos x="16" y="171"/>
                  </a:cxn>
                  <a:cxn ang="0">
                    <a:pos x="31" y="192"/>
                  </a:cxn>
                  <a:cxn ang="0">
                    <a:pos x="30" y="192"/>
                  </a:cxn>
                  <a:cxn ang="0">
                    <a:pos x="35" y="206"/>
                  </a:cxn>
                  <a:cxn ang="0">
                    <a:pos x="73" y="243"/>
                  </a:cxn>
                  <a:cxn ang="0">
                    <a:pos x="71" y="251"/>
                  </a:cxn>
                  <a:cxn ang="0">
                    <a:pos x="80" y="267"/>
                  </a:cxn>
                  <a:cxn ang="0">
                    <a:pos x="84" y="280"/>
                  </a:cxn>
                  <a:cxn ang="0">
                    <a:pos x="78" y="280"/>
                  </a:cxn>
                  <a:cxn ang="0">
                    <a:pos x="75" y="282"/>
                  </a:cxn>
                  <a:cxn ang="0">
                    <a:pos x="68" y="278"/>
                  </a:cxn>
                  <a:cxn ang="0">
                    <a:pos x="37" y="246"/>
                  </a:cxn>
                  <a:cxn ang="0">
                    <a:pos x="27" y="214"/>
                  </a:cxn>
                  <a:cxn ang="0">
                    <a:pos x="14" y="192"/>
                  </a:cxn>
                  <a:cxn ang="0">
                    <a:pos x="8" y="192"/>
                  </a:cxn>
                  <a:cxn ang="0">
                    <a:pos x="8" y="189"/>
                  </a:cxn>
                  <a:cxn ang="0">
                    <a:pos x="10" y="172"/>
                  </a:cxn>
                  <a:cxn ang="0">
                    <a:pos x="11" y="172"/>
                  </a:cxn>
                  <a:cxn ang="0">
                    <a:pos x="12" y="172"/>
                  </a:cxn>
                </a:cxnLst>
                <a:rect l="0" t="0" r="r" b="b"/>
                <a:pathLst>
                  <a:path w="147" h="282">
                    <a:moveTo>
                      <a:pt x="12" y="172"/>
                    </a:moveTo>
                    <a:cubicBezTo>
                      <a:pt x="16" y="165"/>
                      <a:pt x="17" y="160"/>
                      <a:pt x="21" y="152"/>
                    </a:cubicBezTo>
                    <a:cubicBezTo>
                      <a:pt x="22" y="150"/>
                      <a:pt x="25" y="149"/>
                      <a:pt x="25" y="147"/>
                    </a:cubicBezTo>
                    <a:cubicBezTo>
                      <a:pt x="25" y="143"/>
                      <a:pt x="19" y="123"/>
                      <a:pt x="15" y="119"/>
                    </a:cubicBezTo>
                    <a:cubicBezTo>
                      <a:pt x="12" y="116"/>
                      <a:pt x="8" y="114"/>
                      <a:pt x="8" y="109"/>
                    </a:cubicBezTo>
                    <a:cubicBezTo>
                      <a:pt x="8" y="108"/>
                      <a:pt x="8" y="107"/>
                      <a:pt x="8" y="105"/>
                    </a:cubicBezTo>
                    <a:cubicBezTo>
                      <a:pt x="8" y="106"/>
                      <a:pt x="8" y="106"/>
                      <a:pt x="8" y="106"/>
                    </a:cubicBezTo>
                    <a:cubicBezTo>
                      <a:pt x="9" y="105"/>
                      <a:pt x="12" y="100"/>
                      <a:pt x="12" y="96"/>
                    </a:cubicBezTo>
                    <a:cubicBezTo>
                      <a:pt x="12" y="91"/>
                      <a:pt x="12" y="82"/>
                      <a:pt x="9" y="77"/>
                    </a:cubicBezTo>
                    <a:cubicBezTo>
                      <a:pt x="6" y="73"/>
                      <a:pt x="0" y="73"/>
                      <a:pt x="0" y="65"/>
                    </a:cubicBezTo>
                    <a:cubicBezTo>
                      <a:pt x="0" y="57"/>
                      <a:pt x="3" y="51"/>
                      <a:pt x="8" y="47"/>
                    </a:cubicBezTo>
                    <a:cubicBezTo>
                      <a:pt x="10" y="44"/>
                      <a:pt x="15" y="45"/>
                      <a:pt x="19" y="43"/>
                    </a:cubicBezTo>
                    <a:cubicBezTo>
                      <a:pt x="29" y="36"/>
                      <a:pt x="36" y="33"/>
                      <a:pt x="45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23"/>
                      <a:pt x="49" y="24"/>
                      <a:pt x="50" y="24"/>
                    </a:cubicBezTo>
                    <a:cubicBezTo>
                      <a:pt x="51" y="24"/>
                      <a:pt x="52" y="22"/>
                      <a:pt x="52" y="20"/>
                    </a:cubicBezTo>
                    <a:cubicBezTo>
                      <a:pt x="52" y="16"/>
                      <a:pt x="52" y="13"/>
                      <a:pt x="52" y="9"/>
                    </a:cubicBezTo>
                    <a:cubicBezTo>
                      <a:pt x="52" y="9"/>
                      <a:pt x="62" y="6"/>
                      <a:pt x="64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84" y="9"/>
                      <a:pt x="89" y="0"/>
                      <a:pt x="96" y="0"/>
                    </a:cubicBezTo>
                    <a:cubicBezTo>
                      <a:pt x="103" y="0"/>
                      <a:pt x="107" y="5"/>
                      <a:pt x="115" y="5"/>
                    </a:cubicBezTo>
                    <a:cubicBezTo>
                      <a:pt x="115" y="16"/>
                      <a:pt x="123" y="20"/>
                      <a:pt x="130" y="22"/>
                    </a:cubicBezTo>
                    <a:cubicBezTo>
                      <a:pt x="121" y="36"/>
                      <a:pt x="100" y="39"/>
                      <a:pt x="100" y="58"/>
                    </a:cubicBezTo>
                    <a:cubicBezTo>
                      <a:pt x="100" y="62"/>
                      <a:pt x="102" y="63"/>
                      <a:pt x="104" y="64"/>
                    </a:cubicBezTo>
                    <a:cubicBezTo>
                      <a:pt x="114" y="74"/>
                      <a:pt x="118" y="86"/>
                      <a:pt x="129" y="93"/>
                    </a:cubicBezTo>
                    <a:cubicBezTo>
                      <a:pt x="140" y="100"/>
                      <a:pt x="147" y="119"/>
                      <a:pt x="147" y="134"/>
                    </a:cubicBezTo>
                    <a:cubicBezTo>
                      <a:pt x="147" y="144"/>
                      <a:pt x="142" y="148"/>
                      <a:pt x="142" y="156"/>
                    </a:cubicBezTo>
                    <a:cubicBezTo>
                      <a:pt x="127" y="160"/>
                      <a:pt x="126" y="164"/>
                      <a:pt x="115" y="170"/>
                    </a:cubicBezTo>
                    <a:cubicBezTo>
                      <a:pt x="109" y="173"/>
                      <a:pt x="110" y="180"/>
                      <a:pt x="105" y="180"/>
                    </a:cubicBezTo>
                    <a:cubicBezTo>
                      <a:pt x="104" y="180"/>
                      <a:pt x="104" y="177"/>
                      <a:pt x="104" y="176"/>
                    </a:cubicBezTo>
                    <a:cubicBezTo>
                      <a:pt x="104" y="179"/>
                      <a:pt x="104" y="180"/>
                      <a:pt x="104" y="181"/>
                    </a:cubicBezTo>
                    <a:cubicBezTo>
                      <a:pt x="104" y="185"/>
                      <a:pt x="95" y="192"/>
                      <a:pt x="93" y="192"/>
                    </a:cubicBezTo>
                    <a:cubicBezTo>
                      <a:pt x="91" y="192"/>
                      <a:pt x="90" y="186"/>
                      <a:pt x="90" y="183"/>
                    </a:cubicBezTo>
                    <a:cubicBezTo>
                      <a:pt x="90" y="179"/>
                      <a:pt x="90" y="178"/>
                      <a:pt x="91" y="177"/>
                    </a:cubicBezTo>
                    <a:cubicBezTo>
                      <a:pt x="90" y="176"/>
                      <a:pt x="89" y="172"/>
                      <a:pt x="88" y="170"/>
                    </a:cubicBezTo>
                    <a:cubicBezTo>
                      <a:pt x="82" y="170"/>
                      <a:pt x="73" y="168"/>
                      <a:pt x="73" y="161"/>
                    </a:cubicBezTo>
                    <a:cubicBezTo>
                      <a:pt x="63" y="161"/>
                      <a:pt x="68" y="155"/>
                      <a:pt x="63" y="149"/>
                    </a:cubicBezTo>
                    <a:cubicBezTo>
                      <a:pt x="56" y="143"/>
                      <a:pt x="50" y="143"/>
                      <a:pt x="43" y="141"/>
                    </a:cubicBezTo>
                    <a:cubicBezTo>
                      <a:pt x="42" y="141"/>
                      <a:pt x="41" y="135"/>
                      <a:pt x="41" y="135"/>
                    </a:cubicBezTo>
                    <a:cubicBezTo>
                      <a:pt x="40" y="130"/>
                      <a:pt x="34" y="129"/>
                      <a:pt x="30" y="129"/>
                    </a:cubicBezTo>
                    <a:cubicBezTo>
                      <a:pt x="26" y="129"/>
                      <a:pt x="27" y="132"/>
                      <a:pt x="27" y="134"/>
                    </a:cubicBezTo>
                    <a:cubicBezTo>
                      <a:pt x="27" y="138"/>
                      <a:pt x="29" y="139"/>
                      <a:pt x="29" y="142"/>
                    </a:cubicBezTo>
                    <a:cubicBezTo>
                      <a:pt x="29" y="156"/>
                      <a:pt x="16" y="159"/>
                      <a:pt x="16" y="171"/>
                    </a:cubicBezTo>
                    <a:cubicBezTo>
                      <a:pt x="16" y="185"/>
                      <a:pt x="31" y="179"/>
                      <a:pt x="31" y="192"/>
                    </a:cubicBezTo>
                    <a:cubicBezTo>
                      <a:pt x="30" y="192"/>
                      <a:pt x="30" y="192"/>
                      <a:pt x="30" y="192"/>
                    </a:cubicBezTo>
                    <a:cubicBezTo>
                      <a:pt x="32" y="195"/>
                      <a:pt x="32" y="203"/>
                      <a:pt x="35" y="206"/>
                    </a:cubicBezTo>
                    <a:cubicBezTo>
                      <a:pt x="47" y="218"/>
                      <a:pt x="73" y="221"/>
                      <a:pt x="73" y="243"/>
                    </a:cubicBezTo>
                    <a:cubicBezTo>
                      <a:pt x="73" y="247"/>
                      <a:pt x="71" y="247"/>
                      <a:pt x="71" y="251"/>
                    </a:cubicBezTo>
                    <a:cubicBezTo>
                      <a:pt x="71" y="259"/>
                      <a:pt x="78" y="262"/>
                      <a:pt x="80" y="267"/>
                    </a:cubicBezTo>
                    <a:cubicBezTo>
                      <a:pt x="82" y="273"/>
                      <a:pt x="82" y="275"/>
                      <a:pt x="84" y="280"/>
                    </a:cubicBezTo>
                    <a:cubicBezTo>
                      <a:pt x="80" y="280"/>
                      <a:pt x="80" y="280"/>
                      <a:pt x="78" y="280"/>
                    </a:cubicBezTo>
                    <a:cubicBezTo>
                      <a:pt x="77" y="280"/>
                      <a:pt x="76" y="282"/>
                      <a:pt x="75" y="282"/>
                    </a:cubicBezTo>
                    <a:cubicBezTo>
                      <a:pt x="71" y="282"/>
                      <a:pt x="70" y="279"/>
                      <a:pt x="68" y="278"/>
                    </a:cubicBezTo>
                    <a:cubicBezTo>
                      <a:pt x="54" y="274"/>
                      <a:pt x="41" y="261"/>
                      <a:pt x="37" y="246"/>
                    </a:cubicBezTo>
                    <a:cubicBezTo>
                      <a:pt x="33" y="233"/>
                      <a:pt x="32" y="224"/>
                      <a:pt x="27" y="214"/>
                    </a:cubicBezTo>
                    <a:cubicBezTo>
                      <a:pt x="24" y="208"/>
                      <a:pt x="21" y="192"/>
                      <a:pt x="14" y="192"/>
                    </a:cubicBezTo>
                    <a:cubicBezTo>
                      <a:pt x="9" y="192"/>
                      <a:pt x="12" y="194"/>
                      <a:pt x="8" y="192"/>
                    </a:cubicBezTo>
                    <a:cubicBezTo>
                      <a:pt x="7" y="192"/>
                      <a:pt x="8" y="190"/>
                      <a:pt x="8" y="189"/>
                    </a:cubicBezTo>
                    <a:cubicBezTo>
                      <a:pt x="8" y="183"/>
                      <a:pt x="9" y="179"/>
                      <a:pt x="10" y="172"/>
                    </a:cubicBezTo>
                    <a:cubicBezTo>
                      <a:pt x="11" y="172"/>
                      <a:pt x="11" y="172"/>
                      <a:pt x="11" y="172"/>
                    </a:cubicBezTo>
                    <a:lnTo>
                      <a:pt x="12" y="1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" name="Freeform 133">
                <a:extLst>
                  <a:ext uri="{FF2B5EF4-FFF2-40B4-BE49-F238E27FC236}">
                    <a16:creationId xmlns:a16="http://schemas.microsoft.com/office/drawing/2014/main" id="{17AB17BB-7FC5-4284-8159-A6CB8BA96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2038" y="2898775"/>
                <a:ext cx="26988" cy="25400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9" y="11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20" y="15"/>
                  </a:cxn>
                  <a:cxn ang="0">
                    <a:pos x="21" y="19"/>
                  </a:cxn>
                  <a:cxn ang="0">
                    <a:pos x="17" y="19"/>
                  </a:cxn>
                  <a:cxn ang="0">
                    <a:pos x="12" y="17"/>
                  </a:cxn>
                </a:cxnLst>
                <a:rect l="0" t="0" r="r" b="b"/>
                <a:pathLst>
                  <a:path w="21" h="19">
                    <a:moveTo>
                      <a:pt x="12" y="17"/>
                    </a:moveTo>
                    <a:cubicBezTo>
                      <a:pt x="11" y="17"/>
                      <a:pt x="9" y="12"/>
                      <a:pt x="9" y="11"/>
                    </a:cubicBezTo>
                    <a:cubicBezTo>
                      <a:pt x="7" y="7"/>
                      <a:pt x="0" y="9"/>
                      <a:pt x="0" y="6"/>
                    </a:cubicBezTo>
                    <a:cubicBezTo>
                      <a:pt x="0" y="3"/>
                      <a:pt x="6" y="0"/>
                      <a:pt x="9" y="0"/>
                    </a:cubicBezTo>
                    <a:cubicBezTo>
                      <a:pt x="11" y="7"/>
                      <a:pt x="14" y="15"/>
                      <a:pt x="20" y="15"/>
                    </a:cubicBezTo>
                    <a:cubicBezTo>
                      <a:pt x="20" y="16"/>
                      <a:pt x="20" y="18"/>
                      <a:pt x="21" y="19"/>
                    </a:cubicBezTo>
                    <a:cubicBezTo>
                      <a:pt x="20" y="19"/>
                      <a:pt x="18" y="19"/>
                      <a:pt x="17" y="19"/>
                    </a:cubicBezTo>
                    <a:cubicBezTo>
                      <a:pt x="15" y="19"/>
                      <a:pt x="14" y="17"/>
                      <a:pt x="12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" name="Freeform 134">
                <a:extLst>
                  <a:ext uri="{FF2B5EF4-FFF2-40B4-BE49-F238E27FC236}">
                    <a16:creationId xmlns:a16="http://schemas.microsoft.com/office/drawing/2014/main" id="{4A199AFD-B855-47C0-B3ED-91C8055FE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3313" y="2917825"/>
                <a:ext cx="11113" cy="111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9" y="3"/>
                  </a:cxn>
                  <a:cxn ang="0">
                    <a:pos x="4" y="8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6" y="0"/>
                      <a:pt x="8" y="2"/>
                      <a:pt x="9" y="3"/>
                    </a:cubicBezTo>
                    <a:cubicBezTo>
                      <a:pt x="9" y="5"/>
                      <a:pt x="7" y="8"/>
                      <a:pt x="4" y="8"/>
                    </a:cubicBezTo>
                    <a:cubicBezTo>
                      <a:pt x="1" y="8"/>
                      <a:pt x="1" y="5"/>
                      <a:pt x="1" y="3"/>
                    </a:cubicBezTo>
                    <a:cubicBezTo>
                      <a:pt x="1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35">
                <a:extLst>
                  <a:ext uri="{FF2B5EF4-FFF2-40B4-BE49-F238E27FC236}">
                    <a16:creationId xmlns:a16="http://schemas.microsoft.com/office/drawing/2014/main" id="{866DEEB6-EF6F-4355-8DA9-A64250512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5675" y="2892425"/>
                <a:ext cx="9525" cy="158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8" y="1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1" y="0"/>
                  </a:cxn>
                </a:cxnLst>
                <a:rect l="0" t="0" r="r" b="b"/>
                <a:pathLst>
                  <a:path w="8" h="12">
                    <a:moveTo>
                      <a:pt x="1" y="0"/>
                    </a:moveTo>
                    <a:cubicBezTo>
                      <a:pt x="5" y="4"/>
                      <a:pt x="8" y="7"/>
                      <a:pt x="8" y="12"/>
                    </a:cubicBezTo>
                    <a:cubicBezTo>
                      <a:pt x="5" y="12"/>
                      <a:pt x="0" y="5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36">
                <a:extLst>
                  <a:ext uri="{FF2B5EF4-FFF2-40B4-BE49-F238E27FC236}">
                    <a16:creationId xmlns:a16="http://schemas.microsoft.com/office/drawing/2014/main" id="{631597AF-03F8-4605-A714-E657E9EE47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3450" y="2855913"/>
                <a:ext cx="15875" cy="158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1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12" h="11">
                    <a:moveTo>
                      <a:pt x="2" y="0"/>
                    </a:moveTo>
                    <a:cubicBezTo>
                      <a:pt x="5" y="2"/>
                      <a:pt x="12" y="11"/>
                      <a:pt x="8" y="11"/>
                    </a:cubicBezTo>
                    <a:cubicBezTo>
                      <a:pt x="6" y="11"/>
                      <a:pt x="1" y="4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37">
                <a:extLst>
                  <a:ext uri="{FF2B5EF4-FFF2-40B4-BE49-F238E27FC236}">
                    <a16:creationId xmlns:a16="http://schemas.microsoft.com/office/drawing/2014/main" id="{72D4FC27-5810-4FFE-B847-6E9EA21E7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8438" y="2284413"/>
                <a:ext cx="41275" cy="49213"/>
              </a:xfrm>
              <a:custGeom>
                <a:avLst/>
                <a:gdLst/>
                <a:ahLst/>
                <a:cxnLst>
                  <a:cxn ang="0">
                    <a:pos x="12" y="22"/>
                  </a:cxn>
                  <a:cxn ang="0">
                    <a:pos x="14" y="16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5" y="16"/>
                  </a:cxn>
                  <a:cxn ang="0">
                    <a:pos x="0" y="11"/>
                  </a:cxn>
                  <a:cxn ang="0">
                    <a:pos x="14" y="0"/>
                  </a:cxn>
                  <a:cxn ang="0">
                    <a:pos x="26" y="3"/>
                  </a:cxn>
                  <a:cxn ang="0">
                    <a:pos x="26" y="8"/>
                  </a:cxn>
                  <a:cxn ang="0">
                    <a:pos x="30" y="11"/>
                  </a:cxn>
                  <a:cxn ang="0">
                    <a:pos x="30" y="16"/>
                  </a:cxn>
                  <a:cxn ang="0">
                    <a:pos x="26" y="16"/>
                  </a:cxn>
                  <a:cxn ang="0">
                    <a:pos x="15" y="37"/>
                  </a:cxn>
                  <a:cxn ang="0">
                    <a:pos x="14" y="33"/>
                  </a:cxn>
                  <a:cxn ang="0">
                    <a:pos x="14" y="36"/>
                  </a:cxn>
                  <a:cxn ang="0">
                    <a:pos x="7" y="29"/>
                  </a:cxn>
                  <a:cxn ang="0">
                    <a:pos x="12" y="22"/>
                  </a:cxn>
                </a:cxnLst>
                <a:rect l="0" t="0" r="r" b="b"/>
                <a:pathLst>
                  <a:path w="30" h="37">
                    <a:moveTo>
                      <a:pt x="12" y="22"/>
                    </a:moveTo>
                    <a:cubicBezTo>
                      <a:pt x="14" y="16"/>
                      <a:pt x="14" y="16"/>
                      <a:pt x="14" y="16"/>
                    </a:cubicBezTo>
                    <a:cubicBezTo>
                      <a:pt x="11" y="15"/>
                      <a:pt x="11" y="12"/>
                      <a:pt x="10" y="10"/>
                    </a:cubicBezTo>
                    <a:cubicBezTo>
                      <a:pt x="10" y="11"/>
                      <a:pt x="9" y="13"/>
                      <a:pt x="10" y="14"/>
                    </a:cubicBezTo>
                    <a:cubicBezTo>
                      <a:pt x="8" y="14"/>
                      <a:pt x="6" y="16"/>
                      <a:pt x="5" y="16"/>
                    </a:cubicBezTo>
                    <a:cubicBezTo>
                      <a:pt x="3" y="16"/>
                      <a:pt x="0" y="13"/>
                      <a:pt x="0" y="11"/>
                    </a:cubicBezTo>
                    <a:cubicBezTo>
                      <a:pt x="0" y="8"/>
                      <a:pt x="13" y="0"/>
                      <a:pt x="14" y="0"/>
                    </a:cubicBezTo>
                    <a:cubicBezTo>
                      <a:pt x="18" y="0"/>
                      <a:pt x="20" y="3"/>
                      <a:pt x="26" y="3"/>
                    </a:cubicBezTo>
                    <a:cubicBezTo>
                      <a:pt x="26" y="5"/>
                      <a:pt x="25" y="8"/>
                      <a:pt x="26" y="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3"/>
                      <a:pt x="29" y="14"/>
                      <a:pt x="30" y="16"/>
                    </a:cubicBezTo>
                    <a:cubicBezTo>
                      <a:pt x="29" y="16"/>
                      <a:pt x="27" y="16"/>
                      <a:pt x="26" y="16"/>
                    </a:cubicBezTo>
                    <a:cubicBezTo>
                      <a:pt x="25" y="24"/>
                      <a:pt x="21" y="37"/>
                      <a:pt x="15" y="37"/>
                    </a:cubicBezTo>
                    <a:cubicBezTo>
                      <a:pt x="14" y="37"/>
                      <a:pt x="14" y="35"/>
                      <a:pt x="14" y="3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0" y="36"/>
                      <a:pt x="7" y="31"/>
                      <a:pt x="7" y="29"/>
                    </a:cubicBezTo>
                    <a:cubicBezTo>
                      <a:pt x="7" y="28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3" name="Freeform 138">
                <a:extLst>
                  <a:ext uri="{FF2B5EF4-FFF2-40B4-BE49-F238E27FC236}">
                    <a16:creationId xmlns:a16="http://schemas.microsoft.com/office/drawing/2014/main" id="{8BBDCB68-AF3E-413E-BF50-0C3D1CA24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6063" y="2271713"/>
                <a:ext cx="42863" cy="30163"/>
              </a:xfrm>
              <a:custGeom>
                <a:avLst/>
                <a:gdLst/>
                <a:ahLst/>
                <a:cxnLst>
                  <a:cxn ang="0">
                    <a:pos x="23" y="15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3" y="17"/>
                  </a:cxn>
                  <a:cxn ang="0">
                    <a:pos x="0" y="12"/>
                  </a:cxn>
                  <a:cxn ang="0">
                    <a:pos x="8" y="5"/>
                  </a:cxn>
                  <a:cxn ang="0">
                    <a:pos x="23" y="0"/>
                  </a:cxn>
                  <a:cxn ang="0">
                    <a:pos x="23" y="15"/>
                  </a:cxn>
                </a:cxnLst>
                <a:rect l="0" t="0" r="r" b="b"/>
                <a:pathLst>
                  <a:path w="33" h="23">
                    <a:moveTo>
                      <a:pt x="23" y="15"/>
                    </a:moveTo>
                    <a:cubicBezTo>
                      <a:pt x="20" y="15"/>
                      <a:pt x="18" y="13"/>
                      <a:pt x="17" y="12"/>
                    </a:cubicBezTo>
                    <a:cubicBezTo>
                      <a:pt x="13" y="16"/>
                      <a:pt x="12" y="23"/>
                      <a:pt x="6" y="23"/>
                    </a:cubicBezTo>
                    <a:cubicBezTo>
                      <a:pt x="4" y="23"/>
                      <a:pt x="3" y="19"/>
                      <a:pt x="3" y="17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12"/>
                      <a:pt x="8" y="6"/>
                      <a:pt x="8" y="5"/>
                    </a:cubicBezTo>
                    <a:cubicBezTo>
                      <a:pt x="16" y="7"/>
                      <a:pt x="17" y="0"/>
                      <a:pt x="23" y="0"/>
                    </a:cubicBezTo>
                    <a:cubicBezTo>
                      <a:pt x="33" y="0"/>
                      <a:pt x="28" y="15"/>
                      <a:pt x="23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4" name="Freeform 139">
                <a:extLst>
                  <a:ext uri="{FF2B5EF4-FFF2-40B4-BE49-F238E27FC236}">
                    <a16:creationId xmlns:a16="http://schemas.microsoft.com/office/drawing/2014/main" id="{A0C598EC-2E51-4705-B4C3-0AFAF0581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2250" y="2136775"/>
                <a:ext cx="185738" cy="153988"/>
              </a:xfrm>
              <a:custGeom>
                <a:avLst/>
                <a:gdLst/>
                <a:ahLst/>
                <a:cxnLst>
                  <a:cxn ang="0">
                    <a:pos x="55" y="110"/>
                  </a:cxn>
                  <a:cxn ang="0">
                    <a:pos x="55" y="107"/>
                  </a:cxn>
                  <a:cxn ang="0">
                    <a:pos x="56" y="99"/>
                  </a:cxn>
                  <a:cxn ang="0">
                    <a:pos x="43" y="95"/>
                  </a:cxn>
                  <a:cxn ang="0">
                    <a:pos x="39" y="99"/>
                  </a:cxn>
                  <a:cxn ang="0">
                    <a:pos x="29" y="100"/>
                  </a:cxn>
                  <a:cxn ang="0">
                    <a:pos x="6" y="106"/>
                  </a:cxn>
                  <a:cxn ang="0">
                    <a:pos x="0" y="104"/>
                  </a:cxn>
                  <a:cxn ang="0">
                    <a:pos x="5" y="101"/>
                  </a:cxn>
                  <a:cxn ang="0">
                    <a:pos x="30" y="84"/>
                  </a:cxn>
                  <a:cxn ang="0">
                    <a:pos x="57" y="84"/>
                  </a:cxn>
                  <a:cxn ang="0">
                    <a:pos x="72" y="70"/>
                  </a:cxn>
                  <a:cxn ang="0">
                    <a:pos x="79" y="59"/>
                  </a:cxn>
                  <a:cxn ang="0">
                    <a:pos x="77" y="64"/>
                  </a:cxn>
                  <a:cxn ang="0">
                    <a:pos x="79" y="66"/>
                  </a:cxn>
                  <a:cxn ang="0">
                    <a:pos x="92" y="60"/>
                  </a:cxn>
                  <a:cxn ang="0">
                    <a:pos x="116" y="25"/>
                  </a:cxn>
                  <a:cxn ang="0">
                    <a:pos x="114" y="19"/>
                  </a:cxn>
                  <a:cxn ang="0">
                    <a:pos x="125" y="3"/>
                  </a:cxn>
                  <a:cxn ang="0">
                    <a:pos x="130" y="4"/>
                  </a:cxn>
                  <a:cxn ang="0">
                    <a:pos x="129" y="4"/>
                  </a:cxn>
                  <a:cxn ang="0">
                    <a:pos x="128" y="0"/>
                  </a:cxn>
                  <a:cxn ang="0">
                    <a:pos x="133" y="2"/>
                  </a:cxn>
                  <a:cxn ang="0">
                    <a:pos x="134" y="11"/>
                  </a:cxn>
                  <a:cxn ang="0">
                    <a:pos x="140" y="26"/>
                  </a:cxn>
                  <a:cxn ang="0">
                    <a:pos x="134" y="40"/>
                  </a:cxn>
                  <a:cxn ang="0">
                    <a:pos x="134" y="43"/>
                  </a:cxn>
                  <a:cxn ang="0">
                    <a:pos x="130" y="44"/>
                  </a:cxn>
                  <a:cxn ang="0">
                    <a:pos x="127" y="63"/>
                  </a:cxn>
                  <a:cxn ang="0">
                    <a:pos x="122" y="76"/>
                  </a:cxn>
                  <a:cxn ang="0">
                    <a:pos x="125" y="84"/>
                  </a:cxn>
                  <a:cxn ang="0">
                    <a:pos x="114" y="93"/>
                  </a:cxn>
                  <a:cxn ang="0">
                    <a:pos x="114" y="86"/>
                  </a:cxn>
                  <a:cxn ang="0">
                    <a:pos x="102" y="96"/>
                  </a:cxn>
                  <a:cxn ang="0">
                    <a:pos x="100" y="94"/>
                  </a:cxn>
                  <a:cxn ang="0">
                    <a:pos x="96" y="94"/>
                  </a:cxn>
                  <a:cxn ang="0">
                    <a:pos x="87" y="100"/>
                  </a:cxn>
                  <a:cxn ang="0">
                    <a:pos x="74" y="92"/>
                  </a:cxn>
                  <a:cxn ang="0">
                    <a:pos x="72" y="96"/>
                  </a:cxn>
                  <a:cxn ang="0">
                    <a:pos x="76" y="103"/>
                  </a:cxn>
                  <a:cxn ang="0">
                    <a:pos x="72" y="103"/>
                  </a:cxn>
                  <a:cxn ang="0">
                    <a:pos x="61" y="115"/>
                  </a:cxn>
                  <a:cxn ang="0">
                    <a:pos x="55" y="110"/>
                  </a:cxn>
                </a:cxnLst>
                <a:rect l="0" t="0" r="r" b="b"/>
                <a:pathLst>
                  <a:path w="140" h="115">
                    <a:moveTo>
                      <a:pt x="55" y="110"/>
                    </a:moveTo>
                    <a:cubicBezTo>
                      <a:pt x="53" y="110"/>
                      <a:pt x="55" y="108"/>
                      <a:pt x="55" y="107"/>
                    </a:cubicBezTo>
                    <a:cubicBezTo>
                      <a:pt x="55" y="104"/>
                      <a:pt x="56" y="101"/>
                      <a:pt x="56" y="99"/>
                    </a:cubicBezTo>
                    <a:cubicBezTo>
                      <a:pt x="51" y="98"/>
                      <a:pt x="48" y="95"/>
                      <a:pt x="43" y="95"/>
                    </a:cubicBezTo>
                    <a:cubicBezTo>
                      <a:pt x="40" y="95"/>
                      <a:pt x="40" y="98"/>
                      <a:pt x="39" y="99"/>
                    </a:cubicBezTo>
                    <a:cubicBezTo>
                      <a:pt x="35" y="100"/>
                      <a:pt x="32" y="98"/>
                      <a:pt x="29" y="100"/>
                    </a:cubicBezTo>
                    <a:cubicBezTo>
                      <a:pt x="23" y="103"/>
                      <a:pt x="15" y="106"/>
                      <a:pt x="6" y="106"/>
                    </a:cubicBezTo>
                    <a:cubicBezTo>
                      <a:pt x="3" y="106"/>
                      <a:pt x="0" y="106"/>
                      <a:pt x="0" y="104"/>
                    </a:cubicBezTo>
                    <a:cubicBezTo>
                      <a:pt x="0" y="103"/>
                      <a:pt x="4" y="102"/>
                      <a:pt x="5" y="101"/>
                    </a:cubicBezTo>
                    <a:cubicBezTo>
                      <a:pt x="15" y="95"/>
                      <a:pt x="19" y="84"/>
                      <a:pt x="30" y="84"/>
                    </a:cubicBezTo>
                    <a:cubicBezTo>
                      <a:pt x="43" y="84"/>
                      <a:pt x="47" y="84"/>
                      <a:pt x="57" y="84"/>
                    </a:cubicBezTo>
                    <a:cubicBezTo>
                      <a:pt x="65" y="84"/>
                      <a:pt x="68" y="70"/>
                      <a:pt x="72" y="70"/>
                    </a:cubicBezTo>
                    <a:cubicBezTo>
                      <a:pt x="72" y="70"/>
                      <a:pt x="78" y="60"/>
                      <a:pt x="79" y="59"/>
                    </a:cubicBezTo>
                    <a:cubicBezTo>
                      <a:pt x="78" y="61"/>
                      <a:pt x="77" y="62"/>
                      <a:pt x="77" y="64"/>
                    </a:cubicBezTo>
                    <a:cubicBezTo>
                      <a:pt x="77" y="65"/>
                      <a:pt x="78" y="66"/>
                      <a:pt x="79" y="66"/>
                    </a:cubicBezTo>
                    <a:cubicBezTo>
                      <a:pt x="86" y="66"/>
                      <a:pt x="87" y="62"/>
                      <a:pt x="92" y="60"/>
                    </a:cubicBezTo>
                    <a:cubicBezTo>
                      <a:pt x="101" y="57"/>
                      <a:pt x="116" y="39"/>
                      <a:pt x="116" y="25"/>
                    </a:cubicBezTo>
                    <a:cubicBezTo>
                      <a:pt x="116" y="22"/>
                      <a:pt x="114" y="22"/>
                      <a:pt x="114" y="19"/>
                    </a:cubicBezTo>
                    <a:cubicBezTo>
                      <a:pt x="114" y="14"/>
                      <a:pt x="119" y="3"/>
                      <a:pt x="125" y="3"/>
                    </a:cubicBezTo>
                    <a:cubicBezTo>
                      <a:pt x="125" y="3"/>
                      <a:pt x="125" y="9"/>
                      <a:pt x="130" y="4"/>
                    </a:cubicBezTo>
                    <a:cubicBezTo>
                      <a:pt x="130" y="4"/>
                      <a:pt x="129" y="4"/>
                      <a:pt x="129" y="4"/>
                    </a:cubicBezTo>
                    <a:cubicBezTo>
                      <a:pt x="128" y="4"/>
                      <a:pt x="127" y="0"/>
                      <a:pt x="128" y="0"/>
                    </a:cubicBezTo>
                    <a:cubicBezTo>
                      <a:pt x="131" y="0"/>
                      <a:pt x="133" y="1"/>
                      <a:pt x="133" y="2"/>
                    </a:cubicBezTo>
                    <a:cubicBezTo>
                      <a:pt x="135" y="5"/>
                      <a:pt x="134" y="8"/>
                      <a:pt x="134" y="11"/>
                    </a:cubicBezTo>
                    <a:cubicBezTo>
                      <a:pt x="134" y="17"/>
                      <a:pt x="140" y="20"/>
                      <a:pt x="140" y="26"/>
                    </a:cubicBezTo>
                    <a:cubicBezTo>
                      <a:pt x="140" y="33"/>
                      <a:pt x="134" y="34"/>
                      <a:pt x="134" y="40"/>
                    </a:cubicBezTo>
                    <a:cubicBezTo>
                      <a:pt x="134" y="41"/>
                      <a:pt x="134" y="42"/>
                      <a:pt x="134" y="43"/>
                    </a:cubicBezTo>
                    <a:cubicBezTo>
                      <a:pt x="133" y="44"/>
                      <a:pt x="132" y="43"/>
                      <a:pt x="130" y="44"/>
                    </a:cubicBezTo>
                    <a:cubicBezTo>
                      <a:pt x="126" y="45"/>
                      <a:pt x="127" y="59"/>
                      <a:pt x="127" y="63"/>
                    </a:cubicBezTo>
                    <a:cubicBezTo>
                      <a:pt x="127" y="67"/>
                      <a:pt x="122" y="70"/>
                      <a:pt x="122" y="76"/>
                    </a:cubicBezTo>
                    <a:cubicBezTo>
                      <a:pt x="122" y="80"/>
                      <a:pt x="124" y="81"/>
                      <a:pt x="125" y="84"/>
                    </a:cubicBezTo>
                    <a:cubicBezTo>
                      <a:pt x="119" y="87"/>
                      <a:pt x="119" y="91"/>
                      <a:pt x="114" y="93"/>
                    </a:cubicBezTo>
                    <a:cubicBezTo>
                      <a:pt x="112" y="89"/>
                      <a:pt x="114" y="89"/>
                      <a:pt x="114" y="86"/>
                    </a:cubicBezTo>
                    <a:cubicBezTo>
                      <a:pt x="108" y="90"/>
                      <a:pt x="104" y="90"/>
                      <a:pt x="102" y="96"/>
                    </a:cubicBezTo>
                    <a:cubicBezTo>
                      <a:pt x="102" y="96"/>
                      <a:pt x="100" y="95"/>
                      <a:pt x="100" y="94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3" y="97"/>
                      <a:pt x="91" y="100"/>
                      <a:pt x="87" y="100"/>
                    </a:cubicBezTo>
                    <a:cubicBezTo>
                      <a:pt x="78" y="100"/>
                      <a:pt x="78" y="92"/>
                      <a:pt x="74" y="92"/>
                    </a:cubicBezTo>
                    <a:cubicBezTo>
                      <a:pt x="73" y="92"/>
                      <a:pt x="72" y="94"/>
                      <a:pt x="72" y="96"/>
                    </a:cubicBezTo>
                    <a:cubicBezTo>
                      <a:pt x="72" y="97"/>
                      <a:pt x="76" y="103"/>
                      <a:pt x="76" y="103"/>
                    </a:cubicBezTo>
                    <a:cubicBezTo>
                      <a:pt x="75" y="103"/>
                      <a:pt x="73" y="103"/>
                      <a:pt x="72" y="103"/>
                    </a:cubicBezTo>
                    <a:cubicBezTo>
                      <a:pt x="68" y="103"/>
                      <a:pt x="63" y="110"/>
                      <a:pt x="61" y="115"/>
                    </a:cubicBezTo>
                    <a:cubicBezTo>
                      <a:pt x="57" y="114"/>
                      <a:pt x="58" y="110"/>
                      <a:pt x="55" y="1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5" name="Freeform 140">
                <a:extLst>
                  <a:ext uri="{FF2B5EF4-FFF2-40B4-BE49-F238E27FC236}">
                    <a16:creationId xmlns:a16="http://schemas.microsoft.com/office/drawing/2014/main" id="{F16069CB-3608-4E3C-A8E6-87D16C76F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1475" y="2054225"/>
                <a:ext cx="96838" cy="80963"/>
              </a:xfrm>
              <a:custGeom>
                <a:avLst/>
                <a:gdLst/>
                <a:ahLst/>
                <a:cxnLst>
                  <a:cxn ang="0">
                    <a:pos x="11" y="33"/>
                  </a:cxn>
                  <a:cxn ang="0">
                    <a:pos x="15" y="33"/>
                  </a:cxn>
                  <a:cxn ang="0">
                    <a:pos x="26" y="10"/>
                  </a:cxn>
                  <a:cxn ang="0">
                    <a:pos x="23" y="6"/>
                  </a:cxn>
                  <a:cxn ang="0">
                    <a:pos x="26" y="0"/>
                  </a:cxn>
                  <a:cxn ang="0">
                    <a:pos x="60" y="22"/>
                  </a:cxn>
                  <a:cxn ang="0">
                    <a:pos x="70" y="21"/>
                  </a:cxn>
                  <a:cxn ang="0">
                    <a:pos x="67" y="26"/>
                  </a:cxn>
                  <a:cxn ang="0">
                    <a:pos x="72" y="32"/>
                  </a:cxn>
                  <a:cxn ang="0">
                    <a:pos x="59" y="36"/>
                  </a:cxn>
                  <a:cxn ang="0">
                    <a:pos x="43" y="51"/>
                  </a:cxn>
                  <a:cxn ang="0">
                    <a:pos x="24" y="41"/>
                  </a:cxn>
                  <a:cxn ang="0">
                    <a:pos x="21" y="45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5" y="61"/>
                  </a:cxn>
                  <a:cxn ang="0">
                    <a:pos x="3" y="61"/>
                  </a:cxn>
                  <a:cxn ang="0">
                    <a:pos x="3" y="51"/>
                  </a:cxn>
                  <a:cxn ang="0">
                    <a:pos x="0" y="46"/>
                  </a:cxn>
                  <a:cxn ang="0">
                    <a:pos x="8" y="35"/>
                  </a:cxn>
                  <a:cxn ang="0">
                    <a:pos x="8" y="32"/>
                  </a:cxn>
                  <a:cxn ang="0">
                    <a:pos x="12" y="34"/>
                  </a:cxn>
                  <a:cxn ang="0">
                    <a:pos x="11" y="33"/>
                  </a:cxn>
                </a:cxnLst>
                <a:rect l="0" t="0" r="r" b="b"/>
                <a:pathLst>
                  <a:path w="72" h="61">
                    <a:moveTo>
                      <a:pt x="11" y="33"/>
                    </a:moveTo>
                    <a:cubicBezTo>
                      <a:pt x="12" y="33"/>
                      <a:pt x="14" y="33"/>
                      <a:pt x="15" y="33"/>
                    </a:cubicBezTo>
                    <a:cubicBezTo>
                      <a:pt x="23" y="33"/>
                      <a:pt x="26" y="16"/>
                      <a:pt x="26" y="10"/>
                    </a:cubicBezTo>
                    <a:cubicBezTo>
                      <a:pt x="26" y="8"/>
                      <a:pt x="23" y="7"/>
                      <a:pt x="23" y="6"/>
                    </a:cubicBezTo>
                    <a:cubicBezTo>
                      <a:pt x="23" y="2"/>
                      <a:pt x="25" y="1"/>
                      <a:pt x="26" y="0"/>
                    </a:cubicBezTo>
                    <a:cubicBezTo>
                      <a:pt x="38" y="8"/>
                      <a:pt x="43" y="22"/>
                      <a:pt x="60" y="22"/>
                    </a:cubicBezTo>
                    <a:cubicBezTo>
                      <a:pt x="64" y="22"/>
                      <a:pt x="67" y="19"/>
                      <a:pt x="70" y="21"/>
                    </a:cubicBezTo>
                    <a:cubicBezTo>
                      <a:pt x="69" y="23"/>
                      <a:pt x="67" y="24"/>
                      <a:pt x="67" y="26"/>
                    </a:cubicBezTo>
                    <a:cubicBezTo>
                      <a:pt x="67" y="29"/>
                      <a:pt x="71" y="32"/>
                      <a:pt x="72" y="32"/>
                    </a:cubicBezTo>
                    <a:cubicBezTo>
                      <a:pt x="68" y="35"/>
                      <a:pt x="65" y="36"/>
                      <a:pt x="59" y="36"/>
                    </a:cubicBezTo>
                    <a:cubicBezTo>
                      <a:pt x="49" y="36"/>
                      <a:pt x="46" y="46"/>
                      <a:pt x="43" y="51"/>
                    </a:cubicBezTo>
                    <a:cubicBezTo>
                      <a:pt x="36" y="47"/>
                      <a:pt x="31" y="46"/>
                      <a:pt x="24" y="41"/>
                    </a:cubicBezTo>
                    <a:cubicBezTo>
                      <a:pt x="23" y="42"/>
                      <a:pt x="21" y="43"/>
                      <a:pt x="21" y="45"/>
                    </a:cubicBezTo>
                    <a:cubicBezTo>
                      <a:pt x="15" y="45"/>
                      <a:pt x="8" y="40"/>
                      <a:pt x="8" y="48"/>
                    </a:cubicBezTo>
                    <a:cubicBezTo>
                      <a:pt x="8" y="52"/>
                      <a:pt x="14" y="52"/>
                      <a:pt x="16" y="54"/>
                    </a:cubicBezTo>
                    <a:cubicBezTo>
                      <a:pt x="12" y="59"/>
                      <a:pt x="9" y="57"/>
                      <a:pt x="5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58"/>
                      <a:pt x="3" y="51"/>
                      <a:pt x="3" y="51"/>
                    </a:cubicBezTo>
                    <a:cubicBezTo>
                      <a:pt x="3" y="49"/>
                      <a:pt x="0" y="48"/>
                      <a:pt x="0" y="46"/>
                    </a:cubicBezTo>
                    <a:cubicBezTo>
                      <a:pt x="0" y="41"/>
                      <a:pt x="8" y="38"/>
                      <a:pt x="8" y="35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10" y="33"/>
                      <a:pt x="12" y="34"/>
                    </a:cubicBezTo>
                    <a:lnTo>
                      <a:pt x="11" y="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6" name="Freeform 141">
                <a:extLst>
                  <a:ext uri="{FF2B5EF4-FFF2-40B4-BE49-F238E27FC236}">
                    <a16:creationId xmlns:a16="http://schemas.microsoft.com/office/drawing/2014/main" id="{DDE6710B-C8C0-4F19-800E-579953B10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6725" y="2073275"/>
                <a:ext cx="15875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2"/>
                  </a:cxn>
                  <a:cxn ang="0">
                    <a:pos x="1" y="11"/>
                  </a:cxn>
                  <a:cxn ang="0">
                    <a:pos x="1" y="7"/>
                  </a:cxn>
                  <a:cxn ang="0">
                    <a:pos x="11" y="0"/>
                  </a:cxn>
                  <a:cxn ang="0">
                    <a:pos x="10" y="0"/>
                  </a:cxn>
                </a:cxnLst>
                <a:rect l="0" t="0" r="r" b="b"/>
                <a:pathLst>
                  <a:path w="12" h="11">
                    <a:moveTo>
                      <a:pt x="10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0" y="4"/>
                      <a:pt x="5" y="11"/>
                      <a:pt x="1" y="11"/>
                    </a:cubicBezTo>
                    <a:cubicBezTo>
                      <a:pt x="0" y="11"/>
                      <a:pt x="0" y="8"/>
                      <a:pt x="1" y="7"/>
                    </a:cubicBezTo>
                    <a:cubicBezTo>
                      <a:pt x="3" y="4"/>
                      <a:pt x="8" y="0"/>
                      <a:pt x="1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42">
                <a:extLst>
                  <a:ext uri="{FF2B5EF4-FFF2-40B4-BE49-F238E27FC236}">
                    <a16:creationId xmlns:a16="http://schemas.microsoft.com/office/drawing/2014/main" id="{D6AE9379-A585-4282-8E2A-42EB9691F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8475" y="2052638"/>
                <a:ext cx="22225" cy="15875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" y="12"/>
                  </a:cxn>
                  <a:cxn ang="0">
                    <a:pos x="1" y="10"/>
                  </a:cxn>
                  <a:cxn ang="0">
                    <a:pos x="10" y="0"/>
                  </a:cxn>
                  <a:cxn ang="0">
                    <a:pos x="17" y="0"/>
                  </a:cxn>
                  <a:cxn ang="0">
                    <a:pos x="17" y="3"/>
                  </a:cxn>
                </a:cxnLst>
                <a:rect l="0" t="0" r="r" b="b"/>
                <a:pathLst>
                  <a:path w="17" h="12">
                    <a:moveTo>
                      <a:pt x="17" y="3"/>
                    </a:moveTo>
                    <a:cubicBezTo>
                      <a:pt x="7" y="3"/>
                      <a:pt x="7" y="12"/>
                      <a:pt x="1" y="12"/>
                    </a:cubicBezTo>
                    <a:cubicBezTo>
                      <a:pt x="0" y="12"/>
                      <a:pt x="1" y="10"/>
                      <a:pt x="1" y="10"/>
                    </a:cubicBezTo>
                    <a:cubicBezTo>
                      <a:pt x="1" y="10"/>
                      <a:pt x="5" y="0"/>
                      <a:pt x="10" y="0"/>
                    </a:cubicBezTo>
                    <a:cubicBezTo>
                      <a:pt x="13" y="0"/>
                      <a:pt x="15" y="0"/>
                      <a:pt x="17" y="0"/>
                    </a:cubicBezTo>
                    <a:lnTo>
                      <a:pt x="17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43">
                <a:extLst>
                  <a:ext uri="{FF2B5EF4-FFF2-40B4-BE49-F238E27FC236}">
                    <a16:creationId xmlns:a16="http://schemas.microsoft.com/office/drawing/2014/main" id="{119C1256-B777-4142-A0D1-F217BE22B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8163" y="2035175"/>
                <a:ext cx="12700" cy="11113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2" y="3"/>
                  </a:cxn>
                  <a:cxn ang="0">
                    <a:pos x="9" y="0"/>
                  </a:cxn>
                  <a:cxn ang="0">
                    <a:pos x="1" y="9"/>
                  </a:cxn>
                  <a:cxn ang="0">
                    <a:pos x="1" y="6"/>
                  </a:cxn>
                </a:cxnLst>
                <a:rect l="0" t="0" r="r" b="b"/>
                <a:pathLst>
                  <a:path w="9" h="9">
                    <a:moveTo>
                      <a:pt x="1" y="6"/>
                    </a:moveTo>
                    <a:cubicBezTo>
                      <a:pt x="3" y="6"/>
                      <a:pt x="1" y="4"/>
                      <a:pt x="2" y="3"/>
                    </a:cubicBezTo>
                    <a:cubicBezTo>
                      <a:pt x="3" y="0"/>
                      <a:pt x="8" y="0"/>
                      <a:pt x="9" y="0"/>
                    </a:cubicBezTo>
                    <a:cubicBezTo>
                      <a:pt x="8" y="3"/>
                      <a:pt x="5" y="9"/>
                      <a:pt x="1" y="9"/>
                    </a:cubicBezTo>
                    <a:cubicBezTo>
                      <a:pt x="0" y="9"/>
                      <a:pt x="0" y="6"/>
                      <a:pt x="1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9" name="Freeform 144">
                <a:extLst>
                  <a:ext uri="{FF2B5EF4-FFF2-40B4-BE49-F238E27FC236}">
                    <a16:creationId xmlns:a16="http://schemas.microsoft.com/office/drawing/2014/main" id="{85EC712B-A462-4D02-8B23-2141550155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225" y="1855788"/>
                <a:ext cx="47625" cy="184150"/>
              </a:xfrm>
              <a:custGeom>
                <a:avLst/>
                <a:gdLst/>
                <a:ahLst/>
                <a:cxnLst>
                  <a:cxn ang="0">
                    <a:pos x="26" y="84"/>
                  </a:cxn>
                  <a:cxn ang="0">
                    <a:pos x="13" y="109"/>
                  </a:cxn>
                  <a:cxn ang="0">
                    <a:pos x="26" y="132"/>
                  </a:cxn>
                  <a:cxn ang="0">
                    <a:pos x="25" y="132"/>
                  </a:cxn>
                  <a:cxn ang="0">
                    <a:pos x="20" y="128"/>
                  </a:cxn>
                  <a:cxn ang="0">
                    <a:pos x="16" y="128"/>
                  </a:cxn>
                  <a:cxn ang="0">
                    <a:pos x="5" y="138"/>
                  </a:cxn>
                  <a:cxn ang="0">
                    <a:pos x="5" y="125"/>
                  </a:cxn>
                  <a:cxn ang="0">
                    <a:pos x="7" y="105"/>
                  </a:cxn>
                  <a:cxn ang="0">
                    <a:pos x="4" y="93"/>
                  </a:cxn>
                  <a:cxn ang="0">
                    <a:pos x="7" y="79"/>
                  </a:cxn>
                  <a:cxn ang="0">
                    <a:pos x="7" y="53"/>
                  </a:cxn>
                  <a:cxn ang="0">
                    <a:pos x="0" y="37"/>
                  </a:cxn>
                  <a:cxn ang="0">
                    <a:pos x="9" y="15"/>
                  </a:cxn>
                  <a:cxn ang="0">
                    <a:pos x="11" y="9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9" y="20"/>
                  </a:cxn>
                  <a:cxn ang="0">
                    <a:pos x="21" y="37"/>
                  </a:cxn>
                  <a:cxn ang="0">
                    <a:pos x="21" y="47"/>
                  </a:cxn>
                  <a:cxn ang="0">
                    <a:pos x="24" y="59"/>
                  </a:cxn>
                  <a:cxn ang="0">
                    <a:pos x="36" y="90"/>
                  </a:cxn>
                  <a:cxn ang="0">
                    <a:pos x="26" y="84"/>
                  </a:cxn>
                </a:cxnLst>
                <a:rect l="0" t="0" r="r" b="b"/>
                <a:pathLst>
                  <a:path w="36" h="138">
                    <a:moveTo>
                      <a:pt x="26" y="84"/>
                    </a:moveTo>
                    <a:cubicBezTo>
                      <a:pt x="15" y="84"/>
                      <a:pt x="13" y="98"/>
                      <a:pt x="13" y="109"/>
                    </a:cubicBezTo>
                    <a:cubicBezTo>
                      <a:pt x="13" y="120"/>
                      <a:pt x="22" y="124"/>
                      <a:pt x="26" y="132"/>
                    </a:cubicBezTo>
                    <a:cubicBezTo>
                      <a:pt x="26" y="132"/>
                      <a:pt x="25" y="132"/>
                      <a:pt x="25" y="132"/>
                    </a:cubicBezTo>
                    <a:cubicBezTo>
                      <a:pt x="23" y="133"/>
                      <a:pt x="21" y="130"/>
                      <a:pt x="20" y="128"/>
                    </a:cubicBezTo>
                    <a:cubicBezTo>
                      <a:pt x="19" y="128"/>
                      <a:pt x="17" y="128"/>
                      <a:pt x="16" y="128"/>
                    </a:cubicBezTo>
                    <a:cubicBezTo>
                      <a:pt x="11" y="128"/>
                      <a:pt x="11" y="138"/>
                      <a:pt x="5" y="138"/>
                    </a:cubicBezTo>
                    <a:cubicBezTo>
                      <a:pt x="4" y="138"/>
                      <a:pt x="5" y="127"/>
                      <a:pt x="5" y="125"/>
                    </a:cubicBezTo>
                    <a:cubicBezTo>
                      <a:pt x="5" y="117"/>
                      <a:pt x="7" y="112"/>
                      <a:pt x="7" y="105"/>
                    </a:cubicBezTo>
                    <a:cubicBezTo>
                      <a:pt x="7" y="99"/>
                      <a:pt x="4" y="98"/>
                      <a:pt x="4" y="93"/>
                    </a:cubicBezTo>
                    <a:cubicBezTo>
                      <a:pt x="4" y="86"/>
                      <a:pt x="7" y="84"/>
                      <a:pt x="7" y="79"/>
                    </a:cubicBezTo>
                    <a:cubicBezTo>
                      <a:pt x="7" y="68"/>
                      <a:pt x="7" y="64"/>
                      <a:pt x="7" y="53"/>
                    </a:cubicBezTo>
                    <a:cubicBezTo>
                      <a:pt x="7" y="46"/>
                      <a:pt x="0" y="44"/>
                      <a:pt x="0" y="37"/>
                    </a:cubicBezTo>
                    <a:cubicBezTo>
                      <a:pt x="0" y="28"/>
                      <a:pt x="3" y="16"/>
                      <a:pt x="9" y="15"/>
                    </a:cubicBezTo>
                    <a:cubicBezTo>
                      <a:pt x="9" y="12"/>
                      <a:pt x="11" y="11"/>
                      <a:pt x="11" y="9"/>
                    </a:cubicBezTo>
                    <a:cubicBezTo>
                      <a:pt x="11" y="4"/>
                      <a:pt x="11" y="3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4" y="8"/>
                      <a:pt x="18" y="14"/>
                      <a:pt x="19" y="20"/>
                    </a:cubicBezTo>
                    <a:cubicBezTo>
                      <a:pt x="21" y="26"/>
                      <a:pt x="18" y="30"/>
                      <a:pt x="21" y="3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52"/>
                      <a:pt x="23" y="57"/>
                      <a:pt x="24" y="59"/>
                    </a:cubicBezTo>
                    <a:cubicBezTo>
                      <a:pt x="27" y="70"/>
                      <a:pt x="33" y="79"/>
                      <a:pt x="36" y="90"/>
                    </a:cubicBezTo>
                    <a:cubicBezTo>
                      <a:pt x="34" y="86"/>
                      <a:pt x="30" y="84"/>
                      <a:pt x="26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0" name="Freeform 145">
                <a:extLst>
                  <a:ext uri="{FF2B5EF4-FFF2-40B4-BE49-F238E27FC236}">
                    <a16:creationId xmlns:a16="http://schemas.microsoft.com/office/drawing/2014/main" id="{7126D8CB-1CFA-4B13-B2A8-CD2B86D484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925" y="1219200"/>
                <a:ext cx="292100" cy="214313"/>
              </a:xfrm>
              <a:custGeom>
                <a:avLst/>
                <a:gdLst/>
                <a:ahLst/>
                <a:cxnLst>
                  <a:cxn ang="0">
                    <a:pos x="76" y="161"/>
                  </a:cxn>
                  <a:cxn ang="0">
                    <a:pos x="50" y="131"/>
                  </a:cxn>
                  <a:cxn ang="0">
                    <a:pos x="103" y="67"/>
                  </a:cxn>
                  <a:cxn ang="0">
                    <a:pos x="125" y="55"/>
                  </a:cxn>
                  <a:cxn ang="0">
                    <a:pos x="134" y="45"/>
                  </a:cxn>
                  <a:cxn ang="0">
                    <a:pos x="175" y="34"/>
                  </a:cxn>
                  <a:cxn ang="0">
                    <a:pos x="220" y="11"/>
                  </a:cxn>
                  <a:cxn ang="0">
                    <a:pos x="203" y="0"/>
                  </a:cxn>
                  <a:cxn ang="0">
                    <a:pos x="136" y="25"/>
                  </a:cxn>
                  <a:cxn ang="0">
                    <a:pos x="123" y="19"/>
                  </a:cxn>
                  <a:cxn ang="0">
                    <a:pos x="109" y="25"/>
                  </a:cxn>
                  <a:cxn ang="0">
                    <a:pos x="69" y="46"/>
                  </a:cxn>
                  <a:cxn ang="0">
                    <a:pos x="52" y="49"/>
                  </a:cxn>
                  <a:cxn ang="0">
                    <a:pos x="47" y="53"/>
                  </a:cxn>
                  <a:cxn ang="0">
                    <a:pos x="50" y="61"/>
                  </a:cxn>
                  <a:cxn ang="0">
                    <a:pos x="27" y="88"/>
                  </a:cxn>
                  <a:cxn ang="0">
                    <a:pos x="34" y="98"/>
                  </a:cxn>
                  <a:cxn ang="0">
                    <a:pos x="13" y="110"/>
                  </a:cxn>
                  <a:cxn ang="0">
                    <a:pos x="13" y="117"/>
                  </a:cxn>
                  <a:cxn ang="0">
                    <a:pos x="0" y="134"/>
                  </a:cxn>
                  <a:cxn ang="0">
                    <a:pos x="8" y="143"/>
                  </a:cxn>
                  <a:cxn ang="0">
                    <a:pos x="21" y="143"/>
                  </a:cxn>
                  <a:cxn ang="0">
                    <a:pos x="27" y="158"/>
                  </a:cxn>
                  <a:cxn ang="0">
                    <a:pos x="39" y="158"/>
                  </a:cxn>
                  <a:cxn ang="0">
                    <a:pos x="42" y="161"/>
                  </a:cxn>
                  <a:cxn ang="0">
                    <a:pos x="76" y="161"/>
                  </a:cxn>
                  <a:cxn ang="0">
                    <a:pos x="72" y="156"/>
                  </a:cxn>
                  <a:cxn ang="0">
                    <a:pos x="76" y="161"/>
                  </a:cxn>
                </a:cxnLst>
                <a:rect l="0" t="0" r="r" b="b"/>
                <a:pathLst>
                  <a:path w="220" h="161">
                    <a:moveTo>
                      <a:pt x="76" y="161"/>
                    </a:moveTo>
                    <a:cubicBezTo>
                      <a:pt x="66" y="151"/>
                      <a:pt x="50" y="147"/>
                      <a:pt x="50" y="131"/>
                    </a:cubicBezTo>
                    <a:cubicBezTo>
                      <a:pt x="50" y="102"/>
                      <a:pt x="81" y="73"/>
                      <a:pt x="103" y="67"/>
                    </a:cubicBezTo>
                    <a:cubicBezTo>
                      <a:pt x="111" y="64"/>
                      <a:pt x="113" y="55"/>
                      <a:pt x="125" y="55"/>
                    </a:cubicBezTo>
                    <a:cubicBezTo>
                      <a:pt x="130" y="55"/>
                      <a:pt x="132" y="46"/>
                      <a:pt x="134" y="45"/>
                    </a:cubicBezTo>
                    <a:cubicBezTo>
                      <a:pt x="149" y="38"/>
                      <a:pt x="160" y="41"/>
                      <a:pt x="175" y="34"/>
                    </a:cubicBezTo>
                    <a:cubicBezTo>
                      <a:pt x="186" y="28"/>
                      <a:pt x="220" y="26"/>
                      <a:pt x="220" y="11"/>
                    </a:cubicBezTo>
                    <a:cubicBezTo>
                      <a:pt x="220" y="6"/>
                      <a:pt x="208" y="0"/>
                      <a:pt x="203" y="0"/>
                    </a:cubicBezTo>
                    <a:cubicBezTo>
                      <a:pt x="181" y="0"/>
                      <a:pt x="160" y="25"/>
                      <a:pt x="136" y="25"/>
                    </a:cubicBezTo>
                    <a:cubicBezTo>
                      <a:pt x="131" y="25"/>
                      <a:pt x="128" y="19"/>
                      <a:pt x="123" y="19"/>
                    </a:cubicBezTo>
                    <a:cubicBezTo>
                      <a:pt x="115" y="19"/>
                      <a:pt x="115" y="25"/>
                      <a:pt x="109" y="25"/>
                    </a:cubicBezTo>
                    <a:cubicBezTo>
                      <a:pt x="93" y="25"/>
                      <a:pt x="80" y="46"/>
                      <a:pt x="69" y="46"/>
                    </a:cubicBezTo>
                    <a:cubicBezTo>
                      <a:pt x="63" y="46"/>
                      <a:pt x="58" y="49"/>
                      <a:pt x="52" y="49"/>
                    </a:cubicBezTo>
                    <a:cubicBezTo>
                      <a:pt x="49" y="49"/>
                      <a:pt x="47" y="52"/>
                      <a:pt x="47" y="53"/>
                    </a:cubicBezTo>
                    <a:cubicBezTo>
                      <a:pt x="47" y="56"/>
                      <a:pt x="50" y="58"/>
                      <a:pt x="50" y="61"/>
                    </a:cubicBezTo>
                    <a:cubicBezTo>
                      <a:pt x="50" y="74"/>
                      <a:pt x="27" y="80"/>
                      <a:pt x="27" y="88"/>
                    </a:cubicBezTo>
                    <a:cubicBezTo>
                      <a:pt x="27" y="91"/>
                      <a:pt x="34" y="92"/>
                      <a:pt x="34" y="98"/>
                    </a:cubicBezTo>
                    <a:cubicBezTo>
                      <a:pt x="27" y="99"/>
                      <a:pt x="13" y="102"/>
                      <a:pt x="13" y="110"/>
                    </a:cubicBezTo>
                    <a:cubicBezTo>
                      <a:pt x="13" y="115"/>
                      <a:pt x="13" y="117"/>
                      <a:pt x="13" y="117"/>
                    </a:cubicBezTo>
                    <a:cubicBezTo>
                      <a:pt x="13" y="124"/>
                      <a:pt x="0" y="124"/>
                      <a:pt x="0" y="134"/>
                    </a:cubicBezTo>
                    <a:cubicBezTo>
                      <a:pt x="0" y="139"/>
                      <a:pt x="8" y="143"/>
                      <a:pt x="8" y="143"/>
                    </a:cubicBezTo>
                    <a:cubicBezTo>
                      <a:pt x="8" y="143"/>
                      <a:pt x="20" y="143"/>
                      <a:pt x="21" y="143"/>
                    </a:cubicBezTo>
                    <a:cubicBezTo>
                      <a:pt x="28" y="145"/>
                      <a:pt x="24" y="152"/>
                      <a:pt x="27" y="158"/>
                    </a:cubicBezTo>
                    <a:cubicBezTo>
                      <a:pt x="28" y="161"/>
                      <a:pt x="35" y="158"/>
                      <a:pt x="39" y="158"/>
                    </a:cubicBezTo>
                    <a:cubicBezTo>
                      <a:pt x="40" y="158"/>
                      <a:pt x="41" y="161"/>
                      <a:pt x="42" y="161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5" y="159"/>
                      <a:pt x="73" y="157"/>
                      <a:pt x="72" y="156"/>
                    </a:cubicBezTo>
                    <a:lnTo>
                      <a:pt x="76" y="16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1" name="Freeform 146">
                <a:extLst>
                  <a:ext uri="{FF2B5EF4-FFF2-40B4-BE49-F238E27FC236}">
                    <a16:creationId xmlns:a16="http://schemas.microsoft.com/office/drawing/2014/main" id="{9CBC01EC-E016-4F3C-83E8-4A0083599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288" y="1196975"/>
                <a:ext cx="2847975" cy="1058863"/>
              </a:xfrm>
              <a:custGeom>
                <a:avLst/>
                <a:gdLst/>
                <a:ahLst/>
                <a:cxnLst>
                  <a:cxn ang="0">
                    <a:pos x="1515" y="585"/>
                  </a:cxn>
                  <a:cxn ang="0">
                    <a:pos x="1460" y="485"/>
                  </a:cxn>
                  <a:cxn ang="0">
                    <a:pos x="1665" y="408"/>
                  </a:cxn>
                  <a:cxn ang="0">
                    <a:pos x="1804" y="346"/>
                  </a:cxn>
                  <a:cxn ang="0">
                    <a:pos x="1709" y="465"/>
                  </a:cxn>
                  <a:cxn ang="0">
                    <a:pos x="1793" y="452"/>
                  </a:cxn>
                  <a:cxn ang="0">
                    <a:pos x="1989" y="313"/>
                  </a:cxn>
                  <a:cxn ang="0">
                    <a:pos x="2112" y="287"/>
                  </a:cxn>
                  <a:cxn ang="0">
                    <a:pos x="1892" y="194"/>
                  </a:cxn>
                  <a:cxn ang="0">
                    <a:pos x="1660" y="159"/>
                  </a:cxn>
                  <a:cxn ang="0">
                    <a:pos x="1435" y="157"/>
                  </a:cxn>
                  <a:cxn ang="0">
                    <a:pos x="1314" y="97"/>
                  </a:cxn>
                  <a:cxn ang="0">
                    <a:pos x="1102" y="104"/>
                  </a:cxn>
                  <a:cxn ang="0">
                    <a:pos x="1016" y="27"/>
                  </a:cxn>
                  <a:cxn ang="0">
                    <a:pos x="758" y="117"/>
                  </a:cxn>
                  <a:cxn ang="0">
                    <a:pos x="668" y="148"/>
                  </a:cxn>
                  <a:cxn ang="0">
                    <a:pos x="644" y="121"/>
                  </a:cxn>
                  <a:cxn ang="0">
                    <a:pos x="511" y="207"/>
                  </a:cxn>
                  <a:cxn ang="0">
                    <a:pos x="322" y="247"/>
                  </a:cxn>
                  <a:cxn ang="0">
                    <a:pos x="214" y="296"/>
                  </a:cxn>
                  <a:cxn ang="0">
                    <a:pos x="229" y="227"/>
                  </a:cxn>
                  <a:cxn ang="0">
                    <a:pos x="127" y="236"/>
                  </a:cxn>
                  <a:cxn ang="0">
                    <a:pos x="136" y="312"/>
                  </a:cxn>
                  <a:cxn ang="0">
                    <a:pos x="117" y="395"/>
                  </a:cxn>
                  <a:cxn ang="0">
                    <a:pos x="50" y="446"/>
                  </a:cxn>
                  <a:cxn ang="0">
                    <a:pos x="16" y="495"/>
                  </a:cxn>
                  <a:cxn ang="0">
                    <a:pos x="54" y="558"/>
                  </a:cxn>
                  <a:cxn ang="0">
                    <a:pos x="88" y="597"/>
                  </a:cxn>
                  <a:cxn ang="0">
                    <a:pos x="112" y="644"/>
                  </a:cxn>
                  <a:cxn ang="0">
                    <a:pos x="208" y="647"/>
                  </a:cxn>
                  <a:cxn ang="0">
                    <a:pos x="225" y="626"/>
                  </a:cxn>
                  <a:cxn ang="0">
                    <a:pos x="284" y="701"/>
                  </a:cxn>
                  <a:cxn ang="0">
                    <a:pos x="350" y="732"/>
                  </a:cxn>
                  <a:cxn ang="0">
                    <a:pos x="366" y="742"/>
                  </a:cxn>
                  <a:cxn ang="0">
                    <a:pos x="349" y="634"/>
                  </a:cxn>
                  <a:cxn ang="0">
                    <a:pos x="412" y="645"/>
                  </a:cxn>
                  <a:cxn ang="0">
                    <a:pos x="427" y="700"/>
                  </a:cxn>
                  <a:cxn ang="0">
                    <a:pos x="428" y="746"/>
                  </a:cxn>
                  <a:cxn ang="0">
                    <a:pos x="447" y="755"/>
                  </a:cxn>
                  <a:cxn ang="0">
                    <a:pos x="522" y="777"/>
                  </a:cxn>
                  <a:cxn ang="0">
                    <a:pos x="559" y="781"/>
                  </a:cxn>
                  <a:cxn ang="0">
                    <a:pos x="608" y="770"/>
                  </a:cxn>
                  <a:cxn ang="0">
                    <a:pos x="654" y="772"/>
                  </a:cxn>
                  <a:cxn ang="0">
                    <a:pos x="677" y="748"/>
                  </a:cxn>
                  <a:cxn ang="0">
                    <a:pos x="829" y="593"/>
                  </a:cxn>
                  <a:cxn ang="0">
                    <a:pos x="994" y="534"/>
                  </a:cxn>
                  <a:cxn ang="0">
                    <a:pos x="1224" y="569"/>
                  </a:cxn>
                  <a:cxn ang="0">
                    <a:pos x="1411" y="607"/>
                  </a:cxn>
                  <a:cxn ang="0">
                    <a:pos x="1400" y="655"/>
                  </a:cxn>
                </a:cxnLst>
                <a:rect l="0" t="0" r="r" b="b"/>
                <a:pathLst>
                  <a:path w="2139" h="795">
                    <a:moveTo>
                      <a:pt x="1398" y="684"/>
                    </a:moveTo>
                    <a:cubicBezTo>
                      <a:pt x="1398" y="684"/>
                      <a:pt x="1415" y="688"/>
                      <a:pt x="1429" y="688"/>
                    </a:cubicBezTo>
                    <a:cubicBezTo>
                      <a:pt x="1454" y="688"/>
                      <a:pt x="1478" y="635"/>
                      <a:pt x="1495" y="618"/>
                    </a:cubicBezTo>
                    <a:cubicBezTo>
                      <a:pt x="1502" y="610"/>
                      <a:pt x="1512" y="596"/>
                      <a:pt x="1515" y="585"/>
                    </a:cubicBezTo>
                    <a:cubicBezTo>
                      <a:pt x="1518" y="572"/>
                      <a:pt x="1513" y="564"/>
                      <a:pt x="1520" y="551"/>
                    </a:cubicBezTo>
                    <a:cubicBezTo>
                      <a:pt x="1522" y="547"/>
                      <a:pt x="1527" y="537"/>
                      <a:pt x="1527" y="527"/>
                    </a:cubicBezTo>
                    <a:cubicBezTo>
                      <a:pt x="1527" y="515"/>
                      <a:pt x="1508" y="492"/>
                      <a:pt x="1499" y="499"/>
                    </a:cubicBezTo>
                    <a:cubicBezTo>
                      <a:pt x="1473" y="518"/>
                      <a:pt x="1460" y="488"/>
                      <a:pt x="1460" y="485"/>
                    </a:cubicBezTo>
                    <a:cubicBezTo>
                      <a:pt x="1460" y="473"/>
                      <a:pt x="1483" y="459"/>
                      <a:pt x="1493" y="450"/>
                    </a:cubicBezTo>
                    <a:cubicBezTo>
                      <a:pt x="1506" y="436"/>
                      <a:pt x="1524" y="413"/>
                      <a:pt x="1543" y="408"/>
                    </a:cubicBezTo>
                    <a:cubicBezTo>
                      <a:pt x="1560" y="404"/>
                      <a:pt x="1613" y="399"/>
                      <a:pt x="1627" y="399"/>
                    </a:cubicBezTo>
                    <a:cubicBezTo>
                      <a:pt x="1645" y="399"/>
                      <a:pt x="1654" y="408"/>
                      <a:pt x="1665" y="408"/>
                    </a:cubicBezTo>
                    <a:cubicBezTo>
                      <a:pt x="1671" y="408"/>
                      <a:pt x="1675" y="408"/>
                      <a:pt x="1689" y="408"/>
                    </a:cubicBezTo>
                    <a:cubicBezTo>
                      <a:pt x="1696" y="379"/>
                      <a:pt x="1709" y="362"/>
                      <a:pt x="1740" y="362"/>
                    </a:cubicBezTo>
                    <a:cubicBezTo>
                      <a:pt x="1748" y="362"/>
                      <a:pt x="1751" y="360"/>
                      <a:pt x="1766" y="362"/>
                    </a:cubicBezTo>
                    <a:cubicBezTo>
                      <a:pt x="1759" y="368"/>
                      <a:pt x="1756" y="406"/>
                      <a:pt x="1804" y="346"/>
                    </a:cubicBezTo>
                    <a:cubicBezTo>
                      <a:pt x="1809" y="346"/>
                      <a:pt x="1832" y="355"/>
                      <a:pt x="1797" y="377"/>
                    </a:cubicBezTo>
                    <a:cubicBezTo>
                      <a:pt x="1785" y="385"/>
                      <a:pt x="1774" y="381"/>
                      <a:pt x="1766" y="393"/>
                    </a:cubicBezTo>
                    <a:cubicBezTo>
                      <a:pt x="1757" y="406"/>
                      <a:pt x="1749" y="423"/>
                      <a:pt x="1735" y="430"/>
                    </a:cubicBezTo>
                    <a:cubicBezTo>
                      <a:pt x="1724" y="436"/>
                      <a:pt x="1709" y="447"/>
                      <a:pt x="1709" y="465"/>
                    </a:cubicBezTo>
                    <a:cubicBezTo>
                      <a:pt x="1709" y="482"/>
                      <a:pt x="1714" y="535"/>
                      <a:pt x="1726" y="545"/>
                    </a:cubicBezTo>
                    <a:cubicBezTo>
                      <a:pt x="1735" y="532"/>
                      <a:pt x="1741" y="507"/>
                      <a:pt x="1760" y="503"/>
                    </a:cubicBezTo>
                    <a:cubicBezTo>
                      <a:pt x="1757" y="491"/>
                      <a:pt x="1777" y="488"/>
                      <a:pt x="1777" y="479"/>
                    </a:cubicBezTo>
                    <a:cubicBezTo>
                      <a:pt x="1777" y="464"/>
                      <a:pt x="1793" y="460"/>
                      <a:pt x="1793" y="452"/>
                    </a:cubicBezTo>
                    <a:cubicBezTo>
                      <a:pt x="1793" y="447"/>
                      <a:pt x="1788" y="442"/>
                      <a:pt x="1793" y="432"/>
                    </a:cubicBezTo>
                    <a:cubicBezTo>
                      <a:pt x="1828" y="356"/>
                      <a:pt x="1861" y="397"/>
                      <a:pt x="1874" y="397"/>
                    </a:cubicBezTo>
                    <a:cubicBezTo>
                      <a:pt x="1914" y="397"/>
                      <a:pt x="1941" y="347"/>
                      <a:pt x="1976" y="346"/>
                    </a:cubicBezTo>
                    <a:cubicBezTo>
                      <a:pt x="2041" y="345"/>
                      <a:pt x="1989" y="320"/>
                      <a:pt x="1989" y="313"/>
                    </a:cubicBezTo>
                    <a:cubicBezTo>
                      <a:pt x="1989" y="294"/>
                      <a:pt x="2015" y="297"/>
                      <a:pt x="2020" y="287"/>
                    </a:cubicBezTo>
                    <a:cubicBezTo>
                      <a:pt x="2022" y="282"/>
                      <a:pt x="2018" y="271"/>
                      <a:pt x="2026" y="271"/>
                    </a:cubicBezTo>
                    <a:cubicBezTo>
                      <a:pt x="2054" y="271"/>
                      <a:pt x="2077" y="309"/>
                      <a:pt x="2097" y="309"/>
                    </a:cubicBezTo>
                    <a:cubicBezTo>
                      <a:pt x="2106" y="309"/>
                      <a:pt x="2108" y="293"/>
                      <a:pt x="2112" y="287"/>
                    </a:cubicBezTo>
                    <a:cubicBezTo>
                      <a:pt x="2120" y="278"/>
                      <a:pt x="2127" y="279"/>
                      <a:pt x="2139" y="275"/>
                    </a:cubicBezTo>
                    <a:cubicBezTo>
                      <a:pt x="2123" y="254"/>
                      <a:pt x="2071" y="242"/>
                      <a:pt x="2046" y="227"/>
                    </a:cubicBezTo>
                    <a:cubicBezTo>
                      <a:pt x="2011" y="207"/>
                      <a:pt x="1965" y="185"/>
                      <a:pt x="1914" y="185"/>
                    </a:cubicBezTo>
                    <a:cubicBezTo>
                      <a:pt x="1900" y="185"/>
                      <a:pt x="1890" y="188"/>
                      <a:pt x="1892" y="194"/>
                    </a:cubicBezTo>
                    <a:cubicBezTo>
                      <a:pt x="1906" y="237"/>
                      <a:pt x="1872" y="194"/>
                      <a:pt x="1863" y="194"/>
                    </a:cubicBezTo>
                    <a:cubicBezTo>
                      <a:pt x="1762" y="192"/>
                      <a:pt x="1762" y="192"/>
                      <a:pt x="1762" y="192"/>
                    </a:cubicBezTo>
                    <a:cubicBezTo>
                      <a:pt x="1756" y="169"/>
                      <a:pt x="1741" y="161"/>
                      <a:pt x="1711" y="161"/>
                    </a:cubicBezTo>
                    <a:cubicBezTo>
                      <a:pt x="1695" y="161"/>
                      <a:pt x="1670" y="167"/>
                      <a:pt x="1660" y="159"/>
                    </a:cubicBezTo>
                    <a:cubicBezTo>
                      <a:pt x="1652" y="151"/>
                      <a:pt x="1651" y="141"/>
                      <a:pt x="1638" y="137"/>
                    </a:cubicBezTo>
                    <a:cubicBezTo>
                      <a:pt x="1611" y="128"/>
                      <a:pt x="1582" y="121"/>
                      <a:pt x="1548" y="121"/>
                    </a:cubicBezTo>
                    <a:cubicBezTo>
                      <a:pt x="1513" y="121"/>
                      <a:pt x="1509" y="140"/>
                      <a:pt x="1506" y="157"/>
                    </a:cubicBezTo>
                    <a:cubicBezTo>
                      <a:pt x="1473" y="157"/>
                      <a:pt x="1457" y="157"/>
                      <a:pt x="1435" y="157"/>
                    </a:cubicBezTo>
                    <a:cubicBezTo>
                      <a:pt x="1423" y="157"/>
                      <a:pt x="1421" y="147"/>
                      <a:pt x="1407" y="146"/>
                    </a:cubicBezTo>
                    <a:cubicBezTo>
                      <a:pt x="1405" y="152"/>
                      <a:pt x="1403" y="166"/>
                      <a:pt x="1396" y="166"/>
                    </a:cubicBezTo>
                    <a:cubicBezTo>
                      <a:pt x="1377" y="166"/>
                      <a:pt x="1369" y="143"/>
                      <a:pt x="1369" y="130"/>
                    </a:cubicBezTo>
                    <a:cubicBezTo>
                      <a:pt x="1369" y="127"/>
                      <a:pt x="1405" y="105"/>
                      <a:pt x="1314" y="97"/>
                    </a:cubicBezTo>
                    <a:cubicBezTo>
                      <a:pt x="1303" y="96"/>
                      <a:pt x="1296" y="101"/>
                      <a:pt x="1296" y="115"/>
                    </a:cubicBezTo>
                    <a:cubicBezTo>
                      <a:pt x="1248" y="115"/>
                      <a:pt x="1248" y="115"/>
                      <a:pt x="1248" y="115"/>
                    </a:cubicBezTo>
                    <a:cubicBezTo>
                      <a:pt x="1233" y="111"/>
                      <a:pt x="1157" y="102"/>
                      <a:pt x="1147" y="86"/>
                    </a:cubicBezTo>
                    <a:cubicBezTo>
                      <a:pt x="1089" y="133"/>
                      <a:pt x="1102" y="104"/>
                      <a:pt x="1102" y="104"/>
                    </a:cubicBezTo>
                    <a:cubicBezTo>
                      <a:pt x="1116" y="87"/>
                      <a:pt x="1249" y="51"/>
                      <a:pt x="1140" y="24"/>
                    </a:cubicBezTo>
                    <a:cubicBezTo>
                      <a:pt x="1094" y="24"/>
                      <a:pt x="1094" y="24"/>
                      <a:pt x="1094" y="24"/>
                    </a:cubicBezTo>
                    <a:cubicBezTo>
                      <a:pt x="1089" y="12"/>
                      <a:pt x="1079" y="0"/>
                      <a:pt x="1060" y="0"/>
                    </a:cubicBezTo>
                    <a:cubicBezTo>
                      <a:pt x="1038" y="0"/>
                      <a:pt x="1028" y="17"/>
                      <a:pt x="1016" y="27"/>
                    </a:cubicBezTo>
                    <a:cubicBezTo>
                      <a:pt x="1008" y="33"/>
                      <a:pt x="951" y="56"/>
                      <a:pt x="956" y="35"/>
                    </a:cubicBezTo>
                    <a:cubicBezTo>
                      <a:pt x="941" y="40"/>
                      <a:pt x="879" y="44"/>
                      <a:pt x="847" y="73"/>
                    </a:cubicBezTo>
                    <a:cubicBezTo>
                      <a:pt x="840" y="79"/>
                      <a:pt x="838" y="97"/>
                      <a:pt x="828" y="97"/>
                    </a:cubicBezTo>
                    <a:cubicBezTo>
                      <a:pt x="813" y="97"/>
                      <a:pt x="758" y="92"/>
                      <a:pt x="758" y="117"/>
                    </a:cubicBezTo>
                    <a:cubicBezTo>
                      <a:pt x="758" y="122"/>
                      <a:pt x="763" y="128"/>
                      <a:pt x="765" y="135"/>
                    </a:cubicBezTo>
                    <a:cubicBezTo>
                      <a:pt x="755" y="141"/>
                      <a:pt x="752" y="135"/>
                      <a:pt x="721" y="135"/>
                    </a:cubicBezTo>
                    <a:cubicBezTo>
                      <a:pt x="695" y="170"/>
                      <a:pt x="697" y="129"/>
                      <a:pt x="691" y="121"/>
                    </a:cubicBezTo>
                    <a:cubicBezTo>
                      <a:pt x="689" y="136"/>
                      <a:pt x="679" y="142"/>
                      <a:pt x="668" y="148"/>
                    </a:cubicBezTo>
                    <a:cubicBezTo>
                      <a:pt x="671" y="160"/>
                      <a:pt x="690" y="173"/>
                      <a:pt x="677" y="188"/>
                    </a:cubicBezTo>
                    <a:cubicBezTo>
                      <a:pt x="667" y="198"/>
                      <a:pt x="695" y="230"/>
                      <a:pt x="680" y="230"/>
                    </a:cubicBezTo>
                    <a:cubicBezTo>
                      <a:pt x="662" y="230"/>
                      <a:pt x="657" y="164"/>
                      <a:pt x="657" y="150"/>
                    </a:cubicBezTo>
                    <a:cubicBezTo>
                      <a:pt x="657" y="135"/>
                      <a:pt x="681" y="129"/>
                      <a:pt x="644" y="121"/>
                    </a:cubicBezTo>
                    <a:cubicBezTo>
                      <a:pt x="625" y="118"/>
                      <a:pt x="589" y="149"/>
                      <a:pt x="589" y="166"/>
                    </a:cubicBezTo>
                    <a:cubicBezTo>
                      <a:pt x="589" y="186"/>
                      <a:pt x="598" y="199"/>
                      <a:pt x="608" y="210"/>
                    </a:cubicBezTo>
                    <a:cubicBezTo>
                      <a:pt x="633" y="248"/>
                      <a:pt x="574" y="205"/>
                      <a:pt x="552" y="200"/>
                    </a:cubicBezTo>
                    <a:cubicBezTo>
                      <a:pt x="492" y="184"/>
                      <a:pt x="512" y="204"/>
                      <a:pt x="511" y="207"/>
                    </a:cubicBezTo>
                    <a:cubicBezTo>
                      <a:pt x="509" y="241"/>
                      <a:pt x="495" y="214"/>
                      <a:pt x="487" y="214"/>
                    </a:cubicBezTo>
                    <a:cubicBezTo>
                      <a:pt x="473" y="214"/>
                      <a:pt x="445" y="233"/>
                      <a:pt x="425" y="223"/>
                    </a:cubicBezTo>
                    <a:cubicBezTo>
                      <a:pt x="415" y="197"/>
                      <a:pt x="349" y="256"/>
                      <a:pt x="333" y="256"/>
                    </a:cubicBezTo>
                    <a:cubicBezTo>
                      <a:pt x="327" y="256"/>
                      <a:pt x="320" y="252"/>
                      <a:pt x="322" y="247"/>
                    </a:cubicBezTo>
                    <a:cubicBezTo>
                      <a:pt x="329" y="229"/>
                      <a:pt x="319" y="191"/>
                      <a:pt x="300" y="249"/>
                    </a:cubicBezTo>
                    <a:cubicBezTo>
                      <a:pt x="298" y="253"/>
                      <a:pt x="306" y="255"/>
                      <a:pt x="306" y="263"/>
                    </a:cubicBezTo>
                    <a:cubicBezTo>
                      <a:pt x="306" y="278"/>
                      <a:pt x="283" y="267"/>
                      <a:pt x="271" y="271"/>
                    </a:cubicBezTo>
                    <a:cubicBezTo>
                      <a:pt x="259" y="275"/>
                      <a:pt x="265" y="318"/>
                      <a:pt x="214" y="296"/>
                    </a:cubicBezTo>
                    <a:cubicBezTo>
                      <a:pt x="214" y="313"/>
                      <a:pt x="214" y="313"/>
                      <a:pt x="214" y="313"/>
                    </a:cubicBezTo>
                    <a:cubicBezTo>
                      <a:pt x="189" y="311"/>
                      <a:pt x="192" y="284"/>
                      <a:pt x="183" y="271"/>
                    </a:cubicBezTo>
                    <a:cubicBezTo>
                      <a:pt x="202" y="271"/>
                      <a:pt x="212" y="271"/>
                      <a:pt x="230" y="276"/>
                    </a:cubicBezTo>
                    <a:cubicBezTo>
                      <a:pt x="255" y="282"/>
                      <a:pt x="304" y="251"/>
                      <a:pt x="229" y="227"/>
                    </a:cubicBezTo>
                    <a:cubicBezTo>
                      <a:pt x="208" y="220"/>
                      <a:pt x="160" y="196"/>
                      <a:pt x="145" y="196"/>
                    </a:cubicBezTo>
                    <a:cubicBezTo>
                      <a:pt x="144" y="196"/>
                      <a:pt x="144" y="195"/>
                      <a:pt x="133" y="196"/>
                    </a:cubicBezTo>
                    <a:cubicBezTo>
                      <a:pt x="127" y="200"/>
                      <a:pt x="111" y="208"/>
                      <a:pt x="111" y="219"/>
                    </a:cubicBezTo>
                    <a:cubicBezTo>
                      <a:pt x="111" y="227"/>
                      <a:pt x="127" y="226"/>
                      <a:pt x="127" y="236"/>
                    </a:cubicBezTo>
                    <a:cubicBezTo>
                      <a:pt x="127" y="244"/>
                      <a:pt x="119" y="247"/>
                      <a:pt x="119" y="255"/>
                    </a:cubicBezTo>
                    <a:cubicBezTo>
                      <a:pt x="119" y="263"/>
                      <a:pt x="128" y="268"/>
                      <a:pt x="128" y="277"/>
                    </a:cubicBezTo>
                    <a:cubicBezTo>
                      <a:pt x="128" y="282"/>
                      <a:pt x="123" y="285"/>
                      <a:pt x="123" y="290"/>
                    </a:cubicBezTo>
                    <a:cubicBezTo>
                      <a:pt x="123" y="300"/>
                      <a:pt x="136" y="302"/>
                      <a:pt x="136" y="312"/>
                    </a:cubicBezTo>
                    <a:cubicBezTo>
                      <a:pt x="136" y="315"/>
                      <a:pt x="132" y="317"/>
                      <a:pt x="131" y="318"/>
                    </a:cubicBezTo>
                    <a:cubicBezTo>
                      <a:pt x="135" y="325"/>
                      <a:pt x="145" y="327"/>
                      <a:pt x="145" y="336"/>
                    </a:cubicBezTo>
                    <a:cubicBezTo>
                      <a:pt x="145" y="351"/>
                      <a:pt x="115" y="367"/>
                      <a:pt x="106" y="379"/>
                    </a:cubicBezTo>
                    <a:cubicBezTo>
                      <a:pt x="109" y="384"/>
                      <a:pt x="114" y="387"/>
                      <a:pt x="117" y="395"/>
                    </a:cubicBezTo>
                    <a:cubicBezTo>
                      <a:pt x="111" y="398"/>
                      <a:pt x="98" y="405"/>
                      <a:pt x="92" y="405"/>
                    </a:cubicBezTo>
                    <a:cubicBezTo>
                      <a:pt x="85" y="405"/>
                      <a:pt x="80" y="402"/>
                      <a:pt x="70" y="402"/>
                    </a:cubicBezTo>
                    <a:cubicBezTo>
                      <a:pt x="61" y="402"/>
                      <a:pt x="38" y="410"/>
                      <a:pt x="45" y="417"/>
                    </a:cubicBezTo>
                    <a:cubicBezTo>
                      <a:pt x="67" y="438"/>
                      <a:pt x="56" y="446"/>
                      <a:pt x="50" y="446"/>
                    </a:cubicBezTo>
                    <a:cubicBezTo>
                      <a:pt x="42" y="446"/>
                      <a:pt x="40" y="435"/>
                      <a:pt x="33" y="435"/>
                    </a:cubicBezTo>
                    <a:cubicBezTo>
                      <a:pt x="25" y="435"/>
                      <a:pt x="15" y="455"/>
                      <a:pt x="15" y="465"/>
                    </a:cubicBezTo>
                    <a:cubicBezTo>
                      <a:pt x="15" y="483"/>
                      <a:pt x="1" y="480"/>
                      <a:pt x="0" y="496"/>
                    </a:cubicBezTo>
                    <a:cubicBezTo>
                      <a:pt x="6" y="495"/>
                      <a:pt x="11" y="495"/>
                      <a:pt x="16" y="495"/>
                    </a:cubicBezTo>
                    <a:cubicBezTo>
                      <a:pt x="24" y="495"/>
                      <a:pt x="30" y="494"/>
                      <a:pt x="39" y="494"/>
                    </a:cubicBezTo>
                    <a:cubicBezTo>
                      <a:pt x="48" y="494"/>
                      <a:pt x="52" y="510"/>
                      <a:pt x="52" y="520"/>
                    </a:cubicBezTo>
                    <a:cubicBezTo>
                      <a:pt x="52" y="526"/>
                      <a:pt x="46" y="529"/>
                      <a:pt x="46" y="535"/>
                    </a:cubicBezTo>
                    <a:cubicBezTo>
                      <a:pt x="46" y="544"/>
                      <a:pt x="54" y="550"/>
                      <a:pt x="54" y="558"/>
                    </a:cubicBezTo>
                    <a:cubicBezTo>
                      <a:pt x="54" y="563"/>
                      <a:pt x="46" y="565"/>
                      <a:pt x="44" y="568"/>
                    </a:cubicBezTo>
                    <a:cubicBezTo>
                      <a:pt x="39" y="576"/>
                      <a:pt x="37" y="583"/>
                      <a:pt x="37" y="593"/>
                    </a:cubicBezTo>
                    <a:cubicBezTo>
                      <a:pt x="37" y="606"/>
                      <a:pt x="46" y="603"/>
                      <a:pt x="56" y="603"/>
                    </a:cubicBezTo>
                    <a:cubicBezTo>
                      <a:pt x="70" y="603"/>
                      <a:pt x="77" y="597"/>
                      <a:pt x="88" y="597"/>
                    </a:cubicBezTo>
                    <a:cubicBezTo>
                      <a:pt x="99" y="597"/>
                      <a:pt x="97" y="620"/>
                      <a:pt x="108" y="620"/>
                    </a:cubicBezTo>
                    <a:cubicBezTo>
                      <a:pt x="108" y="638"/>
                      <a:pt x="108" y="638"/>
                      <a:pt x="108" y="638"/>
                    </a:cubicBezTo>
                    <a:cubicBezTo>
                      <a:pt x="108" y="640"/>
                      <a:pt x="109" y="641"/>
                      <a:pt x="110" y="641"/>
                    </a:cubicBezTo>
                    <a:cubicBezTo>
                      <a:pt x="112" y="644"/>
                      <a:pt x="112" y="644"/>
                      <a:pt x="112" y="644"/>
                    </a:cubicBezTo>
                    <a:cubicBezTo>
                      <a:pt x="114" y="644"/>
                      <a:pt x="120" y="642"/>
                      <a:pt x="123" y="641"/>
                    </a:cubicBezTo>
                    <a:cubicBezTo>
                      <a:pt x="132" y="639"/>
                      <a:pt x="133" y="627"/>
                      <a:pt x="143" y="627"/>
                    </a:cubicBezTo>
                    <a:cubicBezTo>
                      <a:pt x="151" y="627"/>
                      <a:pt x="171" y="660"/>
                      <a:pt x="177" y="660"/>
                    </a:cubicBezTo>
                    <a:cubicBezTo>
                      <a:pt x="184" y="660"/>
                      <a:pt x="205" y="651"/>
                      <a:pt x="208" y="647"/>
                    </a:cubicBezTo>
                    <a:cubicBezTo>
                      <a:pt x="207" y="647"/>
                      <a:pt x="196" y="645"/>
                      <a:pt x="196" y="645"/>
                    </a:cubicBezTo>
                    <a:cubicBezTo>
                      <a:pt x="194" y="645"/>
                      <a:pt x="189" y="644"/>
                      <a:pt x="189" y="638"/>
                    </a:cubicBezTo>
                    <a:cubicBezTo>
                      <a:pt x="189" y="635"/>
                      <a:pt x="221" y="623"/>
                      <a:pt x="233" y="619"/>
                    </a:cubicBezTo>
                    <a:cubicBezTo>
                      <a:pt x="233" y="619"/>
                      <a:pt x="227" y="625"/>
                      <a:pt x="225" y="626"/>
                    </a:cubicBezTo>
                    <a:cubicBezTo>
                      <a:pt x="226" y="629"/>
                      <a:pt x="237" y="641"/>
                      <a:pt x="211" y="647"/>
                    </a:cubicBezTo>
                    <a:cubicBezTo>
                      <a:pt x="223" y="673"/>
                      <a:pt x="273" y="669"/>
                      <a:pt x="273" y="704"/>
                    </a:cubicBezTo>
                    <a:cubicBezTo>
                      <a:pt x="275" y="703"/>
                      <a:pt x="275" y="703"/>
                      <a:pt x="275" y="703"/>
                    </a:cubicBezTo>
                    <a:cubicBezTo>
                      <a:pt x="278" y="702"/>
                      <a:pt x="280" y="701"/>
                      <a:pt x="284" y="701"/>
                    </a:cubicBezTo>
                    <a:cubicBezTo>
                      <a:pt x="298" y="701"/>
                      <a:pt x="297" y="710"/>
                      <a:pt x="302" y="719"/>
                    </a:cubicBezTo>
                    <a:cubicBezTo>
                      <a:pt x="303" y="721"/>
                      <a:pt x="312" y="726"/>
                      <a:pt x="312" y="726"/>
                    </a:cubicBezTo>
                    <a:cubicBezTo>
                      <a:pt x="320" y="729"/>
                      <a:pt x="322" y="742"/>
                      <a:pt x="335" y="742"/>
                    </a:cubicBezTo>
                    <a:cubicBezTo>
                      <a:pt x="344" y="742"/>
                      <a:pt x="344" y="734"/>
                      <a:pt x="350" y="732"/>
                    </a:cubicBezTo>
                    <a:cubicBezTo>
                      <a:pt x="354" y="731"/>
                      <a:pt x="353" y="731"/>
                      <a:pt x="357" y="731"/>
                    </a:cubicBezTo>
                    <a:cubicBezTo>
                      <a:pt x="358" y="733"/>
                      <a:pt x="358" y="737"/>
                      <a:pt x="360" y="739"/>
                    </a:cubicBezTo>
                    <a:cubicBezTo>
                      <a:pt x="359" y="739"/>
                      <a:pt x="360" y="740"/>
                      <a:pt x="360" y="741"/>
                    </a:cubicBezTo>
                    <a:cubicBezTo>
                      <a:pt x="366" y="742"/>
                      <a:pt x="366" y="742"/>
                      <a:pt x="366" y="742"/>
                    </a:cubicBezTo>
                    <a:cubicBezTo>
                      <a:pt x="371" y="735"/>
                      <a:pt x="371" y="724"/>
                      <a:pt x="378" y="721"/>
                    </a:cubicBezTo>
                    <a:cubicBezTo>
                      <a:pt x="366" y="714"/>
                      <a:pt x="348" y="688"/>
                      <a:pt x="348" y="673"/>
                    </a:cubicBezTo>
                    <a:cubicBezTo>
                      <a:pt x="348" y="668"/>
                      <a:pt x="338" y="662"/>
                      <a:pt x="338" y="655"/>
                    </a:cubicBezTo>
                    <a:cubicBezTo>
                      <a:pt x="338" y="653"/>
                      <a:pt x="347" y="637"/>
                      <a:pt x="349" y="634"/>
                    </a:cubicBezTo>
                    <a:cubicBezTo>
                      <a:pt x="351" y="635"/>
                      <a:pt x="365" y="628"/>
                      <a:pt x="366" y="627"/>
                    </a:cubicBezTo>
                    <a:cubicBezTo>
                      <a:pt x="377" y="623"/>
                      <a:pt x="384" y="620"/>
                      <a:pt x="399" y="620"/>
                    </a:cubicBezTo>
                    <a:cubicBezTo>
                      <a:pt x="423" y="620"/>
                      <a:pt x="427" y="631"/>
                      <a:pt x="436" y="645"/>
                    </a:cubicBezTo>
                    <a:cubicBezTo>
                      <a:pt x="429" y="650"/>
                      <a:pt x="420" y="645"/>
                      <a:pt x="412" y="645"/>
                    </a:cubicBezTo>
                    <a:cubicBezTo>
                      <a:pt x="400" y="645"/>
                      <a:pt x="383" y="656"/>
                      <a:pt x="381" y="656"/>
                    </a:cubicBezTo>
                    <a:cubicBezTo>
                      <a:pt x="382" y="665"/>
                      <a:pt x="389" y="664"/>
                      <a:pt x="391" y="669"/>
                    </a:cubicBezTo>
                    <a:cubicBezTo>
                      <a:pt x="400" y="684"/>
                      <a:pt x="412" y="690"/>
                      <a:pt x="412" y="707"/>
                    </a:cubicBezTo>
                    <a:cubicBezTo>
                      <a:pt x="415" y="705"/>
                      <a:pt x="424" y="701"/>
                      <a:pt x="427" y="700"/>
                    </a:cubicBezTo>
                    <a:cubicBezTo>
                      <a:pt x="427" y="707"/>
                      <a:pt x="434" y="710"/>
                      <a:pt x="434" y="717"/>
                    </a:cubicBezTo>
                    <a:cubicBezTo>
                      <a:pt x="421" y="717"/>
                      <a:pt x="421" y="717"/>
                      <a:pt x="421" y="717"/>
                    </a:cubicBezTo>
                    <a:cubicBezTo>
                      <a:pt x="417" y="717"/>
                      <a:pt x="413" y="721"/>
                      <a:pt x="412" y="728"/>
                    </a:cubicBezTo>
                    <a:cubicBezTo>
                      <a:pt x="421" y="729"/>
                      <a:pt x="428" y="738"/>
                      <a:pt x="428" y="746"/>
                    </a:cubicBezTo>
                    <a:cubicBezTo>
                      <a:pt x="428" y="751"/>
                      <a:pt x="424" y="753"/>
                      <a:pt x="424" y="757"/>
                    </a:cubicBezTo>
                    <a:cubicBezTo>
                      <a:pt x="424" y="761"/>
                      <a:pt x="428" y="765"/>
                      <a:pt x="429" y="766"/>
                    </a:cubicBezTo>
                    <a:cubicBezTo>
                      <a:pt x="429" y="762"/>
                      <a:pt x="434" y="762"/>
                      <a:pt x="438" y="761"/>
                    </a:cubicBezTo>
                    <a:cubicBezTo>
                      <a:pt x="443" y="759"/>
                      <a:pt x="442" y="757"/>
                      <a:pt x="447" y="755"/>
                    </a:cubicBezTo>
                    <a:cubicBezTo>
                      <a:pt x="455" y="752"/>
                      <a:pt x="460" y="754"/>
                      <a:pt x="466" y="749"/>
                    </a:cubicBezTo>
                    <a:cubicBezTo>
                      <a:pt x="476" y="755"/>
                      <a:pt x="482" y="755"/>
                      <a:pt x="491" y="758"/>
                    </a:cubicBezTo>
                    <a:cubicBezTo>
                      <a:pt x="502" y="762"/>
                      <a:pt x="505" y="772"/>
                      <a:pt x="518" y="772"/>
                    </a:cubicBezTo>
                    <a:cubicBezTo>
                      <a:pt x="518" y="774"/>
                      <a:pt x="521" y="775"/>
                      <a:pt x="522" y="777"/>
                    </a:cubicBezTo>
                    <a:cubicBezTo>
                      <a:pt x="523" y="781"/>
                      <a:pt x="522" y="787"/>
                      <a:pt x="524" y="793"/>
                    </a:cubicBezTo>
                    <a:cubicBezTo>
                      <a:pt x="529" y="787"/>
                      <a:pt x="533" y="795"/>
                      <a:pt x="537" y="795"/>
                    </a:cubicBezTo>
                    <a:cubicBezTo>
                      <a:pt x="542" y="795"/>
                      <a:pt x="544" y="791"/>
                      <a:pt x="547" y="788"/>
                    </a:cubicBezTo>
                    <a:cubicBezTo>
                      <a:pt x="551" y="784"/>
                      <a:pt x="556" y="784"/>
                      <a:pt x="559" y="781"/>
                    </a:cubicBezTo>
                    <a:cubicBezTo>
                      <a:pt x="567" y="773"/>
                      <a:pt x="568" y="762"/>
                      <a:pt x="579" y="762"/>
                    </a:cubicBezTo>
                    <a:cubicBezTo>
                      <a:pt x="583" y="762"/>
                      <a:pt x="582" y="764"/>
                      <a:pt x="586" y="764"/>
                    </a:cubicBezTo>
                    <a:cubicBezTo>
                      <a:pt x="587" y="769"/>
                      <a:pt x="597" y="765"/>
                      <a:pt x="600" y="765"/>
                    </a:cubicBezTo>
                    <a:cubicBezTo>
                      <a:pt x="604" y="765"/>
                      <a:pt x="605" y="770"/>
                      <a:pt x="608" y="770"/>
                    </a:cubicBezTo>
                    <a:cubicBezTo>
                      <a:pt x="617" y="770"/>
                      <a:pt x="624" y="765"/>
                      <a:pt x="627" y="759"/>
                    </a:cubicBezTo>
                    <a:cubicBezTo>
                      <a:pt x="628" y="760"/>
                      <a:pt x="629" y="759"/>
                      <a:pt x="630" y="759"/>
                    </a:cubicBezTo>
                    <a:cubicBezTo>
                      <a:pt x="634" y="759"/>
                      <a:pt x="636" y="749"/>
                      <a:pt x="645" y="749"/>
                    </a:cubicBezTo>
                    <a:cubicBezTo>
                      <a:pt x="654" y="749"/>
                      <a:pt x="644" y="772"/>
                      <a:pt x="654" y="772"/>
                    </a:cubicBezTo>
                    <a:cubicBezTo>
                      <a:pt x="664" y="772"/>
                      <a:pt x="668" y="764"/>
                      <a:pt x="677" y="764"/>
                    </a:cubicBezTo>
                    <a:cubicBezTo>
                      <a:pt x="682" y="764"/>
                      <a:pt x="686" y="764"/>
                      <a:pt x="692" y="765"/>
                    </a:cubicBezTo>
                    <a:cubicBezTo>
                      <a:pt x="692" y="763"/>
                      <a:pt x="692" y="763"/>
                      <a:pt x="692" y="763"/>
                    </a:cubicBezTo>
                    <a:cubicBezTo>
                      <a:pt x="690" y="753"/>
                      <a:pt x="688" y="750"/>
                      <a:pt x="677" y="748"/>
                    </a:cubicBezTo>
                    <a:cubicBezTo>
                      <a:pt x="678" y="739"/>
                      <a:pt x="687" y="719"/>
                      <a:pt x="694" y="719"/>
                    </a:cubicBezTo>
                    <a:cubicBezTo>
                      <a:pt x="735" y="719"/>
                      <a:pt x="763" y="698"/>
                      <a:pt x="763" y="649"/>
                    </a:cubicBezTo>
                    <a:cubicBezTo>
                      <a:pt x="785" y="645"/>
                      <a:pt x="787" y="618"/>
                      <a:pt x="800" y="620"/>
                    </a:cubicBezTo>
                    <a:cubicBezTo>
                      <a:pt x="836" y="624"/>
                      <a:pt x="822" y="600"/>
                      <a:pt x="829" y="593"/>
                    </a:cubicBezTo>
                    <a:cubicBezTo>
                      <a:pt x="847" y="578"/>
                      <a:pt x="873" y="578"/>
                      <a:pt x="895" y="565"/>
                    </a:cubicBezTo>
                    <a:cubicBezTo>
                      <a:pt x="898" y="563"/>
                      <a:pt x="906" y="554"/>
                      <a:pt x="913" y="554"/>
                    </a:cubicBezTo>
                    <a:cubicBezTo>
                      <a:pt x="924" y="554"/>
                      <a:pt x="943" y="567"/>
                      <a:pt x="961" y="567"/>
                    </a:cubicBezTo>
                    <a:cubicBezTo>
                      <a:pt x="986" y="567"/>
                      <a:pt x="981" y="534"/>
                      <a:pt x="994" y="534"/>
                    </a:cubicBezTo>
                    <a:cubicBezTo>
                      <a:pt x="1002" y="534"/>
                      <a:pt x="1029" y="538"/>
                      <a:pt x="1032" y="545"/>
                    </a:cubicBezTo>
                    <a:cubicBezTo>
                      <a:pt x="1042" y="573"/>
                      <a:pt x="1060" y="558"/>
                      <a:pt x="1072" y="558"/>
                    </a:cubicBezTo>
                    <a:cubicBezTo>
                      <a:pt x="1099" y="558"/>
                      <a:pt x="1107" y="580"/>
                      <a:pt x="1135" y="580"/>
                    </a:cubicBezTo>
                    <a:cubicBezTo>
                      <a:pt x="1160" y="580"/>
                      <a:pt x="1192" y="557"/>
                      <a:pt x="1224" y="569"/>
                    </a:cubicBezTo>
                    <a:cubicBezTo>
                      <a:pt x="1266" y="586"/>
                      <a:pt x="1245" y="512"/>
                      <a:pt x="1301" y="512"/>
                    </a:cubicBezTo>
                    <a:cubicBezTo>
                      <a:pt x="1340" y="512"/>
                      <a:pt x="1339" y="543"/>
                      <a:pt x="1354" y="567"/>
                    </a:cubicBezTo>
                    <a:cubicBezTo>
                      <a:pt x="1360" y="576"/>
                      <a:pt x="1379" y="577"/>
                      <a:pt x="1387" y="585"/>
                    </a:cubicBezTo>
                    <a:cubicBezTo>
                      <a:pt x="1393" y="590"/>
                      <a:pt x="1398" y="607"/>
                      <a:pt x="1411" y="607"/>
                    </a:cubicBezTo>
                    <a:cubicBezTo>
                      <a:pt x="1426" y="607"/>
                      <a:pt x="1428" y="593"/>
                      <a:pt x="1446" y="593"/>
                    </a:cubicBezTo>
                    <a:cubicBezTo>
                      <a:pt x="1446" y="604"/>
                      <a:pt x="1446" y="604"/>
                      <a:pt x="1446" y="604"/>
                    </a:cubicBezTo>
                    <a:cubicBezTo>
                      <a:pt x="1437" y="614"/>
                      <a:pt x="1433" y="638"/>
                      <a:pt x="1422" y="644"/>
                    </a:cubicBezTo>
                    <a:cubicBezTo>
                      <a:pt x="1412" y="650"/>
                      <a:pt x="1394" y="651"/>
                      <a:pt x="1400" y="655"/>
                    </a:cubicBezTo>
                    <a:cubicBezTo>
                      <a:pt x="1415" y="665"/>
                      <a:pt x="1398" y="684"/>
                      <a:pt x="1398" y="6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2" name="Freeform 147">
                <a:extLst>
                  <a:ext uri="{FF2B5EF4-FFF2-40B4-BE49-F238E27FC236}">
                    <a16:creationId xmlns:a16="http://schemas.microsoft.com/office/drawing/2014/main" id="{D3972B9F-18D0-4BBF-B1D8-CCCB0A48A6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4988" y="1879600"/>
                <a:ext cx="1023938" cy="646113"/>
              </a:xfrm>
              <a:custGeom>
                <a:avLst/>
                <a:gdLst/>
                <a:ahLst/>
                <a:cxnLst>
                  <a:cxn ang="0">
                    <a:pos x="585" y="307"/>
                  </a:cxn>
                  <a:cxn ang="0">
                    <a:pos x="573" y="287"/>
                  </a:cxn>
                  <a:cxn ang="0">
                    <a:pos x="614" y="256"/>
                  </a:cxn>
                  <a:cxn ang="0">
                    <a:pos x="588" y="246"/>
                  </a:cxn>
                  <a:cxn ang="0">
                    <a:pos x="570" y="255"/>
                  </a:cxn>
                  <a:cxn ang="0">
                    <a:pos x="552" y="236"/>
                  </a:cxn>
                  <a:cxn ang="0">
                    <a:pos x="590" y="209"/>
                  </a:cxn>
                  <a:cxn ang="0">
                    <a:pos x="606" y="212"/>
                  </a:cxn>
                  <a:cxn ang="0">
                    <a:pos x="634" y="216"/>
                  </a:cxn>
                  <a:cxn ang="0">
                    <a:pos x="648" y="231"/>
                  </a:cxn>
                  <a:cxn ang="0">
                    <a:pos x="648" y="248"/>
                  </a:cxn>
                  <a:cxn ang="0">
                    <a:pos x="666" y="254"/>
                  </a:cxn>
                  <a:cxn ang="0">
                    <a:pos x="659" y="264"/>
                  </a:cxn>
                  <a:cxn ang="0">
                    <a:pos x="665" y="275"/>
                  </a:cxn>
                  <a:cxn ang="0">
                    <a:pos x="664" y="290"/>
                  </a:cxn>
                  <a:cxn ang="0">
                    <a:pos x="668" y="295"/>
                  </a:cxn>
                  <a:cxn ang="0">
                    <a:pos x="690" y="286"/>
                  </a:cxn>
                  <a:cxn ang="0">
                    <a:pos x="683" y="232"/>
                  </a:cxn>
                  <a:cxn ang="0">
                    <a:pos x="688" y="210"/>
                  </a:cxn>
                  <a:cxn ang="0">
                    <a:pos x="721" y="172"/>
                  </a:cxn>
                  <a:cxn ang="0">
                    <a:pos x="745" y="132"/>
                  </a:cxn>
                  <a:cxn ang="0">
                    <a:pos x="769" y="81"/>
                  </a:cxn>
                  <a:cxn ang="0">
                    <a:pos x="710" y="73"/>
                  </a:cxn>
                  <a:cxn ang="0">
                    <a:pos x="624" y="0"/>
                  </a:cxn>
                  <a:cxn ang="0">
                    <a:pos x="458" y="68"/>
                  </a:cxn>
                  <a:cxn ang="0">
                    <a:pos x="355" y="33"/>
                  </a:cxn>
                  <a:cxn ang="0">
                    <a:pos x="284" y="55"/>
                  </a:cxn>
                  <a:cxn ang="0">
                    <a:pos x="218" y="53"/>
                  </a:cxn>
                  <a:cxn ang="0">
                    <a:pos x="123" y="108"/>
                  </a:cxn>
                  <a:cxn ang="0">
                    <a:pos x="17" y="207"/>
                  </a:cxn>
                  <a:cxn ang="0">
                    <a:pos x="15" y="251"/>
                  </a:cxn>
                  <a:cxn ang="0">
                    <a:pos x="25" y="261"/>
                  </a:cxn>
                  <a:cxn ang="0">
                    <a:pos x="50" y="280"/>
                  </a:cxn>
                  <a:cxn ang="0">
                    <a:pos x="83" y="284"/>
                  </a:cxn>
                  <a:cxn ang="0">
                    <a:pos x="73" y="317"/>
                  </a:cxn>
                  <a:cxn ang="0">
                    <a:pos x="63" y="326"/>
                  </a:cxn>
                  <a:cxn ang="0">
                    <a:pos x="73" y="343"/>
                  </a:cxn>
                  <a:cxn ang="0">
                    <a:pos x="110" y="357"/>
                  </a:cxn>
                  <a:cxn ang="0">
                    <a:pos x="132" y="373"/>
                  </a:cxn>
                  <a:cxn ang="0">
                    <a:pos x="160" y="384"/>
                  </a:cxn>
                  <a:cxn ang="0">
                    <a:pos x="186" y="382"/>
                  </a:cxn>
                  <a:cxn ang="0">
                    <a:pos x="210" y="381"/>
                  </a:cxn>
                  <a:cxn ang="0">
                    <a:pos x="255" y="372"/>
                  </a:cxn>
                  <a:cxn ang="0">
                    <a:pos x="275" y="366"/>
                  </a:cxn>
                  <a:cxn ang="0">
                    <a:pos x="282" y="362"/>
                  </a:cxn>
                  <a:cxn ang="0">
                    <a:pos x="316" y="400"/>
                  </a:cxn>
                  <a:cxn ang="0">
                    <a:pos x="306" y="439"/>
                  </a:cxn>
                  <a:cxn ang="0">
                    <a:pos x="324" y="450"/>
                  </a:cxn>
                  <a:cxn ang="0">
                    <a:pos x="346" y="467"/>
                  </a:cxn>
                  <a:cxn ang="0">
                    <a:pos x="351" y="472"/>
                  </a:cxn>
                  <a:cxn ang="0">
                    <a:pos x="353" y="457"/>
                  </a:cxn>
                  <a:cxn ang="0">
                    <a:pos x="379" y="454"/>
                  </a:cxn>
                  <a:cxn ang="0">
                    <a:pos x="416" y="453"/>
                  </a:cxn>
                  <a:cxn ang="0">
                    <a:pos x="431" y="470"/>
                  </a:cxn>
                  <a:cxn ang="0">
                    <a:pos x="454" y="486"/>
                  </a:cxn>
                  <a:cxn ang="0">
                    <a:pos x="476" y="470"/>
                  </a:cxn>
                  <a:cxn ang="0">
                    <a:pos x="503" y="455"/>
                  </a:cxn>
                  <a:cxn ang="0">
                    <a:pos x="552" y="439"/>
                  </a:cxn>
                  <a:cxn ang="0">
                    <a:pos x="576" y="406"/>
                  </a:cxn>
                  <a:cxn ang="0">
                    <a:pos x="604" y="355"/>
                  </a:cxn>
                  <a:cxn ang="0">
                    <a:pos x="586" y="307"/>
                  </a:cxn>
                </a:cxnLst>
                <a:rect l="0" t="0" r="r" b="b"/>
                <a:pathLst>
                  <a:path w="769" h="486">
                    <a:moveTo>
                      <a:pt x="586" y="307"/>
                    </a:moveTo>
                    <a:cubicBezTo>
                      <a:pt x="585" y="307"/>
                      <a:pt x="585" y="307"/>
                      <a:pt x="585" y="307"/>
                    </a:cubicBezTo>
                    <a:cubicBezTo>
                      <a:pt x="585" y="307"/>
                      <a:pt x="585" y="300"/>
                      <a:pt x="585" y="298"/>
                    </a:cubicBezTo>
                    <a:cubicBezTo>
                      <a:pt x="582" y="298"/>
                      <a:pt x="573" y="294"/>
                      <a:pt x="573" y="287"/>
                    </a:cubicBezTo>
                    <a:cubicBezTo>
                      <a:pt x="573" y="282"/>
                      <a:pt x="581" y="282"/>
                      <a:pt x="582" y="276"/>
                    </a:cubicBezTo>
                    <a:cubicBezTo>
                      <a:pt x="586" y="264"/>
                      <a:pt x="605" y="264"/>
                      <a:pt x="614" y="256"/>
                    </a:cubicBezTo>
                    <a:cubicBezTo>
                      <a:pt x="611" y="251"/>
                      <a:pt x="604" y="256"/>
                      <a:pt x="598" y="252"/>
                    </a:cubicBezTo>
                    <a:cubicBezTo>
                      <a:pt x="595" y="250"/>
                      <a:pt x="593" y="246"/>
                      <a:pt x="588" y="246"/>
                    </a:cubicBezTo>
                    <a:cubicBezTo>
                      <a:pt x="585" y="246"/>
                      <a:pt x="585" y="256"/>
                      <a:pt x="582" y="256"/>
                    </a:cubicBezTo>
                    <a:cubicBezTo>
                      <a:pt x="578" y="256"/>
                      <a:pt x="574" y="257"/>
                      <a:pt x="570" y="255"/>
                    </a:cubicBezTo>
                    <a:cubicBezTo>
                      <a:pt x="565" y="252"/>
                      <a:pt x="567" y="247"/>
                      <a:pt x="562" y="243"/>
                    </a:cubicBezTo>
                    <a:cubicBezTo>
                      <a:pt x="560" y="242"/>
                      <a:pt x="552" y="240"/>
                      <a:pt x="552" y="236"/>
                    </a:cubicBezTo>
                    <a:cubicBezTo>
                      <a:pt x="552" y="227"/>
                      <a:pt x="565" y="230"/>
                      <a:pt x="571" y="225"/>
                    </a:cubicBezTo>
                    <a:cubicBezTo>
                      <a:pt x="577" y="221"/>
                      <a:pt x="587" y="215"/>
                      <a:pt x="590" y="209"/>
                    </a:cubicBezTo>
                    <a:cubicBezTo>
                      <a:pt x="591" y="208"/>
                      <a:pt x="593" y="203"/>
                      <a:pt x="597" y="203"/>
                    </a:cubicBezTo>
                    <a:cubicBezTo>
                      <a:pt x="601" y="203"/>
                      <a:pt x="606" y="209"/>
                      <a:pt x="606" y="212"/>
                    </a:cubicBezTo>
                    <a:cubicBezTo>
                      <a:pt x="606" y="219"/>
                      <a:pt x="597" y="222"/>
                      <a:pt x="597" y="230"/>
                    </a:cubicBezTo>
                    <a:cubicBezTo>
                      <a:pt x="610" y="230"/>
                      <a:pt x="620" y="216"/>
                      <a:pt x="634" y="216"/>
                    </a:cubicBezTo>
                    <a:cubicBezTo>
                      <a:pt x="639" y="216"/>
                      <a:pt x="641" y="221"/>
                      <a:pt x="648" y="221"/>
                    </a:cubicBezTo>
                    <a:cubicBezTo>
                      <a:pt x="646" y="226"/>
                      <a:pt x="648" y="226"/>
                      <a:pt x="648" y="231"/>
                    </a:cubicBezTo>
                    <a:cubicBezTo>
                      <a:pt x="648" y="235"/>
                      <a:pt x="643" y="235"/>
                      <a:pt x="643" y="240"/>
                    </a:cubicBezTo>
                    <a:cubicBezTo>
                      <a:pt x="643" y="242"/>
                      <a:pt x="645" y="248"/>
                      <a:pt x="648" y="248"/>
                    </a:cubicBezTo>
                    <a:cubicBezTo>
                      <a:pt x="649" y="248"/>
                      <a:pt x="651" y="245"/>
                      <a:pt x="654" y="245"/>
                    </a:cubicBezTo>
                    <a:cubicBezTo>
                      <a:pt x="659" y="245"/>
                      <a:pt x="666" y="249"/>
                      <a:pt x="666" y="254"/>
                    </a:cubicBezTo>
                    <a:cubicBezTo>
                      <a:pt x="666" y="257"/>
                      <a:pt x="662" y="260"/>
                      <a:pt x="659" y="260"/>
                    </a:cubicBezTo>
                    <a:cubicBezTo>
                      <a:pt x="659" y="264"/>
                      <a:pt x="659" y="264"/>
                      <a:pt x="659" y="264"/>
                    </a:cubicBezTo>
                    <a:cubicBezTo>
                      <a:pt x="660" y="265"/>
                      <a:pt x="660" y="267"/>
                      <a:pt x="663" y="268"/>
                    </a:cubicBezTo>
                    <a:cubicBezTo>
                      <a:pt x="663" y="270"/>
                      <a:pt x="665" y="272"/>
                      <a:pt x="665" y="275"/>
                    </a:cubicBezTo>
                    <a:cubicBezTo>
                      <a:pt x="665" y="276"/>
                      <a:pt x="661" y="282"/>
                      <a:pt x="661" y="285"/>
                    </a:cubicBezTo>
                    <a:cubicBezTo>
                      <a:pt x="661" y="287"/>
                      <a:pt x="661" y="289"/>
                      <a:pt x="664" y="290"/>
                    </a:cubicBezTo>
                    <a:cubicBezTo>
                      <a:pt x="663" y="292"/>
                      <a:pt x="661" y="293"/>
                      <a:pt x="661" y="295"/>
                    </a:cubicBezTo>
                    <a:cubicBezTo>
                      <a:pt x="668" y="295"/>
                      <a:pt x="668" y="295"/>
                      <a:pt x="668" y="295"/>
                    </a:cubicBezTo>
                    <a:cubicBezTo>
                      <a:pt x="670" y="293"/>
                      <a:pt x="671" y="293"/>
                      <a:pt x="676" y="291"/>
                    </a:cubicBezTo>
                    <a:cubicBezTo>
                      <a:pt x="676" y="287"/>
                      <a:pt x="687" y="287"/>
                      <a:pt x="690" y="286"/>
                    </a:cubicBezTo>
                    <a:cubicBezTo>
                      <a:pt x="696" y="284"/>
                      <a:pt x="699" y="279"/>
                      <a:pt x="699" y="269"/>
                    </a:cubicBezTo>
                    <a:cubicBezTo>
                      <a:pt x="699" y="252"/>
                      <a:pt x="692" y="242"/>
                      <a:pt x="683" y="232"/>
                    </a:cubicBezTo>
                    <a:cubicBezTo>
                      <a:pt x="679" y="228"/>
                      <a:pt x="674" y="224"/>
                      <a:pt x="675" y="217"/>
                    </a:cubicBezTo>
                    <a:cubicBezTo>
                      <a:pt x="680" y="217"/>
                      <a:pt x="685" y="214"/>
                      <a:pt x="688" y="210"/>
                    </a:cubicBezTo>
                    <a:cubicBezTo>
                      <a:pt x="691" y="207"/>
                      <a:pt x="699" y="203"/>
                      <a:pt x="701" y="199"/>
                    </a:cubicBezTo>
                    <a:cubicBezTo>
                      <a:pt x="707" y="187"/>
                      <a:pt x="710" y="180"/>
                      <a:pt x="721" y="172"/>
                    </a:cubicBezTo>
                    <a:cubicBezTo>
                      <a:pt x="721" y="172"/>
                      <a:pt x="738" y="153"/>
                      <a:pt x="723" y="143"/>
                    </a:cubicBezTo>
                    <a:cubicBezTo>
                      <a:pt x="717" y="139"/>
                      <a:pt x="735" y="138"/>
                      <a:pt x="745" y="132"/>
                    </a:cubicBezTo>
                    <a:cubicBezTo>
                      <a:pt x="756" y="126"/>
                      <a:pt x="760" y="102"/>
                      <a:pt x="769" y="92"/>
                    </a:cubicBezTo>
                    <a:cubicBezTo>
                      <a:pt x="769" y="81"/>
                      <a:pt x="769" y="81"/>
                      <a:pt x="769" y="81"/>
                    </a:cubicBezTo>
                    <a:cubicBezTo>
                      <a:pt x="751" y="81"/>
                      <a:pt x="749" y="95"/>
                      <a:pt x="734" y="95"/>
                    </a:cubicBezTo>
                    <a:cubicBezTo>
                      <a:pt x="721" y="95"/>
                      <a:pt x="716" y="78"/>
                      <a:pt x="710" y="73"/>
                    </a:cubicBezTo>
                    <a:cubicBezTo>
                      <a:pt x="702" y="65"/>
                      <a:pt x="683" y="64"/>
                      <a:pt x="677" y="55"/>
                    </a:cubicBezTo>
                    <a:cubicBezTo>
                      <a:pt x="662" y="31"/>
                      <a:pt x="663" y="0"/>
                      <a:pt x="624" y="0"/>
                    </a:cubicBezTo>
                    <a:cubicBezTo>
                      <a:pt x="568" y="0"/>
                      <a:pt x="589" y="74"/>
                      <a:pt x="547" y="57"/>
                    </a:cubicBezTo>
                    <a:cubicBezTo>
                      <a:pt x="515" y="45"/>
                      <a:pt x="483" y="68"/>
                      <a:pt x="458" y="68"/>
                    </a:cubicBezTo>
                    <a:cubicBezTo>
                      <a:pt x="430" y="68"/>
                      <a:pt x="422" y="46"/>
                      <a:pt x="395" y="46"/>
                    </a:cubicBezTo>
                    <a:cubicBezTo>
                      <a:pt x="383" y="46"/>
                      <a:pt x="365" y="61"/>
                      <a:pt x="355" y="33"/>
                    </a:cubicBezTo>
                    <a:cubicBezTo>
                      <a:pt x="352" y="26"/>
                      <a:pt x="325" y="22"/>
                      <a:pt x="317" y="22"/>
                    </a:cubicBezTo>
                    <a:cubicBezTo>
                      <a:pt x="304" y="22"/>
                      <a:pt x="309" y="55"/>
                      <a:pt x="284" y="55"/>
                    </a:cubicBezTo>
                    <a:cubicBezTo>
                      <a:pt x="266" y="55"/>
                      <a:pt x="247" y="42"/>
                      <a:pt x="236" y="42"/>
                    </a:cubicBezTo>
                    <a:cubicBezTo>
                      <a:pt x="229" y="42"/>
                      <a:pt x="221" y="51"/>
                      <a:pt x="218" y="53"/>
                    </a:cubicBezTo>
                    <a:cubicBezTo>
                      <a:pt x="196" y="66"/>
                      <a:pt x="170" y="66"/>
                      <a:pt x="152" y="81"/>
                    </a:cubicBezTo>
                    <a:cubicBezTo>
                      <a:pt x="145" y="88"/>
                      <a:pt x="159" y="112"/>
                      <a:pt x="123" y="108"/>
                    </a:cubicBezTo>
                    <a:cubicBezTo>
                      <a:pt x="110" y="106"/>
                      <a:pt x="108" y="133"/>
                      <a:pt x="86" y="137"/>
                    </a:cubicBezTo>
                    <a:cubicBezTo>
                      <a:pt x="86" y="186"/>
                      <a:pt x="58" y="207"/>
                      <a:pt x="17" y="207"/>
                    </a:cubicBezTo>
                    <a:cubicBezTo>
                      <a:pt x="10" y="207"/>
                      <a:pt x="1" y="227"/>
                      <a:pt x="0" y="236"/>
                    </a:cubicBezTo>
                    <a:cubicBezTo>
                      <a:pt x="11" y="238"/>
                      <a:pt x="13" y="241"/>
                      <a:pt x="15" y="251"/>
                    </a:cubicBezTo>
                    <a:cubicBezTo>
                      <a:pt x="15" y="253"/>
                      <a:pt x="15" y="253"/>
                      <a:pt x="15" y="253"/>
                    </a:cubicBezTo>
                    <a:cubicBezTo>
                      <a:pt x="15" y="261"/>
                      <a:pt x="19" y="259"/>
                      <a:pt x="25" y="261"/>
                    </a:cubicBezTo>
                    <a:cubicBezTo>
                      <a:pt x="30" y="262"/>
                      <a:pt x="28" y="268"/>
                      <a:pt x="31" y="271"/>
                    </a:cubicBezTo>
                    <a:cubicBezTo>
                      <a:pt x="37" y="277"/>
                      <a:pt x="42" y="277"/>
                      <a:pt x="50" y="280"/>
                    </a:cubicBezTo>
                    <a:cubicBezTo>
                      <a:pt x="58" y="279"/>
                      <a:pt x="61" y="272"/>
                      <a:pt x="69" y="272"/>
                    </a:cubicBezTo>
                    <a:cubicBezTo>
                      <a:pt x="73" y="272"/>
                      <a:pt x="83" y="280"/>
                      <a:pt x="83" y="284"/>
                    </a:cubicBezTo>
                    <a:cubicBezTo>
                      <a:pt x="83" y="296"/>
                      <a:pt x="66" y="294"/>
                      <a:pt x="66" y="306"/>
                    </a:cubicBezTo>
                    <a:cubicBezTo>
                      <a:pt x="66" y="311"/>
                      <a:pt x="73" y="312"/>
                      <a:pt x="73" y="317"/>
                    </a:cubicBezTo>
                    <a:cubicBezTo>
                      <a:pt x="73" y="323"/>
                      <a:pt x="68" y="322"/>
                      <a:pt x="63" y="322"/>
                    </a:cubicBezTo>
                    <a:cubicBezTo>
                      <a:pt x="63" y="326"/>
                      <a:pt x="63" y="326"/>
                      <a:pt x="63" y="326"/>
                    </a:cubicBezTo>
                    <a:cubicBezTo>
                      <a:pt x="64" y="331"/>
                      <a:pt x="64" y="335"/>
                      <a:pt x="65" y="340"/>
                    </a:cubicBezTo>
                    <a:cubicBezTo>
                      <a:pt x="66" y="343"/>
                      <a:pt x="71" y="342"/>
                      <a:pt x="73" y="343"/>
                    </a:cubicBezTo>
                    <a:cubicBezTo>
                      <a:pt x="80" y="345"/>
                      <a:pt x="83" y="351"/>
                      <a:pt x="91" y="353"/>
                    </a:cubicBezTo>
                    <a:cubicBezTo>
                      <a:pt x="100" y="355"/>
                      <a:pt x="105" y="352"/>
                      <a:pt x="110" y="357"/>
                    </a:cubicBezTo>
                    <a:cubicBezTo>
                      <a:pt x="116" y="363"/>
                      <a:pt x="120" y="361"/>
                      <a:pt x="127" y="364"/>
                    </a:cubicBezTo>
                    <a:cubicBezTo>
                      <a:pt x="130" y="366"/>
                      <a:pt x="130" y="369"/>
                      <a:pt x="132" y="373"/>
                    </a:cubicBezTo>
                    <a:cubicBezTo>
                      <a:pt x="133" y="376"/>
                      <a:pt x="137" y="372"/>
                      <a:pt x="139" y="373"/>
                    </a:cubicBezTo>
                    <a:cubicBezTo>
                      <a:pt x="146" y="378"/>
                      <a:pt x="150" y="384"/>
                      <a:pt x="160" y="384"/>
                    </a:cubicBezTo>
                    <a:cubicBezTo>
                      <a:pt x="166" y="384"/>
                      <a:pt x="172" y="384"/>
                      <a:pt x="178" y="384"/>
                    </a:cubicBezTo>
                    <a:cubicBezTo>
                      <a:pt x="182" y="384"/>
                      <a:pt x="184" y="382"/>
                      <a:pt x="186" y="382"/>
                    </a:cubicBezTo>
                    <a:cubicBezTo>
                      <a:pt x="189" y="382"/>
                      <a:pt x="190" y="389"/>
                      <a:pt x="191" y="392"/>
                    </a:cubicBezTo>
                    <a:cubicBezTo>
                      <a:pt x="197" y="389"/>
                      <a:pt x="199" y="381"/>
                      <a:pt x="210" y="381"/>
                    </a:cubicBezTo>
                    <a:cubicBezTo>
                      <a:pt x="219" y="381"/>
                      <a:pt x="224" y="386"/>
                      <a:pt x="231" y="386"/>
                    </a:cubicBezTo>
                    <a:cubicBezTo>
                      <a:pt x="238" y="386"/>
                      <a:pt x="252" y="374"/>
                      <a:pt x="255" y="372"/>
                    </a:cubicBezTo>
                    <a:cubicBezTo>
                      <a:pt x="258" y="370"/>
                      <a:pt x="259" y="369"/>
                      <a:pt x="260" y="367"/>
                    </a:cubicBezTo>
                    <a:cubicBezTo>
                      <a:pt x="264" y="363"/>
                      <a:pt x="270" y="368"/>
                      <a:pt x="275" y="366"/>
                    </a:cubicBezTo>
                    <a:cubicBezTo>
                      <a:pt x="279" y="362"/>
                      <a:pt x="279" y="362"/>
                      <a:pt x="279" y="362"/>
                    </a:cubicBezTo>
                    <a:cubicBezTo>
                      <a:pt x="282" y="362"/>
                      <a:pt x="282" y="362"/>
                      <a:pt x="282" y="362"/>
                    </a:cubicBezTo>
                    <a:cubicBezTo>
                      <a:pt x="285" y="377"/>
                      <a:pt x="294" y="376"/>
                      <a:pt x="305" y="381"/>
                    </a:cubicBezTo>
                    <a:cubicBezTo>
                      <a:pt x="309" y="388"/>
                      <a:pt x="316" y="391"/>
                      <a:pt x="316" y="400"/>
                    </a:cubicBezTo>
                    <a:cubicBezTo>
                      <a:pt x="316" y="417"/>
                      <a:pt x="304" y="418"/>
                      <a:pt x="304" y="434"/>
                    </a:cubicBezTo>
                    <a:cubicBezTo>
                      <a:pt x="304" y="436"/>
                      <a:pt x="305" y="439"/>
                      <a:pt x="306" y="439"/>
                    </a:cubicBezTo>
                    <a:cubicBezTo>
                      <a:pt x="309" y="439"/>
                      <a:pt x="312" y="436"/>
                      <a:pt x="315" y="436"/>
                    </a:cubicBezTo>
                    <a:cubicBezTo>
                      <a:pt x="319" y="436"/>
                      <a:pt x="320" y="449"/>
                      <a:pt x="324" y="450"/>
                    </a:cubicBezTo>
                    <a:cubicBezTo>
                      <a:pt x="324" y="459"/>
                      <a:pt x="330" y="468"/>
                      <a:pt x="338" y="468"/>
                    </a:cubicBezTo>
                    <a:cubicBezTo>
                      <a:pt x="342" y="468"/>
                      <a:pt x="343" y="467"/>
                      <a:pt x="346" y="467"/>
                    </a:cubicBezTo>
                    <a:cubicBezTo>
                      <a:pt x="348" y="467"/>
                      <a:pt x="348" y="467"/>
                      <a:pt x="348" y="467"/>
                    </a:cubicBezTo>
                    <a:cubicBezTo>
                      <a:pt x="348" y="471"/>
                      <a:pt x="350" y="472"/>
                      <a:pt x="351" y="472"/>
                    </a:cubicBezTo>
                    <a:cubicBezTo>
                      <a:pt x="352" y="472"/>
                      <a:pt x="353" y="470"/>
                      <a:pt x="353" y="468"/>
                    </a:cubicBezTo>
                    <a:cubicBezTo>
                      <a:pt x="353" y="464"/>
                      <a:pt x="353" y="461"/>
                      <a:pt x="353" y="457"/>
                    </a:cubicBezTo>
                    <a:cubicBezTo>
                      <a:pt x="353" y="457"/>
                      <a:pt x="363" y="454"/>
                      <a:pt x="365" y="454"/>
                    </a:cubicBezTo>
                    <a:cubicBezTo>
                      <a:pt x="379" y="454"/>
                      <a:pt x="379" y="454"/>
                      <a:pt x="379" y="454"/>
                    </a:cubicBezTo>
                    <a:cubicBezTo>
                      <a:pt x="385" y="457"/>
                      <a:pt x="390" y="448"/>
                      <a:pt x="397" y="448"/>
                    </a:cubicBezTo>
                    <a:cubicBezTo>
                      <a:pt x="404" y="448"/>
                      <a:pt x="408" y="453"/>
                      <a:pt x="416" y="453"/>
                    </a:cubicBezTo>
                    <a:cubicBezTo>
                      <a:pt x="416" y="464"/>
                      <a:pt x="424" y="468"/>
                      <a:pt x="431" y="470"/>
                    </a:cubicBezTo>
                    <a:cubicBezTo>
                      <a:pt x="431" y="470"/>
                      <a:pt x="431" y="470"/>
                      <a:pt x="431" y="470"/>
                    </a:cubicBezTo>
                    <a:cubicBezTo>
                      <a:pt x="439" y="474"/>
                      <a:pt x="444" y="471"/>
                      <a:pt x="452" y="475"/>
                    </a:cubicBezTo>
                    <a:cubicBezTo>
                      <a:pt x="452" y="477"/>
                      <a:pt x="451" y="486"/>
                      <a:pt x="454" y="486"/>
                    </a:cubicBezTo>
                    <a:cubicBezTo>
                      <a:pt x="459" y="486"/>
                      <a:pt x="457" y="480"/>
                      <a:pt x="460" y="477"/>
                    </a:cubicBezTo>
                    <a:cubicBezTo>
                      <a:pt x="463" y="474"/>
                      <a:pt x="472" y="472"/>
                      <a:pt x="476" y="470"/>
                    </a:cubicBezTo>
                    <a:cubicBezTo>
                      <a:pt x="484" y="466"/>
                      <a:pt x="492" y="468"/>
                      <a:pt x="498" y="463"/>
                    </a:cubicBezTo>
                    <a:cubicBezTo>
                      <a:pt x="498" y="463"/>
                      <a:pt x="502" y="455"/>
                      <a:pt x="503" y="455"/>
                    </a:cubicBezTo>
                    <a:cubicBezTo>
                      <a:pt x="507" y="455"/>
                      <a:pt x="510" y="458"/>
                      <a:pt x="514" y="458"/>
                    </a:cubicBezTo>
                    <a:cubicBezTo>
                      <a:pt x="534" y="458"/>
                      <a:pt x="539" y="446"/>
                      <a:pt x="552" y="439"/>
                    </a:cubicBezTo>
                    <a:cubicBezTo>
                      <a:pt x="555" y="437"/>
                      <a:pt x="557" y="435"/>
                      <a:pt x="558" y="431"/>
                    </a:cubicBezTo>
                    <a:cubicBezTo>
                      <a:pt x="569" y="431"/>
                      <a:pt x="572" y="414"/>
                      <a:pt x="576" y="406"/>
                    </a:cubicBezTo>
                    <a:cubicBezTo>
                      <a:pt x="578" y="401"/>
                      <a:pt x="590" y="383"/>
                      <a:pt x="597" y="382"/>
                    </a:cubicBezTo>
                    <a:cubicBezTo>
                      <a:pt x="597" y="372"/>
                      <a:pt x="604" y="368"/>
                      <a:pt x="604" y="355"/>
                    </a:cubicBezTo>
                    <a:cubicBezTo>
                      <a:pt x="604" y="336"/>
                      <a:pt x="599" y="329"/>
                      <a:pt x="591" y="317"/>
                    </a:cubicBezTo>
                    <a:cubicBezTo>
                      <a:pt x="590" y="315"/>
                      <a:pt x="590" y="309"/>
                      <a:pt x="586" y="3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3" name="Freeform 148">
                <a:extLst>
                  <a:ext uri="{FF2B5EF4-FFF2-40B4-BE49-F238E27FC236}">
                    <a16:creationId xmlns:a16="http://schemas.microsoft.com/office/drawing/2014/main" id="{A0DA9723-55F6-4AC7-999A-FA91854DE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9175" y="1395413"/>
                <a:ext cx="58738" cy="25400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0" y="14"/>
                  </a:cxn>
                  <a:cxn ang="0">
                    <a:pos x="20" y="0"/>
                  </a:cxn>
                  <a:cxn ang="0">
                    <a:pos x="44" y="11"/>
                  </a:cxn>
                  <a:cxn ang="0">
                    <a:pos x="4" y="19"/>
                  </a:cxn>
                </a:cxnLst>
                <a:rect l="0" t="0" r="r" b="b"/>
                <a:pathLst>
                  <a:path w="44" h="19">
                    <a:moveTo>
                      <a:pt x="4" y="19"/>
                    </a:moveTo>
                    <a:cubicBezTo>
                      <a:pt x="1" y="19"/>
                      <a:pt x="0" y="17"/>
                      <a:pt x="0" y="14"/>
                    </a:cubicBezTo>
                    <a:cubicBezTo>
                      <a:pt x="0" y="8"/>
                      <a:pt x="13" y="0"/>
                      <a:pt x="20" y="0"/>
                    </a:cubicBezTo>
                    <a:cubicBezTo>
                      <a:pt x="27" y="0"/>
                      <a:pt x="44" y="4"/>
                      <a:pt x="44" y="11"/>
                    </a:cubicBezTo>
                    <a:cubicBezTo>
                      <a:pt x="44" y="17"/>
                      <a:pt x="9" y="19"/>
                      <a:pt x="4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4" name="Freeform 149">
                <a:extLst>
                  <a:ext uri="{FF2B5EF4-FFF2-40B4-BE49-F238E27FC236}">
                    <a16:creationId xmlns:a16="http://schemas.microsoft.com/office/drawing/2014/main" id="{910C25C6-0CD4-4580-8385-F2A7B3CDE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75" y="1443038"/>
                <a:ext cx="23813" cy="14288"/>
              </a:xfrm>
              <a:custGeom>
                <a:avLst/>
                <a:gdLst/>
                <a:ahLst/>
                <a:cxnLst>
                  <a:cxn ang="0">
                    <a:pos x="13" y="10"/>
                  </a:cxn>
                  <a:cxn ang="0">
                    <a:pos x="18" y="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13" y="10"/>
                  </a:cxn>
                </a:cxnLst>
                <a:rect l="0" t="0" r="r" b="b"/>
                <a:pathLst>
                  <a:path w="18" h="10">
                    <a:moveTo>
                      <a:pt x="13" y="10"/>
                    </a:moveTo>
                    <a:cubicBezTo>
                      <a:pt x="15" y="10"/>
                      <a:pt x="18" y="8"/>
                      <a:pt x="18" y="6"/>
                    </a:cubicBezTo>
                    <a:cubicBezTo>
                      <a:pt x="18" y="3"/>
                      <a:pt x="15" y="2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7" y="10"/>
                      <a:pt x="13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5" name="Freeform 150">
                <a:extLst>
                  <a:ext uri="{FF2B5EF4-FFF2-40B4-BE49-F238E27FC236}">
                    <a16:creationId xmlns:a16="http://schemas.microsoft.com/office/drawing/2014/main" id="{E6B411A9-F0E7-4AAF-B03D-120778752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5275" y="1257300"/>
                <a:ext cx="11113" cy="12700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3" y="0"/>
                  </a:cxn>
                  <a:cxn ang="0">
                    <a:pos x="0" y="7"/>
                  </a:cxn>
                  <a:cxn ang="0">
                    <a:pos x="3" y="10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8" y="5"/>
                  </a:cxn>
                </a:cxnLst>
                <a:rect l="0" t="0" r="r" b="b"/>
                <a:pathLst>
                  <a:path w="8" h="10">
                    <a:moveTo>
                      <a:pt x="8" y="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0" y="4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7" y="10"/>
                      <a:pt x="7" y="6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8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6" name="Freeform 151">
                <a:extLst>
                  <a:ext uri="{FF2B5EF4-FFF2-40B4-BE49-F238E27FC236}">
                    <a16:creationId xmlns:a16="http://schemas.microsoft.com/office/drawing/2014/main" id="{A664E432-1C4E-4A5A-B58E-DBA0703BB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9988" y="1300163"/>
                <a:ext cx="26988" cy="15875"/>
              </a:xfrm>
              <a:custGeom>
                <a:avLst/>
                <a:gdLst/>
                <a:ahLst/>
                <a:cxnLst>
                  <a:cxn ang="0">
                    <a:pos x="20" y="9"/>
                  </a:cxn>
                  <a:cxn ang="0">
                    <a:pos x="10" y="12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0" y="7"/>
                  </a:cxn>
                  <a:cxn ang="0">
                    <a:pos x="17" y="12"/>
                  </a:cxn>
                  <a:cxn ang="0">
                    <a:pos x="20" y="9"/>
                  </a:cxn>
                </a:cxnLst>
                <a:rect l="0" t="0" r="r" b="b"/>
                <a:pathLst>
                  <a:path w="20" h="12">
                    <a:moveTo>
                      <a:pt x="20" y="9"/>
                    </a:moveTo>
                    <a:cubicBezTo>
                      <a:pt x="17" y="11"/>
                      <a:pt x="14" y="12"/>
                      <a:pt x="10" y="12"/>
                    </a:cubicBezTo>
                    <a:cubicBezTo>
                      <a:pt x="5" y="12"/>
                      <a:pt x="0" y="11"/>
                      <a:pt x="0" y="7"/>
                    </a:cubicBezTo>
                    <a:cubicBezTo>
                      <a:pt x="0" y="3"/>
                      <a:pt x="6" y="0"/>
                      <a:pt x="10" y="0"/>
                    </a:cubicBezTo>
                    <a:cubicBezTo>
                      <a:pt x="16" y="0"/>
                      <a:pt x="20" y="2"/>
                      <a:pt x="20" y="7"/>
                    </a:cubicBezTo>
                    <a:cubicBezTo>
                      <a:pt x="20" y="10"/>
                      <a:pt x="18" y="11"/>
                      <a:pt x="17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7" name="Freeform 152">
                <a:extLst>
                  <a:ext uri="{FF2B5EF4-FFF2-40B4-BE49-F238E27FC236}">
                    <a16:creationId xmlns:a16="http://schemas.microsoft.com/office/drawing/2014/main" id="{7CC3FF7C-1FFB-4F7C-B718-30B7B2892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3613" y="1128713"/>
                <a:ext cx="100013" cy="57150"/>
              </a:xfrm>
              <a:custGeom>
                <a:avLst/>
                <a:gdLst/>
                <a:ahLst/>
                <a:cxnLst>
                  <a:cxn ang="0">
                    <a:pos x="6" y="43"/>
                  </a:cxn>
                  <a:cxn ang="0">
                    <a:pos x="0" y="37"/>
                  </a:cxn>
                  <a:cxn ang="0">
                    <a:pos x="8" y="27"/>
                  </a:cxn>
                  <a:cxn ang="0">
                    <a:pos x="39" y="0"/>
                  </a:cxn>
                  <a:cxn ang="0">
                    <a:pos x="45" y="0"/>
                  </a:cxn>
                  <a:cxn ang="0">
                    <a:pos x="44" y="10"/>
                  </a:cxn>
                  <a:cxn ang="0">
                    <a:pos x="52" y="6"/>
                  </a:cxn>
                  <a:cxn ang="0">
                    <a:pos x="76" y="23"/>
                  </a:cxn>
                  <a:cxn ang="0">
                    <a:pos x="45" y="34"/>
                  </a:cxn>
                  <a:cxn ang="0">
                    <a:pos x="30" y="37"/>
                  </a:cxn>
                  <a:cxn ang="0">
                    <a:pos x="6" y="43"/>
                  </a:cxn>
                </a:cxnLst>
                <a:rect l="0" t="0" r="r" b="b"/>
                <a:pathLst>
                  <a:path w="76" h="43">
                    <a:moveTo>
                      <a:pt x="6" y="43"/>
                    </a:moveTo>
                    <a:cubicBezTo>
                      <a:pt x="1" y="43"/>
                      <a:pt x="0" y="41"/>
                      <a:pt x="0" y="37"/>
                    </a:cubicBezTo>
                    <a:cubicBezTo>
                      <a:pt x="0" y="30"/>
                      <a:pt x="5" y="30"/>
                      <a:pt x="8" y="27"/>
                    </a:cubicBezTo>
                    <a:cubicBezTo>
                      <a:pt x="18" y="17"/>
                      <a:pt x="22" y="0"/>
                      <a:pt x="39" y="0"/>
                    </a:cubicBezTo>
                    <a:cubicBezTo>
                      <a:pt x="43" y="0"/>
                      <a:pt x="43" y="0"/>
                      <a:pt x="45" y="0"/>
                    </a:cubicBezTo>
                    <a:cubicBezTo>
                      <a:pt x="45" y="7"/>
                      <a:pt x="47" y="7"/>
                      <a:pt x="44" y="10"/>
                    </a:cubicBezTo>
                    <a:cubicBezTo>
                      <a:pt x="47" y="9"/>
                      <a:pt x="49" y="6"/>
                      <a:pt x="52" y="6"/>
                    </a:cubicBezTo>
                    <a:cubicBezTo>
                      <a:pt x="58" y="6"/>
                      <a:pt x="76" y="17"/>
                      <a:pt x="76" y="23"/>
                    </a:cubicBezTo>
                    <a:cubicBezTo>
                      <a:pt x="76" y="34"/>
                      <a:pt x="53" y="36"/>
                      <a:pt x="45" y="34"/>
                    </a:cubicBezTo>
                    <a:cubicBezTo>
                      <a:pt x="43" y="34"/>
                      <a:pt x="30" y="37"/>
                      <a:pt x="30" y="37"/>
                    </a:cubicBezTo>
                    <a:lnTo>
                      <a:pt x="6" y="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8" name="Freeform 153">
                <a:extLst>
                  <a:ext uri="{FF2B5EF4-FFF2-40B4-BE49-F238E27FC236}">
                    <a16:creationId xmlns:a16="http://schemas.microsoft.com/office/drawing/2014/main" id="{5690BCA9-B1AC-4DC7-ACBE-49FA497614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738" y="1101725"/>
                <a:ext cx="39688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7"/>
                  </a:cxn>
                  <a:cxn ang="0">
                    <a:pos x="9" y="16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30" h="16">
                    <a:moveTo>
                      <a:pt x="12" y="0"/>
                    </a:moveTo>
                    <a:cubicBezTo>
                      <a:pt x="14" y="0"/>
                      <a:pt x="26" y="6"/>
                      <a:pt x="30" y="7"/>
                    </a:cubicBezTo>
                    <a:cubicBezTo>
                      <a:pt x="29" y="15"/>
                      <a:pt x="14" y="16"/>
                      <a:pt x="9" y="16"/>
                    </a:cubicBezTo>
                    <a:cubicBezTo>
                      <a:pt x="6" y="16"/>
                      <a:pt x="0" y="9"/>
                      <a:pt x="0" y="5"/>
                    </a:cubicBezTo>
                    <a:cubicBezTo>
                      <a:pt x="0" y="0"/>
                      <a:pt x="9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9" name="Freeform 154">
                <a:extLst>
                  <a:ext uri="{FF2B5EF4-FFF2-40B4-BE49-F238E27FC236}">
                    <a16:creationId xmlns:a16="http://schemas.microsoft.com/office/drawing/2014/main" id="{718B83EB-2FDF-4AB7-A772-F14B5A225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3438" y="1057275"/>
                <a:ext cx="139700" cy="98425"/>
              </a:xfrm>
              <a:custGeom>
                <a:avLst/>
                <a:gdLst/>
                <a:ahLst/>
                <a:cxnLst>
                  <a:cxn ang="0">
                    <a:pos x="99" y="68"/>
                  </a:cxn>
                  <a:cxn ang="0">
                    <a:pos x="90" y="74"/>
                  </a:cxn>
                  <a:cxn ang="0">
                    <a:pos x="41" y="66"/>
                  </a:cxn>
                  <a:cxn ang="0">
                    <a:pos x="17" y="50"/>
                  </a:cxn>
                  <a:cxn ang="0">
                    <a:pos x="50" y="36"/>
                  </a:cxn>
                  <a:cxn ang="0">
                    <a:pos x="32" y="36"/>
                  </a:cxn>
                  <a:cxn ang="0">
                    <a:pos x="0" y="26"/>
                  </a:cxn>
                  <a:cxn ang="0">
                    <a:pos x="46" y="0"/>
                  </a:cxn>
                  <a:cxn ang="0">
                    <a:pos x="72" y="17"/>
                  </a:cxn>
                  <a:cxn ang="0">
                    <a:pos x="67" y="18"/>
                  </a:cxn>
                  <a:cxn ang="0">
                    <a:pos x="67" y="27"/>
                  </a:cxn>
                  <a:cxn ang="0">
                    <a:pos x="59" y="35"/>
                  </a:cxn>
                  <a:cxn ang="0">
                    <a:pos x="68" y="35"/>
                  </a:cxn>
                  <a:cxn ang="0">
                    <a:pos x="81" y="39"/>
                  </a:cxn>
                  <a:cxn ang="0">
                    <a:pos x="90" y="39"/>
                  </a:cxn>
                  <a:cxn ang="0">
                    <a:pos x="105" y="48"/>
                  </a:cxn>
                  <a:cxn ang="0">
                    <a:pos x="101" y="57"/>
                  </a:cxn>
                  <a:cxn ang="0">
                    <a:pos x="92" y="62"/>
                  </a:cxn>
                  <a:cxn ang="0">
                    <a:pos x="99" y="68"/>
                  </a:cxn>
                </a:cxnLst>
                <a:rect l="0" t="0" r="r" b="b"/>
                <a:pathLst>
                  <a:path w="105" h="74">
                    <a:moveTo>
                      <a:pt x="99" y="68"/>
                    </a:moveTo>
                    <a:cubicBezTo>
                      <a:pt x="99" y="72"/>
                      <a:pt x="94" y="74"/>
                      <a:pt x="90" y="74"/>
                    </a:cubicBezTo>
                    <a:cubicBezTo>
                      <a:pt x="71" y="74"/>
                      <a:pt x="57" y="66"/>
                      <a:pt x="41" y="66"/>
                    </a:cubicBezTo>
                    <a:cubicBezTo>
                      <a:pt x="35" y="66"/>
                      <a:pt x="24" y="54"/>
                      <a:pt x="17" y="50"/>
                    </a:cubicBezTo>
                    <a:cubicBezTo>
                      <a:pt x="32" y="46"/>
                      <a:pt x="36" y="41"/>
                      <a:pt x="50" y="36"/>
                    </a:cubicBezTo>
                    <a:cubicBezTo>
                      <a:pt x="46" y="36"/>
                      <a:pt x="35" y="36"/>
                      <a:pt x="32" y="36"/>
                    </a:cubicBezTo>
                    <a:cubicBezTo>
                      <a:pt x="20" y="36"/>
                      <a:pt x="11" y="32"/>
                      <a:pt x="0" y="26"/>
                    </a:cubicBezTo>
                    <a:cubicBezTo>
                      <a:pt x="18" y="21"/>
                      <a:pt x="25" y="0"/>
                      <a:pt x="46" y="0"/>
                    </a:cubicBezTo>
                    <a:cubicBezTo>
                      <a:pt x="58" y="0"/>
                      <a:pt x="65" y="12"/>
                      <a:pt x="72" y="17"/>
                    </a:cubicBezTo>
                    <a:cubicBezTo>
                      <a:pt x="68" y="19"/>
                      <a:pt x="69" y="18"/>
                      <a:pt x="67" y="18"/>
                    </a:cubicBezTo>
                    <a:cubicBezTo>
                      <a:pt x="68" y="23"/>
                      <a:pt x="67" y="24"/>
                      <a:pt x="67" y="27"/>
                    </a:cubicBezTo>
                    <a:cubicBezTo>
                      <a:pt x="67" y="29"/>
                      <a:pt x="62" y="33"/>
                      <a:pt x="59" y="35"/>
                    </a:cubicBezTo>
                    <a:cubicBezTo>
                      <a:pt x="63" y="33"/>
                      <a:pt x="65" y="35"/>
                      <a:pt x="68" y="35"/>
                    </a:cubicBezTo>
                    <a:cubicBezTo>
                      <a:pt x="73" y="35"/>
                      <a:pt x="76" y="39"/>
                      <a:pt x="81" y="39"/>
                    </a:cubicBezTo>
                    <a:cubicBezTo>
                      <a:pt x="84" y="39"/>
                      <a:pt x="87" y="39"/>
                      <a:pt x="90" y="39"/>
                    </a:cubicBezTo>
                    <a:cubicBezTo>
                      <a:pt x="99" y="39"/>
                      <a:pt x="99" y="42"/>
                      <a:pt x="105" y="48"/>
                    </a:cubicBezTo>
                    <a:cubicBezTo>
                      <a:pt x="100" y="51"/>
                      <a:pt x="101" y="52"/>
                      <a:pt x="101" y="57"/>
                    </a:cubicBezTo>
                    <a:cubicBezTo>
                      <a:pt x="101" y="61"/>
                      <a:pt x="95" y="62"/>
                      <a:pt x="92" y="62"/>
                    </a:cubicBezTo>
                    <a:cubicBezTo>
                      <a:pt x="95" y="63"/>
                      <a:pt x="99" y="65"/>
                      <a:pt x="99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0" name="Freeform 155">
                <a:extLst>
                  <a:ext uri="{FF2B5EF4-FFF2-40B4-BE49-F238E27FC236}">
                    <a16:creationId xmlns:a16="http://schemas.microsoft.com/office/drawing/2014/main" id="{823B0761-4C65-4D52-AE0C-1FED3B7EB1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1212850"/>
                <a:ext cx="17463" cy="1270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0"/>
                  </a:cxn>
                  <a:cxn ang="0">
                    <a:pos x="13" y="0"/>
                  </a:cxn>
                  <a:cxn ang="0">
                    <a:pos x="5" y="9"/>
                  </a:cxn>
                  <a:cxn ang="0">
                    <a:pos x="0" y="5"/>
                  </a:cxn>
                </a:cxnLst>
                <a:rect l="0" t="0" r="r" b="b"/>
                <a:pathLst>
                  <a:path w="13" h="9">
                    <a:moveTo>
                      <a:pt x="0" y="5"/>
                    </a:moveTo>
                    <a:cubicBezTo>
                      <a:pt x="3" y="3"/>
                      <a:pt x="5" y="1"/>
                      <a:pt x="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6"/>
                      <a:pt x="10" y="9"/>
                      <a:pt x="5" y="9"/>
                    </a:cubicBezTo>
                    <a:cubicBezTo>
                      <a:pt x="2" y="9"/>
                      <a:pt x="1" y="7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1" name="Freeform 156">
                <a:extLst>
                  <a:ext uri="{FF2B5EF4-FFF2-40B4-BE49-F238E27FC236}">
                    <a16:creationId xmlns:a16="http://schemas.microsoft.com/office/drawing/2014/main" id="{8EE20F64-51D5-4B62-AACB-9E2FC6F31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6450" y="1060450"/>
                <a:ext cx="23813" cy="7938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6">
                    <a:moveTo>
                      <a:pt x="18" y="4"/>
                    </a:moveTo>
                    <a:cubicBezTo>
                      <a:pt x="11" y="5"/>
                      <a:pt x="3" y="6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2" name="Freeform 157">
                <a:extLst>
                  <a:ext uri="{FF2B5EF4-FFF2-40B4-BE49-F238E27FC236}">
                    <a16:creationId xmlns:a16="http://schemas.microsoft.com/office/drawing/2014/main" id="{49BC4B53-E5D1-457A-80B3-F38E2FCB6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2675" y="1173163"/>
                <a:ext cx="20638" cy="9525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9" y="7"/>
                  </a:cxn>
                  <a:cxn ang="0">
                    <a:pos x="0" y="2"/>
                  </a:cxn>
                  <a:cxn ang="0">
                    <a:pos x="15" y="1"/>
                  </a:cxn>
                </a:cxnLst>
                <a:rect l="0" t="0" r="r" b="b"/>
                <a:pathLst>
                  <a:path w="15" h="7">
                    <a:moveTo>
                      <a:pt x="15" y="1"/>
                    </a:moveTo>
                    <a:cubicBezTo>
                      <a:pt x="14" y="4"/>
                      <a:pt x="12" y="7"/>
                      <a:pt x="9" y="7"/>
                    </a:cubicBezTo>
                    <a:cubicBezTo>
                      <a:pt x="4" y="7"/>
                      <a:pt x="1" y="4"/>
                      <a:pt x="0" y="2"/>
                    </a:cubicBezTo>
                    <a:cubicBezTo>
                      <a:pt x="9" y="0"/>
                      <a:pt x="11" y="2"/>
                      <a:pt x="1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3" name="Freeform 158">
                <a:extLst>
                  <a:ext uri="{FF2B5EF4-FFF2-40B4-BE49-F238E27FC236}">
                    <a16:creationId xmlns:a16="http://schemas.microsoft.com/office/drawing/2014/main" id="{F856FF15-5278-47A3-AB5A-382ADAD36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688" y="1074738"/>
                <a:ext cx="117475" cy="36513"/>
              </a:xfrm>
              <a:custGeom>
                <a:avLst/>
                <a:gdLst/>
                <a:ahLst/>
                <a:cxnLst>
                  <a:cxn ang="0">
                    <a:pos x="76" y="14"/>
                  </a:cxn>
                  <a:cxn ang="0">
                    <a:pos x="58" y="17"/>
                  </a:cxn>
                  <a:cxn ang="0">
                    <a:pos x="49" y="27"/>
                  </a:cxn>
                  <a:cxn ang="0">
                    <a:pos x="44" y="23"/>
                  </a:cxn>
                  <a:cxn ang="0">
                    <a:pos x="44" y="23"/>
                  </a:cxn>
                  <a:cxn ang="0">
                    <a:pos x="32" y="17"/>
                  </a:cxn>
                  <a:cxn ang="0">
                    <a:pos x="41" y="14"/>
                  </a:cxn>
                  <a:cxn ang="0">
                    <a:pos x="33" y="13"/>
                  </a:cxn>
                  <a:cxn ang="0">
                    <a:pos x="40" y="9"/>
                  </a:cxn>
                  <a:cxn ang="0">
                    <a:pos x="30" y="5"/>
                  </a:cxn>
                  <a:cxn ang="0">
                    <a:pos x="10" y="11"/>
                  </a:cxn>
                  <a:cxn ang="0">
                    <a:pos x="0" y="9"/>
                  </a:cxn>
                  <a:cxn ang="0">
                    <a:pos x="34" y="0"/>
                  </a:cxn>
                  <a:cxn ang="0">
                    <a:pos x="60" y="6"/>
                  </a:cxn>
                  <a:cxn ang="0">
                    <a:pos x="76" y="0"/>
                  </a:cxn>
                  <a:cxn ang="0">
                    <a:pos x="89" y="5"/>
                  </a:cxn>
                  <a:cxn ang="0">
                    <a:pos x="78" y="13"/>
                  </a:cxn>
                  <a:cxn ang="0">
                    <a:pos x="73" y="13"/>
                  </a:cxn>
                  <a:cxn ang="0">
                    <a:pos x="73" y="17"/>
                  </a:cxn>
                  <a:cxn ang="0">
                    <a:pos x="76" y="14"/>
                  </a:cxn>
                </a:cxnLst>
                <a:rect l="0" t="0" r="r" b="b"/>
                <a:pathLst>
                  <a:path w="89" h="27">
                    <a:moveTo>
                      <a:pt x="76" y="14"/>
                    </a:moveTo>
                    <a:cubicBezTo>
                      <a:pt x="69" y="19"/>
                      <a:pt x="65" y="13"/>
                      <a:pt x="58" y="17"/>
                    </a:cubicBezTo>
                    <a:cubicBezTo>
                      <a:pt x="54" y="19"/>
                      <a:pt x="53" y="27"/>
                      <a:pt x="49" y="27"/>
                    </a:cubicBezTo>
                    <a:cubicBezTo>
                      <a:pt x="47" y="26"/>
                      <a:pt x="45" y="24"/>
                      <a:pt x="44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8" y="23"/>
                      <a:pt x="33" y="21"/>
                      <a:pt x="32" y="17"/>
                    </a:cubicBezTo>
                    <a:cubicBezTo>
                      <a:pt x="36" y="15"/>
                      <a:pt x="38" y="15"/>
                      <a:pt x="41" y="14"/>
                    </a:cubicBezTo>
                    <a:cubicBezTo>
                      <a:pt x="37" y="14"/>
                      <a:pt x="35" y="13"/>
                      <a:pt x="33" y="13"/>
                    </a:cubicBezTo>
                    <a:cubicBezTo>
                      <a:pt x="36" y="11"/>
                      <a:pt x="38" y="11"/>
                      <a:pt x="40" y="9"/>
                    </a:cubicBezTo>
                    <a:cubicBezTo>
                      <a:pt x="36" y="8"/>
                      <a:pt x="34" y="5"/>
                      <a:pt x="30" y="5"/>
                    </a:cubicBezTo>
                    <a:cubicBezTo>
                      <a:pt x="25" y="5"/>
                      <a:pt x="17" y="11"/>
                      <a:pt x="10" y="11"/>
                    </a:cubicBezTo>
                    <a:cubicBezTo>
                      <a:pt x="7" y="11"/>
                      <a:pt x="4" y="9"/>
                      <a:pt x="0" y="9"/>
                    </a:cubicBezTo>
                    <a:cubicBezTo>
                      <a:pt x="4" y="2"/>
                      <a:pt x="25" y="0"/>
                      <a:pt x="34" y="0"/>
                    </a:cubicBezTo>
                    <a:cubicBezTo>
                      <a:pt x="45" y="0"/>
                      <a:pt x="52" y="6"/>
                      <a:pt x="60" y="6"/>
                    </a:cubicBezTo>
                    <a:cubicBezTo>
                      <a:pt x="67" y="6"/>
                      <a:pt x="70" y="0"/>
                      <a:pt x="76" y="0"/>
                    </a:cubicBezTo>
                    <a:cubicBezTo>
                      <a:pt x="82" y="0"/>
                      <a:pt x="87" y="4"/>
                      <a:pt x="89" y="5"/>
                    </a:cubicBezTo>
                    <a:cubicBezTo>
                      <a:pt x="89" y="13"/>
                      <a:pt x="83" y="9"/>
                      <a:pt x="78" y="13"/>
                    </a:cubicBezTo>
                    <a:cubicBezTo>
                      <a:pt x="76" y="13"/>
                      <a:pt x="75" y="13"/>
                      <a:pt x="73" y="13"/>
                    </a:cubicBezTo>
                    <a:cubicBezTo>
                      <a:pt x="73" y="17"/>
                      <a:pt x="73" y="17"/>
                      <a:pt x="73" y="17"/>
                    </a:cubicBezTo>
                    <a:lnTo>
                      <a:pt x="7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4" name="Freeform 159">
                <a:extLst>
                  <a:ext uri="{FF2B5EF4-FFF2-40B4-BE49-F238E27FC236}">
                    <a16:creationId xmlns:a16="http://schemas.microsoft.com/office/drawing/2014/main" id="{8F1AFE4F-2F7F-4B48-B691-546211098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7663" y="1052513"/>
                <a:ext cx="41275" cy="26988"/>
              </a:xfrm>
              <a:custGeom>
                <a:avLst/>
                <a:gdLst/>
                <a:ahLst/>
                <a:cxnLst>
                  <a:cxn ang="0">
                    <a:pos x="7" y="20"/>
                  </a:cxn>
                  <a:cxn ang="0">
                    <a:pos x="0" y="13"/>
                  </a:cxn>
                  <a:cxn ang="0">
                    <a:pos x="25" y="0"/>
                  </a:cxn>
                  <a:cxn ang="0">
                    <a:pos x="31" y="14"/>
                  </a:cxn>
                  <a:cxn ang="0">
                    <a:pos x="7" y="20"/>
                  </a:cxn>
                </a:cxnLst>
                <a:rect l="0" t="0" r="r" b="b"/>
                <a:pathLst>
                  <a:path w="31" h="20">
                    <a:moveTo>
                      <a:pt x="7" y="20"/>
                    </a:moveTo>
                    <a:cubicBezTo>
                      <a:pt x="2" y="20"/>
                      <a:pt x="0" y="17"/>
                      <a:pt x="0" y="13"/>
                    </a:cubicBezTo>
                    <a:cubicBezTo>
                      <a:pt x="0" y="7"/>
                      <a:pt x="18" y="0"/>
                      <a:pt x="25" y="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28" y="16"/>
                      <a:pt x="11" y="20"/>
                      <a:pt x="7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5" name="Freeform 160">
                <a:extLst>
                  <a:ext uri="{FF2B5EF4-FFF2-40B4-BE49-F238E27FC236}">
                    <a16:creationId xmlns:a16="http://schemas.microsoft.com/office/drawing/2014/main" id="{80317525-CDF4-40E8-927F-86D7388E80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3688" y="1069975"/>
                <a:ext cx="44450" cy="25400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10"/>
                  </a:cxn>
                  <a:cxn ang="0">
                    <a:pos x="22" y="12"/>
                  </a:cxn>
                  <a:cxn ang="0">
                    <a:pos x="24" y="18"/>
                  </a:cxn>
                  <a:cxn ang="0">
                    <a:pos x="0" y="18"/>
                  </a:cxn>
                  <a:cxn ang="0">
                    <a:pos x="9" y="6"/>
                  </a:cxn>
                  <a:cxn ang="0">
                    <a:pos x="9" y="0"/>
                  </a:cxn>
                  <a:cxn ang="0">
                    <a:pos x="23" y="0"/>
                  </a:cxn>
                  <a:cxn ang="0">
                    <a:pos x="19" y="4"/>
                  </a:cxn>
                  <a:cxn ang="0">
                    <a:pos x="33" y="4"/>
                  </a:cxn>
                </a:cxnLst>
                <a:rect l="0" t="0" r="r" b="b"/>
                <a:pathLst>
                  <a:path w="33" h="20">
                    <a:moveTo>
                      <a:pt x="33" y="4"/>
                    </a:moveTo>
                    <a:cubicBezTo>
                      <a:pt x="33" y="8"/>
                      <a:pt x="33" y="8"/>
                      <a:pt x="33" y="10"/>
                    </a:cubicBezTo>
                    <a:cubicBezTo>
                      <a:pt x="30" y="14"/>
                      <a:pt x="26" y="12"/>
                      <a:pt x="22" y="1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9"/>
                      <a:pt x="0" y="20"/>
                      <a:pt x="0" y="18"/>
                    </a:cubicBezTo>
                    <a:cubicBezTo>
                      <a:pt x="0" y="11"/>
                      <a:pt x="3" y="8"/>
                      <a:pt x="9" y="6"/>
                    </a:cubicBezTo>
                    <a:cubicBezTo>
                      <a:pt x="8" y="2"/>
                      <a:pt x="9" y="1"/>
                      <a:pt x="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2"/>
                      <a:pt x="20" y="4"/>
                      <a:pt x="19" y="4"/>
                    </a:cubicBezTo>
                    <a:cubicBezTo>
                      <a:pt x="22" y="4"/>
                      <a:pt x="29" y="4"/>
                      <a:pt x="33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6" name="Freeform 161">
                <a:extLst>
                  <a:ext uri="{FF2B5EF4-FFF2-40B4-BE49-F238E27FC236}">
                    <a16:creationId xmlns:a16="http://schemas.microsoft.com/office/drawing/2014/main" id="{23DD9115-638F-4F00-9686-278D2EFA3C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950" y="1092200"/>
                <a:ext cx="44450" cy="15875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1" y="7"/>
                  </a:cxn>
                  <a:cxn ang="0">
                    <a:pos x="4" y="12"/>
                  </a:cxn>
                  <a:cxn ang="0">
                    <a:pos x="0" y="9"/>
                  </a:cxn>
                  <a:cxn ang="0">
                    <a:pos x="22" y="0"/>
                  </a:cxn>
                  <a:cxn ang="0">
                    <a:pos x="34" y="5"/>
                  </a:cxn>
                  <a:cxn ang="0">
                    <a:pos x="20" y="12"/>
                  </a:cxn>
                </a:cxnLst>
                <a:rect l="0" t="0" r="r" b="b"/>
                <a:pathLst>
                  <a:path w="34" h="12">
                    <a:moveTo>
                      <a:pt x="20" y="12"/>
                    </a:moveTo>
                    <a:cubicBezTo>
                      <a:pt x="17" y="12"/>
                      <a:pt x="14" y="7"/>
                      <a:pt x="11" y="7"/>
                    </a:cubicBezTo>
                    <a:cubicBezTo>
                      <a:pt x="10" y="12"/>
                      <a:pt x="8" y="12"/>
                      <a:pt x="4" y="12"/>
                    </a:cubicBezTo>
                    <a:cubicBezTo>
                      <a:pt x="2" y="12"/>
                      <a:pt x="0" y="10"/>
                      <a:pt x="0" y="9"/>
                    </a:cubicBezTo>
                    <a:cubicBezTo>
                      <a:pt x="0" y="2"/>
                      <a:pt x="17" y="0"/>
                      <a:pt x="22" y="0"/>
                    </a:cubicBezTo>
                    <a:cubicBezTo>
                      <a:pt x="28" y="0"/>
                      <a:pt x="32" y="2"/>
                      <a:pt x="34" y="5"/>
                    </a:cubicBezTo>
                    <a:cubicBezTo>
                      <a:pt x="25" y="5"/>
                      <a:pt x="26" y="12"/>
                      <a:pt x="20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7" name="Freeform 162">
                <a:extLst>
                  <a:ext uri="{FF2B5EF4-FFF2-40B4-BE49-F238E27FC236}">
                    <a16:creationId xmlns:a16="http://schemas.microsoft.com/office/drawing/2014/main" id="{6569DC96-CCF8-44DB-8374-3A845ABBE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7963" y="1038225"/>
                <a:ext cx="71438" cy="49213"/>
              </a:xfrm>
              <a:custGeom>
                <a:avLst/>
                <a:gdLst/>
                <a:ahLst/>
                <a:cxnLst>
                  <a:cxn ang="0">
                    <a:pos x="40" y="31"/>
                  </a:cxn>
                  <a:cxn ang="0">
                    <a:pos x="22" y="36"/>
                  </a:cxn>
                  <a:cxn ang="0">
                    <a:pos x="0" y="28"/>
                  </a:cxn>
                  <a:cxn ang="0">
                    <a:pos x="6" y="23"/>
                  </a:cxn>
                  <a:cxn ang="0">
                    <a:pos x="24" y="23"/>
                  </a:cxn>
                  <a:cxn ang="0">
                    <a:pos x="17" y="22"/>
                  </a:cxn>
                  <a:cxn ang="0">
                    <a:pos x="17" y="16"/>
                  </a:cxn>
                  <a:cxn ang="0">
                    <a:pos x="43" y="8"/>
                  </a:cxn>
                  <a:cxn ang="0">
                    <a:pos x="51" y="0"/>
                  </a:cxn>
                  <a:cxn ang="0">
                    <a:pos x="52" y="5"/>
                  </a:cxn>
                  <a:cxn ang="0">
                    <a:pos x="48" y="11"/>
                  </a:cxn>
                  <a:cxn ang="0">
                    <a:pos x="28" y="23"/>
                  </a:cxn>
                  <a:cxn ang="0">
                    <a:pos x="53" y="29"/>
                  </a:cxn>
                  <a:cxn ang="0">
                    <a:pos x="40" y="31"/>
                  </a:cxn>
                </a:cxnLst>
                <a:rect l="0" t="0" r="r" b="b"/>
                <a:pathLst>
                  <a:path w="53" h="36">
                    <a:moveTo>
                      <a:pt x="40" y="31"/>
                    </a:moveTo>
                    <a:cubicBezTo>
                      <a:pt x="34" y="31"/>
                      <a:pt x="27" y="36"/>
                      <a:pt x="22" y="36"/>
                    </a:cubicBezTo>
                    <a:cubicBezTo>
                      <a:pt x="19" y="36"/>
                      <a:pt x="1" y="28"/>
                      <a:pt x="0" y="28"/>
                    </a:cubicBezTo>
                    <a:cubicBezTo>
                      <a:pt x="3" y="26"/>
                      <a:pt x="4" y="25"/>
                      <a:pt x="6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19" y="21"/>
                      <a:pt x="21" y="20"/>
                      <a:pt x="17" y="22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30" y="16"/>
                      <a:pt x="30" y="8"/>
                      <a:pt x="43" y="8"/>
                    </a:cubicBezTo>
                    <a:cubicBezTo>
                      <a:pt x="44" y="4"/>
                      <a:pt x="47" y="0"/>
                      <a:pt x="51" y="0"/>
                    </a:cubicBezTo>
                    <a:cubicBezTo>
                      <a:pt x="52" y="0"/>
                      <a:pt x="52" y="4"/>
                      <a:pt x="52" y="5"/>
                    </a:cubicBezTo>
                    <a:cubicBezTo>
                      <a:pt x="50" y="7"/>
                      <a:pt x="48" y="9"/>
                      <a:pt x="48" y="11"/>
                    </a:cubicBezTo>
                    <a:cubicBezTo>
                      <a:pt x="41" y="16"/>
                      <a:pt x="32" y="18"/>
                      <a:pt x="28" y="23"/>
                    </a:cubicBezTo>
                    <a:cubicBezTo>
                      <a:pt x="40" y="24"/>
                      <a:pt x="43" y="25"/>
                      <a:pt x="53" y="29"/>
                    </a:cubicBezTo>
                    <a:cubicBezTo>
                      <a:pt x="49" y="32"/>
                      <a:pt x="45" y="31"/>
                      <a:pt x="40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8" name="Freeform 164">
                <a:extLst>
                  <a:ext uri="{FF2B5EF4-FFF2-40B4-BE49-F238E27FC236}">
                    <a16:creationId xmlns:a16="http://schemas.microsoft.com/office/drawing/2014/main" id="{5F516DEA-29C5-4480-B317-EC936869F1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5438" y="1244600"/>
                <a:ext cx="128588" cy="49213"/>
              </a:xfrm>
              <a:custGeom>
                <a:avLst/>
                <a:gdLst/>
                <a:ahLst/>
                <a:cxnLst>
                  <a:cxn ang="0">
                    <a:pos x="77" y="29"/>
                  </a:cxn>
                  <a:cxn ang="0">
                    <a:pos x="66" y="34"/>
                  </a:cxn>
                  <a:cxn ang="0">
                    <a:pos x="58" y="29"/>
                  </a:cxn>
                  <a:cxn ang="0">
                    <a:pos x="50" y="32"/>
                  </a:cxn>
                  <a:cxn ang="0">
                    <a:pos x="40" y="36"/>
                  </a:cxn>
                  <a:cxn ang="0">
                    <a:pos x="32" y="31"/>
                  </a:cxn>
                  <a:cxn ang="0">
                    <a:pos x="22" y="38"/>
                  </a:cxn>
                  <a:cxn ang="0">
                    <a:pos x="0" y="18"/>
                  </a:cxn>
                  <a:cxn ang="0">
                    <a:pos x="20" y="0"/>
                  </a:cxn>
                  <a:cxn ang="0">
                    <a:pos x="47" y="15"/>
                  </a:cxn>
                  <a:cxn ang="0">
                    <a:pos x="54" y="3"/>
                  </a:cxn>
                  <a:cxn ang="0">
                    <a:pos x="97" y="15"/>
                  </a:cxn>
                  <a:cxn ang="0">
                    <a:pos x="89" y="29"/>
                  </a:cxn>
                  <a:cxn ang="0">
                    <a:pos x="77" y="29"/>
                  </a:cxn>
                </a:cxnLst>
                <a:rect l="0" t="0" r="r" b="b"/>
                <a:pathLst>
                  <a:path w="97" h="38">
                    <a:moveTo>
                      <a:pt x="77" y="29"/>
                    </a:moveTo>
                    <a:cubicBezTo>
                      <a:pt x="74" y="29"/>
                      <a:pt x="72" y="34"/>
                      <a:pt x="66" y="34"/>
                    </a:cubicBezTo>
                    <a:cubicBezTo>
                      <a:pt x="63" y="34"/>
                      <a:pt x="62" y="29"/>
                      <a:pt x="58" y="29"/>
                    </a:cubicBezTo>
                    <a:cubicBezTo>
                      <a:pt x="55" y="29"/>
                      <a:pt x="53" y="32"/>
                      <a:pt x="50" y="32"/>
                    </a:cubicBezTo>
                    <a:cubicBezTo>
                      <a:pt x="47" y="32"/>
                      <a:pt x="44" y="36"/>
                      <a:pt x="40" y="36"/>
                    </a:cubicBezTo>
                    <a:cubicBezTo>
                      <a:pt x="36" y="36"/>
                      <a:pt x="34" y="34"/>
                      <a:pt x="32" y="31"/>
                    </a:cubicBezTo>
                    <a:cubicBezTo>
                      <a:pt x="29" y="34"/>
                      <a:pt x="27" y="38"/>
                      <a:pt x="22" y="38"/>
                    </a:cubicBezTo>
                    <a:cubicBezTo>
                      <a:pt x="11" y="38"/>
                      <a:pt x="0" y="29"/>
                      <a:pt x="0" y="18"/>
                    </a:cubicBezTo>
                    <a:cubicBezTo>
                      <a:pt x="0" y="8"/>
                      <a:pt x="11" y="0"/>
                      <a:pt x="20" y="0"/>
                    </a:cubicBezTo>
                    <a:cubicBezTo>
                      <a:pt x="34" y="0"/>
                      <a:pt x="35" y="15"/>
                      <a:pt x="47" y="15"/>
                    </a:cubicBezTo>
                    <a:cubicBezTo>
                      <a:pt x="47" y="8"/>
                      <a:pt x="49" y="3"/>
                      <a:pt x="54" y="3"/>
                    </a:cubicBezTo>
                    <a:cubicBezTo>
                      <a:pt x="62" y="3"/>
                      <a:pt x="88" y="12"/>
                      <a:pt x="97" y="15"/>
                    </a:cubicBezTo>
                    <a:cubicBezTo>
                      <a:pt x="95" y="21"/>
                      <a:pt x="89" y="26"/>
                      <a:pt x="89" y="29"/>
                    </a:cubicBezTo>
                    <a:lnTo>
                      <a:pt x="77" y="2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9" name="Freeform 165">
                <a:extLst>
                  <a:ext uri="{FF2B5EF4-FFF2-40B4-BE49-F238E27FC236}">
                    <a16:creationId xmlns:a16="http://schemas.microsoft.com/office/drawing/2014/main" id="{B111A60A-72FE-4C95-AA8F-5F3722BD7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4425" y="2252663"/>
                <a:ext cx="34925" cy="17463"/>
              </a:xfrm>
              <a:custGeom>
                <a:avLst/>
                <a:gdLst/>
                <a:ahLst/>
                <a:cxnLst>
                  <a:cxn ang="0">
                    <a:pos x="5" y="13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9" y="8"/>
                  </a:cxn>
                  <a:cxn ang="0">
                    <a:pos x="5" y="13"/>
                  </a:cxn>
                </a:cxnLst>
                <a:rect l="0" t="0" r="r" b="b"/>
                <a:pathLst>
                  <a:path w="26" h="13">
                    <a:moveTo>
                      <a:pt x="5" y="13"/>
                    </a:moveTo>
                    <a:cubicBezTo>
                      <a:pt x="4" y="13"/>
                      <a:pt x="2" y="12"/>
                      <a:pt x="2" y="11"/>
                    </a:cubicBezTo>
                    <a:cubicBezTo>
                      <a:pt x="1" y="11"/>
                      <a:pt x="0" y="9"/>
                      <a:pt x="0" y="9"/>
                    </a:cubicBezTo>
                    <a:cubicBezTo>
                      <a:pt x="7" y="6"/>
                      <a:pt x="18" y="1"/>
                      <a:pt x="26" y="0"/>
                    </a:cubicBezTo>
                    <a:cubicBezTo>
                      <a:pt x="25" y="4"/>
                      <a:pt x="22" y="2"/>
                      <a:pt x="20" y="4"/>
                    </a:cubicBezTo>
                    <a:cubicBezTo>
                      <a:pt x="18" y="4"/>
                      <a:pt x="19" y="7"/>
                      <a:pt x="19" y="8"/>
                    </a:cubicBezTo>
                    <a:cubicBezTo>
                      <a:pt x="18" y="11"/>
                      <a:pt x="9" y="13"/>
                      <a:pt x="5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0" name="Freeform 166">
                <a:extLst>
                  <a:ext uri="{FF2B5EF4-FFF2-40B4-BE49-F238E27FC236}">
                    <a16:creationId xmlns:a16="http://schemas.microsoft.com/office/drawing/2014/main" id="{57C843A0-49F1-4987-806A-346A1B978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3188" y="1463675"/>
                <a:ext cx="34925" cy="25400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1" y="0"/>
                  </a:cxn>
                  <a:cxn ang="0">
                    <a:pos x="26" y="6"/>
                  </a:cxn>
                  <a:cxn ang="0">
                    <a:pos x="26" y="12"/>
                  </a:cxn>
                  <a:cxn ang="0">
                    <a:pos x="8" y="19"/>
                  </a:cxn>
                  <a:cxn ang="0">
                    <a:pos x="0" y="14"/>
                  </a:cxn>
                  <a:cxn ang="0">
                    <a:pos x="5" y="4"/>
                  </a:cxn>
                </a:cxnLst>
                <a:rect l="0" t="0" r="r" b="b"/>
                <a:pathLst>
                  <a:path w="26" h="19">
                    <a:moveTo>
                      <a:pt x="5" y="4"/>
                    </a:moveTo>
                    <a:cubicBezTo>
                      <a:pt x="8" y="4"/>
                      <a:pt x="8" y="0"/>
                      <a:pt x="11" y="0"/>
                    </a:cubicBezTo>
                    <a:cubicBezTo>
                      <a:pt x="17" y="0"/>
                      <a:pt x="20" y="5"/>
                      <a:pt x="26" y="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0" y="15"/>
                      <a:pt x="15" y="19"/>
                      <a:pt x="8" y="19"/>
                    </a:cubicBezTo>
                    <a:cubicBezTo>
                      <a:pt x="2" y="19"/>
                      <a:pt x="0" y="19"/>
                      <a:pt x="0" y="14"/>
                    </a:cubicBezTo>
                    <a:cubicBezTo>
                      <a:pt x="0" y="12"/>
                      <a:pt x="4" y="4"/>
                      <a:pt x="5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1" name="Freeform 167">
                <a:extLst>
                  <a:ext uri="{FF2B5EF4-FFF2-40B4-BE49-F238E27FC236}">
                    <a16:creationId xmlns:a16="http://schemas.microsoft.com/office/drawing/2014/main" id="{789FEEB9-0280-4368-8DFC-E646C5F6E8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0" y="1433513"/>
                <a:ext cx="26988" cy="25400"/>
              </a:xfrm>
              <a:custGeom>
                <a:avLst/>
                <a:gdLst/>
                <a:ahLst/>
                <a:cxnLst>
                  <a:cxn ang="0">
                    <a:pos x="21" y="17"/>
                  </a:cxn>
                  <a:cxn ang="0">
                    <a:pos x="15" y="19"/>
                  </a:cxn>
                  <a:cxn ang="0">
                    <a:pos x="0" y="8"/>
                  </a:cxn>
                  <a:cxn ang="0">
                    <a:pos x="21" y="17"/>
                  </a:cxn>
                </a:cxnLst>
                <a:rect l="0" t="0" r="r" b="b"/>
                <a:pathLst>
                  <a:path w="21" h="20">
                    <a:moveTo>
                      <a:pt x="21" y="17"/>
                    </a:moveTo>
                    <a:cubicBezTo>
                      <a:pt x="21" y="20"/>
                      <a:pt x="15" y="19"/>
                      <a:pt x="15" y="19"/>
                    </a:cubicBezTo>
                    <a:cubicBezTo>
                      <a:pt x="10" y="19"/>
                      <a:pt x="0" y="14"/>
                      <a:pt x="0" y="8"/>
                    </a:cubicBezTo>
                    <a:cubicBezTo>
                      <a:pt x="0" y="0"/>
                      <a:pt x="21" y="8"/>
                      <a:pt x="21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2" name="Freeform 168">
                <a:extLst>
                  <a:ext uri="{FF2B5EF4-FFF2-40B4-BE49-F238E27FC236}">
                    <a16:creationId xmlns:a16="http://schemas.microsoft.com/office/drawing/2014/main" id="{AC508F30-1EDE-4516-A63A-693A734B9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9900" y="1338263"/>
                <a:ext cx="25400" cy="1746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19" y="8"/>
                  </a:cxn>
                  <a:cxn ang="0">
                    <a:pos x="8" y="0"/>
                  </a:cxn>
                  <a:cxn ang="0">
                    <a:pos x="2" y="9"/>
                  </a:cxn>
                  <a:cxn ang="0">
                    <a:pos x="2" y="13"/>
                  </a:cxn>
                </a:cxnLst>
                <a:rect l="0" t="0" r="r" b="b"/>
                <a:pathLst>
                  <a:path w="19" h="13">
                    <a:moveTo>
                      <a:pt x="2" y="13"/>
                    </a:moveTo>
                    <a:cubicBezTo>
                      <a:pt x="7" y="13"/>
                      <a:pt x="17" y="10"/>
                      <a:pt x="19" y="8"/>
                    </a:cubicBezTo>
                    <a:cubicBezTo>
                      <a:pt x="15" y="5"/>
                      <a:pt x="13" y="0"/>
                      <a:pt x="8" y="0"/>
                    </a:cubicBezTo>
                    <a:cubicBezTo>
                      <a:pt x="4" y="0"/>
                      <a:pt x="2" y="5"/>
                      <a:pt x="2" y="9"/>
                    </a:cubicBezTo>
                    <a:cubicBezTo>
                      <a:pt x="2" y="10"/>
                      <a:pt x="0" y="13"/>
                      <a:pt x="2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3" name="Freeform 169">
                <a:extLst>
                  <a:ext uri="{FF2B5EF4-FFF2-40B4-BE49-F238E27FC236}">
                    <a16:creationId xmlns:a16="http://schemas.microsoft.com/office/drawing/2014/main" id="{B89FB4EF-7E6A-45CD-85B6-9D9243877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7825" y="1320800"/>
                <a:ext cx="53975" cy="2222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1" y="0"/>
                  </a:cxn>
                  <a:cxn ang="0">
                    <a:pos x="41" y="17"/>
                  </a:cxn>
                  <a:cxn ang="0">
                    <a:pos x="28" y="17"/>
                  </a:cxn>
                  <a:cxn ang="0">
                    <a:pos x="2" y="11"/>
                  </a:cxn>
                  <a:cxn ang="0">
                    <a:pos x="0" y="13"/>
                  </a:cxn>
                </a:cxnLst>
                <a:rect l="0" t="0" r="r" b="b"/>
                <a:pathLst>
                  <a:path w="41" h="17">
                    <a:moveTo>
                      <a:pt x="0" y="13"/>
                    </a:moveTo>
                    <a:cubicBezTo>
                      <a:pt x="5" y="6"/>
                      <a:pt x="11" y="0"/>
                      <a:pt x="21" y="0"/>
                    </a:cubicBezTo>
                    <a:cubicBezTo>
                      <a:pt x="32" y="0"/>
                      <a:pt x="41" y="7"/>
                      <a:pt x="41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0" y="13"/>
                      <a:pt x="10" y="14"/>
                      <a:pt x="2" y="11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4" name="Freeform 170">
                <a:extLst>
                  <a:ext uri="{FF2B5EF4-FFF2-40B4-BE49-F238E27FC236}">
                    <a16:creationId xmlns:a16="http://schemas.microsoft.com/office/drawing/2014/main" id="{5201B9C8-372F-4080-A179-3078D48F8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2600" y="1266825"/>
                <a:ext cx="74613" cy="26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" y="9"/>
                  </a:cxn>
                  <a:cxn ang="0">
                    <a:pos x="56" y="13"/>
                  </a:cxn>
                  <a:cxn ang="0">
                    <a:pos x="37" y="20"/>
                  </a:cxn>
                  <a:cxn ang="0">
                    <a:pos x="4" y="3"/>
                  </a:cxn>
                  <a:cxn ang="0">
                    <a:pos x="0" y="0"/>
                  </a:cxn>
                </a:cxnLst>
                <a:rect l="0" t="0" r="r" b="b"/>
                <a:pathLst>
                  <a:path w="56" h="20">
                    <a:moveTo>
                      <a:pt x="0" y="0"/>
                    </a:moveTo>
                    <a:cubicBezTo>
                      <a:pt x="4" y="3"/>
                      <a:pt x="50" y="9"/>
                      <a:pt x="52" y="9"/>
                    </a:cubicBezTo>
                    <a:cubicBezTo>
                      <a:pt x="55" y="9"/>
                      <a:pt x="56" y="11"/>
                      <a:pt x="56" y="13"/>
                    </a:cubicBezTo>
                    <a:cubicBezTo>
                      <a:pt x="56" y="18"/>
                      <a:pt x="44" y="20"/>
                      <a:pt x="37" y="20"/>
                    </a:cubicBezTo>
                    <a:cubicBezTo>
                      <a:pt x="25" y="20"/>
                      <a:pt x="4" y="14"/>
                      <a:pt x="4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5" name="Freeform 171">
                <a:extLst>
                  <a:ext uri="{FF2B5EF4-FFF2-40B4-BE49-F238E27FC236}">
                    <a16:creationId xmlns:a16="http://schemas.microsoft.com/office/drawing/2014/main" id="{7C144B6E-0B92-499C-B82A-0D28AB6D9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6238" y="1303338"/>
                <a:ext cx="15875" cy="17463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5" y="13"/>
                  </a:cxn>
                  <a:cxn ang="0">
                    <a:pos x="0" y="7"/>
                  </a:cxn>
                  <a:cxn ang="0">
                    <a:pos x="12" y="7"/>
                  </a:cxn>
                </a:cxnLst>
                <a:rect l="0" t="0" r="r" b="b"/>
                <a:pathLst>
                  <a:path w="12" h="13">
                    <a:moveTo>
                      <a:pt x="12" y="7"/>
                    </a:moveTo>
                    <a:cubicBezTo>
                      <a:pt x="12" y="11"/>
                      <a:pt x="8" y="13"/>
                      <a:pt x="5" y="13"/>
                    </a:cubicBezTo>
                    <a:cubicBezTo>
                      <a:pt x="0" y="13"/>
                      <a:pt x="0" y="11"/>
                      <a:pt x="0" y="7"/>
                    </a:cubicBezTo>
                    <a:cubicBezTo>
                      <a:pt x="0" y="0"/>
                      <a:pt x="12" y="1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9354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262EFCC8-3794-425F-B2B2-5E20F2D0143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588" y="4940300"/>
            <a:ext cx="12188825" cy="1917700"/>
          </a:xfrm>
          <a:custGeom>
            <a:avLst/>
            <a:gdLst>
              <a:gd name="connsiteX0" fmla="*/ 9241178 w 10423525"/>
              <a:gd name="connsiteY0" fmla="*/ 0 h 1640401"/>
              <a:gd name="connsiteX1" fmla="*/ 9552684 w 10423525"/>
              <a:gd name="connsiteY1" fmla="*/ 636588 h 1640401"/>
              <a:gd name="connsiteX2" fmla="*/ 9841817 w 10423525"/>
              <a:gd name="connsiteY2" fmla="*/ 341312 h 1640401"/>
              <a:gd name="connsiteX3" fmla="*/ 10153324 w 10423525"/>
              <a:gd name="connsiteY3" fmla="*/ 80962 h 1640401"/>
              <a:gd name="connsiteX4" fmla="*/ 10423525 w 10423525"/>
              <a:gd name="connsiteY4" fmla="*/ 407987 h 1640401"/>
              <a:gd name="connsiteX5" fmla="*/ 10423525 w 10423525"/>
              <a:gd name="connsiteY5" fmla="*/ 1640401 h 1640401"/>
              <a:gd name="connsiteX6" fmla="*/ 0 w 10423525"/>
              <a:gd name="connsiteY6" fmla="*/ 1640401 h 1640401"/>
              <a:gd name="connsiteX7" fmla="*/ 0 w 10423525"/>
              <a:gd name="connsiteY7" fmla="*/ 1519238 h 1640401"/>
              <a:gd name="connsiteX8" fmla="*/ 229091 w 10423525"/>
              <a:gd name="connsiteY8" fmla="*/ 1436688 h 1640401"/>
              <a:gd name="connsiteX9" fmla="*/ 456544 w 10423525"/>
              <a:gd name="connsiteY9" fmla="*/ 1266825 h 1640401"/>
              <a:gd name="connsiteX10" fmla="*/ 661089 w 10423525"/>
              <a:gd name="connsiteY10" fmla="*/ 1230313 h 1640401"/>
              <a:gd name="connsiteX11" fmla="*/ 888544 w 10423525"/>
              <a:gd name="connsiteY11" fmla="*/ 1319213 h 1640401"/>
              <a:gd name="connsiteX12" fmla="*/ 1101270 w 10423525"/>
              <a:gd name="connsiteY12" fmla="*/ 1274763 h 1640401"/>
              <a:gd name="connsiteX13" fmla="*/ 1313997 w 10423525"/>
              <a:gd name="connsiteY13" fmla="*/ 1303338 h 1640401"/>
              <a:gd name="connsiteX14" fmla="*/ 1770541 w 10423525"/>
              <a:gd name="connsiteY14" fmla="*/ 949325 h 1640401"/>
              <a:gd name="connsiteX15" fmla="*/ 1989814 w 10423525"/>
              <a:gd name="connsiteY15" fmla="*/ 1141413 h 1640401"/>
              <a:gd name="connsiteX16" fmla="*/ 2423449 w 10423525"/>
              <a:gd name="connsiteY16" fmla="*/ 882650 h 1640401"/>
              <a:gd name="connsiteX17" fmla="*/ 2644358 w 10423525"/>
              <a:gd name="connsiteY17" fmla="*/ 1111250 h 1640401"/>
              <a:gd name="connsiteX18" fmla="*/ 2863630 w 10423525"/>
              <a:gd name="connsiteY18" fmla="*/ 1252538 h 1640401"/>
              <a:gd name="connsiteX19" fmla="*/ 2978142 w 10423525"/>
              <a:gd name="connsiteY19" fmla="*/ 1244602 h 1640401"/>
              <a:gd name="connsiteX20" fmla="*/ 2978142 w 10423525"/>
              <a:gd name="connsiteY20" fmla="*/ 1244600 h 1640401"/>
              <a:gd name="connsiteX21" fmla="*/ 2978145 w 10423525"/>
              <a:gd name="connsiteY21" fmla="*/ 1244602 h 1640401"/>
              <a:gd name="connsiteX22" fmla="*/ 2978175 w 10423525"/>
              <a:gd name="connsiteY22" fmla="*/ 1244600 h 1640401"/>
              <a:gd name="connsiteX23" fmla="*/ 2978175 w 10423525"/>
              <a:gd name="connsiteY23" fmla="*/ 1244633 h 1640401"/>
              <a:gd name="connsiteX24" fmla="*/ 3067474 w 10423525"/>
              <a:gd name="connsiteY24" fmla="*/ 1333500 h 1640401"/>
              <a:gd name="connsiteX25" fmla="*/ 3286744 w 10423525"/>
              <a:gd name="connsiteY25" fmla="*/ 971550 h 1640401"/>
              <a:gd name="connsiteX26" fmla="*/ 3512511 w 10423525"/>
              <a:gd name="connsiteY26" fmla="*/ 1147762 h 1640401"/>
              <a:gd name="connsiteX27" fmla="*/ 3731780 w 10423525"/>
              <a:gd name="connsiteY27" fmla="*/ 963612 h 1640401"/>
              <a:gd name="connsiteX28" fmla="*/ 3934809 w 10423525"/>
              <a:gd name="connsiteY28" fmla="*/ 949325 h 1640401"/>
              <a:gd name="connsiteX29" fmla="*/ 4160576 w 10423525"/>
              <a:gd name="connsiteY29" fmla="*/ 741362 h 1640401"/>
              <a:gd name="connsiteX30" fmla="*/ 4365228 w 10423525"/>
              <a:gd name="connsiteY30" fmla="*/ 682625 h 1640401"/>
              <a:gd name="connsiteX31" fmla="*/ 4590995 w 10423525"/>
              <a:gd name="connsiteY31" fmla="*/ 490537 h 1640401"/>
              <a:gd name="connsiteX32" fmla="*/ 4802144 w 10423525"/>
              <a:gd name="connsiteY32" fmla="*/ 741362 h 1640401"/>
              <a:gd name="connsiteX33" fmla="*/ 4839501 w 10423525"/>
              <a:gd name="connsiteY33" fmla="*/ 711200 h 1640401"/>
              <a:gd name="connsiteX34" fmla="*/ 4839501 w 10423525"/>
              <a:gd name="connsiteY34" fmla="*/ 717537 h 1640401"/>
              <a:gd name="connsiteX35" fmla="*/ 5087609 w 10423525"/>
              <a:gd name="connsiteY35" fmla="*/ 555625 h 1640401"/>
              <a:gd name="connsiteX36" fmla="*/ 5430067 w 10423525"/>
              <a:gd name="connsiteY36" fmla="*/ 600075 h 1640401"/>
              <a:gd name="connsiteX37" fmla="*/ 5733564 w 10423525"/>
              <a:gd name="connsiteY37" fmla="*/ 688975 h 1640401"/>
              <a:gd name="connsiteX38" fmla="*/ 6003128 w 10423525"/>
              <a:gd name="connsiteY38" fmla="*/ 871571 h 1640401"/>
              <a:gd name="connsiteX39" fmla="*/ 6211337 w 10423525"/>
              <a:gd name="connsiteY39" fmla="*/ 822325 h 1640401"/>
              <a:gd name="connsiteX40" fmla="*/ 6507126 w 10423525"/>
              <a:gd name="connsiteY40" fmla="*/ 955675 h 1640401"/>
              <a:gd name="connsiteX41" fmla="*/ 7123499 w 10423525"/>
              <a:gd name="connsiteY41" fmla="*/ 600075 h 1640401"/>
              <a:gd name="connsiteX42" fmla="*/ 7437000 w 10423525"/>
              <a:gd name="connsiteY42" fmla="*/ 911225 h 1640401"/>
              <a:gd name="connsiteX43" fmla="*/ 7748729 w 10423525"/>
              <a:gd name="connsiteY43" fmla="*/ 1103313 h 1640401"/>
              <a:gd name="connsiteX44" fmla="*/ 8003780 w 10423525"/>
              <a:gd name="connsiteY44" fmla="*/ 1200150 h 1640401"/>
              <a:gd name="connsiteX45" fmla="*/ 8003780 w 10423525"/>
              <a:gd name="connsiteY45" fmla="*/ 1206508 h 1640401"/>
              <a:gd name="connsiteX46" fmla="*/ 8043341 w 10423525"/>
              <a:gd name="connsiteY46" fmla="*/ 1220788 h 1640401"/>
              <a:gd name="connsiteX47" fmla="*/ 8347964 w 10423525"/>
              <a:gd name="connsiteY47" fmla="*/ 1066800 h 1640401"/>
              <a:gd name="connsiteX48" fmla="*/ 8650865 w 10423525"/>
              <a:gd name="connsiteY48" fmla="*/ 969963 h 1640401"/>
              <a:gd name="connsiteX49" fmla="*/ 8953766 w 10423525"/>
              <a:gd name="connsiteY49" fmla="*/ 503237 h 164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423525" h="1640401">
                <a:moveTo>
                  <a:pt x="9241178" y="0"/>
                </a:moveTo>
                <a:lnTo>
                  <a:pt x="9552684" y="636588"/>
                </a:lnTo>
                <a:lnTo>
                  <a:pt x="9841817" y="341312"/>
                </a:lnTo>
                <a:lnTo>
                  <a:pt x="10153324" y="80962"/>
                </a:lnTo>
                <a:lnTo>
                  <a:pt x="10423525" y="407987"/>
                </a:lnTo>
                <a:lnTo>
                  <a:pt x="10423525" y="1640401"/>
                </a:lnTo>
                <a:lnTo>
                  <a:pt x="0" y="1640401"/>
                </a:lnTo>
                <a:lnTo>
                  <a:pt x="0" y="1519238"/>
                </a:lnTo>
                <a:lnTo>
                  <a:pt x="229091" y="1436688"/>
                </a:lnTo>
                <a:lnTo>
                  <a:pt x="456544" y="1266825"/>
                </a:lnTo>
                <a:lnTo>
                  <a:pt x="661089" y="1230313"/>
                </a:lnTo>
                <a:lnTo>
                  <a:pt x="888544" y="1319213"/>
                </a:lnTo>
                <a:lnTo>
                  <a:pt x="1101270" y="1274763"/>
                </a:lnTo>
                <a:lnTo>
                  <a:pt x="1313997" y="1303338"/>
                </a:lnTo>
                <a:lnTo>
                  <a:pt x="1770541" y="949325"/>
                </a:lnTo>
                <a:lnTo>
                  <a:pt x="1989814" y="1141413"/>
                </a:lnTo>
                <a:lnTo>
                  <a:pt x="2423449" y="882650"/>
                </a:lnTo>
                <a:lnTo>
                  <a:pt x="2644358" y="1111250"/>
                </a:lnTo>
                <a:lnTo>
                  <a:pt x="2863630" y="1252538"/>
                </a:lnTo>
                <a:lnTo>
                  <a:pt x="2978142" y="1244602"/>
                </a:lnTo>
                <a:lnTo>
                  <a:pt x="2978142" y="1244600"/>
                </a:lnTo>
                <a:lnTo>
                  <a:pt x="2978145" y="1244602"/>
                </a:lnTo>
                <a:lnTo>
                  <a:pt x="2978175" y="1244600"/>
                </a:lnTo>
                <a:lnTo>
                  <a:pt x="2978175" y="1244633"/>
                </a:lnTo>
                <a:lnTo>
                  <a:pt x="3067474" y="1333500"/>
                </a:lnTo>
                <a:lnTo>
                  <a:pt x="3286744" y="971550"/>
                </a:lnTo>
                <a:lnTo>
                  <a:pt x="3512511" y="1147762"/>
                </a:lnTo>
                <a:lnTo>
                  <a:pt x="3731780" y="963612"/>
                </a:lnTo>
                <a:lnTo>
                  <a:pt x="3934809" y="949325"/>
                </a:lnTo>
                <a:lnTo>
                  <a:pt x="4160576" y="741362"/>
                </a:lnTo>
                <a:lnTo>
                  <a:pt x="4365228" y="682625"/>
                </a:lnTo>
                <a:lnTo>
                  <a:pt x="4590995" y="490537"/>
                </a:lnTo>
                <a:lnTo>
                  <a:pt x="4802144" y="741362"/>
                </a:lnTo>
                <a:lnTo>
                  <a:pt x="4839501" y="711200"/>
                </a:lnTo>
                <a:lnTo>
                  <a:pt x="4839501" y="717537"/>
                </a:lnTo>
                <a:lnTo>
                  <a:pt x="5087609" y="555625"/>
                </a:lnTo>
                <a:lnTo>
                  <a:pt x="5430067" y="600075"/>
                </a:lnTo>
                <a:lnTo>
                  <a:pt x="5733564" y="688975"/>
                </a:lnTo>
                <a:lnTo>
                  <a:pt x="6003128" y="871571"/>
                </a:lnTo>
                <a:lnTo>
                  <a:pt x="6211337" y="822325"/>
                </a:lnTo>
                <a:lnTo>
                  <a:pt x="6507126" y="955675"/>
                </a:lnTo>
                <a:lnTo>
                  <a:pt x="7123499" y="600075"/>
                </a:lnTo>
                <a:lnTo>
                  <a:pt x="7437000" y="911225"/>
                </a:lnTo>
                <a:lnTo>
                  <a:pt x="7748729" y="1103313"/>
                </a:lnTo>
                <a:lnTo>
                  <a:pt x="8003780" y="1200150"/>
                </a:lnTo>
                <a:lnTo>
                  <a:pt x="8003780" y="1206508"/>
                </a:lnTo>
                <a:lnTo>
                  <a:pt x="8043341" y="1220788"/>
                </a:lnTo>
                <a:lnTo>
                  <a:pt x="8347964" y="1066800"/>
                </a:lnTo>
                <a:lnTo>
                  <a:pt x="8650865" y="969963"/>
                </a:lnTo>
                <a:lnTo>
                  <a:pt x="8953766" y="503237"/>
                </a:lnTo>
                <a:close/>
              </a:path>
            </a:pathLst>
          </a:custGeom>
          <a:solidFill>
            <a:schemeClr val="bg1">
              <a:lumMod val="85000"/>
              <a:alpha val="67000"/>
            </a:schemeClr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29338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0830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D7A356B8-05D0-4A39-8EA8-598AE75F7E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588" y="4940300"/>
            <a:ext cx="12188825" cy="1917700"/>
          </a:xfrm>
          <a:custGeom>
            <a:avLst/>
            <a:gdLst>
              <a:gd name="connsiteX0" fmla="*/ 9241178 w 10423525"/>
              <a:gd name="connsiteY0" fmla="*/ 0 h 1640401"/>
              <a:gd name="connsiteX1" fmla="*/ 9552684 w 10423525"/>
              <a:gd name="connsiteY1" fmla="*/ 636588 h 1640401"/>
              <a:gd name="connsiteX2" fmla="*/ 9841817 w 10423525"/>
              <a:gd name="connsiteY2" fmla="*/ 341312 h 1640401"/>
              <a:gd name="connsiteX3" fmla="*/ 10153324 w 10423525"/>
              <a:gd name="connsiteY3" fmla="*/ 80962 h 1640401"/>
              <a:gd name="connsiteX4" fmla="*/ 10423525 w 10423525"/>
              <a:gd name="connsiteY4" fmla="*/ 407987 h 1640401"/>
              <a:gd name="connsiteX5" fmla="*/ 10423525 w 10423525"/>
              <a:gd name="connsiteY5" fmla="*/ 1640401 h 1640401"/>
              <a:gd name="connsiteX6" fmla="*/ 0 w 10423525"/>
              <a:gd name="connsiteY6" fmla="*/ 1640401 h 1640401"/>
              <a:gd name="connsiteX7" fmla="*/ 0 w 10423525"/>
              <a:gd name="connsiteY7" fmla="*/ 1519238 h 1640401"/>
              <a:gd name="connsiteX8" fmla="*/ 229091 w 10423525"/>
              <a:gd name="connsiteY8" fmla="*/ 1436688 h 1640401"/>
              <a:gd name="connsiteX9" fmla="*/ 456544 w 10423525"/>
              <a:gd name="connsiteY9" fmla="*/ 1266825 h 1640401"/>
              <a:gd name="connsiteX10" fmla="*/ 661089 w 10423525"/>
              <a:gd name="connsiteY10" fmla="*/ 1230313 h 1640401"/>
              <a:gd name="connsiteX11" fmla="*/ 888544 w 10423525"/>
              <a:gd name="connsiteY11" fmla="*/ 1319213 h 1640401"/>
              <a:gd name="connsiteX12" fmla="*/ 1101270 w 10423525"/>
              <a:gd name="connsiteY12" fmla="*/ 1274763 h 1640401"/>
              <a:gd name="connsiteX13" fmla="*/ 1313997 w 10423525"/>
              <a:gd name="connsiteY13" fmla="*/ 1303338 h 1640401"/>
              <a:gd name="connsiteX14" fmla="*/ 1770541 w 10423525"/>
              <a:gd name="connsiteY14" fmla="*/ 949325 h 1640401"/>
              <a:gd name="connsiteX15" fmla="*/ 1989814 w 10423525"/>
              <a:gd name="connsiteY15" fmla="*/ 1141413 h 1640401"/>
              <a:gd name="connsiteX16" fmla="*/ 2423449 w 10423525"/>
              <a:gd name="connsiteY16" fmla="*/ 882650 h 1640401"/>
              <a:gd name="connsiteX17" fmla="*/ 2644358 w 10423525"/>
              <a:gd name="connsiteY17" fmla="*/ 1111250 h 1640401"/>
              <a:gd name="connsiteX18" fmla="*/ 2863630 w 10423525"/>
              <a:gd name="connsiteY18" fmla="*/ 1252538 h 1640401"/>
              <a:gd name="connsiteX19" fmla="*/ 2978142 w 10423525"/>
              <a:gd name="connsiteY19" fmla="*/ 1244602 h 1640401"/>
              <a:gd name="connsiteX20" fmla="*/ 2978142 w 10423525"/>
              <a:gd name="connsiteY20" fmla="*/ 1244600 h 1640401"/>
              <a:gd name="connsiteX21" fmla="*/ 2978145 w 10423525"/>
              <a:gd name="connsiteY21" fmla="*/ 1244602 h 1640401"/>
              <a:gd name="connsiteX22" fmla="*/ 2978175 w 10423525"/>
              <a:gd name="connsiteY22" fmla="*/ 1244600 h 1640401"/>
              <a:gd name="connsiteX23" fmla="*/ 2978175 w 10423525"/>
              <a:gd name="connsiteY23" fmla="*/ 1244633 h 1640401"/>
              <a:gd name="connsiteX24" fmla="*/ 3067474 w 10423525"/>
              <a:gd name="connsiteY24" fmla="*/ 1333500 h 1640401"/>
              <a:gd name="connsiteX25" fmla="*/ 3286744 w 10423525"/>
              <a:gd name="connsiteY25" fmla="*/ 971550 h 1640401"/>
              <a:gd name="connsiteX26" fmla="*/ 3512511 w 10423525"/>
              <a:gd name="connsiteY26" fmla="*/ 1147762 h 1640401"/>
              <a:gd name="connsiteX27" fmla="*/ 3731780 w 10423525"/>
              <a:gd name="connsiteY27" fmla="*/ 963612 h 1640401"/>
              <a:gd name="connsiteX28" fmla="*/ 3934809 w 10423525"/>
              <a:gd name="connsiteY28" fmla="*/ 949325 h 1640401"/>
              <a:gd name="connsiteX29" fmla="*/ 4160576 w 10423525"/>
              <a:gd name="connsiteY29" fmla="*/ 741362 h 1640401"/>
              <a:gd name="connsiteX30" fmla="*/ 4365228 w 10423525"/>
              <a:gd name="connsiteY30" fmla="*/ 682625 h 1640401"/>
              <a:gd name="connsiteX31" fmla="*/ 4590995 w 10423525"/>
              <a:gd name="connsiteY31" fmla="*/ 490537 h 1640401"/>
              <a:gd name="connsiteX32" fmla="*/ 4802144 w 10423525"/>
              <a:gd name="connsiteY32" fmla="*/ 741362 h 1640401"/>
              <a:gd name="connsiteX33" fmla="*/ 4839501 w 10423525"/>
              <a:gd name="connsiteY33" fmla="*/ 711200 h 1640401"/>
              <a:gd name="connsiteX34" fmla="*/ 4839501 w 10423525"/>
              <a:gd name="connsiteY34" fmla="*/ 717537 h 1640401"/>
              <a:gd name="connsiteX35" fmla="*/ 5087609 w 10423525"/>
              <a:gd name="connsiteY35" fmla="*/ 555625 h 1640401"/>
              <a:gd name="connsiteX36" fmla="*/ 5430067 w 10423525"/>
              <a:gd name="connsiteY36" fmla="*/ 600075 h 1640401"/>
              <a:gd name="connsiteX37" fmla="*/ 5733564 w 10423525"/>
              <a:gd name="connsiteY37" fmla="*/ 688975 h 1640401"/>
              <a:gd name="connsiteX38" fmla="*/ 6003128 w 10423525"/>
              <a:gd name="connsiteY38" fmla="*/ 871571 h 1640401"/>
              <a:gd name="connsiteX39" fmla="*/ 6211337 w 10423525"/>
              <a:gd name="connsiteY39" fmla="*/ 822325 h 1640401"/>
              <a:gd name="connsiteX40" fmla="*/ 6507126 w 10423525"/>
              <a:gd name="connsiteY40" fmla="*/ 955675 h 1640401"/>
              <a:gd name="connsiteX41" fmla="*/ 7123499 w 10423525"/>
              <a:gd name="connsiteY41" fmla="*/ 600075 h 1640401"/>
              <a:gd name="connsiteX42" fmla="*/ 7437000 w 10423525"/>
              <a:gd name="connsiteY42" fmla="*/ 911225 h 1640401"/>
              <a:gd name="connsiteX43" fmla="*/ 7748729 w 10423525"/>
              <a:gd name="connsiteY43" fmla="*/ 1103313 h 1640401"/>
              <a:gd name="connsiteX44" fmla="*/ 8003780 w 10423525"/>
              <a:gd name="connsiteY44" fmla="*/ 1200150 h 1640401"/>
              <a:gd name="connsiteX45" fmla="*/ 8003780 w 10423525"/>
              <a:gd name="connsiteY45" fmla="*/ 1206508 h 1640401"/>
              <a:gd name="connsiteX46" fmla="*/ 8043341 w 10423525"/>
              <a:gd name="connsiteY46" fmla="*/ 1220788 h 1640401"/>
              <a:gd name="connsiteX47" fmla="*/ 8347964 w 10423525"/>
              <a:gd name="connsiteY47" fmla="*/ 1066800 h 1640401"/>
              <a:gd name="connsiteX48" fmla="*/ 8650865 w 10423525"/>
              <a:gd name="connsiteY48" fmla="*/ 969963 h 1640401"/>
              <a:gd name="connsiteX49" fmla="*/ 8953766 w 10423525"/>
              <a:gd name="connsiteY49" fmla="*/ 503237 h 164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423525" h="1640401">
                <a:moveTo>
                  <a:pt x="9241178" y="0"/>
                </a:moveTo>
                <a:lnTo>
                  <a:pt x="9552684" y="636588"/>
                </a:lnTo>
                <a:lnTo>
                  <a:pt x="9841817" y="341312"/>
                </a:lnTo>
                <a:lnTo>
                  <a:pt x="10153324" y="80962"/>
                </a:lnTo>
                <a:lnTo>
                  <a:pt x="10423525" y="407987"/>
                </a:lnTo>
                <a:lnTo>
                  <a:pt x="10423525" y="1640401"/>
                </a:lnTo>
                <a:lnTo>
                  <a:pt x="0" y="1640401"/>
                </a:lnTo>
                <a:lnTo>
                  <a:pt x="0" y="1519238"/>
                </a:lnTo>
                <a:lnTo>
                  <a:pt x="229091" y="1436688"/>
                </a:lnTo>
                <a:lnTo>
                  <a:pt x="456544" y="1266825"/>
                </a:lnTo>
                <a:lnTo>
                  <a:pt x="661089" y="1230313"/>
                </a:lnTo>
                <a:lnTo>
                  <a:pt x="888544" y="1319213"/>
                </a:lnTo>
                <a:lnTo>
                  <a:pt x="1101270" y="1274763"/>
                </a:lnTo>
                <a:lnTo>
                  <a:pt x="1313997" y="1303338"/>
                </a:lnTo>
                <a:lnTo>
                  <a:pt x="1770541" y="949325"/>
                </a:lnTo>
                <a:lnTo>
                  <a:pt x="1989814" y="1141413"/>
                </a:lnTo>
                <a:lnTo>
                  <a:pt x="2423449" y="882650"/>
                </a:lnTo>
                <a:lnTo>
                  <a:pt x="2644358" y="1111250"/>
                </a:lnTo>
                <a:lnTo>
                  <a:pt x="2863630" y="1252538"/>
                </a:lnTo>
                <a:lnTo>
                  <a:pt x="2978142" y="1244602"/>
                </a:lnTo>
                <a:lnTo>
                  <a:pt x="2978142" y="1244600"/>
                </a:lnTo>
                <a:lnTo>
                  <a:pt x="2978145" y="1244602"/>
                </a:lnTo>
                <a:lnTo>
                  <a:pt x="2978175" y="1244600"/>
                </a:lnTo>
                <a:lnTo>
                  <a:pt x="2978175" y="1244633"/>
                </a:lnTo>
                <a:lnTo>
                  <a:pt x="3067474" y="1333500"/>
                </a:lnTo>
                <a:lnTo>
                  <a:pt x="3286744" y="971550"/>
                </a:lnTo>
                <a:lnTo>
                  <a:pt x="3512511" y="1147762"/>
                </a:lnTo>
                <a:lnTo>
                  <a:pt x="3731780" y="963612"/>
                </a:lnTo>
                <a:lnTo>
                  <a:pt x="3934809" y="949325"/>
                </a:lnTo>
                <a:lnTo>
                  <a:pt x="4160576" y="741362"/>
                </a:lnTo>
                <a:lnTo>
                  <a:pt x="4365228" y="682625"/>
                </a:lnTo>
                <a:lnTo>
                  <a:pt x="4590995" y="490537"/>
                </a:lnTo>
                <a:lnTo>
                  <a:pt x="4802144" y="741362"/>
                </a:lnTo>
                <a:lnTo>
                  <a:pt x="4839501" y="711200"/>
                </a:lnTo>
                <a:lnTo>
                  <a:pt x="4839501" y="717537"/>
                </a:lnTo>
                <a:lnTo>
                  <a:pt x="5087609" y="555625"/>
                </a:lnTo>
                <a:lnTo>
                  <a:pt x="5430067" y="600075"/>
                </a:lnTo>
                <a:lnTo>
                  <a:pt x="5733564" y="688975"/>
                </a:lnTo>
                <a:lnTo>
                  <a:pt x="6003128" y="871571"/>
                </a:lnTo>
                <a:lnTo>
                  <a:pt x="6211337" y="822325"/>
                </a:lnTo>
                <a:lnTo>
                  <a:pt x="6507126" y="955675"/>
                </a:lnTo>
                <a:lnTo>
                  <a:pt x="7123499" y="600075"/>
                </a:lnTo>
                <a:lnTo>
                  <a:pt x="7437000" y="911225"/>
                </a:lnTo>
                <a:lnTo>
                  <a:pt x="7748729" y="1103313"/>
                </a:lnTo>
                <a:lnTo>
                  <a:pt x="8003780" y="1200150"/>
                </a:lnTo>
                <a:lnTo>
                  <a:pt x="8003780" y="1206508"/>
                </a:lnTo>
                <a:lnTo>
                  <a:pt x="8043341" y="1220788"/>
                </a:lnTo>
                <a:lnTo>
                  <a:pt x="8347964" y="1066800"/>
                </a:lnTo>
                <a:lnTo>
                  <a:pt x="8650865" y="969963"/>
                </a:lnTo>
                <a:lnTo>
                  <a:pt x="8953766" y="503237"/>
                </a:lnTo>
                <a:close/>
              </a:path>
            </a:pathLst>
          </a:custGeom>
          <a:solidFill>
            <a:schemeClr val="bg1">
              <a:lumMod val="85000"/>
              <a:alpha val="67000"/>
            </a:schemeClr>
          </a:solidFill>
          <a:ln w="9525">
            <a:noFill/>
            <a:round/>
            <a:headEnd/>
            <a:tailEnd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9707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74">
            <a:extLst>
              <a:ext uri="{FF2B5EF4-FFF2-40B4-BE49-F238E27FC236}">
                <a16:creationId xmlns:a16="http://schemas.microsoft.com/office/drawing/2014/main" id="{8C9FB8A9-3F5D-456A-A55A-C26FB71CA09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2792" y="645310"/>
            <a:ext cx="12128082" cy="6035040"/>
            <a:chOff x="538789" y="1131575"/>
            <a:chExt cx="5819028" cy="2895599"/>
          </a:xfrm>
          <a:solidFill>
            <a:schemeClr val="bg1">
              <a:lumMod val="85000"/>
              <a:alpha val="54000"/>
            </a:schemeClr>
          </a:solidFill>
        </p:grpSpPr>
        <p:grpSp>
          <p:nvGrpSpPr>
            <p:cNvPr id="4" name="Group 341">
              <a:extLst>
                <a:ext uri="{FF2B5EF4-FFF2-40B4-BE49-F238E27FC236}">
                  <a16:creationId xmlns:a16="http://schemas.microsoft.com/office/drawing/2014/main" id="{76910644-BC9F-41C6-AE64-18B2AB8B517A}"/>
                </a:ext>
              </a:extLst>
            </p:cNvPr>
            <p:cNvGrpSpPr/>
            <p:nvPr/>
          </p:nvGrpSpPr>
          <p:grpSpPr>
            <a:xfrm>
              <a:off x="2984512" y="2355982"/>
              <a:ext cx="1110006" cy="1241414"/>
              <a:chOff x="4097338" y="2217738"/>
              <a:chExt cx="1139825" cy="1274763"/>
            </a:xfrm>
            <a:grpFill/>
          </p:grpSpPr>
          <p:sp>
            <p:nvSpPr>
              <p:cNvPr id="175" name="Freeform 5">
                <a:extLst>
                  <a:ext uri="{FF2B5EF4-FFF2-40B4-BE49-F238E27FC236}">
                    <a16:creationId xmlns:a16="http://schemas.microsoft.com/office/drawing/2014/main" id="{7E36271A-524E-4B23-A184-028906AAB4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225" y="3086100"/>
                <a:ext cx="120650" cy="233363"/>
              </a:xfrm>
              <a:custGeom>
                <a:avLst/>
                <a:gdLst/>
                <a:ahLst/>
                <a:cxnLst>
                  <a:cxn ang="0">
                    <a:pos x="9" y="114"/>
                  </a:cxn>
                  <a:cxn ang="0">
                    <a:pos x="18" y="94"/>
                  </a:cxn>
                  <a:cxn ang="0">
                    <a:pos x="11" y="71"/>
                  </a:cxn>
                  <a:cxn ang="0">
                    <a:pos x="40" y="43"/>
                  </a:cxn>
                  <a:cxn ang="0">
                    <a:pos x="71" y="13"/>
                  </a:cxn>
                  <a:cxn ang="0">
                    <a:pos x="73" y="0"/>
                  </a:cxn>
                  <a:cxn ang="0">
                    <a:pos x="91" y="42"/>
                  </a:cxn>
                  <a:cxn ang="0">
                    <a:pos x="91" y="49"/>
                  </a:cxn>
                  <a:cxn ang="0">
                    <a:pos x="84" y="47"/>
                  </a:cxn>
                  <a:cxn ang="0">
                    <a:pos x="64" y="126"/>
                  </a:cxn>
                  <a:cxn ang="0">
                    <a:pos x="25" y="175"/>
                  </a:cxn>
                  <a:cxn ang="0">
                    <a:pos x="5" y="151"/>
                  </a:cxn>
                  <a:cxn ang="0">
                    <a:pos x="5" y="140"/>
                  </a:cxn>
                  <a:cxn ang="0">
                    <a:pos x="0" y="122"/>
                  </a:cxn>
                  <a:cxn ang="0">
                    <a:pos x="9" y="114"/>
                  </a:cxn>
                </a:cxnLst>
                <a:rect l="0" t="0" r="r" b="b"/>
                <a:pathLst>
                  <a:path w="91" h="175">
                    <a:moveTo>
                      <a:pt x="9" y="114"/>
                    </a:moveTo>
                    <a:cubicBezTo>
                      <a:pt x="9" y="114"/>
                      <a:pt x="18" y="95"/>
                      <a:pt x="18" y="94"/>
                    </a:cubicBezTo>
                    <a:cubicBezTo>
                      <a:pt x="18" y="89"/>
                      <a:pt x="11" y="78"/>
                      <a:pt x="11" y="71"/>
                    </a:cubicBezTo>
                    <a:cubicBezTo>
                      <a:pt x="11" y="49"/>
                      <a:pt x="27" y="50"/>
                      <a:pt x="40" y="43"/>
                    </a:cubicBezTo>
                    <a:cubicBezTo>
                      <a:pt x="50" y="37"/>
                      <a:pt x="64" y="20"/>
                      <a:pt x="71" y="13"/>
                    </a:cubicBezTo>
                    <a:cubicBezTo>
                      <a:pt x="73" y="11"/>
                      <a:pt x="72" y="4"/>
                      <a:pt x="73" y="0"/>
                    </a:cubicBezTo>
                    <a:cubicBezTo>
                      <a:pt x="88" y="2"/>
                      <a:pt x="87" y="31"/>
                      <a:pt x="91" y="42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89" y="48"/>
                      <a:pt x="85" y="47"/>
                      <a:pt x="84" y="47"/>
                    </a:cubicBezTo>
                    <a:cubicBezTo>
                      <a:pt x="84" y="79"/>
                      <a:pt x="74" y="101"/>
                      <a:pt x="64" y="126"/>
                    </a:cubicBezTo>
                    <a:cubicBezTo>
                      <a:pt x="56" y="146"/>
                      <a:pt x="52" y="175"/>
                      <a:pt x="25" y="175"/>
                    </a:cubicBezTo>
                    <a:cubicBezTo>
                      <a:pt x="14" y="175"/>
                      <a:pt x="5" y="163"/>
                      <a:pt x="5" y="151"/>
                    </a:cubicBezTo>
                    <a:cubicBezTo>
                      <a:pt x="5" y="145"/>
                      <a:pt x="6" y="143"/>
                      <a:pt x="5" y="140"/>
                    </a:cubicBezTo>
                    <a:cubicBezTo>
                      <a:pt x="0" y="136"/>
                      <a:pt x="0" y="129"/>
                      <a:pt x="0" y="122"/>
                    </a:cubicBezTo>
                    <a:cubicBezTo>
                      <a:pt x="0" y="121"/>
                      <a:pt x="8" y="114"/>
                      <a:pt x="9" y="1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7" name="Freeform 6">
                <a:extLst>
                  <a:ext uri="{FF2B5EF4-FFF2-40B4-BE49-F238E27FC236}">
                    <a16:creationId xmlns:a16="http://schemas.microsoft.com/office/drawing/2014/main" id="{BA408CA0-6EEF-48A0-8147-FDEB6C3A0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338" y="2217738"/>
                <a:ext cx="1139825" cy="1274763"/>
              </a:xfrm>
              <a:custGeom>
                <a:avLst/>
                <a:gdLst/>
                <a:ahLst/>
                <a:cxnLst>
                  <a:cxn ang="0">
                    <a:pos x="499" y="66"/>
                  </a:cxn>
                  <a:cxn ang="0">
                    <a:pos x="527" y="81"/>
                  </a:cxn>
                  <a:cxn ang="0">
                    <a:pos x="609" y="86"/>
                  </a:cxn>
                  <a:cxn ang="0">
                    <a:pos x="644" y="89"/>
                  </a:cxn>
                  <a:cxn ang="0">
                    <a:pos x="644" y="136"/>
                  </a:cxn>
                  <a:cxn ang="0">
                    <a:pos x="620" y="115"/>
                  </a:cxn>
                  <a:cxn ang="0">
                    <a:pos x="679" y="223"/>
                  </a:cxn>
                  <a:cxn ang="0">
                    <a:pos x="699" y="267"/>
                  </a:cxn>
                  <a:cxn ang="0">
                    <a:pos x="730" y="310"/>
                  </a:cxn>
                  <a:cxn ang="0">
                    <a:pos x="755" y="348"/>
                  </a:cxn>
                  <a:cxn ang="0">
                    <a:pos x="787" y="359"/>
                  </a:cxn>
                  <a:cxn ang="0">
                    <a:pos x="853" y="346"/>
                  </a:cxn>
                  <a:cxn ang="0">
                    <a:pos x="826" y="425"/>
                  </a:cxn>
                  <a:cxn ang="0">
                    <a:pos x="719" y="541"/>
                  </a:cxn>
                  <a:cxn ang="0">
                    <a:pos x="708" y="600"/>
                  </a:cxn>
                  <a:cxn ang="0">
                    <a:pos x="721" y="638"/>
                  </a:cxn>
                  <a:cxn ang="0">
                    <a:pos x="720" y="676"/>
                  </a:cxn>
                  <a:cxn ang="0">
                    <a:pos x="660" y="745"/>
                  </a:cxn>
                  <a:cxn ang="0">
                    <a:pos x="659" y="788"/>
                  </a:cxn>
                  <a:cxn ang="0">
                    <a:pos x="643" y="816"/>
                  </a:cxn>
                  <a:cxn ang="0">
                    <a:pos x="627" y="846"/>
                  </a:cxn>
                  <a:cxn ang="0">
                    <a:pos x="592" y="902"/>
                  </a:cxn>
                  <a:cxn ang="0">
                    <a:pos x="538" y="946"/>
                  </a:cxn>
                  <a:cxn ang="0">
                    <a:pos x="512" y="944"/>
                  </a:cxn>
                  <a:cxn ang="0">
                    <a:pos x="452" y="949"/>
                  </a:cxn>
                  <a:cxn ang="0">
                    <a:pos x="440" y="929"/>
                  </a:cxn>
                  <a:cxn ang="0">
                    <a:pos x="431" y="893"/>
                  </a:cxn>
                  <a:cxn ang="0">
                    <a:pos x="395" y="789"/>
                  </a:cxn>
                  <a:cxn ang="0">
                    <a:pos x="360" y="708"/>
                  </a:cxn>
                  <a:cxn ang="0">
                    <a:pos x="382" y="621"/>
                  </a:cxn>
                  <a:cxn ang="0">
                    <a:pos x="364" y="558"/>
                  </a:cxn>
                  <a:cxn ang="0">
                    <a:pos x="337" y="490"/>
                  </a:cxn>
                  <a:cxn ang="0">
                    <a:pos x="342" y="461"/>
                  </a:cxn>
                  <a:cxn ang="0">
                    <a:pos x="295" y="443"/>
                  </a:cxn>
                  <a:cxn ang="0">
                    <a:pos x="206" y="433"/>
                  </a:cxn>
                  <a:cxn ang="0">
                    <a:pos x="164" y="434"/>
                  </a:cxn>
                  <a:cxn ang="0">
                    <a:pos x="109" y="439"/>
                  </a:cxn>
                  <a:cxn ang="0">
                    <a:pos x="40" y="369"/>
                  </a:cxn>
                  <a:cxn ang="0">
                    <a:pos x="7" y="338"/>
                  </a:cxn>
                  <a:cxn ang="0">
                    <a:pos x="7" y="324"/>
                  </a:cxn>
                  <a:cxn ang="0">
                    <a:pos x="18" y="269"/>
                  </a:cxn>
                  <a:cxn ang="0">
                    <a:pos x="22" y="199"/>
                  </a:cxn>
                  <a:cxn ang="0">
                    <a:pos x="77" y="132"/>
                  </a:cxn>
                  <a:cxn ang="0">
                    <a:pos x="104" y="77"/>
                  </a:cxn>
                  <a:cxn ang="0">
                    <a:pos x="141" y="36"/>
                  </a:cxn>
                  <a:cxn ang="0">
                    <a:pos x="187" y="35"/>
                  </a:cxn>
                  <a:cxn ang="0">
                    <a:pos x="273" y="6"/>
                  </a:cxn>
                  <a:cxn ang="0">
                    <a:pos x="307" y="4"/>
                  </a:cxn>
                  <a:cxn ang="0">
                    <a:pos x="338" y="0"/>
                  </a:cxn>
                  <a:cxn ang="0">
                    <a:pos x="358" y="6"/>
                  </a:cxn>
                  <a:cxn ang="0">
                    <a:pos x="357" y="27"/>
                  </a:cxn>
                  <a:cxn ang="0">
                    <a:pos x="371" y="64"/>
                  </a:cxn>
                  <a:cxn ang="0">
                    <a:pos x="455" y="100"/>
                  </a:cxn>
                  <a:cxn ang="0">
                    <a:pos x="464" y="84"/>
                  </a:cxn>
                  <a:cxn ang="0">
                    <a:pos x="490" y="66"/>
                  </a:cxn>
                </a:cxnLst>
                <a:rect l="0" t="0" r="r" b="b"/>
                <a:pathLst>
                  <a:path w="856" h="957">
                    <a:moveTo>
                      <a:pt x="490" y="66"/>
                    </a:moveTo>
                    <a:cubicBezTo>
                      <a:pt x="499" y="66"/>
                      <a:pt x="499" y="66"/>
                      <a:pt x="499" y="66"/>
                    </a:cubicBezTo>
                    <a:cubicBezTo>
                      <a:pt x="499" y="73"/>
                      <a:pt x="504" y="74"/>
                      <a:pt x="506" y="77"/>
                    </a:cubicBezTo>
                    <a:cubicBezTo>
                      <a:pt x="510" y="82"/>
                      <a:pt x="520" y="78"/>
                      <a:pt x="527" y="81"/>
                    </a:cubicBezTo>
                    <a:cubicBezTo>
                      <a:pt x="541" y="86"/>
                      <a:pt x="561" y="93"/>
                      <a:pt x="576" y="93"/>
                    </a:cubicBezTo>
                    <a:cubicBezTo>
                      <a:pt x="591" y="93"/>
                      <a:pt x="595" y="86"/>
                      <a:pt x="609" y="86"/>
                    </a:cubicBezTo>
                    <a:cubicBezTo>
                      <a:pt x="617" y="86"/>
                      <a:pt x="622" y="92"/>
                      <a:pt x="632" y="92"/>
                    </a:cubicBezTo>
                    <a:cubicBezTo>
                      <a:pt x="638" y="92"/>
                      <a:pt x="638" y="90"/>
                      <a:pt x="644" y="89"/>
                    </a:cubicBezTo>
                    <a:cubicBezTo>
                      <a:pt x="647" y="96"/>
                      <a:pt x="653" y="102"/>
                      <a:pt x="653" y="111"/>
                    </a:cubicBezTo>
                    <a:cubicBezTo>
                      <a:pt x="653" y="115"/>
                      <a:pt x="646" y="131"/>
                      <a:pt x="644" y="136"/>
                    </a:cubicBezTo>
                    <a:cubicBezTo>
                      <a:pt x="635" y="135"/>
                      <a:pt x="627" y="115"/>
                      <a:pt x="620" y="107"/>
                    </a:cubicBezTo>
                    <a:cubicBezTo>
                      <a:pt x="620" y="115"/>
                      <a:pt x="620" y="115"/>
                      <a:pt x="620" y="115"/>
                    </a:cubicBezTo>
                    <a:cubicBezTo>
                      <a:pt x="662" y="189"/>
                      <a:pt x="662" y="189"/>
                      <a:pt x="662" y="189"/>
                    </a:cubicBezTo>
                    <a:cubicBezTo>
                      <a:pt x="659" y="198"/>
                      <a:pt x="673" y="218"/>
                      <a:pt x="679" y="223"/>
                    </a:cubicBezTo>
                    <a:cubicBezTo>
                      <a:pt x="679" y="246"/>
                      <a:pt x="679" y="246"/>
                      <a:pt x="679" y="246"/>
                    </a:cubicBezTo>
                    <a:cubicBezTo>
                      <a:pt x="684" y="258"/>
                      <a:pt x="692" y="258"/>
                      <a:pt x="699" y="267"/>
                    </a:cubicBezTo>
                    <a:cubicBezTo>
                      <a:pt x="707" y="278"/>
                      <a:pt x="702" y="289"/>
                      <a:pt x="710" y="297"/>
                    </a:cubicBezTo>
                    <a:cubicBezTo>
                      <a:pt x="717" y="304"/>
                      <a:pt x="722" y="305"/>
                      <a:pt x="730" y="310"/>
                    </a:cubicBezTo>
                    <a:cubicBezTo>
                      <a:pt x="737" y="316"/>
                      <a:pt x="741" y="334"/>
                      <a:pt x="755" y="334"/>
                    </a:cubicBezTo>
                    <a:cubicBezTo>
                      <a:pt x="755" y="341"/>
                      <a:pt x="759" y="343"/>
                      <a:pt x="755" y="348"/>
                    </a:cubicBezTo>
                    <a:cubicBezTo>
                      <a:pt x="761" y="352"/>
                      <a:pt x="767" y="366"/>
                      <a:pt x="774" y="366"/>
                    </a:cubicBezTo>
                    <a:cubicBezTo>
                      <a:pt x="781" y="366"/>
                      <a:pt x="782" y="361"/>
                      <a:pt x="787" y="359"/>
                    </a:cubicBezTo>
                    <a:cubicBezTo>
                      <a:pt x="794" y="357"/>
                      <a:pt x="798" y="360"/>
                      <a:pt x="805" y="359"/>
                    </a:cubicBezTo>
                    <a:cubicBezTo>
                      <a:pt x="822" y="356"/>
                      <a:pt x="838" y="350"/>
                      <a:pt x="853" y="346"/>
                    </a:cubicBezTo>
                    <a:cubicBezTo>
                      <a:pt x="855" y="348"/>
                      <a:pt x="856" y="350"/>
                      <a:pt x="856" y="352"/>
                    </a:cubicBezTo>
                    <a:cubicBezTo>
                      <a:pt x="856" y="377"/>
                      <a:pt x="837" y="410"/>
                      <a:pt x="826" y="425"/>
                    </a:cubicBezTo>
                    <a:cubicBezTo>
                      <a:pt x="812" y="443"/>
                      <a:pt x="807" y="459"/>
                      <a:pt x="790" y="471"/>
                    </a:cubicBezTo>
                    <a:cubicBezTo>
                      <a:pt x="761" y="494"/>
                      <a:pt x="730" y="501"/>
                      <a:pt x="719" y="541"/>
                    </a:cubicBezTo>
                    <a:cubicBezTo>
                      <a:pt x="716" y="552"/>
                      <a:pt x="704" y="555"/>
                      <a:pt x="704" y="567"/>
                    </a:cubicBezTo>
                    <a:cubicBezTo>
                      <a:pt x="704" y="581"/>
                      <a:pt x="708" y="587"/>
                      <a:pt x="708" y="600"/>
                    </a:cubicBezTo>
                    <a:cubicBezTo>
                      <a:pt x="708" y="615"/>
                      <a:pt x="724" y="623"/>
                      <a:pt x="724" y="631"/>
                    </a:cubicBezTo>
                    <a:cubicBezTo>
                      <a:pt x="724" y="634"/>
                      <a:pt x="722" y="637"/>
                      <a:pt x="721" y="638"/>
                    </a:cubicBezTo>
                    <a:cubicBezTo>
                      <a:pt x="721" y="649"/>
                      <a:pt x="721" y="649"/>
                      <a:pt x="721" y="649"/>
                    </a:cubicBezTo>
                    <a:cubicBezTo>
                      <a:pt x="721" y="656"/>
                      <a:pt x="720" y="664"/>
                      <a:pt x="720" y="676"/>
                    </a:cubicBezTo>
                    <a:cubicBezTo>
                      <a:pt x="722" y="679"/>
                      <a:pt x="723" y="682"/>
                      <a:pt x="723" y="685"/>
                    </a:cubicBezTo>
                    <a:cubicBezTo>
                      <a:pt x="723" y="720"/>
                      <a:pt x="665" y="716"/>
                      <a:pt x="660" y="745"/>
                    </a:cubicBezTo>
                    <a:cubicBezTo>
                      <a:pt x="654" y="746"/>
                      <a:pt x="647" y="753"/>
                      <a:pt x="647" y="758"/>
                    </a:cubicBezTo>
                    <a:cubicBezTo>
                      <a:pt x="647" y="768"/>
                      <a:pt x="659" y="774"/>
                      <a:pt x="659" y="788"/>
                    </a:cubicBezTo>
                    <a:cubicBezTo>
                      <a:pt x="659" y="795"/>
                      <a:pt x="658" y="809"/>
                      <a:pt x="656" y="813"/>
                    </a:cubicBezTo>
                    <a:cubicBezTo>
                      <a:pt x="653" y="817"/>
                      <a:pt x="646" y="815"/>
                      <a:pt x="643" y="816"/>
                    </a:cubicBezTo>
                    <a:cubicBezTo>
                      <a:pt x="632" y="822"/>
                      <a:pt x="626" y="826"/>
                      <a:pt x="621" y="837"/>
                    </a:cubicBezTo>
                    <a:cubicBezTo>
                      <a:pt x="624" y="839"/>
                      <a:pt x="627" y="842"/>
                      <a:pt x="627" y="846"/>
                    </a:cubicBezTo>
                    <a:cubicBezTo>
                      <a:pt x="627" y="859"/>
                      <a:pt x="615" y="868"/>
                      <a:pt x="610" y="874"/>
                    </a:cubicBezTo>
                    <a:cubicBezTo>
                      <a:pt x="600" y="883"/>
                      <a:pt x="599" y="893"/>
                      <a:pt x="592" y="902"/>
                    </a:cubicBezTo>
                    <a:cubicBezTo>
                      <a:pt x="581" y="916"/>
                      <a:pt x="576" y="929"/>
                      <a:pt x="558" y="938"/>
                    </a:cubicBezTo>
                    <a:cubicBezTo>
                      <a:pt x="550" y="941"/>
                      <a:pt x="539" y="938"/>
                      <a:pt x="538" y="946"/>
                    </a:cubicBezTo>
                    <a:cubicBezTo>
                      <a:pt x="532" y="946"/>
                      <a:pt x="529" y="949"/>
                      <a:pt x="525" y="949"/>
                    </a:cubicBezTo>
                    <a:cubicBezTo>
                      <a:pt x="520" y="949"/>
                      <a:pt x="517" y="944"/>
                      <a:pt x="512" y="944"/>
                    </a:cubicBezTo>
                    <a:cubicBezTo>
                      <a:pt x="494" y="944"/>
                      <a:pt x="483" y="957"/>
                      <a:pt x="466" y="957"/>
                    </a:cubicBezTo>
                    <a:cubicBezTo>
                      <a:pt x="459" y="957"/>
                      <a:pt x="455" y="953"/>
                      <a:pt x="452" y="949"/>
                    </a:cubicBezTo>
                    <a:cubicBezTo>
                      <a:pt x="449" y="949"/>
                      <a:pt x="449" y="950"/>
                      <a:pt x="448" y="951"/>
                    </a:cubicBezTo>
                    <a:cubicBezTo>
                      <a:pt x="448" y="942"/>
                      <a:pt x="443" y="932"/>
                      <a:pt x="440" y="929"/>
                    </a:cubicBezTo>
                    <a:cubicBezTo>
                      <a:pt x="443" y="925"/>
                      <a:pt x="445" y="922"/>
                      <a:pt x="445" y="917"/>
                    </a:cubicBezTo>
                    <a:cubicBezTo>
                      <a:pt x="445" y="910"/>
                      <a:pt x="433" y="897"/>
                      <a:pt x="431" y="893"/>
                    </a:cubicBezTo>
                    <a:cubicBezTo>
                      <a:pt x="415" y="866"/>
                      <a:pt x="395" y="840"/>
                      <a:pt x="395" y="801"/>
                    </a:cubicBezTo>
                    <a:cubicBezTo>
                      <a:pt x="395" y="794"/>
                      <a:pt x="395" y="792"/>
                      <a:pt x="395" y="789"/>
                    </a:cubicBezTo>
                    <a:cubicBezTo>
                      <a:pt x="395" y="783"/>
                      <a:pt x="389" y="781"/>
                      <a:pt x="386" y="774"/>
                    </a:cubicBezTo>
                    <a:cubicBezTo>
                      <a:pt x="374" y="754"/>
                      <a:pt x="360" y="737"/>
                      <a:pt x="360" y="708"/>
                    </a:cubicBezTo>
                    <a:cubicBezTo>
                      <a:pt x="360" y="677"/>
                      <a:pt x="388" y="670"/>
                      <a:pt x="388" y="646"/>
                    </a:cubicBezTo>
                    <a:cubicBezTo>
                      <a:pt x="388" y="635"/>
                      <a:pt x="384" y="631"/>
                      <a:pt x="382" y="621"/>
                    </a:cubicBezTo>
                    <a:cubicBezTo>
                      <a:pt x="379" y="602"/>
                      <a:pt x="376" y="596"/>
                      <a:pt x="371" y="585"/>
                    </a:cubicBezTo>
                    <a:cubicBezTo>
                      <a:pt x="368" y="576"/>
                      <a:pt x="370" y="566"/>
                      <a:pt x="364" y="558"/>
                    </a:cubicBezTo>
                    <a:cubicBezTo>
                      <a:pt x="352" y="544"/>
                      <a:pt x="327" y="528"/>
                      <a:pt x="327" y="508"/>
                    </a:cubicBezTo>
                    <a:cubicBezTo>
                      <a:pt x="327" y="503"/>
                      <a:pt x="334" y="492"/>
                      <a:pt x="337" y="490"/>
                    </a:cubicBezTo>
                    <a:cubicBezTo>
                      <a:pt x="336" y="486"/>
                      <a:pt x="337" y="485"/>
                      <a:pt x="337" y="483"/>
                    </a:cubicBezTo>
                    <a:cubicBezTo>
                      <a:pt x="337" y="478"/>
                      <a:pt x="337" y="465"/>
                      <a:pt x="342" y="461"/>
                    </a:cubicBezTo>
                    <a:cubicBezTo>
                      <a:pt x="337" y="451"/>
                      <a:pt x="329" y="443"/>
                      <a:pt x="314" y="443"/>
                    </a:cubicBezTo>
                    <a:cubicBezTo>
                      <a:pt x="306" y="443"/>
                      <a:pt x="299" y="443"/>
                      <a:pt x="295" y="443"/>
                    </a:cubicBezTo>
                    <a:cubicBezTo>
                      <a:pt x="282" y="443"/>
                      <a:pt x="279" y="417"/>
                      <a:pt x="261" y="417"/>
                    </a:cubicBezTo>
                    <a:cubicBezTo>
                      <a:pt x="239" y="417"/>
                      <a:pt x="223" y="427"/>
                      <a:pt x="206" y="433"/>
                    </a:cubicBezTo>
                    <a:cubicBezTo>
                      <a:pt x="199" y="435"/>
                      <a:pt x="197" y="440"/>
                      <a:pt x="191" y="440"/>
                    </a:cubicBezTo>
                    <a:cubicBezTo>
                      <a:pt x="184" y="440"/>
                      <a:pt x="173" y="434"/>
                      <a:pt x="164" y="434"/>
                    </a:cubicBezTo>
                    <a:cubicBezTo>
                      <a:pt x="147" y="434"/>
                      <a:pt x="139" y="443"/>
                      <a:pt x="122" y="443"/>
                    </a:cubicBezTo>
                    <a:cubicBezTo>
                      <a:pt x="117" y="443"/>
                      <a:pt x="111" y="440"/>
                      <a:pt x="109" y="439"/>
                    </a:cubicBezTo>
                    <a:cubicBezTo>
                      <a:pt x="97" y="430"/>
                      <a:pt x="71" y="415"/>
                      <a:pt x="62" y="401"/>
                    </a:cubicBezTo>
                    <a:cubicBezTo>
                      <a:pt x="53" y="388"/>
                      <a:pt x="51" y="377"/>
                      <a:pt x="40" y="369"/>
                    </a:cubicBezTo>
                    <a:cubicBezTo>
                      <a:pt x="37" y="366"/>
                      <a:pt x="13" y="346"/>
                      <a:pt x="13" y="344"/>
                    </a:cubicBezTo>
                    <a:cubicBezTo>
                      <a:pt x="11" y="341"/>
                      <a:pt x="10" y="340"/>
                      <a:pt x="7" y="338"/>
                    </a:cubicBezTo>
                    <a:cubicBezTo>
                      <a:pt x="9" y="338"/>
                      <a:pt x="9" y="338"/>
                      <a:pt x="9" y="338"/>
                    </a:cubicBezTo>
                    <a:cubicBezTo>
                      <a:pt x="9" y="331"/>
                      <a:pt x="7" y="328"/>
                      <a:pt x="7" y="324"/>
                    </a:cubicBezTo>
                    <a:cubicBezTo>
                      <a:pt x="7" y="317"/>
                      <a:pt x="3" y="315"/>
                      <a:pt x="0" y="309"/>
                    </a:cubicBezTo>
                    <a:cubicBezTo>
                      <a:pt x="10" y="304"/>
                      <a:pt x="18" y="280"/>
                      <a:pt x="18" y="269"/>
                    </a:cubicBezTo>
                    <a:cubicBezTo>
                      <a:pt x="18" y="250"/>
                      <a:pt x="10" y="238"/>
                      <a:pt x="10" y="220"/>
                    </a:cubicBezTo>
                    <a:cubicBezTo>
                      <a:pt x="10" y="211"/>
                      <a:pt x="20" y="206"/>
                      <a:pt x="22" y="199"/>
                    </a:cubicBezTo>
                    <a:cubicBezTo>
                      <a:pt x="28" y="182"/>
                      <a:pt x="41" y="158"/>
                      <a:pt x="52" y="144"/>
                    </a:cubicBezTo>
                    <a:cubicBezTo>
                      <a:pt x="58" y="135"/>
                      <a:pt x="69" y="136"/>
                      <a:pt x="77" y="132"/>
                    </a:cubicBezTo>
                    <a:cubicBezTo>
                      <a:pt x="84" y="128"/>
                      <a:pt x="95" y="119"/>
                      <a:pt x="97" y="112"/>
                    </a:cubicBezTo>
                    <a:cubicBezTo>
                      <a:pt x="102" y="96"/>
                      <a:pt x="96" y="89"/>
                      <a:pt x="104" y="77"/>
                    </a:cubicBezTo>
                    <a:cubicBezTo>
                      <a:pt x="116" y="63"/>
                      <a:pt x="131" y="49"/>
                      <a:pt x="142" y="36"/>
                    </a:cubicBez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1"/>
                      <a:pt x="146" y="27"/>
                      <a:pt x="150" y="24"/>
                    </a:cubicBezTo>
                    <a:cubicBezTo>
                      <a:pt x="161" y="32"/>
                      <a:pt x="172" y="35"/>
                      <a:pt x="187" y="35"/>
                    </a:cubicBezTo>
                    <a:cubicBezTo>
                      <a:pt x="197" y="35"/>
                      <a:pt x="198" y="29"/>
                      <a:pt x="204" y="27"/>
                    </a:cubicBezTo>
                    <a:cubicBezTo>
                      <a:pt x="221" y="18"/>
                      <a:pt x="254" y="6"/>
                      <a:pt x="273" y="6"/>
                    </a:cubicBezTo>
                    <a:cubicBezTo>
                      <a:pt x="280" y="6"/>
                      <a:pt x="285" y="10"/>
                      <a:pt x="289" y="10"/>
                    </a:cubicBezTo>
                    <a:cubicBezTo>
                      <a:pt x="294" y="10"/>
                      <a:pt x="301" y="4"/>
                      <a:pt x="307" y="4"/>
                    </a:cubicBezTo>
                    <a:cubicBezTo>
                      <a:pt x="313" y="4"/>
                      <a:pt x="316" y="7"/>
                      <a:pt x="321" y="7"/>
                    </a:cubicBezTo>
                    <a:cubicBezTo>
                      <a:pt x="329" y="7"/>
                      <a:pt x="330" y="0"/>
                      <a:pt x="338" y="0"/>
                    </a:cubicBezTo>
                    <a:cubicBezTo>
                      <a:pt x="347" y="0"/>
                      <a:pt x="344" y="8"/>
                      <a:pt x="351" y="8"/>
                    </a:cubicBezTo>
                    <a:cubicBezTo>
                      <a:pt x="354" y="8"/>
                      <a:pt x="355" y="6"/>
                      <a:pt x="358" y="6"/>
                    </a:cubicBezTo>
                    <a:cubicBezTo>
                      <a:pt x="358" y="12"/>
                      <a:pt x="351" y="11"/>
                      <a:pt x="351" y="17"/>
                    </a:cubicBezTo>
                    <a:cubicBezTo>
                      <a:pt x="351" y="21"/>
                      <a:pt x="357" y="23"/>
                      <a:pt x="357" y="27"/>
                    </a:cubicBezTo>
                    <a:cubicBezTo>
                      <a:pt x="357" y="33"/>
                      <a:pt x="351" y="37"/>
                      <a:pt x="351" y="44"/>
                    </a:cubicBezTo>
                    <a:cubicBezTo>
                      <a:pt x="351" y="55"/>
                      <a:pt x="363" y="64"/>
                      <a:pt x="371" y="64"/>
                    </a:cubicBezTo>
                    <a:cubicBezTo>
                      <a:pt x="377" y="64"/>
                      <a:pt x="380" y="64"/>
                      <a:pt x="384" y="64"/>
                    </a:cubicBezTo>
                    <a:cubicBezTo>
                      <a:pt x="412" y="64"/>
                      <a:pt x="423" y="100"/>
                      <a:pt x="455" y="100"/>
                    </a:cubicBezTo>
                    <a:cubicBezTo>
                      <a:pt x="459" y="100"/>
                      <a:pt x="464" y="95"/>
                      <a:pt x="464" y="93"/>
                    </a:cubicBezTo>
                    <a:cubicBezTo>
                      <a:pt x="464" y="90"/>
                      <a:pt x="464" y="87"/>
                      <a:pt x="464" y="84"/>
                    </a:cubicBezTo>
                    <a:cubicBezTo>
                      <a:pt x="464" y="70"/>
                      <a:pt x="475" y="70"/>
                      <a:pt x="488" y="66"/>
                    </a:cubicBezTo>
                    <a:lnTo>
                      <a:pt x="490" y="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5" name="Group 274">
              <a:extLst>
                <a:ext uri="{FF2B5EF4-FFF2-40B4-BE49-F238E27FC236}">
                  <a16:creationId xmlns:a16="http://schemas.microsoft.com/office/drawing/2014/main" id="{FA6F34BE-C72E-4211-BA5D-1481686FF9D3}"/>
                </a:ext>
              </a:extLst>
            </p:cNvPr>
            <p:cNvGrpSpPr/>
            <p:nvPr/>
          </p:nvGrpSpPr>
          <p:grpSpPr>
            <a:xfrm>
              <a:off x="1945621" y="2801220"/>
              <a:ext cx="759070" cy="1225954"/>
              <a:chOff x="3030538" y="2674938"/>
              <a:chExt cx="779463" cy="1258888"/>
            </a:xfrm>
            <a:grpFill/>
          </p:grpSpPr>
          <p:sp>
            <p:nvSpPr>
              <p:cNvPr id="173" name="Freeform 22">
                <a:extLst>
                  <a:ext uri="{FF2B5EF4-FFF2-40B4-BE49-F238E27FC236}">
                    <a16:creationId xmlns:a16="http://schemas.microsoft.com/office/drawing/2014/main" id="{6F597544-D6F4-457B-913E-080FF2FF6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1713" y="2881313"/>
                <a:ext cx="39688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0" y="4"/>
                  </a:cxn>
                  <a:cxn ang="0">
                    <a:pos x="27" y="5"/>
                  </a:cxn>
                  <a:cxn ang="0">
                    <a:pos x="30" y="9"/>
                  </a:cxn>
                  <a:cxn ang="0">
                    <a:pos x="18" y="23"/>
                  </a:cxn>
                  <a:cxn ang="0">
                    <a:pos x="0" y="11"/>
                  </a:cxn>
                  <a:cxn ang="0">
                    <a:pos x="9" y="0"/>
                  </a:cxn>
                  <a:cxn ang="0">
                    <a:pos x="10" y="0"/>
                  </a:cxn>
                </a:cxnLst>
                <a:rect l="0" t="0" r="r" b="b"/>
                <a:pathLst>
                  <a:path w="30" h="23">
                    <a:moveTo>
                      <a:pt x="10" y="0"/>
                    </a:moveTo>
                    <a:cubicBezTo>
                      <a:pt x="13" y="1"/>
                      <a:pt x="16" y="4"/>
                      <a:pt x="20" y="4"/>
                    </a:cubicBezTo>
                    <a:cubicBezTo>
                      <a:pt x="21" y="9"/>
                      <a:pt x="25" y="5"/>
                      <a:pt x="27" y="5"/>
                    </a:cubicBezTo>
                    <a:cubicBezTo>
                      <a:pt x="29" y="5"/>
                      <a:pt x="30" y="8"/>
                      <a:pt x="30" y="9"/>
                    </a:cubicBezTo>
                    <a:cubicBezTo>
                      <a:pt x="30" y="12"/>
                      <a:pt x="23" y="23"/>
                      <a:pt x="18" y="23"/>
                    </a:cubicBezTo>
                    <a:cubicBezTo>
                      <a:pt x="11" y="23"/>
                      <a:pt x="0" y="15"/>
                      <a:pt x="0" y="11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4" name="Freeform 23">
                <a:extLst>
                  <a:ext uri="{FF2B5EF4-FFF2-40B4-BE49-F238E27FC236}">
                    <a16:creationId xmlns:a16="http://schemas.microsoft.com/office/drawing/2014/main" id="{7CEB528A-900E-4591-B4BE-7FD8F56AA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0538" y="2674938"/>
                <a:ext cx="779463" cy="1258888"/>
              </a:xfrm>
              <a:custGeom>
                <a:avLst/>
                <a:gdLst/>
                <a:ahLst/>
                <a:cxnLst>
                  <a:cxn ang="0">
                    <a:pos x="46" y="91"/>
                  </a:cxn>
                  <a:cxn ang="0">
                    <a:pos x="51" y="51"/>
                  </a:cxn>
                  <a:cxn ang="0">
                    <a:pos x="59" y="46"/>
                  </a:cxn>
                  <a:cxn ang="0">
                    <a:pos x="82" y="18"/>
                  </a:cxn>
                  <a:cxn ang="0">
                    <a:pos x="128" y="6"/>
                  </a:cxn>
                  <a:cxn ang="0">
                    <a:pos x="126" y="42"/>
                  </a:cxn>
                  <a:cxn ang="0">
                    <a:pos x="136" y="13"/>
                  </a:cxn>
                  <a:cxn ang="0">
                    <a:pos x="146" y="5"/>
                  </a:cxn>
                  <a:cxn ang="0">
                    <a:pos x="194" y="24"/>
                  </a:cxn>
                  <a:cxn ang="0">
                    <a:pos x="227" y="20"/>
                  </a:cxn>
                  <a:cxn ang="0">
                    <a:pos x="233" y="26"/>
                  </a:cxn>
                  <a:cxn ang="0">
                    <a:pos x="270" y="50"/>
                  </a:cxn>
                  <a:cxn ang="0">
                    <a:pos x="328" y="84"/>
                  </a:cxn>
                  <a:cxn ang="0">
                    <a:pos x="354" y="89"/>
                  </a:cxn>
                  <a:cxn ang="0">
                    <a:pos x="389" y="130"/>
                  </a:cxn>
                  <a:cxn ang="0">
                    <a:pos x="383" y="170"/>
                  </a:cxn>
                  <a:cxn ang="0">
                    <a:pos x="403" y="185"/>
                  </a:cxn>
                  <a:cxn ang="0">
                    <a:pos x="454" y="175"/>
                  </a:cxn>
                  <a:cxn ang="0">
                    <a:pos x="467" y="191"/>
                  </a:cxn>
                  <a:cxn ang="0">
                    <a:pos x="513" y="191"/>
                  </a:cxn>
                  <a:cxn ang="0">
                    <a:pos x="575" y="220"/>
                  </a:cxn>
                  <a:cxn ang="0">
                    <a:pos x="549" y="310"/>
                  </a:cxn>
                  <a:cxn ang="0">
                    <a:pos x="532" y="374"/>
                  </a:cxn>
                  <a:cxn ang="0">
                    <a:pos x="522" y="405"/>
                  </a:cxn>
                  <a:cxn ang="0">
                    <a:pos x="485" y="449"/>
                  </a:cxn>
                  <a:cxn ang="0">
                    <a:pos x="429" y="474"/>
                  </a:cxn>
                  <a:cxn ang="0">
                    <a:pos x="412" y="524"/>
                  </a:cxn>
                  <a:cxn ang="0">
                    <a:pos x="388" y="559"/>
                  </a:cxn>
                  <a:cxn ang="0">
                    <a:pos x="311" y="614"/>
                  </a:cxn>
                  <a:cxn ang="0">
                    <a:pos x="297" y="619"/>
                  </a:cxn>
                  <a:cxn ang="0">
                    <a:pos x="308" y="654"/>
                  </a:cxn>
                  <a:cxn ang="0">
                    <a:pos x="244" y="677"/>
                  </a:cxn>
                  <a:cxn ang="0">
                    <a:pos x="240" y="707"/>
                  </a:cxn>
                  <a:cxn ang="0">
                    <a:pos x="205" y="711"/>
                  </a:cxn>
                  <a:cxn ang="0">
                    <a:pos x="225" y="730"/>
                  </a:cxn>
                  <a:cxn ang="0">
                    <a:pos x="214" y="739"/>
                  </a:cxn>
                  <a:cxn ang="0">
                    <a:pos x="178" y="787"/>
                  </a:cxn>
                  <a:cxn ang="0">
                    <a:pos x="176" y="846"/>
                  </a:cxn>
                  <a:cxn ang="0">
                    <a:pos x="161" y="884"/>
                  </a:cxn>
                  <a:cxn ang="0">
                    <a:pos x="200" y="935"/>
                  </a:cxn>
                  <a:cxn ang="0">
                    <a:pos x="169" y="945"/>
                  </a:cxn>
                  <a:cxn ang="0">
                    <a:pos x="127" y="921"/>
                  </a:cxn>
                  <a:cxn ang="0">
                    <a:pos x="92" y="903"/>
                  </a:cxn>
                  <a:cxn ang="0">
                    <a:pos x="93" y="889"/>
                  </a:cxn>
                  <a:cxn ang="0">
                    <a:pos x="84" y="857"/>
                  </a:cxn>
                  <a:cxn ang="0">
                    <a:pos x="82" y="791"/>
                  </a:cxn>
                  <a:cxn ang="0">
                    <a:pos x="86" y="782"/>
                  </a:cxn>
                  <a:cxn ang="0">
                    <a:pos x="112" y="718"/>
                  </a:cxn>
                  <a:cxn ang="0">
                    <a:pos x="95" y="708"/>
                  </a:cxn>
                  <a:cxn ang="0">
                    <a:pos x="102" y="680"/>
                  </a:cxn>
                  <a:cxn ang="0">
                    <a:pos x="114" y="626"/>
                  </a:cxn>
                  <a:cxn ang="0">
                    <a:pos x="124" y="562"/>
                  </a:cxn>
                  <a:cxn ang="0">
                    <a:pos x="136" y="494"/>
                  </a:cxn>
                  <a:cxn ang="0">
                    <a:pos x="143" y="434"/>
                  </a:cxn>
                  <a:cxn ang="0">
                    <a:pos x="104" y="370"/>
                  </a:cxn>
                  <a:cxn ang="0">
                    <a:pos x="62" y="330"/>
                  </a:cxn>
                  <a:cxn ang="0">
                    <a:pos x="28" y="261"/>
                  </a:cxn>
                  <a:cxn ang="0">
                    <a:pos x="11" y="242"/>
                  </a:cxn>
                  <a:cxn ang="0">
                    <a:pos x="18" y="191"/>
                  </a:cxn>
                  <a:cxn ang="0">
                    <a:pos x="14" y="148"/>
                  </a:cxn>
                  <a:cxn ang="0">
                    <a:pos x="47" y="106"/>
                  </a:cxn>
                </a:cxnLst>
                <a:rect l="0" t="0" r="r" b="b"/>
                <a:pathLst>
                  <a:path w="586" h="945">
                    <a:moveTo>
                      <a:pt x="49" y="103"/>
                    </a:moveTo>
                    <a:cubicBezTo>
                      <a:pt x="49" y="102"/>
                      <a:pt x="49" y="101"/>
                      <a:pt x="49" y="100"/>
                    </a:cubicBezTo>
                    <a:cubicBezTo>
                      <a:pt x="49" y="97"/>
                      <a:pt x="46" y="94"/>
                      <a:pt x="46" y="91"/>
                    </a:cubicBezTo>
                    <a:cubicBezTo>
                      <a:pt x="46" y="85"/>
                      <a:pt x="48" y="84"/>
                      <a:pt x="48" y="79"/>
                    </a:cubicBezTo>
                    <a:cubicBezTo>
                      <a:pt x="48" y="70"/>
                      <a:pt x="40" y="71"/>
                      <a:pt x="40" y="63"/>
                    </a:cubicBezTo>
                    <a:cubicBezTo>
                      <a:pt x="40" y="57"/>
                      <a:pt x="49" y="55"/>
                      <a:pt x="51" y="51"/>
                    </a:cubicBezTo>
                    <a:cubicBezTo>
                      <a:pt x="55" y="52"/>
                      <a:pt x="53" y="52"/>
                      <a:pt x="57" y="51"/>
                    </a:cubicBezTo>
                    <a:cubicBezTo>
                      <a:pt x="57" y="50"/>
                      <a:pt x="57" y="49"/>
                      <a:pt x="57" y="48"/>
                    </a:cubicBezTo>
                    <a:cubicBezTo>
                      <a:pt x="57" y="48"/>
                      <a:pt x="58" y="46"/>
                      <a:pt x="59" y="46"/>
                    </a:cubicBezTo>
                    <a:cubicBezTo>
                      <a:pt x="59" y="42"/>
                      <a:pt x="64" y="40"/>
                      <a:pt x="66" y="39"/>
                    </a:cubicBezTo>
                    <a:cubicBezTo>
                      <a:pt x="69" y="37"/>
                      <a:pt x="69" y="31"/>
                      <a:pt x="70" y="28"/>
                    </a:cubicBezTo>
                    <a:cubicBezTo>
                      <a:pt x="72" y="21"/>
                      <a:pt x="76" y="19"/>
                      <a:pt x="82" y="18"/>
                    </a:cubicBezTo>
                    <a:cubicBezTo>
                      <a:pt x="93" y="14"/>
                      <a:pt x="100" y="12"/>
                      <a:pt x="111" y="9"/>
                    </a:cubicBezTo>
                    <a:cubicBezTo>
                      <a:pt x="117" y="7"/>
                      <a:pt x="118" y="0"/>
                      <a:pt x="124" y="0"/>
                    </a:cubicBezTo>
                    <a:cubicBezTo>
                      <a:pt x="126" y="0"/>
                      <a:pt x="128" y="5"/>
                      <a:pt x="128" y="6"/>
                    </a:cubicBezTo>
                    <a:cubicBezTo>
                      <a:pt x="128" y="9"/>
                      <a:pt x="125" y="11"/>
                      <a:pt x="123" y="11"/>
                    </a:cubicBezTo>
                    <a:cubicBezTo>
                      <a:pt x="122" y="18"/>
                      <a:pt x="119" y="25"/>
                      <a:pt x="119" y="29"/>
                    </a:cubicBezTo>
                    <a:cubicBezTo>
                      <a:pt x="119" y="34"/>
                      <a:pt x="122" y="42"/>
                      <a:pt x="126" y="42"/>
                    </a:cubicBezTo>
                    <a:cubicBezTo>
                      <a:pt x="128" y="42"/>
                      <a:pt x="131" y="37"/>
                      <a:pt x="131" y="35"/>
                    </a:cubicBezTo>
                    <a:cubicBezTo>
                      <a:pt x="131" y="30"/>
                      <a:pt x="125" y="27"/>
                      <a:pt x="125" y="21"/>
                    </a:cubicBezTo>
                    <a:cubicBezTo>
                      <a:pt x="125" y="15"/>
                      <a:pt x="132" y="16"/>
                      <a:pt x="136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5" y="8"/>
                      <a:pt x="139" y="10"/>
                      <a:pt x="139" y="5"/>
                    </a:cubicBezTo>
                    <a:cubicBezTo>
                      <a:pt x="146" y="5"/>
                      <a:pt x="146" y="5"/>
                      <a:pt x="146" y="5"/>
                    </a:cubicBezTo>
                    <a:cubicBezTo>
                      <a:pt x="148" y="12"/>
                      <a:pt x="158" y="14"/>
                      <a:pt x="165" y="16"/>
                    </a:cubicBezTo>
                    <a:cubicBezTo>
                      <a:pt x="165" y="20"/>
                      <a:pt x="167" y="23"/>
                      <a:pt x="170" y="24"/>
                    </a:cubicBezTo>
                    <a:cubicBezTo>
                      <a:pt x="177" y="24"/>
                      <a:pt x="190" y="24"/>
                      <a:pt x="194" y="24"/>
                    </a:cubicBezTo>
                    <a:cubicBezTo>
                      <a:pt x="194" y="28"/>
                      <a:pt x="199" y="29"/>
                      <a:pt x="203" y="29"/>
                    </a:cubicBezTo>
                    <a:cubicBezTo>
                      <a:pt x="209" y="28"/>
                      <a:pt x="214" y="28"/>
                      <a:pt x="216" y="22"/>
                    </a:cubicBezTo>
                    <a:cubicBezTo>
                      <a:pt x="217" y="21"/>
                      <a:pt x="226" y="21"/>
                      <a:pt x="227" y="20"/>
                    </a:cubicBezTo>
                    <a:cubicBezTo>
                      <a:pt x="232" y="20"/>
                      <a:pt x="240" y="21"/>
                      <a:pt x="240" y="21"/>
                    </a:cubicBezTo>
                    <a:cubicBezTo>
                      <a:pt x="238" y="23"/>
                      <a:pt x="234" y="23"/>
                      <a:pt x="233" y="22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6" y="32"/>
                      <a:pt x="245" y="33"/>
                      <a:pt x="252" y="36"/>
                    </a:cubicBezTo>
                    <a:cubicBezTo>
                      <a:pt x="258" y="37"/>
                      <a:pt x="256" y="44"/>
                      <a:pt x="258" y="50"/>
                    </a:cubicBezTo>
                    <a:cubicBezTo>
                      <a:pt x="270" y="50"/>
                      <a:pt x="270" y="50"/>
                      <a:pt x="270" y="50"/>
                    </a:cubicBezTo>
                    <a:cubicBezTo>
                      <a:pt x="279" y="58"/>
                      <a:pt x="283" y="57"/>
                      <a:pt x="288" y="68"/>
                    </a:cubicBezTo>
                    <a:cubicBezTo>
                      <a:pt x="289" y="70"/>
                      <a:pt x="293" y="70"/>
                      <a:pt x="295" y="70"/>
                    </a:cubicBezTo>
                    <a:cubicBezTo>
                      <a:pt x="298" y="83"/>
                      <a:pt x="316" y="81"/>
                      <a:pt x="328" y="84"/>
                    </a:cubicBezTo>
                    <a:cubicBezTo>
                      <a:pt x="340" y="84"/>
                      <a:pt x="340" y="84"/>
                      <a:pt x="340" y="84"/>
                    </a:cubicBezTo>
                    <a:cubicBezTo>
                      <a:pt x="343" y="85"/>
                      <a:pt x="350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6" y="89"/>
                      <a:pt x="357" y="89"/>
                    </a:cubicBezTo>
                    <a:cubicBezTo>
                      <a:pt x="364" y="89"/>
                      <a:pt x="373" y="104"/>
                      <a:pt x="381" y="106"/>
                    </a:cubicBezTo>
                    <a:cubicBezTo>
                      <a:pt x="381" y="111"/>
                      <a:pt x="386" y="125"/>
                      <a:pt x="389" y="130"/>
                    </a:cubicBezTo>
                    <a:cubicBezTo>
                      <a:pt x="391" y="134"/>
                      <a:pt x="397" y="134"/>
                      <a:pt x="397" y="139"/>
                    </a:cubicBezTo>
                    <a:cubicBezTo>
                      <a:pt x="390" y="148"/>
                      <a:pt x="377" y="152"/>
                      <a:pt x="377" y="165"/>
                    </a:cubicBezTo>
                    <a:cubicBezTo>
                      <a:pt x="377" y="170"/>
                      <a:pt x="381" y="169"/>
                      <a:pt x="383" y="170"/>
                    </a:cubicBezTo>
                    <a:cubicBezTo>
                      <a:pt x="387" y="172"/>
                      <a:pt x="390" y="176"/>
                      <a:pt x="390" y="180"/>
                    </a:cubicBezTo>
                    <a:cubicBezTo>
                      <a:pt x="401" y="180"/>
                      <a:pt x="401" y="180"/>
                      <a:pt x="401" y="180"/>
                    </a:cubicBezTo>
                    <a:cubicBezTo>
                      <a:pt x="401" y="182"/>
                      <a:pt x="402" y="185"/>
                      <a:pt x="403" y="185"/>
                    </a:cubicBezTo>
                    <a:cubicBezTo>
                      <a:pt x="405" y="185"/>
                      <a:pt x="407" y="182"/>
                      <a:pt x="408" y="180"/>
                    </a:cubicBezTo>
                    <a:cubicBezTo>
                      <a:pt x="413" y="173"/>
                      <a:pt x="418" y="164"/>
                      <a:pt x="425" y="164"/>
                    </a:cubicBezTo>
                    <a:cubicBezTo>
                      <a:pt x="433" y="164"/>
                      <a:pt x="449" y="172"/>
                      <a:pt x="454" y="175"/>
                    </a:cubicBezTo>
                    <a:cubicBezTo>
                      <a:pt x="458" y="178"/>
                      <a:pt x="462" y="177"/>
                      <a:pt x="463" y="180"/>
                    </a:cubicBezTo>
                    <a:cubicBezTo>
                      <a:pt x="464" y="184"/>
                      <a:pt x="464" y="187"/>
                      <a:pt x="464" y="191"/>
                    </a:cubicBezTo>
                    <a:cubicBezTo>
                      <a:pt x="467" y="191"/>
                      <a:pt x="467" y="191"/>
                      <a:pt x="467" y="191"/>
                    </a:cubicBezTo>
                    <a:cubicBezTo>
                      <a:pt x="471" y="190"/>
                      <a:pt x="472" y="186"/>
                      <a:pt x="476" y="186"/>
                    </a:cubicBezTo>
                    <a:cubicBezTo>
                      <a:pt x="486" y="186"/>
                      <a:pt x="487" y="194"/>
                      <a:pt x="496" y="194"/>
                    </a:cubicBezTo>
                    <a:cubicBezTo>
                      <a:pt x="513" y="191"/>
                      <a:pt x="513" y="191"/>
                      <a:pt x="513" y="191"/>
                    </a:cubicBezTo>
                    <a:cubicBezTo>
                      <a:pt x="521" y="193"/>
                      <a:pt x="529" y="196"/>
                      <a:pt x="534" y="198"/>
                    </a:cubicBezTo>
                    <a:cubicBezTo>
                      <a:pt x="538" y="205"/>
                      <a:pt x="551" y="217"/>
                      <a:pt x="558" y="220"/>
                    </a:cubicBezTo>
                    <a:cubicBezTo>
                      <a:pt x="565" y="221"/>
                      <a:pt x="569" y="219"/>
                      <a:pt x="575" y="220"/>
                    </a:cubicBezTo>
                    <a:cubicBezTo>
                      <a:pt x="584" y="223"/>
                      <a:pt x="586" y="232"/>
                      <a:pt x="586" y="242"/>
                    </a:cubicBezTo>
                    <a:cubicBezTo>
                      <a:pt x="586" y="274"/>
                      <a:pt x="568" y="283"/>
                      <a:pt x="556" y="301"/>
                    </a:cubicBezTo>
                    <a:cubicBezTo>
                      <a:pt x="553" y="305"/>
                      <a:pt x="551" y="306"/>
                      <a:pt x="549" y="310"/>
                    </a:cubicBezTo>
                    <a:cubicBezTo>
                      <a:pt x="544" y="317"/>
                      <a:pt x="540" y="317"/>
                      <a:pt x="535" y="322"/>
                    </a:cubicBezTo>
                    <a:cubicBezTo>
                      <a:pt x="529" y="328"/>
                      <a:pt x="535" y="343"/>
                      <a:pt x="535" y="353"/>
                    </a:cubicBezTo>
                    <a:cubicBezTo>
                      <a:pt x="535" y="361"/>
                      <a:pt x="532" y="369"/>
                      <a:pt x="532" y="374"/>
                    </a:cubicBezTo>
                    <a:cubicBezTo>
                      <a:pt x="532" y="377"/>
                      <a:pt x="530" y="378"/>
                      <a:pt x="530" y="380"/>
                    </a:cubicBezTo>
                    <a:cubicBezTo>
                      <a:pt x="528" y="382"/>
                      <a:pt x="524" y="386"/>
                      <a:pt x="524" y="390"/>
                    </a:cubicBezTo>
                    <a:cubicBezTo>
                      <a:pt x="524" y="394"/>
                      <a:pt x="523" y="403"/>
                      <a:pt x="522" y="405"/>
                    </a:cubicBezTo>
                    <a:cubicBezTo>
                      <a:pt x="515" y="415"/>
                      <a:pt x="513" y="419"/>
                      <a:pt x="506" y="428"/>
                    </a:cubicBezTo>
                    <a:cubicBezTo>
                      <a:pt x="505" y="431"/>
                      <a:pt x="505" y="436"/>
                      <a:pt x="504" y="438"/>
                    </a:cubicBezTo>
                    <a:cubicBezTo>
                      <a:pt x="502" y="443"/>
                      <a:pt x="492" y="449"/>
                      <a:pt x="485" y="449"/>
                    </a:cubicBezTo>
                    <a:cubicBezTo>
                      <a:pt x="476" y="449"/>
                      <a:pt x="470" y="449"/>
                      <a:pt x="463" y="452"/>
                    </a:cubicBezTo>
                    <a:cubicBezTo>
                      <a:pt x="461" y="453"/>
                      <a:pt x="460" y="455"/>
                      <a:pt x="459" y="457"/>
                    </a:cubicBezTo>
                    <a:cubicBezTo>
                      <a:pt x="448" y="467"/>
                      <a:pt x="437" y="461"/>
                      <a:pt x="429" y="474"/>
                    </a:cubicBezTo>
                    <a:cubicBezTo>
                      <a:pt x="426" y="479"/>
                      <a:pt x="420" y="479"/>
                      <a:pt x="416" y="483"/>
                    </a:cubicBezTo>
                    <a:cubicBezTo>
                      <a:pt x="411" y="489"/>
                      <a:pt x="412" y="495"/>
                      <a:pt x="412" y="503"/>
                    </a:cubicBezTo>
                    <a:cubicBezTo>
                      <a:pt x="412" y="524"/>
                      <a:pt x="412" y="524"/>
                      <a:pt x="412" y="524"/>
                    </a:cubicBezTo>
                    <a:cubicBezTo>
                      <a:pt x="403" y="528"/>
                      <a:pt x="398" y="536"/>
                      <a:pt x="394" y="545"/>
                    </a:cubicBezTo>
                    <a:cubicBezTo>
                      <a:pt x="394" y="545"/>
                      <a:pt x="394" y="545"/>
                      <a:pt x="394" y="545"/>
                    </a:cubicBezTo>
                    <a:cubicBezTo>
                      <a:pt x="391" y="550"/>
                      <a:pt x="391" y="553"/>
                      <a:pt x="388" y="559"/>
                    </a:cubicBezTo>
                    <a:cubicBezTo>
                      <a:pt x="380" y="571"/>
                      <a:pt x="371" y="572"/>
                      <a:pt x="364" y="584"/>
                    </a:cubicBezTo>
                    <a:cubicBezTo>
                      <a:pt x="355" y="597"/>
                      <a:pt x="351" y="619"/>
                      <a:pt x="331" y="619"/>
                    </a:cubicBezTo>
                    <a:cubicBezTo>
                      <a:pt x="324" y="619"/>
                      <a:pt x="314" y="614"/>
                      <a:pt x="311" y="614"/>
                    </a:cubicBezTo>
                    <a:cubicBezTo>
                      <a:pt x="305" y="614"/>
                      <a:pt x="299" y="609"/>
                      <a:pt x="293" y="609"/>
                    </a:cubicBezTo>
                    <a:cubicBezTo>
                      <a:pt x="291" y="609"/>
                      <a:pt x="289" y="610"/>
                      <a:pt x="289" y="611"/>
                    </a:cubicBezTo>
                    <a:cubicBezTo>
                      <a:pt x="289" y="615"/>
                      <a:pt x="296" y="617"/>
                      <a:pt x="297" y="619"/>
                    </a:cubicBezTo>
                    <a:cubicBezTo>
                      <a:pt x="300" y="622"/>
                      <a:pt x="300" y="627"/>
                      <a:pt x="302" y="632"/>
                    </a:cubicBezTo>
                    <a:cubicBezTo>
                      <a:pt x="304" y="637"/>
                      <a:pt x="311" y="637"/>
                      <a:pt x="311" y="642"/>
                    </a:cubicBezTo>
                    <a:cubicBezTo>
                      <a:pt x="311" y="647"/>
                      <a:pt x="311" y="650"/>
                      <a:pt x="308" y="654"/>
                    </a:cubicBezTo>
                    <a:cubicBezTo>
                      <a:pt x="304" y="660"/>
                      <a:pt x="301" y="663"/>
                      <a:pt x="297" y="667"/>
                    </a:cubicBezTo>
                    <a:cubicBezTo>
                      <a:pt x="289" y="675"/>
                      <a:pt x="280" y="673"/>
                      <a:pt x="270" y="676"/>
                    </a:cubicBezTo>
                    <a:cubicBezTo>
                      <a:pt x="263" y="678"/>
                      <a:pt x="248" y="673"/>
                      <a:pt x="244" y="677"/>
                    </a:cubicBezTo>
                    <a:cubicBezTo>
                      <a:pt x="238" y="683"/>
                      <a:pt x="243" y="696"/>
                      <a:pt x="240" y="703"/>
                    </a:cubicBezTo>
                    <a:cubicBezTo>
                      <a:pt x="240" y="702"/>
                      <a:pt x="240" y="702"/>
                      <a:pt x="240" y="702"/>
                    </a:cubicBezTo>
                    <a:cubicBezTo>
                      <a:pt x="240" y="703"/>
                      <a:pt x="240" y="706"/>
                      <a:pt x="240" y="707"/>
                    </a:cubicBezTo>
                    <a:cubicBezTo>
                      <a:pt x="240" y="709"/>
                      <a:pt x="233" y="712"/>
                      <a:pt x="229" y="712"/>
                    </a:cubicBezTo>
                    <a:cubicBezTo>
                      <a:pt x="220" y="712"/>
                      <a:pt x="218" y="706"/>
                      <a:pt x="210" y="706"/>
                    </a:cubicBezTo>
                    <a:cubicBezTo>
                      <a:pt x="207" y="706"/>
                      <a:pt x="205" y="709"/>
                      <a:pt x="205" y="711"/>
                    </a:cubicBezTo>
                    <a:cubicBezTo>
                      <a:pt x="205" y="717"/>
                      <a:pt x="211" y="729"/>
                      <a:pt x="214" y="729"/>
                    </a:cubicBezTo>
                    <a:cubicBezTo>
                      <a:pt x="217" y="729"/>
                      <a:pt x="219" y="726"/>
                      <a:pt x="221" y="726"/>
                    </a:cubicBezTo>
                    <a:cubicBezTo>
                      <a:pt x="222" y="728"/>
                      <a:pt x="225" y="728"/>
                      <a:pt x="225" y="730"/>
                    </a:cubicBezTo>
                    <a:cubicBezTo>
                      <a:pt x="225" y="733"/>
                      <a:pt x="221" y="736"/>
                      <a:pt x="220" y="736"/>
                    </a:cubicBezTo>
                    <a:cubicBezTo>
                      <a:pt x="215" y="736"/>
                      <a:pt x="213" y="732"/>
                      <a:pt x="209" y="732"/>
                    </a:cubicBezTo>
                    <a:cubicBezTo>
                      <a:pt x="209" y="737"/>
                      <a:pt x="211" y="738"/>
                      <a:pt x="214" y="739"/>
                    </a:cubicBezTo>
                    <a:cubicBezTo>
                      <a:pt x="206" y="747"/>
                      <a:pt x="206" y="755"/>
                      <a:pt x="203" y="766"/>
                    </a:cubicBezTo>
                    <a:cubicBezTo>
                      <a:pt x="202" y="770"/>
                      <a:pt x="194" y="771"/>
                      <a:pt x="191" y="771"/>
                    </a:cubicBezTo>
                    <a:cubicBezTo>
                      <a:pt x="184" y="773"/>
                      <a:pt x="178" y="779"/>
                      <a:pt x="178" y="787"/>
                    </a:cubicBezTo>
                    <a:cubicBezTo>
                      <a:pt x="178" y="804"/>
                      <a:pt x="198" y="798"/>
                      <a:pt x="198" y="811"/>
                    </a:cubicBezTo>
                    <a:cubicBezTo>
                      <a:pt x="198" y="824"/>
                      <a:pt x="187" y="825"/>
                      <a:pt x="181" y="831"/>
                    </a:cubicBezTo>
                    <a:cubicBezTo>
                      <a:pt x="177" y="835"/>
                      <a:pt x="178" y="841"/>
                      <a:pt x="176" y="846"/>
                    </a:cubicBezTo>
                    <a:cubicBezTo>
                      <a:pt x="173" y="852"/>
                      <a:pt x="166" y="850"/>
                      <a:pt x="162" y="854"/>
                    </a:cubicBezTo>
                    <a:cubicBezTo>
                      <a:pt x="156" y="859"/>
                      <a:pt x="154" y="865"/>
                      <a:pt x="154" y="874"/>
                    </a:cubicBezTo>
                    <a:cubicBezTo>
                      <a:pt x="154" y="878"/>
                      <a:pt x="158" y="883"/>
                      <a:pt x="161" y="884"/>
                    </a:cubicBezTo>
                    <a:cubicBezTo>
                      <a:pt x="169" y="888"/>
                      <a:pt x="168" y="908"/>
                      <a:pt x="174" y="914"/>
                    </a:cubicBezTo>
                    <a:cubicBezTo>
                      <a:pt x="184" y="924"/>
                      <a:pt x="196" y="928"/>
                      <a:pt x="207" y="934"/>
                    </a:cubicBezTo>
                    <a:cubicBezTo>
                      <a:pt x="206" y="936"/>
                      <a:pt x="203" y="935"/>
                      <a:pt x="200" y="935"/>
                    </a:cubicBezTo>
                    <a:cubicBezTo>
                      <a:pt x="194" y="935"/>
                      <a:pt x="183" y="943"/>
                      <a:pt x="179" y="943"/>
                    </a:cubicBezTo>
                    <a:cubicBezTo>
                      <a:pt x="176" y="943"/>
                      <a:pt x="176" y="943"/>
                      <a:pt x="174" y="943"/>
                    </a:cubicBezTo>
                    <a:cubicBezTo>
                      <a:pt x="173" y="943"/>
                      <a:pt x="171" y="945"/>
                      <a:pt x="169" y="945"/>
                    </a:cubicBezTo>
                    <a:cubicBezTo>
                      <a:pt x="165" y="945"/>
                      <a:pt x="162" y="945"/>
                      <a:pt x="157" y="945"/>
                    </a:cubicBezTo>
                    <a:cubicBezTo>
                      <a:pt x="147" y="945"/>
                      <a:pt x="151" y="933"/>
                      <a:pt x="143" y="931"/>
                    </a:cubicBezTo>
                    <a:cubicBezTo>
                      <a:pt x="137" y="929"/>
                      <a:pt x="127" y="929"/>
                      <a:pt x="127" y="921"/>
                    </a:cubicBezTo>
                    <a:cubicBezTo>
                      <a:pt x="124" y="921"/>
                      <a:pt x="122" y="921"/>
                      <a:pt x="119" y="921"/>
                    </a:cubicBezTo>
                    <a:cubicBezTo>
                      <a:pt x="115" y="921"/>
                      <a:pt x="114" y="917"/>
                      <a:pt x="114" y="915"/>
                    </a:cubicBezTo>
                    <a:cubicBezTo>
                      <a:pt x="102" y="915"/>
                      <a:pt x="98" y="909"/>
                      <a:pt x="92" y="903"/>
                    </a:cubicBezTo>
                    <a:cubicBezTo>
                      <a:pt x="91" y="902"/>
                      <a:pt x="88" y="900"/>
                      <a:pt x="88" y="899"/>
                    </a:cubicBezTo>
                    <a:cubicBezTo>
                      <a:pt x="88" y="895"/>
                      <a:pt x="96" y="895"/>
                      <a:pt x="97" y="891"/>
                    </a:cubicBezTo>
                    <a:cubicBezTo>
                      <a:pt x="95" y="891"/>
                      <a:pt x="94" y="890"/>
                      <a:pt x="93" y="889"/>
                    </a:cubicBezTo>
                    <a:cubicBezTo>
                      <a:pt x="94" y="887"/>
                      <a:pt x="96" y="884"/>
                      <a:pt x="96" y="882"/>
                    </a:cubicBezTo>
                    <a:cubicBezTo>
                      <a:pt x="96" y="871"/>
                      <a:pt x="84" y="873"/>
                      <a:pt x="84" y="863"/>
                    </a:cubicBezTo>
                    <a:cubicBezTo>
                      <a:pt x="84" y="860"/>
                      <a:pt x="84" y="859"/>
                      <a:pt x="84" y="857"/>
                    </a:cubicBezTo>
                    <a:cubicBezTo>
                      <a:pt x="84" y="848"/>
                      <a:pt x="78" y="832"/>
                      <a:pt x="78" y="825"/>
                    </a:cubicBezTo>
                    <a:cubicBezTo>
                      <a:pt x="78" y="817"/>
                      <a:pt x="88" y="814"/>
                      <a:pt x="88" y="807"/>
                    </a:cubicBezTo>
                    <a:cubicBezTo>
                      <a:pt x="88" y="803"/>
                      <a:pt x="83" y="796"/>
                      <a:pt x="82" y="791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4"/>
                      <a:pt x="84" y="782"/>
                      <a:pt x="86" y="782"/>
                    </a:cubicBezTo>
                    <a:cubicBezTo>
                      <a:pt x="94" y="782"/>
                      <a:pt x="91" y="790"/>
                      <a:pt x="98" y="790"/>
                    </a:cubicBezTo>
                    <a:cubicBezTo>
                      <a:pt x="112" y="725"/>
                      <a:pt x="112" y="725"/>
                      <a:pt x="112" y="725"/>
                    </a:cubicBezTo>
                    <a:cubicBezTo>
                      <a:pt x="112" y="718"/>
                      <a:pt x="112" y="718"/>
                      <a:pt x="112" y="718"/>
                    </a:cubicBezTo>
                    <a:cubicBezTo>
                      <a:pt x="111" y="718"/>
                      <a:pt x="109" y="717"/>
                      <a:pt x="108" y="718"/>
                    </a:cubicBezTo>
                    <a:cubicBezTo>
                      <a:pt x="105" y="719"/>
                      <a:pt x="105" y="723"/>
                      <a:pt x="102" y="723"/>
                    </a:cubicBezTo>
                    <a:cubicBezTo>
                      <a:pt x="98" y="723"/>
                      <a:pt x="95" y="713"/>
                      <a:pt x="95" y="708"/>
                    </a:cubicBezTo>
                    <a:cubicBezTo>
                      <a:pt x="95" y="699"/>
                      <a:pt x="98" y="696"/>
                      <a:pt x="100" y="688"/>
                    </a:cubicBezTo>
                    <a:cubicBezTo>
                      <a:pt x="103" y="688"/>
                      <a:pt x="104" y="687"/>
                      <a:pt x="104" y="685"/>
                    </a:cubicBezTo>
                    <a:cubicBezTo>
                      <a:pt x="104" y="683"/>
                      <a:pt x="102" y="680"/>
                      <a:pt x="102" y="680"/>
                    </a:cubicBezTo>
                    <a:cubicBezTo>
                      <a:pt x="100" y="680"/>
                      <a:pt x="99" y="668"/>
                      <a:pt x="99" y="665"/>
                    </a:cubicBezTo>
                    <a:cubicBezTo>
                      <a:pt x="99" y="655"/>
                      <a:pt x="106" y="645"/>
                      <a:pt x="109" y="639"/>
                    </a:cubicBezTo>
                    <a:cubicBezTo>
                      <a:pt x="111" y="635"/>
                      <a:pt x="112" y="629"/>
                      <a:pt x="114" y="626"/>
                    </a:cubicBezTo>
                    <a:cubicBezTo>
                      <a:pt x="116" y="624"/>
                      <a:pt x="118" y="625"/>
                      <a:pt x="118" y="623"/>
                    </a:cubicBezTo>
                    <a:cubicBezTo>
                      <a:pt x="121" y="613"/>
                      <a:pt x="121" y="605"/>
                      <a:pt x="124" y="595"/>
                    </a:cubicBezTo>
                    <a:cubicBezTo>
                      <a:pt x="124" y="562"/>
                      <a:pt x="124" y="562"/>
                      <a:pt x="124" y="562"/>
                    </a:cubicBezTo>
                    <a:cubicBezTo>
                      <a:pt x="121" y="554"/>
                      <a:pt x="126" y="548"/>
                      <a:pt x="126" y="541"/>
                    </a:cubicBezTo>
                    <a:cubicBezTo>
                      <a:pt x="126" y="524"/>
                      <a:pt x="136" y="513"/>
                      <a:pt x="136" y="498"/>
                    </a:cubicBezTo>
                    <a:cubicBezTo>
                      <a:pt x="136" y="497"/>
                      <a:pt x="136" y="495"/>
                      <a:pt x="136" y="494"/>
                    </a:cubicBezTo>
                    <a:cubicBezTo>
                      <a:pt x="136" y="491"/>
                      <a:pt x="138" y="483"/>
                      <a:pt x="139" y="478"/>
                    </a:cubicBezTo>
                    <a:cubicBezTo>
                      <a:pt x="139" y="465"/>
                      <a:pt x="139" y="465"/>
                      <a:pt x="139" y="459"/>
                    </a:cubicBezTo>
                    <a:cubicBezTo>
                      <a:pt x="139" y="453"/>
                      <a:pt x="143" y="441"/>
                      <a:pt x="143" y="434"/>
                    </a:cubicBezTo>
                    <a:cubicBezTo>
                      <a:pt x="143" y="429"/>
                      <a:pt x="141" y="403"/>
                      <a:pt x="140" y="399"/>
                    </a:cubicBezTo>
                    <a:cubicBezTo>
                      <a:pt x="136" y="388"/>
                      <a:pt x="128" y="381"/>
                      <a:pt x="121" y="377"/>
                    </a:cubicBezTo>
                    <a:cubicBezTo>
                      <a:pt x="114" y="374"/>
                      <a:pt x="109" y="375"/>
                      <a:pt x="104" y="370"/>
                    </a:cubicBezTo>
                    <a:cubicBezTo>
                      <a:pt x="99" y="365"/>
                      <a:pt x="96" y="363"/>
                      <a:pt x="90" y="362"/>
                    </a:cubicBezTo>
                    <a:cubicBezTo>
                      <a:pt x="78" y="358"/>
                      <a:pt x="72" y="351"/>
                      <a:pt x="64" y="343"/>
                    </a:cubicBezTo>
                    <a:cubicBezTo>
                      <a:pt x="60" y="340"/>
                      <a:pt x="62" y="335"/>
                      <a:pt x="62" y="330"/>
                    </a:cubicBezTo>
                    <a:cubicBezTo>
                      <a:pt x="62" y="323"/>
                      <a:pt x="55" y="319"/>
                      <a:pt x="53" y="313"/>
                    </a:cubicBezTo>
                    <a:cubicBezTo>
                      <a:pt x="50" y="302"/>
                      <a:pt x="41" y="294"/>
                      <a:pt x="38" y="285"/>
                    </a:cubicBezTo>
                    <a:cubicBezTo>
                      <a:pt x="35" y="275"/>
                      <a:pt x="32" y="269"/>
                      <a:pt x="28" y="261"/>
                    </a:cubicBezTo>
                    <a:cubicBezTo>
                      <a:pt x="27" y="258"/>
                      <a:pt x="24" y="259"/>
                      <a:pt x="23" y="257"/>
                    </a:cubicBezTo>
                    <a:cubicBezTo>
                      <a:pt x="20" y="254"/>
                      <a:pt x="19" y="248"/>
                      <a:pt x="17" y="245"/>
                    </a:cubicBezTo>
                    <a:cubicBezTo>
                      <a:pt x="16" y="242"/>
                      <a:pt x="12" y="243"/>
                      <a:pt x="11" y="242"/>
                    </a:cubicBezTo>
                    <a:cubicBezTo>
                      <a:pt x="6" y="237"/>
                      <a:pt x="0" y="228"/>
                      <a:pt x="0" y="220"/>
                    </a:cubicBezTo>
                    <a:cubicBezTo>
                      <a:pt x="0" y="215"/>
                      <a:pt x="3" y="209"/>
                      <a:pt x="5" y="207"/>
                    </a:cubicBezTo>
                    <a:cubicBezTo>
                      <a:pt x="8" y="200"/>
                      <a:pt x="16" y="198"/>
                      <a:pt x="18" y="191"/>
                    </a:cubicBezTo>
                    <a:cubicBezTo>
                      <a:pt x="14" y="189"/>
                      <a:pt x="15" y="191"/>
                      <a:pt x="12" y="191"/>
                    </a:cubicBezTo>
                    <a:cubicBezTo>
                      <a:pt x="5" y="191"/>
                      <a:pt x="5" y="182"/>
                      <a:pt x="5" y="176"/>
                    </a:cubicBezTo>
                    <a:cubicBezTo>
                      <a:pt x="5" y="166"/>
                      <a:pt x="16" y="168"/>
                      <a:pt x="14" y="148"/>
                    </a:cubicBezTo>
                    <a:cubicBezTo>
                      <a:pt x="26" y="148"/>
                      <a:pt x="29" y="136"/>
                      <a:pt x="32" y="129"/>
                    </a:cubicBezTo>
                    <a:cubicBezTo>
                      <a:pt x="37" y="119"/>
                      <a:pt x="49" y="123"/>
                      <a:pt x="51" y="111"/>
                    </a:cubicBezTo>
                    <a:cubicBezTo>
                      <a:pt x="49" y="110"/>
                      <a:pt x="47" y="107"/>
                      <a:pt x="47" y="106"/>
                    </a:cubicBezTo>
                    <a:cubicBezTo>
                      <a:pt x="49" y="103"/>
                      <a:pt x="49" y="103"/>
                      <a:pt x="49" y="10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6" name="Group 277">
              <a:extLst>
                <a:ext uri="{FF2B5EF4-FFF2-40B4-BE49-F238E27FC236}">
                  <a16:creationId xmlns:a16="http://schemas.microsoft.com/office/drawing/2014/main" id="{84C324DB-C4CD-4E5A-AE54-0D2258110621}"/>
                </a:ext>
              </a:extLst>
            </p:cNvPr>
            <p:cNvGrpSpPr/>
            <p:nvPr/>
          </p:nvGrpSpPr>
          <p:grpSpPr>
            <a:xfrm>
              <a:off x="538789" y="1131575"/>
              <a:ext cx="2523022" cy="1757766"/>
              <a:chOff x="1585913" y="960438"/>
              <a:chExt cx="2590800" cy="1804987"/>
            </a:xfrm>
            <a:grpFill/>
          </p:grpSpPr>
          <p:sp>
            <p:nvSpPr>
              <p:cNvPr id="110" name="Freeform 21">
                <a:extLst>
                  <a:ext uri="{FF2B5EF4-FFF2-40B4-BE49-F238E27FC236}">
                    <a16:creationId xmlns:a16="http://schemas.microsoft.com/office/drawing/2014/main" id="{04EA9A38-422A-4771-8E80-E5A51B7E0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9150" y="2703513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9" y="4"/>
                  </a:cxn>
                </a:cxnLst>
                <a:rect l="0" t="0" r="r" b="b"/>
                <a:pathLst>
                  <a:path w="9" h="11">
                    <a:moveTo>
                      <a:pt x="9" y="4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6" y="9"/>
                      <a:pt x="8" y="5"/>
                      <a:pt x="9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1" name="Freeform 39">
                <a:extLst>
                  <a:ext uri="{FF2B5EF4-FFF2-40B4-BE49-F238E27FC236}">
                    <a16:creationId xmlns:a16="http://schemas.microsoft.com/office/drawing/2014/main" id="{FA6452F9-C58A-4A37-8797-0ED1B9F9E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1552575"/>
                <a:ext cx="169863" cy="77788"/>
              </a:xfrm>
              <a:custGeom>
                <a:avLst/>
                <a:gdLst/>
                <a:ahLst/>
                <a:cxnLst>
                  <a:cxn ang="0">
                    <a:pos x="127" y="31"/>
                  </a:cxn>
                  <a:cxn ang="0">
                    <a:pos x="108" y="47"/>
                  </a:cxn>
                  <a:cxn ang="0">
                    <a:pos x="74" y="58"/>
                  </a:cxn>
                  <a:cxn ang="0">
                    <a:pos x="34" y="50"/>
                  </a:cxn>
                  <a:cxn ang="0">
                    <a:pos x="14" y="42"/>
                  </a:cxn>
                  <a:cxn ang="0">
                    <a:pos x="18" y="40"/>
                  </a:cxn>
                  <a:cxn ang="0">
                    <a:pos x="21" y="27"/>
                  </a:cxn>
                  <a:cxn ang="0">
                    <a:pos x="2" y="25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0" y="8"/>
                  </a:cxn>
                  <a:cxn ang="0">
                    <a:pos x="9" y="9"/>
                  </a:cxn>
                  <a:cxn ang="0">
                    <a:pos x="9" y="5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3" y="7"/>
                  </a:cxn>
                  <a:cxn ang="0">
                    <a:pos x="30" y="16"/>
                  </a:cxn>
                  <a:cxn ang="0">
                    <a:pos x="38" y="13"/>
                  </a:cxn>
                  <a:cxn ang="0">
                    <a:pos x="38" y="8"/>
                  </a:cxn>
                  <a:cxn ang="0">
                    <a:pos x="44" y="12"/>
                  </a:cxn>
                  <a:cxn ang="0">
                    <a:pos x="54" y="9"/>
                  </a:cxn>
                  <a:cxn ang="0">
                    <a:pos x="60" y="12"/>
                  </a:cxn>
                  <a:cxn ang="0">
                    <a:pos x="60" y="8"/>
                  </a:cxn>
                  <a:cxn ang="0">
                    <a:pos x="74" y="9"/>
                  </a:cxn>
                  <a:cxn ang="0">
                    <a:pos x="89" y="8"/>
                  </a:cxn>
                  <a:cxn ang="0">
                    <a:pos x="91" y="1"/>
                  </a:cxn>
                  <a:cxn ang="0">
                    <a:pos x="96" y="1"/>
                  </a:cxn>
                  <a:cxn ang="0">
                    <a:pos x="104" y="7"/>
                  </a:cxn>
                  <a:cxn ang="0">
                    <a:pos x="115" y="4"/>
                  </a:cxn>
                  <a:cxn ang="0">
                    <a:pos x="112" y="8"/>
                  </a:cxn>
                  <a:cxn ang="0">
                    <a:pos x="128" y="30"/>
                  </a:cxn>
                  <a:cxn ang="0">
                    <a:pos x="127" y="31"/>
                  </a:cxn>
                </a:cxnLst>
                <a:rect l="0" t="0" r="r" b="b"/>
                <a:pathLst>
                  <a:path w="128" h="58">
                    <a:moveTo>
                      <a:pt x="127" y="31"/>
                    </a:moveTo>
                    <a:cubicBezTo>
                      <a:pt x="124" y="38"/>
                      <a:pt x="113" y="45"/>
                      <a:pt x="108" y="47"/>
                    </a:cubicBezTo>
                    <a:cubicBezTo>
                      <a:pt x="97" y="51"/>
                      <a:pt x="89" y="58"/>
                      <a:pt x="74" y="58"/>
                    </a:cubicBezTo>
                    <a:cubicBezTo>
                      <a:pt x="57" y="58"/>
                      <a:pt x="46" y="54"/>
                      <a:pt x="34" y="50"/>
                    </a:cubicBezTo>
                    <a:cubicBezTo>
                      <a:pt x="28" y="49"/>
                      <a:pt x="24" y="42"/>
                      <a:pt x="14" y="42"/>
                    </a:cubicBezTo>
                    <a:cubicBezTo>
                      <a:pt x="16" y="41"/>
                      <a:pt x="17" y="40"/>
                      <a:pt x="18" y="40"/>
                    </a:cubicBezTo>
                    <a:cubicBezTo>
                      <a:pt x="18" y="34"/>
                      <a:pt x="20" y="32"/>
                      <a:pt x="21" y="27"/>
                    </a:cubicBezTo>
                    <a:cubicBezTo>
                      <a:pt x="14" y="25"/>
                      <a:pt x="6" y="30"/>
                      <a:pt x="2" y="25"/>
                    </a:cubicBezTo>
                    <a:cubicBezTo>
                      <a:pt x="8" y="25"/>
                      <a:pt x="20" y="23"/>
                      <a:pt x="25" y="21"/>
                    </a:cubicBezTo>
                    <a:cubicBezTo>
                      <a:pt x="23" y="20"/>
                      <a:pt x="23" y="19"/>
                      <a:pt x="23" y="18"/>
                    </a:cubicBezTo>
                    <a:cubicBezTo>
                      <a:pt x="18" y="18"/>
                      <a:pt x="1" y="13"/>
                      <a:pt x="0" y="8"/>
                    </a:cubicBezTo>
                    <a:cubicBezTo>
                      <a:pt x="4" y="7"/>
                      <a:pt x="7" y="8"/>
                      <a:pt x="9" y="9"/>
                    </a:cubicBezTo>
                    <a:cubicBezTo>
                      <a:pt x="9" y="8"/>
                      <a:pt x="9" y="7"/>
                      <a:pt x="9" y="5"/>
                    </a:cubicBezTo>
                    <a:cubicBezTo>
                      <a:pt x="13" y="5"/>
                      <a:pt x="14" y="0"/>
                      <a:pt x="17" y="0"/>
                    </a:cubicBezTo>
                    <a:cubicBezTo>
                      <a:pt x="18" y="0"/>
                      <a:pt x="19" y="0"/>
                      <a:pt x="21" y="0"/>
                    </a:cubicBezTo>
                    <a:cubicBezTo>
                      <a:pt x="21" y="3"/>
                      <a:pt x="23" y="4"/>
                      <a:pt x="23" y="7"/>
                    </a:cubicBezTo>
                    <a:cubicBezTo>
                      <a:pt x="23" y="10"/>
                      <a:pt x="27" y="16"/>
                      <a:pt x="30" y="16"/>
                    </a:cubicBezTo>
                    <a:cubicBezTo>
                      <a:pt x="33" y="16"/>
                      <a:pt x="36" y="14"/>
                      <a:pt x="38" y="13"/>
                    </a:cubicBezTo>
                    <a:cubicBezTo>
                      <a:pt x="37" y="10"/>
                      <a:pt x="37" y="9"/>
                      <a:pt x="38" y="8"/>
                    </a:cubicBezTo>
                    <a:cubicBezTo>
                      <a:pt x="40" y="9"/>
                      <a:pt x="41" y="12"/>
                      <a:pt x="44" y="12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8" y="10"/>
                      <a:pt x="59" y="11"/>
                      <a:pt x="60" y="12"/>
                    </a:cubicBezTo>
                    <a:cubicBezTo>
                      <a:pt x="60" y="11"/>
                      <a:pt x="60" y="9"/>
                      <a:pt x="60" y="8"/>
                    </a:cubicBezTo>
                    <a:cubicBezTo>
                      <a:pt x="67" y="8"/>
                      <a:pt x="70" y="9"/>
                      <a:pt x="74" y="9"/>
                    </a:cubicBezTo>
                    <a:cubicBezTo>
                      <a:pt x="80" y="9"/>
                      <a:pt x="85" y="4"/>
                      <a:pt x="89" y="8"/>
                    </a:cubicBezTo>
                    <a:cubicBezTo>
                      <a:pt x="89" y="4"/>
                      <a:pt x="90" y="3"/>
                      <a:pt x="91" y="1"/>
                    </a:cubicBezTo>
                    <a:cubicBezTo>
                      <a:pt x="94" y="2"/>
                      <a:pt x="94" y="2"/>
                      <a:pt x="96" y="1"/>
                    </a:cubicBezTo>
                    <a:cubicBezTo>
                      <a:pt x="96" y="6"/>
                      <a:pt x="100" y="7"/>
                      <a:pt x="104" y="7"/>
                    </a:cubicBezTo>
                    <a:cubicBezTo>
                      <a:pt x="108" y="7"/>
                      <a:pt x="111" y="4"/>
                      <a:pt x="115" y="4"/>
                    </a:cubicBezTo>
                    <a:cubicBezTo>
                      <a:pt x="113" y="5"/>
                      <a:pt x="112" y="7"/>
                      <a:pt x="112" y="8"/>
                    </a:cubicBezTo>
                    <a:cubicBezTo>
                      <a:pt x="112" y="21"/>
                      <a:pt x="128" y="18"/>
                      <a:pt x="128" y="30"/>
                    </a:cubicBezTo>
                    <a:lnTo>
                      <a:pt x="1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2" name="Freeform 40">
                <a:extLst>
                  <a:ext uri="{FF2B5EF4-FFF2-40B4-BE49-F238E27FC236}">
                    <a16:creationId xmlns:a16="http://schemas.microsoft.com/office/drawing/2014/main" id="{C4EE5B65-2426-4DBF-95ED-6F9841238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1800" y="2487613"/>
                <a:ext cx="174625" cy="60325"/>
              </a:xfrm>
              <a:custGeom>
                <a:avLst/>
                <a:gdLst/>
                <a:ahLst/>
                <a:cxnLst>
                  <a:cxn ang="0">
                    <a:pos x="131" y="40"/>
                  </a:cxn>
                  <a:cxn ang="0">
                    <a:pos x="114" y="45"/>
                  </a:cxn>
                  <a:cxn ang="0">
                    <a:pos x="88" y="42"/>
                  </a:cxn>
                  <a:cxn ang="0">
                    <a:pos x="88" y="39"/>
                  </a:cxn>
                  <a:cxn ang="0">
                    <a:pos x="93" y="35"/>
                  </a:cxn>
                  <a:cxn ang="0">
                    <a:pos x="78" y="26"/>
                  </a:cxn>
                  <a:cxn ang="0">
                    <a:pos x="73" y="22"/>
                  </a:cxn>
                  <a:cxn ang="0">
                    <a:pos x="64" y="22"/>
                  </a:cxn>
                  <a:cxn ang="0">
                    <a:pos x="48" y="15"/>
                  </a:cxn>
                  <a:cxn ang="0">
                    <a:pos x="35" y="15"/>
                  </a:cxn>
                  <a:cxn ang="0">
                    <a:pos x="34" y="10"/>
                  </a:cxn>
                  <a:cxn ang="0">
                    <a:pos x="28" y="9"/>
                  </a:cxn>
                  <a:cxn ang="0">
                    <a:pos x="4" y="20"/>
                  </a:cxn>
                  <a:cxn ang="0">
                    <a:pos x="0" y="20"/>
                  </a:cxn>
                  <a:cxn ang="0">
                    <a:pos x="36" y="0"/>
                  </a:cxn>
                  <a:cxn ang="0">
                    <a:pos x="79" y="11"/>
                  </a:cxn>
                  <a:cxn ang="0">
                    <a:pos x="86" y="17"/>
                  </a:cxn>
                  <a:cxn ang="0">
                    <a:pos x="114" y="28"/>
                  </a:cxn>
                  <a:cxn ang="0">
                    <a:pos x="114" y="31"/>
                  </a:cxn>
                  <a:cxn ang="0">
                    <a:pos x="120" y="31"/>
                  </a:cxn>
                  <a:cxn ang="0">
                    <a:pos x="131" y="40"/>
                  </a:cxn>
                </a:cxnLst>
                <a:rect l="0" t="0" r="r" b="b"/>
                <a:pathLst>
                  <a:path w="131" h="45">
                    <a:moveTo>
                      <a:pt x="131" y="40"/>
                    </a:moveTo>
                    <a:cubicBezTo>
                      <a:pt x="127" y="45"/>
                      <a:pt x="119" y="45"/>
                      <a:pt x="114" y="45"/>
                    </a:cubicBezTo>
                    <a:cubicBezTo>
                      <a:pt x="104" y="45"/>
                      <a:pt x="97" y="42"/>
                      <a:pt x="88" y="42"/>
                    </a:cubicBezTo>
                    <a:cubicBezTo>
                      <a:pt x="88" y="41"/>
                      <a:pt x="88" y="40"/>
                      <a:pt x="88" y="39"/>
                    </a:cubicBezTo>
                    <a:cubicBezTo>
                      <a:pt x="90" y="39"/>
                      <a:pt x="92" y="38"/>
                      <a:pt x="93" y="35"/>
                    </a:cubicBezTo>
                    <a:cubicBezTo>
                      <a:pt x="86" y="32"/>
                      <a:pt x="79" y="33"/>
                      <a:pt x="78" y="26"/>
                    </a:cubicBezTo>
                    <a:cubicBezTo>
                      <a:pt x="74" y="26"/>
                      <a:pt x="75" y="23"/>
                      <a:pt x="73" y="22"/>
                    </a:cubicBezTo>
                    <a:cubicBezTo>
                      <a:pt x="69" y="20"/>
                      <a:pt x="67" y="22"/>
                      <a:pt x="64" y="22"/>
                    </a:cubicBezTo>
                    <a:cubicBezTo>
                      <a:pt x="57" y="22"/>
                      <a:pt x="54" y="15"/>
                      <a:pt x="48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3" y="13"/>
                      <a:pt x="33" y="12"/>
                      <a:pt x="34" y="10"/>
                    </a:cubicBezTo>
                    <a:cubicBezTo>
                      <a:pt x="33" y="9"/>
                      <a:pt x="30" y="9"/>
                      <a:pt x="28" y="9"/>
                    </a:cubicBezTo>
                    <a:cubicBezTo>
                      <a:pt x="20" y="9"/>
                      <a:pt x="8" y="15"/>
                      <a:pt x="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8"/>
                      <a:pt x="16" y="0"/>
                      <a:pt x="36" y="0"/>
                    </a:cubicBezTo>
                    <a:cubicBezTo>
                      <a:pt x="55" y="0"/>
                      <a:pt x="64" y="11"/>
                      <a:pt x="79" y="11"/>
                    </a:cubicBezTo>
                    <a:cubicBezTo>
                      <a:pt x="82" y="11"/>
                      <a:pt x="86" y="16"/>
                      <a:pt x="86" y="17"/>
                    </a:cubicBezTo>
                    <a:cubicBezTo>
                      <a:pt x="93" y="23"/>
                      <a:pt x="104" y="28"/>
                      <a:pt x="114" y="28"/>
                    </a:cubicBezTo>
                    <a:cubicBezTo>
                      <a:pt x="114" y="28"/>
                      <a:pt x="113" y="30"/>
                      <a:pt x="114" y="31"/>
                    </a:cubicBezTo>
                    <a:cubicBezTo>
                      <a:pt x="120" y="31"/>
                      <a:pt x="120" y="31"/>
                      <a:pt x="120" y="31"/>
                    </a:cubicBezTo>
                    <a:cubicBezTo>
                      <a:pt x="125" y="32"/>
                      <a:pt x="127" y="39"/>
                      <a:pt x="131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3" name="Freeform 41">
                <a:extLst>
                  <a:ext uri="{FF2B5EF4-FFF2-40B4-BE49-F238E27FC236}">
                    <a16:creationId xmlns:a16="http://schemas.microsoft.com/office/drawing/2014/main" id="{A9B7230B-53E9-4627-BEC6-A94FB07FA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613" y="2509838"/>
                <a:ext cx="9525" cy="111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7"/>
                  </a:cxn>
                  <a:cxn ang="0">
                    <a:pos x="0" y="7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3"/>
                      <a:pt x="7" y="5"/>
                      <a:pt x="6" y="7"/>
                    </a:cubicBezTo>
                    <a:cubicBezTo>
                      <a:pt x="5" y="7"/>
                      <a:pt x="0" y="8"/>
                      <a:pt x="0" y="7"/>
                    </a:cubicBezTo>
                    <a:cubicBezTo>
                      <a:pt x="0" y="4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4" name="Freeform 42">
                <a:extLst>
                  <a:ext uri="{FF2B5EF4-FFF2-40B4-BE49-F238E27FC236}">
                    <a16:creationId xmlns:a16="http://schemas.microsoft.com/office/drawing/2014/main" id="{14CD11A2-AD68-4B58-BCB1-3BCEB6B7F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2925" y="2568575"/>
                <a:ext cx="28575" cy="14288"/>
              </a:xfrm>
              <a:custGeom>
                <a:avLst/>
                <a:gdLst/>
                <a:ahLst/>
                <a:cxnLst>
                  <a:cxn ang="0">
                    <a:pos x="18" y="3"/>
                  </a:cxn>
                  <a:cxn ang="0">
                    <a:pos x="22" y="7"/>
                  </a:cxn>
                  <a:cxn ang="0">
                    <a:pos x="7" y="10"/>
                  </a:cxn>
                  <a:cxn ang="0">
                    <a:pos x="0" y="3"/>
                  </a:cxn>
                  <a:cxn ang="0">
                    <a:pos x="5" y="0"/>
                  </a:cxn>
                  <a:cxn ang="0">
                    <a:pos x="19" y="4"/>
                  </a:cxn>
                  <a:cxn ang="0">
                    <a:pos x="18" y="3"/>
                  </a:cxn>
                </a:cxnLst>
                <a:rect l="0" t="0" r="r" b="b"/>
                <a:pathLst>
                  <a:path w="22" h="10">
                    <a:moveTo>
                      <a:pt x="18" y="3"/>
                    </a:moveTo>
                    <a:cubicBezTo>
                      <a:pt x="21" y="4"/>
                      <a:pt x="22" y="5"/>
                      <a:pt x="22" y="7"/>
                    </a:cubicBezTo>
                    <a:cubicBezTo>
                      <a:pt x="17" y="8"/>
                      <a:pt x="13" y="10"/>
                      <a:pt x="7" y="10"/>
                    </a:cubicBezTo>
                    <a:cubicBezTo>
                      <a:pt x="4" y="10"/>
                      <a:pt x="0" y="7"/>
                      <a:pt x="0" y="3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0" y="0"/>
                      <a:pt x="16" y="3"/>
                      <a:pt x="19" y="4"/>
                    </a:cubicBezTo>
                    <a:lnTo>
                      <a:pt x="18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5" name="Freeform 43">
                <a:extLst>
                  <a:ext uri="{FF2B5EF4-FFF2-40B4-BE49-F238E27FC236}">
                    <a16:creationId xmlns:a16="http://schemas.microsoft.com/office/drawing/2014/main" id="{F93696E9-56FE-4B3C-8C54-5763DF2D5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7075" y="2568575"/>
                <a:ext cx="23813" cy="9525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1" y="7"/>
                  </a:cxn>
                  <a:cxn ang="0">
                    <a:pos x="0" y="2"/>
                  </a:cxn>
                  <a:cxn ang="0">
                    <a:pos x="5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7">
                    <a:moveTo>
                      <a:pt x="18" y="4"/>
                    </a:moveTo>
                    <a:cubicBezTo>
                      <a:pt x="17" y="7"/>
                      <a:pt x="14" y="7"/>
                      <a:pt x="11" y="7"/>
                    </a:cubicBezTo>
                    <a:cubicBezTo>
                      <a:pt x="6" y="7"/>
                      <a:pt x="0" y="7"/>
                      <a:pt x="0" y="2"/>
                    </a:cubicBezTo>
                    <a:cubicBezTo>
                      <a:pt x="0" y="0"/>
                      <a:pt x="4" y="0"/>
                      <a:pt x="5" y="0"/>
                    </a:cubicBezTo>
                    <a:cubicBezTo>
                      <a:pt x="6" y="0"/>
                      <a:pt x="17" y="2"/>
                      <a:pt x="18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6" name="Freeform 44">
                <a:extLst>
                  <a:ext uri="{FF2B5EF4-FFF2-40B4-BE49-F238E27FC236}">
                    <a16:creationId xmlns:a16="http://schemas.microsoft.com/office/drawing/2014/main" id="{85242BA5-1910-4932-876B-EC77D6D91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6425" y="2543175"/>
                <a:ext cx="100013" cy="39688"/>
              </a:xfrm>
              <a:custGeom>
                <a:avLst/>
                <a:gdLst/>
                <a:ahLst/>
                <a:cxnLst>
                  <a:cxn ang="0">
                    <a:pos x="64" y="11"/>
                  </a:cxn>
                  <a:cxn ang="0">
                    <a:pos x="75" y="21"/>
                  </a:cxn>
                  <a:cxn ang="0">
                    <a:pos x="59" y="21"/>
                  </a:cxn>
                  <a:cxn ang="0">
                    <a:pos x="51" y="24"/>
                  </a:cxn>
                  <a:cxn ang="0">
                    <a:pos x="47" y="22"/>
                  </a:cxn>
                  <a:cxn ang="0">
                    <a:pos x="37" y="30"/>
                  </a:cxn>
                  <a:cxn ang="0">
                    <a:pos x="31" y="24"/>
                  </a:cxn>
                  <a:cxn ang="0">
                    <a:pos x="11" y="23"/>
                  </a:cxn>
                  <a:cxn ang="0">
                    <a:pos x="6" y="23"/>
                  </a:cxn>
                  <a:cxn ang="0">
                    <a:pos x="6" y="27"/>
                  </a:cxn>
                  <a:cxn ang="0">
                    <a:pos x="0" y="19"/>
                  </a:cxn>
                  <a:cxn ang="0">
                    <a:pos x="3" y="18"/>
                  </a:cxn>
                  <a:cxn ang="0">
                    <a:pos x="22" y="17"/>
                  </a:cxn>
                  <a:cxn ang="0">
                    <a:pos x="19" y="8"/>
                  </a:cxn>
                  <a:cxn ang="0">
                    <a:pos x="14" y="3"/>
                  </a:cxn>
                  <a:cxn ang="0">
                    <a:pos x="17" y="0"/>
                  </a:cxn>
                  <a:cxn ang="0">
                    <a:pos x="28" y="3"/>
                  </a:cxn>
                  <a:cxn ang="0">
                    <a:pos x="41" y="1"/>
                  </a:cxn>
                  <a:cxn ang="0">
                    <a:pos x="66" y="13"/>
                  </a:cxn>
                  <a:cxn ang="0">
                    <a:pos x="64" y="11"/>
                  </a:cxn>
                </a:cxnLst>
                <a:rect l="0" t="0" r="r" b="b"/>
                <a:pathLst>
                  <a:path w="75" h="30">
                    <a:moveTo>
                      <a:pt x="64" y="11"/>
                    </a:moveTo>
                    <a:cubicBezTo>
                      <a:pt x="68" y="15"/>
                      <a:pt x="72" y="16"/>
                      <a:pt x="75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6" y="23"/>
                      <a:pt x="54" y="24"/>
                      <a:pt x="51" y="24"/>
                    </a:cubicBezTo>
                    <a:cubicBezTo>
                      <a:pt x="49" y="24"/>
                      <a:pt x="49" y="22"/>
                      <a:pt x="47" y="22"/>
                    </a:cubicBezTo>
                    <a:cubicBezTo>
                      <a:pt x="41" y="22"/>
                      <a:pt x="41" y="30"/>
                      <a:pt x="37" y="30"/>
                    </a:cubicBezTo>
                    <a:cubicBezTo>
                      <a:pt x="33" y="30"/>
                      <a:pt x="34" y="26"/>
                      <a:pt x="31" y="24"/>
                    </a:cubicBezTo>
                    <a:cubicBezTo>
                      <a:pt x="27" y="22"/>
                      <a:pt x="17" y="23"/>
                      <a:pt x="11" y="23"/>
                    </a:cubicBezTo>
                    <a:cubicBezTo>
                      <a:pt x="8" y="23"/>
                      <a:pt x="8" y="24"/>
                      <a:pt x="6" y="23"/>
                    </a:cubicBezTo>
                    <a:cubicBezTo>
                      <a:pt x="6" y="24"/>
                      <a:pt x="6" y="25"/>
                      <a:pt x="6" y="27"/>
                    </a:cubicBezTo>
                    <a:cubicBezTo>
                      <a:pt x="3" y="26"/>
                      <a:pt x="0" y="22"/>
                      <a:pt x="0" y="19"/>
                    </a:cubicBezTo>
                    <a:cubicBezTo>
                      <a:pt x="1" y="19"/>
                      <a:pt x="2" y="18"/>
                      <a:pt x="3" y="18"/>
                    </a:cubicBezTo>
                    <a:cubicBezTo>
                      <a:pt x="13" y="18"/>
                      <a:pt x="17" y="20"/>
                      <a:pt x="22" y="17"/>
                    </a:cubicBezTo>
                    <a:cubicBezTo>
                      <a:pt x="20" y="15"/>
                      <a:pt x="19" y="12"/>
                      <a:pt x="19" y="8"/>
                    </a:cubicBezTo>
                    <a:cubicBezTo>
                      <a:pt x="17" y="8"/>
                      <a:pt x="14" y="6"/>
                      <a:pt x="14" y="3"/>
                    </a:cubicBezTo>
                    <a:cubicBezTo>
                      <a:pt x="14" y="2"/>
                      <a:pt x="16" y="0"/>
                      <a:pt x="17" y="0"/>
                    </a:cubicBezTo>
                    <a:cubicBezTo>
                      <a:pt x="21" y="0"/>
                      <a:pt x="24" y="3"/>
                      <a:pt x="28" y="3"/>
                    </a:cubicBezTo>
                    <a:cubicBezTo>
                      <a:pt x="34" y="3"/>
                      <a:pt x="36" y="1"/>
                      <a:pt x="41" y="1"/>
                    </a:cubicBezTo>
                    <a:cubicBezTo>
                      <a:pt x="55" y="1"/>
                      <a:pt x="58" y="9"/>
                      <a:pt x="66" y="13"/>
                    </a:cubicBezTo>
                    <a:lnTo>
                      <a:pt x="6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7" name="Freeform 45">
                <a:extLst>
                  <a:ext uri="{FF2B5EF4-FFF2-40B4-BE49-F238E27FC236}">
                    <a16:creationId xmlns:a16="http://schemas.microsoft.com/office/drawing/2014/main" id="{7D9F0FFC-F3F6-487C-93B6-4EB0E79DE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6575" y="2455863"/>
                <a:ext cx="9525" cy="111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6"/>
                  </a:cxn>
                  <a:cxn ang="0">
                    <a:pos x="5" y="8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7" h="8">
                    <a:moveTo>
                      <a:pt x="2" y="0"/>
                    </a:moveTo>
                    <a:cubicBezTo>
                      <a:pt x="6" y="0"/>
                      <a:pt x="7" y="3"/>
                      <a:pt x="7" y="6"/>
                    </a:cubicBezTo>
                    <a:cubicBezTo>
                      <a:pt x="7" y="7"/>
                      <a:pt x="6" y="8"/>
                      <a:pt x="5" y="8"/>
                    </a:cubicBezTo>
                    <a:cubicBezTo>
                      <a:pt x="0" y="8"/>
                      <a:pt x="0" y="3"/>
                      <a:pt x="0" y="0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8" name="Freeform 46">
                <a:extLst>
                  <a:ext uri="{FF2B5EF4-FFF2-40B4-BE49-F238E27FC236}">
                    <a16:creationId xmlns:a16="http://schemas.microsoft.com/office/drawing/2014/main" id="{86B56779-1D2A-4D51-8FEE-0F708A243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8638" y="2422525"/>
                <a:ext cx="14288" cy="47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0"/>
                  </a:cxn>
                  <a:cxn ang="0">
                    <a:pos x="11" y="3"/>
                  </a:cxn>
                  <a:cxn ang="0">
                    <a:pos x="0" y="3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1" y="2"/>
                      <a:pt x="4" y="0"/>
                      <a:pt x="6" y="0"/>
                    </a:cubicBezTo>
                    <a:cubicBezTo>
                      <a:pt x="9" y="0"/>
                      <a:pt x="10" y="2"/>
                      <a:pt x="11" y="3"/>
                    </a:cubicBezTo>
                    <a:cubicBezTo>
                      <a:pt x="7" y="4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9" name="Freeform 47">
                <a:extLst>
                  <a:ext uri="{FF2B5EF4-FFF2-40B4-BE49-F238E27FC236}">
                    <a16:creationId xmlns:a16="http://schemas.microsoft.com/office/drawing/2014/main" id="{C21F4CAD-52F5-483A-9235-7C6933F80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038" y="2428875"/>
                <a:ext cx="4763" cy="6350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1" y="0"/>
                  </a:cxn>
                  <a:cxn ang="0">
                    <a:pos x="3" y="4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2" y="4"/>
                      <a:pt x="0" y="1"/>
                      <a:pt x="1" y="0"/>
                    </a:cubicBezTo>
                    <a:lnTo>
                      <a:pt x="3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0" name="Freeform 48">
                <a:extLst>
                  <a:ext uri="{FF2B5EF4-FFF2-40B4-BE49-F238E27FC236}">
                    <a16:creationId xmlns:a16="http://schemas.microsoft.com/office/drawing/2014/main" id="{672C8ABE-3531-4902-BA9D-A34E8008C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363" y="2517775"/>
                <a:ext cx="11113" cy="79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9" h="7">
                    <a:moveTo>
                      <a:pt x="0" y="4"/>
                    </a:move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7"/>
                      <a:pt x="7" y="6"/>
                      <a:pt x="9" y="4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3"/>
                      <a:pt x="4" y="5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1" name="Freeform 49">
                <a:extLst>
                  <a:ext uri="{FF2B5EF4-FFF2-40B4-BE49-F238E27FC236}">
                    <a16:creationId xmlns:a16="http://schemas.microsoft.com/office/drawing/2014/main" id="{592BD2ED-6B42-45A4-9665-1D3E0AC8A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1875" y="1979613"/>
                <a:ext cx="966788" cy="473075"/>
              </a:xfrm>
              <a:custGeom>
                <a:avLst/>
                <a:gdLst/>
                <a:ahLst/>
                <a:cxnLst>
                  <a:cxn ang="0">
                    <a:pos x="543" y="285"/>
                  </a:cxn>
                  <a:cxn ang="0">
                    <a:pos x="555" y="317"/>
                  </a:cxn>
                  <a:cxn ang="0">
                    <a:pos x="560" y="338"/>
                  </a:cxn>
                  <a:cxn ang="0">
                    <a:pos x="542" y="345"/>
                  </a:cxn>
                  <a:cxn ang="0">
                    <a:pos x="507" y="287"/>
                  </a:cxn>
                  <a:cxn ang="0">
                    <a:pos x="474" y="283"/>
                  </a:cxn>
                  <a:cxn ang="0">
                    <a:pos x="460" y="283"/>
                  </a:cxn>
                  <a:cxn ang="0">
                    <a:pos x="443" y="286"/>
                  </a:cxn>
                  <a:cxn ang="0">
                    <a:pos x="412" y="292"/>
                  </a:cxn>
                  <a:cxn ang="0">
                    <a:pos x="393" y="291"/>
                  </a:cxn>
                  <a:cxn ang="0">
                    <a:pos x="357" y="309"/>
                  </a:cxn>
                  <a:cxn ang="0">
                    <a:pos x="343" y="342"/>
                  </a:cxn>
                  <a:cxn ang="0">
                    <a:pos x="282" y="290"/>
                  </a:cxn>
                  <a:cxn ang="0">
                    <a:pos x="246" y="281"/>
                  </a:cxn>
                  <a:cxn ang="0">
                    <a:pos x="207" y="262"/>
                  </a:cxn>
                  <a:cxn ang="0">
                    <a:pos x="170" y="268"/>
                  </a:cxn>
                  <a:cxn ang="0">
                    <a:pos x="95" y="252"/>
                  </a:cxn>
                  <a:cxn ang="0">
                    <a:pos x="47" y="214"/>
                  </a:cxn>
                  <a:cxn ang="0">
                    <a:pos x="4" y="141"/>
                  </a:cxn>
                  <a:cxn ang="0">
                    <a:pos x="4" y="95"/>
                  </a:cxn>
                  <a:cxn ang="0">
                    <a:pos x="0" y="23"/>
                  </a:cxn>
                  <a:cxn ang="0">
                    <a:pos x="20" y="27"/>
                  </a:cxn>
                  <a:cxn ang="0">
                    <a:pos x="20" y="5"/>
                  </a:cxn>
                  <a:cxn ang="0">
                    <a:pos x="373" y="0"/>
                  </a:cxn>
                  <a:cxn ang="0">
                    <a:pos x="406" y="11"/>
                  </a:cxn>
                  <a:cxn ang="0">
                    <a:pos x="408" y="45"/>
                  </a:cxn>
                  <a:cxn ang="0">
                    <a:pos x="423" y="42"/>
                  </a:cxn>
                  <a:cxn ang="0">
                    <a:pos x="441" y="40"/>
                  </a:cxn>
                  <a:cxn ang="0">
                    <a:pos x="456" y="42"/>
                  </a:cxn>
                  <a:cxn ang="0">
                    <a:pos x="472" y="47"/>
                  </a:cxn>
                  <a:cxn ang="0">
                    <a:pos x="510" y="48"/>
                  </a:cxn>
                  <a:cxn ang="0">
                    <a:pos x="490" y="54"/>
                  </a:cxn>
                  <a:cxn ang="0">
                    <a:pos x="472" y="69"/>
                  </a:cxn>
                  <a:cxn ang="0">
                    <a:pos x="471" y="121"/>
                  </a:cxn>
                  <a:cxn ang="0">
                    <a:pos x="480" y="88"/>
                  </a:cxn>
                  <a:cxn ang="0">
                    <a:pos x="501" y="57"/>
                  </a:cxn>
                  <a:cxn ang="0">
                    <a:pos x="516" y="87"/>
                  </a:cxn>
                  <a:cxn ang="0">
                    <a:pos x="531" y="97"/>
                  </a:cxn>
                  <a:cxn ang="0">
                    <a:pos x="527" y="123"/>
                  </a:cxn>
                  <a:cxn ang="0">
                    <a:pos x="564" y="97"/>
                  </a:cxn>
                  <a:cxn ang="0">
                    <a:pos x="610" y="84"/>
                  </a:cxn>
                  <a:cxn ang="0">
                    <a:pos x="653" y="65"/>
                  </a:cxn>
                  <a:cxn ang="0">
                    <a:pos x="675" y="63"/>
                  </a:cxn>
                  <a:cxn ang="0">
                    <a:pos x="699" y="28"/>
                  </a:cxn>
                  <a:cxn ang="0">
                    <a:pos x="726" y="73"/>
                  </a:cxn>
                  <a:cxn ang="0">
                    <a:pos x="701" y="80"/>
                  </a:cxn>
                  <a:cxn ang="0">
                    <a:pos x="681" y="113"/>
                  </a:cxn>
                  <a:cxn ang="0">
                    <a:pos x="690" y="118"/>
                  </a:cxn>
                  <a:cxn ang="0">
                    <a:pos x="676" y="122"/>
                  </a:cxn>
                  <a:cxn ang="0">
                    <a:pos x="648" y="132"/>
                  </a:cxn>
                  <a:cxn ang="0">
                    <a:pos x="642" y="134"/>
                  </a:cxn>
                  <a:cxn ang="0">
                    <a:pos x="635" y="137"/>
                  </a:cxn>
                  <a:cxn ang="0">
                    <a:pos x="627" y="161"/>
                  </a:cxn>
                  <a:cxn ang="0">
                    <a:pos x="622" y="159"/>
                  </a:cxn>
                  <a:cxn ang="0">
                    <a:pos x="615" y="186"/>
                  </a:cxn>
                  <a:cxn ang="0">
                    <a:pos x="614" y="178"/>
                  </a:cxn>
                  <a:cxn ang="0">
                    <a:pos x="608" y="170"/>
                  </a:cxn>
                  <a:cxn ang="0">
                    <a:pos x="611" y="192"/>
                  </a:cxn>
                  <a:cxn ang="0">
                    <a:pos x="614" y="196"/>
                  </a:cxn>
                  <a:cxn ang="0">
                    <a:pos x="614" y="205"/>
                  </a:cxn>
                  <a:cxn ang="0">
                    <a:pos x="607" y="213"/>
                  </a:cxn>
                  <a:cxn ang="0">
                    <a:pos x="607" y="221"/>
                  </a:cxn>
                  <a:cxn ang="0">
                    <a:pos x="589" y="232"/>
                  </a:cxn>
                </a:cxnLst>
                <a:rect l="0" t="0" r="r" b="b"/>
                <a:pathLst>
                  <a:path w="726" h="356">
                    <a:moveTo>
                      <a:pt x="590" y="233"/>
                    </a:moveTo>
                    <a:cubicBezTo>
                      <a:pt x="569" y="245"/>
                      <a:pt x="543" y="253"/>
                      <a:pt x="543" y="285"/>
                    </a:cubicBezTo>
                    <a:cubicBezTo>
                      <a:pt x="543" y="300"/>
                      <a:pt x="555" y="304"/>
                      <a:pt x="555" y="318"/>
                    </a:cubicBezTo>
                    <a:cubicBezTo>
                      <a:pt x="555" y="317"/>
                      <a:pt x="555" y="317"/>
                      <a:pt x="555" y="317"/>
                    </a:cubicBezTo>
                    <a:cubicBezTo>
                      <a:pt x="555" y="320"/>
                      <a:pt x="555" y="320"/>
                      <a:pt x="555" y="320"/>
                    </a:cubicBezTo>
                    <a:cubicBezTo>
                      <a:pt x="556" y="326"/>
                      <a:pt x="560" y="330"/>
                      <a:pt x="560" y="338"/>
                    </a:cubicBezTo>
                    <a:cubicBezTo>
                      <a:pt x="560" y="347"/>
                      <a:pt x="558" y="356"/>
                      <a:pt x="551" y="356"/>
                    </a:cubicBezTo>
                    <a:cubicBezTo>
                      <a:pt x="544" y="356"/>
                      <a:pt x="544" y="349"/>
                      <a:pt x="542" y="345"/>
                    </a:cubicBezTo>
                    <a:cubicBezTo>
                      <a:pt x="537" y="338"/>
                      <a:pt x="532" y="335"/>
                      <a:pt x="529" y="328"/>
                    </a:cubicBezTo>
                    <a:cubicBezTo>
                      <a:pt x="522" y="314"/>
                      <a:pt x="527" y="287"/>
                      <a:pt x="507" y="287"/>
                    </a:cubicBezTo>
                    <a:cubicBezTo>
                      <a:pt x="503" y="287"/>
                      <a:pt x="502" y="293"/>
                      <a:pt x="498" y="293"/>
                    </a:cubicBezTo>
                    <a:cubicBezTo>
                      <a:pt x="490" y="293"/>
                      <a:pt x="485" y="283"/>
                      <a:pt x="474" y="283"/>
                    </a:cubicBezTo>
                    <a:cubicBezTo>
                      <a:pt x="468" y="283"/>
                      <a:pt x="467" y="286"/>
                      <a:pt x="463" y="286"/>
                    </a:cubicBezTo>
                    <a:cubicBezTo>
                      <a:pt x="462" y="286"/>
                      <a:pt x="460" y="284"/>
                      <a:pt x="460" y="283"/>
                    </a:cubicBezTo>
                    <a:cubicBezTo>
                      <a:pt x="453" y="285"/>
                      <a:pt x="444" y="284"/>
                      <a:pt x="436" y="286"/>
                    </a:cubicBezTo>
                    <a:cubicBezTo>
                      <a:pt x="441" y="288"/>
                      <a:pt x="440" y="288"/>
                      <a:pt x="443" y="286"/>
                    </a:cubicBezTo>
                    <a:cubicBezTo>
                      <a:pt x="442" y="293"/>
                      <a:pt x="438" y="297"/>
                      <a:pt x="443" y="301"/>
                    </a:cubicBezTo>
                    <a:cubicBezTo>
                      <a:pt x="431" y="307"/>
                      <a:pt x="421" y="292"/>
                      <a:pt x="412" y="292"/>
                    </a:cubicBezTo>
                    <a:cubicBezTo>
                      <a:pt x="409" y="292"/>
                      <a:pt x="408" y="295"/>
                      <a:pt x="405" y="295"/>
                    </a:cubicBezTo>
                    <a:cubicBezTo>
                      <a:pt x="400" y="295"/>
                      <a:pt x="398" y="291"/>
                      <a:pt x="393" y="291"/>
                    </a:cubicBezTo>
                    <a:cubicBezTo>
                      <a:pt x="380" y="291"/>
                      <a:pt x="374" y="302"/>
                      <a:pt x="368" y="307"/>
                    </a:cubicBezTo>
                    <a:cubicBezTo>
                      <a:pt x="365" y="311"/>
                      <a:pt x="361" y="308"/>
                      <a:pt x="357" y="309"/>
                    </a:cubicBezTo>
                    <a:cubicBezTo>
                      <a:pt x="347" y="313"/>
                      <a:pt x="341" y="325"/>
                      <a:pt x="341" y="338"/>
                    </a:cubicBezTo>
                    <a:cubicBezTo>
                      <a:pt x="341" y="339"/>
                      <a:pt x="343" y="341"/>
                      <a:pt x="343" y="342"/>
                    </a:cubicBezTo>
                    <a:cubicBezTo>
                      <a:pt x="336" y="342"/>
                      <a:pt x="325" y="339"/>
                      <a:pt x="321" y="336"/>
                    </a:cubicBezTo>
                    <a:cubicBezTo>
                      <a:pt x="307" y="322"/>
                      <a:pt x="308" y="290"/>
                      <a:pt x="282" y="290"/>
                    </a:cubicBezTo>
                    <a:cubicBezTo>
                      <a:pt x="272" y="290"/>
                      <a:pt x="275" y="302"/>
                      <a:pt x="266" y="302"/>
                    </a:cubicBezTo>
                    <a:cubicBezTo>
                      <a:pt x="257" y="302"/>
                      <a:pt x="250" y="287"/>
                      <a:pt x="246" y="281"/>
                    </a:cubicBezTo>
                    <a:cubicBezTo>
                      <a:pt x="239" y="268"/>
                      <a:pt x="230" y="266"/>
                      <a:pt x="215" y="262"/>
                    </a:cubicBezTo>
                    <a:cubicBezTo>
                      <a:pt x="207" y="262"/>
                      <a:pt x="207" y="262"/>
                      <a:pt x="207" y="262"/>
                    </a:cubicBezTo>
                    <a:cubicBezTo>
                      <a:pt x="207" y="268"/>
                      <a:pt x="207" y="268"/>
                      <a:pt x="207" y="268"/>
                    </a:cubicBezTo>
                    <a:cubicBezTo>
                      <a:pt x="170" y="268"/>
                      <a:pt x="170" y="268"/>
                      <a:pt x="170" y="268"/>
                    </a:cubicBezTo>
                    <a:cubicBezTo>
                      <a:pt x="123" y="252"/>
                      <a:pt x="123" y="252"/>
                      <a:pt x="123" y="252"/>
                    </a:cubicBezTo>
                    <a:cubicBezTo>
                      <a:pt x="95" y="252"/>
                      <a:pt x="95" y="252"/>
                      <a:pt x="95" y="252"/>
                    </a:cubicBezTo>
                    <a:cubicBezTo>
                      <a:pt x="88" y="239"/>
                      <a:pt x="66" y="230"/>
                      <a:pt x="50" y="223"/>
                    </a:cubicBezTo>
                    <a:cubicBezTo>
                      <a:pt x="47" y="222"/>
                      <a:pt x="48" y="217"/>
                      <a:pt x="47" y="214"/>
                    </a:cubicBezTo>
                    <a:cubicBezTo>
                      <a:pt x="40" y="198"/>
                      <a:pt x="28" y="193"/>
                      <a:pt x="30" y="175"/>
                    </a:cubicBezTo>
                    <a:cubicBezTo>
                      <a:pt x="21" y="174"/>
                      <a:pt x="11" y="154"/>
                      <a:pt x="4" y="141"/>
                    </a:cubicBezTo>
                    <a:cubicBezTo>
                      <a:pt x="2" y="137"/>
                      <a:pt x="6" y="134"/>
                      <a:pt x="8" y="133"/>
                    </a:cubicBezTo>
                    <a:cubicBezTo>
                      <a:pt x="3" y="123"/>
                      <a:pt x="8" y="107"/>
                      <a:pt x="4" y="95"/>
                    </a:cubicBezTo>
                    <a:cubicBezTo>
                      <a:pt x="0" y="85"/>
                      <a:pt x="11" y="60"/>
                      <a:pt x="11" y="46"/>
                    </a:cubicBezTo>
                    <a:cubicBezTo>
                      <a:pt x="11" y="36"/>
                      <a:pt x="0" y="32"/>
                      <a:pt x="0" y="23"/>
                    </a:cubicBezTo>
                    <a:cubicBezTo>
                      <a:pt x="0" y="20"/>
                      <a:pt x="5" y="20"/>
                      <a:pt x="7" y="20"/>
                    </a:cubicBezTo>
                    <a:cubicBezTo>
                      <a:pt x="13" y="20"/>
                      <a:pt x="17" y="23"/>
                      <a:pt x="20" y="27"/>
                    </a:cubicBezTo>
                    <a:cubicBezTo>
                      <a:pt x="22" y="24"/>
                      <a:pt x="26" y="19"/>
                      <a:pt x="26" y="15"/>
                    </a:cubicBezTo>
                    <a:cubicBezTo>
                      <a:pt x="26" y="11"/>
                      <a:pt x="22" y="10"/>
                      <a:pt x="20" y="5"/>
                    </a:cubicBezTo>
                    <a:cubicBezTo>
                      <a:pt x="373" y="5"/>
                      <a:pt x="373" y="5"/>
                      <a:pt x="373" y="5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4"/>
                      <a:pt x="378" y="8"/>
                      <a:pt x="384" y="11"/>
                    </a:cubicBezTo>
                    <a:cubicBezTo>
                      <a:pt x="406" y="11"/>
                      <a:pt x="406" y="11"/>
                      <a:pt x="406" y="11"/>
                    </a:cubicBezTo>
                    <a:cubicBezTo>
                      <a:pt x="415" y="20"/>
                      <a:pt x="426" y="20"/>
                      <a:pt x="443" y="20"/>
                    </a:cubicBezTo>
                    <a:cubicBezTo>
                      <a:pt x="431" y="28"/>
                      <a:pt x="418" y="32"/>
                      <a:pt x="408" y="45"/>
                    </a:cubicBezTo>
                    <a:cubicBezTo>
                      <a:pt x="415" y="45"/>
                      <a:pt x="415" y="45"/>
                      <a:pt x="415" y="45"/>
                    </a:cubicBezTo>
                    <a:cubicBezTo>
                      <a:pt x="418" y="43"/>
                      <a:pt x="420" y="42"/>
                      <a:pt x="423" y="42"/>
                    </a:cubicBezTo>
                    <a:cubicBezTo>
                      <a:pt x="425" y="46"/>
                      <a:pt x="426" y="46"/>
                      <a:pt x="429" y="46"/>
                    </a:cubicBezTo>
                    <a:cubicBezTo>
                      <a:pt x="437" y="46"/>
                      <a:pt x="437" y="40"/>
                      <a:pt x="441" y="40"/>
                    </a:cubicBezTo>
                    <a:cubicBezTo>
                      <a:pt x="446" y="40"/>
                      <a:pt x="454" y="32"/>
                      <a:pt x="461" y="31"/>
                    </a:cubicBezTo>
                    <a:cubicBezTo>
                      <a:pt x="461" y="37"/>
                      <a:pt x="458" y="38"/>
                      <a:pt x="456" y="42"/>
                    </a:cubicBezTo>
                    <a:cubicBezTo>
                      <a:pt x="465" y="42"/>
                      <a:pt x="465" y="42"/>
                      <a:pt x="465" y="42"/>
                    </a:cubicBezTo>
                    <a:cubicBezTo>
                      <a:pt x="465" y="45"/>
                      <a:pt x="469" y="47"/>
                      <a:pt x="472" y="47"/>
                    </a:cubicBezTo>
                    <a:cubicBezTo>
                      <a:pt x="478" y="47"/>
                      <a:pt x="480" y="43"/>
                      <a:pt x="484" y="43"/>
                    </a:cubicBezTo>
                    <a:cubicBezTo>
                      <a:pt x="495" y="43"/>
                      <a:pt x="500" y="48"/>
                      <a:pt x="510" y="48"/>
                    </a:cubicBezTo>
                    <a:cubicBezTo>
                      <a:pt x="510" y="54"/>
                      <a:pt x="510" y="54"/>
                      <a:pt x="510" y="54"/>
                    </a:cubicBezTo>
                    <a:cubicBezTo>
                      <a:pt x="503" y="56"/>
                      <a:pt x="493" y="54"/>
                      <a:pt x="490" y="54"/>
                    </a:cubicBezTo>
                    <a:cubicBezTo>
                      <a:pt x="480" y="54"/>
                      <a:pt x="462" y="66"/>
                      <a:pt x="462" y="75"/>
                    </a:cubicBezTo>
                    <a:cubicBezTo>
                      <a:pt x="466" y="72"/>
                      <a:pt x="468" y="69"/>
                      <a:pt x="472" y="69"/>
                    </a:cubicBezTo>
                    <a:cubicBezTo>
                      <a:pt x="465" y="78"/>
                      <a:pt x="461" y="101"/>
                      <a:pt x="461" y="112"/>
                    </a:cubicBezTo>
                    <a:cubicBezTo>
                      <a:pt x="461" y="117"/>
                      <a:pt x="466" y="121"/>
                      <a:pt x="471" y="121"/>
                    </a:cubicBezTo>
                    <a:cubicBezTo>
                      <a:pt x="478" y="121"/>
                      <a:pt x="480" y="108"/>
                      <a:pt x="480" y="102"/>
                    </a:cubicBezTo>
                    <a:cubicBezTo>
                      <a:pt x="480" y="97"/>
                      <a:pt x="480" y="88"/>
                      <a:pt x="480" y="88"/>
                    </a:cubicBezTo>
                    <a:cubicBezTo>
                      <a:pt x="480" y="82"/>
                      <a:pt x="480" y="69"/>
                      <a:pt x="485" y="69"/>
                    </a:cubicBezTo>
                    <a:cubicBezTo>
                      <a:pt x="501" y="68"/>
                      <a:pt x="494" y="57"/>
                      <a:pt x="501" y="57"/>
                    </a:cubicBezTo>
                    <a:cubicBezTo>
                      <a:pt x="504" y="57"/>
                      <a:pt x="521" y="65"/>
                      <a:pt x="521" y="70"/>
                    </a:cubicBezTo>
                    <a:cubicBezTo>
                      <a:pt x="521" y="77"/>
                      <a:pt x="517" y="81"/>
                      <a:pt x="516" y="87"/>
                    </a:cubicBezTo>
                    <a:cubicBezTo>
                      <a:pt x="521" y="87"/>
                      <a:pt x="520" y="85"/>
                      <a:pt x="525" y="84"/>
                    </a:cubicBezTo>
                    <a:cubicBezTo>
                      <a:pt x="526" y="91"/>
                      <a:pt x="526" y="94"/>
                      <a:pt x="531" y="97"/>
                    </a:cubicBezTo>
                    <a:cubicBezTo>
                      <a:pt x="526" y="103"/>
                      <a:pt x="521" y="106"/>
                      <a:pt x="521" y="112"/>
                    </a:cubicBezTo>
                    <a:cubicBezTo>
                      <a:pt x="521" y="117"/>
                      <a:pt x="523" y="123"/>
                      <a:pt x="527" y="123"/>
                    </a:cubicBezTo>
                    <a:cubicBezTo>
                      <a:pt x="539" y="123"/>
                      <a:pt x="559" y="112"/>
                      <a:pt x="568" y="108"/>
                    </a:cubicBezTo>
                    <a:cubicBezTo>
                      <a:pt x="567" y="103"/>
                      <a:pt x="565" y="99"/>
                      <a:pt x="564" y="97"/>
                    </a:cubicBezTo>
                    <a:cubicBezTo>
                      <a:pt x="567" y="97"/>
                      <a:pt x="567" y="97"/>
                      <a:pt x="569" y="97"/>
                    </a:cubicBezTo>
                    <a:cubicBezTo>
                      <a:pt x="582" y="97"/>
                      <a:pt x="610" y="101"/>
                      <a:pt x="610" y="84"/>
                    </a:cubicBezTo>
                    <a:cubicBezTo>
                      <a:pt x="611" y="84"/>
                      <a:pt x="627" y="68"/>
                      <a:pt x="630" y="66"/>
                    </a:cubicBezTo>
                    <a:cubicBezTo>
                      <a:pt x="632" y="64"/>
                      <a:pt x="643" y="65"/>
                      <a:pt x="653" y="65"/>
                    </a:cubicBezTo>
                    <a:cubicBezTo>
                      <a:pt x="657" y="65"/>
                      <a:pt x="660" y="65"/>
                      <a:pt x="664" y="65"/>
                    </a:cubicBezTo>
                    <a:cubicBezTo>
                      <a:pt x="668" y="65"/>
                      <a:pt x="672" y="63"/>
                      <a:pt x="675" y="63"/>
                    </a:cubicBezTo>
                    <a:cubicBezTo>
                      <a:pt x="680" y="62"/>
                      <a:pt x="678" y="61"/>
                      <a:pt x="680" y="59"/>
                    </a:cubicBezTo>
                    <a:cubicBezTo>
                      <a:pt x="688" y="51"/>
                      <a:pt x="688" y="36"/>
                      <a:pt x="699" y="28"/>
                    </a:cubicBezTo>
                    <a:cubicBezTo>
                      <a:pt x="704" y="35"/>
                      <a:pt x="712" y="25"/>
                      <a:pt x="716" y="32"/>
                    </a:cubicBezTo>
                    <a:cubicBezTo>
                      <a:pt x="723" y="44"/>
                      <a:pt x="717" y="62"/>
                      <a:pt x="726" y="73"/>
                    </a:cubicBezTo>
                    <a:cubicBezTo>
                      <a:pt x="723" y="77"/>
                      <a:pt x="718" y="80"/>
                      <a:pt x="712" y="80"/>
                    </a:cubicBezTo>
                    <a:cubicBezTo>
                      <a:pt x="706" y="80"/>
                      <a:pt x="706" y="78"/>
                      <a:pt x="701" y="80"/>
                    </a:cubicBezTo>
                    <a:cubicBezTo>
                      <a:pt x="694" y="87"/>
                      <a:pt x="679" y="92"/>
                      <a:pt x="679" y="109"/>
                    </a:cubicBezTo>
                    <a:cubicBezTo>
                      <a:pt x="679" y="110"/>
                      <a:pt x="680" y="112"/>
                      <a:pt x="681" y="113"/>
                    </a:cubicBezTo>
                    <a:cubicBezTo>
                      <a:pt x="681" y="115"/>
                      <a:pt x="683" y="121"/>
                      <a:pt x="686" y="121"/>
                    </a:cubicBezTo>
                    <a:cubicBezTo>
                      <a:pt x="687" y="121"/>
                      <a:pt x="690" y="118"/>
                      <a:pt x="690" y="118"/>
                    </a:cubicBezTo>
                    <a:cubicBezTo>
                      <a:pt x="690" y="121"/>
                      <a:pt x="690" y="121"/>
                      <a:pt x="690" y="121"/>
                    </a:cubicBezTo>
                    <a:cubicBezTo>
                      <a:pt x="685" y="122"/>
                      <a:pt x="678" y="124"/>
                      <a:pt x="676" y="122"/>
                    </a:cubicBezTo>
                    <a:cubicBezTo>
                      <a:pt x="667" y="129"/>
                      <a:pt x="652" y="126"/>
                      <a:pt x="643" y="132"/>
                    </a:cubicBezTo>
                    <a:cubicBezTo>
                      <a:pt x="648" y="132"/>
                      <a:pt x="648" y="132"/>
                      <a:pt x="648" y="132"/>
                    </a:cubicBezTo>
                    <a:cubicBezTo>
                      <a:pt x="652" y="132"/>
                      <a:pt x="656" y="129"/>
                      <a:pt x="659" y="132"/>
                    </a:cubicBezTo>
                    <a:cubicBezTo>
                      <a:pt x="653" y="134"/>
                      <a:pt x="648" y="134"/>
                      <a:pt x="642" y="134"/>
                    </a:cubicBezTo>
                    <a:cubicBezTo>
                      <a:pt x="641" y="134"/>
                      <a:pt x="639" y="133"/>
                      <a:pt x="638" y="133"/>
                    </a:cubicBezTo>
                    <a:cubicBezTo>
                      <a:pt x="637" y="134"/>
                      <a:pt x="635" y="135"/>
                      <a:pt x="635" y="137"/>
                    </a:cubicBezTo>
                    <a:cubicBezTo>
                      <a:pt x="635" y="139"/>
                      <a:pt x="639" y="142"/>
                      <a:pt x="639" y="142"/>
                    </a:cubicBezTo>
                    <a:cubicBezTo>
                      <a:pt x="638" y="145"/>
                      <a:pt x="630" y="161"/>
                      <a:pt x="627" y="161"/>
                    </a:cubicBezTo>
                    <a:cubicBezTo>
                      <a:pt x="626" y="161"/>
                      <a:pt x="625" y="158"/>
                      <a:pt x="624" y="157"/>
                    </a:cubicBezTo>
                    <a:cubicBezTo>
                      <a:pt x="622" y="159"/>
                      <a:pt x="622" y="159"/>
                      <a:pt x="622" y="159"/>
                    </a:cubicBezTo>
                    <a:cubicBezTo>
                      <a:pt x="623" y="163"/>
                      <a:pt x="626" y="164"/>
                      <a:pt x="626" y="168"/>
                    </a:cubicBezTo>
                    <a:cubicBezTo>
                      <a:pt x="626" y="170"/>
                      <a:pt x="617" y="186"/>
                      <a:pt x="615" y="186"/>
                    </a:cubicBezTo>
                    <a:cubicBezTo>
                      <a:pt x="615" y="186"/>
                      <a:pt x="614" y="184"/>
                      <a:pt x="614" y="183"/>
                    </a:cubicBezTo>
                    <a:cubicBezTo>
                      <a:pt x="614" y="181"/>
                      <a:pt x="614" y="180"/>
                      <a:pt x="614" y="178"/>
                    </a:cubicBezTo>
                    <a:cubicBezTo>
                      <a:pt x="614" y="175"/>
                      <a:pt x="610" y="168"/>
                      <a:pt x="609" y="164"/>
                    </a:cubicBezTo>
                    <a:cubicBezTo>
                      <a:pt x="608" y="166"/>
                      <a:pt x="608" y="170"/>
                      <a:pt x="608" y="170"/>
                    </a:cubicBezTo>
                    <a:cubicBezTo>
                      <a:pt x="608" y="173"/>
                      <a:pt x="611" y="181"/>
                      <a:pt x="611" y="185"/>
                    </a:cubicBezTo>
                    <a:cubicBezTo>
                      <a:pt x="611" y="189"/>
                      <a:pt x="608" y="189"/>
                      <a:pt x="611" y="192"/>
                    </a:cubicBezTo>
                    <a:cubicBezTo>
                      <a:pt x="612" y="192"/>
                      <a:pt x="613" y="192"/>
                      <a:pt x="614" y="192"/>
                    </a:cubicBezTo>
                    <a:cubicBezTo>
                      <a:pt x="614" y="193"/>
                      <a:pt x="614" y="195"/>
                      <a:pt x="614" y="196"/>
                    </a:cubicBezTo>
                    <a:cubicBezTo>
                      <a:pt x="614" y="200"/>
                      <a:pt x="610" y="201"/>
                      <a:pt x="608" y="201"/>
                    </a:cubicBezTo>
                    <a:cubicBezTo>
                      <a:pt x="610" y="205"/>
                      <a:pt x="612" y="205"/>
                      <a:pt x="614" y="205"/>
                    </a:cubicBezTo>
                    <a:cubicBezTo>
                      <a:pt x="613" y="210"/>
                      <a:pt x="611" y="210"/>
                      <a:pt x="607" y="210"/>
                    </a:cubicBezTo>
                    <a:cubicBezTo>
                      <a:pt x="607" y="213"/>
                      <a:pt x="607" y="213"/>
                      <a:pt x="607" y="213"/>
                    </a:cubicBezTo>
                    <a:cubicBezTo>
                      <a:pt x="612" y="216"/>
                      <a:pt x="612" y="216"/>
                      <a:pt x="612" y="216"/>
                    </a:cubicBezTo>
                    <a:cubicBezTo>
                      <a:pt x="611" y="218"/>
                      <a:pt x="610" y="221"/>
                      <a:pt x="607" y="221"/>
                    </a:cubicBezTo>
                    <a:cubicBezTo>
                      <a:pt x="602" y="222"/>
                      <a:pt x="600" y="226"/>
                      <a:pt x="596" y="226"/>
                    </a:cubicBezTo>
                    <a:cubicBezTo>
                      <a:pt x="591" y="228"/>
                      <a:pt x="591" y="230"/>
                      <a:pt x="589" y="232"/>
                    </a:cubicBezTo>
                    <a:lnTo>
                      <a:pt x="590" y="2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2" name="Freeform 50">
                <a:extLst>
                  <a:ext uri="{FF2B5EF4-FFF2-40B4-BE49-F238E27FC236}">
                    <a16:creationId xmlns:a16="http://schemas.microsoft.com/office/drawing/2014/main" id="{33065942-76B6-4F8F-8D6E-1C76502A8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413" y="1400175"/>
                <a:ext cx="1425575" cy="736600"/>
              </a:xfrm>
              <a:custGeom>
                <a:avLst/>
                <a:gdLst/>
                <a:ahLst/>
                <a:cxnLst>
                  <a:cxn ang="0">
                    <a:pos x="950" y="501"/>
                  </a:cxn>
                  <a:cxn ang="0">
                    <a:pos x="950" y="527"/>
                  </a:cxn>
                  <a:cxn ang="0">
                    <a:pos x="955" y="469"/>
                  </a:cxn>
                  <a:cxn ang="0">
                    <a:pos x="944" y="436"/>
                  </a:cxn>
                  <a:cxn ang="0">
                    <a:pos x="982" y="418"/>
                  </a:cxn>
                  <a:cxn ang="0">
                    <a:pos x="1060" y="356"/>
                  </a:cxn>
                  <a:cxn ang="0">
                    <a:pos x="1050" y="346"/>
                  </a:cxn>
                  <a:cxn ang="0">
                    <a:pos x="991" y="310"/>
                  </a:cxn>
                  <a:cxn ang="0">
                    <a:pos x="965" y="247"/>
                  </a:cxn>
                  <a:cxn ang="0">
                    <a:pos x="908" y="267"/>
                  </a:cxn>
                  <a:cxn ang="0">
                    <a:pos x="831" y="204"/>
                  </a:cxn>
                  <a:cxn ang="0">
                    <a:pos x="794" y="247"/>
                  </a:cxn>
                  <a:cxn ang="0">
                    <a:pos x="783" y="387"/>
                  </a:cxn>
                  <a:cxn ang="0">
                    <a:pos x="726" y="334"/>
                  </a:cxn>
                  <a:cxn ang="0">
                    <a:pos x="607" y="306"/>
                  </a:cxn>
                  <a:cxn ang="0">
                    <a:pos x="595" y="216"/>
                  </a:cxn>
                  <a:cxn ang="0">
                    <a:pos x="633" y="178"/>
                  </a:cxn>
                  <a:cxn ang="0">
                    <a:pos x="675" y="146"/>
                  </a:cxn>
                  <a:cxn ang="0">
                    <a:pos x="686" y="127"/>
                  </a:cxn>
                  <a:cxn ang="0">
                    <a:pos x="722" y="120"/>
                  </a:cxn>
                  <a:cxn ang="0">
                    <a:pos x="746" y="61"/>
                  </a:cxn>
                  <a:cxn ang="0">
                    <a:pos x="702" y="67"/>
                  </a:cxn>
                  <a:cxn ang="0">
                    <a:pos x="665" y="74"/>
                  </a:cxn>
                  <a:cxn ang="0">
                    <a:pos x="625" y="55"/>
                  </a:cxn>
                  <a:cxn ang="0">
                    <a:pos x="574" y="0"/>
                  </a:cxn>
                  <a:cxn ang="0">
                    <a:pos x="555" y="38"/>
                  </a:cxn>
                  <a:cxn ang="0">
                    <a:pos x="567" y="98"/>
                  </a:cxn>
                  <a:cxn ang="0">
                    <a:pos x="492" y="92"/>
                  </a:cxn>
                  <a:cxn ang="0">
                    <a:pos x="430" y="75"/>
                  </a:cxn>
                  <a:cxn ang="0">
                    <a:pos x="387" y="89"/>
                  </a:cxn>
                  <a:cxn ang="0">
                    <a:pos x="333" y="81"/>
                  </a:cxn>
                  <a:cxn ang="0">
                    <a:pos x="202" y="42"/>
                  </a:cxn>
                  <a:cxn ang="0">
                    <a:pos x="138" y="40"/>
                  </a:cxn>
                  <a:cxn ang="0">
                    <a:pos x="61" y="70"/>
                  </a:cxn>
                  <a:cxn ang="0">
                    <a:pos x="0" y="242"/>
                  </a:cxn>
                  <a:cxn ang="0">
                    <a:pos x="67" y="253"/>
                  </a:cxn>
                  <a:cxn ang="0">
                    <a:pos x="124" y="316"/>
                  </a:cxn>
                  <a:cxn ang="0">
                    <a:pos x="136" y="366"/>
                  </a:cxn>
                  <a:cxn ang="0">
                    <a:pos x="181" y="413"/>
                  </a:cxn>
                  <a:cxn ang="0">
                    <a:pos x="224" y="440"/>
                  </a:cxn>
                  <a:cxn ang="0">
                    <a:pos x="610" y="446"/>
                  </a:cxn>
                  <a:cxn ang="0">
                    <a:pos x="676" y="453"/>
                  </a:cxn>
                  <a:cxn ang="0">
                    <a:pos x="705" y="477"/>
                  </a:cxn>
                  <a:cxn ang="0">
                    <a:pos x="759" y="512"/>
                  </a:cxn>
                  <a:cxn ang="0">
                    <a:pos x="732" y="553"/>
                  </a:cxn>
                  <a:cxn ang="0">
                    <a:pos x="772" y="543"/>
                  </a:cxn>
                  <a:cxn ang="0">
                    <a:pos x="814" y="519"/>
                  </a:cxn>
                  <a:cxn ang="0">
                    <a:pos x="879" y="498"/>
                  </a:cxn>
                  <a:cxn ang="0">
                    <a:pos x="928" y="505"/>
                  </a:cxn>
                </a:cxnLst>
                <a:rect l="0" t="0" r="r" b="b"/>
                <a:pathLst>
                  <a:path w="1071" h="553">
                    <a:moveTo>
                      <a:pt x="928" y="503"/>
                    </a:moveTo>
                    <a:cubicBezTo>
                      <a:pt x="928" y="502"/>
                      <a:pt x="928" y="502"/>
                      <a:pt x="928" y="502"/>
                    </a:cubicBezTo>
                    <a:cubicBezTo>
                      <a:pt x="928" y="502"/>
                      <a:pt x="931" y="502"/>
                      <a:pt x="932" y="502"/>
                    </a:cubicBezTo>
                    <a:cubicBezTo>
                      <a:pt x="935" y="502"/>
                      <a:pt x="946" y="504"/>
                      <a:pt x="950" y="501"/>
                    </a:cubicBezTo>
                    <a:cubicBezTo>
                      <a:pt x="954" y="498"/>
                      <a:pt x="954" y="493"/>
                      <a:pt x="960" y="492"/>
                    </a:cubicBezTo>
                    <a:cubicBezTo>
                      <a:pt x="960" y="498"/>
                      <a:pt x="960" y="499"/>
                      <a:pt x="967" y="499"/>
                    </a:cubicBezTo>
                    <a:cubicBezTo>
                      <a:pt x="957" y="500"/>
                      <a:pt x="941" y="507"/>
                      <a:pt x="941" y="516"/>
                    </a:cubicBezTo>
                    <a:cubicBezTo>
                      <a:pt x="941" y="520"/>
                      <a:pt x="947" y="527"/>
                      <a:pt x="950" y="527"/>
                    </a:cubicBezTo>
                    <a:cubicBezTo>
                      <a:pt x="953" y="527"/>
                      <a:pt x="961" y="516"/>
                      <a:pt x="970" y="513"/>
                    </a:cubicBezTo>
                    <a:cubicBezTo>
                      <a:pt x="972" y="513"/>
                      <a:pt x="1003" y="501"/>
                      <a:pt x="1003" y="497"/>
                    </a:cubicBezTo>
                    <a:cubicBezTo>
                      <a:pt x="1003" y="493"/>
                      <a:pt x="991" y="492"/>
                      <a:pt x="988" y="492"/>
                    </a:cubicBezTo>
                    <a:cubicBezTo>
                      <a:pt x="976" y="492"/>
                      <a:pt x="955" y="480"/>
                      <a:pt x="955" y="469"/>
                    </a:cubicBezTo>
                    <a:cubicBezTo>
                      <a:pt x="955" y="466"/>
                      <a:pt x="959" y="463"/>
                      <a:pt x="960" y="458"/>
                    </a:cubicBezTo>
                    <a:cubicBezTo>
                      <a:pt x="958" y="458"/>
                      <a:pt x="953" y="457"/>
                      <a:pt x="949" y="457"/>
                    </a:cubicBezTo>
                    <a:cubicBezTo>
                      <a:pt x="951" y="453"/>
                      <a:pt x="967" y="451"/>
                      <a:pt x="967" y="442"/>
                    </a:cubicBezTo>
                    <a:cubicBezTo>
                      <a:pt x="967" y="434"/>
                      <a:pt x="954" y="436"/>
                      <a:pt x="944" y="436"/>
                    </a:cubicBezTo>
                    <a:cubicBezTo>
                      <a:pt x="925" y="436"/>
                      <a:pt x="916" y="449"/>
                      <a:pt x="903" y="451"/>
                    </a:cubicBezTo>
                    <a:cubicBezTo>
                      <a:pt x="909" y="439"/>
                      <a:pt x="918" y="443"/>
                      <a:pt x="928" y="433"/>
                    </a:cubicBezTo>
                    <a:cubicBezTo>
                      <a:pt x="934" y="427"/>
                      <a:pt x="929" y="423"/>
                      <a:pt x="939" y="420"/>
                    </a:cubicBezTo>
                    <a:cubicBezTo>
                      <a:pt x="955" y="415"/>
                      <a:pt x="965" y="418"/>
                      <a:pt x="982" y="418"/>
                    </a:cubicBezTo>
                    <a:cubicBezTo>
                      <a:pt x="1004" y="418"/>
                      <a:pt x="1016" y="425"/>
                      <a:pt x="1029" y="408"/>
                    </a:cubicBezTo>
                    <a:cubicBezTo>
                      <a:pt x="1035" y="400"/>
                      <a:pt x="1071" y="398"/>
                      <a:pt x="1071" y="384"/>
                    </a:cubicBezTo>
                    <a:cubicBezTo>
                      <a:pt x="1071" y="374"/>
                      <a:pt x="1067" y="370"/>
                      <a:pt x="1063" y="363"/>
                    </a:cubicBezTo>
                    <a:cubicBezTo>
                      <a:pt x="1060" y="363"/>
                      <a:pt x="1065" y="359"/>
                      <a:pt x="1060" y="356"/>
                    </a:cubicBezTo>
                    <a:cubicBezTo>
                      <a:pt x="1060" y="351"/>
                      <a:pt x="1060" y="351"/>
                      <a:pt x="1060" y="351"/>
                    </a:cubicBezTo>
                    <a:cubicBezTo>
                      <a:pt x="1050" y="357"/>
                      <a:pt x="1029" y="364"/>
                      <a:pt x="1018" y="364"/>
                    </a:cubicBezTo>
                    <a:cubicBezTo>
                      <a:pt x="1017" y="364"/>
                      <a:pt x="1014" y="363"/>
                      <a:pt x="1014" y="362"/>
                    </a:cubicBezTo>
                    <a:cubicBezTo>
                      <a:pt x="1022" y="358"/>
                      <a:pt x="1047" y="354"/>
                      <a:pt x="1050" y="346"/>
                    </a:cubicBezTo>
                    <a:cubicBezTo>
                      <a:pt x="1050" y="344"/>
                      <a:pt x="1046" y="343"/>
                      <a:pt x="1046" y="341"/>
                    </a:cubicBezTo>
                    <a:cubicBezTo>
                      <a:pt x="1035" y="342"/>
                      <a:pt x="1013" y="337"/>
                      <a:pt x="1013" y="322"/>
                    </a:cubicBezTo>
                    <a:cubicBezTo>
                      <a:pt x="1013" y="321"/>
                      <a:pt x="1013" y="321"/>
                      <a:pt x="1013" y="321"/>
                    </a:cubicBezTo>
                    <a:cubicBezTo>
                      <a:pt x="1003" y="321"/>
                      <a:pt x="997" y="315"/>
                      <a:pt x="991" y="310"/>
                    </a:cubicBezTo>
                    <a:cubicBezTo>
                      <a:pt x="994" y="309"/>
                      <a:pt x="998" y="308"/>
                      <a:pt x="998" y="302"/>
                    </a:cubicBezTo>
                    <a:cubicBezTo>
                      <a:pt x="998" y="298"/>
                      <a:pt x="994" y="295"/>
                      <a:pt x="995" y="290"/>
                    </a:cubicBezTo>
                    <a:cubicBezTo>
                      <a:pt x="991" y="289"/>
                      <a:pt x="977" y="280"/>
                      <a:pt x="980" y="272"/>
                    </a:cubicBezTo>
                    <a:cubicBezTo>
                      <a:pt x="985" y="262"/>
                      <a:pt x="966" y="259"/>
                      <a:pt x="965" y="247"/>
                    </a:cubicBezTo>
                    <a:cubicBezTo>
                      <a:pt x="964" y="247"/>
                      <a:pt x="959" y="243"/>
                      <a:pt x="958" y="242"/>
                    </a:cubicBezTo>
                    <a:cubicBezTo>
                      <a:pt x="954" y="244"/>
                      <a:pt x="947" y="248"/>
                      <a:pt x="947" y="254"/>
                    </a:cubicBezTo>
                    <a:cubicBezTo>
                      <a:pt x="947" y="261"/>
                      <a:pt x="933" y="277"/>
                      <a:pt x="922" y="277"/>
                    </a:cubicBezTo>
                    <a:cubicBezTo>
                      <a:pt x="914" y="277"/>
                      <a:pt x="913" y="267"/>
                      <a:pt x="908" y="267"/>
                    </a:cubicBezTo>
                    <a:cubicBezTo>
                      <a:pt x="900" y="267"/>
                      <a:pt x="897" y="246"/>
                      <a:pt x="896" y="236"/>
                    </a:cubicBezTo>
                    <a:cubicBezTo>
                      <a:pt x="894" y="224"/>
                      <a:pt x="870" y="233"/>
                      <a:pt x="870" y="216"/>
                    </a:cubicBezTo>
                    <a:cubicBezTo>
                      <a:pt x="858" y="215"/>
                      <a:pt x="855" y="200"/>
                      <a:pt x="843" y="200"/>
                    </a:cubicBezTo>
                    <a:cubicBezTo>
                      <a:pt x="837" y="200"/>
                      <a:pt x="837" y="204"/>
                      <a:pt x="831" y="204"/>
                    </a:cubicBezTo>
                    <a:cubicBezTo>
                      <a:pt x="818" y="204"/>
                      <a:pt x="810" y="197"/>
                      <a:pt x="797" y="197"/>
                    </a:cubicBezTo>
                    <a:cubicBezTo>
                      <a:pt x="791" y="197"/>
                      <a:pt x="784" y="200"/>
                      <a:pt x="784" y="208"/>
                    </a:cubicBezTo>
                    <a:cubicBezTo>
                      <a:pt x="784" y="212"/>
                      <a:pt x="800" y="218"/>
                      <a:pt x="786" y="227"/>
                    </a:cubicBezTo>
                    <a:cubicBezTo>
                      <a:pt x="780" y="231"/>
                      <a:pt x="794" y="241"/>
                      <a:pt x="794" y="247"/>
                    </a:cubicBezTo>
                    <a:cubicBezTo>
                      <a:pt x="796" y="260"/>
                      <a:pt x="783" y="264"/>
                      <a:pt x="778" y="266"/>
                    </a:cubicBezTo>
                    <a:cubicBezTo>
                      <a:pt x="788" y="283"/>
                      <a:pt x="803" y="289"/>
                      <a:pt x="803" y="318"/>
                    </a:cubicBezTo>
                    <a:cubicBezTo>
                      <a:pt x="803" y="326"/>
                      <a:pt x="777" y="346"/>
                      <a:pt x="768" y="347"/>
                    </a:cubicBezTo>
                    <a:cubicBezTo>
                      <a:pt x="783" y="355"/>
                      <a:pt x="777" y="379"/>
                      <a:pt x="783" y="387"/>
                    </a:cubicBezTo>
                    <a:cubicBezTo>
                      <a:pt x="782" y="389"/>
                      <a:pt x="776" y="392"/>
                      <a:pt x="775" y="397"/>
                    </a:cubicBezTo>
                    <a:cubicBezTo>
                      <a:pt x="770" y="397"/>
                      <a:pt x="766" y="406"/>
                      <a:pt x="762" y="403"/>
                    </a:cubicBezTo>
                    <a:cubicBezTo>
                      <a:pt x="751" y="394"/>
                      <a:pt x="736" y="380"/>
                      <a:pt x="736" y="367"/>
                    </a:cubicBezTo>
                    <a:cubicBezTo>
                      <a:pt x="736" y="353"/>
                      <a:pt x="738" y="342"/>
                      <a:pt x="726" y="334"/>
                    </a:cubicBezTo>
                    <a:cubicBezTo>
                      <a:pt x="697" y="334"/>
                      <a:pt x="697" y="334"/>
                      <a:pt x="697" y="334"/>
                    </a:cubicBezTo>
                    <a:cubicBezTo>
                      <a:pt x="681" y="322"/>
                      <a:pt x="662" y="315"/>
                      <a:pt x="643" y="308"/>
                    </a:cubicBezTo>
                    <a:cubicBezTo>
                      <a:pt x="640" y="306"/>
                      <a:pt x="629" y="299"/>
                      <a:pt x="623" y="299"/>
                    </a:cubicBezTo>
                    <a:cubicBezTo>
                      <a:pt x="617" y="299"/>
                      <a:pt x="614" y="306"/>
                      <a:pt x="607" y="306"/>
                    </a:cubicBezTo>
                    <a:cubicBezTo>
                      <a:pt x="607" y="295"/>
                      <a:pt x="600" y="270"/>
                      <a:pt x="590" y="270"/>
                    </a:cubicBezTo>
                    <a:cubicBezTo>
                      <a:pt x="586" y="270"/>
                      <a:pt x="584" y="274"/>
                      <a:pt x="579" y="275"/>
                    </a:cubicBezTo>
                    <a:cubicBezTo>
                      <a:pt x="581" y="269"/>
                      <a:pt x="579" y="268"/>
                      <a:pt x="579" y="255"/>
                    </a:cubicBezTo>
                    <a:cubicBezTo>
                      <a:pt x="579" y="237"/>
                      <a:pt x="584" y="227"/>
                      <a:pt x="595" y="216"/>
                    </a:cubicBezTo>
                    <a:cubicBezTo>
                      <a:pt x="598" y="213"/>
                      <a:pt x="606" y="196"/>
                      <a:pt x="609" y="194"/>
                    </a:cubicBezTo>
                    <a:cubicBezTo>
                      <a:pt x="617" y="192"/>
                      <a:pt x="630" y="196"/>
                      <a:pt x="630" y="186"/>
                    </a:cubicBezTo>
                    <a:cubicBezTo>
                      <a:pt x="630" y="179"/>
                      <a:pt x="613" y="178"/>
                      <a:pt x="607" y="175"/>
                    </a:cubicBezTo>
                    <a:cubicBezTo>
                      <a:pt x="611" y="176"/>
                      <a:pt x="597" y="167"/>
                      <a:pt x="633" y="178"/>
                    </a:cubicBezTo>
                    <a:cubicBezTo>
                      <a:pt x="643" y="181"/>
                      <a:pt x="637" y="169"/>
                      <a:pt x="642" y="169"/>
                    </a:cubicBezTo>
                    <a:cubicBezTo>
                      <a:pt x="643" y="169"/>
                      <a:pt x="647" y="169"/>
                      <a:pt x="652" y="169"/>
                    </a:cubicBezTo>
                    <a:cubicBezTo>
                      <a:pt x="662" y="169"/>
                      <a:pt x="668" y="158"/>
                      <a:pt x="675" y="153"/>
                    </a:cubicBezTo>
                    <a:cubicBezTo>
                      <a:pt x="675" y="146"/>
                      <a:pt x="675" y="146"/>
                      <a:pt x="675" y="146"/>
                    </a:cubicBezTo>
                    <a:cubicBezTo>
                      <a:pt x="660" y="142"/>
                      <a:pt x="645" y="145"/>
                      <a:pt x="639" y="131"/>
                    </a:cubicBezTo>
                    <a:cubicBezTo>
                      <a:pt x="639" y="131"/>
                      <a:pt x="643" y="131"/>
                      <a:pt x="647" y="131"/>
                    </a:cubicBezTo>
                    <a:cubicBezTo>
                      <a:pt x="652" y="135"/>
                      <a:pt x="658" y="141"/>
                      <a:pt x="666" y="141"/>
                    </a:cubicBezTo>
                    <a:cubicBezTo>
                      <a:pt x="673" y="141"/>
                      <a:pt x="686" y="132"/>
                      <a:pt x="686" y="127"/>
                    </a:cubicBezTo>
                    <a:cubicBezTo>
                      <a:pt x="686" y="125"/>
                      <a:pt x="680" y="117"/>
                      <a:pt x="683" y="117"/>
                    </a:cubicBezTo>
                    <a:cubicBezTo>
                      <a:pt x="693" y="117"/>
                      <a:pt x="696" y="126"/>
                      <a:pt x="703" y="126"/>
                    </a:cubicBezTo>
                    <a:cubicBezTo>
                      <a:pt x="707" y="126"/>
                      <a:pt x="709" y="123"/>
                      <a:pt x="717" y="123"/>
                    </a:cubicBezTo>
                    <a:cubicBezTo>
                      <a:pt x="715" y="120"/>
                      <a:pt x="717" y="112"/>
                      <a:pt x="722" y="120"/>
                    </a:cubicBezTo>
                    <a:cubicBezTo>
                      <a:pt x="725" y="125"/>
                      <a:pt x="748" y="105"/>
                      <a:pt x="748" y="100"/>
                    </a:cubicBezTo>
                    <a:cubicBezTo>
                      <a:pt x="748" y="96"/>
                      <a:pt x="738" y="91"/>
                      <a:pt x="738" y="89"/>
                    </a:cubicBezTo>
                    <a:cubicBezTo>
                      <a:pt x="738" y="85"/>
                      <a:pt x="732" y="78"/>
                      <a:pt x="746" y="72"/>
                    </a:cubicBezTo>
                    <a:cubicBezTo>
                      <a:pt x="748" y="68"/>
                      <a:pt x="746" y="68"/>
                      <a:pt x="746" y="61"/>
                    </a:cubicBezTo>
                    <a:cubicBezTo>
                      <a:pt x="732" y="61"/>
                      <a:pt x="735" y="50"/>
                      <a:pt x="717" y="50"/>
                    </a:cubicBezTo>
                    <a:cubicBezTo>
                      <a:pt x="713" y="49"/>
                      <a:pt x="710" y="47"/>
                      <a:pt x="706" y="47"/>
                    </a:cubicBezTo>
                    <a:cubicBezTo>
                      <a:pt x="701" y="47"/>
                      <a:pt x="695" y="50"/>
                      <a:pt x="695" y="55"/>
                    </a:cubicBezTo>
                    <a:cubicBezTo>
                      <a:pt x="695" y="61"/>
                      <a:pt x="702" y="63"/>
                      <a:pt x="702" y="67"/>
                    </a:cubicBezTo>
                    <a:cubicBezTo>
                      <a:pt x="702" y="72"/>
                      <a:pt x="692" y="72"/>
                      <a:pt x="689" y="76"/>
                    </a:cubicBezTo>
                    <a:cubicBezTo>
                      <a:pt x="686" y="84"/>
                      <a:pt x="687" y="90"/>
                      <a:pt x="681" y="98"/>
                    </a:cubicBezTo>
                    <a:cubicBezTo>
                      <a:pt x="671" y="110"/>
                      <a:pt x="658" y="90"/>
                      <a:pt x="658" y="85"/>
                    </a:cubicBezTo>
                    <a:cubicBezTo>
                      <a:pt x="658" y="79"/>
                      <a:pt x="665" y="81"/>
                      <a:pt x="665" y="74"/>
                    </a:cubicBezTo>
                    <a:cubicBezTo>
                      <a:pt x="665" y="71"/>
                      <a:pt x="652" y="59"/>
                      <a:pt x="649" y="59"/>
                    </a:cubicBezTo>
                    <a:cubicBezTo>
                      <a:pt x="636" y="59"/>
                      <a:pt x="645" y="78"/>
                      <a:pt x="631" y="78"/>
                    </a:cubicBezTo>
                    <a:cubicBezTo>
                      <a:pt x="631" y="70"/>
                      <a:pt x="630" y="65"/>
                      <a:pt x="621" y="60"/>
                    </a:cubicBezTo>
                    <a:cubicBezTo>
                      <a:pt x="622" y="58"/>
                      <a:pt x="623" y="57"/>
                      <a:pt x="625" y="55"/>
                    </a:cubicBezTo>
                    <a:cubicBezTo>
                      <a:pt x="618" y="51"/>
                      <a:pt x="609" y="55"/>
                      <a:pt x="603" y="48"/>
                    </a:cubicBezTo>
                    <a:cubicBezTo>
                      <a:pt x="606" y="47"/>
                      <a:pt x="614" y="44"/>
                      <a:pt x="614" y="38"/>
                    </a:cubicBezTo>
                    <a:cubicBezTo>
                      <a:pt x="614" y="29"/>
                      <a:pt x="601" y="30"/>
                      <a:pt x="601" y="23"/>
                    </a:cubicBezTo>
                    <a:cubicBezTo>
                      <a:pt x="601" y="10"/>
                      <a:pt x="591" y="1"/>
                      <a:pt x="574" y="0"/>
                    </a:cubicBezTo>
                    <a:cubicBezTo>
                      <a:pt x="565" y="0"/>
                      <a:pt x="569" y="6"/>
                      <a:pt x="569" y="10"/>
                    </a:cubicBezTo>
                    <a:cubicBezTo>
                      <a:pt x="564" y="11"/>
                      <a:pt x="557" y="10"/>
                      <a:pt x="557" y="17"/>
                    </a:cubicBezTo>
                    <a:cubicBezTo>
                      <a:pt x="557" y="21"/>
                      <a:pt x="561" y="23"/>
                      <a:pt x="561" y="28"/>
                    </a:cubicBezTo>
                    <a:cubicBezTo>
                      <a:pt x="561" y="32"/>
                      <a:pt x="555" y="32"/>
                      <a:pt x="555" y="38"/>
                    </a:cubicBezTo>
                    <a:cubicBezTo>
                      <a:pt x="555" y="52"/>
                      <a:pt x="585" y="44"/>
                      <a:pt x="585" y="59"/>
                    </a:cubicBezTo>
                    <a:cubicBezTo>
                      <a:pt x="585" y="61"/>
                      <a:pt x="581" y="72"/>
                      <a:pt x="581" y="72"/>
                    </a:cubicBezTo>
                    <a:cubicBezTo>
                      <a:pt x="584" y="70"/>
                      <a:pt x="587" y="69"/>
                      <a:pt x="591" y="67"/>
                    </a:cubicBezTo>
                    <a:cubicBezTo>
                      <a:pt x="596" y="85"/>
                      <a:pt x="567" y="77"/>
                      <a:pt x="567" y="98"/>
                    </a:cubicBezTo>
                    <a:cubicBezTo>
                      <a:pt x="553" y="102"/>
                      <a:pt x="564" y="88"/>
                      <a:pt x="561" y="83"/>
                    </a:cubicBezTo>
                    <a:cubicBezTo>
                      <a:pt x="559" y="81"/>
                      <a:pt x="547" y="78"/>
                      <a:pt x="541" y="78"/>
                    </a:cubicBezTo>
                    <a:cubicBezTo>
                      <a:pt x="533" y="78"/>
                      <a:pt x="530" y="82"/>
                      <a:pt x="530" y="92"/>
                    </a:cubicBezTo>
                    <a:cubicBezTo>
                      <a:pt x="522" y="91"/>
                      <a:pt x="517" y="92"/>
                      <a:pt x="492" y="92"/>
                    </a:cubicBezTo>
                    <a:cubicBezTo>
                      <a:pt x="468" y="92"/>
                      <a:pt x="441" y="83"/>
                      <a:pt x="435" y="65"/>
                    </a:cubicBezTo>
                    <a:cubicBezTo>
                      <a:pt x="427" y="67"/>
                      <a:pt x="400" y="68"/>
                      <a:pt x="400" y="78"/>
                    </a:cubicBezTo>
                    <a:cubicBezTo>
                      <a:pt x="400" y="81"/>
                      <a:pt x="403" y="82"/>
                      <a:pt x="406" y="82"/>
                    </a:cubicBezTo>
                    <a:cubicBezTo>
                      <a:pt x="413" y="82"/>
                      <a:pt x="425" y="79"/>
                      <a:pt x="430" y="75"/>
                    </a:cubicBezTo>
                    <a:cubicBezTo>
                      <a:pt x="432" y="90"/>
                      <a:pt x="409" y="78"/>
                      <a:pt x="409" y="93"/>
                    </a:cubicBezTo>
                    <a:cubicBezTo>
                      <a:pt x="409" y="96"/>
                      <a:pt x="414" y="106"/>
                      <a:pt x="412" y="106"/>
                    </a:cubicBezTo>
                    <a:cubicBezTo>
                      <a:pt x="403" y="106"/>
                      <a:pt x="401" y="95"/>
                      <a:pt x="394" y="92"/>
                    </a:cubicBezTo>
                    <a:cubicBezTo>
                      <a:pt x="387" y="89"/>
                      <a:pt x="387" y="89"/>
                      <a:pt x="387" y="89"/>
                    </a:cubicBezTo>
                    <a:cubicBezTo>
                      <a:pt x="377" y="89"/>
                      <a:pt x="370" y="89"/>
                      <a:pt x="359" y="89"/>
                    </a:cubicBezTo>
                    <a:cubicBezTo>
                      <a:pt x="350" y="89"/>
                      <a:pt x="344" y="92"/>
                      <a:pt x="335" y="93"/>
                    </a:cubicBezTo>
                    <a:cubicBezTo>
                      <a:pt x="317" y="93"/>
                      <a:pt x="317" y="87"/>
                      <a:pt x="317" y="86"/>
                    </a:cubicBezTo>
                    <a:cubicBezTo>
                      <a:pt x="317" y="82"/>
                      <a:pt x="331" y="83"/>
                      <a:pt x="333" y="81"/>
                    </a:cubicBezTo>
                    <a:cubicBezTo>
                      <a:pt x="321" y="64"/>
                      <a:pt x="323" y="66"/>
                      <a:pt x="298" y="68"/>
                    </a:cubicBezTo>
                    <a:cubicBezTo>
                      <a:pt x="271" y="70"/>
                      <a:pt x="258" y="48"/>
                      <a:pt x="231" y="48"/>
                    </a:cubicBezTo>
                    <a:cubicBezTo>
                      <a:pt x="223" y="48"/>
                      <a:pt x="219" y="54"/>
                      <a:pt x="212" y="54"/>
                    </a:cubicBezTo>
                    <a:cubicBezTo>
                      <a:pt x="207" y="54"/>
                      <a:pt x="202" y="46"/>
                      <a:pt x="202" y="42"/>
                    </a:cubicBezTo>
                    <a:cubicBezTo>
                      <a:pt x="193" y="44"/>
                      <a:pt x="193" y="54"/>
                      <a:pt x="184" y="54"/>
                    </a:cubicBezTo>
                    <a:cubicBezTo>
                      <a:pt x="176" y="54"/>
                      <a:pt x="164" y="34"/>
                      <a:pt x="161" y="34"/>
                    </a:cubicBezTo>
                    <a:cubicBezTo>
                      <a:pt x="153" y="34"/>
                      <a:pt x="156" y="47"/>
                      <a:pt x="146" y="47"/>
                    </a:cubicBezTo>
                    <a:cubicBezTo>
                      <a:pt x="143" y="47"/>
                      <a:pt x="140" y="44"/>
                      <a:pt x="138" y="40"/>
                    </a:cubicBezTo>
                    <a:cubicBezTo>
                      <a:pt x="125" y="44"/>
                      <a:pt x="120" y="44"/>
                      <a:pt x="108" y="49"/>
                    </a:cubicBezTo>
                    <a:cubicBezTo>
                      <a:pt x="103" y="50"/>
                      <a:pt x="91" y="59"/>
                      <a:pt x="87" y="55"/>
                    </a:cubicBezTo>
                    <a:cubicBezTo>
                      <a:pt x="76" y="44"/>
                      <a:pt x="78" y="58"/>
                      <a:pt x="74" y="58"/>
                    </a:cubicBezTo>
                    <a:cubicBezTo>
                      <a:pt x="45" y="59"/>
                      <a:pt x="65" y="70"/>
                      <a:pt x="61" y="70"/>
                    </a:cubicBezTo>
                    <a:cubicBezTo>
                      <a:pt x="50" y="70"/>
                      <a:pt x="30" y="67"/>
                      <a:pt x="12" y="56"/>
                    </a:cubicBezTo>
                    <a:cubicBezTo>
                      <a:pt x="11" y="56"/>
                      <a:pt x="6" y="52"/>
                      <a:pt x="6" y="51"/>
                    </a:cubicBezTo>
                    <a:cubicBezTo>
                      <a:pt x="3" y="52"/>
                      <a:pt x="5" y="52"/>
                      <a:pt x="0" y="51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6" y="247"/>
                      <a:pt x="19" y="240"/>
                      <a:pt x="25" y="248"/>
                    </a:cubicBezTo>
                    <a:cubicBezTo>
                      <a:pt x="29" y="254"/>
                      <a:pt x="38" y="266"/>
                      <a:pt x="47" y="266"/>
                    </a:cubicBezTo>
                    <a:cubicBezTo>
                      <a:pt x="53" y="266"/>
                      <a:pt x="53" y="257"/>
                      <a:pt x="59" y="255"/>
                    </a:cubicBezTo>
                    <a:cubicBezTo>
                      <a:pt x="62" y="254"/>
                      <a:pt x="64" y="255"/>
                      <a:pt x="67" y="253"/>
                    </a:cubicBezTo>
                    <a:cubicBezTo>
                      <a:pt x="81" y="266"/>
                      <a:pt x="87" y="271"/>
                      <a:pt x="99" y="288"/>
                    </a:cubicBezTo>
                    <a:cubicBezTo>
                      <a:pt x="100" y="290"/>
                      <a:pt x="103" y="291"/>
                      <a:pt x="105" y="295"/>
                    </a:cubicBezTo>
                    <a:cubicBezTo>
                      <a:pt x="106" y="300"/>
                      <a:pt x="108" y="306"/>
                      <a:pt x="113" y="311"/>
                    </a:cubicBezTo>
                    <a:cubicBezTo>
                      <a:pt x="116" y="314"/>
                      <a:pt x="121" y="313"/>
                      <a:pt x="124" y="316"/>
                    </a:cubicBezTo>
                    <a:cubicBezTo>
                      <a:pt x="128" y="320"/>
                      <a:pt x="135" y="322"/>
                      <a:pt x="135" y="332"/>
                    </a:cubicBezTo>
                    <a:cubicBezTo>
                      <a:pt x="135" y="336"/>
                      <a:pt x="129" y="337"/>
                      <a:pt x="129" y="340"/>
                    </a:cubicBezTo>
                    <a:cubicBezTo>
                      <a:pt x="129" y="343"/>
                      <a:pt x="132" y="344"/>
                      <a:pt x="132" y="347"/>
                    </a:cubicBezTo>
                    <a:cubicBezTo>
                      <a:pt x="132" y="352"/>
                      <a:pt x="130" y="364"/>
                      <a:pt x="136" y="366"/>
                    </a:cubicBezTo>
                    <a:cubicBezTo>
                      <a:pt x="140" y="367"/>
                      <a:pt x="143" y="367"/>
                      <a:pt x="146" y="370"/>
                    </a:cubicBezTo>
                    <a:cubicBezTo>
                      <a:pt x="150" y="373"/>
                      <a:pt x="145" y="379"/>
                      <a:pt x="150" y="383"/>
                    </a:cubicBezTo>
                    <a:cubicBezTo>
                      <a:pt x="150" y="383"/>
                      <a:pt x="162" y="390"/>
                      <a:pt x="162" y="391"/>
                    </a:cubicBezTo>
                    <a:cubicBezTo>
                      <a:pt x="165" y="401"/>
                      <a:pt x="166" y="413"/>
                      <a:pt x="181" y="413"/>
                    </a:cubicBezTo>
                    <a:cubicBezTo>
                      <a:pt x="183" y="422"/>
                      <a:pt x="199" y="416"/>
                      <a:pt x="202" y="428"/>
                    </a:cubicBezTo>
                    <a:cubicBezTo>
                      <a:pt x="204" y="432"/>
                      <a:pt x="215" y="433"/>
                      <a:pt x="219" y="437"/>
                    </a:cubicBezTo>
                    <a:cubicBezTo>
                      <a:pt x="220" y="438"/>
                      <a:pt x="222" y="439"/>
                      <a:pt x="224" y="440"/>
                    </a:cubicBezTo>
                    <a:cubicBezTo>
                      <a:pt x="224" y="440"/>
                      <a:pt x="224" y="440"/>
                      <a:pt x="224" y="440"/>
                    </a:cubicBezTo>
                    <a:cubicBezTo>
                      <a:pt x="577" y="440"/>
                      <a:pt x="577" y="440"/>
                      <a:pt x="577" y="440"/>
                    </a:cubicBezTo>
                    <a:cubicBezTo>
                      <a:pt x="577" y="435"/>
                      <a:pt x="577" y="435"/>
                      <a:pt x="577" y="435"/>
                    </a:cubicBezTo>
                    <a:cubicBezTo>
                      <a:pt x="583" y="439"/>
                      <a:pt x="582" y="443"/>
                      <a:pt x="588" y="446"/>
                    </a:cubicBezTo>
                    <a:cubicBezTo>
                      <a:pt x="610" y="446"/>
                      <a:pt x="610" y="446"/>
                      <a:pt x="610" y="446"/>
                    </a:cubicBezTo>
                    <a:cubicBezTo>
                      <a:pt x="619" y="455"/>
                      <a:pt x="630" y="455"/>
                      <a:pt x="647" y="455"/>
                    </a:cubicBezTo>
                    <a:cubicBezTo>
                      <a:pt x="652" y="453"/>
                      <a:pt x="653" y="455"/>
                      <a:pt x="658" y="452"/>
                    </a:cubicBezTo>
                    <a:cubicBezTo>
                      <a:pt x="662" y="450"/>
                      <a:pt x="661" y="443"/>
                      <a:pt x="665" y="443"/>
                    </a:cubicBezTo>
                    <a:cubicBezTo>
                      <a:pt x="670" y="443"/>
                      <a:pt x="674" y="451"/>
                      <a:pt x="676" y="453"/>
                    </a:cubicBezTo>
                    <a:cubicBezTo>
                      <a:pt x="677" y="451"/>
                      <a:pt x="676" y="448"/>
                      <a:pt x="676" y="447"/>
                    </a:cubicBezTo>
                    <a:cubicBezTo>
                      <a:pt x="677" y="447"/>
                      <a:pt x="678" y="447"/>
                      <a:pt x="680" y="447"/>
                    </a:cubicBezTo>
                    <a:cubicBezTo>
                      <a:pt x="682" y="447"/>
                      <a:pt x="701" y="462"/>
                      <a:pt x="702" y="463"/>
                    </a:cubicBezTo>
                    <a:cubicBezTo>
                      <a:pt x="704" y="469"/>
                      <a:pt x="702" y="473"/>
                      <a:pt x="705" y="477"/>
                    </a:cubicBezTo>
                    <a:cubicBezTo>
                      <a:pt x="715" y="487"/>
                      <a:pt x="729" y="485"/>
                      <a:pt x="740" y="492"/>
                    </a:cubicBezTo>
                    <a:cubicBezTo>
                      <a:pt x="752" y="492"/>
                      <a:pt x="752" y="492"/>
                      <a:pt x="752" y="492"/>
                    </a:cubicBezTo>
                    <a:cubicBezTo>
                      <a:pt x="757" y="495"/>
                      <a:pt x="763" y="500"/>
                      <a:pt x="763" y="506"/>
                    </a:cubicBezTo>
                    <a:cubicBezTo>
                      <a:pt x="763" y="509"/>
                      <a:pt x="762" y="512"/>
                      <a:pt x="759" y="512"/>
                    </a:cubicBezTo>
                    <a:cubicBezTo>
                      <a:pt x="754" y="512"/>
                      <a:pt x="748" y="506"/>
                      <a:pt x="747" y="504"/>
                    </a:cubicBezTo>
                    <a:cubicBezTo>
                      <a:pt x="745" y="511"/>
                      <a:pt x="741" y="532"/>
                      <a:pt x="735" y="532"/>
                    </a:cubicBezTo>
                    <a:cubicBezTo>
                      <a:pt x="730" y="538"/>
                      <a:pt x="725" y="541"/>
                      <a:pt x="725" y="547"/>
                    </a:cubicBezTo>
                    <a:cubicBezTo>
                      <a:pt x="726" y="549"/>
                      <a:pt x="729" y="553"/>
                      <a:pt x="732" y="553"/>
                    </a:cubicBezTo>
                    <a:cubicBezTo>
                      <a:pt x="736" y="553"/>
                      <a:pt x="736" y="550"/>
                      <a:pt x="738" y="548"/>
                    </a:cubicBezTo>
                    <a:cubicBezTo>
                      <a:pt x="742" y="544"/>
                      <a:pt x="748" y="545"/>
                      <a:pt x="755" y="545"/>
                    </a:cubicBezTo>
                    <a:cubicBezTo>
                      <a:pt x="760" y="545"/>
                      <a:pt x="763" y="548"/>
                      <a:pt x="765" y="546"/>
                    </a:cubicBezTo>
                    <a:cubicBezTo>
                      <a:pt x="768" y="545"/>
                      <a:pt x="770" y="544"/>
                      <a:pt x="772" y="543"/>
                    </a:cubicBezTo>
                    <a:cubicBezTo>
                      <a:pt x="772" y="540"/>
                      <a:pt x="771" y="538"/>
                      <a:pt x="770" y="536"/>
                    </a:cubicBezTo>
                    <a:cubicBezTo>
                      <a:pt x="769" y="534"/>
                      <a:pt x="767" y="533"/>
                      <a:pt x="767" y="531"/>
                    </a:cubicBezTo>
                    <a:cubicBezTo>
                      <a:pt x="767" y="529"/>
                      <a:pt x="771" y="528"/>
                      <a:pt x="773" y="528"/>
                    </a:cubicBezTo>
                    <a:cubicBezTo>
                      <a:pt x="782" y="525"/>
                      <a:pt x="803" y="519"/>
                      <a:pt x="814" y="519"/>
                    </a:cubicBezTo>
                    <a:cubicBezTo>
                      <a:pt x="815" y="519"/>
                      <a:pt x="831" y="503"/>
                      <a:pt x="834" y="501"/>
                    </a:cubicBezTo>
                    <a:cubicBezTo>
                      <a:pt x="836" y="499"/>
                      <a:pt x="847" y="500"/>
                      <a:pt x="857" y="500"/>
                    </a:cubicBezTo>
                    <a:cubicBezTo>
                      <a:pt x="861" y="500"/>
                      <a:pt x="864" y="500"/>
                      <a:pt x="868" y="500"/>
                    </a:cubicBezTo>
                    <a:cubicBezTo>
                      <a:pt x="872" y="500"/>
                      <a:pt x="876" y="498"/>
                      <a:pt x="879" y="498"/>
                    </a:cubicBezTo>
                    <a:cubicBezTo>
                      <a:pt x="884" y="497"/>
                      <a:pt x="882" y="496"/>
                      <a:pt x="884" y="494"/>
                    </a:cubicBezTo>
                    <a:cubicBezTo>
                      <a:pt x="892" y="486"/>
                      <a:pt x="892" y="471"/>
                      <a:pt x="903" y="463"/>
                    </a:cubicBezTo>
                    <a:cubicBezTo>
                      <a:pt x="908" y="470"/>
                      <a:pt x="916" y="460"/>
                      <a:pt x="920" y="467"/>
                    </a:cubicBezTo>
                    <a:cubicBezTo>
                      <a:pt x="926" y="478"/>
                      <a:pt x="922" y="494"/>
                      <a:pt x="928" y="505"/>
                    </a:cubicBezTo>
                    <a:lnTo>
                      <a:pt x="928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3" name="Freeform 51">
                <a:extLst>
                  <a:ext uri="{FF2B5EF4-FFF2-40B4-BE49-F238E27FC236}">
                    <a16:creationId xmlns:a16="http://schemas.microsoft.com/office/drawing/2014/main" id="{395BD9C7-F274-4142-B7B8-E8B0A07EF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5913" y="1417638"/>
                <a:ext cx="623888" cy="457200"/>
              </a:xfrm>
              <a:custGeom>
                <a:avLst/>
                <a:gdLst/>
                <a:ahLst/>
                <a:cxnLst>
                  <a:cxn ang="0">
                    <a:pos x="334" y="228"/>
                  </a:cxn>
                  <a:cxn ang="0">
                    <a:pos x="381" y="252"/>
                  </a:cxn>
                  <a:cxn ang="0">
                    <a:pos x="401" y="239"/>
                  </a:cxn>
                  <a:cxn ang="0">
                    <a:pos x="439" y="281"/>
                  </a:cxn>
                  <a:cxn ang="0">
                    <a:pos x="458" y="302"/>
                  </a:cxn>
                  <a:cxn ang="0">
                    <a:pos x="463" y="326"/>
                  </a:cxn>
                  <a:cxn ang="0">
                    <a:pos x="440" y="314"/>
                  </a:cxn>
                  <a:cxn ang="0">
                    <a:pos x="427" y="300"/>
                  </a:cxn>
                  <a:cxn ang="0">
                    <a:pos x="426" y="286"/>
                  </a:cxn>
                  <a:cxn ang="0">
                    <a:pos x="414" y="286"/>
                  </a:cxn>
                  <a:cxn ang="0">
                    <a:pos x="412" y="270"/>
                  </a:cxn>
                  <a:cxn ang="0">
                    <a:pos x="390" y="261"/>
                  </a:cxn>
                  <a:cxn ang="0">
                    <a:pos x="363" y="252"/>
                  </a:cxn>
                  <a:cxn ang="0">
                    <a:pos x="299" y="236"/>
                  </a:cxn>
                  <a:cxn ang="0">
                    <a:pos x="240" y="221"/>
                  </a:cxn>
                  <a:cxn ang="0">
                    <a:pos x="200" y="252"/>
                  </a:cxn>
                  <a:cxn ang="0">
                    <a:pos x="199" y="245"/>
                  </a:cxn>
                  <a:cxn ang="0">
                    <a:pos x="218" y="219"/>
                  </a:cxn>
                  <a:cxn ang="0">
                    <a:pos x="213" y="214"/>
                  </a:cxn>
                  <a:cxn ang="0">
                    <a:pos x="173" y="260"/>
                  </a:cxn>
                  <a:cxn ang="0">
                    <a:pos x="143" y="288"/>
                  </a:cxn>
                  <a:cxn ang="0">
                    <a:pos x="79" y="322"/>
                  </a:cxn>
                  <a:cxn ang="0">
                    <a:pos x="57" y="328"/>
                  </a:cxn>
                  <a:cxn ang="0">
                    <a:pos x="92" y="307"/>
                  </a:cxn>
                  <a:cxn ang="0">
                    <a:pos x="148" y="256"/>
                  </a:cxn>
                  <a:cxn ang="0">
                    <a:pos x="125" y="262"/>
                  </a:cxn>
                  <a:cxn ang="0">
                    <a:pos x="110" y="266"/>
                  </a:cxn>
                  <a:cxn ang="0">
                    <a:pos x="88" y="261"/>
                  </a:cxn>
                  <a:cxn ang="0">
                    <a:pos x="76" y="264"/>
                  </a:cxn>
                  <a:cxn ang="0">
                    <a:pos x="72" y="244"/>
                  </a:cxn>
                  <a:cxn ang="0">
                    <a:pos x="60" y="245"/>
                  </a:cxn>
                  <a:cxn ang="0">
                    <a:pos x="37" y="224"/>
                  </a:cxn>
                  <a:cxn ang="0">
                    <a:pos x="52" y="180"/>
                  </a:cxn>
                  <a:cxn ang="0">
                    <a:pos x="79" y="152"/>
                  </a:cxn>
                  <a:cxn ang="0">
                    <a:pos x="85" y="145"/>
                  </a:cxn>
                  <a:cxn ang="0">
                    <a:pos x="60" y="153"/>
                  </a:cxn>
                  <a:cxn ang="0">
                    <a:pos x="18" y="150"/>
                  </a:cxn>
                  <a:cxn ang="0">
                    <a:pos x="13" y="133"/>
                  </a:cxn>
                  <a:cxn ang="0">
                    <a:pos x="40" y="106"/>
                  </a:cxn>
                  <a:cxn ang="0">
                    <a:pos x="64" y="116"/>
                  </a:cxn>
                  <a:cxn ang="0">
                    <a:pos x="50" y="95"/>
                  </a:cxn>
                  <a:cxn ang="0">
                    <a:pos x="13" y="68"/>
                  </a:cxn>
                  <a:cxn ang="0">
                    <a:pos x="44" y="56"/>
                  </a:cxn>
                  <a:cxn ang="0">
                    <a:pos x="117" y="13"/>
                  </a:cxn>
                  <a:cxn ang="0">
                    <a:pos x="150" y="7"/>
                  </a:cxn>
                  <a:cxn ang="0">
                    <a:pos x="157" y="7"/>
                  </a:cxn>
                  <a:cxn ang="0">
                    <a:pos x="189" y="11"/>
                  </a:cxn>
                  <a:cxn ang="0">
                    <a:pos x="236" y="20"/>
                  </a:cxn>
                  <a:cxn ang="0">
                    <a:pos x="307" y="28"/>
                  </a:cxn>
                  <a:cxn ang="0">
                    <a:pos x="334" y="36"/>
                  </a:cxn>
                </a:cxnLst>
                <a:rect l="0" t="0" r="r" b="b"/>
                <a:pathLst>
                  <a:path w="469" h="343">
                    <a:moveTo>
                      <a:pt x="334" y="37"/>
                    </a:moveTo>
                    <a:cubicBezTo>
                      <a:pt x="334" y="228"/>
                      <a:pt x="334" y="228"/>
                      <a:pt x="334" y="228"/>
                    </a:cubicBezTo>
                    <a:cubicBezTo>
                      <a:pt x="340" y="233"/>
                      <a:pt x="353" y="226"/>
                      <a:pt x="359" y="234"/>
                    </a:cubicBezTo>
                    <a:cubicBezTo>
                      <a:pt x="363" y="240"/>
                      <a:pt x="372" y="252"/>
                      <a:pt x="381" y="252"/>
                    </a:cubicBezTo>
                    <a:cubicBezTo>
                      <a:pt x="387" y="252"/>
                      <a:pt x="387" y="243"/>
                      <a:pt x="393" y="241"/>
                    </a:cubicBezTo>
                    <a:cubicBezTo>
                      <a:pt x="396" y="240"/>
                      <a:pt x="398" y="241"/>
                      <a:pt x="401" y="239"/>
                    </a:cubicBezTo>
                    <a:cubicBezTo>
                      <a:pt x="415" y="252"/>
                      <a:pt x="421" y="257"/>
                      <a:pt x="433" y="274"/>
                    </a:cubicBezTo>
                    <a:cubicBezTo>
                      <a:pt x="434" y="276"/>
                      <a:pt x="437" y="277"/>
                      <a:pt x="439" y="281"/>
                    </a:cubicBezTo>
                    <a:cubicBezTo>
                      <a:pt x="440" y="286"/>
                      <a:pt x="442" y="292"/>
                      <a:pt x="447" y="297"/>
                    </a:cubicBezTo>
                    <a:cubicBezTo>
                      <a:pt x="450" y="300"/>
                      <a:pt x="455" y="299"/>
                      <a:pt x="458" y="302"/>
                    </a:cubicBezTo>
                    <a:cubicBezTo>
                      <a:pt x="462" y="306"/>
                      <a:pt x="469" y="308"/>
                      <a:pt x="469" y="318"/>
                    </a:cubicBezTo>
                    <a:cubicBezTo>
                      <a:pt x="469" y="322"/>
                      <a:pt x="463" y="323"/>
                      <a:pt x="463" y="326"/>
                    </a:cubicBezTo>
                    <a:cubicBezTo>
                      <a:pt x="461" y="326"/>
                      <a:pt x="461" y="327"/>
                      <a:pt x="459" y="327"/>
                    </a:cubicBezTo>
                    <a:cubicBezTo>
                      <a:pt x="451" y="327"/>
                      <a:pt x="440" y="318"/>
                      <a:pt x="440" y="314"/>
                    </a:cubicBezTo>
                    <a:cubicBezTo>
                      <a:pt x="440" y="310"/>
                      <a:pt x="440" y="311"/>
                      <a:pt x="440" y="307"/>
                    </a:cubicBezTo>
                    <a:cubicBezTo>
                      <a:pt x="440" y="300"/>
                      <a:pt x="435" y="300"/>
                      <a:pt x="427" y="300"/>
                    </a:cubicBezTo>
                    <a:cubicBezTo>
                      <a:pt x="421" y="300"/>
                      <a:pt x="419" y="296"/>
                      <a:pt x="419" y="294"/>
                    </a:cubicBezTo>
                    <a:cubicBezTo>
                      <a:pt x="419" y="290"/>
                      <a:pt x="426" y="290"/>
                      <a:pt x="426" y="286"/>
                    </a:cubicBezTo>
                    <a:cubicBezTo>
                      <a:pt x="426" y="283"/>
                      <a:pt x="426" y="281"/>
                      <a:pt x="426" y="281"/>
                    </a:cubicBezTo>
                    <a:cubicBezTo>
                      <a:pt x="417" y="281"/>
                      <a:pt x="420" y="286"/>
                      <a:pt x="414" y="286"/>
                    </a:cubicBezTo>
                    <a:cubicBezTo>
                      <a:pt x="412" y="286"/>
                      <a:pt x="407" y="282"/>
                      <a:pt x="407" y="280"/>
                    </a:cubicBezTo>
                    <a:cubicBezTo>
                      <a:pt x="407" y="274"/>
                      <a:pt x="410" y="273"/>
                      <a:pt x="412" y="270"/>
                    </a:cubicBezTo>
                    <a:cubicBezTo>
                      <a:pt x="409" y="268"/>
                      <a:pt x="405" y="264"/>
                      <a:pt x="404" y="267"/>
                    </a:cubicBezTo>
                    <a:cubicBezTo>
                      <a:pt x="397" y="267"/>
                      <a:pt x="394" y="264"/>
                      <a:pt x="390" y="261"/>
                    </a:cubicBezTo>
                    <a:cubicBezTo>
                      <a:pt x="389" y="264"/>
                      <a:pt x="387" y="269"/>
                      <a:pt x="384" y="269"/>
                    </a:cubicBezTo>
                    <a:cubicBezTo>
                      <a:pt x="375" y="269"/>
                      <a:pt x="368" y="256"/>
                      <a:pt x="363" y="252"/>
                    </a:cubicBezTo>
                    <a:cubicBezTo>
                      <a:pt x="352" y="243"/>
                      <a:pt x="337" y="244"/>
                      <a:pt x="323" y="236"/>
                    </a:cubicBezTo>
                    <a:cubicBezTo>
                      <a:pt x="299" y="236"/>
                      <a:pt x="299" y="236"/>
                      <a:pt x="299" y="236"/>
                    </a:cubicBezTo>
                    <a:cubicBezTo>
                      <a:pt x="285" y="232"/>
                      <a:pt x="265" y="230"/>
                      <a:pt x="258" y="214"/>
                    </a:cubicBezTo>
                    <a:cubicBezTo>
                      <a:pt x="252" y="217"/>
                      <a:pt x="244" y="219"/>
                      <a:pt x="240" y="221"/>
                    </a:cubicBezTo>
                    <a:cubicBezTo>
                      <a:pt x="241" y="224"/>
                      <a:pt x="242" y="225"/>
                      <a:pt x="244" y="227"/>
                    </a:cubicBezTo>
                    <a:cubicBezTo>
                      <a:pt x="238" y="236"/>
                      <a:pt x="210" y="252"/>
                      <a:pt x="200" y="252"/>
                    </a:cubicBezTo>
                    <a:cubicBezTo>
                      <a:pt x="198" y="252"/>
                      <a:pt x="195" y="251"/>
                      <a:pt x="195" y="249"/>
                    </a:cubicBezTo>
                    <a:cubicBezTo>
                      <a:pt x="195" y="246"/>
                      <a:pt x="198" y="246"/>
                      <a:pt x="199" y="245"/>
                    </a:cubicBezTo>
                    <a:cubicBezTo>
                      <a:pt x="197" y="242"/>
                      <a:pt x="199" y="242"/>
                      <a:pt x="199" y="240"/>
                    </a:cubicBezTo>
                    <a:cubicBezTo>
                      <a:pt x="199" y="230"/>
                      <a:pt x="205" y="223"/>
                      <a:pt x="218" y="219"/>
                    </a:cubicBezTo>
                    <a:cubicBezTo>
                      <a:pt x="218" y="217"/>
                      <a:pt x="218" y="216"/>
                      <a:pt x="218" y="214"/>
                    </a:cubicBezTo>
                    <a:cubicBezTo>
                      <a:pt x="214" y="214"/>
                      <a:pt x="215" y="214"/>
                      <a:pt x="213" y="214"/>
                    </a:cubicBezTo>
                    <a:cubicBezTo>
                      <a:pt x="203" y="214"/>
                      <a:pt x="173" y="239"/>
                      <a:pt x="173" y="253"/>
                    </a:cubicBezTo>
                    <a:cubicBezTo>
                      <a:pt x="173" y="255"/>
                      <a:pt x="173" y="258"/>
                      <a:pt x="173" y="260"/>
                    </a:cubicBezTo>
                    <a:cubicBezTo>
                      <a:pt x="173" y="270"/>
                      <a:pt x="164" y="273"/>
                      <a:pt x="154" y="277"/>
                    </a:cubicBezTo>
                    <a:cubicBezTo>
                      <a:pt x="148" y="280"/>
                      <a:pt x="146" y="284"/>
                      <a:pt x="143" y="288"/>
                    </a:cubicBezTo>
                    <a:cubicBezTo>
                      <a:pt x="136" y="297"/>
                      <a:pt x="121" y="301"/>
                      <a:pt x="114" y="308"/>
                    </a:cubicBezTo>
                    <a:cubicBezTo>
                      <a:pt x="107" y="315"/>
                      <a:pt x="91" y="320"/>
                      <a:pt x="79" y="322"/>
                    </a:cubicBezTo>
                    <a:cubicBezTo>
                      <a:pt x="63" y="324"/>
                      <a:pt x="54" y="343"/>
                      <a:pt x="35" y="337"/>
                    </a:cubicBezTo>
                    <a:cubicBezTo>
                      <a:pt x="41" y="329"/>
                      <a:pt x="49" y="333"/>
                      <a:pt x="57" y="328"/>
                    </a:cubicBezTo>
                    <a:cubicBezTo>
                      <a:pt x="62" y="325"/>
                      <a:pt x="66" y="316"/>
                      <a:pt x="71" y="314"/>
                    </a:cubicBezTo>
                    <a:cubicBezTo>
                      <a:pt x="78" y="309"/>
                      <a:pt x="87" y="314"/>
                      <a:pt x="92" y="307"/>
                    </a:cubicBezTo>
                    <a:cubicBezTo>
                      <a:pt x="99" y="297"/>
                      <a:pt x="117" y="290"/>
                      <a:pt x="127" y="283"/>
                    </a:cubicBezTo>
                    <a:cubicBezTo>
                      <a:pt x="137" y="276"/>
                      <a:pt x="137" y="263"/>
                      <a:pt x="148" y="256"/>
                    </a:cubicBezTo>
                    <a:cubicBezTo>
                      <a:pt x="141" y="256"/>
                      <a:pt x="141" y="256"/>
                      <a:pt x="141" y="256"/>
                    </a:cubicBezTo>
                    <a:cubicBezTo>
                      <a:pt x="135" y="259"/>
                      <a:pt x="132" y="262"/>
                      <a:pt x="125" y="262"/>
                    </a:cubicBezTo>
                    <a:cubicBezTo>
                      <a:pt x="120" y="262"/>
                      <a:pt x="117" y="260"/>
                      <a:pt x="113" y="258"/>
                    </a:cubicBezTo>
                    <a:cubicBezTo>
                      <a:pt x="112" y="262"/>
                      <a:pt x="110" y="263"/>
                      <a:pt x="110" y="266"/>
                    </a:cubicBezTo>
                    <a:cubicBezTo>
                      <a:pt x="99" y="262"/>
                      <a:pt x="96" y="260"/>
                      <a:pt x="89" y="254"/>
                    </a:cubicBezTo>
                    <a:cubicBezTo>
                      <a:pt x="88" y="257"/>
                      <a:pt x="88" y="259"/>
                      <a:pt x="88" y="261"/>
                    </a:cubicBezTo>
                    <a:cubicBezTo>
                      <a:pt x="84" y="261"/>
                      <a:pt x="85" y="261"/>
                      <a:pt x="83" y="261"/>
                    </a:cubicBezTo>
                    <a:cubicBezTo>
                      <a:pt x="80" y="261"/>
                      <a:pt x="78" y="264"/>
                      <a:pt x="76" y="264"/>
                    </a:cubicBezTo>
                    <a:cubicBezTo>
                      <a:pt x="74" y="264"/>
                      <a:pt x="72" y="257"/>
                      <a:pt x="72" y="253"/>
                    </a:cubicBezTo>
                    <a:cubicBezTo>
                      <a:pt x="72" y="248"/>
                      <a:pt x="72" y="248"/>
                      <a:pt x="72" y="244"/>
                    </a:cubicBezTo>
                    <a:cubicBezTo>
                      <a:pt x="72" y="243"/>
                      <a:pt x="72" y="238"/>
                      <a:pt x="68" y="238"/>
                    </a:cubicBezTo>
                    <a:cubicBezTo>
                      <a:pt x="65" y="238"/>
                      <a:pt x="61" y="245"/>
                      <a:pt x="60" y="245"/>
                    </a:cubicBezTo>
                    <a:cubicBezTo>
                      <a:pt x="54" y="245"/>
                      <a:pt x="33" y="229"/>
                      <a:pt x="30" y="225"/>
                    </a:cubicBezTo>
                    <a:cubicBezTo>
                      <a:pt x="32" y="225"/>
                      <a:pt x="35" y="224"/>
                      <a:pt x="37" y="224"/>
                    </a:cubicBezTo>
                    <a:cubicBezTo>
                      <a:pt x="33" y="214"/>
                      <a:pt x="19" y="212"/>
                      <a:pt x="19" y="205"/>
                    </a:cubicBezTo>
                    <a:cubicBezTo>
                      <a:pt x="19" y="191"/>
                      <a:pt x="43" y="180"/>
                      <a:pt x="52" y="180"/>
                    </a:cubicBezTo>
                    <a:cubicBezTo>
                      <a:pt x="56" y="180"/>
                      <a:pt x="86" y="169"/>
                      <a:pt x="86" y="163"/>
                    </a:cubicBezTo>
                    <a:cubicBezTo>
                      <a:pt x="86" y="160"/>
                      <a:pt x="79" y="153"/>
                      <a:pt x="79" y="152"/>
                    </a:cubicBezTo>
                    <a:cubicBezTo>
                      <a:pt x="83" y="150"/>
                      <a:pt x="82" y="150"/>
                      <a:pt x="85" y="152"/>
                    </a:cubicBezTo>
                    <a:cubicBezTo>
                      <a:pt x="85" y="145"/>
                      <a:pt x="85" y="145"/>
                      <a:pt x="85" y="145"/>
                    </a:cubicBezTo>
                    <a:cubicBezTo>
                      <a:pt x="81" y="145"/>
                      <a:pt x="81" y="145"/>
                      <a:pt x="79" y="145"/>
                    </a:cubicBezTo>
                    <a:cubicBezTo>
                      <a:pt x="72" y="145"/>
                      <a:pt x="69" y="153"/>
                      <a:pt x="60" y="153"/>
                    </a:cubicBezTo>
                    <a:cubicBezTo>
                      <a:pt x="51" y="153"/>
                      <a:pt x="48" y="148"/>
                      <a:pt x="41" y="150"/>
                    </a:cubicBezTo>
                    <a:cubicBezTo>
                      <a:pt x="32" y="150"/>
                      <a:pt x="21" y="150"/>
                      <a:pt x="18" y="150"/>
                    </a:cubicBezTo>
                    <a:cubicBezTo>
                      <a:pt x="17" y="143"/>
                      <a:pt x="12" y="141"/>
                      <a:pt x="12" y="137"/>
                    </a:cubicBezTo>
                    <a:cubicBezTo>
                      <a:pt x="12" y="136"/>
                      <a:pt x="13" y="134"/>
                      <a:pt x="13" y="133"/>
                    </a:cubicBezTo>
                    <a:cubicBezTo>
                      <a:pt x="6" y="133"/>
                      <a:pt x="2" y="130"/>
                      <a:pt x="0" y="126"/>
                    </a:cubicBezTo>
                    <a:cubicBezTo>
                      <a:pt x="11" y="119"/>
                      <a:pt x="29" y="113"/>
                      <a:pt x="40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8" y="120"/>
                      <a:pt x="55" y="116"/>
                      <a:pt x="64" y="116"/>
                    </a:cubicBezTo>
                    <a:cubicBezTo>
                      <a:pt x="70" y="116"/>
                      <a:pt x="71" y="118"/>
                      <a:pt x="76" y="116"/>
                    </a:cubicBezTo>
                    <a:cubicBezTo>
                      <a:pt x="72" y="102"/>
                      <a:pt x="63" y="101"/>
                      <a:pt x="50" y="95"/>
                    </a:cubicBezTo>
                    <a:cubicBezTo>
                      <a:pt x="46" y="94"/>
                      <a:pt x="41" y="80"/>
                      <a:pt x="37" y="78"/>
                    </a:cubicBezTo>
                    <a:cubicBezTo>
                      <a:pt x="31" y="75"/>
                      <a:pt x="13" y="71"/>
                      <a:pt x="13" y="68"/>
                    </a:cubicBezTo>
                    <a:cubicBezTo>
                      <a:pt x="13" y="68"/>
                      <a:pt x="20" y="57"/>
                      <a:pt x="20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57" y="38"/>
                      <a:pt x="77" y="21"/>
                      <a:pt x="101" y="14"/>
                    </a:cubicBezTo>
                    <a:cubicBezTo>
                      <a:pt x="107" y="12"/>
                      <a:pt x="111" y="15"/>
                      <a:pt x="117" y="13"/>
                    </a:cubicBezTo>
                    <a:cubicBezTo>
                      <a:pt x="124" y="10"/>
                      <a:pt x="128" y="0"/>
                      <a:pt x="136" y="0"/>
                    </a:cubicBezTo>
                    <a:cubicBezTo>
                      <a:pt x="142" y="0"/>
                      <a:pt x="144" y="5"/>
                      <a:pt x="150" y="7"/>
                    </a:cubicBezTo>
                    <a:cubicBezTo>
                      <a:pt x="147" y="10"/>
                      <a:pt x="147" y="11"/>
                      <a:pt x="146" y="13"/>
                    </a:cubicBezTo>
                    <a:cubicBezTo>
                      <a:pt x="150" y="14"/>
                      <a:pt x="154" y="11"/>
                      <a:pt x="157" y="7"/>
                    </a:cubicBezTo>
                    <a:cubicBezTo>
                      <a:pt x="162" y="9"/>
                      <a:pt x="163" y="10"/>
                      <a:pt x="167" y="11"/>
                    </a:cubicBezTo>
                    <a:cubicBezTo>
                      <a:pt x="189" y="11"/>
                      <a:pt x="189" y="11"/>
                      <a:pt x="189" y="11"/>
                    </a:cubicBezTo>
                    <a:cubicBezTo>
                      <a:pt x="194" y="15"/>
                      <a:pt x="196" y="17"/>
                      <a:pt x="202" y="2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245" y="29"/>
                      <a:pt x="272" y="31"/>
                      <a:pt x="286" y="31"/>
                    </a:cubicBezTo>
                    <a:cubicBezTo>
                      <a:pt x="294" y="31"/>
                      <a:pt x="299" y="28"/>
                      <a:pt x="307" y="28"/>
                    </a:cubicBezTo>
                    <a:cubicBezTo>
                      <a:pt x="319" y="28"/>
                      <a:pt x="323" y="34"/>
                      <a:pt x="334" y="37"/>
                    </a:cubicBezTo>
                    <a:cubicBezTo>
                      <a:pt x="334" y="36"/>
                      <a:pt x="334" y="36"/>
                      <a:pt x="334" y="36"/>
                    </a:cubicBezTo>
                    <a:lnTo>
                      <a:pt x="334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4" name="Freeform 52">
                <a:extLst>
                  <a:ext uri="{FF2B5EF4-FFF2-40B4-BE49-F238E27FC236}">
                    <a16:creationId xmlns:a16="http://schemas.microsoft.com/office/drawing/2014/main" id="{DB718D92-6D8C-4680-844A-E3B3A6BFB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475" y="1820863"/>
                <a:ext cx="28575" cy="38100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0" y="11"/>
                  </a:cxn>
                  <a:cxn ang="0">
                    <a:pos x="11" y="2"/>
                  </a:cxn>
                  <a:cxn ang="0">
                    <a:pos x="22" y="25"/>
                  </a:cxn>
                  <a:cxn ang="0">
                    <a:pos x="18" y="29"/>
                  </a:cxn>
                  <a:cxn ang="0">
                    <a:pos x="9" y="20"/>
                  </a:cxn>
                  <a:cxn ang="0">
                    <a:pos x="9" y="11"/>
                  </a:cxn>
                </a:cxnLst>
                <a:rect l="0" t="0" r="r" b="b"/>
                <a:pathLst>
                  <a:path w="22" h="29">
                    <a:moveTo>
                      <a:pt x="9" y="11"/>
                    </a:moveTo>
                    <a:cubicBezTo>
                      <a:pt x="2" y="9"/>
                      <a:pt x="5" y="7"/>
                      <a:pt x="0" y="11"/>
                    </a:cubicBezTo>
                    <a:cubicBezTo>
                      <a:pt x="0" y="0"/>
                      <a:pt x="2" y="0"/>
                      <a:pt x="11" y="2"/>
                    </a:cubicBezTo>
                    <a:cubicBezTo>
                      <a:pt x="10" y="14"/>
                      <a:pt x="22" y="15"/>
                      <a:pt x="22" y="25"/>
                    </a:cubicBezTo>
                    <a:cubicBezTo>
                      <a:pt x="22" y="28"/>
                      <a:pt x="20" y="29"/>
                      <a:pt x="18" y="29"/>
                    </a:cubicBezTo>
                    <a:cubicBezTo>
                      <a:pt x="14" y="29"/>
                      <a:pt x="9" y="20"/>
                      <a:pt x="9" y="20"/>
                    </a:cubicBezTo>
                    <a:cubicBezTo>
                      <a:pt x="9" y="16"/>
                      <a:pt x="8" y="13"/>
                      <a:pt x="9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5" name="Freeform 53">
                <a:extLst>
                  <a:ext uri="{FF2B5EF4-FFF2-40B4-BE49-F238E27FC236}">
                    <a16:creationId xmlns:a16="http://schemas.microsoft.com/office/drawing/2014/main" id="{00303D5D-7CB9-4059-B1A8-8E4A18A00D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5025" y="1776413"/>
                <a:ext cx="30163" cy="46038"/>
              </a:xfrm>
              <a:custGeom>
                <a:avLst/>
                <a:gdLst/>
                <a:ahLst/>
                <a:cxnLst>
                  <a:cxn ang="0">
                    <a:pos x="15" y="18"/>
                  </a:cxn>
                  <a:cxn ang="0">
                    <a:pos x="19" y="18"/>
                  </a:cxn>
                  <a:cxn ang="0">
                    <a:pos x="19" y="35"/>
                  </a:cxn>
                  <a:cxn ang="0">
                    <a:pos x="11" y="17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5" y="0"/>
                  </a:cxn>
                  <a:cxn ang="0">
                    <a:pos x="15" y="18"/>
                  </a:cxn>
                </a:cxnLst>
                <a:rect l="0" t="0" r="r" b="b"/>
                <a:pathLst>
                  <a:path w="23" h="35">
                    <a:moveTo>
                      <a:pt x="15" y="18"/>
                    </a:moveTo>
                    <a:cubicBezTo>
                      <a:pt x="15" y="19"/>
                      <a:pt x="19" y="19"/>
                      <a:pt x="19" y="18"/>
                    </a:cubicBezTo>
                    <a:cubicBezTo>
                      <a:pt x="19" y="24"/>
                      <a:pt x="23" y="30"/>
                      <a:pt x="19" y="35"/>
                    </a:cubicBezTo>
                    <a:cubicBezTo>
                      <a:pt x="13" y="30"/>
                      <a:pt x="11" y="24"/>
                      <a:pt x="11" y="17"/>
                    </a:cubicBezTo>
                    <a:cubicBezTo>
                      <a:pt x="5" y="16"/>
                      <a:pt x="0" y="11"/>
                      <a:pt x="0" y="4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3" y="0"/>
                      <a:pt x="9" y="3"/>
                      <a:pt x="15" y="0"/>
                    </a:cubicBezTo>
                    <a:cubicBezTo>
                      <a:pt x="15" y="11"/>
                      <a:pt x="13" y="11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6" name="Freeform 54">
                <a:extLst>
                  <a:ext uri="{FF2B5EF4-FFF2-40B4-BE49-F238E27FC236}">
                    <a16:creationId xmlns:a16="http://schemas.microsoft.com/office/drawing/2014/main" id="{12D324C4-59A2-4C50-8371-F5C7EEE28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188" y="1335088"/>
                <a:ext cx="307975" cy="161925"/>
              </a:xfrm>
              <a:custGeom>
                <a:avLst/>
                <a:gdLst/>
                <a:ahLst/>
                <a:cxnLst>
                  <a:cxn ang="0">
                    <a:pos x="214" y="96"/>
                  </a:cxn>
                  <a:cxn ang="0">
                    <a:pos x="209" y="100"/>
                  </a:cxn>
                  <a:cxn ang="0">
                    <a:pos x="215" y="103"/>
                  </a:cxn>
                  <a:cxn ang="0">
                    <a:pos x="220" y="110"/>
                  </a:cxn>
                  <a:cxn ang="0">
                    <a:pos x="195" y="118"/>
                  </a:cxn>
                  <a:cxn ang="0">
                    <a:pos x="158" y="104"/>
                  </a:cxn>
                  <a:cxn ang="0">
                    <a:pos x="147" y="112"/>
                  </a:cxn>
                  <a:cxn ang="0">
                    <a:pos x="115" y="121"/>
                  </a:cxn>
                  <a:cxn ang="0">
                    <a:pos x="75" y="121"/>
                  </a:cxn>
                  <a:cxn ang="0">
                    <a:pos x="68" y="110"/>
                  </a:cxn>
                  <a:cxn ang="0">
                    <a:pos x="43" y="108"/>
                  </a:cxn>
                  <a:cxn ang="0">
                    <a:pos x="23" y="92"/>
                  </a:cxn>
                  <a:cxn ang="0">
                    <a:pos x="65" y="82"/>
                  </a:cxn>
                  <a:cxn ang="0">
                    <a:pos x="80" y="81"/>
                  </a:cxn>
                  <a:cxn ang="0">
                    <a:pos x="69" y="77"/>
                  </a:cxn>
                  <a:cxn ang="0">
                    <a:pos x="45" y="77"/>
                  </a:cxn>
                  <a:cxn ang="0">
                    <a:pos x="12" y="69"/>
                  </a:cxn>
                  <a:cxn ang="0">
                    <a:pos x="29" y="60"/>
                  </a:cxn>
                  <a:cxn ang="0">
                    <a:pos x="14" y="59"/>
                  </a:cxn>
                  <a:cxn ang="0">
                    <a:pos x="0" y="51"/>
                  </a:cxn>
                  <a:cxn ang="0">
                    <a:pos x="56" y="13"/>
                  </a:cxn>
                  <a:cxn ang="0">
                    <a:pos x="64" y="29"/>
                  </a:cxn>
                  <a:cxn ang="0">
                    <a:pos x="78" y="21"/>
                  </a:cxn>
                  <a:cxn ang="0">
                    <a:pos x="98" y="34"/>
                  </a:cxn>
                  <a:cxn ang="0">
                    <a:pos x="111" y="31"/>
                  </a:cxn>
                  <a:cxn ang="0">
                    <a:pos x="109" y="23"/>
                  </a:cxn>
                  <a:cxn ang="0">
                    <a:pos x="118" y="23"/>
                  </a:cxn>
                  <a:cxn ang="0">
                    <a:pos x="133" y="35"/>
                  </a:cxn>
                  <a:cxn ang="0">
                    <a:pos x="140" y="51"/>
                  </a:cxn>
                  <a:cxn ang="0">
                    <a:pos x="146" y="48"/>
                  </a:cxn>
                  <a:cxn ang="0">
                    <a:pos x="136" y="17"/>
                  </a:cxn>
                  <a:cxn ang="0">
                    <a:pos x="144" y="12"/>
                  </a:cxn>
                  <a:cxn ang="0">
                    <a:pos x="156" y="12"/>
                  </a:cxn>
                  <a:cxn ang="0">
                    <a:pos x="156" y="7"/>
                  </a:cxn>
                  <a:cxn ang="0">
                    <a:pos x="169" y="0"/>
                  </a:cxn>
                  <a:cxn ang="0">
                    <a:pos x="184" y="10"/>
                  </a:cxn>
                  <a:cxn ang="0">
                    <a:pos x="175" y="24"/>
                  </a:cxn>
                  <a:cxn ang="0">
                    <a:pos x="187" y="62"/>
                  </a:cxn>
                  <a:cxn ang="0">
                    <a:pos x="232" y="92"/>
                  </a:cxn>
                  <a:cxn ang="0">
                    <a:pos x="214" y="96"/>
                  </a:cxn>
                </a:cxnLst>
                <a:rect l="0" t="0" r="r" b="b"/>
                <a:pathLst>
                  <a:path w="232" h="121">
                    <a:moveTo>
                      <a:pt x="214" y="96"/>
                    </a:moveTo>
                    <a:cubicBezTo>
                      <a:pt x="211" y="96"/>
                      <a:pt x="209" y="97"/>
                      <a:pt x="209" y="100"/>
                    </a:cubicBezTo>
                    <a:cubicBezTo>
                      <a:pt x="209" y="103"/>
                      <a:pt x="214" y="103"/>
                      <a:pt x="215" y="103"/>
                    </a:cubicBezTo>
                    <a:cubicBezTo>
                      <a:pt x="216" y="107"/>
                      <a:pt x="218" y="108"/>
                      <a:pt x="220" y="110"/>
                    </a:cubicBezTo>
                    <a:cubicBezTo>
                      <a:pt x="216" y="118"/>
                      <a:pt x="206" y="118"/>
                      <a:pt x="195" y="118"/>
                    </a:cubicBezTo>
                    <a:cubicBezTo>
                      <a:pt x="177" y="118"/>
                      <a:pt x="171" y="104"/>
                      <a:pt x="158" y="104"/>
                    </a:cubicBezTo>
                    <a:cubicBezTo>
                      <a:pt x="150" y="104"/>
                      <a:pt x="154" y="109"/>
                      <a:pt x="147" y="112"/>
                    </a:cubicBezTo>
                    <a:cubicBezTo>
                      <a:pt x="135" y="118"/>
                      <a:pt x="124" y="115"/>
                      <a:pt x="115" y="121"/>
                    </a:cubicBezTo>
                    <a:cubicBezTo>
                      <a:pt x="95" y="121"/>
                      <a:pt x="87" y="121"/>
                      <a:pt x="75" y="121"/>
                    </a:cubicBezTo>
                    <a:cubicBezTo>
                      <a:pt x="68" y="121"/>
                      <a:pt x="73" y="114"/>
                      <a:pt x="68" y="110"/>
                    </a:cubicBezTo>
                    <a:cubicBezTo>
                      <a:pt x="63" y="107"/>
                      <a:pt x="49" y="108"/>
                      <a:pt x="43" y="108"/>
                    </a:cubicBezTo>
                    <a:cubicBezTo>
                      <a:pt x="34" y="108"/>
                      <a:pt x="26" y="98"/>
                      <a:pt x="23" y="92"/>
                    </a:cubicBezTo>
                    <a:cubicBezTo>
                      <a:pt x="33" y="85"/>
                      <a:pt x="47" y="82"/>
                      <a:pt x="65" y="82"/>
                    </a:cubicBezTo>
                    <a:cubicBezTo>
                      <a:pt x="72" y="82"/>
                      <a:pt x="75" y="82"/>
                      <a:pt x="80" y="81"/>
                    </a:cubicBezTo>
                    <a:cubicBezTo>
                      <a:pt x="77" y="80"/>
                      <a:pt x="73" y="77"/>
                      <a:pt x="69" y="77"/>
                    </a:cubicBezTo>
                    <a:cubicBezTo>
                      <a:pt x="60" y="77"/>
                      <a:pt x="50" y="77"/>
                      <a:pt x="45" y="77"/>
                    </a:cubicBezTo>
                    <a:cubicBezTo>
                      <a:pt x="36" y="77"/>
                      <a:pt x="12" y="81"/>
                      <a:pt x="12" y="69"/>
                    </a:cubicBezTo>
                    <a:cubicBezTo>
                      <a:pt x="12" y="59"/>
                      <a:pt x="24" y="63"/>
                      <a:pt x="29" y="60"/>
                    </a:cubicBezTo>
                    <a:cubicBezTo>
                      <a:pt x="22" y="58"/>
                      <a:pt x="19" y="59"/>
                      <a:pt x="14" y="59"/>
                    </a:cubicBezTo>
                    <a:cubicBezTo>
                      <a:pt x="9" y="59"/>
                      <a:pt x="0" y="53"/>
                      <a:pt x="0" y="51"/>
                    </a:cubicBezTo>
                    <a:cubicBezTo>
                      <a:pt x="0" y="29"/>
                      <a:pt x="41" y="13"/>
                      <a:pt x="56" y="13"/>
                    </a:cubicBezTo>
                    <a:cubicBezTo>
                      <a:pt x="63" y="13"/>
                      <a:pt x="62" y="26"/>
                      <a:pt x="64" y="29"/>
                    </a:cubicBezTo>
                    <a:cubicBezTo>
                      <a:pt x="68" y="26"/>
                      <a:pt x="71" y="21"/>
                      <a:pt x="78" y="21"/>
                    </a:cubicBezTo>
                    <a:cubicBezTo>
                      <a:pt x="90" y="21"/>
                      <a:pt x="94" y="26"/>
                      <a:pt x="98" y="34"/>
                    </a:cubicBezTo>
                    <a:cubicBezTo>
                      <a:pt x="102" y="33"/>
                      <a:pt x="106" y="32"/>
                      <a:pt x="111" y="31"/>
                    </a:cubicBezTo>
                    <a:cubicBezTo>
                      <a:pt x="110" y="27"/>
                      <a:pt x="109" y="25"/>
                      <a:pt x="109" y="23"/>
                    </a:cubicBezTo>
                    <a:cubicBezTo>
                      <a:pt x="118" y="23"/>
                      <a:pt x="118" y="23"/>
                      <a:pt x="118" y="23"/>
                    </a:cubicBezTo>
                    <a:cubicBezTo>
                      <a:pt x="124" y="25"/>
                      <a:pt x="131" y="30"/>
                      <a:pt x="133" y="35"/>
                    </a:cubicBezTo>
                    <a:cubicBezTo>
                      <a:pt x="135" y="40"/>
                      <a:pt x="132" y="51"/>
                      <a:pt x="140" y="51"/>
                    </a:cubicBezTo>
                    <a:cubicBezTo>
                      <a:pt x="144" y="51"/>
                      <a:pt x="144" y="50"/>
                      <a:pt x="146" y="48"/>
                    </a:cubicBezTo>
                    <a:cubicBezTo>
                      <a:pt x="142" y="42"/>
                      <a:pt x="136" y="21"/>
                      <a:pt x="136" y="17"/>
                    </a:cubicBezTo>
                    <a:cubicBezTo>
                      <a:pt x="136" y="14"/>
                      <a:pt x="140" y="12"/>
                      <a:pt x="144" y="12"/>
                    </a:cubicBezTo>
                    <a:cubicBezTo>
                      <a:pt x="152" y="12"/>
                      <a:pt x="149" y="15"/>
                      <a:pt x="156" y="12"/>
                    </a:cubicBezTo>
                    <a:cubicBezTo>
                      <a:pt x="156" y="10"/>
                      <a:pt x="156" y="9"/>
                      <a:pt x="156" y="7"/>
                    </a:cubicBezTo>
                    <a:cubicBezTo>
                      <a:pt x="156" y="3"/>
                      <a:pt x="162" y="0"/>
                      <a:pt x="169" y="0"/>
                    </a:cubicBezTo>
                    <a:cubicBezTo>
                      <a:pt x="177" y="0"/>
                      <a:pt x="184" y="3"/>
                      <a:pt x="184" y="10"/>
                    </a:cubicBezTo>
                    <a:cubicBezTo>
                      <a:pt x="184" y="16"/>
                      <a:pt x="175" y="20"/>
                      <a:pt x="175" y="24"/>
                    </a:cubicBezTo>
                    <a:cubicBezTo>
                      <a:pt x="175" y="40"/>
                      <a:pt x="187" y="50"/>
                      <a:pt x="187" y="62"/>
                    </a:cubicBezTo>
                    <a:cubicBezTo>
                      <a:pt x="187" y="76"/>
                      <a:pt x="224" y="85"/>
                      <a:pt x="232" y="92"/>
                    </a:cubicBezTo>
                    <a:cubicBezTo>
                      <a:pt x="224" y="97"/>
                      <a:pt x="222" y="96"/>
                      <a:pt x="214" y="9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7" name="Freeform 55">
                <a:extLst>
                  <a:ext uri="{FF2B5EF4-FFF2-40B4-BE49-F238E27FC236}">
                    <a16:creationId xmlns:a16="http://schemas.microsoft.com/office/drawing/2014/main" id="{46A458E2-DD4A-4005-974E-8FBED7C2F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4888" y="1309688"/>
                <a:ext cx="173038" cy="114300"/>
              </a:xfrm>
              <a:custGeom>
                <a:avLst/>
                <a:gdLst/>
                <a:ahLst/>
                <a:cxnLst>
                  <a:cxn ang="0">
                    <a:pos x="28" y="82"/>
                  </a:cxn>
                  <a:cxn ang="0">
                    <a:pos x="22" y="73"/>
                  </a:cxn>
                  <a:cxn ang="0">
                    <a:pos x="0" y="64"/>
                  </a:cxn>
                  <a:cxn ang="0">
                    <a:pos x="22" y="21"/>
                  </a:cxn>
                  <a:cxn ang="0">
                    <a:pos x="16" y="5"/>
                  </a:cxn>
                  <a:cxn ang="0">
                    <a:pos x="42" y="5"/>
                  </a:cxn>
                  <a:cxn ang="0">
                    <a:pos x="60" y="2"/>
                  </a:cxn>
                  <a:cxn ang="0">
                    <a:pos x="84" y="11"/>
                  </a:cxn>
                  <a:cxn ang="0">
                    <a:pos x="99" y="10"/>
                  </a:cxn>
                  <a:cxn ang="0">
                    <a:pos x="130" y="29"/>
                  </a:cxn>
                  <a:cxn ang="0">
                    <a:pos x="102" y="38"/>
                  </a:cxn>
                  <a:cxn ang="0">
                    <a:pos x="69" y="71"/>
                  </a:cxn>
                  <a:cxn ang="0">
                    <a:pos x="35" y="86"/>
                  </a:cxn>
                  <a:cxn ang="0">
                    <a:pos x="28" y="82"/>
                  </a:cxn>
                </a:cxnLst>
                <a:rect l="0" t="0" r="r" b="b"/>
                <a:pathLst>
                  <a:path w="130" h="86">
                    <a:moveTo>
                      <a:pt x="28" y="82"/>
                    </a:moveTo>
                    <a:cubicBezTo>
                      <a:pt x="26" y="82"/>
                      <a:pt x="23" y="75"/>
                      <a:pt x="22" y="73"/>
                    </a:cubicBezTo>
                    <a:cubicBezTo>
                      <a:pt x="18" y="68"/>
                      <a:pt x="0" y="69"/>
                      <a:pt x="0" y="64"/>
                    </a:cubicBezTo>
                    <a:cubicBezTo>
                      <a:pt x="0" y="49"/>
                      <a:pt x="22" y="37"/>
                      <a:pt x="22" y="21"/>
                    </a:cubicBezTo>
                    <a:cubicBezTo>
                      <a:pt x="22" y="17"/>
                      <a:pt x="16" y="10"/>
                      <a:pt x="16" y="5"/>
                    </a:cubicBezTo>
                    <a:cubicBezTo>
                      <a:pt x="27" y="1"/>
                      <a:pt x="32" y="5"/>
                      <a:pt x="42" y="5"/>
                    </a:cubicBezTo>
                    <a:cubicBezTo>
                      <a:pt x="48" y="5"/>
                      <a:pt x="52" y="0"/>
                      <a:pt x="60" y="2"/>
                    </a:cubicBezTo>
                    <a:cubicBezTo>
                      <a:pt x="70" y="5"/>
                      <a:pt x="74" y="10"/>
                      <a:pt x="84" y="11"/>
                    </a:cubicBezTo>
                    <a:cubicBezTo>
                      <a:pt x="88" y="15"/>
                      <a:pt x="93" y="10"/>
                      <a:pt x="99" y="10"/>
                    </a:cubicBezTo>
                    <a:cubicBezTo>
                      <a:pt x="108" y="10"/>
                      <a:pt x="130" y="19"/>
                      <a:pt x="130" y="29"/>
                    </a:cubicBezTo>
                    <a:cubicBezTo>
                      <a:pt x="130" y="34"/>
                      <a:pt x="106" y="37"/>
                      <a:pt x="102" y="38"/>
                    </a:cubicBezTo>
                    <a:cubicBezTo>
                      <a:pt x="88" y="43"/>
                      <a:pt x="69" y="61"/>
                      <a:pt x="69" y="71"/>
                    </a:cubicBezTo>
                    <a:cubicBezTo>
                      <a:pt x="69" y="75"/>
                      <a:pt x="38" y="86"/>
                      <a:pt x="35" y="86"/>
                    </a:cubicBezTo>
                    <a:cubicBezTo>
                      <a:pt x="32" y="86"/>
                      <a:pt x="30" y="82"/>
                      <a:pt x="28" y="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8" name="Freeform 56">
                <a:extLst>
                  <a:ext uri="{FF2B5EF4-FFF2-40B4-BE49-F238E27FC236}">
                    <a16:creationId xmlns:a16="http://schemas.microsoft.com/office/drawing/2014/main" id="{6B1722DB-0C57-4971-AC40-91EB8F408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0" y="1228725"/>
                <a:ext cx="204788" cy="87313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41" y="59"/>
                  </a:cxn>
                  <a:cxn ang="0">
                    <a:pos x="53" y="53"/>
                  </a:cxn>
                  <a:cxn ang="0">
                    <a:pos x="46" y="43"/>
                  </a:cxn>
                  <a:cxn ang="0">
                    <a:pos x="41" y="49"/>
                  </a:cxn>
                  <a:cxn ang="0">
                    <a:pos x="22" y="52"/>
                  </a:cxn>
                  <a:cxn ang="0">
                    <a:pos x="7" y="49"/>
                  </a:cxn>
                  <a:cxn ang="0">
                    <a:pos x="0" y="42"/>
                  </a:cxn>
                  <a:cxn ang="0">
                    <a:pos x="0" y="36"/>
                  </a:cxn>
                  <a:cxn ang="0">
                    <a:pos x="11" y="31"/>
                  </a:cxn>
                  <a:cxn ang="0">
                    <a:pos x="31" y="36"/>
                  </a:cxn>
                  <a:cxn ang="0">
                    <a:pos x="11" y="30"/>
                  </a:cxn>
                  <a:cxn ang="0">
                    <a:pos x="11" y="23"/>
                  </a:cxn>
                  <a:cxn ang="0">
                    <a:pos x="19" y="23"/>
                  </a:cxn>
                  <a:cxn ang="0">
                    <a:pos x="38" y="26"/>
                  </a:cxn>
                  <a:cxn ang="0">
                    <a:pos x="16" y="22"/>
                  </a:cxn>
                  <a:cxn ang="0">
                    <a:pos x="25" y="17"/>
                  </a:cxn>
                  <a:cxn ang="0">
                    <a:pos x="36" y="18"/>
                  </a:cxn>
                  <a:cxn ang="0">
                    <a:pos x="23" y="12"/>
                  </a:cxn>
                  <a:cxn ang="0">
                    <a:pos x="38" y="12"/>
                  </a:cxn>
                  <a:cxn ang="0">
                    <a:pos x="45" y="19"/>
                  </a:cxn>
                  <a:cxn ang="0">
                    <a:pos x="55" y="19"/>
                  </a:cxn>
                  <a:cxn ang="0">
                    <a:pos x="97" y="36"/>
                  </a:cxn>
                  <a:cxn ang="0">
                    <a:pos x="107" y="30"/>
                  </a:cxn>
                  <a:cxn ang="0">
                    <a:pos x="98" y="29"/>
                  </a:cxn>
                  <a:cxn ang="0">
                    <a:pos x="102" y="27"/>
                  </a:cxn>
                  <a:cxn ang="0">
                    <a:pos x="102" y="21"/>
                  </a:cxn>
                  <a:cxn ang="0">
                    <a:pos x="91" y="15"/>
                  </a:cxn>
                  <a:cxn ang="0">
                    <a:pos x="107" y="0"/>
                  </a:cxn>
                  <a:cxn ang="0">
                    <a:pos x="116" y="4"/>
                  </a:cxn>
                  <a:cxn ang="0">
                    <a:pos x="116" y="9"/>
                  </a:cxn>
                  <a:cxn ang="0">
                    <a:pos x="132" y="26"/>
                  </a:cxn>
                  <a:cxn ang="0">
                    <a:pos x="144" y="20"/>
                  </a:cxn>
                  <a:cxn ang="0">
                    <a:pos x="154" y="31"/>
                  </a:cxn>
                  <a:cxn ang="0">
                    <a:pos x="140" y="52"/>
                  </a:cxn>
                  <a:cxn ang="0">
                    <a:pos x="111" y="51"/>
                  </a:cxn>
                  <a:cxn ang="0">
                    <a:pos x="82" y="59"/>
                  </a:cxn>
                  <a:cxn ang="0">
                    <a:pos x="53" y="65"/>
                  </a:cxn>
                </a:cxnLst>
                <a:rect l="0" t="0" r="r" b="b"/>
                <a:pathLst>
                  <a:path w="154" h="65">
                    <a:moveTo>
                      <a:pt x="53" y="65"/>
                    </a:moveTo>
                    <a:cubicBezTo>
                      <a:pt x="48" y="65"/>
                      <a:pt x="41" y="61"/>
                      <a:pt x="41" y="59"/>
                    </a:cubicBezTo>
                    <a:cubicBezTo>
                      <a:pt x="41" y="52"/>
                      <a:pt x="47" y="53"/>
                      <a:pt x="53" y="53"/>
                    </a:cubicBezTo>
                    <a:cubicBezTo>
                      <a:pt x="50" y="50"/>
                      <a:pt x="46" y="48"/>
                      <a:pt x="46" y="43"/>
                    </a:cubicBezTo>
                    <a:cubicBezTo>
                      <a:pt x="43" y="44"/>
                      <a:pt x="41" y="46"/>
                      <a:pt x="41" y="49"/>
                    </a:cubicBezTo>
                    <a:cubicBezTo>
                      <a:pt x="33" y="50"/>
                      <a:pt x="27" y="52"/>
                      <a:pt x="22" y="52"/>
                    </a:cubicBezTo>
                    <a:cubicBezTo>
                      <a:pt x="16" y="52"/>
                      <a:pt x="10" y="49"/>
                      <a:pt x="7" y="49"/>
                    </a:cubicBezTo>
                    <a:cubicBezTo>
                      <a:pt x="3" y="49"/>
                      <a:pt x="0" y="46"/>
                      <a:pt x="0" y="42"/>
                    </a:cubicBezTo>
                    <a:cubicBezTo>
                      <a:pt x="0" y="38"/>
                      <a:pt x="2" y="39"/>
                      <a:pt x="0" y="36"/>
                    </a:cubicBezTo>
                    <a:cubicBezTo>
                      <a:pt x="5" y="35"/>
                      <a:pt x="7" y="31"/>
                      <a:pt x="11" y="31"/>
                    </a:cubicBezTo>
                    <a:cubicBezTo>
                      <a:pt x="20" y="31"/>
                      <a:pt x="24" y="35"/>
                      <a:pt x="31" y="36"/>
                    </a:cubicBezTo>
                    <a:cubicBezTo>
                      <a:pt x="24" y="35"/>
                      <a:pt x="17" y="32"/>
                      <a:pt x="11" y="3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3"/>
                      <a:pt x="19" y="23"/>
                      <a:pt x="19" y="23"/>
                    </a:cubicBezTo>
                    <a:cubicBezTo>
                      <a:pt x="20" y="23"/>
                      <a:pt x="34" y="26"/>
                      <a:pt x="38" y="26"/>
                    </a:cubicBezTo>
                    <a:cubicBezTo>
                      <a:pt x="30" y="25"/>
                      <a:pt x="23" y="26"/>
                      <a:pt x="16" y="22"/>
                    </a:cubicBezTo>
                    <a:cubicBezTo>
                      <a:pt x="18" y="19"/>
                      <a:pt x="22" y="17"/>
                      <a:pt x="25" y="17"/>
                    </a:cubicBezTo>
                    <a:cubicBezTo>
                      <a:pt x="31" y="17"/>
                      <a:pt x="32" y="19"/>
                      <a:pt x="36" y="18"/>
                    </a:cubicBezTo>
                    <a:cubicBezTo>
                      <a:pt x="31" y="19"/>
                      <a:pt x="23" y="18"/>
                      <a:pt x="23" y="12"/>
                    </a:cubicBezTo>
                    <a:cubicBezTo>
                      <a:pt x="31" y="11"/>
                      <a:pt x="34" y="12"/>
                      <a:pt x="38" y="12"/>
                    </a:cubicBezTo>
                    <a:cubicBezTo>
                      <a:pt x="39" y="12"/>
                      <a:pt x="45" y="14"/>
                      <a:pt x="45" y="19"/>
                    </a:cubicBezTo>
                    <a:cubicBezTo>
                      <a:pt x="50" y="19"/>
                      <a:pt x="54" y="19"/>
                      <a:pt x="55" y="19"/>
                    </a:cubicBezTo>
                    <a:cubicBezTo>
                      <a:pt x="68" y="19"/>
                      <a:pt x="78" y="36"/>
                      <a:pt x="97" y="36"/>
                    </a:cubicBezTo>
                    <a:cubicBezTo>
                      <a:pt x="103" y="36"/>
                      <a:pt x="105" y="34"/>
                      <a:pt x="107" y="30"/>
                    </a:cubicBezTo>
                    <a:cubicBezTo>
                      <a:pt x="102" y="30"/>
                      <a:pt x="100" y="30"/>
                      <a:pt x="98" y="29"/>
                    </a:cubicBezTo>
                    <a:cubicBezTo>
                      <a:pt x="98" y="28"/>
                      <a:pt x="101" y="27"/>
                      <a:pt x="102" y="27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99" y="21"/>
                      <a:pt x="91" y="19"/>
                      <a:pt x="91" y="15"/>
                    </a:cubicBezTo>
                    <a:cubicBezTo>
                      <a:pt x="91" y="7"/>
                      <a:pt x="103" y="4"/>
                      <a:pt x="107" y="0"/>
                    </a:cubicBezTo>
                    <a:cubicBezTo>
                      <a:pt x="110" y="2"/>
                      <a:pt x="113" y="4"/>
                      <a:pt x="116" y="4"/>
                    </a:cubicBezTo>
                    <a:cubicBezTo>
                      <a:pt x="115" y="7"/>
                      <a:pt x="116" y="8"/>
                      <a:pt x="116" y="9"/>
                    </a:cubicBezTo>
                    <a:cubicBezTo>
                      <a:pt x="116" y="16"/>
                      <a:pt x="124" y="26"/>
                      <a:pt x="132" y="26"/>
                    </a:cubicBezTo>
                    <a:cubicBezTo>
                      <a:pt x="136" y="26"/>
                      <a:pt x="139" y="20"/>
                      <a:pt x="144" y="20"/>
                    </a:cubicBezTo>
                    <a:cubicBezTo>
                      <a:pt x="150" y="20"/>
                      <a:pt x="154" y="26"/>
                      <a:pt x="154" y="31"/>
                    </a:cubicBezTo>
                    <a:cubicBezTo>
                      <a:pt x="154" y="37"/>
                      <a:pt x="144" y="51"/>
                      <a:pt x="140" y="52"/>
                    </a:cubicBezTo>
                    <a:cubicBezTo>
                      <a:pt x="137" y="53"/>
                      <a:pt x="111" y="50"/>
                      <a:pt x="111" y="51"/>
                    </a:cubicBezTo>
                    <a:cubicBezTo>
                      <a:pt x="111" y="52"/>
                      <a:pt x="83" y="58"/>
                      <a:pt x="82" y="59"/>
                    </a:cubicBezTo>
                    <a:cubicBezTo>
                      <a:pt x="73" y="62"/>
                      <a:pt x="64" y="65"/>
                      <a:pt x="53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9" name="Freeform 57">
                <a:extLst>
                  <a:ext uri="{FF2B5EF4-FFF2-40B4-BE49-F238E27FC236}">
                    <a16:creationId xmlns:a16="http://schemas.microsoft.com/office/drawing/2014/main" id="{BFFA9A7B-76E4-4A92-9604-19D29834A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2838" y="1260475"/>
                <a:ext cx="28575" cy="2063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11"/>
                  </a:cxn>
                  <a:cxn ang="0">
                    <a:pos x="21" y="0"/>
                  </a:cxn>
                  <a:cxn ang="0">
                    <a:pos x="8" y="16"/>
                  </a:cxn>
                </a:cxnLst>
                <a:rect l="0" t="0" r="r" b="b"/>
                <a:pathLst>
                  <a:path w="21" h="16">
                    <a:moveTo>
                      <a:pt x="8" y="16"/>
                    </a:moveTo>
                    <a:cubicBezTo>
                      <a:pt x="4" y="16"/>
                      <a:pt x="0" y="14"/>
                      <a:pt x="0" y="11"/>
                    </a:cubicBezTo>
                    <a:cubicBezTo>
                      <a:pt x="0" y="3"/>
                      <a:pt x="16" y="0"/>
                      <a:pt x="21" y="0"/>
                    </a:cubicBezTo>
                    <a:cubicBezTo>
                      <a:pt x="20" y="7"/>
                      <a:pt x="13" y="16"/>
                      <a:pt x="8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0" name="Freeform 58">
                <a:extLst>
                  <a:ext uri="{FF2B5EF4-FFF2-40B4-BE49-F238E27FC236}">
                    <a16:creationId xmlns:a16="http://schemas.microsoft.com/office/drawing/2014/main" id="{954396DC-BAD4-4C21-970A-7FE43E172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7450" y="1230313"/>
                <a:ext cx="22225" cy="7938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6" y="6"/>
                  </a:cxn>
                </a:cxnLst>
                <a:rect l="0" t="0" r="r" b="b"/>
                <a:pathLst>
                  <a:path w="16" h="6">
                    <a:moveTo>
                      <a:pt x="6" y="6"/>
                    </a:moveTo>
                    <a:cubicBezTo>
                      <a:pt x="4" y="6"/>
                      <a:pt x="0" y="4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6"/>
                      <a:pt x="6" y="6"/>
                      <a:pt x="6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1" name="Freeform 59">
                <a:extLst>
                  <a:ext uri="{FF2B5EF4-FFF2-40B4-BE49-F238E27FC236}">
                    <a16:creationId xmlns:a16="http://schemas.microsoft.com/office/drawing/2014/main" id="{434EF2B1-6C9A-400D-9587-841C0B5B4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100" y="1203325"/>
                <a:ext cx="117475" cy="65088"/>
              </a:xfrm>
              <a:custGeom>
                <a:avLst/>
                <a:gdLst/>
                <a:ahLst/>
                <a:cxnLst>
                  <a:cxn ang="0">
                    <a:pos x="88" y="8"/>
                  </a:cxn>
                  <a:cxn ang="0">
                    <a:pos x="82" y="15"/>
                  </a:cxn>
                  <a:cxn ang="0">
                    <a:pos x="86" y="24"/>
                  </a:cxn>
                  <a:cxn ang="0">
                    <a:pos x="67" y="38"/>
                  </a:cxn>
                  <a:cxn ang="0">
                    <a:pos x="56" y="26"/>
                  </a:cxn>
                  <a:cxn ang="0">
                    <a:pos x="41" y="39"/>
                  </a:cxn>
                  <a:cxn ang="0">
                    <a:pos x="32" y="49"/>
                  </a:cxn>
                  <a:cxn ang="0">
                    <a:pos x="24" y="42"/>
                  </a:cxn>
                  <a:cxn ang="0">
                    <a:pos x="12" y="42"/>
                  </a:cxn>
                  <a:cxn ang="0">
                    <a:pos x="4" y="46"/>
                  </a:cxn>
                  <a:cxn ang="0">
                    <a:pos x="0" y="39"/>
                  </a:cxn>
                  <a:cxn ang="0">
                    <a:pos x="10" y="31"/>
                  </a:cxn>
                  <a:cxn ang="0">
                    <a:pos x="31" y="23"/>
                  </a:cxn>
                  <a:cxn ang="0">
                    <a:pos x="54" y="6"/>
                  </a:cxn>
                  <a:cxn ang="0">
                    <a:pos x="62" y="7"/>
                  </a:cxn>
                  <a:cxn ang="0">
                    <a:pos x="88" y="8"/>
                  </a:cxn>
                </a:cxnLst>
                <a:rect l="0" t="0" r="r" b="b"/>
                <a:pathLst>
                  <a:path w="88" h="49">
                    <a:moveTo>
                      <a:pt x="88" y="8"/>
                    </a:moveTo>
                    <a:cubicBezTo>
                      <a:pt x="88" y="11"/>
                      <a:pt x="86" y="14"/>
                      <a:pt x="82" y="15"/>
                    </a:cubicBezTo>
                    <a:cubicBezTo>
                      <a:pt x="83" y="19"/>
                      <a:pt x="86" y="20"/>
                      <a:pt x="86" y="2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0" y="38"/>
                      <a:pt x="60" y="28"/>
                      <a:pt x="56" y="26"/>
                    </a:cubicBezTo>
                    <a:cubicBezTo>
                      <a:pt x="55" y="33"/>
                      <a:pt x="48" y="40"/>
                      <a:pt x="41" y="39"/>
                    </a:cubicBezTo>
                    <a:cubicBezTo>
                      <a:pt x="40" y="44"/>
                      <a:pt x="37" y="49"/>
                      <a:pt x="32" y="49"/>
                    </a:cubicBezTo>
                    <a:cubicBezTo>
                      <a:pt x="28" y="49"/>
                      <a:pt x="25" y="44"/>
                      <a:pt x="24" y="42"/>
                    </a:cubicBezTo>
                    <a:cubicBezTo>
                      <a:pt x="19" y="45"/>
                      <a:pt x="16" y="42"/>
                      <a:pt x="12" y="42"/>
                    </a:cubicBezTo>
                    <a:cubicBezTo>
                      <a:pt x="9" y="42"/>
                      <a:pt x="8" y="45"/>
                      <a:pt x="4" y="46"/>
                    </a:cubicBezTo>
                    <a:cubicBezTo>
                      <a:pt x="4" y="43"/>
                      <a:pt x="0" y="41"/>
                      <a:pt x="0" y="39"/>
                    </a:cubicBezTo>
                    <a:cubicBezTo>
                      <a:pt x="0" y="38"/>
                      <a:pt x="8" y="32"/>
                      <a:pt x="10" y="31"/>
                    </a:cubicBezTo>
                    <a:cubicBezTo>
                      <a:pt x="17" y="28"/>
                      <a:pt x="23" y="27"/>
                      <a:pt x="31" y="23"/>
                    </a:cubicBezTo>
                    <a:cubicBezTo>
                      <a:pt x="39" y="18"/>
                      <a:pt x="41" y="6"/>
                      <a:pt x="54" y="6"/>
                    </a:cubicBezTo>
                    <a:cubicBezTo>
                      <a:pt x="57" y="6"/>
                      <a:pt x="58" y="7"/>
                      <a:pt x="62" y="7"/>
                    </a:cubicBezTo>
                    <a:cubicBezTo>
                      <a:pt x="62" y="7"/>
                      <a:pt x="88" y="0"/>
                      <a:pt x="88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2" name="Freeform 60">
                <a:extLst>
                  <a:ext uri="{FF2B5EF4-FFF2-40B4-BE49-F238E27FC236}">
                    <a16:creationId xmlns:a16="http://schemas.microsoft.com/office/drawing/2014/main" id="{73A893F4-889B-4420-964C-7BC05C077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1263" y="1162050"/>
                <a:ext cx="66675" cy="20638"/>
              </a:xfrm>
              <a:custGeom>
                <a:avLst/>
                <a:gdLst/>
                <a:ahLst/>
                <a:cxnLst>
                  <a:cxn ang="0">
                    <a:pos x="20" y="15"/>
                  </a:cxn>
                  <a:cxn ang="0">
                    <a:pos x="9" y="12"/>
                  </a:cxn>
                  <a:cxn ang="0">
                    <a:pos x="0" y="15"/>
                  </a:cxn>
                  <a:cxn ang="0">
                    <a:pos x="32" y="0"/>
                  </a:cxn>
                  <a:cxn ang="0">
                    <a:pos x="50" y="11"/>
                  </a:cxn>
                  <a:cxn ang="0">
                    <a:pos x="39" y="15"/>
                  </a:cxn>
                  <a:cxn ang="0">
                    <a:pos x="20" y="15"/>
                  </a:cxn>
                </a:cxnLst>
                <a:rect l="0" t="0" r="r" b="b"/>
                <a:pathLst>
                  <a:path w="50" h="15">
                    <a:moveTo>
                      <a:pt x="20" y="15"/>
                    </a:moveTo>
                    <a:cubicBezTo>
                      <a:pt x="14" y="15"/>
                      <a:pt x="13" y="12"/>
                      <a:pt x="9" y="12"/>
                    </a:cubicBezTo>
                    <a:cubicBezTo>
                      <a:pt x="5" y="12"/>
                      <a:pt x="3" y="15"/>
                      <a:pt x="0" y="15"/>
                    </a:cubicBezTo>
                    <a:cubicBezTo>
                      <a:pt x="0" y="9"/>
                      <a:pt x="26" y="0"/>
                      <a:pt x="32" y="0"/>
                    </a:cubicBezTo>
                    <a:cubicBezTo>
                      <a:pt x="41" y="0"/>
                      <a:pt x="49" y="5"/>
                      <a:pt x="50" y="11"/>
                    </a:cubicBezTo>
                    <a:cubicBezTo>
                      <a:pt x="47" y="12"/>
                      <a:pt x="44" y="15"/>
                      <a:pt x="39" y="15"/>
                    </a:cubicBezTo>
                    <a:cubicBezTo>
                      <a:pt x="27" y="15"/>
                      <a:pt x="29" y="15"/>
                      <a:pt x="20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3" name="Freeform 61">
                <a:extLst>
                  <a:ext uri="{FF2B5EF4-FFF2-40B4-BE49-F238E27FC236}">
                    <a16:creationId xmlns:a16="http://schemas.microsoft.com/office/drawing/2014/main" id="{FDA023B8-C591-4745-9B31-EEAACF7CC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850" y="1185863"/>
                <a:ext cx="58738" cy="30163"/>
              </a:xfrm>
              <a:custGeom>
                <a:avLst/>
                <a:gdLst/>
                <a:ahLst/>
                <a:cxnLst>
                  <a:cxn ang="0">
                    <a:pos x="38" y="10"/>
                  </a:cxn>
                  <a:cxn ang="0">
                    <a:pos x="14" y="23"/>
                  </a:cxn>
                  <a:cxn ang="0">
                    <a:pos x="0" y="11"/>
                  </a:cxn>
                  <a:cxn ang="0">
                    <a:pos x="36" y="0"/>
                  </a:cxn>
                  <a:cxn ang="0">
                    <a:pos x="44" y="5"/>
                  </a:cxn>
                  <a:cxn ang="0">
                    <a:pos x="25" y="10"/>
                  </a:cxn>
                  <a:cxn ang="0">
                    <a:pos x="38" y="10"/>
                  </a:cxn>
                </a:cxnLst>
                <a:rect l="0" t="0" r="r" b="b"/>
                <a:pathLst>
                  <a:path w="44" h="23">
                    <a:moveTo>
                      <a:pt x="38" y="10"/>
                    </a:moveTo>
                    <a:cubicBezTo>
                      <a:pt x="38" y="19"/>
                      <a:pt x="24" y="23"/>
                      <a:pt x="14" y="23"/>
                    </a:cubicBezTo>
                    <a:cubicBezTo>
                      <a:pt x="8" y="23"/>
                      <a:pt x="0" y="15"/>
                      <a:pt x="0" y="11"/>
                    </a:cubicBezTo>
                    <a:cubicBezTo>
                      <a:pt x="0" y="1"/>
                      <a:pt x="27" y="0"/>
                      <a:pt x="36" y="0"/>
                    </a:cubicBezTo>
                    <a:cubicBezTo>
                      <a:pt x="41" y="0"/>
                      <a:pt x="43" y="3"/>
                      <a:pt x="44" y="5"/>
                    </a:cubicBezTo>
                    <a:cubicBezTo>
                      <a:pt x="39" y="9"/>
                      <a:pt x="32" y="10"/>
                      <a:pt x="25" y="10"/>
                    </a:cubicBezTo>
                    <a:lnTo>
                      <a:pt x="38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4" name="Freeform 62">
                <a:extLst>
                  <a:ext uri="{FF2B5EF4-FFF2-40B4-BE49-F238E27FC236}">
                    <a16:creationId xmlns:a16="http://schemas.microsoft.com/office/drawing/2014/main" id="{47E21C6E-9E07-4B11-BB75-716A217360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4275" y="1181100"/>
                <a:ext cx="20638" cy="22225"/>
              </a:xfrm>
              <a:custGeom>
                <a:avLst/>
                <a:gdLst/>
                <a:ahLst/>
                <a:cxnLst>
                  <a:cxn ang="0">
                    <a:pos x="15" y="12"/>
                  </a:cxn>
                  <a:cxn ang="0">
                    <a:pos x="9" y="17"/>
                  </a:cxn>
                  <a:cxn ang="0">
                    <a:pos x="0" y="11"/>
                  </a:cxn>
                  <a:cxn ang="0">
                    <a:pos x="15" y="12"/>
                  </a:cxn>
                </a:cxnLst>
                <a:rect l="0" t="0" r="r" b="b"/>
                <a:pathLst>
                  <a:path w="15" h="17">
                    <a:moveTo>
                      <a:pt x="15" y="12"/>
                    </a:moveTo>
                    <a:cubicBezTo>
                      <a:pt x="13" y="15"/>
                      <a:pt x="12" y="17"/>
                      <a:pt x="9" y="17"/>
                    </a:cubicBezTo>
                    <a:cubicBezTo>
                      <a:pt x="5" y="17"/>
                      <a:pt x="0" y="13"/>
                      <a:pt x="0" y="11"/>
                    </a:cubicBezTo>
                    <a:cubicBezTo>
                      <a:pt x="0" y="0"/>
                      <a:pt x="12" y="11"/>
                      <a:pt x="1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5" name="Freeform 63">
                <a:extLst>
                  <a:ext uri="{FF2B5EF4-FFF2-40B4-BE49-F238E27FC236}">
                    <a16:creationId xmlns:a16="http://schemas.microsoft.com/office/drawing/2014/main" id="{88300B00-9DFD-442A-81E1-4E9E45134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3" y="1335088"/>
                <a:ext cx="100013" cy="80963"/>
              </a:xfrm>
              <a:custGeom>
                <a:avLst/>
                <a:gdLst/>
                <a:ahLst/>
                <a:cxnLst>
                  <a:cxn ang="0">
                    <a:pos x="66" y="23"/>
                  </a:cxn>
                  <a:cxn ang="0">
                    <a:pos x="65" y="30"/>
                  </a:cxn>
                  <a:cxn ang="0">
                    <a:pos x="75" y="32"/>
                  </a:cxn>
                  <a:cxn ang="0">
                    <a:pos x="57" y="55"/>
                  </a:cxn>
                  <a:cxn ang="0">
                    <a:pos x="49" y="61"/>
                  </a:cxn>
                  <a:cxn ang="0">
                    <a:pos x="39" y="54"/>
                  </a:cxn>
                  <a:cxn ang="0">
                    <a:pos x="0" y="30"/>
                  </a:cxn>
                  <a:cxn ang="0">
                    <a:pos x="0" y="23"/>
                  </a:cxn>
                  <a:cxn ang="0">
                    <a:pos x="20" y="28"/>
                  </a:cxn>
                  <a:cxn ang="0">
                    <a:pos x="27" y="28"/>
                  </a:cxn>
                  <a:cxn ang="0">
                    <a:pos x="27" y="16"/>
                  </a:cxn>
                  <a:cxn ang="0">
                    <a:pos x="12" y="11"/>
                  </a:cxn>
                  <a:cxn ang="0">
                    <a:pos x="16" y="7"/>
                  </a:cxn>
                  <a:cxn ang="0">
                    <a:pos x="42" y="2"/>
                  </a:cxn>
                  <a:cxn ang="0">
                    <a:pos x="60" y="2"/>
                  </a:cxn>
                  <a:cxn ang="0">
                    <a:pos x="64" y="6"/>
                  </a:cxn>
                  <a:cxn ang="0">
                    <a:pos x="50" y="22"/>
                  </a:cxn>
                  <a:cxn ang="0">
                    <a:pos x="66" y="23"/>
                  </a:cxn>
                </a:cxnLst>
                <a:rect l="0" t="0" r="r" b="b"/>
                <a:pathLst>
                  <a:path w="75" h="61">
                    <a:moveTo>
                      <a:pt x="66" y="23"/>
                    </a:moveTo>
                    <a:cubicBezTo>
                      <a:pt x="66" y="29"/>
                      <a:pt x="65" y="25"/>
                      <a:pt x="65" y="30"/>
                    </a:cubicBezTo>
                    <a:cubicBezTo>
                      <a:pt x="67" y="30"/>
                      <a:pt x="72" y="31"/>
                      <a:pt x="75" y="32"/>
                    </a:cubicBezTo>
                    <a:cubicBezTo>
                      <a:pt x="73" y="56"/>
                      <a:pt x="72" y="49"/>
                      <a:pt x="57" y="55"/>
                    </a:cubicBezTo>
                    <a:cubicBezTo>
                      <a:pt x="53" y="56"/>
                      <a:pt x="53" y="61"/>
                      <a:pt x="49" y="61"/>
                    </a:cubicBezTo>
                    <a:cubicBezTo>
                      <a:pt x="42" y="61"/>
                      <a:pt x="42" y="56"/>
                      <a:pt x="39" y="54"/>
                    </a:cubicBezTo>
                    <a:cubicBezTo>
                      <a:pt x="27" y="41"/>
                      <a:pt x="13" y="43"/>
                      <a:pt x="0" y="3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3"/>
                      <a:pt x="12" y="28"/>
                      <a:pt x="20" y="28"/>
                    </a:cubicBezTo>
                    <a:cubicBezTo>
                      <a:pt x="24" y="28"/>
                      <a:pt x="23" y="28"/>
                      <a:pt x="27" y="28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1" y="15"/>
                      <a:pt x="12" y="16"/>
                      <a:pt x="12" y="11"/>
                    </a:cubicBezTo>
                    <a:cubicBezTo>
                      <a:pt x="12" y="9"/>
                      <a:pt x="15" y="8"/>
                      <a:pt x="16" y="7"/>
                    </a:cubicBezTo>
                    <a:cubicBezTo>
                      <a:pt x="23" y="0"/>
                      <a:pt x="32" y="2"/>
                      <a:pt x="42" y="2"/>
                    </a:cubicBezTo>
                    <a:cubicBezTo>
                      <a:pt x="50" y="2"/>
                      <a:pt x="60" y="2"/>
                      <a:pt x="60" y="2"/>
                    </a:cubicBezTo>
                    <a:cubicBezTo>
                      <a:pt x="61" y="2"/>
                      <a:pt x="64" y="4"/>
                      <a:pt x="64" y="6"/>
                    </a:cubicBezTo>
                    <a:cubicBezTo>
                      <a:pt x="64" y="15"/>
                      <a:pt x="53" y="18"/>
                      <a:pt x="50" y="22"/>
                    </a:cubicBezTo>
                    <a:cubicBezTo>
                      <a:pt x="53" y="22"/>
                      <a:pt x="66" y="18"/>
                      <a:pt x="66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6" name="Freeform 64">
                <a:extLst>
                  <a:ext uri="{FF2B5EF4-FFF2-40B4-BE49-F238E27FC236}">
                    <a16:creationId xmlns:a16="http://schemas.microsoft.com/office/drawing/2014/main" id="{B2AFD20B-9400-4A26-B787-1C7BC00CA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6838" y="1236663"/>
                <a:ext cx="111125" cy="603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0" y="2"/>
                  </a:cxn>
                  <a:cxn ang="0">
                    <a:pos x="5" y="2"/>
                  </a:cxn>
                  <a:cxn ang="0">
                    <a:pos x="38" y="20"/>
                  </a:cxn>
                  <a:cxn ang="0">
                    <a:pos x="29" y="13"/>
                  </a:cxn>
                  <a:cxn ang="0">
                    <a:pos x="29" y="8"/>
                  </a:cxn>
                  <a:cxn ang="0">
                    <a:pos x="54" y="17"/>
                  </a:cxn>
                  <a:cxn ang="0">
                    <a:pos x="54" y="8"/>
                  </a:cxn>
                  <a:cxn ang="0">
                    <a:pos x="38" y="1"/>
                  </a:cxn>
                  <a:cxn ang="0">
                    <a:pos x="46" y="1"/>
                  </a:cxn>
                  <a:cxn ang="0">
                    <a:pos x="66" y="5"/>
                  </a:cxn>
                  <a:cxn ang="0">
                    <a:pos x="75" y="2"/>
                  </a:cxn>
                  <a:cxn ang="0">
                    <a:pos x="84" y="13"/>
                  </a:cxn>
                  <a:cxn ang="0">
                    <a:pos x="80" y="41"/>
                  </a:cxn>
                  <a:cxn ang="0">
                    <a:pos x="62" y="43"/>
                  </a:cxn>
                  <a:cxn ang="0">
                    <a:pos x="48" y="41"/>
                  </a:cxn>
                  <a:cxn ang="0">
                    <a:pos x="51" y="36"/>
                  </a:cxn>
                  <a:cxn ang="0">
                    <a:pos x="51" y="32"/>
                  </a:cxn>
                  <a:cxn ang="0">
                    <a:pos x="62" y="25"/>
                  </a:cxn>
                  <a:cxn ang="0">
                    <a:pos x="57" y="24"/>
                  </a:cxn>
                  <a:cxn ang="0">
                    <a:pos x="25" y="28"/>
                  </a:cxn>
                  <a:cxn ang="0">
                    <a:pos x="20" y="23"/>
                  </a:cxn>
                  <a:cxn ang="0">
                    <a:pos x="13" y="23"/>
                  </a:cxn>
                  <a:cxn ang="0">
                    <a:pos x="12" y="19"/>
                  </a:cxn>
                  <a:cxn ang="0">
                    <a:pos x="1" y="14"/>
                  </a:cxn>
                  <a:cxn ang="0">
                    <a:pos x="1" y="6"/>
                  </a:cxn>
                  <a:cxn ang="0">
                    <a:pos x="4" y="11"/>
                  </a:cxn>
                </a:cxnLst>
                <a:rect l="0" t="0" r="r" b="b"/>
                <a:pathLst>
                  <a:path w="84" h="45">
                    <a:moveTo>
                      <a:pt x="4" y="11"/>
                    </a:moveTo>
                    <a:cubicBezTo>
                      <a:pt x="2" y="9"/>
                      <a:pt x="0" y="6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18" y="2"/>
                      <a:pt x="24" y="24"/>
                      <a:pt x="38" y="20"/>
                    </a:cubicBezTo>
                    <a:cubicBezTo>
                      <a:pt x="35" y="18"/>
                      <a:pt x="31" y="15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9" y="8"/>
                      <a:pt x="43" y="17"/>
                      <a:pt x="54" y="1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6" y="8"/>
                      <a:pt x="40" y="8"/>
                      <a:pt x="38" y="1"/>
                    </a:cubicBezTo>
                    <a:cubicBezTo>
                      <a:pt x="41" y="0"/>
                      <a:pt x="43" y="1"/>
                      <a:pt x="46" y="1"/>
                    </a:cubicBezTo>
                    <a:cubicBezTo>
                      <a:pt x="53" y="1"/>
                      <a:pt x="58" y="5"/>
                      <a:pt x="66" y="5"/>
                    </a:cubicBezTo>
                    <a:cubicBezTo>
                      <a:pt x="69" y="5"/>
                      <a:pt x="71" y="2"/>
                      <a:pt x="75" y="2"/>
                    </a:cubicBezTo>
                    <a:cubicBezTo>
                      <a:pt x="83" y="2"/>
                      <a:pt x="84" y="6"/>
                      <a:pt x="84" y="13"/>
                    </a:cubicBezTo>
                    <a:cubicBezTo>
                      <a:pt x="84" y="23"/>
                      <a:pt x="78" y="28"/>
                      <a:pt x="80" y="41"/>
                    </a:cubicBezTo>
                    <a:cubicBezTo>
                      <a:pt x="73" y="43"/>
                      <a:pt x="64" y="43"/>
                      <a:pt x="62" y="43"/>
                    </a:cubicBezTo>
                    <a:cubicBezTo>
                      <a:pt x="60" y="43"/>
                      <a:pt x="48" y="45"/>
                      <a:pt x="48" y="41"/>
                    </a:cubicBezTo>
                    <a:cubicBezTo>
                      <a:pt x="48" y="39"/>
                      <a:pt x="50" y="37"/>
                      <a:pt x="51" y="36"/>
                    </a:cubicBezTo>
                    <a:cubicBezTo>
                      <a:pt x="51" y="35"/>
                      <a:pt x="51" y="33"/>
                      <a:pt x="51" y="32"/>
                    </a:cubicBezTo>
                    <a:cubicBezTo>
                      <a:pt x="51" y="28"/>
                      <a:pt x="60" y="28"/>
                      <a:pt x="62" y="25"/>
                    </a:cubicBezTo>
                    <a:cubicBezTo>
                      <a:pt x="61" y="24"/>
                      <a:pt x="59" y="24"/>
                      <a:pt x="57" y="24"/>
                    </a:cubicBezTo>
                    <a:cubicBezTo>
                      <a:pt x="49" y="24"/>
                      <a:pt x="34" y="28"/>
                      <a:pt x="25" y="28"/>
                    </a:cubicBezTo>
                    <a:cubicBezTo>
                      <a:pt x="22" y="28"/>
                      <a:pt x="20" y="26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7" y="20"/>
                      <a:pt x="4" y="17"/>
                      <a:pt x="1" y="14"/>
                    </a:cubicBezTo>
                    <a:cubicBezTo>
                      <a:pt x="1" y="6"/>
                      <a:pt x="1" y="6"/>
                      <a:pt x="1" y="6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7" name="Freeform 65">
                <a:extLst>
                  <a:ext uri="{FF2B5EF4-FFF2-40B4-BE49-F238E27FC236}">
                    <a16:creationId xmlns:a16="http://schemas.microsoft.com/office/drawing/2014/main" id="{C3212A01-5FF5-41AA-8E38-7F3BFDF918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0975" y="1462088"/>
                <a:ext cx="65088" cy="38100"/>
              </a:xfrm>
              <a:custGeom>
                <a:avLst/>
                <a:gdLst/>
                <a:ahLst/>
                <a:cxnLst>
                  <a:cxn ang="0">
                    <a:pos x="38" y="29"/>
                  </a:cxn>
                  <a:cxn ang="0">
                    <a:pos x="0" y="16"/>
                  </a:cxn>
                  <a:cxn ang="0">
                    <a:pos x="9" y="14"/>
                  </a:cxn>
                  <a:cxn ang="0">
                    <a:pos x="22" y="0"/>
                  </a:cxn>
                  <a:cxn ang="0">
                    <a:pos x="49" y="22"/>
                  </a:cxn>
                  <a:cxn ang="0">
                    <a:pos x="38" y="29"/>
                  </a:cxn>
                </a:cxnLst>
                <a:rect l="0" t="0" r="r" b="b"/>
                <a:pathLst>
                  <a:path w="49" h="29">
                    <a:moveTo>
                      <a:pt x="38" y="29"/>
                    </a:moveTo>
                    <a:cubicBezTo>
                      <a:pt x="32" y="29"/>
                      <a:pt x="0" y="17"/>
                      <a:pt x="0" y="16"/>
                    </a:cubicBezTo>
                    <a:cubicBezTo>
                      <a:pt x="0" y="12"/>
                      <a:pt x="8" y="14"/>
                      <a:pt x="9" y="14"/>
                    </a:cubicBezTo>
                    <a:cubicBezTo>
                      <a:pt x="15" y="12"/>
                      <a:pt x="13" y="0"/>
                      <a:pt x="22" y="0"/>
                    </a:cubicBezTo>
                    <a:cubicBezTo>
                      <a:pt x="28" y="0"/>
                      <a:pt x="46" y="16"/>
                      <a:pt x="49" y="22"/>
                    </a:cubicBezTo>
                    <a:cubicBezTo>
                      <a:pt x="45" y="25"/>
                      <a:pt x="43" y="29"/>
                      <a:pt x="38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8" name="Freeform 66">
                <a:extLst>
                  <a:ext uri="{FF2B5EF4-FFF2-40B4-BE49-F238E27FC236}">
                    <a16:creationId xmlns:a16="http://schemas.microsoft.com/office/drawing/2014/main" id="{8340D426-453A-4097-9D7A-301D229F89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475" y="1323975"/>
                <a:ext cx="85725" cy="69850"/>
              </a:xfrm>
              <a:custGeom>
                <a:avLst/>
                <a:gdLst/>
                <a:ahLst/>
                <a:cxnLst>
                  <a:cxn ang="0">
                    <a:pos x="65" y="11"/>
                  </a:cxn>
                  <a:cxn ang="0">
                    <a:pos x="57" y="18"/>
                  </a:cxn>
                  <a:cxn ang="0">
                    <a:pos x="32" y="35"/>
                  </a:cxn>
                  <a:cxn ang="0">
                    <a:pos x="20" y="38"/>
                  </a:cxn>
                  <a:cxn ang="0">
                    <a:pos x="25" y="38"/>
                  </a:cxn>
                  <a:cxn ang="0">
                    <a:pos x="15" y="53"/>
                  </a:cxn>
                  <a:cxn ang="0">
                    <a:pos x="6" y="53"/>
                  </a:cxn>
                  <a:cxn ang="0">
                    <a:pos x="7" y="40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7"/>
                  </a:cxn>
                  <a:cxn ang="0">
                    <a:pos x="22" y="0"/>
                  </a:cxn>
                  <a:cxn ang="0">
                    <a:pos x="65" y="5"/>
                  </a:cxn>
                  <a:cxn ang="0">
                    <a:pos x="65" y="11"/>
                  </a:cxn>
                </a:cxnLst>
                <a:rect l="0" t="0" r="r" b="b"/>
                <a:pathLst>
                  <a:path w="65" h="53">
                    <a:moveTo>
                      <a:pt x="65" y="11"/>
                    </a:moveTo>
                    <a:cubicBezTo>
                      <a:pt x="65" y="12"/>
                      <a:pt x="57" y="18"/>
                      <a:pt x="57" y="18"/>
                    </a:cubicBezTo>
                    <a:cubicBezTo>
                      <a:pt x="51" y="26"/>
                      <a:pt x="45" y="35"/>
                      <a:pt x="32" y="35"/>
                    </a:cubicBezTo>
                    <a:cubicBezTo>
                      <a:pt x="22" y="35"/>
                      <a:pt x="22" y="30"/>
                      <a:pt x="20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4" y="46"/>
                      <a:pt x="21" y="48"/>
                      <a:pt x="15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47"/>
                      <a:pt x="6" y="42"/>
                      <a:pt x="7" y="40"/>
                    </a:cubicBezTo>
                    <a:cubicBezTo>
                      <a:pt x="0" y="33"/>
                      <a:pt x="3" y="27"/>
                      <a:pt x="0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8" y="11"/>
                      <a:pt x="10" y="11"/>
                    </a:cubicBezTo>
                    <a:cubicBezTo>
                      <a:pt x="9" y="11"/>
                      <a:pt x="10" y="8"/>
                      <a:pt x="10" y="7"/>
                    </a:cubicBezTo>
                    <a:cubicBezTo>
                      <a:pt x="10" y="6"/>
                      <a:pt x="13" y="0"/>
                      <a:pt x="22" y="0"/>
                    </a:cubicBezTo>
                    <a:cubicBezTo>
                      <a:pt x="37" y="0"/>
                      <a:pt x="49" y="5"/>
                      <a:pt x="65" y="5"/>
                    </a:cubicBezTo>
                    <a:cubicBezTo>
                      <a:pt x="65" y="8"/>
                      <a:pt x="65" y="9"/>
                      <a:pt x="6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9" name="Freeform 67">
                <a:extLst>
                  <a:ext uri="{FF2B5EF4-FFF2-40B4-BE49-F238E27FC236}">
                    <a16:creationId xmlns:a16="http://schemas.microsoft.com/office/drawing/2014/main" id="{13107601-21D1-48B2-8AE9-266148AE4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63" y="1198563"/>
                <a:ext cx="28575" cy="23813"/>
              </a:xfrm>
              <a:custGeom>
                <a:avLst/>
                <a:gdLst/>
                <a:ahLst/>
                <a:cxnLst>
                  <a:cxn ang="0">
                    <a:pos x="21" y="12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21" y="12"/>
                  </a:cxn>
                </a:cxnLst>
                <a:rect l="0" t="0" r="r" b="b"/>
                <a:pathLst>
                  <a:path w="21" h="18">
                    <a:moveTo>
                      <a:pt x="21" y="12"/>
                    </a:moveTo>
                    <a:cubicBezTo>
                      <a:pt x="21" y="16"/>
                      <a:pt x="18" y="18"/>
                      <a:pt x="15" y="18"/>
                    </a:cubicBezTo>
                    <a:cubicBezTo>
                      <a:pt x="10" y="18"/>
                      <a:pt x="0" y="6"/>
                      <a:pt x="0" y="0"/>
                    </a:cubicBezTo>
                    <a:cubicBezTo>
                      <a:pt x="11" y="0"/>
                      <a:pt x="12" y="9"/>
                      <a:pt x="21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0" name="Freeform 68">
                <a:extLst>
                  <a:ext uri="{FF2B5EF4-FFF2-40B4-BE49-F238E27FC236}">
                    <a16:creationId xmlns:a16="http://schemas.microsoft.com/office/drawing/2014/main" id="{DD174AB9-43CE-4ABE-943B-DBFFDC6BF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5725" y="1277938"/>
                <a:ext cx="19050" cy="158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5" y="6"/>
                  </a:cxn>
                  <a:cxn ang="0">
                    <a:pos x="9" y="12"/>
                  </a:cxn>
                  <a:cxn ang="0">
                    <a:pos x="0" y="12"/>
                  </a:cxn>
                  <a:cxn ang="0">
                    <a:pos x="12" y="0"/>
                  </a:cxn>
                </a:cxnLst>
                <a:rect l="0" t="0" r="r" b="b"/>
                <a:pathLst>
                  <a:path w="15" h="12">
                    <a:moveTo>
                      <a:pt x="12" y="0"/>
                    </a:moveTo>
                    <a:cubicBezTo>
                      <a:pt x="13" y="2"/>
                      <a:pt x="15" y="3"/>
                      <a:pt x="15" y="6"/>
                    </a:cubicBezTo>
                    <a:cubicBezTo>
                      <a:pt x="15" y="12"/>
                      <a:pt x="11" y="12"/>
                      <a:pt x="9" y="12"/>
                    </a:cubicBezTo>
                    <a:cubicBezTo>
                      <a:pt x="4" y="12"/>
                      <a:pt x="3" y="11"/>
                      <a:pt x="0" y="12"/>
                    </a:cubicBezTo>
                    <a:cubicBezTo>
                      <a:pt x="2" y="4"/>
                      <a:pt x="6" y="2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1" name="Freeform 69">
                <a:extLst>
                  <a:ext uri="{FF2B5EF4-FFF2-40B4-BE49-F238E27FC236}">
                    <a16:creationId xmlns:a16="http://schemas.microsoft.com/office/drawing/2014/main" id="{86223612-97C6-4EB0-B43A-8F6328734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613" y="1139825"/>
                <a:ext cx="109538" cy="57150"/>
              </a:xfrm>
              <a:custGeom>
                <a:avLst/>
                <a:gdLst/>
                <a:ahLst/>
                <a:cxnLst>
                  <a:cxn ang="0">
                    <a:pos x="54" y="32"/>
                  </a:cxn>
                  <a:cxn ang="0">
                    <a:pos x="33" y="30"/>
                  </a:cxn>
                  <a:cxn ang="0">
                    <a:pos x="19" y="29"/>
                  </a:cxn>
                  <a:cxn ang="0">
                    <a:pos x="7" y="25"/>
                  </a:cxn>
                  <a:cxn ang="0">
                    <a:pos x="20" y="20"/>
                  </a:cxn>
                  <a:cxn ang="0">
                    <a:pos x="20" y="15"/>
                  </a:cxn>
                  <a:cxn ang="0">
                    <a:pos x="5" y="15"/>
                  </a:cxn>
                  <a:cxn ang="0">
                    <a:pos x="8" y="10"/>
                  </a:cxn>
                  <a:cxn ang="0">
                    <a:pos x="0" y="3"/>
                  </a:cxn>
                  <a:cxn ang="0">
                    <a:pos x="14" y="0"/>
                  </a:cxn>
                  <a:cxn ang="0">
                    <a:pos x="31" y="8"/>
                  </a:cxn>
                  <a:cxn ang="0">
                    <a:pos x="40" y="4"/>
                  </a:cxn>
                  <a:cxn ang="0">
                    <a:pos x="53" y="15"/>
                  </a:cxn>
                  <a:cxn ang="0">
                    <a:pos x="60" y="11"/>
                  </a:cxn>
                  <a:cxn ang="0">
                    <a:pos x="73" y="21"/>
                  </a:cxn>
                  <a:cxn ang="0">
                    <a:pos x="70" y="26"/>
                  </a:cxn>
                  <a:cxn ang="0">
                    <a:pos x="82" y="37"/>
                  </a:cxn>
                  <a:cxn ang="0">
                    <a:pos x="74" y="43"/>
                  </a:cxn>
                  <a:cxn ang="0">
                    <a:pos x="54" y="32"/>
                  </a:cxn>
                </a:cxnLst>
                <a:rect l="0" t="0" r="r" b="b"/>
                <a:pathLst>
                  <a:path w="82" h="43">
                    <a:moveTo>
                      <a:pt x="54" y="32"/>
                    </a:moveTo>
                    <a:cubicBezTo>
                      <a:pt x="46" y="32"/>
                      <a:pt x="41" y="29"/>
                      <a:pt x="33" y="30"/>
                    </a:cubicBezTo>
                    <a:cubicBezTo>
                      <a:pt x="31" y="26"/>
                      <a:pt x="25" y="29"/>
                      <a:pt x="19" y="29"/>
                    </a:cubicBezTo>
                    <a:cubicBezTo>
                      <a:pt x="13" y="29"/>
                      <a:pt x="11" y="29"/>
                      <a:pt x="7" y="25"/>
                    </a:cubicBezTo>
                    <a:cubicBezTo>
                      <a:pt x="11" y="21"/>
                      <a:pt x="15" y="22"/>
                      <a:pt x="20" y="20"/>
                    </a:cubicBezTo>
                    <a:cubicBezTo>
                      <a:pt x="19" y="18"/>
                      <a:pt x="19" y="16"/>
                      <a:pt x="20" y="15"/>
                    </a:cubicBezTo>
                    <a:cubicBezTo>
                      <a:pt x="10" y="15"/>
                      <a:pt x="8" y="17"/>
                      <a:pt x="5" y="15"/>
                    </a:cubicBezTo>
                    <a:cubicBezTo>
                      <a:pt x="6" y="14"/>
                      <a:pt x="7" y="12"/>
                      <a:pt x="8" y="10"/>
                    </a:cubicBezTo>
                    <a:cubicBezTo>
                      <a:pt x="2" y="10"/>
                      <a:pt x="0" y="9"/>
                      <a:pt x="0" y="3"/>
                    </a:cubicBezTo>
                    <a:cubicBezTo>
                      <a:pt x="6" y="3"/>
                      <a:pt x="9" y="0"/>
                      <a:pt x="14" y="0"/>
                    </a:cubicBezTo>
                    <a:cubicBezTo>
                      <a:pt x="24" y="0"/>
                      <a:pt x="26" y="8"/>
                      <a:pt x="31" y="8"/>
                    </a:cubicBezTo>
                    <a:cubicBezTo>
                      <a:pt x="35" y="8"/>
                      <a:pt x="36" y="4"/>
                      <a:pt x="40" y="4"/>
                    </a:cubicBezTo>
                    <a:cubicBezTo>
                      <a:pt x="49" y="4"/>
                      <a:pt x="48" y="15"/>
                      <a:pt x="53" y="15"/>
                    </a:cubicBezTo>
                    <a:cubicBezTo>
                      <a:pt x="56" y="15"/>
                      <a:pt x="57" y="11"/>
                      <a:pt x="60" y="11"/>
                    </a:cubicBezTo>
                    <a:cubicBezTo>
                      <a:pt x="66" y="11"/>
                      <a:pt x="71" y="19"/>
                      <a:pt x="73" y="21"/>
                    </a:cubicBezTo>
                    <a:cubicBezTo>
                      <a:pt x="72" y="22"/>
                      <a:pt x="70" y="24"/>
                      <a:pt x="70" y="26"/>
                    </a:cubicBezTo>
                    <a:cubicBezTo>
                      <a:pt x="73" y="29"/>
                      <a:pt x="82" y="33"/>
                      <a:pt x="82" y="37"/>
                    </a:cubicBezTo>
                    <a:cubicBezTo>
                      <a:pt x="82" y="42"/>
                      <a:pt x="77" y="43"/>
                      <a:pt x="74" y="43"/>
                    </a:cubicBezTo>
                    <a:cubicBezTo>
                      <a:pt x="63" y="43"/>
                      <a:pt x="64" y="32"/>
                      <a:pt x="54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2" name="Freeform 70">
                <a:extLst>
                  <a:ext uri="{FF2B5EF4-FFF2-40B4-BE49-F238E27FC236}">
                    <a16:creationId xmlns:a16="http://schemas.microsoft.com/office/drawing/2014/main" id="{F7B184C0-6649-4E47-BD0E-171B37DF5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7475" y="1189038"/>
                <a:ext cx="30163" cy="9525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12" y="0"/>
                  </a:cxn>
                  <a:cxn ang="0">
                    <a:pos x="23" y="4"/>
                  </a:cxn>
                  <a:cxn ang="0">
                    <a:pos x="8" y="7"/>
                  </a:cxn>
                </a:cxnLst>
                <a:rect l="0" t="0" r="r" b="b"/>
                <a:pathLst>
                  <a:path w="23" h="7">
                    <a:moveTo>
                      <a:pt x="8" y="7"/>
                    </a:moveTo>
                    <a:cubicBezTo>
                      <a:pt x="0" y="7"/>
                      <a:pt x="11" y="0"/>
                      <a:pt x="12" y="0"/>
                    </a:cubicBezTo>
                    <a:cubicBezTo>
                      <a:pt x="17" y="0"/>
                      <a:pt x="19" y="3"/>
                      <a:pt x="23" y="4"/>
                    </a:cubicBezTo>
                    <a:cubicBezTo>
                      <a:pt x="20" y="7"/>
                      <a:pt x="15" y="7"/>
                      <a:pt x="8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3" name="Freeform 71">
                <a:extLst>
                  <a:ext uri="{FF2B5EF4-FFF2-40B4-BE49-F238E27FC236}">
                    <a16:creationId xmlns:a16="http://schemas.microsoft.com/office/drawing/2014/main" id="{7C50E534-D358-4B10-BC84-6EC5C8835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5425" y="1223963"/>
                <a:ext cx="287338" cy="90488"/>
              </a:xfrm>
              <a:custGeom>
                <a:avLst/>
                <a:gdLst/>
                <a:ahLst/>
                <a:cxnLst>
                  <a:cxn ang="0">
                    <a:pos x="215" y="45"/>
                  </a:cxn>
                  <a:cxn ang="0">
                    <a:pos x="210" y="51"/>
                  </a:cxn>
                  <a:cxn ang="0">
                    <a:pos x="216" y="52"/>
                  </a:cxn>
                  <a:cxn ang="0">
                    <a:pos x="179" y="67"/>
                  </a:cxn>
                  <a:cxn ang="0">
                    <a:pos x="170" y="60"/>
                  </a:cxn>
                  <a:cxn ang="0">
                    <a:pos x="159" y="66"/>
                  </a:cxn>
                  <a:cxn ang="0">
                    <a:pos x="124" y="66"/>
                  </a:cxn>
                  <a:cxn ang="0">
                    <a:pos x="102" y="60"/>
                  </a:cxn>
                  <a:cxn ang="0">
                    <a:pos x="97" y="60"/>
                  </a:cxn>
                  <a:cxn ang="0">
                    <a:pos x="84" y="67"/>
                  </a:cxn>
                  <a:cxn ang="0">
                    <a:pos x="53" y="47"/>
                  </a:cxn>
                  <a:cxn ang="0">
                    <a:pos x="58" y="40"/>
                  </a:cxn>
                  <a:cxn ang="0">
                    <a:pos x="40" y="18"/>
                  </a:cxn>
                  <a:cxn ang="0">
                    <a:pos x="32" y="22"/>
                  </a:cxn>
                  <a:cxn ang="0">
                    <a:pos x="0" y="7"/>
                  </a:cxn>
                  <a:cxn ang="0">
                    <a:pos x="13" y="0"/>
                  </a:cxn>
                  <a:cxn ang="0">
                    <a:pos x="51" y="15"/>
                  </a:cxn>
                  <a:cxn ang="0">
                    <a:pos x="60" y="12"/>
                  </a:cxn>
                  <a:cxn ang="0">
                    <a:pos x="68" y="12"/>
                  </a:cxn>
                  <a:cxn ang="0">
                    <a:pos x="89" y="25"/>
                  </a:cxn>
                  <a:cxn ang="0">
                    <a:pos x="71" y="25"/>
                  </a:cxn>
                  <a:cxn ang="0">
                    <a:pos x="91" y="35"/>
                  </a:cxn>
                  <a:cxn ang="0">
                    <a:pos x="88" y="38"/>
                  </a:cxn>
                  <a:cxn ang="0">
                    <a:pos x="95" y="40"/>
                  </a:cxn>
                  <a:cxn ang="0">
                    <a:pos x="125" y="45"/>
                  </a:cxn>
                  <a:cxn ang="0">
                    <a:pos x="181" y="34"/>
                  </a:cxn>
                  <a:cxn ang="0">
                    <a:pos x="216" y="46"/>
                  </a:cxn>
                  <a:cxn ang="0">
                    <a:pos x="211" y="47"/>
                  </a:cxn>
                  <a:cxn ang="0">
                    <a:pos x="215" y="45"/>
                  </a:cxn>
                </a:cxnLst>
                <a:rect l="0" t="0" r="r" b="b"/>
                <a:pathLst>
                  <a:path w="216" h="68">
                    <a:moveTo>
                      <a:pt x="215" y="45"/>
                    </a:moveTo>
                    <a:cubicBezTo>
                      <a:pt x="213" y="46"/>
                      <a:pt x="211" y="48"/>
                      <a:pt x="210" y="51"/>
                    </a:cubicBezTo>
                    <a:cubicBezTo>
                      <a:pt x="213" y="52"/>
                      <a:pt x="216" y="52"/>
                      <a:pt x="216" y="52"/>
                    </a:cubicBezTo>
                    <a:cubicBezTo>
                      <a:pt x="215" y="67"/>
                      <a:pt x="195" y="67"/>
                      <a:pt x="179" y="67"/>
                    </a:cubicBezTo>
                    <a:cubicBezTo>
                      <a:pt x="174" y="67"/>
                      <a:pt x="171" y="64"/>
                      <a:pt x="170" y="60"/>
                    </a:cubicBezTo>
                    <a:cubicBezTo>
                      <a:pt x="164" y="61"/>
                      <a:pt x="163" y="64"/>
                      <a:pt x="159" y="66"/>
                    </a:cubicBezTo>
                    <a:cubicBezTo>
                      <a:pt x="124" y="66"/>
                      <a:pt x="124" y="66"/>
                      <a:pt x="124" y="66"/>
                    </a:cubicBezTo>
                    <a:cubicBezTo>
                      <a:pt x="115" y="68"/>
                      <a:pt x="101" y="67"/>
                      <a:pt x="102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5" y="62"/>
                      <a:pt x="88" y="67"/>
                      <a:pt x="84" y="67"/>
                    </a:cubicBezTo>
                    <a:cubicBezTo>
                      <a:pt x="75" y="67"/>
                      <a:pt x="53" y="56"/>
                      <a:pt x="53" y="47"/>
                    </a:cubicBezTo>
                    <a:cubicBezTo>
                      <a:pt x="53" y="44"/>
                      <a:pt x="56" y="41"/>
                      <a:pt x="58" y="40"/>
                    </a:cubicBezTo>
                    <a:cubicBezTo>
                      <a:pt x="50" y="32"/>
                      <a:pt x="48" y="25"/>
                      <a:pt x="40" y="18"/>
                    </a:cubicBezTo>
                    <a:cubicBezTo>
                      <a:pt x="38" y="20"/>
                      <a:pt x="35" y="22"/>
                      <a:pt x="32" y="22"/>
                    </a:cubicBezTo>
                    <a:cubicBezTo>
                      <a:pt x="27" y="22"/>
                      <a:pt x="0" y="11"/>
                      <a:pt x="0" y="7"/>
                    </a:cubicBezTo>
                    <a:cubicBezTo>
                      <a:pt x="0" y="0"/>
                      <a:pt x="8" y="0"/>
                      <a:pt x="13" y="0"/>
                    </a:cubicBezTo>
                    <a:cubicBezTo>
                      <a:pt x="33" y="0"/>
                      <a:pt x="36" y="15"/>
                      <a:pt x="51" y="15"/>
                    </a:cubicBezTo>
                    <a:cubicBezTo>
                      <a:pt x="56" y="15"/>
                      <a:pt x="58" y="15"/>
                      <a:pt x="60" y="12"/>
                    </a:cubicBezTo>
                    <a:cubicBezTo>
                      <a:pt x="63" y="12"/>
                      <a:pt x="68" y="12"/>
                      <a:pt x="68" y="12"/>
                    </a:cubicBezTo>
                    <a:cubicBezTo>
                      <a:pt x="65" y="22"/>
                      <a:pt x="85" y="19"/>
                      <a:pt x="89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4" y="37"/>
                      <a:pt x="85" y="30"/>
                      <a:pt x="91" y="35"/>
                    </a:cubicBezTo>
                    <a:cubicBezTo>
                      <a:pt x="90" y="36"/>
                      <a:pt x="88" y="36"/>
                      <a:pt x="88" y="38"/>
                    </a:cubicBezTo>
                    <a:cubicBezTo>
                      <a:pt x="88" y="44"/>
                      <a:pt x="93" y="41"/>
                      <a:pt x="95" y="40"/>
                    </a:cubicBezTo>
                    <a:cubicBezTo>
                      <a:pt x="106" y="42"/>
                      <a:pt x="114" y="45"/>
                      <a:pt x="125" y="45"/>
                    </a:cubicBezTo>
                    <a:cubicBezTo>
                      <a:pt x="150" y="45"/>
                      <a:pt x="158" y="34"/>
                      <a:pt x="181" y="34"/>
                    </a:cubicBezTo>
                    <a:cubicBezTo>
                      <a:pt x="198" y="34"/>
                      <a:pt x="210" y="35"/>
                      <a:pt x="216" y="46"/>
                    </a:cubicBezTo>
                    <a:cubicBezTo>
                      <a:pt x="215" y="47"/>
                      <a:pt x="213" y="47"/>
                      <a:pt x="211" y="47"/>
                    </a:cubicBezTo>
                    <a:lnTo>
                      <a:pt x="215" y="4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4" name="Freeform 72">
                <a:extLst>
                  <a:ext uri="{FF2B5EF4-FFF2-40B4-BE49-F238E27FC236}">
                    <a16:creationId xmlns:a16="http://schemas.microsoft.com/office/drawing/2014/main" id="{64389C60-6A3D-4D64-A726-2353DAB82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600" y="1271588"/>
                <a:ext cx="49213" cy="3810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19" y="0"/>
                  </a:cxn>
                  <a:cxn ang="0">
                    <a:pos x="37" y="15"/>
                  </a:cxn>
                  <a:cxn ang="0">
                    <a:pos x="29" y="29"/>
                  </a:cxn>
                  <a:cxn ang="0">
                    <a:pos x="0" y="17"/>
                  </a:cxn>
                  <a:cxn ang="0">
                    <a:pos x="6" y="10"/>
                  </a:cxn>
                </a:cxnLst>
                <a:rect l="0" t="0" r="r" b="b"/>
                <a:pathLst>
                  <a:path w="37" h="29">
                    <a:moveTo>
                      <a:pt x="6" y="10"/>
                    </a:moveTo>
                    <a:cubicBezTo>
                      <a:pt x="10" y="10"/>
                      <a:pt x="9" y="0"/>
                      <a:pt x="19" y="0"/>
                    </a:cubicBezTo>
                    <a:cubicBezTo>
                      <a:pt x="27" y="0"/>
                      <a:pt x="37" y="9"/>
                      <a:pt x="37" y="15"/>
                    </a:cubicBezTo>
                    <a:cubicBezTo>
                      <a:pt x="37" y="22"/>
                      <a:pt x="35" y="29"/>
                      <a:pt x="29" y="29"/>
                    </a:cubicBezTo>
                    <a:cubicBezTo>
                      <a:pt x="25" y="29"/>
                      <a:pt x="0" y="17"/>
                      <a:pt x="0" y="17"/>
                    </a:cubicBezTo>
                    <a:cubicBezTo>
                      <a:pt x="0" y="13"/>
                      <a:pt x="5" y="10"/>
                      <a:pt x="6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5" name="Freeform 73">
                <a:extLst>
                  <a:ext uri="{FF2B5EF4-FFF2-40B4-BE49-F238E27FC236}">
                    <a16:creationId xmlns:a16="http://schemas.microsoft.com/office/drawing/2014/main" id="{D8BD7134-7E2D-40BC-8814-F938A92C8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4950" y="1198563"/>
                <a:ext cx="46038" cy="1270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5" y="0"/>
                  </a:cxn>
                  <a:cxn ang="0">
                    <a:pos x="35" y="6"/>
                  </a:cxn>
                  <a:cxn ang="0">
                    <a:pos x="28" y="10"/>
                  </a:cxn>
                  <a:cxn ang="0">
                    <a:pos x="0" y="5"/>
                  </a:cxn>
                  <a:cxn ang="0">
                    <a:pos x="29" y="0"/>
                  </a:cxn>
                </a:cxnLst>
                <a:rect l="0" t="0" r="r" b="b"/>
                <a:pathLst>
                  <a:path w="35" h="10">
                    <a:moveTo>
                      <a:pt x="29" y="0"/>
                    </a:moveTo>
                    <a:cubicBezTo>
                      <a:pt x="34" y="0"/>
                      <a:pt x="30" y="1"/>
                      <a:pt x="35" y="0"/>
                    </a:cubicBezTo>
                    <a:cubicBezTo>
                      <a:pt x="35" y="3"/>
                      <a:pt x="35" y="5"/>
                      <a:pt x="35" y="6"/>
                    </a:cubicBezTo>
                    <a:cubicBezTo>
                      <a:pt x="35" y="8"/>
                      <a:pt x="32" y="10"/>
                      <a:pt x="28" y="10"/>
                    </a:cubicBezTo>
                    <a:cubicBezTo>
                      <a:pt x="26" y="10"/>
                      <a:pt x="0" y="5"/>
                      <a:pt x="0" y="5"/>
                    </a:cubicBezTo>
                    <a:cubicBezTo>
                      <a:pt x="5" y="1"/>
                      <a:pt x="21" y="0"/>
                      <a:pt x="2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6" name="Freeform 74">
                <a:extLst>
                  <a:ext uri="{FF2B5EF4-FFF2-40B4-BE49-F238E27FC236}">
                    <a16:creationId xmlns:a16="http://schemas.microsoft.com/office/drawing/2014/main" id="{1C7C8722-6742-4090-8D81-727BDCC0D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0025" y="1154113"/>
                <a:ext cx="53975" cy="44450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14" y="23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5" y="7"/>
                  </a:cxn>
                  <a:cxn ang="0">
                    <a:pos x="41" y="17"/>
                  </a:cxn>
                  <a:cxn ang="0">
                    <a:pos x="41" y="28"/>
                  </a:cxn>
                  <a:cxn ang="0">
                    <a:pos x="10" y="28"/>
                  </a:cxn>
                </a:cxnLst>
                <a:rect l="0" t="0" r="r" b="b"/>
                <a:pathLst>
                  <a:path w="41" h="33">
                    <a:moveTo>
                      <a:pt x="10" y="28"/>
                    </a:moveTo>
                    <a:cubicBezTo>
                      <a:pt x="10" y="26"/>
                      <a:pt x="13" y="24"/>
                      <a:pt x="14" y="23"/>
                    </a:cubicBezTo>
                    <a:cubicBezTo>
                      <a:pt x="9" y="18"/>
                      <a:pt x="0" y="15"/>
                      <a:pt x="0" y="7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11" y="4"/>
                      <a:pt x="21" y="7"/>
                      <a:pt x="25" y="7"/>
                    </a:cubicBezTo>
                    <a:cubicBezTo>
                      <a:pt x="25" y="17"/>
                      <a:pt x="41" y="7"/>
                      <a:pt x="41" y="17"/>
                    </a:cubicBezTo>
                    <a:cubicBezTo>
                      <a:pt x="41" y="20"/>
                      <a:pt x="39" y="23"/>
                      <a:pt x="41" y="28"/>
                    </a:cubicBezTo>
                    <a:cubicBezTo>
                      <a:pt x="25" y="31"/>
                      <a:pt x="10" y="33"/>
                      <a:pt x="10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7" name="Freeform 75">
                <a:extLst>
                  <a:ext uri="{FF2B5EF4-FFF2-40B4-BE49-F238E27FC236}">
                    <a16:creationId xmlns:a16="http://schemas.microsoft.com/office/drawing/2014/main" id="{5057A52B-DDAC-485F-BBAD-A05834F94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9388" y="1114425"/>
                <a:ext cx="20638" cy="127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9"/>
                  </a:cxn>
                  <a:cxn ang="0">
                    <a:pos x="8" y="9"/>
                  </a:cxn>
                  <a:cxn ang="0">
                    <a:pos x="0" y="0"/>
                  </a:cxn>
                  <a:cxn ang="0">
                    <a:pos x="16" y="0"/>
                  </a:cxn>
                </a:cxnLst>
                <a:rect l="0" t="0" r="r" b="b"/>
                <a:pathLst>
                  <a:path w="16" h="9">
                    <a:moveTo>
                      <a:pt x="16" y="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7"/>
                      <a:pt x="0" y="6"/>
                      <a:pt x="0" y="0"/>
                    </a:cubicBezTo>
                    <a:cubicBezTo>
                      <a:pt x="6" y="0"/>
                      <a:pt x="13" y="0"/>
                      <a:pt x="1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8" name="Freeform 76">
                <a:extLst>
                  <a:ext uri="{FF2B5EF4-FFF2-40B4-BE49-F238E27FC236}">
                    <a16:creationId xmlns:a16="http://schemas.microsoft.com/office/drawing/2014/main" id="{46E0BB59-2EE0-4596-9F0B-613431F11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6538" y="1062038"/>
                <a:ext cx="184150" cy="123825"/>
              </a:xfrm>
              <a:custGeom>
                <a:avLst/>
                <a:gdLst/>
                <a:ahLst/>
                <a:cxnLst>
                  <a:cxn ang="0">
                    <a:pos x="92" y="37"/>
                  </a:cxn>
                  <a:cxn ang="0">
                    <a:pos x="97" y="37"/>
                  </a:cxn>
                  <a:cxn ang="0">
                    <a:pos x="97" y="32"/>
                  </a:cxn>
                  <a:cxn ang="0">
                    <a:pos x="95" y="28"/>
                  </a:cxn>
                  <a:cxn ang="0">
                    <a:pos x="100" y="28"/>
                  </a:cxn>
                  <a:cxn ang="0">
                    <a:pos x="105" y="36"/>
                  </a:cxn>
                  <a:cxn ang="0">
                    <a:pos x="111" y="43"/>
                  </a:cxn>
                  <a:cxn ang="0">
                    <a:pos x="108" y="49"/>
                  </a:cxn>
                  <a:cxn ang="0">
                    <a:pos x="115" y="49"/>
                  </a:cxn>
                  <a:cxn ang="0">
                    <a:pos x="137" y="55"/>
                  </a:cxn>
                  <a:cxn ang="0">
                    <a:pos x="136" y="61"/>
                  </a:cxn>
                  <a:cxn ang="0">
                    <a:pos x="126" y="64"/>
                  </a:cxn>
                  <a:cxn ang="0">
                    <a:pos x="105" y="78"/>
                  </a:cxn>
                  <a:cxn ang="0">
                    <a:pos x="98" y="69"/>
                  </a:cxn>
                  <a:cxn ang="0">
                    <a:pos x="93" y="76"/>
                  </a:cxn>
                  <a:cxn ang="0">
                    <a:pos x="99" y="84"/>
                  </a:cxn>
                  <a:cxn ang="0">
                    <a:pos x="91" y="84"/>
                  </a:cxn>
                  <a:cxn ang="0">
                    <a:pos x="91" y="90"/>
                  </a:cxn>
                  <a:cxn ang="0">
                    <a:pos x="75" y="82"/>
                  </a:cxn>
                  <a:cxn ang="0">
                    <a:pos x="64" y="92"/>
                  </a:cxn>
                  <a:cxn ang="0">
                    <a:pos x="47" y="84"/>
                  </a:cxn>
                  <a:cxn ang="0">
                    <a:pos x="53" y="81"/>
                  </a:cxn>
                  <a:cxn ang="0">
                    <a:pos x="33" y="70"/>
                  </a:cxn>
                  <a:cxn ang="0">
                    <a:pos x="66" y="61"/>
                  </a:cxn>
                  <a:cxn ang="0">
                    <a:pos x="48" y="58"/>
                  </a:cxn>
                  <a:cxn ang="0">
                    <a:pos x="35" y="61"/>
                  </a:cxn>
                  <a:cxn ang="0">
                    <a:pos x="29" y="56"/>
                  </a:cxn>
                  <a:cxn ang="0">
                    <a:pos x="19" y="59"/>
                  </a:cxn>
                  <a:cxn ang="0">
                    <a:pos x="16" y="55"/>
                  </a:cxn>
                  <a:cxn ang="0">
                    <a:pos x="26" y="49"/>
                  </a:cxn>
                  <a:cxn ang="0">
                    <a:pos x="0" y="35"/>
                  </a:cxn>
                  <a:cxn ang="0">
                    <a:pos x="7" y="35"/>
                  </a:cxn>
                  <a:cxn ang="0">
                    <a:pos x="20" y="39"/>
                  </a:cxn>
                  <a:cxn ang="0">
                    <a:pos x="24" y="36"/>
                  </a:cxn>
                  <a:cxn ang="0">
                    <a:pos x="5" y="26"/>
                  </a:cxn>
                  <a:cxn ang="0">
                    <a:pos x="15" y="22"/>
                  </a:cxn>
                  <a:cxn ang="0">
                    <a:pos x="27" y="25"/>
                  </a:cxn>
                  <a:cxn ang="0">
                    <a:pos x="32" y="20"/>
                  </a:cxn>
                  <a:cxn ang="0">
                    <a:pos x="19" y="20"/>
                  </a:cxn>
                  <a:cxn ang="0">
                    <a:pos x="14" y="13"/>
                  </a:cxn>
                  <a:cxn ang="0">
                    <a:pos x="30" y="9"/>
                  </a:cxn>
                  <a:cxn ang="0">
                    <a:pos x="38" y="9"/>
                  </a:cxn>
                  <a:cxn ang="0">
                    <a:pos x="25" y="0"/>
                  </a:cxn>
                  <a:cxn ang="0">
                    <a:pos x="53" y="5"/>
                  </a:cxn>
                  <a:cxn ang="0">
                    <a:pos x="67" y="24"/>
                  </a:cxn>
                  <a:cxn ang="0">
                    <a:pos x="84" y="25"/>
                  </a:cxn>
                  <a:cxn ang="0">
                    <a:pos x="92" y="37"/>
                  </a:cxn>
                </a:cxnLst>
                <a:rect l="0" t="0" r="r" b="b"/>
                <a:pathLst>
                  <a:path w="138" h="92">
                    <a:moveTo>
                      <a:pt x="92" y="37"/>
                    </a:moveTo>
                    <a:cubicBezTo>
                      <a:pt x="97" y="37"/>
                      <a:pt x="97" y="37"/>
                      <a:pt x="97" y="37"/>
                    </a:cubicBezTo>
                    <a:cubicBezTo>
                      <a:pt x="97" y="32"/>
                      <a:pt x="97" y="32"/>
                      <a:pt x="97" y="32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98" y="28"/>
                      <a:pt x="100" y="28"/>
                    </a:cubicBezTo>
                    <a:cubicBezTo>
                      <a:pt x="106" y="28"/>
                      <a:pt x="105" y="31"/>
                      <a:pt x="105" y="36"/>
                    </a:cubicBezTo>
                    <a:cubicBezTo>
                      <a:pt x="105" y="39"/>
                      <a:pt x="111" y="39"/>
                      <a:pt x="111" y="43"/>
                    </a:cubicBezTo>
                    <a:cubicBezTo>
                      <a:pt x="111" y="46"/>
                      <a:pt x="108" y="46"/>
                      <a:pt x="108" y="49"/>
                    </a:cubicBezTo>
                    <a:cubicBezTo>
                      <a:pt x="108" y="53"/>
                      <a:pt x="114" y="49"/>
                      <a:pt x="115" y="49"/>
                    </a:cubicBezTo>
                    <a:cubicBezTo>
                      <a:pt x="120" y="49"/>
                      <a:pt x="131" y="54"/>
                      <a:pt x="137" y="55"/>
                    </a:cubicBezTo>
                    <a:cubicBezTo>
                      <a:pt x="137" y="58"/>
                      <a:pt x="138" y="60"/>
                      <a:pt x="136" y="61"/>
                    </a:cubicBezTo>
                    <a:cubicBezTo>
                      <a:pt x="135" y="64"/>
                      <a:pt x="130" y="63"/>
                      <a:pt x="126" y="64"/>
                    </a:cubicBezTo>
                    <a:cubicBezTo>
                      <a:pt x="117" y="65"/>
                      <a:pt x="111" y="78"/>
                      <a:pt x="105" y="78"/>
                    </a:cubicBezTo>
                    <a:cubicBezTo>
                      <a:pt x="100" y="78"/>
                      <a:pt x="100" y="74"/>
                      <a:pt x="98" y="69"/>
                    </a:cubicBezTo>
                    <a:cubicBezTo>
                      <a:pt x="96" y="71"/>
                      <a:pt x="95" y="73"/>
                      <a:pt x="93" y="76"/>
                    </a:cubicBezTo>
                    <a:cubicBezTo>
                      <a:pt x="96" y="80"/>
                      <a:pt x="97" y="81"/>
                      <a:pt x="99" y="84"/>
                    </a:cubicBezTo>
                    <a:cubicBezTo>
                      <a:pt x="91" y="84"/>
                      <a:pt x="91" y="84"/>
                      <a:pt x="91" y="84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87" y="91"/>
                      <a:pt x="79" y="85"/>
                      <a:pt x="75" y="82"/>
                    </a:cubicBezTo>
                    <a:cubicBezTo>
                      <a:pt x="75" y="90"/>
                      <a:pt x="71" y="92"/>
                      <a:pt x="64" y="92"/>
                    </a:cubicBezTo>
                    <a:cubicBezTo>
                      <a:pt x="57" y="92"/>
                      <a:pt x="48" y="91"/>
                      <a:pt x="47" y="84"/>
                    </a:cubicBezTo>
                    <a:cubicBezTo>
                      <a:pt x="50" y="84"/>
                      <a:pt x="51" y="83"/>
                      <a:pt x="53" y="81"/>
                    </a:cubicBezTo>
                    <a:cubicBezTo>
                      <a:pt x="45" y="81"/>
                      <a:pt x="33" y="77"/>
                      <a:pt x="33" y="70"/>
                    </a:cubicBezTo>
                    <a:cubicBezTo>
                      <a:pt x="33" y="62"/>
                      <a:pt x="60" y="63"/>
                      <a:pt x="66" y="61"/>
                    </a:cubicBezTo>
                    <a:cubicBezTo>
                      <a:pt x="60" y="60"/>
                      <a:pt x="55" y="58"/>
                      <a:pt x="48" y="58"/>
                    </a:cubicBezTo>
                    <a:cubicBezTo>
                      <a:pt x="41" y="58"/>
                      <a:pt x="40" y="61"/>
                      <a:pt x="35" y="61"/>
                    </a:cubicBezTo>
                    <a:cubicBezTo>
                      <a:pt x="30" y="61"/>
                      <a:pt x="30" y="58"/>
                      <a:pt x="29" y="56"/>
                    </a:cubicBezTo>
                    <a:cubicBezTo>
                      <a:pt x="24" y="58"/>
                      <a:pt x="23" y="59"/>
                      <a:pt x="19" y="59"/>
                    </a:cubicBezTo>
                    <a:cubicBezTo>
                      <a:pt x="16" y="59"/>
                      <a:pt x="16" y="58"/>
                      <a:pt x="16" y="55"/>
                    </a:cubicBezTo>
                    <a:cubicBezTo>
                      <a:pt x="20" y="53"/>
                      <a:pt x="23" y="53"/>
                      <a:pt x="26" y="49"/>
                    </a:cubicBezTo>
                    <a:cubicBezTo>
                      <a:pt x="11" y="49"/>
                      <a:pt x="2" y="48"/>
                      <a:pt x="0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37"/>
                      <a:pt x="16" y="39"/>
                      <a:pt x="20" y="39"/>
                    </a:cubicBezTo>
                    <a:cubicBezTo>
                      <a:pt x="22" y="39"/>
                      <a:pt x="24" y="36"/>
                      <a:pt x="24" y="36"/>
                    </a:cubicBezTo>
                    <a:cubicBezTo>
                      <a:pt x="19" y="34"/>
                      <a:pt x="5" y="31"/>
                      <a:pt x="5" y="26"/>
                    </a:cubicBezTo>
                    <a:cubicBezTo>
                      <a:pt x="5" y="21"/>
                      <a:pt x="11" y="22"/>
                      <a:pt x="15" y="22"/>
                    </a:cubicBezTo>
                    <a:cubicBezTo>
                      <a:pt x="21" y="22"/>
                      <a:pt x="23" y="25"/>
                      <a:pt x="27" y="25"/>
                    </a:cubicBezTo>
                    <a:cubicBezTo>
                      <a:pt x="30" y="25"/>
                      <a:pt x="30" y="22"/>
                      <a:pt x="32" y="20"/>
                    </a:cubicBezTo>
                    <a:cubicBezTo>
                      <a:pt x="27" y="18"/>
                      <a:pt x="22" y="20"/>
                      <a:pt x="19" y="20"/>
                    </a:cubicBezTo>
                    <a:cubicBezTo>
                      <a:pt x="18" y="20"/>
                      <a:pt x="14" y="14"/>
                      <a:pt x="14" y="13"/>
                    </a:cubicBezTo>
                    <a:cubicBezTo>
                      <a:pt x="19" y="10"/>
                      <a:pt x="23" y="8"/>
                      <a:pt x="30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3" y="7"/>
                      <a:pt x="25" y="6"/>
                      <a:pt x="25" y="0"/>
                    </a:cubicBezTo>
                    <a:cubicBezTo>
                      <a:pt x="36" y="1"/>
                      <a:pt x="45" y="2"/>
                      <a:pt x="53" y="5"/>
                    </a:cubicBezTo>
                    <a:cubicBezTo>
                      <a:pt x="61" y="9"/>
                      <a:pt x="60" y="21"/>
                      <a:pt x="67" y="24"/>
                    </a:cubicBezTo>
                    <a:cubicBezTo>
                      <a:pt x="73" y="27"/>
                      <a:pt x="78" y="22"/>
                      <a:pt x="84" y="25"/>
                    </a:cubicBezTo>
                    <a:cubicBezTo>
                      <a:pt x="91" y="28"/>
                      <a:pt x="88" y="33"/>
                      <a:pt x="92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9" name="Freeform 77">
                <a:extLst>
                  <a:ext uri="{FF2B5EF4-FFF2-40B4-BE49-F238E27FC236}">
                    <a16:creationId xmlns:a16="http://schemas.microsoft.com/office/drawing/2014/main" id="{95648047-1C67-499C-A752-32E523ABF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1574800"/>
                <a:ext cx="117475" cy="74613"/>
              </a:xfrm>
              <a:custGeom>
                <a:avLst/>
                <a:gdLst/>
                <a:ahLst/>
                <a:cxnLst>
                  <a:cxn ang="0">
                    <a:pos x="6" y="39"/>
                  </a:cxn>
                  <a:cxn ang="0">
                    <a:pos x="11" y="33"/>
                  </a:cxn>
                  <a:cxn ang="0">
                    <a:pos x="11" y="27"/>
                  </a:cxn>
                  <a:cxn ang="0">
                    <a:pos x="25" y="0"/>
                  </a:cxn>
                  <a:cxn ang="0">
                    <a:pos x="32" y="13"/>
                  </a:cxn>
                  <a:cxn ang="0">
                    <a:pos x="36" y="9"/>
                  </a:cxn>
                  <a:cxn ang="0">
                    <a:pos x="67" y="27"/>
                  </a:cxn>
                  <a:cxn ang="0">
                    <a:pos x="70" y="35"/>
                  </a:cxn>
                  <a:cxn ang="0">
                    <a:pos x="89" y="43"/>
                  </a:cxn>
                  <a:cxn ang="0">
                    <a:pos x="75" y="48"/>
                  </a:cxn>
                  <a:cxn ang="0">
                    <a:pos x="63" y="48"/>
                  </a:cxn>
                  <a:cxn ang="0">
                    <a:pos x="46" y="37"/>
                  </a:cxn>
                  <a:cxn ang="0">
                    <a:pos x="25" y="53"/>
                  </a:cxn>
                  <a:cxn ang="0">
                    <a:pos x="22" y="57"/>
                  </a:cxn>
                  <a:cxn ang="0">
                    <a:pos x="19" y="48"/>
                  </a:cxn>
                  <a:cxn ang="0">
                    <a:pos x="0" y="48"/>
                  </a:cxn>
                  <a:cxn ang="0">
                    <a:pos x="6" y="39"/>
                  </a:cxn>
                </a:cxnLst>
                <a:rect l="0" t="0" r="r" b="b"/>
                <a:pathLst>
                  <a:path w="89" h="57">
                    <a:moveTo>
                      <a:pt x="6" y="39"/>
                    </a:moveTo>
                    <a:cubicBezTo>
                      <a:pt x="9" y="37"/>
                      <a:pt x="11" y="36"/>
                      <a:pt x="11" y="33"/>
                    </a:cubicBezTo>
                    <a:cubicBezTo>
                      <a:pt x="11" y="29"/>
                      <a:pt x="11" y="31"/>
                      <a:pt x="11" y="27"/>
                    </a:cubicBezTo>
                    <a:cubicBezTo>
                      <a:pt x="11" y="19"/>
                      <a:pt x="13" y="2"/>
                      <a:pt x="25" y="0"/>
                    </a:cubicBezTo>
                    <a:cubicBezTo>
                      <a:pt x="28" y="7"/>
                      <a:pt x="30" y="8"/>
                      <a:pt x="32" y="13"/>
                    </a:cubicBezTo>
                    <a:cubicBezTo>
                      <a:pt x="33" y="11"/>
                      <a:pt x="35" y="10"/>
                      <a:pt x="36" y="9"/>
                    </a:cubicBezTo>
                    <a:cubicBezTo>
                      <a:pt x="45" y="21"/>
                      <a:pt x="59" y="16"/>
                      <a:pt x="67" y="27"/>
                    </a:cubicBezTo>
                    <a:cubicBezTo>
                      <a:pt x="69" y="30"/>
                      <a:pt x="68" y="33"/>
                      <a:pt x="70" y="35"/>
                    </a:cubicBezTo>
                    <a:cubicBezTo>
                      <a:pt x="77" y="40"/>
                      <a:pt x="85" y="38"/>
                      <a:pt x="89" y="43"/>
                    </a:cubicBezTo>
                    <a:cubicBezTo>
                      <a:pt x="84" y="46"/>
                      <a:pt x="80" y="48"/>
                      <a:pt x="75" y="48"/>
                    </a:cubicBezTo>
                    <a:cubicBezTo>
                      <a:pt x="69" y="48"/>
                      <a:pt x="67" y="48"/>
                      <a:pt x="63" y="48"/>
                    </a:cubicBezTo>
                    <a:cubicBezTo>
                      <a:pt x="63" y="48"/>
                      <a:pt x="49" y="38"/>
                      <a:pt x="46" y="37"/>
                    </a:cubicBezTo>
                    <a:cubicBezTo>
                      <a:pt x="46" y="47"/>
                      <a:pt x="31" y="56"/>
                      <a:pt x="25" y="53"/>
                    </a:cubicBezTo>
                    <a:cubicBezTo>
                      <a:pt x="24" y="55"/>
                      <a:pt x="24" y="57"/>
                      <a:pt x="22" y="57"/>
                    </a:cubicBezTo>
                    <a:cubicBezTo>
                      <a:pt x="16" y="57"/>
                      <a:pt x="18" y="52"/>
                      <a:pt x="19" y="48"/>
                    </a:cubicBezTo>
                    <a:cubicBezTo>
                      <a:pt x="12" y="46"/>
                      <a:pt x="3" y="48"/>
                      <a:pt x="0" y="48"/>
                    </a:cubicBezTo>
                    <a:cubicBezTo>
                      <a:pt x="0" y="40"/>
                      <a:pt x="5" y="41"/>
                      <a:pt x="6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0" name="Freeform 78">
                <a:extLst>
                  <a:ext uri="{FF2B5EF4-FFF2-40B4-BE49-F238E27FC236}">
                    <a16:creationId xmlns:a16="http://schemas.microsoft.com/office/drawing/2014/main" id="{47A4DF6D-5CCD-4EF1-BE52-69D39332B2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038" y="1500188"/>
                <a:ext cx="36513" cy="36513"/>
              </a:xfrm>
              <a:custGeom>
                <a:avLst/>
                <a:gdLst/>
                <a:ahLst/>
                <a:cxnLst>
                  <a:cxn ang="0">
                    <a:pos x="27" y="18"/>
                  </a:cxn>
                  <a:cxn ang="0">
                    <a:pos x="11" y="28"/>
                  </a:cxn>
                  <a:cxn ang="0">
                    <a:pos x="0" y="18"/>
                  </a:cxn>
                  <a:cxn ang="0">
                    <a:pos x="27" y="18"/>
                  </a:cxn>
                </a:cxnLst>
                <a:rect l="0" t="0" r="r" b="b"/>
                <a:pathLst>
                  <a:path w="27" h="28">
                    <a:moveTo>
                      <a:pt x="27" y="18"/>
                    </a:moveTo>
                    <a:cubicBezTo>
                      <a:pt x="27" y="24"/>
                      <a:pt x="16" y="28"/>
                      <a:pt x="11" y="28"/>
                    </a:cubicBezTo>
                    <a:cubicBezTo>
                      <a:pt x="4" y="28"/>
                      <a:pt x="0" y="23"/>
                      <a:pt x="0" y="18"/>
                    </a:cubicBezTo>
                    <a:cubicBezTo>
                      <a:pt x="0" y="0"/>
                      <a:pt x="27" y="3"/>
                      <a:pt x="27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1" name="Freeform 79">
                <a:extLst>
                  <a:ext uri="{FF2B5EF4-FFF2-40B4-BE49-F238E27FC236}">
                    <a16:creationId xmlns:a16="http://schemas.microsoft.com/office/drawing/2014/main" id="{5978A200-67A2-4632-95F2-997C0ABA4A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500" y="1652588"/>
                <a:ext cx="30163" cy="23813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22" y="3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10" y="1"/>
                  </a:cxn>
                </a:cxnLst>
                <a:rect l="0" t="0" r="r" b="b"/>
                <a:pathLst>
                  <a:path w="22" h="18">
                    <a:moveTo>
                      <a:pt x="10" y="1"/>
                    </a:moveTo>
                    <a:cubicBezTo>
                      <a:pt x="19" y="0"/>
                      <a:pt x="17" y="0"/>
                      <a:pt x="22" y="3"/>
                    </a:cubicBezTo>
                    <a:cubicBezTo>
                      <a:pt x="18" y="8"/>
                      <a:pt x="7" y="17"/>
                      <a:pt x="0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7"/>
                      <a:pt x="9" y="4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2" name="Freeform 80">
                <a:extLst>
                  <a:ext uri="{FF2B5EF4-FFF2-40B4-BE49-F238E27FC236}">
                    <a16:creationId xmlns:a16="http://schemas.microsoft.com/office/drawing/2014/main" id="{2CD525A1-F47F-48DE-A1B2-097FCF24B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2125" y="1336675"/>
                <a:ext cx="79375" cy="33338"/>
              </a:xfrm>
              <a:custGeom>
                <a:avLst/>
                <a:gdLst/>
                <a:ahLst/>
                <a:cxnLst>
                  <a:cxn ang="0">
                    <a:pos x="22" y="25"/>
                  </a:cxn>
                  <a:cxn ang="0">
                    <a:pos x="9" y="16"/>
                  </a:cxn>
                  <a:cxn ang="0">
                    <a:pos x="0" y="6"/>
                  </a:cxn>
                  <a:cxn ang="0">
                    <a:pos x="8" y="0"/>
                  </a:cxn>
                  <a:cxn ang="0">
                    <a:pos x="30" y="3"/>
                  </a:cxn>
                  <a:cxn ang="0">
                    <a:pos x="60" y="17"/>
                  </a:cxn>
                  <a:cxn ang="0">
                    <a:pos x="52" y="24"/>
                  </a:cxn>
                  <a:cxn ang="0">
                    <a:pos x="39" y="21"/>
                  </a:cxn>
                  <a:cxn ang="0">
                    <a:pos x="22" y="25"/>
                  </a:cxn>
                </a:cxnLst>
                <a:rect l="0" t="0" r="r" b="b"/>
                <a:pathLst>
                  <a:path w="60" h="25">
                    <a:moveTo>
                      <a:pt x="22" y="25"/>
                    </a:moveTo>
                    <a:cubicBezTo>
                      <a:pt x="14" y="25"/>
                      <a:pt x="6" y="23"/>
                      <a:pt x="9" y="16"/>
                    </a:cubicBezTo>
                    <a:cubicBezTo>
                      <a:pt x="5" y="13"/>
                      <a:pt x="0" y="11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8" y="0"/>
                      <a:pt x="21" y="3"/>
                      <a:pt x="30" y="3"/>
                    </a:cubicBezTo>
                    <a:cubicBezTo>
                      <a:pt x="42" y="3"/>
                      <a:pt x="52" y="13"/>
                      <a:pt x="60" y="17"/>
                    </a:cubicBezTo>
                    <a:cubicBezTo>
                      <a:pt x="59" y="21"/>
                      <a:pt x="56" y="24"/>
                      <a:pt x="52" y="24"/>
                    </a:cubicBezTo>
                    <a:cubicBezTo>
                      <a:pt x="46" y="24"/>
                      <a:pt x="44" y="21"/>
                      <a:pt x="39" y="21"/>
                    </a:cubicBezTo>
                    <a:cubicBezTo>
                      <a:pt x="34" y="21"/>
                      <a:pt x="30" y="25"/>
                      <a:pt x="22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3" name="Freeform 81">
                <a:extLst>
                  <a:ext uri="{FF2B5EF4-FFF2-40B4-BE49-F238E27FC236}">
                    <a16:creationId xmlns:a16="http://schemas.microsoft.com/office/drawing/2014/main" id="{D33F64DC-E4EC-4F60-B7E4-E3DE87A62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0063" y="1666875"/>
                <a:ext cx="17463" cy="20638"/>
              </a:xfrm>
              <a:custGeom>
                <a:avLst/>
                <a:gdLst/>
                <a:ahLst/>
                <a:cxnLst>
                  <a:cxn ang="0">
                    <a:pos x="14" y="6"/>
                  </a:cxn>
                  <a:cxn ang="0">
                    <a:pos x="6" y="15"/>
                  </a:cxn>
                  <a:cxn ang="0">
                    <a:pos x="0" y="9"/>
                  </a:cxn>
                  <a:cxn ang="0">
                    <a:pos x="14" y="6"/>
                  </a:cxn>
                </a:cxnLst>
                <a:rect l="0" t="0" r="r" b="b"/>
                <a:pathLst>
                  <a:path w="14" h="15">
                    <a:moveTo>
                      <a:pt x="14" y="6"/>
                    </a:moveTo>
                    <a:cubicBezTo>
                      <a:pt x="12" y="9"/>
                      <a:pt x="11" y="15"/>
                      <a:pt x="6" y="15"/>
                    </a:cubicBezTo>
                    <a:cubicBezTo>
                      <a:pt x="5" y="15"/>
                      <a:pt x="0" y="9"/>
                      <a:pt x="0" y="9"/>
                    </a:cubicBezTo>
                    <a:cubicBezTo>
                      <a:pt x="0" y="1"/>
                      <a:pt x="10" y="0"/>
                      <a:pt x="14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4" name="Freeform 82">
                <a:extLst>
                  <a:ext uri="{FF2B5EF4-FFF2-40B4-BE49-F238E27FC236}">
                    <a16:creationId xmlns:a16="http://schemas.microsoft.com/office/drawing/2014/main" id="{6E251D49-3866-45AF-B678-E123EF3BF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6900" y="1509713"/>
                <a:ext cx="19050" cy="11113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4" y="7"/>
                  </a:cxn>
                  <a:cxn ang="0">
                    <a:pos x="5" y="8"/>
                  </a:cxn>
                </a:cxnLst>
                <a:rect l="0" t="0" r="r" b="b"/>
                <a:pathLst>
                  <a:path w="14" h="8">
                    <a:moveTo>
                      <a:pt x="5" y="8"/>
                    </a:moveTo>
                    <a:cubicBezTo>
                      <a:pt x="2" y="8"/>
                      <a:pt x="0" y="7"/>
                      <a:pt x="0" y="4"/>
                    </a:cubicBezTo>
                    <a:cubicBezTo>
                      <a:pt x="0" y="3"/>
                      <a:pt x="4" y="0"/>
                      <a:pt x="5" y="0"/>
                    </a:cubicBezTo>
                    <a:cubicBezTo>
                      <a:pt x="9" y="0"/>
                      <a:pt x="13" y="5"/>
                      <a:pt x="14" y="7"/>
                    </a:cubicBezTo>
                    <a:cubicBezTo>
                      <a:pt x="8" y="8"/>
                      <a:pt x="10" y="8"/>
                      <a:pt x="5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5" name="Freeform 83">
                <a:extLst>
                  <a:ext uri="{FF2B5EF4-FFF2-40B4-BE49-F238E27FC236}">
                    <a16:creationId xmlns:a16="http://schemas.microsoft.com/office/drawing/2014/main" id="{922A2094-19D4-4296-AC20-19000C917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2763" y="1476375"/>
                <a:ext cx="20638" cy="12700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15" y="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cubicBezTo>
                      <a:pt x="0" y="10"/>
                      <a:pt x="10" y="0"/>
                      <a:pt x="15" y="0"/>
                    </a:cubicBezTo>
                    <a:cubicBezTo>
                      <a:pt x="14" y="6"/>
                      <a:pt x="10" y="10"/>
                      <a:pt x="5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6" name="Freeform 84">
                <a:extLst>
                  <a:ext uri="{FF2B5EF4-FFF2-40B4-BE49-F238E27FC236}">
                    <a16:creationId xmlns:a16="http://schemas.microsoft.com/office/drawing/2014/main" id="{CB00210C-85FC-4324-95B0-0DC8CF8E0D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6550" y="1335088"/>
                <a:ext cx="482600" cy="347663"/>
              </a:xfrm>
              <a:custGeom>
                <a:avLst/>
                <a:gdLst/>
                <a:ahLst/>
                <a:cxnLst>
                  <a:cxn ang="0">
                    <a:pos x="333" y="196"/>
                  </a:cxn>
                  <a:cxn ang="0">
                    <a:pos x="281" y="171"/>
                  </a:cxn>
                  <a:cxn ang="0">
                    <a:pos x="289" y="177"/>
                  </a:cxn>
                  <a:cxn ang="0">
                    <a:pos x="283" y="184"/>
                  </a:cxn>
                  <a:cxn ang="0">
                    <a:pos x="298" y="201"/>
                  </a:cxn>
                  <a:cxn ang="0">
                    <a:pos x="318" y="206"/>
                  </a:cxn>
                  <a:cxn ang="0">
                    <a:pos x="326" y="225"/>
                  </a:cxn>
                  <a:cxn ang="0">
                    <a:pos x="278" y="225"/>
                  </a:cxn>
                  <a:cxn ang="0">
                    <a:pos x="304" y="256"/>
                  </a:cxn>
                  <a:cxn ang="0">
                    <a:pos x="295" y="256"/>
                  </a:cxn>
                  <a:cxn ang="0">
                    <a:pos x="233" y="226"/>
                  </a:cxn>
                  <a:cxn ang="0">
                    <a:pos x="190" y="210"/>
                  </a:cxn>
                  <a:cxn ang="0">
                    <a:pos x="169" y="214"/>
                  </a:cxn>
                  <a:cxn ang="0">
                    <a:pos x="168" y="189"/>
                  </a:cxn>
                  <a:cxn ang="0">
                    <a:pos x="207" y="183"/>
                  </a:cxn>
                  <a:cxn ang="0">
                    <a:pos x="210" y="167"/>
                  </a:cxn>
                  <a:cxn ang="0">
                    <a:pos x="186" y="115"/>
                  </a:cxn>
                  <a:cxn ang="0">
                    <a:pos x="168" y="115"/>
                  </a:cxn>
                  <a:cxn ang="0">
                    <a:pos x="146" y="85"/>
                  </a:cxn>
                  <a:cxn ang="0">
                    <a:pos x="122" y="91"/>
                  </a:cxn>
                  <a:cxn ang="0">
                    <a:pos x="41" y="82"/>
                  </a:cxn>
                  <a:cxn ang="0">
                    <a:pos x="11" y="69"/>
                  </a:cxn>
                  <a:cxn ang="0">
                    <a:pos x="30" y="65"/>
                  </a:cxn>
                  <a:cxn ang="0">
                    <a:pos x="0" y="48"/>
                  </a:cxn>
                  <a:cxn ang="0">
                    <a:pos x="11" y="16"/>
                  </a:cxn>
                  <a:cxn ang="0">
                    <a:pos x="61" y="4"/>
                  </a:cxn>
                  <a:cxn ang="0">
                    <a:pos x="46" y="32"/>
                  </a:cxn>
                  <a:cxn ang="0">
                    <a:pos x="50" y="47"/>
                  </a:cxn>
                  <a:cxn ang="0">
                    <a:pos x="55" y="26"/>
                  </a:cxn>
                  <a:cxn ang="0">
                    <a:pos x="120" y="29"/>
                  </a:cxn>
                  <a:cxn ang="0">
                    <a:pos x="128" y="34"/>
                  </a:cxn>
                  <a:cxn ang="0">
                    <a:pos x="156" y="27"/>
                  </a:cxn>
                  <a:cxn ang="0">
                    <a:pos x="217" y="56"/>
                  </a:cxn>
                  <a:cxn ang="0">
                    <a:pos x="242" y="65"/>
                  </a:cxn>
                  <a:cxn ang="0">
                    <a:pos x="273" y="85"/>
                  </a:cxn>
                  <a:cxn ang="0">
                    <a:pos x="293" y="95"/>
                  </a:cxn>
                  <a:cxn ang="0">
                    <a:pos x="291" y="102"/>
                  </a:cxn>
                  <a:cxn ang="0">
                    <a:pos x="283" y="116"/>
                  </a:cxn>
                  <a:cxn ang="0">
                    <a:pos x="317" y="135"/>
                  </a:cxn>
                  <a:cxn ang="0">
                    <a:pos x="342" y="153"/>
                  </a:cxn>
                  <a:cxn ang="0">
                    <a:pos x="362" y="165"/>
                  </a:cxn>
                  <a:cxn ang="0">
                    <a:pos x="349" y="178"/>
                  </a:cxn>
                </a:cxnLst>
                <a:rect l="0" t="0" r="r" b="b"/>
                <a:pathLst>
                  <a:path w="362" h="261">
                    <a:moveTo>
                      <a:pt x="339" y="184"/>
                    </a:moveTo>
                    <a:cubicBezTo>
                      <a:pt x="339" y="189"/>
                      <a:pt x="338" y="196"/>
                      <a:pt x="333" y="196"/>
                    </a:cubicBezTo>
                    <a:cubicBezTo>
                      <a:pt x="311" y="196"/>
                      <a:pt x="311" y="166"/>
                      <a:pt x="289" y="166"/>
                    </a:cubicBezTo>
                    <a:cubicBezTo>
                      <a:pt x="287" y="166"/>
                      <a:pt x="281" y="171"/>
                      <a:pt x="281" y="171"/>
                    </a:cubicBezTo>
                    <a:cubicBezTo>
                      <a:pt x="284" y="173"/>
                      <a:pt x="285" y="173"/>
                      <a:pt x="289" y="172"/>
                    </a:cubicBezTo>
                    <a:cubicBezTo>
                      <a:pt x="289" y="177"/>
                      <a:pt x="289" y="177"/>
                      <a:pt x="289" y="177"/>
                    </a:cubicBezTo>
                    <a:cubicBezTo>
                      <a:pt x="287" y="178"/>
                      <a:pt x="284" y="178"/>
                      <a:pt x="283" y="177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8" y="184"/>
                      <a:pt x="288" y="184"/>
                      <a:pt x="288" y="184"/>
                    </a:cubicBezTo>
                    <a:cubicBezTo>
                      <a:pt x="289" y="189"/>
                      <a:pt x="295" y="199"/>
                      <a:pt x="298" y="201"/>
                    </a:cubicBezTo>
                    <a:cubicBezTo>
                      <a:pt x="307" y="204"/>
                      <a:pt x="310" y="198"/>
                      <a:pt x="311" y="206"/>
                    </a:cubicBezTo>
                    <a:cubicBezTo>
                      <a:pt x="315" y="206"/>
                      <a:pt x="315" y="206"/>
                      <a:pt x="318" y="206"/>
                    </a:cubicBezTo>
                    <a:cubicBezTo>
                      <a:pt x="318" y="213"/>
                      <a:pt x="318" y="213"/>
                      <a:pt x="318" y="215"/>
                    </a:cubicBezTo>
                    <a:cubicBezTo>
                      <a:pt x="318" y="218"/>
                      <a:pt x="326" y="220"/>
                      <a:pt x="326" y="225"/>
                    </a:cubicBezTo>
                    <a:cubicBezTo>
                      <a:pt x="326" y="229"/>
                      <a:pt x="321" y="238"/>
                      <a:pt x="319" y="242"/>
                    </a:cubicBezTo>
                    <a:cubicBezTo>
                      <a:pt x="311" y="242"/>
                      <a:pt x="283" y="231"/>
                      <a:pt x="278" y="225"/>
                    </a:cubicBezTo>
                    <a:cubicBezTo>
                      <a:pt x="272" y="225"/>
                      <a:pt x="272" y="225"/>
                      <a:pt x="272" y="225"/>
                    </a:cubicBezTo>
                    <a:cubicBezTo>
                      <a:pt x="279" y="234"/>
                      <a:pt x="304" y="243"/>
                      <a:pt x="304" y="256"/>
                    </a:cubicBezTo>
                    <a:cubicBezTo>
                      <a:pt x="304" y="259"/>
                      <a:pt x="301" y="261"/>
                      <a:pt x="299" y="261"/>
                    </a:cubicBezTo>
                    <a:cubicBezTo>
                      <a:pt x="297" y="261"/>
                      <a:pt x="296" y="256"/>
                      <a:pt x="295" y="256"/>
                    </a:cubicBezTo>
                    <a:cubicBezTo>
                      <a:pt x="282" y="249"/>
                      <a:pt x="274" y="252"/>
                      <a:pt x="263" y="245"/>
                    </a:cubicBezTo>
                    <a:cubicBezTo>
                      <a:pt x="252" y="239"/>
                      <a:pt x="226" y="240"/>
                      <a:pt x="233" y="226"/>
                    </a:cubicBezTo>
                    <a:cubicBezTo>
                      <a:pt x="219" y="219"/>
                      <a:pt x="212" y="211"/>
                      <a:pt x="199" y="204"/>
                    </a:cubicBezTo>
                    <a:cubicBezTo>
                      <a:pt x="197" y="207"/>
                      <a:pt x="194" y="210"/>
                      <a:pt x="190" y="210"/>
                    </a:cubicBezTo>
                    <a:cubicBezTo>
                      <a:pt x="186" y="210"/>
                      <a:pt x="187" y="207"/>
                      <a:pt x="183" y="207"/>
                    </a:cubicBezTo>
                    <a:cubicBezTo>
                      <a:pt x="177" y="207"/>
                      <a:pt x="175" y="214"/>
                      <a:pt x="169" y="214"/>
                    </a:cubicBezTo>
                    <a:cubicBezTo>
                      <a:pt x="165" y="214"/>
                      <a:pt x="150" y="208"/>
                      <a:pt x="150" y="201"/>
                    </a:cubicBezTo>
                    <a:cubicBezTo>
                      <a:pt x="150" y="197"/>
                      <a:pt x="162" y="189"/>
                      <a:pt x="168" y="189"/>
                    </a:cubicBezTo>
                    <a:cubicBezTo>
                      <a:pt x="176" y="189"/>
                      <a:pt x="183" y="189"/>
                      <a:pt x="187" y="189"/>
                    </a:cubicBezTo>
                    <a:cubicBezTo>
                      <a:pt x="191" y="189"/>
                      <a:pt x="202" y="187"/>
                      <a:pt x="207" y="183"/>
                    </a:cubicBezTo>
                    <a:cubicBezTo>
                      <a:pt x="205" y="182"/>
                      <a:pt x="199" y="178"/>
                      <a:pt x="199" y="174"/>
                    </a:cubicBezTo>
                    <a:cubicBezTo>
                      <a:pt x="199" y="167"/>
                      <a:pt x="207" y="171"/>
                      <a:pt x="210" y="167"/>
                    </a:cubicBezTo>
                    <a:cubicBezTo>
                      <a:pt x="214" y="163"/>
                      <a:pt x="223" y="154"/>
                      <a:pt x="223" y="148"/>
                    </a:cubicBezTo>
                    <a:cubicBezTo>
                      <a:pt x="223" y="136"/>
                      <a:pt x="195" y="115"/>
                      <a:pt x="186" y="115"/>
                    </a:cubicBezTo>
                    <a:cubicBezTo>
                      <a:pt x="180" y="115"/>
                      <a:pt x="177" y="120"/>
                      <a:pt x="172" y="120"/>
                    </a:cubicBezTo>
                    <a:cubicBezTo>
                      <a:pt x="170" y="120"/>
                      <a:pt x="168" y="115"/>
                      <a:pt x="168" y="115"/>
                    </a:cubicBezTo>
                    <a:cubicBezTo>
                      <a:pt x="168" y="110"/>
                      <a:pt x="176" y="109"/>
                      <a:pt x="179" y="109"/>
                    </a:cubicBezTo>
                    <a:cubicBezTo>
                      <a:pt x="175" y="105"/>
                      <a:pt x="151" y="85"/>
                      <a:pt x="146" y="85"/>
                    </a:cubicBezTo>
                    <a:cubicBezTo>
                      <a:pt x="140" y="85"/>
                      <a:pt x="133" y="101"/>
                      <a:pt x="125" y="101"/>
                    </a:cubicBezTo>
                    <a:cubicBezTo>
                      <a:pt x="120" y="101"/>
                      <a:pt x="121" y="94"/>
                      <a:pt x="122" y="91"/>
                    </a:cubicBezTo>
                    <a:cubicBezTo>
                      <a:pt x="108" y="90"/>
                      <a:pt x="75" y="91"/>
                      <a:pt x="55" y="91"/>
                    </a:cubicBezTo>
                    <a:cubicBezTo>
                      <a:pt x="51" y="91"/>
                      <a:pt x="44" y="86"/>
                      <a:pt x="41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18" y="76"/>
                      <a:pt x="11" y="75"/>
                      <a:pt x="11" y="69"/>
                    </a:cubicBezTo>
                    <a:cubicBezTo>
                      <a:pt x="16" y="67"/>
                      <a:pt x="23" y="70"/>
                      <a:pt x="30" y="70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6" y="62"/>
                      <a:pt x="6" y="60"/>
                      <a:pt x="6" y="60"/>
                    </a:cubicBezTo>
                    <a:cubicBezTo>
                      <a:pt x="6" y="60"/>
                      <a:pt x="0" y="52"/>
                      <a:pt x="0" y="48"/>
                    </a:cubicBezTo>
                    <a:cubicBezTo>
                      <a:pt x="0" y="36"/>
                      <a:pt x="2" y="33"/>
                      <a:pt x="8" y="29"/>
                    </a:cubicBezTo>
                    <a:cubicBezTo>
                      <a:pt x="12" y="26"/>
                      <a:pt x="10" y="18"/>
                      <a:pt x="11" y="16"/>
                    </a:cubicBezTo>
                    <a:cubicBezTo>
                      <a:pt x="20" y="7"/>
                      <a:pt x="32" y="0"/>
                      <a:pt x="47" y="0"/>
                    </a:cubicBezTo>
                    <a:cubicBezTo>
                      <a:pt x="47" y="0"/>
                      <a:pt x="61" y="4"/>
                      <a:pt x="61" y="4"/>
                    </a:cubicBezTo>
                    <a:cubicBezTo>
                      <a:pt x="57" y="14"/>
                      <a:pt x="42" y="14"/>
                      <a:pt x="42" y="27"/>
                    </a:cubicBezTo>
                    <a:cubicBezTo>
                      <a:pt x="42" y="30"/>
                      <a:pt x="44" y="32"/>
                      <a:pt x="46" y="32"/>
                    </a:cubicBezTo>
                    <a:cubicBezTo>
                      <a:pt x="45" y="35"/>
                      <a:pt x="46" y="40"/>
                      <a:pt x="46" y="40"/>
                    </a:cubicBezTo>
                    <a:cubicBezTo>
                      <a:pt x="46" y="43"/>
                      <a:pt x="45" y="47"/>
                      <a:pt x="50" y="47"/>
                    </a:cubicBezTo>
                    <a:cubicBezTo>
                      <a:pt x="53" y="47"/>
                      <a:pt x="59" y="42"/>
                      <a:pt x="59" y="38"/>
                    </a:cubicBezTo>
                    <a:cubicBezTo>
                      <a:pt x="59" y="34"/>
                      <a:pt x="55" y="31"/>
                      <a:pt x="55" y="26"/>
                    </a:cubicBezTo>
                    <a:cubicBezTo>
                      <a:pt x="55" y="10"/>
                      <a:pt x="84" y="4"/>
                      <a:pt x="102" y="4"/>
                    </a:cubicBezTo>
                    <a:cubicBezTo>
                      <a:pt x="113" y="4"/>
                      <a:pt x="120" y="20"/>
                      <a:pt x="120" y="29"/>
                    </a:cubicBezTo>
                    <a:cubicBezTo>
                      <a:pt x="120" y="31"/>
                      <a:pt x="117" y="38"/>
                      <a:pt x="120" y="38"/>
                    </a:cubicBezTo>
                    <a:cubicBezTo>
                      <a:pt x="122" y="38"/>
                      <a:pt x="124" y="34"/>
                      <a:pt x="128" y="34"/>
                    </a:cubicBezTo>
                    <a:cubicBezTo>
                      <a:pt x="133" y="34"/>
                      <a:pt x="135" y="38"/>
                      <a:pt x="138" y="38"/>
                    </a:cubicBezTo>
                    <a:cubicBezTo>
                      <a:pt x="146" y="38"/>
                      <a:pt x="148" y="27"/>
                      <a:pt x="156" y="27"/>
                    </a:cubicBezTo>
                    <a:cubicBezTo>
                      <a:pt x="165" y="27"/>
                      <a:pt x="183" y="30"/>
                      <a:pt x="189" y="34"/>
                    </a:cubicBezTo>
                    <a:cubicBezTo>
                      <a:pt x="199" y="41"/>
                      <a:pt x="202" y="56"/>
                      <a:pt x="217" y="56"/>
                    </a:cubicBezTo>
                    <a:cubicBezTo>
                      <a:pt x="223" y="56"/>
                      <a:pt x="224" y="56"/>
                      <a:pt x="228" y="56"/>
                    </a:cubicBezTo>
                    <a:cubicBezTo>
                      <a:pt x="232" y="56"/>
                      <a:pt x="243" y="57"/>
                      <a:pt x="242" y="65"/>
                    </a:cubicBezTo>
                    <a:cubicBezTo>
                      <a:pt x="254" y="69"/>
                      <a:pt x="261" y="76"/>
                      <a:pt x="273" y="77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6" y="85"/>
                      <a:pt x="281" y="85"/>
                      <a:pt x="281" y="85"/>
                    </a:cubicBezTo>
                    <a:cubicBezTo>
                      <a:pt x="287" y="85"/>
                      <a:pt x="290" y="89"/>
                      <a:pt x="293" y="95"/>
                    </a:cubicBezTo>
                    <a:cubicBezTo>
                      <a:pt x="287" y="96"/>
                      <a:pt x="281" y="96"/>
                      <a:pt x="277" y="101"/>
                    </a:cubicBezTo>
                    <a:cubicBezTo>
                      <a:pt x="285" y="102"/>
                      <a:pt x="287" y="102"/>
                      <a:pt x="291" y="102"/>
                    </a:cubicBezTo>
                    <a:cubicBezTo>
                      <a:pt x="293" y="102"/>
                      <a:pt x="296" y="103"/>
                      <a:pt x="297" y="106"/>
                    </a:cubicBezTo>
                    <a:cubicBezTo>
                      <a:pt x="290" y="110"/>
                      <a:pt x="287" y="110"/>
                      <a:pt x="283" y="116"/>
                    </a:cubicBezTo>
                    <a:cubicBezTo>
                      <a:pt x="287" y="118"/>
                      <a:pt x="289" y="120"/>
                      <a:pt x="295" y="120"/>
                    </a:cubicBezTo>
                    <a:cubicBezTo>
                      <a:pt x="296" y="130"/>
                      <a:pt x="308" y="134"/>
                      <a:pt x="317" y="135"/>
                    </a:cubicBezTo>
                    <a:cubicBezTo>
                      <a:pt x="318" y="143"/>
                      <a:pt x="320" y="151"/>
                      <a:pt x="327" y="151"/>
                    </a:cubicBezTo>
                    <a:cubicBezTo>
                      <a:pt x="337" y="151"/>
                      <a:pt x="339" y="145"/>
                      <a:pt x="342" y="153"/>
                    </a:cubicBezTo>
                    <a:cubicBezTo>
                      <a:pt x="344" y="155"/>
                      <a:pt x="348" y="155"/>
                      <a:pt x="350" y="155"/>
                    </a:cubicBezTo>
                    <a:cubicBezTo>
                      <a:pt x="359" y="155"/>
                      <a:pt x="362" y="158"/>
                      <a:pt x="362" y="165"/>
                    </a:cubicBezTo>
                    <a:cubicBezTo>
                      <a:pt x="362" y="171"/>
                      <a:pt x="355" y="173"/>
                      <a:pt x="349" y="173"/>
                    </a:cubicBezTo>
                    <a:cubicBezTo>
                      <a:pt x="349" y="178"/>
                      <a:pt x="349" y="176"/>
                      <a:pt x="349" y="178"/>
                    </a:cubicBezTo>
                    <a:cubicBezTo>
                      <a:pt x="349" y="180"/>
                      <a:pt x="348" y="184"/>
                      <a:pt x="339" y="1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7" name="Freeform 85">
                <a:extLst>
                  <a:ext uri="{FF2B5EF4-FFF2-40B4-BE49-F238E27FC236}">
                    <a16:creationId xmlns:a16="http://schemas.microsoft.com/office/drawing/2014/main" id="{7911D8B0-C9DE-47CD-AE51-D6C16C87E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400" y="163512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0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9">
                    <a:moveTo>
                      <a:pt x="10" y="6"/>
                    </a:moveTo>
                    <a:cubicBezTo>
                      <a:pt x="6" y="9"/>
                      <a:pt x="5" y="9"/>
                      <a:pt x="0" y="6"/>
                    </a:cubicBezTo>
                    <a:cubicBezTo>
                      <a:pt x="5" y="0"/>
                      <a:pt x="5" y="3"/>
                      <a:pt x="1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8" name="Freeform 86">
                <a:extLst>
                  <a:ext uri="{FF2B5EF4-FFF2-40B4-BE49-F238E27FC236}">
                    <a16:creationId xmlns:a16="http://schemas.microsoft.com/office/drawing/2014/main" id="{45808209-D648-4C3C-89AB-40A5FC2BA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4975" y="1568450"/>
                <a:ext cx="12700" cy="12700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9" y="9"/>
                  </a:cxn>
                  <a:cxn ang="0">
                    <a:pos x="1" y="2"/>
                  </a:cxn>
                </a:cxnLst>
                <a:rect l="0" t="0" r="r" b="b"/>
                <a:pathLst>
                  <a:path w="9" h="9">
                    <a:moveTo>
                      <a:pt x="1" y="2"/>
                    </a:moveTo>
                    <a:cubicBezTo>
                      <a:pt x="6" y="0"/>
                      <a:pt x="6" y="5"/>
                      <a:pt x="9" y="9"/>
                    </a:cubicBezTo>
                    <a:cubicBezTo>
                      <a:pt x="4" y="9"/>
                      <a:pt x="0" y="5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9" name="Freeform 87">
                <a:extLst>
                  <a:ext uri="{FF2B5EF4-FFF2-40B4-BE49-F238E27FC236}">
                    <a16:creationId xmlns:a16="http://schemas.microsoft.com/office/drawing/2014/main" id="{614C71DA-DF24-4EA3-914C-83D90E91A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975" y="985838"/>
                <a:ext cx="514350" cy="269875"/>
              </a:xfrm>
              <a:custGeom>
                <a:avLst/>
                <a:gdLst/>
                <a:ahLst/>
                <a:cxnLst>
                  <a:cxn ang="0">
                    <a:pos x="307" y="16"/>
                  </a:cxn>
                  <a:cxn ang="0">
                    <a:pos x="350" y="9"/>
                  </a:cxn>
                  <a:cxn ang="0">
                    <a:pos x="386" y="28"/>
                  </a:cxn>
                  <a:cxn ang="0">
                    <a:pos x="313" y="51"/>
                  </a:cxn>
                  <a:cxn ang="0">
                    <a:pos x="295" y="74"/>
                  </a:cxn>
                  <a:cxn ang="0">
                    <a:pos x="231" y="108"/>
                  </a:cxn>
                  <a:cxn ang="0">
                    <a:pos x="216" y="118"/>
                  </a:cxn>
                  <a:cxn ang="0">
                    <a:pos x="216" y="137"/>
                  </a:cxn>
                  <a:cxn ang="0">
                    <a:pos x="174" y="157"/>
                  </a:cxn>
                  <a:cxn ang="0">
                    <a:pos x="158" y="184"/>
                  </a:cxn>
                  <a:cxn ang="0">
                    <a:pos x="176" y="188"/>
                  </a:cxn>
                  <a:cxn ang="0">
                    <a:pos x="126" y="197"/>
                  </a:cxn>
                  <a:cxn ang="0">
                    <a:pos x="80" y="201"/>
                  </a:cxn>
                  <a:cxn ang="0">
                    <a:pos x="33" y="197"/>
                  </a:cxn>
                  <a:cxn ang="0">
                    <a:pos x="60" y="176"/>
                  </a:cxn>
                  <a:cxn ang="0">
                    <a:pos x="57" y="158"/>
                  </a:cxn>
                  <a:cxn ang="0">
                    <a:pos x="92" y="170"/>
                  </a:cxn>
                  <a:cxn ang="0">
                    <a:pos x="66" y="148"/>
                  </a:cxn>
                  <a:cxn ang="0">
                    <a:pos x="55" y="151"/>
                  </a:cxn>
                  <a:cxn ang="0">
                    <a:pos x="68" y="131"/>
                  </a:cxn>
                  <a:cxn ang="0">
                    <a:pos x="62" y="97"/>
                  </a:cxn>
                  <a:cxn ang="0">
                    <a:pos x="67" y="89"/>
                  </a:cxn>
                  <a:cxn ang="0">
                    <a:pos x="97" y="90"/>
                  </a:cxn>
                  <a:cxn ang="0">
                    <a:pos x="108" y="91"/>
                  </a:cxn>
                  <a:cxn ang="0">
                    <a:pos x="133" y="86"/>
                  </a:cxn>
                  <a:cxn ang="0">
                    <a:pos x="147" y="74"/>
                  </a:cxn>
                  <a:cxn ang="0">
                    <a:pos x="99" y="81"/>
                  </a:cxn>
                  <a:cxn ang="0">
                    <a:pos x="72" y="76"/>
                  </a:cxn>
                  <a:cxn ang="0">
                    <a:pos x="57" y="81"/>
                  </a:cxn>
                  <a:cxn ang="0">
                    <a:pos x="44" y="67"/>
                  </a:cxn>
                  <a:cxn ang="0">
                    <a:pos x="51" y="53"/>
                  </a:cxn>
                  <a:cxn ang="0">
                    <a:pos x="25" y="60"/>
                  </a:cxn>
                  <a:cxn ang="0">
                    <a:pos x="29" y="49"/>
                  </a:cxn>
                  <a:cxn ang="0">
                    <a:pos x="9" y="52"/>
                  </a:cxn>
                  <a:cxn ang="0">
                    <a:pos x="44" y="36"/>
                  </a:cxn>
                  <a:cxn ang="0">
                    <a:pos x="57" y="32"/>
                  </a:cxn>
                  <a:cxn ang="0">
                    <a:pos x="104" y="32"/>
                  </a:cxn>
                  <a:cxn ang="0">
                    <a:pos x="135" y="11"/>
                  </a:cxn>
                  <a:cxn ang="0">
                    <a:pos x="196" y="6"/>
                  </a:cxn>
                  <a:cxn ang="0">
                    <a:pos x="218" y="8"/>
                  </a:cxn>
                  <a:cxn ang="0">
                    <a:pos x="245" y="3"/>
                  </a:cxn>
                  <a:cxn ang="0">
                    <a:pos x="315" y="11"/>
                  </a:cxn>
                </a:cxnLst>
                <a:rect l="0" t="0" r="r" b="b"/>
                <a:pathLst>
                  <a:path w="386" h="203">
                    <a:moveTo>
                      <a:pt x="315" y="11"/>
                    </a:moveTo>
                    <a:cubicBezTo>
                      <a:pt x="312" y="14"/>
                      <a:pt x="310" y="15"/>
                      <a:pt x="307" y="16"/>
                    </a:cubicBezTo>
                    <a:cubicBezTo>
                      <a:pt x="342" y="6"/>
                      <a:pt x="342" y="6"/>
                      <a:pt x="342" y="6"/>
                    </a:cubicBezTo>
                    <a:cubicBezTo>
                      <a:pt x="345" y="7"/>
                      <a:pt x="347" y="8"/>
                      <a:pt x="350" y="9"/>
                    </a:cubicBezTo>
                    <a:cubicBezTo>
                      <a:pt x="355" y="11"/>
                      <a:pt x="355" y="14"/>
                      <a:pt x="358" y="17"/>
                    </a:cubicBezTo>
                    <a:cubicBezTo>
                      <a:pt x="363" y="22"/>
                      <a:pt x="386" y="20"/>
                      <a:pt x="386" y="28"/>
                    </a:cubicBezTo>
                    <a:cubicBezTo>
                      <a:pt x="386" y="33"/>
                      <a:pt x="378" y="32"/>
                      <a:pt x="375" y="34"/>
                    </a:cubicBezTo>
                    <a:cubicBezTo>
                      <a:pt x="358" y="48"/>
                      <a:pt x="336" y="40"/>
                      <a:pt x="313" y="51"/>
                    </a:cubicBezTo>
                    <a:cubicBezTo>
                      <a:pt x="317" y="56"/>
                      <a:pt x="335" y="52"/>
                      <a:pt x="346" y="52"/>
                    </a:cubicBezTo>
                    <a:cubicBezTo>
                      <a:pt x="336" y="63"/>
                      <a:pt x="311" y="69"/>
                      <a:pt x="295" y="74"/>
                    </a:cubicBezTo>
                    <a:cubicBezTo>
                      <a:pt x="277" y="80"/>
                      <a:pt x="267" y="97"/>
                      <a:pt x="254" y="107"/>
                    </a:cubicBezTo>
                    <a:cubicBezTo>
                      <a:pt x="248" y="112"/>
                      <a:pt x="238" y="106"/>
                      <a:pt x="231" y="108"/>
                    </a:cubicBezTo>
                    <a:cubicBezTo>
                      <a:pt x="221" y="112"/>
                      <a:pt x="210" y="112"/>
                      <a:pt x="203" y="118"/>
                    </a:cubicBezTo>
                    <a:cubicBezTo>
                      <a:pt x="216" y="118"/>
                      <a:pt x="216" y="118"/>
                      <a:pt x="216" y="118"/>
                    </a:cubicBezTo>
                    <a:cubicBezTo>
                      <a:pt x="217" y="128"/>
                      <a:pt x="211" y="127"/>
                      <a:pt x="203" y="126"/>
                    </a:cubicBezTo>
                    <a:cubicBezTo>
                      <a:pt x="208" y="129"/>
                      <a:pt x="213" y="131"/>
                      <a:pt x="216" y="137"/>
                    </a:cubicBezTo>
                    <a:cubicBezTo>
                      <a:pt x="206" y="141"/>
                      <a:pt x="203" y="152"/>
                      <a:pt x="196" y="157"/>
                    </a:cubicBezTo>
                    <a:cubicBezTo>
                      <a:pt x="177" y="157"/>
                      <a:pt x="177" y="157"/>
                      <a:pt x="174" y="157"/>
                    </a:cubicBezTo>
                    <a:cubicBezTo>
                      <a:pt x="175" y="160"/>
                      <a:pt x="177" y="161"/>
                      <a:pt x="177" y="164"/>
                    </a:cubicBezTo>
                    <a:cubicBezTo>
                      <a:pt x="177" y="178"/>
                      <a:pt x="158" y="169"/>
                      <a:pt x="158" y="184"/>
                    </a:cubicBezTo>
                    <a:cubicBezTo>
                      <a:pt x="165" y="184"/>
                      <a:pt x="166" y="184"/>
                      <a:pt x="169" y="184"/>
                    </a:cubicBezTo>
                    <a:cubicBezTo>
                      <a:pt x="171" y="184"/>
                      <a:pt x="176" y="184"/>
                      <a:pt x="176" y="188"/>
                    </a:cubicBezTo>
                    <a:cubicBezTo>
                      <a:pt x="176" y="195"/>
                      <a:pt x="151" y="203"/>
                      <a:pt x="141" y="203"/>
                    </a:cubicBezTo>
                    <a:cubicBezTo>
                      <a:pt x="131" y="203"/>
                      <a:pt x="135" y="197"/>
                      <a:pt x="126" y="197"/>
                    </a:cubicBezTo>
                    <a:cubicBezTo>
                      <a:pt x="113" y="197"/>
                      <a:pt x="104" y="197"/>
                      <a:pt x="93" y="197"/>
                    </a:cubicBezTo>
                    <a:cubicBezTo>
                      <a:pt x="89" y="197"/>
                      <a:pt x="86" y="201"/>
                      <a:pt x="80" y="201"/>
                    </a:cubicBezTo>
                    <a:cubicBezTo>
                      <a:pt x="65" y="201"/>
                      <a:pt x="53" y="197"/>
                      <a:pt x="38" y="192"/>
                    </a:cubicBezTo>
                    <a:cubicBezTo>
                      <a:pt x="37" y="194"/>
                      <a:pt x="35" y="197"/>
                      <a:pt x="33" y="197"/>
                    </a:cubicBezTo>
                    <a:cubicBezTo>
                      <a:pt x="29" y="197"/>
                      <a:pt x="28" y="194"/>
                      <a:pt x="28" y="193"/>
                    </a:cubicBezTo>
                    <a:cubicBezTo>
                      <a:pt x="28" y="176"/>
                      <a:pt x="51" y="182"/>
                      <a:pt x="60" y="176"/>
                    </a:cubicBezTo>
                    <a:cubicBezTo>
                      <a:pt x="55" y="172"/>
                      <a:pt x="46" y="170"/>
                      <a:pt x="46" y="162"/>
                    </a:cubicBezTo>
                    <a:cubicBezTo>
                      <a:pt x="46" y="156"/>
                      <a:pt x="52" y="158"/>
                      <a:pt x="57" y="158"/>
                    </a:cubicBezTo>
                    <a:cubicBezTo>
                      <a:pt x="71" y="158"/>
                      <a:pt x="76" y="165"/>
                      <a:pt x="84" y="170"/>
                    </a:cubicBezTo>
                    <a:cubicBezTo>
                      <a:pt x="92" y="170"/>
                      <a:pt x="92" y="170"/>
                      <a:pt x="92" y="170"/>
                    </a:cubicBezTo>
                    <a:cubicBezTo>
                      <a:pt x="86" y="164"/>
                      <a:pt x="72" y="159"/>
                      <a:pt x="72" y="148"/>
                    </a:cubicBezTo>
                    <a:cubicBezTo>
                      <a:pt x="66" y="148"/>
                      <a:pt x="66" y="148"/>
                      <a:pt x="66" y="148"/>
                    </a:cubicBezTo>
                    <a:cubicBezTo>
                      <a:pt x="63" y="149"/>
                      <a:pt x="63" y="149"/>
                      <a:pt x="61" y="151"/>
                    </a:cubicBezTo>
                    <a:cubicBezTo>
                      <a:pt x="55" y="151"/>
                      <a:pt x="55" y="151"/>
                      <a:pt x="55" y="151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58" y="138"/>
                      <a:pt x="61" y="134"/>
                      <a:pt x="68" y="131"/>
                    </a:cubicBezTo>
                    <a:cubicBezTo>
                      <a:pt x="79" y="128"/>
                      <a:pt x="92" y="132"/>
                      <a:pt x="92" y="119"/>
                    </a:cubicBezTo>
                    <a:cubicBezTo>
                      <a:pt x="92" y="105"/>
                      <a:pt x="62" y="105"/>
                      <a:pt x="62" y="97"/>
                    </a:cubicBezTo>
                    <a:cubicBezTo>
                      <a:pt x="62" y="93"/>
                      <a:pt x="69" y="94"/>
                      <a:pt x="73" y="94"/>
                    </a:cubicBezTo>
                    <a:cubicBezTo>
                      <a:pt x="68" y="94"/>
                      <a:pt x="67" y="92"/>
                      <a:pt x="67" y="89"/>
                    </a:cubicBezTo>
                    <a:cubicBezTo>
                      <a:pt x="69" y="88"/>
                      <a:pt x="71" y="89"/>
                      <a:pt x="73" y="89"/>
                    </a:cubicBezTo>
                    <a:cubicBezTo>
                      <a:pt x="78" y="89"/>
                      <a:pt x="88" y="87"/>
                      <a:pt x="97" y="90"/>
                    </a:cubicBezTo>
                    <a:cubicBezTo>
                      <a:pt x="108" y="93"/>
                      <a:pt x="112" y="106"/>
                      <a:pt x="124" y="104"/>
                    </a:cubicBezTo>
                    <a:cubicBezTo>
                      <a:pt x="122" y="102"/>
                      <a:pt x="108" y="93"/>
                      <a:pt x="108" y="91"/>
                    </a:cubicBezTo>
                    <a:cubicBezTo>
                      <a:pt x="108" y="89"/>
                      <a:pt x="110" y="88"/>
                      <a:pt x="111" y="86"/>
                    </a:cubicBezTo>
                    <a:cubicBezTo>
                      <a:pt x="133" y="86"/>
                      <a:pt x="133" y="86"/>
                      <a:pt x="133" y="86"/>
                    </a:cubicBezTo>
                    <a:cubicBezTo>
                      <a:pt x="141" y="83"/>
                      <a:pt x="149" y="81"/>
                      <a:pt x="154" y="74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38" y="81"/>
                      <a:pt x="128" y="84"/>
                      <a:pt x="114" y="84"/>
                    </a:cubicBezTo>
                    <a:cubicBezTo>
                      <a:pt x="106" y="84"/>
                      <a:pt x="103" y="81"/>
                      <a:pt x="99" y="81"/>
                    </a:cubicBezTo>
                    <a:cubicBezTo>
                      <a:pt x="95" y="81"/>
                      <a:pt x="93" y="85"/>
                      <a:pt x="90" y="85"/>
                    </a:cubicBezTo>
                    <a:cubicBezTo>
                      <a:pt x="81" y="85"/>
                      <a:pt x="70" y="82"/>
                      <a:pt x="7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3" y="78"/>
                      <a:pt x="61" y="81"/>
                      <a:pt x="57" y="81"/>
                    </a:cubicBezTo>
                    <a:cubicBezTo>
                      <a:pt x="48" y="81"/>
                      <a:pt x="36" y="75"/>
                      <a:pt x="33" y="71"/>
                    </a:cubicBezTo>
                    <a:cubicBezTo>
                      <a:pt x="36" y="69"/>
                      <a:pt x="39" y="67"/>
                      <a:pt x="44" y="67"/>
                    </a:cubicBezTo>
                    <a:cubicBezTo>
                      <a:pt x="36" y="67"/>
                      <a:pt x="27" y="66"/>
                      <a:pt x="24" y="67"/>
                    </a:cubicBezTo>
                    <a:cubicBezTo>
                      <a:pt x="29" y="55"/>
                      <a:pt x="40" y="56"/>
                      <a:pt x="51" y="53"/>
                    </a:cubicBezTo>
                    <a:cubicBezTo>
                      <a:pt x="47" y="52"/>
                      <a:pt x="46" y="52"/>
                      <a:pt x="42" y="52"/>
                    </a:cubicBezTo>
                    <a:cubicBezTo>
                      <a:pt x="33" y="52"/>
                      <a:pt x="33" y="60"/>
                      <a:pt x="25" y="60"/>
                    </a:cubicBezTo>
                    <a:cubicBezTo>
                      <a:pt x="22" y="60"/>
                      <a:pt x="18" y="57"/>
                      <a:pt x="17" y="56"/>
                    </a:cubicBezTo>
                    <a:cubicBezTo>
                      <a:pt x="21" y="52"/>
                      <a:pt x="24" y="51"/>
                      <a:pt x="29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3" y="50"/>
                      <a:pt x="11" y="51"/>
                      <a:pt x="9" y="52"/>
                    </a:cubicBezTo>
                    <a:cubicBezTo>
                      <a:pt x="7" y="52"/>
                      <a:pt x="2" y="52"/>
                      <a:pt x="0" y="52"/>
                    </a:cubicBezTo>
                    <a:cubicBezTo>
                      <a:pt x="2" y="41"/>
                      <a:pt x="31" y="36"/>
                      <a:pt x="44" y="36"/>
                    </a:cubicBezTo>
                    <a:cubicBezTo>
                      <a:pt x="49" y="36"/>
                      <a:pt x="52" y="36"/>
                      <a:pt x="53" y="36"/>
                    </a:cubicBezTo>
                    <a:cubicBezTo>
                      <a:pt x="55" y="36"/>
                      <a:pt x="57" y="34"/>
                      <a:pt x="57" y="32"/>
                    </a:cubicBezTo>
                    <a:cubicBezTo>
                      <a:pt x="71" y="32"/>
                      <a:pt x="65" y="22"/>
                      <a:pt x="74" y="22"/>
                    </a:cubicBezTo>
                    <a:cubicBezTo>
                      <a:pt x="83" y="22"/>
                      <a:pt x="100" y="31"/>
                      <a:pt x="104" y="32"/>
                    </a:cubicBezTo>
                    <a:cubicBezTo>
                      <a:pt x="108" y="22"/>
                      <a:pt x="113" y="12"/>
                      <a:pt x="126" y="12"/>
                    </a:cubicBezTo>
                    <a:cubicBezTo>
                      <a:pt x="134" y="12"/>
                      <a:pt x="129" y="16"/>
                      <a:pt x="135" y="11"/>
                    </a:cubicBezTo>
                    <a:cubicBezTo>
                      <a:pt x="137" y="7"/>
                      <a:pt x="141" y="6"/>
                      <a:pt x="145" y="6"/>
                    </a:cubicBezTo>
                    <a:cubicBezTo>
                      <a:pt x="168" y="6"/>
                      <a:pt x="173" y="6"/>
                      <a:pt x="196" y="6"/>
                    </a:cubicBezTo>
                    <a:cubicBezTo>
                      <a:pt x="197" y="4"/>
                      <a:pt x="199" y="3"/>
                      <a:pt x="201" y="3"/>
                    </a:cubicBezTo>
                    <a:cubicBezTo>
                      <a:pt x="209" y="3"/>
                      <a:pt x="211" y="8"/>
                      <a:pt x="218" y="8"/>
                    </a:cubicBezTo>
                    <a:cubicBezTo>
                      <a:pt x="224" y="8"/>
                      <a:pt x="226" y="0"/>
                      <a:pt x="232" y="0"/>
                    </a:cubicBezTo>
                    <a:cubicBezTo>
                      <a:pt x="239" y="0"/>
                      <a:pt x="241" y="3"/>
                      <a:pt x="245" y="3"/>
                    </a:cubicBezTo>
                    <a:cubicBezTo>
                      <a:pt x="250" y="3"/>
                      <a:pt x="253" y="3"/>
                      <a:pt x="258" y="3"/>
                    </a:cubicBezTo>
                    <a:cubicBezTo>
                      <a:pt x="268" y="3"/>
                      <a:pt x="306" y="2"/>
                      <a:pt x="31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0" name="Freeform 88">
                <a:extLst>
                  <a:ext uri="{FF2B5EF4-FFF2-40B4-BE49-F238E27FC236}">
                    <a16:creationId xmlns:a16="http://schemas.microsoft.com/office/drawing/2014/main" id="{4942817C-8F92-4F37-9CF8-36FC650CF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0238" y="960438"/>
                <a:ext cx="1006475" cy="765175"/>
              </a:xfrm>
              <a:custGeom>
                <a:avLst/>
                <a:gdLst/>
                <a:ahLst/>
                <a:cxnLst>
                  <a:cxn ang="0">
                    <a:pos x="280" y="372"/>
                  </a:cxn>
                  <a:cxn ang="0">
                    <a:pos x="267" y="360"/>
                  </a:cxn>
                  <a:cxn ang="0">
                    <a:pos x="228" y="336"/>
                  </a:cxn>
                  <a:cxn ang="0">
                    <a:pos x="215" y="302"/>
                  </a:cxn>
                  <a:cxn ang="0">
                    <a:pos x="109" y="219"/>
                  </a:cxn>
                  <a:cxn ang="0">
                    <a:pos x="73" y="223"/>
                  </a:cxn>
                  <a:cxn ang="0">
                    <a:pos x="43" y="217"/>
                  </a:cxn>
                  <a:cxn ang="0">
                    <a:pos x="19" y="202"/>
                  </a:cxn>
                  <a:cxn ang="0">
                    <a:pos x="51" y="190"/>
                  </a:cxn>
                  <a:cxn ang="0">
                    <a:pos x="64" y="180"/>
                  </a:cxn>
                  <a:cxn ang="0">
                    <a:pos x="0" y="166"/>
                  </a:cxn>
                  <a:cxn ang="0">
                    <a:pos x="84" y="141"/>
                  </a:cxn>
                  <a:cxn ang="0">
                    <a:pos x="72" y="102"/>
                  </a:cxn>
                  <a:cxn ang="0">
                    <a:pos x="144" y="59"/>
                  </a:cxn>
                  <a:cxn ang="0">
                    <a:pos x="237" y="56"/>
                  </a:cxn>
                  <a:cxn ang="0">
                    <a:pos x="260" y="53"/>
                  </a:cxn>
                  <a:cxn ang="0">
                    <a:pos x="274" y="38"/>
                  </a:cxn>
                  <a:cxn ang="0">
                    <a:pos x="309" y="36"/>
                  </a:cxn>
                  <a:cxn ang="0">
                    <a:pos x="355" y="15"/>
                  </a:cxn>
                  <a:cxn ang="0">
                    <a:pos x="391" y="13"/>
                  </a:cxn>
                  <a:cxn ang="0">
                    <a:pos x="534" y="0"/>
                  </a:cxn>
                  <a:cxn ang="0">
                    <a:pos x="594" y="48"/>
                  </a:cxn>
                  <a:cxn ang="0">
                    <a:pos x="570" y="75"/>
                  </a:cxn>
                  <a:cxn ang="0">
                    <a:pos x="603" y="102"/>
                  </a:cxn>
                  <a:cxn ang="0">
                    <a:pos x="684" y="66"/>
                  </a:cxn>
                  <a:cxn ang="0">
                    <a:pos x="730" y="51"/>
                  </a:cxn>
                  <a:cxn ang="0">
                    <a:pos x="702" y="94"/>
                  </a:cxn>
                  <a:cxn ang="0">
                    <a:pos x="691" y="114"/>
                  </a:cxn>
                  <a:cxn ang="0">
                    <a:pos x="654" y="150"/>
                  </a:cxn>
                  <a:cxn ang="0">
                    <a:pos x="677" y="178"/>
                  </a:cxn>
                  <a:cxn ang="0">
                    <a:pos x="657" y="202"/>
                  </a:cxn>
                  <a:cxn ang="0">
                    <a:pos x="669" y="236"/>
                  </a:cxn>
                  <a:cxn ang="0">
                    <a:pos x="673" y="260"/>
                  </a:cxn>
                  <a:cxn ang="0">
                    <a:pos x="633" y="295"/>
                  </a:cxn>
                  <a:cxn ang="0">
                    <a:pos x="637" y="305"/>
                  </a:cxn>
                  <a:cxn ang="0">
                    <a:pos x="601" y="297"/>
                  </a:cxn>
                  <a:cxn ang="0">
                    <a:pos x="633" y="358"/>
                  </a:cxn>
                  <a:cxn ang="0">
                    <a:pos x="596" y="347"/>
                  </a:cxn>
                  <a:cxn ang="0">
                    <a:pos x="616" y="375"/>
                  </a:cxn>
                  <a:cxn ang="0">
                    <a:pos x="518" y="408"/>
                  </a:cxn>
                  <a:cxn ang="0">
                    <a:pos x="483" y="445"/>
                  </a:cxn>
                  <a:cxn ang="0">
                    <a:pos x="443" y="449"/>
                  </a:cxn>
                  <a:cxn ang="0">
                    <a:pos x="402" y="485"/>
                  </a:cxn>
                  <a:cxn ang="0">
                    <a:pos x="384" y="523"/>
                  </a:cxn>
                  <a:cxn ang="0">
                    <a:pos x="362" y="571"/>
                  </a:cxn>
                  <a:cxn ang="0">
                    <a:pos x="313" y="560"/>
                  </a:cxn>
                  <a:cxn ang="0">
                    <a:pos x="270" y="499"/>
                  </a:cxn>
                  <a:cxn ang="0">
                    <a:pos x="256" y="475"/>
                  </a:cxn>
                  <a:cxn ang="0">
                    <a:pos x="237" y="438"/>
                  </a:cxn>
                  <a:cxn ang="0">
                    <a:pos x="255" y="403"/>
                  </a:cxn>
                </a:cxnLst>
                <a:rect l="0" t="0" r="r" b="b"/>
                <a:pathLst>
                  <a:path w="756" h="575">
                    <a:moveTo>
                      <a:pt x="255" y="403"/>
                    </a:moveTo>
                    <a:cubicBezTo>
                      <a:pt x="261" y="400"/>
                      <a:pt x="261" y="400"/>
                      <a:pt x="267" y="402"/>
                    </a:cubicBezTo>
                    <a:cubicBezTo>
                      <a:pt x="270" y="389"/>
                      <a:pt x="276" y="385"/>
                      <a:pt x="280" y="372"/>
                    </a:cubicBezTo>
                    <a:cubicBezTo>
                      <a:pt x="266" y="368"/>
                      <a:pt x="234" y="366"/>
                      <a:pt x="233" y="353"/>
                    </a:cubicBezTo>
                    <a:cubicBezTo>
                      <a:pt x="237" y="352"/>
                      <a:pt x="236" y="353"/>
                      <a:pt x="240" y="353"/>
                    </a:cubicBezTo>
                    <a:cubicBezTo>
                      <a:pt x="250" y="353"/>
                      <a:pt x="256" y="360"/>
                      <a:pt x="267" y="360"/>
                    </a:cubicBezTo>
                    <a:cubicBezTo>
                      <a:pt x="271" y="360"/>
                      <a:pt x="271" y="356"/>
                      <a:pt x="271" y="353"/>
                    </a:cubicBezTo>
                    <a:cubicBezTo>
                      <a:pt x="258" y="349"/>
                      <a:pt x="254" y="328"/>
                      <a:pt x="239" y="328"/>
                    </a:cubicBezTo>
                    <a:cubicBezTo>
                      <a:pt x="235" y="328"/>
                      <a:pt x="234" y="336"/>
                      <a:pt x="228" y="336"/>
                    </a:cubicBezTo>
                    <a:cubicBezTo>
                      <a:pt x="220" y="336"/>
                      <a:pt x="216" y="335"/>
                      <a:pt x="216" y="328"/>
                    </a:cubicBezTo>
                    <a:cubicBezTo>
                      <a:pt x="216" y="318"/>
                      <a:pt x="226" y="319"/>
                      <a:pt x="226" y="309"/>
                    </a:cubicBezTo>
                    <a:cubicBezTo>
                      <a:pt x="226" y="303"/>
                      <a:pt x="219" y="302"/>
                      <a:pt x="215" y="302"/>
                    </a:cubicBezTo>
                    <a:cubicBezTo>
                      <a:pt x="215" y="295"/>
                      <a:pt x="215" y="295"/>
                      <a:pt x="215" y="295"/>
                    </a:cubicBezTo>
                    <a:cubicBezTo>
                      <a:pt x="203" y="257"/>
                      <a:pt x="172" y="219"/>
                      <a:pt x="122" y="219"/>
                    </a:cubicBezTo>
                    <a:cubicBezTo>
                      <a:pt x="115" y="219"/>
                      <a:pt x="113" y="219"/>
                      <a:pt x="109" y="219"/>
                    </a:cubicBezTo>
                    <a:cubicBezTo>
                      <a:pt x="103" y="219"/>
                      <a:pt x="101" y="224"/>
                      <a:pt x="95" y="224"/>
                    </a:cubicBezTo>
                    <a:cubicBezTo>
                      <a:pt x="91" y="224"/>
                      <a:pt x="87" y="221"/>
                      <a:pt x="82" y="221"/>
                    </a:cubicBezTo>
                    <a:cubicBezTo>
                      <a:pt x="77" y="221"/>
                      <a:pt x="75" y="222"/>
                      <a:pt x="73" y="223"/>
                    </a:cubicBezTo>
                    <a:cubicBezTo>
                      <a:pt x="74" y="224"/>
                      <a:pt x="76" y="226"/>
                      <a:pt x="77" y="226"/>
                    </a:cubicBezTo>
                    <a:cubicBezTo>
                      <a:pt x="75" y="229"/>
                      <a:pt x="75" y="228"/>
                      <a:pt x="72" y="228"/>
                    </a:cubicBezTo>
                    <a:cubicBezTo>
                      <a:pt x="62" y="228"/>
                      <a:pt x="48" y="224"/>
                      <a:pt x="43" y="217"/>
                    </a:cubicBezTo>
                    <a:cubicBezTo>
                      <a:pt x="47" y="214"/>
                      <a:pt x="50" y="214"/>
                      <a:pt x="52" y="210"/>
                    </a:cubicBezTo>
                    <a:cubicBezTo>
                      <a:pt x="45" y="207"/>
                      <a:pt x="39" y="202"/>
                      <a:pt x="34" y="202"/>
                    </a:cubicBezTo>
                    <a:cubicBezTo>
                      <a:pt x="24" y="202"/>
                      <a:pt x="27" y="206"/>
                      <a:pt x="19" y="202"/>
                    </a:cubicBezTo>
                    <a:cubicBezTo>
                      <a:pt x="19" y="196"/>
                      <a:pt x="28" y="194"/>
                      <a:pt x="32" y="194"/>
                    </a:cubicBezTo>
                    <a:cubicBezTo>
                      <a:pt x="37" y="194"/>
                      <a:pt x="40" y="194"/>
                      <a:pt x="43" y="194"/>
                    </a:cubicBezTo>
                    <a:cubicBezTo>
                      <a:pt x="47" y="194"/>
                      <a:pt x="49" y="193"/>
                      <a:pt x="51" y="190"/>
                    </a:cubicBezTo>
                    <a:cubicBezTo>
                      <a:pt x="76" y="190"/>
                      <a:pt x="76" y="190"/>
                      <a:pt x="76" y="190"/>
                    </a:cubicBezTo>
                    <a:cubicBezTo>
                      <a:pt x="80" y="187"/>
                      <a:pt x="80" y="185"/>
                      <a:pt x="82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63" y="183"/>
                      <a:pt x="62" y="185"/>
                      <a:pt x="60" y="185"/>
                    </a:cubicBezTo>
                    <a:cubicBezTo>
                      <a:pt x="53" y="185"/>
                      <a:pt x="50" y="185"/>
                      <a:pt x="44" y="185"/>
                    </a:cubicBezTo>
                    <a:cubicBezTo>
                      <a:pt x="42" y="185"/>
                      <a:pt x="0" y="173"/>
                      <a:pt x="0" y="166"/>
                    </a:cubicBezTo>
                    <a:cubicBezTo>
                      <a:pt x="0" y="152"/>
                      <a:pt x="16" y="157"/>
                      <a:pt x="25" y="154"/>
                    </a:cubicBezTo>
                    <a:cubicBezTo>
                      <a:pt x="33" y="151"/>
                      <a:pt x="38" y="146"/>
                      <a:pt x="46" y="144"/>
                    </a:cubicBezTo>
                    <a:cubicBezTo>
                      <a:pt x="58" y="140"/>
                      <a:pt x="74" y="146"/>
                      <a:pt x="84" y="141"/>
                    </a:cubicBezTo>
                    <a:cubicBezTo>
                      <a:pt x="91" y="136"/>
                      <a:pt x="96" y="128"/>
                      <a:pt x="96" y="117"/>
                    </a:cubicBezTo>
                    <a:cubicBezTo>
                      <a:pt x="88" y="116"/>
                      <a:pt x="63" y="117"/>
                      <a:pt x="63" y="109"/>
                    </a:cubicBezTo>
                    <a:cubicBezTo>
                      <a:pt x="63" y="105"/>
                      <a:pt x="69" y="102"/>
                      <a:pt x="72" y="102"/>
                    </a:cubicBezTo>
                    <a:cubicBezTo>
                      <a:pt x="87" y="97"/>
                      <a:pt x="106" y="86"/>
                      <a:pt x="115" y="78"/>
                    </a:cubicBezTo>
                    <a:cubicBezTo>
                      <a:pt x="119" y="80"/>
                      <a:pt x="122" y="81"/>
                      <a:pt x="127" y="81"/>
                    </a:cubicBezTo>
                    <a:cubicBezTo>
                      <a:pt x="142" y="81"/>
                      <a:pt x="130" y="61"/>
                      <a:pt x="144" y="59"/>
                    </a:cubicBezTo>
                    <a:cubicBezTo>
                      <a:pt x="162" y="57"/>
                      <a:pt x="169" y="52"/>
                      <a:pt x="185" y="52"/>
                    </a:cubicBezTo>
                    <a:cubicBezTo>
                      <a:pt x="198" y="49"/>
                      <a:pt x="206" y="42"/>
                      <a:pt x="218" y="42"/>
                    </a:cubicBezTo>
                    <a:cubicBezTo>
                      <a:pt x="226" y="42"/>
                      <a:pt x="229" y="56"/>
                      <a:pt x="237" y="56"/>
                    </a:cubicBezTo>
                    <a:cubicBezTo>
                      <a:pt x="237" y="52"/>
                      <a:pt x="235" y="50"/>
                      <a:pt x="235" y="47"/>
                    </a:cubicBezTo>
                    <a:cubicBezTo>
                      <a:pt x="239" y="42"/>
                      <a:pt x="239" y="42"/>
                      <a:pt x="239" y="42"/>
                    </a:cubicBezTo>
                    <a:cubicBezTo>
                      <a:pt x="244" y="51"/>
                      <a:pt x="252" y="50"/>
                      <a:pt x="260" y="53"/>
                    </a:cubicBezTo>
                    <a:cubicBezTo>
                      <a:pt x="262" y="53"/>
                      <a:pt x="267" y="53"/>
                      <a:pt x="267" y="53"/>
                    </a:cubicBezTo>
                    <a:cubicBezTo>
                      <a:pt x="266" y="50"/>
                      <a:pt x="263" y="47"/>
                      <a:pt x="263" y="44"/>
                    </a:cubicBezTo>
                    <a:cubicBezTo>
                      <a:pt x="263" y="38"/>
                      <a:pt x="270" y="38"/>
                      <a:pt x="274" y="38"/>
                    </a:cubicBezTo>
                    <a:cubicBezTo>
                      <a:pt x="293" y="38"/>
                      <a:pt x="303" y="48"/>
                      <a:pt x="314" y="53"/>
                    </a:cubicBezTo>
                    <a:cubicBezTo>
                      <a:pt x="334" y="53"/>
                      <a:pt x="334" y="53"/>
                      <a:pt x="334" y="53"/>
                    </a:cubicBezTo>
                    <a:cubicBezTo>
                      <a:pt x="327" y="50"/>
                      <a:pt x="309" y="44"/>
                      <a:pt x="309" y="36"/>
                    </a:cubicBezTo>
                    <a:cubicBezTo>
                      <a:pt x="309" y="29"/>
                      <a:pt x="322" y="31"/>
                      <a:pt x="326" y="30"/>
                    </a:cubicBezTo>
                    <a:cubicBezTo>
                      <a:pt x="323" y="27"/>
                      <a:pt x="320" y="27"/>
                      <a:pt x="318" y="24"/>
                    </a:cubicBezTo>
                    <a:cubicBezTo>
                      <a:pt x="330" y="18"/>
                      <a:pt x="341" y="15"/>
                      <a:pt x="355" y="15"/>
                    </a:cubicBezTo>
                    <a:cubicBezTo>
                      <a:pt x="366" y="15"/>
                      <a:pt x="373" y="15"/>
                      <a:pt x="382" y="18"/>
                    </a:cubicBezTo>
                    <a:cubicBezTo>
                      <a:pt x="391" y="18"/>
                      <a:pt x="391" y="18"/>
                      <a:pt x="391" y="18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98" y="12"/>
                      <a:pt x="402" y="13"/>
                      <a:pt x="409" y="13"/>
                    </a:cubicBezTo>
                    <a:cubicBezTo>
                      <a:pt x="430" y="13"/>
                      <a:pt x="447" y="0"/>
                      <a:pt x="470" y="0"/>
                    </a:cubicBezTo>
                    <a:cubicBezTo>
                      <a:pt x="495" y="0"/>
                      <a:pt x="512" y="0"/>
                      <a:pt x="534" y="0"/>
                    </a:cubicBezTo>
                    <a:cubicBezTo>
                      <a:pt x="560" y="0"/>
                      <a:pt x="579" y="17"/>
                      <a:pt x="600" y="26"/>
                    </a:cubicBezTo>
                    <a:cubicBezTo>
                      <a:pt x="612" y="31"/>
                      <a:pt x="627" y="28"/>
                      <a:pt x="638" y="30"/>
                    </a:cubicBezTo>
                    <a:cubicBezTo>
                      <a:pt x="636" y="46"/>
                      <a:pt x="606" y="44"/>
                      <a:pt x="594" y="48"/>
                    </a:cubicBezTo>
                    <a:cubicBezTo>
                      <a:pt x="497" y="53"/>
                      <a:pt x="497" y="53"/>
                      <a:pt x="497" y="53"/>
                    </a:cubicBezTo>
                    <a:cubicBezTo>
                      <a:pt x="505" y="59"/>
                      <a:pt x="579" y="50"/>
                      <a:pt x="587" y="53"/>
                    </a:cubicBezTo>
                    <a:cubicBezTo>
                      <a:pt x="586" y="57"/>
                      <a:pt x="567" y="75"/>
                      <a:pt x="570" y="75"/>
                    </a:cubicBezTo>
                    <a:cubicBezTo>
                      <a:pt x="581" y="75"/>
                      <a:pt x="607" y="50"/>
                      <a:pt x="622" y="50"/>
                    </a:cubicBezTo>
                    <a:cubicBezTo>
                      <a:pt x="630" y="50"/>
                      <a:pt x="633" y="57"/>
                      <a:pt x="633" y="64"/>
                    </a:cubicBezTo>
                    <a:cubicBezTo>
                      <a:pt x="633" y="67"/>
                      <a:pt x="605" y="97"/>
                      <a:pt x="603" y="102"/>
                    </a:cubicBezTo>
                    <a:cubicBezTo>
                      <a:pt x="615" y="99"/>
                      <a:pt x="637" y="70"/>
                      <a:pt x="644" y="64"/>
                    </a:cubicBezTo>
                    <a:cubicBezTo>
                      <a:pt x="655" y="64"/>
                      <a:pt x="674" y="64"/>
                      <a:pt x="674" y="64"/>
                    </a:cubicBezTo>
                    <a:cubicBezTo>
                      <a:pt x="674" y="64"/>
                      <a:pt x="682" y="66"/>
                      <a:pt x="684" y="66"/>
                    </a:cubicBezTo>
                    <a:cubicBezTo>
                      <a:pt x="692" y="63"/>
                      <a:pt x="693" y="60"/>
                      <a:pt x="700" y="57"/>
                    </a:cubicBezTo>
                    <a:cubicBezTo>
                      <a:pt x="721" y="57"/>
                      <a:pt x="721" y="57"/>
                      <a:pt x="721" y="57"/>
                    </a:cubicBezTo>
                    <a:cubicBezTo>
                      <a:pt x="723" y="52"/>
                      <a:pt x="726" y="51"/>
                      <a:pt x="730" y="51"/>
                    </a:cubicBezTo>
                    <a:cubicBezTo>
                      <a:pt x="736" y="51"/>
                      <a:pt x="756" y="61"/>
                      <a:pt x="756" y="67"/>
                    </a:cubicBezTo>
                    <a:cubicBezTo>
                      <a:pt x="756" y="72"/>
                      <a:pt x="748" y="76"/>
                      <a:pt x="745" y="77"/>
                    </a:cubicBezTo>
                    <a:cubicBezTo>
                      <a:pt x="731" y="82"/>
                      <a:pt x="722" y="94"/>
                      <a:pt x="702" y="94"/>
                    </a:cubicBezTo>
                    <a:cubicBezTo>
                      <a:pt x="707" y="97"/>
                      <a:pt x="708" y="97"/>
                      <a:pt x="711" y="94"/>
                    </a:cubicBezTo>
                    <a:cubicBezTo>
                      <a:pt x="711" y="107"/>
                      <a:pt x="699" y="107"/>
                      <a:pt x="691" y="109"/>
                    </a:cubicBezTo>
                    <a:cubicBezTo>
                      <a:pt x="694" y="115"/>
                      <a:pt x="691" y="110"/>
                      <a:pt x="691" y="114"/>
                    </a:cubicBezTo>
                    <a:cubicBezTo>
                      <a:pt x="691" y="121"/>
                      <a:pt x="680" y="123"/>
                      <a:pt x="671" y="125"/>
                    </a:cubicBezTo>
                    <a:cubicBezTo>
                      <a:pt x="672" y="130"/>
                      <a:pt x="671" y="130"/>
                      <a:pt x="671" y="132"/>
                    </a:cubicBezTo>
                    <a:cubicBezTo>
                      <a:pt x="671" y="141"/>
                      <a:pt x="662" y="144"/>
                      <a:pt x="654" y="150"/>
                    </a:cubicBezTo>
                    <a:cubicBezTo>
                      <a:pt x="648" y="154"/>
                      <a:pt x="649" y="165"/>
                      <a:pt x="646" y="169"/>
                    </a:cubicBezTo>
                    <a:cubicBezTo>
                      <a:pt x="651" y="172"/>
                      <a:pt x="655" y="169"/>
                      <a:pt x="659" y="169"/>
                    </a:cubicBezTo>
                    <a:cubicBezTo>
                      <a:pt x="667" y="169"/>
                      <a:pt x="673" y="174"/>
                      <a:pt x="677" y="178"/>
                    </a:cubicBezTo>
                    <a:cubicBezTo>
                      <a:pt x="675" y="179"/>
                      <a:pt x="672" y="180"/>
                      <a:pt x="669" y="180"/>
                    </a:cubicBezTo>
                    <a:cubicBezTo>
                      <a:pt x="671" y="187"/>
                      <a:pt x="688" y="185"/>
                      <a:pt x="688" y="196"/>
                    </a:cubicBezTo>
                    <a:cubicBezTo>
                      <a:pt x="688" y="206"/>
                      <a:pt x="665" y="202"/>
                      <a:pt x="657" y="202"/>
                    </a:cubicBezTo>
                    <a:cubicBezTo>
                      <a:pt x="652" y="202"/>
                      <a:pt x="648" y="206"/>
                      <a:pt x="648" y="209"/>
                    </a:cubicBezTo>
                    <a:cubicBezTo>
                      <a:pt x="648" y="217"/>
                      <a:pt x="656" y="217"/>
                      <a:pt x="663" y="217"/>
                    </a:cubicBezTo>
                    <a:cubicBezTo>
                      <a:pt x="663" y="226"/>
                      <a:pt x="669" y="229"/>
                      <a:pt x="669" y="236"/>
                    </a:cubicBezTo>
                    <a:cubicBezTo>
                      <a:pt x="669" y="239"/>
                      <a:pt x="667" y="243"/>
                      <a:pt x="669" y="245"/>
                    </a:cubicBezTo>
                    <a:cubicBezTo>
                      <a:pt x="662" y="245"/>
                      <a:pt x="655" y="245"/>
                      <a:pt x="655" y="251"/>
                    </a:cubicBezTo>
                    <a:cubicBezTo>
                      <a:pt x="655" y="258"/>
                      <a:pt x="667" y="258"/>
                      <a:pt x="673" y="260"/>
                    </a:cubicBezTo>
                    <a:cubicBezTo>
                      <a:pt x="670" y="267"/>
                      <a:pt x="661" y="271"/>
                      <a:pt x="653" y="272"/>
                    </a:cubicBezTo>
                    <a:cubicBezTo>
                      <a:pt x="653" y="275"/>
                      <a:pt x="655" y="277"/>
                      <a:pt x="657" y="278"/>
                    </a:cubicBezTo>
                    <a:cubicBezTo>
                      <a:pt x="654" y="292"/>
                      <a:pt x="637" y="286"/>
                      <a:pt x="633" y="295"/>
                    </a:cubicBezTo>
                    <a:cubicBezTo>
                      <a:pt x="628" y="292"/>
                      <a:pt x="623" y="290"/>
                      <a:pt x="620" y="285"/>
                    </a:cubicBezTo>
                    <a:cubicBezTo>
                      <a:pt x="613" y="285"/>
                      <a:pt x="613" y="285"/>
                      <a:pt x="613" y="285"/>
                    </a:cubicBezTo>
                    <a:cubicBezTo>
                      <a:pt x="618" y="297"/>
                      <a:pt x="637" y="293"/>
                      <a:pt x="637" y="305"/>
                    </a:cubicBezTo>
                    <a:cubicBezTo>
                      <a:pt x="637" y="310"/>
                      <a:pt x="636" y="317"/>
                      <a:pt x="631" y="317"/>
                    </a:cubicBezTo>
                    <a:cubicBezTo>
                      <a:pt x="623" y="317"/>
                      <a:pt x="609" y="306"/>
                      <a:pt x="607" y="297"/>
                    </a:cubicBezTo>
                    <a:cubicBezTo>
                      <a:pt x="603" y="298"/>
                      <a:pt x="602" y="297"/>
                      <a:pt x="601" y="297"/>
                    </a:cubicBezTo>
                    <a:cubicBezTo>
                      <a:pt x="601" y="304"/>
                      <a:pt x="601" y="304"/>
                      <a:pt x="601" y="304"/>
                    </a:cubicBezTo>
                    <a:cubicBezTo>
                      <a:pt x="617" y="320"/>
                      <a:pt x="645" y="327"/>
                      <a:pt x="645" y="352"/>
                    </a:cubicBezTo>
                    <a:cubicBezTo>
                      <a:pt x="645" y="357"/>
                      <a:pt x="638" y="358"/>
                      <a:pt x="633" y="358"/>
                    </a:cubicBezTo>
                    <a:cubicBezTo>
                      <a:pt x="612" y="358"/>
                      <a:pt x="617" y="336"/>
                      <a:pt x="599" y="336"/>
                    </a:cubicBezTo>
                    <a:cubicBezTo>
                      <a:pt x="596" y="336"/>
                      <a:pt x="594" y="337"/>
                      <a:pt x="592" y="336"/>
                    </a:cubicBezTo>
                    <a:cubicBezTo>
                      <a:pt x="592" y="342"/>
                      <a:pt x="596" y="343"/>
                      <a:pt x="596" y="347"/>
                    </a:cubicBezTo>
                    <a:cubicBezTo>
                      <a:pt x="596" y="351"/>
                      <a:pt x="589" y="352"/>
                      <a:pt x="587" y="352"/>
                    </a:cubicBezTo>
                    <a:cubicBezTo>
                      <a:pt x="587" y="366"/>
                      <a:pt x="626" y="364"/>
                      <a:pt x="635" y="367"/>
                    </a:cubicBezTo>
                    <a:cubicBezTo>
                      <a:pt x="629" y="372"/>
                      <a:pt x="624" y="373"/>
                      <a:pt x="616" y="375"/>
                    </a:cubicBezTo>
                    <a:cubicBezTo>
                      <a:pt x="602" y="380"/>
                      <a:pt x="597" y="393"/>
                      <a:pt x="584" y="397"/>
                    </a:cubicBezTo>
                    <a:cubicBezTo>
                      <a:pt x="569" y="402"/>
                      <a:pt x="556" y="400"/>
                      <a:pt x="539" y="408"/>
                    </a:cubicBezTo>
                    <a:cubicBezTo>
                      <a:pt x="518" y="408"/>
                      <a:pt x="518" y="408"/>
                      <a:pt x="518" y="408"/>
                    </a:cubicBezTo>
                    <a:cubicBezTo>
                      <a:pt x="514" y="410"/>
                      <a:pt x="510" y="412"/>
                      <a:pt x="510" y="415"/>
                    </a:cubicBezTo>
                    <a:cubicBezTo>
                      <a:pt x="498" y="423"/>
                      <a:pt x="498" y="423"/>
                      <a:pt x="498" y="423"/>
                    </a:cubicBezTo>
                    <a:cubicBezTo>
                      <a:pt x="490" y="430"/>
                      <a:pt x="490" y="438"/>
                      <a:pt x="483" y="445"/>
                    </a:cubicBezTo>
                    <a:cubicBezTo>
                      <a:pt x="474" y="454"/>
                      <a:pt x="459" y="452"/>
                      <a:pt x="450" y="458"/>
                    </a:cubicBezTo>
                    <a:cubicBezTo>
                      <a:pt x="443" y="458"/>
                      <a:pt x="443" y="458"/>
                      <a:pt x="443" y="458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37" y="452"/>
                      <a:pt x="438" y="457"/>
                      <a:pt x="435" y="460"/>
                    </a:cubicBezTo>
                    <a:cubicBezTo>
                      <a:pt x="425" y="470"/>
                      <a:pt x="401" y="466"/>
                      <a:pt x="401" y="480"/>
                    </a:cubicBezTo>
                    <a:cubicBezTo>
                      <a:pt x="401" y="482"/>
                      <a:pt x="402" y="483"/>
                      <a:pt x="402" y="485"/>
                    </a:cubicBezTo>
                    <a:cubicBezTo>
                      <a:pt x="401" y="486"/>
                      <a:pt x="399" y="488"/>
                      <a:pt x="399" y="490"/>
                    </a:cubicBezTo>
                    <a:cubicBezTo>
                      <a:pt x="399" y="493"/>
                      <a:pt x="405" y="495"/>
                      <a:pt x="405" y="500"/>
                    </a:cubicBezTo>
                    <a:cubicBezTo>
                      <a:pt x="405" y="515"/>
                      <a:pt x="384" y="510"/>
                      <a:pt x="384" y="523"/>
                    </a:cubicBezTo>
                    <a:cubicBezTo>
                      <a:pt x="384" y="531"/>
                      <a:pt x="383" y="543"/>
                      <a:pt x="384" y="547"/>
                    </a:cubicBezTo>
                    <a:cubicBezTo>
                      <a:pt x="374" y="552"/>
                      <a:pt x="379" y="575"/>
                      <a:pt x="367" y="575"/>
                    </a:cubicBezTo>
                    <a:cubicBezTo>
                      <a:pt x="364" y="575"/>
                      <a:pt x="363" y="573"/>
                      <a:pt x="362" y="571"/>
                    </a:cubicBezTo>
                    <a:cubicBezTo>
                      <a:pt x="356" y="571"/>
                      <a:pt x="356" y="574"/>
                      <a:pt x="353" y="574"/>
                    </a:cubicBezTo>
                    <a:cubicBezTo>
                      <a:pt x="342" y="574"/>
                      <a:pt x="343" y="554"/>
                      <a:pt x="332" y="554"/>
                    </a:cubicBezTo>
                    <a:cubicBezTo>
                      <a:pt x="326" y="554"/>
                      <a:pt x="319" y="559"/>
                      <a:pt x="313" y="560"/>
                    </a:cubicBezTo>
                    <a:cubicBezTo>
                      <a:pt x="310" y="550"/>
                      <a:pt x="306" y="553"/>
                      <a:pt x="299" y="547"/>
                    </a:cubicBezTo>
                    <a:cubicBezTo>
                      <a:pt x="296" y="546"/>
                      <a:pt x="297" y="539"/>
                      <a:pt x="296" y="539"/>
                    </a:cubicBezTo>
                    <a:cubicBezTo>
                      <a:pt x="287" y="531"/>
                      <a:pt x="270" y="512"/>
                      <a:pt x="270" y="499"/>
                    </a:cubicBezTo>
                    <a:cubicBezTo>
                      <a:pt x="270" y="493"/>
                      <a:pt x="274" y="494"/>
                      <a:pt x="277" y="490"/>
                    </a:cubicBezTo>
                    <a:cubicBezTo>
                      <a:pt x="270" y="482"/>
                      <a:pt x="268" y="493"/>
                      <a:pt x="260" y="489"/>
                    </a:cubicBezTo>
                    <a:cubicBezTo>
                      <a:pt x="259" y="487"/>
                      <a:pt x="257" y="479"/>
                      <a:pt x="256" y="475"/>
                    </a:cubicBezTo>
                    <a:cubicBezTo>
                      <a:pt x="253" y="466"/>
                      <a:pt x="241" y="461"/>
                      <a:pt x="241" y="449"/>
                    </a:cubicBezTo>
                    <a:cubicBezTo>
                      <a:pt x="241" y="445"/>
                      <a:pt x="244" y="443"/>
                      <a:pt x="246" y="438"/>
                    </a:cubicBezTo>
                    <a:cubicBezTo>
                      <a:pt x="243" y="437"/>
                      <a:pt x="240" y="436"/>
                      <a:pt x="237" y="438"/>
                    </a:cubicBezTo>
                    <a:cubicBezTo>
                      <a:pt x="237" y="428"/>
                      <a:pt x="237" y="428"/>
                      <a:pt x="237" y="428"/>
                    </a:cubicBezTo>
                    <a:cubicBezTo>
                      <a:pt x="243" y="420"/>
                      <a:pt x="246" y="411"/>
                      <a:pt x="255" y="404"/>
                    </a:cubicBezTo>
                    <a:lnTo>
                      <a:pt x="255" y="4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1" name="Freeform 89">
                <a:extLst>
                  <a:ext uri="{FF2B5EF4-FFF2-40B4-BE49-F238E27FC236}">
                    <a16:creationId xmlns:a16="http://schemas.microsoft.com/office/drawing/2014/main" id="{B92CCAEE-CA3D-4BAB-A208-B7CAEE6BC6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0275" y="1443038"/>
                <a:ext cx="47625" cy="31750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9"/>
                  </a:cxn>
                  <a:cxn ang="0">
                    <a:pos x="10" y="0"/>
                  </a:cxn>
                  <a:cxn ang="0">
                    <a:pos x="36" y="16"/>
                  </a:cxn>
                  <a:cxn ang="0">
                    <a:pos x="19" y="24"/>
                  </a:cxn>
                  <a:cxn ang="0">
                    <a:pos x="9" y="24"/>
                  </a:cxn>
                </a:cxnLst>
                <a:rect l="0" t="0" r="r" b="b"/>
                <a:pathLst>
                  <a:path w="36" h="24">
                    <a:moveTo>
                      <a:pt x="9" y="24"/>
                    </a:moveTo>
                    <a:cubicBezTo>
                      <a:pt x="5" y="24"/>
                      <a:pt x="0" y="14"/>
                      <a:pt x="0" y="9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21" y="0"/>
                      <a:pt x="25" y="12"/>
                      <a:pt x="36" y="16"/>
                    </a:cubicBezTo>
                    <a:cubicBezTo>
                      <a:pt x="35" y="23"/>
                      <a:pt x="26" y="24"/>
                      <a:pt x="19" y="24"/>
                    </a:cubicBezTo>
                    <a:lnTo>
                      <a:pt x="9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2" name="Freeform 90">
                <a:extLst>
                  <a:ext uri="{FF2B5EF4-FFF2-40B4-BE49-F238E27FC236}">
                    <a16:creationId xmlns:a16="http://schemas.microsoft.com/office/drawing/2014/main" id="{D552B799-C0DB-40A7-A987-396A0D9EF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0350" y="1277938"/>
                <a:ext cx="26988" cy="15875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0" y="5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2" y="5"/>
                  </a:cxn>
                  <a:cxn ang="0">
                    <a:pos x="20" y="5"/>
                  </a:cxn>
                  <a:cxn ang="0">
                    <a:pos x="6" y="12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2" y="12"/>
                      <a:pt x="0" y="8"/>
                      <a:pt x="0" y="5"/>
                    </a:cubicBezTo>
                    <a:cubicBezTo>
                      <a:pt x="0" y="3"/>
                      <a:pt x="3" y="1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7" y="7"/>
                      <a:pt x="10" y="12"/>
                      <a:pt x="6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3" name="Freeform 91">
                <a:extLst>
                  <a:ext uri="{FF2B5EF4-FFF2-40B4-BE49-F238E27FC236}">
                    <a16:creationId xmlns:a16="http://schemas.microsoft.com/office/drawing/2014/main" id="{69870942-7F61-4B40-8088-B7535F1F6C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50" y="1928813"/>
                <a:ext cx="109538" cy="106363"/>
              </a:xfrm>
              <a:custGeom>
                <a:avLst/>
                <a:gdLst/>
                <a:ahLst/>
                <a:cxnLst>
                  <a:cxn ang="0">
                    <a:pos x="4" y="67"/>
                  </a:cxn>
                  <a:cxn ang="0">
                    <a:pos x="0" y="62"/>
                  </a:cxn>
                  <a:cxn ang="0">
                    <a:pos x="8" y="54"/>
                  </a:cxn>
                  <a:cxn ang="0">
                    <a:pos x="8" y="51"/>
                  </a:cxn>
                  <a:cxn ang="0">
                    <a:pos x="4" y="49"/>
                  </a:cxn>
                  <a:cxn ang="0">
                    <a:pos x="28" y="13"/>
                  </a:cxn>
                  <a:cxn ang="0">
                    <a:pos x="41" y="0"/>
                  </a:cxn>
                  <a:cxn ang="0">
                    <a:pos x="44" y="4"/>
                  </a:cxn>
                  <a:cxn ang="0">
                    <a:pos x="32" y="27"/>
                  </a:cxn>
                  <a:cxn ang="0">
                    <a:pos x="32" y="31"/>
                  </a:cxn>
                  <a:cxn ang="0">
                    <a:pos x="39" y="27"/>
                  </a:cxn>
                  <a:cxn ang="0">
                    <a:pos x="46" y="29"/>
                  </a:cxn>
                  <a:cxn ang="0">
                    <a:pos x="44" y="32"/>
                  </a:cxn>
                  <a:cxn ang="0">
                    <a:pos x="44" y="36"/>
                  </a:cxn>
                  <a:cxn ang="0">
                    <a:pos x="52" y="36"/>
                  </a:cxn>
                  <a:cxn ang="0">
                    <a:pos x="52" y="38"/>
                  </a:cxn>
                  <a:cxn ang="0">
                    <a:pos x="57" y="36"/>
                  </a:cxn>
                  <a:cxn ang="0">
                    <a:pos x="70" y="36"/>
                  </a:cxn>
                  <a:cxn ang="0">
                    <a:pos x="69" y="51"/>
                  </a:cxn>
                  <a:cxn ang="0">
                    <a:pos x="74" y="49"/>
                  </a:cxn>
                  <a:cxn ang="0">
                    <a:pos x="70" y="56"/>
                  </a:cxn>
                  <a:cxn ang="0">
                    <a:pos x="73" y="63"/>
                  </a:cxn>
                  <a:cxn ang="0">
                    <a:pos x="79" y="60"/>
                  </a:cxn>
                  <a:cxn ang="0">
                    <a:pos x="82" y="70"/>
                  </a:cxn>
                  <a:cxn ang="0">
                    <a:pos x="75" y="80"/>
                  </a:cxn>
                  <a:cxn ang="0">
                    <a:pos x="71" y="75"/>
                  </a:cxn>
                  <a:cxn ang="0">
                    <a:pos x="67" y="74"/>
                  </a:cxn>
                  <a:cxn ang="0">
                    <a:pos x="63" y="62"/>
                  </a:cxn>
                  <a:cxn ang="0">
                    <a:pos x="50" y="74"/>
                  </a:cxn>
                  <a:cxn ang="0">
                    <a:pos x="47" y="74"/>
                  </a:cxn>
                  <a:cxn ang="0">
                    <a:pos x="52" y="67"/>
                  </a:cxn>
                  <a:cxn ang="0">
                    <a:pos x="40" y="65"/>
                  </a:cxn>
                  <a:cxn ang="0">
                    <a:pos x="31" y="67"/>
                  </a:cxn>
                  <a:cxn ang="0">
                    <a:pos x="18" y="64"/>
                  </a:cxn>
                  <a:cxn ang="0">
                    <a:pos x="4" y="67"/>
                  </a:cxn>
                </a:cxnLst>
                <a:rect l="0" t="0" r="r" b="b"/>
                <a:pathLst>
                  <a:path w="82" h="80">
                    <a:moveTo>
                      <a:pt x="4" y="67"/>
                    </a:moveTo>
                    <a:cubicBezTo>
                      <a:pt x="2" y="67"/>
                      <a:pt x="0" y="64"/>
                      <a:pt x="0" y="62"/>
                    </a:cubicBezTo>
                    <a:cubicBezTo>
                      <a:pt x="0" y="61"/>
                      <a:pt x="8" y="55"/>
                      <a:pt x="8" y="54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6" y="51"/>
                      <a:pt x="5" y="51"/>
                      <a:pt x="4" y="49"/>
                    </a:cubicBezTo>
                    <a:cubicBezTo>
                      <a:pt x="17" y="43"/>
                      <a:pt x="21" y="23"/>
                      <a:pt x="28" y="13"/>
                    </a:cubicBezTo>
                    <a:cubicBezTo>
                      <a:pt x="32" y="7"/>
                      <a:pt x="34" y="0"/>
                      <a:pt x="41" y="0"/>
                    </a:cubicBezTo>
                    <a:cubicBezTo>
                      <a:pt x="43" y="0"/>
                      <a:pt x="44" y="3"/>
                      <a:pt x="44" y="4"/>
                    </a:cubicBezTo>
                    <a:cubicBezTo>
                      <a:pt x="44" y="14"/>
                      <a:pt x="35" y="19"/>
                      <a:pt x="32" y="27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6" y="30"/>
                      <a:pt x="36" y="27"/>
                      <a:pt x="39" y="27"/>
                    </a:cubicBezTo>
                    <a:cubicBezTo>
                      <a:pt x="42" y="27"/>
                      <a:pt x="44" y="28"/>
                      <a:pt x="46" y="29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8"/>
                      <a:pt x="52" y="38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2" y="37"/>
                      <a:pt x="68" y="37"/>
                      <a:pt x="70" y="36"/>
                    </a:cubicBezTo>
                    <a:cubicBezTo>
                      <a:pt x="70" y="40"/>
                      <a:pt x="69" y="44"/>
                      <a:pt x="69" y="51"/>
                    </a:cubicBezTo>
                    <a:cubicBezTo>
                      <a:pt x="70" y="50"/>
                      <a:pt x="73" y="49"/>
                      <a:pt x="74" y="49"/>
                    </a:cubicBezTo>
                    <a:cubicBezTo>
                      <a:pt x="74" y="53"/>
                      <a:pt x="70" y="54"/>
                      <a:pt x="70" y="56"/>
                    </a:cubicBezTo>
                    <a:cubicBezTo>
                      <a:pt x="70" y="58"/>
                      <a:pt x="73" y="60"/>
                      <a:pt x="73" y="63"/>
                    </a:cubicBezTo>
                    <a:cubicBezTo>
                      <a:pt x="77" y="63"/>
                      <a:pt x="76" y="62"/>
                      <a:pt x="79" y="60"/>
                    </a:cubicBezTo>
                    <a:cubicBezTo>
                      <a:pt x="79" y="66"/>
                      <a:pt x="82" y="65"/>
                      <a:pt x="82" y="70"/>
                    </a:cubicBezTo>
                    <a:cubicBezTo>
                      <a:pt x="82" y="75"/>
                      <a:pt x="79" y="80"/>
                      <a:pt x="75" y="80"/>
                    </a:cubicBezTo>
                    <a:cubicBezTo>
                      <a:pt x="72" y="80"/>
                      <a:pt x="71" y="77"/>
                      <a:pt x="71" y="75"/>
                    </a:cubicBezTo>
                    <a:cubicBezTo>
                      <a:pt x="69" y="75"/>
                      <a:pt x="69" y="74"/>
                      <a:pt x="67" y="74"/>
                    </a:cubicBezTo>
                    <a:cubicBezTo>
                      <a:pt x="64" y="74"/>
                      <a:pt x="66" y="66"/>
                      <a:pt x="63" y="62"/>
                    </a:cubicBezTo>
                    <a:cubicBezTo>
                      <a:pt x="59" y="67"/>
                      <a:pt x="55" y="74"/>
                      <a:pt x="50" y="74"/>
                    </a:cubicBezTo>
                    <a:cubicBezTo>
                      <a:pt x="49" y="74"/>
                      <a:pt x="47" y="75"/>
                      <a:pt x="47" y="74"/>
                    </a:cubicBezTo>
                    <a:cubicBezTo>
                      <a:pt x="47" y="70"/>
                      <a:pt x="51" y="70"/>
                      <a:pt x="52" y="67"/>
                    </a:cubicBezTo>
                    <a:cubicBezTo>
                      <a:pt x="48" y="67"/>
                      <a:pt x="42" y="70"/>
                      <a:pt x="40" y="65"/>
                    </a:cubicBezTo>
                    <a:cubicBezTo>
                      <a:pt x="37" y="66"/>
                      <a:pt x="34" y="67"/>
                      <a:pt x="31" y="67"/>
                    </a:cubicBezTo>
                    <a:cubicBezTo>
                      <a:pt x="25" y="67"/>
                      <a:pt x="23" y="64"/>
                      <a:pt x="18" y="64"/>
                    </a:cubicBezTo>
                    <a:cubicBezTo>
                      <a:pt x="11" y="64"/>
                      <a:pt x="9" y="67"/>
                      <a:pt x="4" y="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4" name="Freeform 92">
                <a:extLst>
                  <a:ext uri="{FF2B5EF4-FFF2-40B4-BE49-F238E27FC236}">
                    <a16:creationId xmlns:a16="http://schemas.microsoft.com/office/drawing/2014/main" id="{47160A09-E157-47D7-98A5-8C05ED3939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7288" y="2314575"/>
                <a:ext cx="671513" cy="450850"/>
              </a:xfrm>
              <a:custGeom>
                <a:avLst/>
                <a:gdLst/>
                <a:ahLst/>
                <a:cxnLst>
                  <a:cxn ang="0">
                    <a:pos x="250" y="98"/>
                  </a:cxn>
                  <a:cxn ang="0">
                    <a:pos x="246" y="141"/>
                  </a:cxn>
                  <a:cxn ang="0">
                    <a:pos x="251" y="160"/>
                  </a:cxn>
                  <a:cxn ang="0">
                    <a:pos x="281" y="192"/>
                  </a:cxn>
                  <a:cxn ang="0">
                    <a:pos x="312" y="191"/>
                  </a:cxn>
                  <a:cxn ang="0">
                    <a:pos x="327" y="187"/>
                  </a:cxn>
                  <a:cxn ang="0">
                    <a:pos x="363" y="152"/>
                  </a:cxn>
                  <a:cxn ang="0">
                    <a:pos x="382" y="154"/>
                  </a:cxn>
                  <a:cxn ang="0">
                    <a:pos x="374" y="180"/>
                  </a:cxn>
                  <a:cxn ang="0">
                    <a:pos x="369" y="192"/>
                  </a:cxn>
                  <a:cxn ang="0">
                    <a:pos x="365" y="213"/>
                  </a:cxn>
                  <a:cxn ang="0">
                    <a:pos x="357" y="224"/>
                  </a:cxn>
                  <a:cxn ang="0">
                    <a:pos x="405" y="226"/>
                  </a:cxn>
                  <a:cxn ang="0">
                    <a:pos x="426" y="242"/>
                  </a:cxn>
                  <a:cxn ang="0">
                    <a:pos x="423" y="289"/>
                  </a:cxn>
                  <a:cxn ang="0">
                    <a:pos x="451" y="316"/>
                  </a:cxn>
                  <a:cxn ang="0">
                    <a:pos x="504" y="322"/>
                  </a:cxn>
                  <a:cxn ang="0">
                    <a:pos x="488" y="329"/>
                  </a:cxn>
                  <a:cxn ang="0">
                    <a:pos x="480" y="316"/>
                  </a:cxn>
                  <a:cxn ang="0">
                    <a:pos x="468" y="332"/>
                  </a:cxn>
                  <a:cxn ang="0">
                    <a:pos x="446" y="326"/>
                  </a:cxn>
                  <a:cxn ang="0">
                    <a:pos x="431" y="323"/>
                  </a:cxn>
                  <a:cxn ang="0">
                    <a:pos x="406" y="302"/>
                  </a:cxn>
                  <a:cxn ang="0">
                    <a:pos x="402" y="306"/>
                  </a:cxn>
                  <a:cxn ang="0">
                    <a:pos x="391" y="281"/>
                  </a:cxn>
                  <a:cxn ang="0">
                    <a:pos x="372" y="260"/>
                  </a:cxn>
                  <a:cxn ang="0">
                    <a:pos x="345" y="255"/>
                  </a:cxn>
                  <a:cxn ang="0">
                    <a:pos x="294" y="226"/>
                  </a:cxn>
                  <a:cxn ang="0">
                    <a:pos x="282" y="222"/>
                  </a:cxn>
                  <a:cxn ang="0">
                    <a:pos x="256" y="227"/>
                  </a:cxn>
                  <a:cxn ang="0">
                    <a:pos x="221" y="214"/>
                  </a:cxn>
                  <a:cxn ang="0">
                    <a:pos x="195" y="203"/>
                  </a:cxn>
                  <a:cxn ang="0">
                    <a:pos x="175" y="195"/>
                  </a:cxn>
                  <a:cxn ang="0">
                    <a:pos x="148" y="172"/>
                  </a:cxn>
                  <a:cxn ang="0">
                    <a:pos x="148" y="150"/>
                  </a:cxn>
                  <a:cxn ang="0">
                    <a:pos x="102" y="101"/>
                  </a:cxn>
                  <a:cxn ang="0">
                    <a:pos x="82" y="68"/>
                  </a:cxn>
                  <a:cxn ang="0">
                    <a:pos x="62" y="53"/>
                  </a:cxn>
                  <a:cxn ang="0">
                    <a:pos x="49" y="22"/>
                  </a:cxn>
                  <a:cxn ang="0">
                    <a:pos x="28" y="19"/>
                  </a:cxn>
                  <a:cxn ang="0">
                    <a:pos x="49" y="53"/>
                  </a:cxn>
                  <a:cxn ang="0">
                    <a:pos x="73" y="95"/>
                  </a:cxn>
                  <a:cxn ang="0">
                    <a:pos x="96" y="130"/>
                  </a:cxn>
                  <a:cxn ang="0">
                    <a:pos x="86" y="127"/>
                  </a:cxn>
                  <a:cxn ang="0">
                    <a:pos x="65" y="109"/>
                  </a:cxn>
                  <a:cxn ang="0">
                    <a:pos x="52" y="84"/>
                  </a:cxn>
                  <a:cxn ang="0">
                    <a:pos x="40" y="69"/>
                  </a:cxn>
                  <a:cxn ang="0">
                    <a:pos x="11" y="24"/>
                  </a:cxn>
                  <a:cxn ang="0">
                    <a:pos x="0" y="0"/>
                  </a:cxn>
                  <a:cxn ang="0">
                    <a:pos x="76" y="16"/>
                  </a:cxn>
                  <a:cxn ang="0">
                    <a:pos x="113" y="10"/>
                  </a:cxn>
                  <a:cxn ang="0">
                    <a:pos x="152" y="29"/>
                  </a:cxn>
                  <a:cxn ang="0">
                    <a:pos x="188" y="38"/>
                  </a:cxn>
                  <a:cxn ang="0">
                    <a:pos x="249" y="90"/>
                  </a:cxn>
                  <a:cxn ang="0">
                    <a:pos x="247" y="86"/>
                  </a:cxn>
                </a:cxnLst>
                <a:rect l="0" t="0" r="r" b="b"/>
                <a:pathLst>
                  <a:path w="504" h="338">
                    <a:moveTo>
                      <a:pt x="248" y="91"/>
                    </a:moveTo>
                    <a:cubicBezTo>
                      <a:pt x="249" y="94"/>
                      <a:pt x="250" y="96"/>
                      <a:pt x="250" y="98"/>
                    </a:cubicBezTo>
                    <a:cubicBezTo>
                      <a:pt x="250" y="106"/>
                      <a:pt x="247" y="109"/>
                      <a:pt x="246" y="116"/>
                    </a:cubicBezTo>
                    <a:cubicBezTo>
                      <a:pt x="246" y="141"/>
                      <a:pt x="246" y="141"/>
                      <a:pt x="246" y="141"/>
                    </a:cubicBezTo>
                    <a:cubicBezTo>
                      <a:pt x="245" y="144"/>
                      <a:pt x="248" y="148"/>
                      <a:pt x="249" y="150"/>
                    </a:cubicBezTo>
                    <a:cubicBezTo>
                      <a:pt x="251" y="154"/>
                      <a:pt x="249" y="156"/>
                      <a:pt x="251" y="160"/>
                    </a:cubicBezTo>
                    <a:cubicBezTo>
                      <a:pt x="252" y="164"/>
                      <a:pt x="258" y="170"/>
                      <a:pt x="261" y="173"/>
                    </a:cubicBezTo>
                    <a:cubicBezTo>
                      <a:pt x="269" y="181"/>
                      <a:pt x="269" y="188"/>
                      <a:pt x="281" y="192"/>
                    </a:cubicBezTo>
                    <a:cubicBezTo>
                      <a:pt x="285" y="193"/>
                      <a:pt x="285" y="197"/>
                      <a:pt x="288" y="197"/>
                    </a:cubicBezTo>
                    <a:cubicBezTo>
                      <a:pt x="297" y="197"/>
                      <a:pt x="304" y="191"/>
                      <a:pt x="312" y="191"/>
                    </a:cubicBezTo>
                    <a:cubicBezTo>
                      <a:pt x="317" y="191"/>
                      <a:pt x="319" y="194"/>
                      <a:pt x="321" y="194"/>
                    </a:cubicBezTo>
                    <a:cubicBezTo>
                      <a:pt x="324" y="194"/>
                      <a:pt x="327" y="188"/>
                      <a:pt x="327" y="187"/>
                    </a:cubicBezTo>
                    <a:cubicBezTo>
                      <a:pt x="329" y="181"/>
                      <a:pt x="336" y="176"/>
                      <a:pt x="336" y="169"/>
                    </a:cubicBezTo>
                    <a:cubicBezTo>
                      <a:pt x="336" y="156"/>
                      <a:pt x="351" y="152"/>
                      <a:pt x="363" y="152"/>
                    </a:cubicBezTo>
                    <a:cubicBezTo>
                      <a:pt x="367" y="152"/>
                      <a:pt x="370" y="152"/>
                      <a:pt x="372" y="153"/>
                    </a:cubicBezTo>
                    <a:cubicBezTo>
                      <a:pt x="373" y="154"/>
                      <a:pt x="379" y="154"/>
                      <a:pt x="382" y="154"/>
                    </a:cubicBezTo>
                    <a:cubicBezTo>
                      <a:pt x="382" y="155"/>
                      <a:pt x="382" y="157"/>
                      <a:pt x="382" y="158"/>
                    </a:cubicBezTo>
                    <a:cubicBezTo>
                      <a:pt x="382" y="164"/>
                      <a:pt x="374" y="172"/>
                      <a:pt x="374" y="180"/>
                    </a:cubicBezTo>
                    <a:cubicBezTo>
                      <a:pt x="374" y="188"/>
                      <a:pt x="372" y="191"/>
                      <a:pt x="369" y="195"/>
                    </a:cubicBezTo>
                    <a:cubicBezTo>
                      <a:pt x="369" y="194"/>
                      <a:pt x="369" y="193"/>
                      <a:pt x="369" y="192"/>
                    </a:cubicBezTo>
                    <a:cubicBezTo>
                      <a:pt x="368" y="192"/>
                      <a:pt x="367" y="192"/>
                      <a:pt x="365" y="192"/>
                    </a:cubicBezTo>
                    <a:cubicBezTo>
                      <a:pt x="365" y="197"/>
                      <a:pt x="365" y="207"/>
                      <a:pt x="365" y="213"/>
                    </a:cubicBezTo>
                    <a:cubicBezTo>
                      <a:pt x="365" y="217"/>
                      <a:pt x="360" y="219"/>
                      <a:pt x="357" y="222"/>
                    </a:cubicBezTo>
                    <a:cubicBezTo>
                      <a:pt x="357" y="223"/>
                      <a:pt x="357" y="223"/>
                      <a:pt x="357" y="224"/>
                    </a:cubicBezTo>
                    <a:cubicBezTo>
                      <a:pt x="357" y="227"/>
                      <a:pt x="360" y="229"/>
                      <a:pt x="363" y="229"/>
                    </a:cubicBezTo>
                    <a:cubicBezTo>
                      <a:pt x="377" y="229"/>
                      <a:pt x="389" y="226"/>
                      <a:pt x="405" y="226"/>
                    </a:cubicBezTo>
                    <a:cubicBezTo>
                      <a:pt x="415" y="226"/>
                      <a:pt x="418" y="234"/>
                      <a:pt x="426" y="236"/>
                    </a:cubicBezTo>
                    <a:cubicBezTo>
                      <a:pt x="426" y="238"/>
                      <a:pt x="426" y="240"/>
                      <a:pt x="426" y="242"/>
                    </a:cubicBezTo>
                    <a:cubicBezTo>
                      <a:pt x="426" y="246"/>
                      <a:pt x="425" y="257"/>
                      <a:pt x="423" y="262"/>
                    </a:cubicBezTo>
                    <a:cubicBezTo>
                      <a:pt x="423" y="272"/>
                      <a:pt x="423" y="281"/>
                      <a:pt x="423" y="289"/>
                    </a:cubicBezTo>
                    <a:cubicBezTo>
                      <a:pt x="423" y="298"/>
                      <a:pt x="432" y="302"/>
                      <a:pt x="439" y="306"/>
                    </a:cubicBezTo>
                    <a:cubicBezTo>
                      <a:pt x="444" y="308"/>
                      <a:pt x="444" y="316"/>
                      <a:pt x="451" y="316"/>
                    </a:cubicBezTo>
                    <a:cubicBezTo>
                      <a:pt x="463" y="316"/>
                      <a:pt x="469" y="307"/>
                      <a:pt x="479" y="307"/>
                    </a:cubicBezTo>
                    <a:cubicBezTo>
                      <a:pt x="491" y="307"/>
                      <a:pt x="497" y="316"/>
                      <a:pt x="504" y="322"/>
                    </a:cubicBezTo>
                    <a:cubicBezTo>
                      <a:pt x="503" y="323"/>
                      <a:pt x="494" y="333"/>
                      <a:pt x="493" y="332"/>
                    </a:cubicBezTo>
                    <a:cubicBezTo>
                      <a:pt x="492" y="331"/>
                      <a:pt x="488" y="330"/>
                      <a:pt x="488" y="329"/>
                    </a:cubicBezTo>
                    <a:cubicBezTo>
                      <a:pt x="488" y="327"/>
                      <a:pt x="490" y="326"/>
                      <a:pt x="491" y="324"/>
                    </a:cubicBezTo>
                    <a:cubicBezTo>
                      <a:pt x="486" y="322"/>
                      <a:pt x="484" y="316"/>
                      <a:pt x="480" y="316"/>
                    </a:cubicBezTo>
                    <a:cubicBezTo>
                      <a:pt x="476" y="316"/>
                      <a:pt x="464" y="325"/>
                      <a:pt x="464" y="328"/>
                    </a:cubicBezTo>
                    <a:cubicBezTo>
                      <a:pt x="464" y="330"/>
                      <a:pt x="467" y="331"/>
                      <a:pt x="468" y="332"/>
                    </a:cubicBezTo>
                    <a:cubicBezTo>
                      <a:pt x="467" y="336"/>
                      <a:pt x="465" y="338"/>
                      <a:pt x="461" y="338"/>
                    </a:cubicBezTo>
                    <a:cubicBezTo>
                      <a:pt x="454" y="338"/>
                      <a:pt x="450" y="330"/>
                      <a:pt x="446" y="326"/>
                    </a:cubicBezTo>
                    <a:cubicBezTo>
                      <a:pt x="443" y="323"/>
                      <a:pt x="436" y="326"/>
                      <a:pt x="433" y="326"/>
                    </a:cubicBezTo>
                    <a:cubicBezTo>
                      <a:pt x="432" y="326"/>
                      <a:pt x="431" y="324"/>
                      <a:pt x="431" y="323"/>
                    </a:cubicBezTo>
                    <a:cubicBezTo>
                      <a:pt x="424" y="322"/>
                      <a:pt x="424" y="318"/>
                      <a:pt x="423" y="314"/>
                    </a:cubicBezTo>
                    <a:cubicBezTo>
                      <a:pt x="421" y="311"/>
                      <a:pt x="406" y="302"/>
                      <a:pt x="406" y="302"/>
                    </a:cubicBezTo>
                    <a:cubicBezTo>
                      <a:pt x="405" y="304"/>
                      <a:pt x="405" y="305"/>
                      <a:pt x="406" y="306"/>
                    </a:cubicBezTo>
                    <a:cubicBezTo>
                      <a:pt x="402" y="306"/>
                      <a:pt x="402" y="306"/>
                      <a:pt x="402" y="306"/>
                    </a:cubicBezTo>
                    <a:cubicBezTo>
                      <a:pt x="395" y="302"/>
                      <a:pt x="399" y="296"/>
                      <a:pt x="397" y="289"/>
                    </a:cubicBezTo>
                    <a:cubicBezTo>
                      <a:pt x="396" y="285"/>
                      <a:pt x="394" y="284"/>
                      <a:pt x="391" y="281"/>
                    </a:cubicBezTo>
                    <a:cubicBezTo>
                      <a:pt x="384" y="274"/>
                      <a:pt x="377" y="270"/>
                      <a:pt x="374" y="260"/>
                    </a:cubicBezTo>
                    <a:cubicBezTo>
                      <a:pt x="373" y="260"/>
                      <a:pt x="372" y="260"/>
                      <a:pt x="372" y="260"/>
                    </a:cubicBezTo>
                    <a:cubicBezTo>
                      <a:pt x="368" y="260"/>
                      <a:pt x="366" y="262"/>
                      <a:pt x="363" y="262"/>
                    </a:cubicBezTo>
                    <a:cubicBezTo>
                      <a:pt x="355" y="262"/>
                      <a:pt x="350" y="257"/>
                      <a:pt x="345" y="255"/>
                    </a:cubicBezTo>
                    <a:cubicBezTo>
                      <a:pt x="336" y="251"/>
                      <a:pt x="330" y="253"/>
                      <a:pt x="321" y="248"/>
                    </a:cubicBezTo>
                    <a:cubicBezTo>
                      <a:pt x="308" y="242"/>
                      <a:pt x="306" y="232"/>
                      <a:pt x="294" y="226"/>
                    </a:cubicBezTo>
                    <a:cubicBezTo>
                      <a:pt x="291" y="226"/>
                      <a:pt x="291" y="226"/>
                      <a:pt x="291" y="226"/>
                    </a:cubicBezTo>
                    <a:cubicBezTo>
                      <a:pt x="288" y="224"/>
                      <a:pt x="285" y="222"/>
                      <a:pt x="282" y="222"/>
                    </a:cubicBezTo>
                    <a:cubicBezTo>
                      <a:pt x="274" y="222"/>
                      <a:pt x="272" y="231"/>
                      <a:pt x="265" y="231"/>
                    </a:cubicBezTo>
                    <a:cubicBezTo>
                      <a:pt x="261" y="231"/>
                      <a:pt x="258" y="228"/>
                      <a:pt x="256" y="227"/>
                    </a:cubicBezTo>
                    <a:cubicBezTo>
                      <a:pt x="252" y="225"/>
                      <a:pt x="249" y="226"/>
                      <a:pt x="246" y="226"/>
                    </a:cubicBezTo>
                    <a:cubicBezTo>
                      <a:pt x="241" y="226"/>
                      <a:pt x="226" y="216"/>
                      <a:pt x="221" y="214"/>
                    </a:cubicBezTo>
                    <a:cubicBezTo>
                      <a:pt x="216" y="211"/>
                      <a:pt x="213" y="214"/>
                      <a:pt x="208" y="213"/>
                    </a:cubicBezTo>
                    <a:cubicBezTo>
                      <a:pt x="202" y="211"/>
                      <a:pt x="201" y="206"/>
                      <a:pt x="195" y="203"/>
                    </a:cubicBezTo>
                    <a:cubicBezTo>
                      <a:pt x="189" y="200"/>
                      <a:pt x="186" y="201"/>
                      <a:pt x="180" y="198"/>
                    </a:cubicBezTo>
                    <a:cubicBezTo>
                      <a:pt x="177" y="197"/>
                      <a:pt x="177" y="196"/>
                      <a:pt x="175" y="195"/>
                    </a:cubicBezTo>
                    <a:cubicBezTo>
                      <a:pt x="170" y="190"/>
                      <a:pt x="156" y="187"/>
                      <a:pt x="155" y="181"/>
                    </a:cubicBezTo>
                    <a:cubicBezTo>
                      <a:pt x="151" y="181"/>
                      <a:pt x="148" y="176"/>
                      <a:pt x="148" y="172"/>
                    </a:cubicBezTo>
                    <a:cubicBezTo>
                      <a:pt x="148" y="167"/>
                      <a:pt x="153" y="165"/>
                      <a:pt x="153" y="160"/>
                    </a:cubicBezTo>
                    <a:cubicBezTo>
                      <a:pt x="153" y="154"/>
                      <a:pt x="149" y="153"/>
                      <a:pt x="148" y="150"/>
                    </a:cubicBezTo>
                    <a:cubicBezTo>
                      <a:pt x="143" y="134"/>
                      <a:pt x="128" y="121"/>
                      <a:pt x="118" y="111"/>
                    </a:cubicBezTo>
                    <a:cubicBezTo>
                      <a:pt x="114" y="107"/>
                      <a:pt x="107" y="105"/>
                      <a:pt x="102" y="101"/>
                    </a:cubicBezTo>
                    <a:cubicBezTo>
                      <a:pt x="99" y="97"/>
                      <a:pt x="102" y="93"/>
                      <a:pt x="100" y="88"/>
                    </a:cubicBezTo>
                    <a:cubicBezTo>
                      <a:pt x="96" y="80"/>
                      <a:pt x="82" y="79"/>
                      <a:pt x="82" y="68"/>
                    </a:cubicBezTo>
                    <a:cubicBezTo>
                      <a:pt x="78" y="68"/>
                      <a:pt x="79" y="67"/>
                      <a:pt x="77" y="68"/>
                    </a:cubicBezTo>
                    <a:cubicBezTo>
                      <a:pt x="72" y="63"/>
                      <a:pt x="67" y="58"/>
                      <a:pt x="62" y="53"/>
                    </a:cubicBezTo>
                    <a:cubicBezTo>
                      <a:pt x="58" y="49"/>
                      <a:pt x="60" y="42"/>
                      <a:pt x="56" y="38"/>
                    </a:cubicBezTo>
                    <a:cubicBezTo>
                      <a:pt x="52" y="34"/>
                      <a:pt x="53" y="24"/>
                      <a:pt x="49" y="22"/>
                    </a:cubicBezTo>
                    <a:cubicBezTo>
                      <a:pt x="42" y="19"/>
                      <a:pt x="35" y="19"/>
                      <a:pt x="29" y="13"/>
                    </a:cubicBezTo>
                    <a:cubicBezTo>
                      <a:pt x="27" y="15"/>
                      <a:pt x="28" y="18"/>
                      <a:pt x="28" y="19"/>
                    </a:cubicBezTo>
                    <a:cubicBezTo>
                      <a:pt x="28" y="28"/>
                      <a:pt x="32" y="34"/>
                      <a:pt x="36" y="41"/>
                    </a:cubicBezTo>
                    <a:cubicBezTo>
                      <a:pt x="39" y="48"/>
                      <a:pt x="45" y="48"/>
                      <a:pt x="49" y="53"/>
                    </a:cubicBezTo>
                    <a:cubicBezTo>
                      <a:pt x="55" y="59"/>
                      <a:pt x="56" y="63"/>
                      <a:pt x="58" y="71"/>
                    </a:cubicBezTo>
                    <a:cubicBezTo>
                      <a:pt x="61" y="81"/>
                      <a:pt x="70" y="86"/>
                      <a:pt x="73" y="95"/>
                    </a:cubicBezTo>
                    <a:cubicBezTo>
                      <a:pt x="77" y="106"/>
                      <a:pt x="80" y="117"/>
                      <a:pt x="87" y="122"/>
                    </a:cubicBezTo>
                    <a:cubicBezTo>
                      <a:pt x="91" y="119"/>
                      <a:pt x="96" y="126"/>
                      <a:pt x="96" y="130"/>
                    </a:cubicBezTo>
                    <a:cubicBezTo>
                      <a:pt x="96" y="132"/>
                      <a:pt x="95" y="136"/>
                      <a:pt x="93" y="136"/>
                    </a:cubicBezTo>
                    <a:cubicBezTo>
                      <a:pt x="92" y="136"/>
                      <a:pt x="86" y="129"/>
                      <a:pt x="86" y="127"/>
                    </a:cubicBezTo>
                    <a:cubicBezTo>
                      <a:pt x="78" y="127"/>
                      <a:pt x="74" y="117"/>
                      <a:pt x="69" y="113"/>
                    </a:cubicBezTo>
                    <a:cubicBezTo>
                      <a:pt x="66" y="112"/>
                      <a:pt x="66" y="112"/>
                      <a:pt x="65" y="109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60" y="93"/>
                      <a:pt x="56" y="88"/>
                      <a:pt x="52" y="84"/>
                    </a:cubicBezTo>
                    <a:cubicBezTo>
                      <a:pt x="46" y="78"/>
                      <a:pt x="36" y="79"/>
                      <a:pt x="31" y="72"/>
                    </a:cubicBezTo>
                    <a:cubicBezTo>
                      <a:pt x="34" y="72"/>
                      <a:pt x="44" y="74"/>
                      <a:pt x="40" y="69"/>
                    </a:cubicBezTo>
                    <a:cubicBezTo>
                      <a:pt x="34" y="59"/>
                      <a:pt x="26" y="50"/>
                      <a:pt x="19" y="45"/>
                    </a:cubicBezTo>
                    <a:cubicBezTo>
                      <a:pt x="14" y="41"/>
                      <a:pt x="14" y="29"/>
                      <a:pt x="11" y="24"/>
                    </a:cubicBezTo>
                    <a:cubicBezTo>
                      <a:pt x="7" y="16"/>
                      <a:pt x="3" y="1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36" y="14"/>
                      <a:pt x="145" y="16"/>
                      <a:pt x="152" y="29"/>
                    </a:cubicBezTo>
                    <a:cubicBezTo>
                      <a:pt x="156" y="35"/>
                      <a:pt x="163" y="50"/>
                      <a:pt x="172" y="50"/>
                    </a:cubicBezTo>
                    <a:cubicBezTo>
                      <a:pt x="181" y="50"/>
                      <a:pt x="178" y="38"/>
                      <a:pt x="188" y="38"/>
                    </a:cubicBezTo>
                    <a:cubicBezTo>
                      <a:pt x="214" y="38"/>
                      <a:pt x="213" y="70"/>
                      <a:pt x="227" y="84"/>
                    </a:cubicBezTo>
                    <a:cubicBezTo>
                      <a:pt x="231" y="87"/>
                      <a:pt x="242" y="90"/>
                      <a:pt x="249" y="90"/>
                    </a:cubicBezTo>
                    <a:cubicBezTo>
                      <a:pt x="249" y="89"/>
                      <a:pt x="247" y="87"/>
                      <a:pt x="247" y="86"/>
                    </a:cubicBezTo>
                    <a:cubicBezTo>
                      <a:pt x="247" y="86"/>
                      <a:pt x="247" y="86"/>
                      <a:pt x="247" y="86"/>
                    </a:cubicBezTo>
                    <a:lnTo>
                      <a:pt x="248" y="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5" name="Freeform 93">
                <a:extLst>
                  <a:ext uri="{FF2B5EF4-FFF2-40B4-BE49-F238E27FC236}">
                    <a16:creationId xmlns:a16="http://schemas.microsoft.com/office/drawing/2014/main" id="{B52BFE29-3C9B-40D3-8332-D3F75A906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6250" y="1895475"/>
                <a:ext cx="2063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7"/>
                  </a:cxn>
                  <a:cxn ang="0">
                    <a:pos x="12" y="7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cubicBezTo>
                      <a:pt x="7" y="0"/>
                      <a:pt x="15" y="1"/>
                      <a:pt x="15" y="7"/>
                    </a:cubicBezTo>
                    <a:cubicBezTo>
                      <a:pt x="15" y="8"/>
                      <a:pt x="13" y="7"/>
                      <a:pt x="12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6" name="Freeform 94">
                <a:extLst>
                  <a:ext uri="{FF2B5EF4-FFF2-40B4-BE49-F238E27FC236}">
                    <a16:creationId xmlns:a16="http://schemas.microsoft.com/office/drawing/2014/main" id="{9CB6E954-20E0-49EA-8EA2-CF60F8806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9963" y="1951038"/>
                <a:ext cx="79375" cy="5080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0"/>
                  </a:cxn>
                  <a:cxn ang="0">
                    <a:pos x="18" y="6"/>
                  </a:cxn>
                  <a:cxn ang="0">
                    <a:pos x="59" y="34"/>
                  </a:cxn>
                  <a:cxn ang="0">
                    <a:pos x="59" y="38"/>
                  </a:cxn>
                  <a:cxn ang="0">
                    <a:pos x="55" y="38"/>
                  </a:cxn>
                  <a:cxn ang="0">
                    <a:pos x="22" y="22"/>
                  </a:cxn>
                  <a:cxn ang="0">
                    <a:pos x="27" y="17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59" h="38">
                    <a:moveTo>
                      <a:pt x="0" y="2"/>
                    </a:moveTo>
                    <a:cubicBezTo>
                      <a:pt x="2" y="1"/>
                      <a:pt x="4" y="0"/>
                      <a:pt x="6" y="0"/>
                    </a:cubicBezTo>
                    <a:cubicBezTo>
                      <a:pt x="11" y="0"/>
                      <a:pt x="15" y="5"/>
                      <a:pt x="18" y="6"/>
                    </a:cubicBezTo>
                    <a:cubicBezTo>
                      <a:pt x="37" y="12"/>
                      <a:pt x="48" y="23"/>
                      <a:pt x="59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8" y="38"/>
                      <a:pt x="56" y="38"/>
                      <a:pt x="55" y="38"/>
                    </a:cubicBezTo>
                    <a:cubicBezTo>
                      <a:pt x="45" y="38"/>
                      <a:pt x="29" y="26"/>
                      <a:pt x="22" y="22"/>
                    </a:cubicBezTo>
                    <a:cubicBezTo>
                      <a:pt x="23" y="19"/>
                      <a:pt x="25" y="19"/>
                      <a:pt x="27" y="17"/>
                    </a:cubicBezTo>
                    <a:cubicBezTo>
                      <a:pt x="18" y="17"/>
                      <a:pt x="6" y="13"/>
                      <a:pt x="4" y="8"/>
                    </a:cubicBezTo>
                    <a:cubicBezTo>
                      <a:pt x="6" y="7"/>
                      <a:pt x="8" y="5"/>
                      <a:pt x="8" y="4"/>
                    </a:cubicBezTo>
                    <a:cubicBezTo>
                      <a:pt x="6" y="3"/>
                      <a:pt x="2" y="2"/>
                      <a:pt x="2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7" name="Freeform 95">
                <a:extLst>
                  <a:ext uri="{FF2B5EF4-FFF2-40B4-BE49-F238E27FC236}">
                    <a16:creationId xmlns:a16="http://schemas.microsoft.com/office/drawing/2014/main" id="{637514FF-9356-4191-A2C8-C29DB0908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2175" y="1876425"/>
                <a:ext cx="28575" cy="39688"/>
              </a:xfrm>
              <a:custGeom>
                <a:avLst/>
                <a:gdLst/>
                <a:ahLst/>
                <a:cxnLst>
                  <a:cxn ang="0">
                    <a:pos x="5" y="12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10" y="3"/>
                  </a:cxn>
                  <a:cxn ang="0">
                    <a:pos x="7" y="8"/>
                  </a:cxn>
                  <a:cxn ang="0">
                    <a:pos x="13" y="3"/>
                  </a:cxn>
                  <a:cxn ang="0">
                    <a:pos x="13" y="12"/>
                  </a:cxn>
                  <a:cxn ang="0">
                    <a:pos x="15" y="18"/>
                  </a:cxn>
                  <a:cxn ang="0">
                    <a:pos x="13" y="22"/>
                  </a:cxn>
                  <a:cxn ang="0">
                    <a:pos x="17" y="30"/>
                  </a:cxn>
                  <a:cxn ang="0">
                    <a:pos x="10" y="22"/>
                  </a:cxn>
                  <a:cxn ang="0">
                    <a:pos x="12" y="17"/>
                  </a:cxn>
                  <a:cxn ang="0">
                    <a:pos x="5" y="12"/>
                  </a:cxn>
                </a:cxnLst>
                <a:rect l="0" t="0" r="r" b="b"/>
                <a:pathLst>
                  <a:path w="21" h="30">
                    <a:moveTo>
                      <a:pt x="5" y="12"/>
                    </a:moveTo>
                    <a:cubicBezTo>
                      <a:pt x="3" y="12"/>
                      <a:pt x="2" y="6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6" y="3"/>
                      <a:pt x="10" y="3"/>
                    </a:cubicBezTo>
                    <a:cubicBezTo>
                      <a:pt x="10" y="4"/>
                      <a:pt x="5" y="8"/>
                      <a:pt x="7" y="8"/>
                    </a:cubicBezTo>
                    <a:cubicBezTo>
                      <a:pt x="10" y="8"/>
                      <a:pt x="12" y="5"/>
                      <a:pt x="13" y="3"/>
                    </a:cubicBezTo>
                    <a:cubicBezTo>
                      <a:pt x="14" y="5"/>
                      <a:pt x="13" y="8"/>
                      <a:pt x="13" y="12"/>
                    </a:cubicBezTo>
                    <a:cubicBezTo>
                      <a:pt x="13" y="15"/>
                      <a:pt x="15" y="15"/>
                      <a:pt x="15" y="18"/>
                    </a:cubicBezTo>
                    <a:cubicBezTo>
                      <a:pt x="15" y="19"/>
                      <a:pt x="13" y="20"/>
                      <a:pt x="13" y="22"/>
                    </a:cubicBezTo>
                    <a:cubicBezTo>
                      <a:pt x="13" y="24"/>
                      <a:pt x="21" y="30"/>
                      <a:pt x="17" y="30"/>
                    </a:cubicBezTo>
                    <a:cubicBezTo>
                      <a:pt x="13" y="30"/>
                      <a:pt x="10" y="26"/>
                      <a:pt x="10" y="22"/>
                    </a:cubicBezTo>
                    <a:cubicBezTo>
                      <a:pt x="10" y="19"/>
                      <a:pt x="12" y="18"/>
                      <a:pt x="12" y="17"/>
                    </a:cubicBezTo>
                    <a:cubicBezTo>
                      <a:pt x="9" y="16"/>
                      <a:pt x="8" y="12"/>
                      <a:pt x="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8" name="Freeform 96">
                <a:extLst>
                  <a:ext uri="{FF2B5EF4-FFF2-40B4-BE49-F238E27FC236}">
                    <a16:creationId xmlns:a16="http://schemas.microsoft.com/office/drawing/2014/main" id="{BABBE1F7-CFAE-4BCB-96AB-E26755C94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400" y="1787525"/>
                <a:ext cx="34925" cy="23813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7" y="0"/>
                  </a:cxn>
                  <a:cxn ang="0">
                    <a:pos x="27" y="6"/>
                  </a:cxn>
                  <a:cxn ang="0">
                    <a:pos x="10" y="18"/>
                  </a:cxn>
                  <a:cxn ang="0">
                    <a:pos x="0" y="12"/>
                  </a:cxn>
                  <a:cxn ang="0">
                    <a:pos x="0" y="7"/>
                  </a:cxn>
                  <a:cxn ang="0">
                    <a:pos x="21" y="0"/>
                  </a:cxn>
                </a:cxnLst>
                <a:rect l="0" t="0" r="r" b="b"/>
                <a:pathLst>
                  <a:path w="27" h="18">
                    <a:moveTo>
                      <a:pt x="21" y="0"/>
                    </a:moveTo>
                    <a:cubicBezTo>
                      <a:pt x="25" y="0"/>
                      <a:pt x="25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9" y="10"/>
                      <a:pt x="16" y="13"/>
                      <a:pt x="10" y="18"/>
                    </a:cubicBezTo>
                    <a:cubicBezTo>
                      <a:pt x="6" y="15"/>
                      <a:pt x="3" y="15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5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9" name="Freeform 97">
                <a:extLst>
                  <a:ext uri="{FF2B5EF4-FFF2-40B4-BE49-F238E27FC236}">
                    <a16:creationId xmlns:a16="http://schemas.microsoft.com/office/drawing/2014/main" id="{B7977CC2-8E3D-412A-B1F2-7CE5253BB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525" y="1963738"/>
                <a:ext cx="42863" cy="22225"/>
              </a:xfrm>
              <a:custGeom>
                <a:avLst/>
                <a:gdLst/>
                <a:ahLst/>
                <a:cxnLst>
                  <a:cxn ang="0">
                    <a:pos x="26" y="17"/>
                  </a:cxn>
                  <a:cxn ang="0">
                    <a:pos x="32" y="14"/>
                  </a:cxn>
                  <a:cxn ang="0">
                    <a:pos x="0" y="3"/>
                  </a:cxn>
                  <a:cxn ang="0">
                    <a:pos x="26" y="17"/>
                  </a:cxn>
                </a:cxnLst>
                <a:rect l="0" t="0" r="r" b="b"/>
                <a:pathLst>
                  <a:path w="32" h="17">
                    <a:moveTo>
                      <a:pt x="26" y="17"/>
                    </a:moveTo>
                    <a:cubicBezTo>
                      <a:pt x="29" y="17"/>
                      <a:pt x="30" y="16"/>
                      <a:pt x="32" y="14"/>
                    </a:cubicBezTo>
                    <a:cubicBezTo>
                      <a:pt x="22" y="9"/>
                      <a:pt x="14" y="0"/>
                      <a:pt x="0" y="3"/>
                    </a:cubicBezTo>
                    <a:cubicBezTo>
                      <a:pt x="6" y="7"/>
                      <a:pt x="18" y="17"/>
                      <a:pt x="26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0" name="Freeform 98">
                <a:extLst>
                  <a:ext uri="{FF2B5EF4-FFF2-40B4-BE49-F238E27FC236}">
                    <a16:creationId xmlns:a16="http://schemas.microsoft.com/office/drawing/2014/main" id="{73F4144C-B264-4C0A-A9F2-B51C224EA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4700" y="2030413"/>
                <a:ext cx="31750" cy="206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1" y="7"/>
                  </a:cxn>
                  <a:cxn ang="0">
                    <a:pos x="24" y="7"/>
                  </a:cxn>
                  <a:cxn ang="0">
                    <a:pos x="24" y="10"/>
                  </a:cxn>
                  <a:cxn ang="0">
                    <a:pos x="19" y="15"/>
                  </a:cxn>
                  <a:cxn ang="0">
                    <a:pos x="0" y="3"/>
                  </a:cxn>
                  <a:cxn ang="0">
                    <a:pos x="1" y="0"/>
                  </a:cxn>
                </a:cxnLst>
                <a:rect l="0" t="0" r="r" b="b"/>
                <a:pathLst>
                  <a:path w="24" h="15">
                    <a:moveTo>
                      <a:pt x="1" y="0"/>
                    </a:moveTo>
                    <a:cubicBezTo>
                      <a:pt x="4" y="4"/>
                      <a:pt x="7" y="6"/>
                      <a:pt x="11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4" y="9"/>
                      <a:pt x="24" y="10"/>
                    </a:cubicBezTo>
                    <a:cubicBezTo>
                      <a:pt x="24" y="12"/>
                      <a:pt x="20" y="15"/>
                      <a:pt x="19" y="15"/>
                    </a:cubicBezTo>
                    <a:cubicBezTo>
                      <a:pt x="16" y="15"/>
                      <a:pt x="0" y="6"/>
                      <a:pt x="0" y="3"/>
                    </a:cubicBezTo>
                    <a:cubicBezTo>
                      <a:pt x="0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1" name="Freeform 99">
                <a:extLst>
                  <a:ext uri="{FF2B5EF4-FFF2-40B4-BE49-F238E27FC236}">
                    <a16:creationId xmlns:a16="http://schemas.microsoft.com/office/drawing/2014/main" id="{025FD3FF-9AAA-4B15-901E-4630B0AB3E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2325" y="2030413"/>
                <a:ext cx="22225" cy="26988"/>
              </a:xfrm>
              <a:custGeom>
                <a:avLst/>
                <a:gdLst/>
                <a:ahLst/>
                <a:cxnLst>
                  <a:cxn ang="0">
                    <a:pos x="17" y="12"/>
                  </a:cxn>
                  <a:cxn ang="0">
                    <a:pos x="17" y="15"/>
                  </a:cxn>
                  <a:cxn ang="0">
                    <a:pos x="7" y="20"/>
                  </a:cxn>
                  <a:cxn ang="0">
                    <a:pos x="0" y="15"/>
                  </a:cxn>
                  <a:cxn ang="0">
                    <a:pos x="10" y="0"/>
                  </a:cxn>
                  <a:cxn ang="0">
                    <a:pos x="14" y="5"/>
                  </a:cxn>
                  <a:cxn ang="0">
                    <a:pos x="17" y="12"/>
                  </a:cxn>
                </a:cxnLst>
                <a:rect l="0" t="0" r="r" b="b"/>
                <a:pathLst>
                  <a:path w="17" h="20">
                    <a:moveTo>
                      <a:pt x="17" y="12"/>
                    </a:moveTo>
                    <a:cubicBezTo>
                      <a:pt x="17" y="12"/>
                      <a:pt x="17" y="14"/>
                      <a:pt x="17" y="15"/>
                    </a:cubicBezTo>
                    <a:cubicBezTo>
                      <a:pt x="17" y="18"/>
                      <a:pt x="12" y="20"/>
                      <a:pt x="7" y="20"/>
                    </a:cubicBezTo>
                    <a:cubicBezTo>
                      <a:pt x="3" y="20"/>
                      <a:pt x="0" y="18"/>
                      <a:pt x="0" y="15"/>
                    </a:cubicBezTo>
                    <a:cubicBezTo>
                      <a:pt x="0" y="13"/>
                      <a:pt x="6" y="2"/>
                      <a:pt x="10" y="0"/>
                    </a:cubicBezTo>
                    <a:cubicBezTo>
                      <a:pt x="11" y="2"/>
                      <a:pt x="14" y="3"/>
                      <a:pt x="14" y="5"/>
                    </a:cubicBezTo>
                    <a:cubicBezTo>
                      <a:pt x="14" y="9"/>
                      <a:pt x="7" y="12"/>
                      <a:pt x="1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2" name="Freeform 100">
                <a:extLst>
                  <a:ext uri="{FF2B5EF4-FFF2-40B4-BE49-F238E27FC236}">
                    <a16:creationId xmlns:a16="http://schemas.microsoft.com/office/drawing/2014/main" id="{492AD7C2-5CB7-49D5-98B9-B0C0A44A2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850" y="1724025"/>
                <a:ext cx="26988" cy="1270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13" y="1"/>
                  </a:cxn>
                  <a:cxn ang="0">
                    <a:pos x="20" y="9"/>
                  </a:cxn>
                  <a:cxn ang="0">
                    <a:pos x="5" y="9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20" h="9">
                    <a:moveTo>
                      <a:pt x="6" y="4"/>
                    </a:moveTo>
                    <a:cubicBezTo>
                      <a:pt x="8" y="0"/>
                      <a:pt x="10" y="1"/>
                      <a:pt x="13" y="1"/>
                    </a:cubicBezTo>
                    <a:cubicBezTo>
                      <a:pt x="18" y="1"/>
                      <a:pt x="19" y="4"/>
                      <a:pt x="20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3" y="7"/>
                      <a:pt x="1" y="6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7" name="Group 345">
              <a:extLst>
                <a:ext uri="{FF2B5EF4-FFF2-40B4-BE49-F238E27FC236}">
                  <a16:creationId xmlns:a16="http://schemas.microsoft.com/office/drawing/2014/main" id="{257DBE87-F531-4AC6-BADC-08DCE414C593}"/>
                </a:ext>
              </a:extLst>
            </p:cNvPr>
            <p:cNvGrpSpPr/>
            <p:nvPr/>
          </p:nvGrpSpPr>
          <p:grpSpPr>
            <a:xfrm>
              <a:off x="3103551" y="1256797"/>
              <a:ext cx="669405" cy="1125467"/>
              <a:chOff x="4219575" y="1089025"/>
              <a:chExt cx="687388" cy="1155701"/>
            </a:xfrm>
            <a:grpFill/>
          </p:grpSpPr>
          <p:sp>
            <p:nvSpPr>
              <p:cNvPr id="95" name="Freeform 36">
                <a:extLst>
                  <a:ext uri="{FF2B5EF4-FFF2-40B4-BE49-F238E27FC236}">
                    <a16:creationId xmlns:a16="http://schemas.microsoft.com/office/drawing/2014/main" id="{98BBD709-BB01-43E9-9A53-F59A93ED3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8825" y="1816100"/>
                <a:ext cx="26988" cy="39688"/>
              </a:xfrm>
              <a:custGeom>
                <a:avLst/>
                <a:gdLst/>
                <a:ahLst/>
                <a:cxnLst>
                  <a:cxn ang="0">
                    <a:pos x="3" y="27"/>
                  </a:cxn>
                  <a:cxn ang="0">
                    <a:pos x="9" y="21"/>
                  </a:cxn>
                  <a:cxn ang="0">
                    <a:pos x="0" y="14"/>
                  </a:cxn>
                  <a:cxn ang="0">
                    <a:pos x="9" y="0"/>
                  </a:cxn>
                  <a:cxn ang="0">
                    <a:pos x="20" y="12"/>
                  </a:cxn>
                  <a:cxn ang="0">
                    <a:pos x="6" y="30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3" y="27"/>
                  </a:cxn>
                </a:cxnLst>
                <a:rect l="0" t="0" r="r" b="b"/>
                <a:pathLst>
                  <a:path w="20" h="30">
                    <a:moveTo>
                      <a:pt x="3" y="27"/>
                    </a:moveTo>
                    <a:cubicBezTo>
                      <a:pt x="6" y="26"/>
                      <a:pt x="9" y="23"/>
                      <a:pt x="9" y="21"/>
                    </a:cubicBezTo>
                    <a:cubicBezTo>
                      <a:pt x="5" y="20"/>
                      <a:pt x="0" y="16"/>
                      <a:pt x="0" y="14"/>
                    </a:cubicBezTo>
                    <a:cubicBezTo>
                      <a:pt x="0" y="12"/>
                      <a:pt x="5" y="0"/>
                      <a:pt x="9" y="0"/>
                    </a:cubicBezTo>
                    <a:cubicBezTo>
                      <a:pt x="17" y="0"/>
                      <a:pt x="18" y="4"/>
                      <a:pt x="20" y="12"/>
                    </a:cubicBezTo>
                    <a:cubicBezTo>
                      <a:pt x="12" y="14"/>
                      <a:pt x="16" y="30"/>
                      <a:pt x="6" y="30"/>
                    </a:cubicBezTo>
                    <a:cubicBezTo>
                      <a:pt x="3" y="30"/>
                      <a:pt x="1" y="27"/>
                      <a:pt x="0" y="27"/>
                    </a:cubicBezTo>
                    <a:cubicBezTo>
                      <a:pt x="1" y="26"/>
                      <a:pt x="2" y="25"/>
                      <a:pt x="2" y="25"/>
                    </a:cubicBezTo>
                    <a:lnTo>
                      <a:pt x="3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96" name="Group 343">
                <a:extLst>
                  <a:ext uri="{FF2B5EF4-FFF2-40B4-BE49-F238E27FC236}">
                    <a16:creationId xmlns:a16="http://schemas.microsoft.com/office/drawing/2014/main" id="{258FF6BD-6B90-4921-9334-68A1E15E79A7}"/>
                  </a:ext>
                </a:extLst>
              </p:cNvPr>
              <p:cNvGrpSpPr/>
              <p:nvPr/>
            </p:nvGrpSpPr>
            <p:grpSpPr>
              <a:xfrm>
                <a:off x="4219575" y="1089025"/>
                <a:ext cx="687388" cy="1155701"/>
                <a:chOff x="4219575" y="1089025"/>
                <a:chExt cx="687388" cy="1155701"/>
              </a:xfrm>
              <a:grpFill/>
            </p:grpSpPr>
            <p:sp>
              <p:nvSpPr>
                <p:cNvPr id="97" name="Freeform 24">
                  <a:extLst>
                    <a:ext uri="{FF2B5EF4-FFF2-40B4-BE49-F238E27FC236}">
                      <a16:creationId xmlns:a16="http://schemas.microsoft.com/office/drawing/2014/main" id="{6598DDB2-40F6-4ED9-8668-2D06968687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0688" y="1782763"/>
                  <a:ext cx="646113" cy="461963"/>
                </a:xfrm>
                <a:custGeom>
                  <a:avLst/>
                  <a:gdLst/>
                  <a:ahLst/>
                  <a:cxnLst>
                    <a:cxn ang="0">
                      <a:pos x="473" y="233"/>
                    </a:cxn>
                    <a:cxn ang="0">
                      <a:pos x="470" y="273"/>
                    </a:cxn>
                    <a:cxn ang="0">
                      <a:pos x="427" y="274"/>
                    </a:cxn>
                    <a:cxn ang="0">
                      <a:pos x="401" y="283"/>
                    </a:cxn>
                    <a:cxn ang="0">
                      <a:pos x="403" y="303"/>
                    </a:cxn>
                    <a:cxn ang="0">
                      <a:pos x="413" y="322"/>
                    </a:cxn>
                    <a:cxn ang="0">
                      <a:pos x="401" y="319"/>
                    </a:cxn>
                    <a:cxn ang="0">
                      <a:pos x="397" y="336"/>
                    </a:cxn>
                    <a:cxn ang="0">
                      <a:pos x="382" y="315"/>
                    </a:cxn>
                    <a:cxn ang="0">
                      <a:pos x="358" y="278"/>
                    </a:cxn>
                    <a:cxn ang="0">
                      <a:pos x="329" y="238"/>
                    </a:cxn>
                    <a:cxn ang="0">
                      <a:pos x="289" y="213"/>
                    </a:cxn>
                    <a:cxn ang="0">
                      <a:pos x="270" y="212"/>
                    </a:cxn>
                    <a:cxn ang="0">
                      <a:pos x="289" y="244"/>
                    </a:cxn>
                    <a:cxn ang="0">
                      <a:pos x="315" y="264"/>
                    </a:cxn>
                    <a:cxn ang="0">
                      <a:pos x="330" y="283"/>
                    </a:cxn>
                    <a:cxn ang="0">
                      <a:pos x="323" y="305"/>
                    </a:cxn>
                    <a:cxn ang="0">
                      <a:pos x="316" y="303"/>
                    </a:cxn>
                    <a:cxn ang="0">
                      <a:pos x="291" y="273"/>
                    </a:cxn>
                    <a:cxn ang="0">
                      <a:pos x="229" y="223"/>
                    </a:cxn>
                    <a:cxn ang="0">
                      <a:pos x="168" y="237"/>
                    </a:cxn>
                    <a:cxn ang="0">
                      <a:pos x="135" y="272"/>
                    </a:cxn>
                    <a:cxn ang="0">
                      <a:pos x="101" y="326"/>
                    </a:cxn>
                    <a:cxn ang="0">
                      <a:pos x="72" y="338"/>
                    </a:cxn>
                    <a:cxn ang="0">
                      <a:pos x="10" y="334"/>
                    </a:cxn>
                    <a:cxn ang="0">
                      <a:pos x="0" y="306"/>
                    </a:cxn>
                    <a:cxn ang="0">
                      <a:pos x="4" y="246"/>
                    </a:cxn>
                    <a:cxn ang="0">
                      <a:pos x="48" y="235"/>
                    </a:cxn>
                    <a:cxn ang="0">
                      <a:pos x="89" y="240"/>
                    </a:cxn>
                    <a:cxn ang="0">
                      <a:pos x="105" y="206"/>
                    </a:cxn>
                    <a:cxn ang="0">
                      <a:pos x="103" y="193"/>
                    </a:cxn>
                    <a:cxn ang="0">
                      <a:pos x="60" y="163"/>
                    </a:cxn>
                    <a:cxn ang="0">
                      <a:pos x="88" y="157"/>
                    </a:cxn>
                    <a:cxn ang="0">
                      <a:pos x="96" y="143"/>
                    </a:cxn>
                    <a:cxn ang="0">
                      <a:pos x="114" y="145"/>
                    </a:cxn>
                    <a:cxn ang="0">
                      <a:pos x="147" y="118"/>
                    </a:cxn>
                    <a:cxn ang="0">
                      <a:pos x="176" y="89"/>
                    </a:cxn>
                    <a:cxn ang="0">
                      <a:pos x="208" y="73"/>
                    </a:cxn>
                    <a:cxn ang="0">
                      <a:pos x="225" y="54"/>
                    </a:cxn>
                    <a:cxn ang="0">
                      <a:pos x="245" y="5"/>
                    </a:cxn>
                    <a:cxn ang="0">
                      <a:pos x="251" y="25"/>
                    </a:cxn>
                    <a:cxn ang="0">
                      <a:pos x="240" y="54"/>
                    </a:cxn>
                    <a:cxn ang="0">
                      <a:pos x="254" y="66"/>
                    </a:cxn>
                    <a:cxn ang="0">
                      <a:pos x="289" y="68"/>
                    </a:cxn>
                    <a:cxn ang="0">
                      <a:pos x="333" y="50"/>
                    </a:cxn>
                    <a:cxn ang="0">
                      <a:pos x="378" y="55"/>
                    </a:cxn>
                    <a:cxn ang="0">
                      <a:pos x="408" y="95"/>
                    </a:cxn>
                    <a:cxn ang="0">
                      <a:pos x="399" y="153"/>
                    </a:cxn>
                    <a:cxn ang="0">
                      <a:pos x="470" y="180"/>
                    </a:cxn>
                    <a:cxn ang="0">
                      <a:pos x="474" y="204"/>
                    </a:cxn>
                    <a:cxn ang="0">
                      <a:pos x="476" y="216"/>
                    </a:cxn>
                  </a:cxnLst>
                  <a:rect l="0" t="0" r="r" b="b"/>
                  <a:pathLst>
                    <a:path w="485" h="347">
                      <a:moveTo>
                        <a:pt x="476" y="216"/>
                      </a:moveTo>
                      <a:cubicBezTo>
                        <a:pt x="474" y="223"/>
                        <a:pt x="475" y="219"/>
                        <a:pt x="473" y="222"/>
                      </a:cubicBezTo>
                      <a:cubicBezTo>
                        <a:pt x="473" y="233"/>
                        <a:pt x="473" y="233"/>
                        <a:pt x="473" y="233"/>
                      </a:cubicBezTo>
                      <a:cubicBezTo>
                        <a:pt x="469" y="238"/>
                        <a:pt x="461" y="246"/>
                        <a:pt x="461" y="253"/>
                      </a:cubicBezTo>
                      <a:cubicBezTo>
                        <a:pt x="461" y="261"/>
                        <a:pt x="473" y="268"/>
                        <a:pt x="476" y="272"/>
                      </a:cubicBezTo>
                      <a:cubicBezTo>
                        <a:pt x="474" y="273"/>
                        <a:pt x="472" y="273"/>
                        <a:pt x="470" y="273"/>
                      </a:cubicBezTo>
                      <a:cubicBezTo>
                        <a:pt x="466" y="275"/>
                        <a:pt x="463" y="273"/>
                        <a:pt x="459" y="275"/>
                      </a:cubicBezTo>
                      <a:cubicBezTo>
                        <a:pt x="453" y="277"/>
                        <a:pt x="452" y="283"/>
                        <a:pt x="446" y="283"/>
                      </a:cubicBezTo>
                      <a:cubicBezTo>
                        <a:pt x="439" y="283"/>
                        <a:pt x="435" y="274"/>
                        <a:pt x="427" y="274"/>
                      </a:cubicBezTo>
                      <a:cubicBezTo>
                        <a:pt x="420" y="274"/>
                        <a:pt x="419" y="278"/>
                        <a:pt x="413" y="280"/>
                      </a:cubicBezTo>
                      <a:cubicBezTo>
                        <a:pt x="414" y="284"/>
                        <a:pt x="414" y="286"/>
                        <a:pt x="413" y="290"/>
                      </a:cubicBezTo>
                      <a:cubicBezTo>
                        <a:pt x="406" y="290"/>
                        <a:pt x="405" y="283"/>
                        <a:pt x="401" y="283"/>
                      </a:cubicBezTo>
                      <a:cubicBezTo>
                        <a:pt x="399" y="283"/>
                        <a:pt x="397" y="286"/>
                        <a:pt x="397" y="288"/>
                      </a:cubicBezTo>
                      <a:cubicBezTo>
                        <a:pt x="405" y="298"/>
                        <a:pt x="405" y="298"/>
                        <a:pt x="405" y="298"/>
                      </a:cubicBezTo>
                      <a:cubicBezTo>
                        <a:pt x="405" y="300"/>
                        <a:pt x="403" y="302"/>
                        <a:pt x="403" y="303"/>
                      </a:cubicBezTo>
                      <a:cubicBezTo>
                        <a:pt x="403" y="304"/>
                        <a:pt x="415" y="315"/>
                        <a:pt x="419" y="315"/>
                      </a:cubicBezTo>
                      <a:cubicBezTo>
                        <a:pt x="419" y="317"/>
                        <a:pt x="420" y="318"/>
                        <a:pt x="420" y="319"/>
                      </a:cubicBezTo>
                      <a:cubicBezTo>
                        <a:pt x="418" y="321"/>
                        <a:pt x="414" y="319"/>
                        <a:pt x="413" y="322"/>
                      </a:cubicBezTo>
                      <a:cubicBezTo>
                        <a:pt x="412" y="322"/>
                        <a:pt x="412" y="322"/>
                        <a:pt x="412" y="322"/>
                      </a:cubicBezTo>
                      <a:cubicBezTo>
                        <a:pt x="407" y="321"/>
                        <a:pt x="403" y="317"/>
                        <a:pt x="401" y="315"/>
                      </a:cubicBezTo>
                      <a:cubicBezTo>
                        <a:pt x="401" y="319"/>
                        <a:pt x="401" y="319"/>
                        <a:pt x="401" y="319"/>
                      </a:cubicBezTo>
                      <a:cubicBezTo>
                        <a:pt x="402" y="321"/>
                        <a:pt x="403" y="323"/>
                        <a:pt x="403" y="326"/>
                      </a:cubicBezTo>
                      <a:cubicBezTo>
                        <a:pt x="403" y="329"/>
                        <a:pt x="399" y="334"/>
                        <a:pt x="403" y="336"/>
                      </a:cubicBezTo>
                      <a:cubicBezTo>
                        <a:pt x="401" y="336"/>
                        <a:pt x="397" y="336"/>
                        <a:pt x="397" y="336"/>
                      </a:cubicBezTo>
                      <a:cubicBezTo>
                        <a:pt x="390" y="336"/>
                        <a:pt x="384" y="329"/>
                        <a:pt x="384" y="322"/>
                      </a:cubicBezTo>
                      <a:cubicBezTo>
                        <a:pt x="384" y="319"/>
                        <a:pt x="388" y="317"/>
                        <a:pt x="390" y="315"/>
                      </a:cubicBezTo>
                      <a:cubicBezTo>
                        <a:pt x="387" y="315"/>
                        <a:pt x="385" y="315"/>
                        <a:pt x="382" y="315"/>
                      </a:cubicBezTo>
                      <a:cubicBezTo>
                        <a:pt x="380" y="315"/>
                        <a:pt x="379" y="311"/>
                        <a:pt x="379" y="310"/>
                      </a:cubicBezTo>
                      <a:cubicBezTo>
                        <a:pt x="378" y="304"/>
                        <a:pt x="374" y="300"/>
                        <a:pt x="370" y="296"/>
                      </a:cubicBezTo>
                      <a:cubicBezTo>
                        <a:pt x="365" y="291"/>
                        <a:pt x="358" y="287"/>
                        <a:pt x="358" y="278"/>
                      </a:cubicBezTo>
                      <a:cubicBezTo>
                        <a:pt x="358" y="272"/>
                        <a:pt x="358" y="270"/>
                        <a:pt x="358" y="266"/>
                      </a:cubicBezTo>
                      <a:cubicBezTo>
                        <a:pt x="358" y="260"/>
                        <a:pt x="348" y="251"/>
                        <a:pt x="342" y="248"/>
                      </a:cubicBezTo>
                      <a:cubicBezTo>
                        <a:pt x="336" y="245"/>
                        <a:pt x="329" y="244"/>
                        <a:pt x="329" y="238"/>
                      </a:cubicBezTo>
                      <a:cubicBezTo>
                        <a:pt x="326" y="238"/>
                        <a:pt x="325" y="238"/>
                        <a:pt x="323" y="238"/>
                      </a:cubicBezTo>
                      <a:cubicBezTo>
                        <a:pt x="313" y="238"/>
                        <a:pt x="302" y="223"/>
                        <a:pt x="302" y="213"/>
                      </a:cubicBezTo>
                      <a:cubicBezTo>
                        <a:pt x="297" y="213"/>
                        <a:pt x="293" y="213"/>
                        <a:pt x="289" y="213"/>
                      </a:cubicBezTo>
                      <a:cubicBezTo>
                        <a:pt x="283" y="213"/>
                        <a:pt x="285" y="204"/>
                        <a:pt x="283" y="201"/>
                      </a:cubicBezTo>
                      <a:cubicBezTo>
                        <a:pt x="278" y="204"/>
                        <a:pt x="268" y="204"/>
                        <a:pt x="268" y="209"/>
                      </a:cubicBezTo>
                      <a:cubicBezTo>
                        <a:pt x="268" y="210"/>
                        <a:pt x="270" y="212"/>
                        <a:pt x="270" y="212"/>
                      </a:cubicBezTo>
                      <a:cubicBezTo>
                        <a:pt x="270" y="214"/>
                        <a:pt x="269" y="217"/>
                        <a:pt x="269" y="220"/>
                      </a:cubicBezTo>
                      <a:cubicBezTo>
                        <a:pt x="269" y="226"/>
                        <a:pt x="273" y="229"/>
                        <a:pt x="278" y="231"/>
                      </a:cubicBezTo>
                      <a:cubicBezTo>
                        <a:pt x="285" y="233"/>
                        <a:pt x="288" y="240"/>
                        <a:pt x="289" y="244"/>
                      </a:cubicBezTo>
                      <a:cubicBezTo>
                        <a:pt x="291" y="250"/>
                        <a:pt x="294" y="257"/>
                        <a:pt x="298" y="259"/>
                      </a:cubicBezTo>
                      <a:cubicBezTo>
                        <a:pt x="304" y="262"/>
                        <a:pt x="309" y="260"/>
                        <a:pt x="315" y="260"/>
                      </a:cubicBezTo>
                      <a:cubicBezTo>
                        <a:pt x="315" y="261"/>
                        <a:pt x="315" y="263"/>
                        <a:pt x="315" y="264"/>
                      </a:cubicBezTo>
                      <a:cubicBezTo>
                        <a:pt x="313" y="269"/>
                        <a:pt x="323" y="271"/>
                        <a:pt x="326" y="272"/>
                      </a:cubicBezTo>
                      <a:cubicBezTo>
                        <a:pt x="335" y="277"/>
                        <a:pt x="345" y="280"/>
                        <a:pt x="344" y="290"/>
                      </a:cubicBezTo>
                      <a:cubicBezTo>
                        <a:pt x="340" y="289"/>
                        <a:pt x="337" y="283"/>
                        <a:pt x="330" y="283"/>
                      </a:cubicBezTo>
                      <a:cubicBezTo>
                        <a:pt x="325" y="283"/>
                        <a:pt x="320" y="286"/>
                        <a:pt x="320" y="290"/>
                      </a:cubicBezTo>
                      <a:cubicBezTo>
                        <a:pt x="320" y="296"/>
                        <a:pt x="328" y="297"/>
                        <a:pt x="328" y="303"/>
                      </a:cubicBezTo>
                      <a:cubicBezTo>
                        <a:pt x="328" y="305"/>
                        <a:pt x="323" y="305"/>
                        <a:pt x="323" y="305"/>
                      </a:cubicBezTo>
                      <a:cubicBezTo>
                        <a:pt x="319" y="309"/>
                        <a:pt x="319" y="318"/>
                        <a:pt x="313" y="318"/>
                      </a:cubicBezTo>
                      <a:cubicBezTo>
                        <a:pt x="310" y="318"/>
                        <a:pt x="308" y="317"/>
                        <a:pt x="308" y="315"/>
                      </a:cubicBezTo>
                      <a:cubicBezTo>
                        <a:pt x="314" y="315"/>
                        <a:pt x="316" y="309"/>
                        <a:pt x="316" y="303"/>
                      </a:cubicBezTo>
                      <a:cubicBezTo>
                        <a:pt x="316" y="297"/>
                        <a:pt x="312" y="295"/>
                        <a:pt x="311" y="291"/>
                      </a:cubicBezTo>
                      <a:cubicBezTo>
                        <a:pt x="310" y="291"/>
                        <a:pt x="300" y="281"/>
                        <a:pt x="299" y="278"/>
                      </a:cubicBezTo>
                      <a:cubicBezTo>
                        <a:pt x="297" y="278"/>
                        <a:pt x="291" y="276"/>
                        <a:pt x="291" y="273"/>
                      </a:cubicBezTo>
                      <a:cubicBezTo>
                        <a:pt x="277" y="270"/>
                        <a:pt x="274" y="266"/>
                        <a:pt x="266" y="259"/>
                      </a:cubicBezTo>
                      <a:cubicBezTo>
                        <a:pt x="263" y="256"/>
                        <a:pt x="257" y="254"/>
                        <a:pt x="256" y="251"/>
                      </a:cubicBezTo>
                      <a:cubicBezTo>
                        <a:pt x="248" y="241"/>
                        <a:pt x="245" y="223"/>
                        <a:pt x="229" y="223"/>
                      </a:cubicBezTo>
                      <a:cubicBezTo>
                        <a:pt x="221" y="223"/>
                        <a:pt x="220" y="228"/>
                        <a:pt x="216" y="230"/>
                      </a:cubicBezTo>
                      <a:cubicBezTo>
                        <a:pt x="208" y="234"/>
                        <a:pt x="202" y="242"/>
                        <a:pt x="192" y="242"/>
                      </a:cubicBezTo>
                      <a:cubicBezTo>
                        <a:pt x="183" y="242"/>
                        <a:pt x="177" y="237"/>
                        <a:pt x="168" y="237"/>
                      </a:cubicBezTo>
                      <a:cubicBezTo>
                        <a:pt x="161" y="237"/>
                        <a:pt x="154" y="242"/>
                        <a:pt x="154" y="248"/>
                      </a:cubicBezTo>
                      <a:cubicBezTo>
                        <a:pt x="157" y="258"/>
                        <a:pt x="157" y="258"/>
                        <a:pt x="157" y="258"/>
                      </a:cubicBezTo>
                      <a:cubicBezTo>
                        <a:pt x="154" y="267"/>
                        <a:pt x="144" y="270"/>
                        <a:pt x="135" y="272"/>
                      </a:cubicBezTo>
                      <a:cubicBezTo>
                        <a:pt x="127" y="274"/>
                        <a:pt x="114" y="292"/>
                        <a:pt x="114" y="302"/>
                      </a:cubicBezTo>
                      <a:cubicBezTo>
                        <a:pt x="114" y="305"/>
                        <a:pt x="117" y="306"/>
                        <a:pt x="119" y="307"/>
                      </a:cubicBezTo>
                      <a:cubicBezTo>
                        <a:pt x="113" y="316"/>
                        <a:pt x="110" y="321"/>
                        <a:pt x="101" y="326"/>
                      </a:cubicBezTo>
                      <a:cubicBezTo>
                        <a:pt x="96" y="328"/>
                        <a:pt x="95" y="340"/>
                        <a:pt x="86" y="337"/>
                      </a:cubicBezTo>
                      <a:cubicBezTo>
                        <a:pt x="86" y="337"/>
                        <a:pt x="86" y="337"/>
                        <a:pt x="86" y="337"/>
                      </a:cubicBezTo>
                      <a:cubicBezTo>
                        <a:pt x="82" y="336"/>
                        <a:pt x="75" y="338"/>
                        <a:pt x="72" y="338"/>
                      </a:cubicBezTo>
                      <a:cubicBezTo>
                        <a:pt x="62" y="338"/>
                        <a:pt x="56" y="347"/>
                        <a:pt x="46" y="347"/>
                      </a:cubicBezTo>
                      <a:cubicBezTo>
                        <a:pt x="40" y="347"/>
                        <a:pt x="39" y="331"/>
                        <a:pt x="29" y="331"/>
                      </a:cubicBezTo>
                      <a:cubicBezTo>
                        <a:pt x="22" y="331"/>
                        <a:pt x="17" y="334"/>
                        <a:pt x="10" y="334"/>
                      </a:cubicBezTo>
                      <a:cubicBezTo>
                        <a:pt x="8" y="334"/>
                        <a:pt x="7" y="332"/>
                        <a:pt x="7" y="330"/>
                      </a:cubicBezTo>
                      <a:cubicBezTo>
                        <a:pt x="7" y="321"/>
                        <a:pt x="7" y="318"/>
                        <a:pt x="7" y="313"/>
                      </a:cubicBezTo>
                      <a:cubicBezTo>
                        <a:pt x="3" y="313"/>
                        <a:pt x="0" y="310"/>
                        <a:pt x="0" y="306"/>
                      </a:cubicBezTo>
                      <a:cubicBezTo>
                        <a:pt x="0" y="301"/>
                        <a:pt x="4" y="299"/>
                        <a:pt x="4" y="296"/>
                      </a:cubicBezTo>
                      <a:cubicBezTo>
                        <a:pt x="4" y="285"/>
                        <a:pt x="8" y="274"/>
                        <a:pt x="8" y="262"/>
                      </a:cubicBezTo>
                      <a:cubicBezTo>
                        <a:pt x="8" y="256"/>
                        <a:pt x="4" y="250"/>
                        <a:pt x="4" y="246"/>
                      </a:cubicBezTo>
                      <a:cubicBezTo>
                        <a:pt x="4" y="243"/>
                        <a:pt x="19" y="234"/>
                        <a:pt x="21" y="234"/>
                      </a:cubicBezTo>
                      <a:cubicBezTo>
                        <a:pt x="23" y="234"/>
                        <a:pt x="25" y="236"/>
                        <a:pt x="28" y="235"/>
                      </a:cubicBezTo>
                      <a:cubicBezTo>
                        <a:pt x="48" y="235"/>
                        <a:pt x="48" y="235"/>
                        <a:pt x="48" y="235"/>
                      </a:cubicBezTo>
                      <a:cubicBezTo>
                        <a:pt x="49" y="237"/>
                        <a:pt x="53" y="238"/>
                        <a:pt x="55" y="238"/>
                      </a:cubicBezTo>
                      <a:cubicBezTo>
                        <a:pt x="76" y="238"/>
                        <a:pt x="76" y="238"/>
                        <a:pt x="76" y="238"/>
                      </a:cubicBezTo>
                      <a:cubicBezTo>
                        <a:pt x="82" y="237"/>
                        <a:pt x="84" y="240"/>
                        <a:pt x="89" y="240"/>
                      </a:cubicBezTo>
                      <a:cubicBezTo>
                        <a:pt x="92" y="240"/>
                        <a:pt x="98" y="238"/>
                        <a:pt x="100" y="238"/>
                      </a:cubicBezTo>
                      <a:cubicBezTo>
                        <a:pt x="100" y="229"/>
                        <a:pt x="105" y="226"/>
                        <a:pt x="105" y="218"/>
                      </a:cubicBezTo>
                      <a:cubicBezTo>
                        <a:pt x="105" y="216"/>
                        <a:pt x="105" y="208"/>
                        <a:pt x="105" y="206"/>
                      </a:cubicBezTo>
                      <a:cubicBezTo>
                        <a:pt x="104" y="206"/>
                        <a:pt x="104" y="206"/>
                        <a:pt x="104" y="206"/>
                      </a:cubicBezTo>
                      <a:cubicBezTo>
                        <a:pt x="105" y="205"/>
                        <a:pt x="106" y="201"/>
                        <a:pt x="106" y="200"/>
                      </a:cubicBezTo>
                      <a:cubicBezTo>
                        <a:pt x="106" y="196"/>
                        <a:pt x="103" y="197"/>
                        <a:pt x="103" y="193"/>
                      </a:cubicBezTo>
                      <a:cubicBezTo>
                        <a:pt x="94" y="193"/>
                        <a:pt x="92" y="185"/>
                        <a:pt x="92" y="178"/>
                      </a:cubicBezTo>
                      <a:cubicBezTo>
                        <a:pt x="89" y="178"/>
                        <a:pt x="89" y="175"/>
                        <a:pt x="87" y="175"/>
                      </a:cubicBezTo>
                      <a:cubicBezTo>
                        <a:pt x="79" y="173"/>
                        <a:pt x="60" y="169"/>
                        <a:pt x="60" y="163"/>
                      </a:cubicBezTo>
                      <a:cubicBezTo>
                        <a:pt x="60" y="163"/>
                        <a:pt x="60" y="161"/>
                        <a:pt x="60" y="161"/>
                      </a:cubicBezTo>
                      <a:cubicBezTo>
                        <a:pt x="60" y="157"/>
                        <a:pt x="72" y="154"/>
                        <a:pt x="76" y="153"/>
                      </a:cubicBezTo>
                      <a:cubicBezTo>
                        <a:pt x="78" y="156"/>
                        <a:pt x="85" y="157"/>
                        <a:pt x="88" y="157"/>
                      </a:cubicBezTo>
                      <a:cubicBezTo>
                        <a:pt x="92" y="157"/>
                        <a:pt x="97" y="156"/>
                        <a:pt x="98" y="155"/>
                      </a:cubicBezTo>
                      <a:cubicBezTo>
                        <a:pt x="98" y="152"/>
                        <a:pt x="98" y="152"/>
                        <a:pt x="98" y="152"/>
                      </a:cubicBezTo>
                      <a:cubicBezTo>
                        <a:pt x="95" y="151"/>
                        <a:pt x="97" y="145"/>
                        <a:pt x="96" y="143"/>
                      </a:cubicBezTo>
                      <a:cubicBezTo>
                        <a:pt x="96" y="140"/>
                        <a:pt x="96" y="140"/>
                        <a:pt x="96" y="140"/>
                      </a:cubicBezTo>
                      <a:cubicBezTo>
                        <a:pt x="101" y="140"/>
                        <a:pt x="101" y="140"/>
                        <a:pt x="101" y="140"/>
                      </a:cubicBezTo>
                      <a:cubicBezTo>
                        <a:pt x="104" y="143"/>
                        <a:pt x="109" y="145"/>
                        <a:pt x="114" y="145"/>
                      </a:cubicBezTo>
                      <a:cubicBezTo>
                        <a:pt x="117" y="145"/>
                        <a:pt x="120" y="142"/>
                        <a:pt x="121" y="139"/>
                      </a:cubicBezTo>
                      <a:cubicBezTo>
                        <a:pt x="135" y="139"/>
                        <a:pt x="138" y="129"/>
                        <a:pt x="141" y="119"/>
                      </a:cubicBezTo>
                      <a:cubicBezTo>
                        <a:pt x="143" y="119"/>
                        <a:pt x="145" y="118"/>
                        <a:pt x="147" y="118"/>
                      </a:cubicBezTo>
                      <a:cubicBezTo>
                        <a:pt x="150" y="117"/>
                        <a:pt x="167" y="110"/>
                        <a:pt x="169" y="108"/>
                      </a:cubicBezTo>
                      <a:cubicBezTo>
                        <a:pt x="173" y="104"/>
                        <a:pt x="171" y="99"/>
                        <a:pt x="171" y="94"/>
                      </a:cubicBezTo>
                      <a:cubicBezTo>
                        <a:pt x="171" y="92"/>
                        <a:pt x="175" y="89"/>
                        <a:pt x="176" y="89"/>
                      </a:cubicBezTo>
                      <a:cubicBezTo>
                        <a:pt x="182" y="83"/>
                        <a:pt x="188" y="76"/>
                        <a:pt x="198" y="76"/>
                      </a:cubicBezTo>
                      <a:cubicBezTo>
                        <a:pt x="204" y="76"/>
                        <a:pt x="201" y="77"/>
                        <a:pt x="204" y="76"/>
                      </a:cubicBezTo>
                      <a:cubicBezTo>
                        <a:pt x="206" y="77"/>
                        <a:pt x="207" y="74"/>
                        <a:pt x="208" y="73"/>
                      </a:cubicBezTo>
                      <a:cubicBezTo>
                        <a:pt x="211" y="70"/>
                        <a:pt x="215" y="72"/>
                        <a:pt x="219" y="72"/>
                      </a:cubicBezTo>
                      <a:cubicBezTo>
                        <a:pt x="221" y="72"/>
                        <a:pt x="229" y="68"/>
                        <a:pt x="229" y="65"/>
                      </a:cubicBezTo>
                      <a:cubicBezTo>
                        <a:pt x="229" y="63"/>
                        <a:pt x="225" y="54"/>
                        <a:pt x="225" y="54"/>
                      </a:cubicBezTo>
                      <a:cubicBezTo>
                        <a:pt x="224" y="42"/>
                        <a:pt x="217" y="38"/>
                        <a:pt x="217" y="28"/>
                      </a:cubicBezTo>
                      <a:cubicBezTo>
                        <a:pt x="217" y="9"/>
                        <a:pt x="234" y="8"/>
                        <a:pt x="245" y="0"/>
                      </a:cubicBezTo>
                      <a:cubicBezTo>
                        <a:pt x="245" y="5"/>
                        <a:pt x="245" y="5"/>
                        <a:pt x="245" y="5"/>
                      </a:cubicBezTo>
                      <a:cubicBezTo>
                        <a:pt x="243" y="10"/>
                        <a:pt x="242" y="12"/>
                        <a:pt x="242" y="17"/>
                      </a:cubicBezTo>
                      <a:cubicBezTo>
                        <a:pt x="242" y="21"/>
                        <a:pt x="247" y="22"/>
                        <a:pt x="251" y="22"/>
                      </a:cubicBezTo>
                      <a:cubicBezTo>
                        <a:pt x="251" y="23"/>
                        <a:pt x="251" y="24"/>
                        <a:pt x="251" y="25"/>
                      </a:cubicBezTo>
                      <a:cubicBezTo>
                        <a:pt x="251" y="27"/>
                        <a:pt x="247" y="28"/>
                        <a:pt x="245" y="29"/>
                      </a:cubicBezTo>
                      <a:cubicBezTo>
                        <a:pt x="241" y="34"/>
                        <a:pt x="236" y="38"/>
                        <a:pt x="236" y="46"/>
                      </a:cubicBezTo>
                      <a:cubicBezTo>
                        <a:pt x="236" y="50"/>
                        <a:pt x="238" y="53"/>
                        <a:pt x="240" y="54"/>
                      </a:cubicBezTo>
                      <a:cubicBezTo>
                        <a:pt x="240" y="56"/>
                        <a:pt x="241" y="57"/>
                        <a:pt x="240" y="59"/>
                      </a:cubicBezTo>
                      <a:cubicBezTo>
                        <a:pt x="245" y="59"/>
                        <a:pt x="247" y="60"/>
                        <a:pt x="251" y="60"/>
                      </a:cubicBezTo>
                      <a:cubicBezTo>
                        <a:pt x="252" y="63"/>
                        <a:pt x="253" y="66"/>
                        <a:pt x="254" y="66"/>
                      </a:cubicBezTo>
                      <a:cubicBezTo>
                        <a:pt x="266" y="66"/>
                        <a:pt x="274" y="56"/>
                        <a:pt x="285" y="57"/>
                      </a:cubicBezTo>
                      <a:cubicBezTo>
                        <a:pt x="284" y="59"/>
                        <a:pt x="282" y="60"/>
                        <a:pt x="282" y="62"/>
                      </a:cubicBezTo>
                      <a:cubicBezTo>
                        <a:pt x="282" y="63"/>
                        <a:pt x="289" y="68"/>
                        <a:pt x="289" y="68"/>
                      </a:cubicBezTo>
                      <a:cubicBezTo>
                        <a:pt x="294" y="68"/>
                        <a:pt x="295" y="65"/>
                        <a:pt x="297" y="64"/>
                      </a:cubicBezTo>
                      <a:cubicBezTo>
                        <a:pt x="304" y="60"/>
                        <a:pt x="310" y="62"/>
                        <a:pt x="317" y="59"/>
                      </a:cubicBezTo>
                      <a:cubicBezTo>
                        <a:pt x="321" y="57"/>
                        <a:pt x="328" y="50"/>
                        <a:pt x="333" y="50"/>
                      </a:cubicBezTo>
                      <a:cubicBezTo>
                        <a:pt x="339" y="50"/>
                        <a:pt x="345" y="51"/>
                        <a:pt x="348" y="52"/>
                      </a:cubicBezTo>
                      <a:cubicBezTo>
                        <a:pt x="347" y="54"/>
                        <a:pt x="346" y="56"/>
                        <a:pt x="346" y="57"/>
                      </a:cubicBezTo>
                      <a:cubicBezTo>
                        <a:pt x="358" y="57"/>
                        <a:pt x="370" y="55"/>
                        <a:pt x="378" y="55"/>
                      </a:cubicBezTo>
                      <a:cubicBezTo>
                        <a:pt x="386" y="55"/>
                        <a:pt x="392" y="54"/>
                        <a:pt x="401" y="54"/>
                      </a:cubicBezTo>
                      <a:cubicBezTo>
                        <a:pt x="410" y="54"/>
                        <a:pt x="414" y="70"/>
                        <a:pt x="414" y="80"/>
                      </a:cubicBezTo>
                      <a:cubicBezTo>
                        <a:pt x="414" y="86"/>
                        <a:pt x="408" y="89"/>
                        <a:pt x="408" y="95"/>
                      </a:cubicBezTo>
                      <a:cubicBezTo>
                        <a:pt x="408" y="104"/>
                        <a:pt x="416" y="110"/>
                        <a:pt x="416" y="118"/>
                      </a:cubicBezTo>
                      <a:cubicBezTo>
                        <a:pt x="416" y="123"/>
                        <a:pt x="408" y="125"/>
                        <a:pt x="406" y="128"/>
                      </a:cubicBezTo>
                      <a:cubicBezTo>
                        <a:pt x="401" y="136"/>
                        <a:pt x="399" y="143"/>
                        <a:pt x="399" y="153"/>
                      </a:cubicBezTo>
                      <a:cubicBezTo>
                        <a:pt x="399" y="166"/>
                        <a:pt x="408" y="163"/>
                        <a:pt x="418" y="163"/>
                      </a:cubicBezTo>
                      <a:cubicBezTo>
                        <a:pt x="432" y="163"/>
                        <a:pt x="439" y="157"/>
                        <a:pt x="450" y="157"/>
                      </a:cubicBezTo>
                      <a:cubicBezTo>
                        <a:pt x="461" y="157"/>
                        <a:pt x="459" y="180"/>
                        <a:pt x="470" y="180"/>
                      </a:cubicBezTo>
                      <a:cubicBezTo>
                        <a:pt x="470" y="198"/>
                        <a:pt x="470" y="198"/>
                        <a:pt x="470" y="198"/>
                      </a:cubicBezTo>
                      <a:cubicBezTo>
                        <a:pt x="470" y="200"/>
                        <a:pt x="471" y="201"/>
                        <a:pt x="472" y="201"/>
                      </a:cubicBezTo>
                      <a:cubicBezTo>
                        <a:pt x="474" y="204"/>
                        <a:pt x="474" y="204"/>
                        <a:pt x="474" y="204"/>
                      </a:cubicBezTo>
                      <a:cubicBezTo>
                        <a:pt x="476" y="204"/>
                        <a:pt x="482" y="202"/>
                        <a:pt x="485" y="201"/>
                      </a:cubicBezTo>
                      <a:cubicBezTo>
                        <a:pt x="485" y="204"/>
                        <a:pt x="485" y="206"/>
                        <a:pt x="485" y="208"/>
                      </a:cubicBezTo>
                      <a:cubicBezTo>
                        <a:pt x="481" y="209"/>
                        <a:pt x="476" y="211"/>
                        <a:pt x="476" y="2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8" name="Freeform 25">
                  <a:extLst>
                    <a:ext uri="{FF2B5EF4-FFF2-40B4-BE49-F238E27FC236}">
                      <a16:creationId xmlns:a16="http://schemas.microsoft.com/office/drawing/2014/main" id="{A4705DC0-701F-4340-A88E-5C77618A6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0400" y="1416050"/>
                  <a:ext cx="436563" cy="423863"/>
                </a:xfrm>
                <a:custGeom>
                  <a:avLst/>
                  <a:gdLst/>
                  <a:ahLst/>
                  <a:cxnLst>
                    <a:cxn ang="0">
                      <a:pos x="66" y="236"/>
                    </a:cxn>
                    <a:cxn ang="0">
                      <a:pos x="4" y="254"/>
                    </a:cxn>
                    <a:cxn ang="0">
                      <a:pos x="12" y="241"/>
                    </a:cxn>
                    <a:cxn ang="0">
                      <a:pos x="8" y="231"/>
                    </a:cxn>
                    <a:cxn ang="0">
                      <a:pos x="10" y="190"/>
                    </a:cxn>
                    <a:cxn ang="0">
                      <a:pos x="55" y="163"/>
                    </a:cxn>
                    <a:cxn ang="0">
                      <a:pos x="85" y="129"/>
                    </a:cxn>
                    <a:cxn ang="0">
                      <a:pos x="97" y="102"/>
                    </a:cxn>
                    <a:cxn ang="0">
                      <a:pos x="142" y="55"/>
                    </a:cxn>
                    <a:cxn ang="0">
                      <a:pos x="124" y="57"/>
                    </a:cxn>
                    <a:cxn ang="0">
                      <a:pos x="124" y="49"/>
                    </a:cxn>
                    <a:cxn ang="0">
                      <a:pos x="132" y="44"/>
                    </a:cxn>
                    <a:cxn ang="0">
                      <a:pos x="148" y="57"/>
                    </a:cxn>
                    <a:cxn ang="0">
                      <a:pos x="149" y="45"/>
                    </a:cxn>
                    <a:cxn ang="0">
                      <a:pos x="168" y="37"/>
                    </a:cxn>
                    <a:cxn ang="0">
                      <a:pos x="183" y="28"/>
                    </a:cxn>
                    <a:cxn ang="0">
                      <a:pos x="199" y="21"/>
                    </a:cxn>
                    <a:cxn ang="0">
                      <a:pos x="221" y="17"/>
                    </a:cxn>
                    <a:cxn ang="0">
                      <a:pos x="223" y="5"/>
                    </a:cxn>
                    <a:cxn ang="0">
                      <a:pos x="256" y="6"/>
                    </a:cxn>
                    <a:cxn ang="0">
                      <a:pos x="266" y="7"/>
                    </a:cxn>
                    <a:cxn ang="0">
                      <a:pos x="285" y="2"/>
                    </a:cxn>
                    <a:cxn ang="0">
                      <a:pos x="296" y="6"/>
                    </a:cxn>
                    <a:cxn ang="0">
                      <a:pos x="293" y="24"/>
                    </a:cxn>
                    <a:cxn ang="0">
                      <a:pos x="315" y="32"/>
                    </a:cxn>
                    <a:cxn ang="0">
                      <a:pos x="309" y="72"/>
                    </a:cxn>
                    <a:cxn ang="0">
                      <a:pos x="310" y="113"/>
                    </a:cxn>
                    <a:cxn ang="0">
                      <a:pos x="318" y="148"/>
                    </a:cxn>
                    <a:cxn ang="0">
                      <a:pos x="327" y="172"/>
                    </a:cxn>
                    <a:cxn ang="0">
                      <a:pos x="255" y="224"/>
                    </a:cxn>
                    <a:cxn ang="0">
                      <a:pos x="218" y="225"/>
                    </a:cxn>
                    <a:cxn ang="0">
                      <a:pos x="206" y="200"/>
                    </a:cxn>
                    <a:cxn ang="0">
                      <a:pos x="197" y="174"/>
                    </a:cxn>
                    <a:cxn ang="0">
                      <a:pos x="254" y="130"/>
                    </a:cxn>
                    <a:cxn ang="0">
                      <a:pos x="202" y="135"/>
                    </a:cxn>
                    <a:cxn ang="0">
                      <a:pos x="172" y="169"/>
                    </a:cxn>
                    <a:cxn ang="0">
                      <a:pos x="146" y="201"/>
                    </a:cxn>
                    <a:cxn ang="0">
                      <a:pos x="150" y="218"/>
                    </a:cxn>
                    <a:cxn ang="0">
                      <a:pos x="152" y="253"/>
                    </a:cxn>
                    <a:cxn ang="0">
                      <a:pos x="146" y="283"/>
                    </a:cxn>
                    <a:cxn ang="0">
                      <a:pos x="121" y="304"/>
                    </a:cxn>
                    <a:cxn ang="0">
                      <a:pos x="90" y="297"/>
                    </a:cxn>
                    <a:cxn ang="0">
                      <a:pos x="82" y="269"/>
                    </a:cxn>
                    <a:cxn ang="0">
                      <a:pos x="76" y="245"/>
                    </a:cxn>
                  </a:cxnLst>
                  <a:rect l="0" t="0" r="r" b="b"/>
                  <a:pathLst>
                    <a:path w="327" h="318">
                      <a:moveTo>
                        <a:pt x="76" y="247"/>
                      </a:moveTo>
                      <a:cubicBezTo>
                        <a:pt x="70" y="245"/>
                        <a:pt x="69" y="241"/>
                        <a:pt x="66" y="236"/>
                      </a:cubicBezTo>
                      <a:cubicBezTo>
                        <a:pt x="57" y="249"/>
                        <a:pt x="43" y="266"/>
                        <a:pt x="24" y="266"/>
                      </a:cubicBezTo>
                      <a:cubicBezTo>
                        <a:pt x="22" y="266"/>
                        <a:pt x="4" y="256"/>
                        <a:pt x="4" y="254"/>
                      </a:cubicBezTo>
                      <a:cubicBezTo>
                        <a:pt x="4" y="250"/>
                        <a:pt x="10" y="248"/>
                        <a:pt x="12" y="247"/>
                      </a:cubicBezTo>
                      <a:cubicBezTo>
                        <a:pt x="12" y="241"/>
                        <a:pt x="12" y="241"/>
                        <a:pt x="12" y="241"/>
                      </a:cubicBezTo>
                      <a:cubicBezTo>
                        <a:pt x="6" y="241"/>
                        <a:pt x="6" y="241"/>
                        <a:pt x="0" y="243"/>
                      </a:cubicBezTo>
                      <a:cubicBezTo>
                        <a:pt x="0" y="240"/>
                        <a:pt x="5" y="234"/>
                        <a:pt x="8" y="231"/>
                      </a:cubicBezTo>
                      <a:cubicBezTo>
                        <a:pt x="1" y="223"/>
                        <a:pt x="0" y="212"/>
                        <a:pt x="0" y="200"/>
                      </a:cubicBezTo>
                      <a:cubicBezTo>
                        <a:pt x="0" y="193"/>
                        <a:pt x="7" y="194"/>
                        <a:pt x="10" y="190"/>
                      </a:cubicBezTo>
                      <a:cubicBezTo>
                        <a:pt x="15" y="182"/>
                        <a:pt x="20" y="177"/>
                        <a:pt x="30" y="174"/>
                      </a:cubicBezTo>
                      <a:cubicBezTo>
                        <a:pt x="38" y="172"/>
                        <a:pt x="39" y="162"/>
                        <a:pt x="55" y="163"/>
                      </a:cubicBezTo>
                      <a:cubicBezTo>
                        <a:pt x="50" y="162"/>
                        <a:pt x="49" y="161"/>
                        <a:pt x="45" y="160"/>
                      </a:cubicBezTo>
                      <a:cubicBezTo>
                        <a:pt x="64" y="155"/>
                        <a:pt x="71" y="140"/>
                        <a:pt x="85" y="129"/>
                      </a:cubicBezTo>
                      <a:cubicBezTo>
                        <a:pt x="90" y="126"/>
                        <a:pt x="89" y="112"/>
                        <a:pt x="93" y="112"/>
                      </a:cubicBezTo>
                      <a:cubicBezTo>
                        <a:pt x="93" y="112"/>
                        <a:pt x="97" y="102"/>
                        <a:pt x="97" y="102"/>
                      </a:cubicBezTo>
                      <a:cubicBezTo>
                        <a:pt x="102" y="93"/>
                        <a:pt x="109" y="87"/>
                        <a:pt x="118" y="83"/>
                      </a:cubicBezTo>
                      <a:cubicBezTo>
                        <a:pt x="127" y="80"/>
                        <a:pt x="139" y="65"/>
                        <a:pt x="142" y="55"/>
                      </a:cubicBezTo>
                      <a:cubicBezTo>
                        <a:pt x="131" y="58"/>
                        <a:pt x="126" y="63"/>
                        <a:pt x="116" y="63"/>
                      </a:cubicBezTo>
                      <a:cubicBezTo>
                        <a:pt x="118" y="60"/>
                        <a:pt x="123" y="58"/>
                        <a:pt x="124" y="57"/>
                      </a:cubicBezTo>
                      <a:cubicBezTo>
                        <a:pt x="122" y="57"/>
                        <a:pt x="118" y="56"/>
                        <a:pt x="118" y="56"/>
                      </a:cubicBezTo>
                      <a:cubicBezTo>
                        <a:pt x="119" y="51"/>
                        <a:pt x="121" y="49"/>
                        <a:pt x="124" y="49"/>
                      </a:cubicBezTo>
                      <a:cubicBezTo>
                        <a:pt x="126" y="49"/>
                        <a:pt x="127" y="50"/>
                        <a:pt x="128" y="50"/>
                      </a:cubicBezTo>
                      <a:cubicBezTo>
                        <a:pt x="129" y="47"/>
                        <a:pt x="131" y="46"/>
                        <a:pt x="132" y="44"/>
                      </a:cubicBezTo>
                      <a:cubicBezTo>
                        <a:pt x="134" y="47"/>
                        <a:pt x="135" y="49"/>
                        <a:pt x="133" y="52"/>
                      </a:cubicBezTo>
                      <a:cubicBezTo>
                        <a:pt x="140" y="52"/>
                        <a:pt x="142" y="57"/>
                        <a:pt x="148" y="57"/>
                      </a:cubicBezTo>
                      <a:cubicBezTo>
                        <a:pt x="150" y="57"/>
                        <a:pt x="155" y="46"/>
                        <a:pt x="156" y="46"/>
                      </a:cubicBezTo>
                      <a:cubicBezTo>
                        <a:pt x="153" y="45"/>
                        <a:pt x="153" y="44"/>
                        <a:pt x="149" y="45"/>
                      </a:cubicBezTo>
                      <a:cubicBezTo>
                        <a:pt x="151" y="41"/>
                        <a:pt x="154" y="38"/>
                        <a:pt x="159" y="38"/>
                      </a:cubicBezTo>
                      <a:cubicBezTo>
                        <a:pt x="162" y="38"/>
                        <a:pt x="165" y="39"/>
                        <a:pt x="168" y="37"/>
                      </a:cubicBezTo>
                      <a:cubicBezTo>
                        <a:pt x="165" y="35"/>
                        <a:pt x="166" y="35"/>
                        <a:pt x="164" y="33"/>
                      </a:cubicBezTo>
                      <a:cubicBezTo>
                        <a:pt x="169" y="29"/>
                        <a:pt x="176" y="29"/>
                        <a:pt x="183" y="28"/>
                      </a:cubicBezTo>
                      <a:cubicBezTo>
                        <a:pt x="183" y="33"/>
                        <a:pt x="183" y="33"/>
                        <a:pt x="183" y="33"/>
                      </a:cubicBezTo>
                      <a:cubicBezTo>
                        <a:pt x="189" y="32"/>
                        <a:pt x="190" y="22"/>
                        <a:pt x="199" y="21"/>
                      </a:cubicBezTo>
                      <a:cubicBezTo>
                        <a:pt x="199" y="29"/>
                        <a:pt x="199" y="29"/>
                        <a:pt x="199" y="29"/>
                      </a:cubicBezTo>
                      <a:cubicBezTo>
                        <a:pt x="205" y="18"/>
                        <a:pt x="213" y="21"/>
                        <a:pt x="221" y="17"/>
                      </a:cubicBezTo>
                      <a:cubicBezTo>
                        <a:pt x="217" y="15"/>
                        <a:pt x="214" y="14"/>
                        <a:pt x="214" y="11"/>
                      </a:cubicBezTo>
                      <a:cubicBezTo>
                        <a:pt x="214" y="9"/>
                        <a:pt x="222" y="7"/>
                        <a:pt x="223" y="5"/>
                      </a:cubicBezTo>
                      <a:cubicBezTo>
                        <a:pt x="226" y="8"/>
                        <a:pt x="228" y="11"/>
                        <a:pt x="232" y="11"/>
                      </a:cubicBezTo>
                      <a:cubicBezTo>
                        <a:pt x="239" y="11"/>
                        <a:pt x="256" y="0"/>
                        <a:pt x="256" y="6"/>
                      </a:cubicBezTo>
                      <a:cubicBezTo>
                        <a:pt x="256" y="12"/>
                        <a:pt x="248" y="14"/>
                        <a:pt x="247" y="20"/>
                      </a:cubicBezTo>
                      <a:cubicBezTo>
                        <a:pt x="255" y="21"/>
                        <a:pt x="258" y="11"/>
                        <a:pt x="266" y="7"/>
                      </a:cubicBezTo>
                      <a:cubicBezTo>
                        <a:pt x="267" y="10"/>
                        <a:pt x="267" y="12"/>
                        <a:pt x="268" y="15"/>
                      </a:cubicBezTo>
                      <a:cubicBezTo>
                        <a:pt x="274" y="9"/>
                        <a:pt x="277" y="7"/>
                        <a:pt x="285" y="2"/>
                      </a:cubicBezTo>
                      <a:cubicBezTo>
                        <a:pt x="285" y="8"/>
                        <a:pt x="284" y="12"/>
                        <a:pt x="289" y="13"/>
                      </a:cubicBezTo>
                      <a:cubicBezTo>
                        <a:pt x="290" y="9"/>
                        <a:pt x="292" y="6"/>
                        <a:pt x="296" y="6"/>
                      </a:cubicBezTo>
                      <a:cubicBezTo>
                        <a:pt x="298" y="6"/>
                        <a:pt x="307" y="11"/>
                        <a:pt x="311" y="13"/>
                      </a:cubicBezTo>
                      <a:cubicBezTo>
                        <a:pt x="307" y="24"/>
                        <a:pt x="303" y="20"/>
                        <a:pt x="293" y="24"/>
                      </a:cubicBezTo>
                      <a:cubicBezTo>
                        <a:pt x="298" y="27"/>
                        <a:pt x="301" y="28"/>
                        <a:pt x="301" y="30"/>
                      </a:cubicBezTo>
                      <a:cubicBezTo>
                        <a:pt x="305" y="31"/>
                        <a:pt x="314" y="32"/>
                        <a:pt x="315" y="32"/>
                      </a:cubicBezTo>
                      <a:cubicBezTo>
                        <a:pt x="309" y="36"/>
                        <a:pt x="293" y="44"/>
                        <a:pt x="293" y="55"/>
                      </a:cubicBezTo>
                      <a:cubicBezTo>
                        <a:pt x="293" y="63"/>
                        <a:pt x="309" y="62"/>
                        <a:pt x="309" y="72"/>
                      </a:cubicBezTo>
                      <a:cubicBezTo>
                        <a:pt x="309" y="80"/>
                        <a:pt x="301" y="83"/>
                        <a:pt x="301" y="91"/>
                      </a:cubicBezTo>
                      <a:cubicBezTo>
                        <a:pt x="301" y="99"/>
                        <a:pt x="310" y="104"/>
                        <a:pt x="310" y="113"/>
                      </a:cubicBezTo>
                      <a:cubicBezTo>
                        <a:pt x="310" y="118"/>
                        <a:pt x="305" y="121"/>
                        <a:pt x="305" y="126"/>
                      </a:cubicBezTo>
                      <a:cubicBezTo>
                        <a:pt x="305" y="136"/>
                        <a:pt x="318" y="138"/>
                        <a:pt x="318" y="148"/>
                      </a:cubicBezTo>
                      <a:cubicBezTo>
                        <a:pt x="318" y="151"/>
                        <a:pt x="314" y="153"/>
                        <a:pt x="313" y="154"/>
                      </a:cubicBezTo>
                      <a:cubicBezTo>
                        <a:pt x="317" y="161"/>
                        <a:pt x="327" y="163"/>
                        <a:pt x="327" y="172"/>
                      </a:cubicBezTo>
                      <a:cubicBezTo>
                        <a:pt x="327" y="187"/>
                        <a:pt x="297" y="203"/>
                        <a:pt x="288" y="215"/>
                      </a:cubicBezTo>
                      <a:cubicBezTo>
                        <a:pt x="283" y="224"/>
                        <a:pt x="263" y="226"/>
                        <a:pt x="255" y="224"/>
                      </a:cubicBezTo>
                      <a:cubicBezTo>
                        <a:pt x="246" y="227"/>
                        <a:pt x="236" y="231"/>
                        <a:pt x="228" y="231"/>
                      </a:cubicBezTo>
                      <a:cubicBezTo>
                        <a:pt x="222" y="231"/>
                        <a:pt x="218" y="230"/>
                        <a:pt x="218" y="225"/>
                      </a:cubicBezTo>
                      <a:cubicBezTo>
                        <a:pt x="209" y="225"/>
                        <a:pt x="199" y="219"/>
                        <a:pt x="199" y="210"/>
                      </a:cubicBezTo>
                      <a:cubicBezTo>
                        <a:pt x="199" y="205"/>
                        <a:pt x="204" y="202"/>
                        <a:pt x="206" y="200"/>
                      </a:cubicBezTo>
                      <a:cubicBezTo>
                        <a:pt x="201" y="198"/>
                        <a:pt x="197" y="188"/>
                        <a:pt x="197" y="183"/>
                      </a:cubicBezTo>
                      <a:cubicBezTo>
                        <a:pt x="197" y="180"/>
                        <a:pt x="198" y="178"/>
                        <a:pt x="197" y="174"/>
                      </a:cubicBezTo>
                      <a:cubicBezTo>
                        <a:pt x="216" y="174"/>
                        <a:pt x="225" y="150"/>
                        <a:pt x="237" y="144"/>
                      </a:cubicBezTo>
                      <a:cubicBezTo>
                        <a:pt x="243" y="140"/>
                        <a:pt x="254" y="138"/>
                        <a:pt x="254" y="130"/>
                      </a:cubicBezTo>
                      <a:cubicBezTo>
                        <a:pt x="254" y="119"/>
                        <a:pt x="239" y="117"/>
                        <a:pt x="228" y="117"/>
                      </a:cubicBezTo>
                      <a:cubicBezTo>
                        <a:pt x="213" y="117"/>
                        <a:pt x="202" y="122"/>
                        <a:pt x="202" y="135"/>
                      </a:cubicBezTo>
                      <a:cubicBezTo>
                        <a:pt x="202" y="140"/>
                        <a:pt x="203" y="142"/>
                        <a:pt x="202" y="145"/>
                      </a:cubicBezTo>
                      <a:cubicBezTo>
                        <a:pt x="202" y="155"/>
                        <a:pt x="181" y="164"/>
                        <a:pt x="172" y="169"/>
                      </a:cubicBezTo>
                      <a:cubicBezTo>
                        <a:pt x="165" y="174"/>
                        <a:pt x="157" y="175"/>
                        <a:pt x="152" y="183"/>
                      </a:cubicBezTo>
                      <a:cubicBezTo>
                        <a:pt x="149" y="189"/>
                        <a:pt x="153" y="198"/>
                        <a:pt x="146" y="201"/>
                      </a:cubicBezTo>
                      <a:cubicBezTo>
                        <a:pt x="146" y="210"/>
                        <a:pt x="146" y="210"/>
                        <a:pt x="146" y="210"/>
                      </a:cubicBezTo>
                      <a:cubicBezTo>
                        <a:pt x="149" y="212"/>
                        <a:pt x="150" y="215"/>
                        <a:pt x="150" y="218"/>
                      </a:cubicBezTo>
                      <a:cubicBezTo>
                        <a:pt x="158" y="219"/>
                        <a:pt x="170" y="227"/>
                        <a:pt x="170" y="235"/>
                      </a:cubicBezTo>
                      <a:cubicBezTo>
                        <a:pt x="170" y="242"/>
                        <a:pt x="157" y="253"/>
                        <a:pt x="152" y="253"/>
                      </a:cubicBezTo>
                      <a:cubicBezTo>
                        <a:pt x="143" y="253"/>
                        <a:pt x="140" y="266"/>
                        <a:pt x="140" y="275"/>
                      </a:cubicBezTo>
                      <a:cubicBezTo>
                        <a:pt x="140" y="280"/>
                        <a:pt x="144" y="282"/>
                        <a:pt x="146" y="283"/>
                      </a:cubicBezTo>
                      <a:cubicBezTo>
                        <a:pt x="145" y="294"/>
                        <a:pt x="135" y="295"/>
                        <a:pt x="133" y="304"/>
                      </a:cubicBezTo>
                      <a:cubicBezTo>
                        <a:pt x="127" y="304"/>
                        <a:pt x="125" y="304"/>
                        <a:pt x="121" y="304"/>
                      </a:cubicBezTo>
                      <a:cubicBezTo>
                        <a:pt x="114" y="304"/>
                        <a:pt x="111" y="318"/>
                        <a:pt x="100" y="318"/>
                      </a:cubicBezTo>
                      <a:cubicBezTo>
                        <a:pt x="97" y="318"/>
                        <a:pt x="90" y="299"/>
                        <a:pt x="90" y="297"/>
                      </a:cubicBezTo>
                      <a:cubicBezTo>
                        <a:pt x="90" y="296"/>
                        <a:pt x="91" y="294"/>
                        <a:pt x="91" y="293"/>
                      </a:cubicBezTo>
                      <a:cubicBezTo>
                        <a:pt x="84" y="285"/>
                        <a:pt x="85" y="279"/>
                        <a:pt x="82" y="269"/>
                      </a:cubicBezTo>
                      <a:cubicBezTo>
                        <a:pt x="79" y="263"/>
                        <a:pt x="73" y="261"/>
                        <a:pt x="73" y="253"/>
                      </a:cubicBezTo>
                      <a:cubicBezTo>
                        <a:pt x="73" y="250"/>
                        <a:pt x="75" y="246"/>
                        <a:pt x="76" y="245"/>
                      </a:cubicBezTo>
                      <a:lnTo>
                        <a:pt x="76" y="24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9" name="Freeform 26">
                  <a:extLst>
                    <a:ext uri="{FF2B5EF4-FFF2-40B4-BE49-F238E27FC236}">
                      <a16:creationId xmlns:a16="http://schemas.microsoft.com/office/drawing/2014/main" id="{B15D94E1-4F81-4421-A660-2E47C9FCA9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9300" y="1109663"/>
                  <a:ext cx="234950" cy="128588"/>
                </a:xfrm>
                <a:custGeom>
                  <a:avLst/>
                  <a:gdLst/>
                  <a:ahLst/>
                  <a:cxnLst>
                    <a:cxn ang="0">
                      <a:pos x="148" y="79"/>
                    </a:cxn>
                    <a:cxn ang="0">
                      <a:pos x="148" y="71"/>
                    </a:cxn>
                    <a:cxn ang="0">
                      <a:pos x="128" y="71"/>
                    </a:cxn>
                    <a:cxn ang="0">
                      <a:pos x="135" y="58"/>
                    </a:cxn>
                    <a:cxn ang="0">
                      <a:pos x="126" y="46"/>
                    </a:cxn>
                    <a:cxn ang="0">
                      <a:pos x="132" y="45"/>
                    </a:cxn>
                    <a:cxn ang="0">
                      <a:pos x="121" y="38"/>
                    </a:cxn>
                    <a:cxn ang="0">
                      <a:pos x="97" y="69"/>
                    </a:cxn>
                    <a:cxn ang="0">
                      <a:pos x="90" y="73"/>
                    </a:cxn>
                    <a:cxn ang="0">
                      <a:pos x="78" y="97"/>
                    </a:cxn>
                    <a:cxn ang="0">
                      <a:pos x="43" y="69"/>
                    </a:cxn>
                    <a:cxn ang="0">
                      <a:pos x="60" y="70"/>
                    </a:cxn>
                    <a:cxn ang="0">
                      <a:pos x="74" y="66"/>
                    </a:cxn>
                    <a:cxn ang="0">
                      <a:pos x="54" y="64"/>
                    </a:cxn>
                    <a:cxn ang="0">
                      <a:pos x="38" y="58"/>
                    </a:cxn>
                    <a:cxn ang="0">
                      <a:pos x="50" y="54"/>
                    </a:cxn>
                    <a:cxn ang="0">
                      <a:pos x="72" y="43"/>
                    </a:cxn>
                    <a:cxn ang="0">
                      <a:pos x="61" y="43"/>
                    </a:cxn>
                    <a:cxn ang="0">
                      <a:pos x="54" y="39"/>
                    </a:cxn>
                    <a:cxn ang="0">
                      <a:pos x="51" y="39"/>
                    </a:cxn>
                    <a:cxn ang="0">
                      <a:pos x="38" y="51"/>
                    </a:cxn>
                    <a:cxn ang="0">
                      <a:pos x="23" y="44"/>
                    </a:cxn>
                    <a:cxn ang="0">
                      <a:pos x="27" y="43"/>
                    </a:cxn>
                    <a:cxn ang="0">
                      <a:pos x="15" y="28"/>
                    </a:cxn>
                    <a:cxn ang="0">
                      <a:pos x="11" y="26"/>
                    </a:cxn>
                    <a:cxn ang="0">
                      <a:pos x="0" y="16"/>
                    </a:cxn>
                    <a:cxn ang="0">
                      <a:pos x="16" y="5"/>
                    </a:cxn>
                    <a:cxn ang="0">
                      <a:pos x="38" y="7"/>
                    </a:cxn>
                    <a:cxn ang="0">
                      <a:pos x="32" y="13"/>
                    </a:cxn>
                    <a:cxn ang="0">
                      <a:pos x="44" y="20"/>
                    </a:cxn>
                    <a:cxn ang="0">
                      <a:pos x="41" y="14"/>
                    </a:cxn>
                    <a:cxn ang="0">
                      <a:pos x="49" y="7"/>
                    </a:cxn>
                    <a:cxn ang="0">
                      <a:pos x="68" y="26"/>
                    </a:cxn>
                    <a:cxn ang="0">
                      <a:pos x="63" y="7"/>
                    </a:cxn>
                    <a:cxn ang="0">
                      <a:pos x="72" y="0"/>
                    </a:cxn>
                    <a:cxn ang="0">
                      <a:pos x="90" y="9"/>
                    </a:cxn>
                    <a:cxn ang="0">
                      <a:pos x="88" y="18"/>
                    </a:cxn>
                    <a:cxn ang="0">
                      <a:pos x="96" y="12"/>
                    </a:cxn>
                    <a:cxn ang="0">
                      <a:pos x="102" y="23"/>
                    </a:cxn>
                    <a:cxn ang="0">
                      <a:pos x="106" y="23"/>
                    </a:cxn>
                    <a:cxn ang="0">
                      <a:pos x="141" y="41"/>
                    </a:cxn>
                    <a:cxn ang="0">
                      <a:pos x="137" y="42"/>
                    </a:cxn>
                    <a:cxn ang="0">
                      <a:pos x="145" y="42"/>
                    </a:cxn>
                    <a:cxn ang="0">
                      <a:pos x="145" y="49"/>
                    </a:cxn>
                    <a:cxn ang="0">
                      <a:pos x="159" y="49"/>
                    </a:cxn>
                    <a:cxn ang="0">
                      <a:pos x="176" y="64"/>
                    </a:cxn>
                    <a:cxn ang="0">
                      <a:pos x="148" y="79"/>
                    </a:cxn>
                  </a:cxnLst>
                  <a:rect l="0" t="0" r="r" b="b"/>
                  <a:pathLst>
                    <a:path w="176" h="97">
                      <a:moveTo>
                        <a:pt x="148" y="79"/>
                      </a:moveTo>
                      <a:cubicBezTo>
                        <a:pt x="147" y="76"/>
                        <a:pt x="147" y="74"/>
                        <a:pt x="148" y="71"/>
                      </a:cubicBezTo>
                      <a:cubicBezTo>
                        <a:pt x="143" y="71"/>
                        <a:pt x="134" y="71"/>
                        <a:pt x="128" y="71"/>
                      </a:cubicBezTo>
                      <a:cubicBezTo>
                        <a:pt x="129" y="63"/>
                        <a:pt x="134" y="65"/>
                        <a:pt x="135" y="58"/>
                      </a:cubicBezTo>
                      <a:cubicBezTo>
                        <a:pt x="132" y="57"/>
                        <a:pt x="128" y="49"/>
                        <a:pt x="126" y="46"/>
                      </a:cubicBezTo>
                      <a:cubicBezTo>
                        <a:pt x="128" y="45"/>
                        <a:pt x="130" y="45"/>
                        <a:pt x="132" y="45"/>
                      </a:cubicBezTo>
                      <a:cubicBezTo>
                        <a:pt x="125" y="44"/>
                        <a:pt x="121" y="38"/>
                        <a:pt x="121" y="38"/>
                      </a:cubicBezTo>
                      <a:cubicBezTo>
                        <a:pt x="106" y="38"/>
                        <a:pt x="102" y="58"/>
                        <a:pt x="97" y="69"/>
                      </a:cubicBezTo>
                      <a:cubicBezTo>
                        <a:pt x="96" y="72"/>
                        <a:pt x="93" y="71"/>
                        <a:pt x="90" y="73"/>
                      </a:cubicBezTo>
                      <a:cubicBezTo>
                        <a:pt x="83" y="79"/>
                        <a:pt x="84" y="91"/>
                        <a:pt x="78" y="97"/>
                      </a:cubicBezTo>
                      <a:cubicBezTo>
                        <a:pt x="67" y="90"/>
                        <a:pt x="43" y="84"/>
                        <a:pt x="43" y="69"/>
                      </a:cubicBezTo>
                      <a:cubicBezTo>
                        <a:pt x="49" y="68"/>
                        <a:pt x="60" y="70"/>
                        <a:pt x="60" y="70"/>
                      </a:cubicBezTo>
                      <a:cubicBezTo>
                        <a:pt x="64" y="66"/>
                        <a:pt x="69" y="67"/>
                        <a:pt x="74" y="66"/>
                      </a:cubicBezTo>
                      <a:cubicBezTo>
                        <a:pt x="72" y="64"/>
                        <a:pt x="57" y="64"/>
                        <a:pt x="54" y="64"/>
                      </a:cubicBezTo>
                      <a:cubicBezTo>
                        <a:pt x="49" y="64"/>
                        <a:pt x="38" y="69"/>
                        <a:pt x="38" y="58"/>
                      </a:cubicBezTo>
                      <a:cubicBezTo>
                        <a:pt x="38" y="54"/>
                        <a:pt x="48" y="54"/>
                        <a:pt x="50" y="54"/>
                      </a:cubicBezTo>
                      <a:cubicBezTo>
                        <a:pt x="56" y="52"/>
                        <a:pt x="68" y="47"/>
                        <a:pt x="72" y="43"/>
                      </a:cubicBezTo>
                      <a:cubicBezTo>
                        <a:pt x="66" y="43"/>
                        <a:pt x="63" y="43"/>
                        <a:pt x="61" y="43"/>
                      </a:cubicBezTo>
                      <a:cubicBezTo>
                        <a:pt x="60" y="43"/>
                        <a:pt x="56" y="40"/>
                        <a:pt x="54" y="39"/>
                      </a:cubicBezTo>
                      <a:cubicBezTo>
                        <a:pt x="53" y="39"/>
                        <a:pt x="52" y="39"/>
                        <a:pt x="51" y="39"/>
                      </a:cubicBezTo>
                      <a:cubicBezTo>
                        <a:pt x="47" y="41"/>
                        <a:pt x="47" y="51"/>
                        <a:pt x="38" y="51"/>
                      </a:cubicBezTo>
                      <a:cubicBezTo>
                        <a:pt x="31" y="51"/>
                        <a:pt x="26" y="48"/>
                        <a:pt x="23" y="44"/>
                      </a:cubicBezTo>
                      <a:cubicBezTo>
                        <a:pt x="25" y="43"/>
                        <a:pt x="26" y="43"/>
                        <a:pt x="27" y="43"/>
                      </a:cubicBezTo>
                      <a:cubicBezTo>
                        <a:pt x="19" y="39"/>
                        <a:pt x="13" y="35"/>
                        <a:pt x="15" y="28"/>
                      </a:cubicBezTo>
                      <a:cubicBezTo>
                        <a:pt x="13" y="28"/>
                        <a:pt x="12" y="26"/>
                        <a:pt x="11" y="26"/>
                      </a:cubicBezTo>
                      <a:cubicBezTo>
                        <a:pt x="8" y="26"/>
                        <a:pt x="3" y="19"/>
                        <a:pt x="0" y="16"/>
                      </a:cubicBezTo>
                      <a:cubicBezTo>
                        <a:pt x="2" y="14"/>
                        <a:pt x="11" y="5"/>
                        <a:pt x="16" y="5"/>
                      </a:cubicBezTo>
                      <a:cubicBezTo>
                        <a:pt x="23" y="5"/>
                        <a:pt x="27" y="5"/>
                        <a:pt x="38" y="7"/>
                      </a:cubicBezTo>
                      <a:cubicBezTo>
                        <a:pt x="35" y="10"/>
                        <a:pt x="34" y="11"/>
                        <a:pt x="32" y="13"/>
                      </a:cubicBezTo>
                      <a:cubicBezTo>
                        <a:pt x="37" y="17"/>
                        <a:pt x="41" y="17"/>
                        <a:pt x="44" y="20"/>
                      </a:cubicBezTo>
                      <a:cubicBezTo>
                        <a:pt x="42" y="19"/>
                        <a:pt x="41" y="17"/>
                        <a:pt x="41" y="14"/>
                      </a:cubicBezTo>
                      <a:cubicBezTo>
                        <a:pt x="41" y="10"/>
                        <a:pt x="45" y="7"/>
                        <a:pt x="49" y="7"/>
                      </a:cubicBezTo>
                      <a:cubicBezTo>
                        <a:pt x="60" y="7"/>
                        <a:pt x="57" y="22"/>
                        <a:pt x="68" y="26"/>
                      </a:cubicBezTo>
                      <a:cubicBezTo>
                        <a:pt x="66" y="19"/>
                        <a:pt x="63" y="15"/>
                        <a:pt x="63" y="7"/>
                      </a:cubicBezTo>
                      <a:cubicBezTo>
                        <a:pt x="63" y="0"/>
                        <a:pt x="66" y="0"/>
                        <a:pt x="72" y="0"/>
                      </a:cubicBezTo>
                      <a:cubicBezTo>
                        <a:pt x="78" y="0"/>
                        <a:pt x="90" y="4"/>
                        <a:pt x="90" y="9"/>
                      </a:cubicBezTo>
                      <a:cubicBezTo>
                        <a:pt x="90" y="12"/>
                        <a:pt x="88" y="15"/>
                        <a:pt x="88" y="18"/>
                      </a:cubicBezTo>
                      <a:cubicBezTo>
                        <a:pt x="92" y="16"/>
                        <a:pt x="93" y="12"/>
                        <a:pt x="96" y="12"/>
                      </a:cubicBezTo>
                      <a:cubicBezTo>
                        <a:pt x="103" y="12"/>
                        <a:pt x="102" y="19"/>
                        <a:pt x="102" y="23"/>
                      </a:cubicBezTo>
                      <a:cubicBezTo>
                        <a:pt x="103" y="23"/>
                        <a:pt x="105" y="23"/>
                        <a:pt x="106" y="23"/>
                      </a:cubicBezTo>
                      <a:cubicBezTo>
                        <a:pt x="113" y="23"/>
                        <a:pt x="137" y="36"/>
                        <a:pt x="141" y="41"/>
                      </a:cubicBezTo>
                      <a:cubicBezTo>
                        <a:pt x="140" y="42"/>
                        <a:pt x="138" y="42"/>
                        <a:pt x="137" y="42"/>
                      </a:cubicBezTo>
                      <a:cubicBezTo>
                        <a:pt x="140" y="43"/>
                        <a:pt x="142" y="42"/>
                        <a:pt x="145" y="42"/>
                      </a:cubicBezTo>
                      <a:cubicBezTo>
                        <a:pt x="146" y="44"/>
                        <a:pt x="146" y="47"/>
                        <a:pt x="145" y="49"/>
                      </a:cubicBezTo>
                      <a:cubicBezTo>
                        <a:pt x="151" y="49"/>
                        <a:pt x="154" y="49"/>
                        <a:pt x="159" y="49"/>
                      </a:cubicBezTo>
                      <a:cubicBezTo>
                        <a:pt x="159" y="62"/>
                        <a:pt x="172" y="59"/>
                        <a:pt x="176" y="64"/>
                      </a:cubicBezTo>
                      <a:cubicBezTo>
                        <a:pt x="164" y="68"/>
                        <a:pt x="159" y="76"/>
                        <a:pt x="148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0" name="Freeform 27">
                  <a:extLst>
                    <a:ext uri="{FF2B5EF4-FFF2-40B4-BE49-F238E27FC236}">
                      <a16:creationId xmlns:a16="http://schemas.microsoft.com/office/drawing/2014/main" id="{C2C399F6-74B8-4423-8927-A8B791A8C0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3125" y="1089025"/>
                  <a:ext cx="150813" cy="55563"/>
                </a:xfrm>
                <a:custGeom>
                  <a:avLst/>
                  <a:gdLst/>
                  <a:ahLst/>
                  <a:cxnLst>
                    <a:cxn ang="0">
                      <a:pos x="114" y="19"/>
                    </a:cxn>
                    <a:cxn ang="0">
                      <a:pos x="69" y="41"/>
                    </a:cxn>
                    <a:cxn ang="0">
                      <a:pos x="54" y="34"/>
                    </a:cxn>
                    <a:cxn ang="0">
                      <a:pos x="28" y="34"/>
                    </a:cxn>
                    <a:cxn ang="0">
                      <a:pos x="23" y="26"/>
                    </a:cxn>
                    <a:cxn ang="0">
                      <a:pos x="32" y="26"/>
                    </a:cxn>
                    <a:cxn ang="0">
                      <a:pos x="43" y="24"/>
                    </a:cxn>
                    <a:cxn ang="0">
                      <a:pos x="22" y="23"/>
                    </a:cxn>
                    <a:cxn ang="0">
                      <a:pos x="6" y="18"/>
                    </a:cxn>
                    <a:cxn ang="0">
                      <a:pos x="0" y="7"/>
                    </a:cxn>
                    <a:cxn ang="0">
                      <a:pos x="6" y="7"/>
                    </a:cxn>
                    <a:cxn ang="0">
                      <a:pos x="15" y="8"/>
                    </a:cxn>
                    <a:cxn ang="0">
                      <a:pos x="15" y="6"/>
                    </a:cxn>
                    <a:cxn ang="0">
                      <a:pos x="23" y="6"/>
                    </a:cxn>
                    <a:cxn ang="0">
                      <a:pos x="21" y="2"/>
                    </a:cxn>
                    <a:cxn ang="0">
                      <a:pos x="33" y="2"/>
                    </a:cxn>
                    <a:cxn ang="0">
                      <a:pos x="51" y="11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67" y="12"/>
                    </a:cxn>
                    <a:cxn ang="0">
                      <a:pos x="80" y="7"/>
                    </a:cxn>
                    <a:cxn ang="0">
                      <a:pos x="95" y="7"/>
                    </a:cxn>
                    <a:cxn ang="0">
                      <a:pos x="114" y="19"/>
                    </a:cxn>
                  </a:cxnLst>
                  <a:rect l="0" t="0" r="r" b="b"/>
                  <a:pathLst>
                    <a:path w="114" h="41">
                      <a:moveTo>
                        <a:pt x="114" y="19"/>
                      </a:moveTo>
                      <a:cubicBezTo>
                        <a:pt x="104" y="26"/>
                        <a:pt x="82" y="41"/>
                        <a:pt x="69" y="41"/>
                      </a:cubicBezTo>
                      <a:cubicBezTo>
                        <a:pt x="61" y="41"/>
                        <a:pt x="57" y="39"/>
                        <a:pt x="54" y="34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5" y="32"/>
                        <a:pt x="23" y="30"/>
                        <a:pt x="23" y="26"/>
                      </a:cubicBezTo>
                      <a:cubicBezTo>
                        <a:pt x="26" y="26"/>
                        <a:pt x="31" y="26"/>
                        <a:pt x="32" y="26"/>
                      </a:cubicBezTo>
                      <a:cubicBezTo>
                        <a:pt x="36" y="25"/>
                        <a:pt x="40" y="25"/>
                        <a:pt x="43" y="24"/>
                      </a:cubicBezTo>
                      <a:cubicBezTo>
                        <a:pt x="41" y="24"/>
                        <a:pt x="23" y="23"/>
                        <a:pt x="22" y="23"/>
                      </a:cubicBezTo>
                      <a:cubicBezTo>
                        <a:pt x="14" y="23"/>
                        <a:pt x="6" y="28"/>
                        <a:pt x="6" y="18"/>
                      </a:cubicBezTo>
                      <a:cubicBezTo>
                        <a:pt x="3" y="15"/>
                        <a:pt x="0" y="12"/>
                        <a:pt x="0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9" y="9"/>
                        <a:pt x="13" y="10"/>
                        <a:pt x="15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6" y="4"/>
                        <a:pt x="48" y="11"/>
                        <a:pt x="51" y="11"/>
                      </a:cubicBezTo>
                      <a:cubicBezTo>
                        <a:pt x="56" y="11"/>
                        <a:pt x="59" y="2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6"/>
                        <a:pt x="66" y="8"/>
                        <a:pt x="67" y="12"/>
                      </a:cubicBezTo>
                      <a:cubicBezTo>
                        <a:pt x="71" y="12"/>
                        <a:pt x="73" y="7"/>
                        <a:pt x="80" y="7"/>
                      </a:cubicBezTo>
                      <a:cubicBezTo>
                        <a:pt x="91" y="7"/>
                        <a:pt x="88" y="7"/>
                        <a:pt x="95" y="7"/>
                      </a:cubicBezTo>
                      <a:cubicBezTo>
                        <a:pt x="103" y="7"/>
                        <a:pt x="112" y="14"/>
                        <a:pt x="114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1" name="Freeform 28">
                  <a:extLst>
                    <a:ext uri="{FF2B5EF4-FFF2-40B4-BE49-F238E27FC236}">
                      <a16:creationId xmlns:a16="http://schemas.microsoft.com/office/drawing/2014/main" id="{102DE127-A84E-468A-B2EB-380291AAE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9575" y="1841500"/>
                  <a:ext cx="73025" cy="87313"/>
                </a:xfrm>
                <a:custGeom>
                  <a:avLst/>
                  <a:gdLst/>
                  <a:ahLst/>
                  <a:cxnLst>
                    <a:cxn ang="0">
                      <a:pos x="9" y="19"/>
                    </a:cxn>
                    <a:cxn ang="0">
                      <a:pos x="22" y="14"/>
                    </a:cxn>
                    <a:cxn ang="0">
                      <a:pos x="19" y="8"/>
                    </a:cxn>
                    <a:cxn ang="0">
                      <a:pos x="32" y="0"/>
                    </a:cxn>
                    <a:cxn ang="0">
                      <a:pos x="40" y="0"/>
                    </a:cxn>
                    <a:cxn ang="0">
                      <a:pos x="55" y="18"/>
                    </a:cxn>
                    <a:cxn ang="0">
                      <a:pos x="47" y="24"/>
                    </a:cxn>
                    <a:cxn ang="0">
                      <a:pos x="47" y="39"/>
                    </a:cxn>
                    <a:cxn ang="0">
                      <a:pos x="47" y="52"/>
                    </a:cxn>
                    <a:cxn ang="0">
                      <a:pos x="35" y="54"/>
                    </a:cxn>
                    <a:cxn ang="0">
                      <a:pos x="19" y="64"/>
                    </a:cxn>
                    <a:cxn ang="0">
                      <a:pos x="11" y="65"/>
                    </a:cxn>
                    <a:cxn ang="0">
                      <a:pos x="0" y="55"/>
                    </a:cxn>
                    <a:cxn ang="0">
                      <a:pos x="13" y="33"/>
                    </a:cxn>
                    <a:cxn ang="0">
                      <a:pos x="4" y="23"/>
                    </a:cxn>
                    <a:cxn ang="0">
                      <a:pos x="9" y="19"/>
                    </a:cxn>
                  </a:cxnLst>
                  <a:rect l="0" t="0" r="r" b="b"/>
                  <a:pathLst>
                    <a:path w="55" h="65">
                      <a:moveTo>
                        <a:pt x="9" y="19"/>
                      </a:moveTo>
                      <a:cubicBezTo>
                        <a:pt x="12" y="19"/>
                        <a:pt x="19" y="16"/>
                        <a:pt x="22" y="14"/>
                      </a:cubicBezTo>
                      <a:cubicBezTo>
                        <a:pt x="20" y="11"/>
                        <a:pt x="19" y="10"/>
                        <a:pt x="19" y="8"/>
                      </a:cubicBezTo>
                      <a:cubicBezTo>
                        <a:pt x="19" y="5"/>
                        <a:pt x="28" y="0"/>
                        <a:pt x="32" y="0"/>
                      </a:cubicBezTo>
                      <a:cubicBezTo>
                        <a:pt x="35" y="0"/>
                        <a:pt x="37" y="0"/>
                        <a:pt x="40" y="0"/>
                      </a:cubicBezTo>
                      <a:cubicBezTo>
                        <a:pt x="50" y="0"/>
                        <a:pt x="55" y="10"/>
                        <a:pt x="55" y="18"/>
                      </a:cubicBezTo>
                      <a:cubicBezTo>
                        <a:pt x="55" y="21"/>
                        <a:pt x="47" y="21"/>
                        <a:pt x="47" y="24"/>
                      </a:cubicBezTo>
                      <a:cubicBezTo>
                        <a:pt x="47" y="27"/>
                        <a:pt x="47" y="39"/>
                        <a:pt x="47" y="39"/>
                      </a:cubicBezTo>
                      <a:cubicBezTo>
                        <a:pt x="47" y="43"/>
                        <a:pt x="50" y="48"/>
                        <a:pt x="47" y="52"/>
                      </a:cubicBezTo>
                      <a:cubicBezTo>
                        <a:pt x="44" y="54"/>
                        <a:pt x="40" y="54"/>
                        <a:pt x="35" y="54"/>
                      </a:cubicBezTo>
                      <a:cubicBezTo>
                        <a:pt x="28" y="54"/>
                        <a:pt x="23" y="61"/>
                        <a:pt x="19" y="64"/>
                      </a:cubicBezTo>
                      <a:cubicBezTo>
                        <a:pt x="17" y="65"/>
                        <a:pt x="13" y="65"/>
                        <a:pt x="11" y="65"/>
                      </a:cubicBezTo>
                      <a:cubicBezTo>
                        <a:pt x="6" y="65"/>
                        <a:pt x="0" y="60"/>
                        <a:pt x="0" y="55"/>
                      </a:cubicBezTo>
                      <a:cubicBezTo>
                        <a:pt x="0" y="44"/>
                        <a:pt x="11" y="43"/>
                        <a:pt x="13" y="33"/>
                      </a:cubicBezTo>
                      <a:cubicBezTo>
                        <a:pt x="8" y="30"/>
                        <a:pt x="4" y="28"/>
                        <a:pt x="4" y="23"/>
                      </a:cubicBezTo>
                      <a:cubicBezTo>
                        <a:pt x="4" y="18"/>
                        <a:pt x="8" y="19"/>
                        <a:pt x="9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2" name="Freeform 29">
                  <a:extLst>
                    <a:ext uri="{FF2B5EF4-FFF2-40B4-BE49-F238E27FC236}">
                      <a16:creationId xmlns:a16="http://schemas.microsoft.com/office/drawing/2014/main" id="{837F62EF-A030-49A6-8DFA-2127E9E3D5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6725" y="1758950"/>
                  <a:ext cx="139700" cy="203200"/>
                </a:xfrm>
                <a:custGeom>
                  <a:avLst/>
                  <a:gdLst/>
                  <a:ahLst/>
                  <a:cxnLst>
                    <a:cxn ang="0">
                      <a:pos x="96" y="102"/>
                    </a:cxn>
                    <a:cxn ang="0">
                      <a:pos x="91" y="128"/>
                    </a:cxn>
                    <a:cxn ang="0">
                      <a:pos x="100" y="133"/>
                    </a:cxn>
                    <a:cxn ang="0">
                      <a:pos x="70" y="139"/>
                    </a:cxn>
                    <a:cxn ang="0">
                      <a:pos x="39" y="141"/>
                    </a:cxn>
                    <a:cxn ang="0">
                      <a:pos x="26" y="148"/>
                    </a:cxn>
                    <a:cxn ang="0">
                      <a:pos x="16" y="152"/>
                    </a:cxn>
                    <a:cxn ang="0">
                      <a:pos x="32" y="133"/>
                    </a:cxn>
                    <a:cxn ang="0">
                      <a:pos x="46" y="124"/>
                    </a:cxn>
                    <a:cxn ang="0">
                      <a:pos x="26" y="123"/>
                    </a:cxn>
                    <a:cxn ang="0">
                      <a:pos x="19" y="123"/>
                    </a:cxn>
                    <a:cxn ang="0">
                      <a:pos x="28" y="96"/>
                    </a:cxn>
                    <a:cxn ang="0">
                      <a:pos x="48" y="81"/>
                    </a:cxn>
                    <a:cxn ang="0">
                      <a:pos x="40" y="70"/>
                    </a:cxn>
                    <a:cxn ang="0">
                      <a:pos x="26" y="72"/>
                    </a:cxn>
                    <a:cxn ang="0">
                      <a:pos x="23" y="59"/>
                    </a:cxn>
                    <a:cxn ang="0">
                      <a:pos x="16" y="49"/>
                    </a:cxn>
                    <a:cxn ang="0">
                      <a:pos x="12" y="55"/>
                    </a:cxn>
                    <a:cxn ang="0">
                      <a:pos x="14" y="45"/>
                    </a:cxn>
                    <a:cxn ang="0">
                      <a:pos x="8" y="38"/>
                    </a:cxn>
                    <a:cxn ang="0">
                      <a:pos x="11" y="29"/>
                    </a:cxn>
                    <a:cxn ang="0">
                      <a:pos x="8" y="20"/>
                    </a:cxn>
                    <a:cxn ang="0">
                      <a:pos x="12" y="21"/>
                    </a:cxn>
                    <a:cxn ang="0">
                      <a:pos x="16" y="14"/>
                    </a:cxn>
                    <a:cxn ang="0">
                      <a:pos x="25" y="0"/>
                    </a:cxn>
                    <a:cxn ang="0">
                      <a:pos x="42" y="4"/>
                    </a:cxn>
                    <a:cxn ang="0">
                      <a:pos x="33" y="19"/>
                    </a:cxn>
                    <a:cxn ang="0">
                      <a:pos x="47" y="46"/>
                    </a:cxn>
                    <a:cxn ang="0">
                      <a:pos x="53" y="50"/>
                    </a:cxn>
                    <a:cxn ang="0">
                      <a:pos x="84" y="89"/>
                    </a:cxn>
                    <a:cxn ang="0">
                      <a:pos x="87" y="102"/>
                    </a:cxn>
                    <a:cxn ang="0">
                      <a:pos x="92" y="102"/>
                    </a:cxn>
                  </a:cxnLst>
                  <a:rect l="0" t="0" r="r" b="b"/>
                  <a:pathLst>
                    <a:path w="105" h="152">
                      <a:moveTo>
                        <a:pt x="90" y="103"/>
                      </a:moveTo>
                      <a:cubicBezTo>
                        <a:pt x="93" y="101"/>
                        <a:pt x="92" y="102"/>
                        <a:pt x="96" y="102"/>
                      </a:cubicBezTo>
                      <a:cubicBezTo>
                        <a:pt x="101" y="102"/>
                        <a:pt x="105" y="106"/>
                        <a:pt x="105" y="110"/>
                      </a:cubicBezTo>
                      <a:cubicBezTo>
                        <a:pt x="105" y="118"/>
                        <a:pt x="94" y="122"/>
                        <a:pt x="91" y="128"/>
                      </a:cubicBezTo>
                      <a:cubicBezTo>
                        <a:pt x="95" y="129"/>
                        <a:pt x="97" y="130"/>
                        <a:pt x="100" y="130"/>
                      </a:cubicBezTo>
                      <a:cubicBezTo>
                        <a:pt x="100" y="133"/>
                        <a:pt x="100" y="133"/>
                        <a:pt x="100" y="133"/>
                      </a:cubicBezTo>
                      <a:cubicBezTo>
                        <a:pt x="96" y="137"/>
                        <a:pt x="93" y="139"/>
                        <a:pt x="87" y="139"/>
                      </a:cubicBezTo>
                      <a:cubicBezTo>
                        <a:pt x="82" y="139"/>
                        <a:pt x="72" y="139"/>
                        <a:pt x="70" y="139"/>
                      </a:cubicBezTo>
                      <a:cubicBezTo>
                        <a:pt x="65" y="139"/>
                        <a:pt x="53" y="143"/>
                        <a:pt x="47" y="143"/>
                      </a:cubicBezTo>
                      <a:cubicBezTo>
                        <a:pt x="44" y="143"/>
                        <a:pt x="42" y="141"/>
                        <a:pt x="39" y="141"/>
                      </a:cubicBezTo>
                      <a:cubicBezTo>
                        <a:pt x="34" y="141"/>
                        <a:pt x="32" y="144"/>
                        <a:pt x="32" y="148"/>
                      </a:cubicBezTo>
                      <a:cubicBezTo>
                        <a:pt x="26" y="148"/>
                        <a:pt x="26" y="148"/>
                        <a:pt x="26" y="148"/>
                      </a:cubicBezTo>
                      <a:cubicBezTo>
                        <a:pt x="23" y="148"/>
                        <a:pt x="21" y="150"/>
                        <a:pt x="19" y="152"/>
                      </a:cubicBezTo>
                      <a:cubicBezTo>
                        <a:pt x="16" y="152"/>
                        <a:pt x="16" y="152"/>
                        <a:pt x="16" y="152"/>
                      </a:cubicBezTo>
                      <a:cubicBezTo>
                        <a:pt x="16" y="149"/>
                        <a:pt x="16" y="149"/>
                        <a:pt x="16" y="149"/>
                      </a:cubicBezTo>
                      <a:cubicBezTo>
                        <a:pt x="17" y="147"/>
                        <a:pt x="30" y="133"/>
                        <a:pt x="32" y="133"/>
                      </a:cubicBezTo>
                      <a:cubicBezTo>
                        <a:pt x="38" y="131"/>
                        <a:pt x="47" y="133"/>
                        <a:pt x="47" y="127"/>
                      </a:cubicBezTo>
                      <a:cubicBezTo>
                        <a:pt x="47" y="126"/>
                        <a:pt x="46" y="125"/>
                        <a:pt x="46" y="124"/>
                      </a:cubicBezTo>
                      <a:cubicBezTo>
                        <a:pt x="44" y="126"/>
                        <a:pt x="41" y="128"/>
                        <a:pt x="38" y="128"/>
                      </a:cubicBezTo>
                      <a:cubicBezTo>
                        <a:pt x="32" y="128"/>
                        <a:pt x="30" y="123"/>
                        <a:pt x="26" y="123"/>
                      </a:cubicBezTo>
                      <a:cubicBezTo>
                        <a:pt x="23" y="123"/>
                        <a:pt x="23" y="125"/>
                        <a:pt x="21" y="125"/>
                      </a:cubicBezTo>
                      <a:cubicBezTo>
                        <a:pt x="20" y="125"/>
                        <a:pt x="19" y="124"/>
                        <a:pt x="19" y="123"/>
                      </a:cubicBezTo>
                      <a:cubicBezTo>
                        <a:pt x="19" y="116"/>
                        <a:pt x="31" y="116"/>
                        <a:pt x="31" y="109"/>
                      </a:cubicBezTo>
                      <a:cubicBezTo>
                        <a:pt x="31" y="103"/>
                        <a:pt x="28" y="101"/>
                        <a:pt x="28" y="96"/>
                      </a:cubicBezTo>
                      <a:cubicBezTo>
                        <a:pt x="36" y="96"/>
                        <a:pt x="45" y="92"/>
                        <a:pt x="48" y="88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43" y="82"/>
                        <a:pt x="37" y="81"/>
                        <a:pt x="37" y="77"/>
                      </a:cubicBezTo>
                      <a:cubicBezTo>
                        <a:pt x="37" y="73"/>
                        <a:pt x="39" y="72"/>
                        <a:pt x="40" y="70"/>
                      </a:cubicBezTo>
                      <a:cubicBezTo>
                        <a:pt x="39" y="70"/>
                        <a:pt x="38" y="70"/>
                        <a:pt x="36" y="70"/>
                      </a:cubicBezTo>
                      <a:cubicBezTo>
                        <a:pt x="32" y="70"/>
                        <a:pt x="30" y="72"/>
                        <a:pt x="26" y="72"/>
                      </a:cubicBezTo>
                      <a:cubicBezTo>
                        <a:pt x="22" y="72"/>
                        <a:pt x="19" y="72"/>
                        <a:pt x="19" y="69"/>
                      </a:cubicBezTo>
                      <a:cubicBezTo>
                        <a:pt x="19" y="65"/>
                        <a:pt x="23" y="63"/>
                        <a:pt x="23" y="59"/>
                      </a:cubicBezTo>
                      <a:cubicBezTo>
                        <a:pt x="23" y="55"/>
                        <a:pt x="22" y="55"/>
                        <a:pt x="23" y="51"/>
                      </a:cubicBezTo>
                      <a:cubicBezTo>
                        <a:pt x="20" y="51"/>
                        <a:pt x="17" y="50"/>
                        <a:pt x="16" y="49"/>
                      </a:cubicBezTo>
                      <a:cubicBezTo>
                        <a:pt x="14" y="52"/>
                        <a:pt x="15" y="54"/>
                        <a:pt x="16" y="55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2" y="52"/>
                        <a:pt x="12" y="51"/>
                        <a:pt x="12" y="48"/>
                      </a:cubicBezTo>
                      <a:cubicBezTo>
                        <a:pt x="12" y="47"/>
                        <a:pt x="13" y="46"/>
                        <a:pt x="14" y="45"/>
                      </a:cubicBez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12" y="41"/>
                        <a:pt x="8" y="40"/>
                        <a:pt x="8" y="38"/>
                      </a:cubicBezTo>
                      <a:cubicBezTo>
                        <a:pt x="8" y="36"/>
                        <a:pt x="11" y="32"/>
                        <a:pt x="11" y="32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4" y="27"/>
                        <a:pt x="0" y="26"/>
                        <a:pt x="0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23"/>
                        <a:pt x="10" y="24"/>
                        <a:pt x="11" y="24"/>
                      </a:cubicBezTo>
                      <a:cubicBezTo>
                        <a:pt x="12" y="24"/>
                        <a:pt x="12" y="22"/>
                        <a:pt x="12" y="21"/>
                      </a:cubicBezTo>
                      <a:cubicBezTo>
                        <a:pt x="12" y="21"/>
                        <a:pt x="10" y="20"/>
                        <a:pt x="10" y="19"/>
                      </a:cubicBezTo>
                      <a:cubicBezTo>
                        <a:pt x="10" y="15"/>
                        <a:pt x="13" y="14"/>
                        <a:pt x="16" y="14"/>
                      </a:cubicBezTo>
                      <a:cubicBezTo>
                        <a:pt x="16" y="10"/>
                        <a:pt x="18" y="8"/>
                        <a:pt x="18" y="6"/>
                      </a:cubicBezTo>
                      <a:cubicBezTo>
                        <a:pt x="18" y="4"/>
                        <a:pt x="23" y="0"/>
                        <a:pt x="25" y="0"/>
                      </a:cubicBezTo>
                      <a:cubicBezTo>
                        <a:pt x="30" y="0"/>
                        <a:pt x="35" y="0"/>
                        <a:pt x="38" y="0"/>
                      </a:cubicBezTo>
                      <a:cubicBezTo>
                        <a:pt x="40" y="0"/>
                        <a:pt x="42" y="3"/>
                        <a:pt x="42" y="4"/>
                      </a:cubicBezTo>
                      <a:cubicBezTo>
                        <a:pt x="42" y="10"/>
                        <a:pt x="33" y="10"/>
                        <a:pt x="31" y="16"/>
                      </a:cubicBezTo>
                      <a:cubicBezTo>
                        <a:pt x="31" y="17"/>
                        <a:pt x="32" y="18"/>
                        <a:pt x="33" y="19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0" y="32"/>
                        <a:pt x="47" y="37"/>
                        <a:pt x="47" y="46"/>
                      </a:cubicBezTo>
                      <a:cubicBezTo>
                        <a:pt x="45" y="47"/>
                        <a:pt x="44" y="48"/>
                        <a:pt x="43" y="50"/>
                      </a:cubicBezTo>
                      <a:cubicBezTo>
                        <a:pt x="48" y="51"/>
                        <a:pt x="50" y="49"/>
                        <a:pt x="53" y="50"/>
                      </a:cubicBezTo>
                      <a:cubicBezTo>
                        <a:pt x="62" y="53"/>
                        <a:pt x="60" y="63"/>
                        <a:pt x="66" y="69"/>
                      </a:cubicBezTo>
                      <a:cubicBezTo>
                        <a:pt x="73" y="76"/>
                        <a:pt x="84" y="79"/>
                        <a:pt x="84" y="89"/>
                      </a:cubicBezTo>
                      <a:cubicBezTo>
                        <a:pt x="84" y="93"/>
                        <a:pt x="89" y="95"/>
                        <a:pt x="89" y="99"/>
                      </a:cubicBezTo>
                      <a:cubicBezTo>
                        <a:pt x="89" y="100"/>
                        <a:pt x="88" y="101"/>
                        <a:pt x="87" y="102"/>
                      </a:cubicBezTo>
                      <a:cubicBezTo>
                        <a:pt x="87" y="105"/>
                        <a:pt x="87" y="105"/>
                        <a:pt x="87" y="105"/>
                      </a:cubicBezTo>
                      <a:cubicBezTo>
                        <a:pt x="90" y="104"/>
                        <a:pt x="90" y="103"/>
                        <a:pt x="92" y="102"/>
                      </a:cubicBezTo>
                      <a:lnTo>
                        <a:pt x="90" y="10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3" name="Freeform 31">
                  <a:extLst>
                    <a:ext uri="{FF2B5EF4-FFF2-40B4-BE49-F238E27FC236}">
                      <a16:creationId xmlns:a16="http://schemas.microsoft.com/office/drawing/2014/main" id="{F61A7C0D-E9D1-47D1-BBB0-C2C9CA4C73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8" y="2203450"/>
                  <a:ext cx="46038" cy="3016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7" y="10"/>
                    </a:cxn>
                    <a:cxn ang="0">
                      <a:pos x="27" y="21"/>
                    </a:cxn>
                    <a:cxn ang="0">
                      <a:pos x="30" y="23"/>
                    </a:cxn>
                    <a:cxn ang="0">
                      <a:pos x="33" y="20"/>
                    </a:cxn>
                    <a:cxn ang="0">
                      <a:pos x="31" y="13"/>
                    </a:cxn>
                    <a:cxn ang="0">
                      <a:pos x="33" y="8"/>
                    </a:cxn>
                    <a:cxn ang="0">
                      <a:pos x="35" y="3"/>
                    </a:cxn>
                    <a:cxn ang="0">
                      <a:pos x="20" y="6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5" h="23">
                      <a:moveTo>
                        <a:pt x="0" y="5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" y="10"/>
                        <a:pt x="5" y="10"/>
                        <a:pt x="7" y="10"/>
                      </a:cubicBezTo>
                      <a:cubicBezTo>
                        <a:pt x="14" y="12"/>
                        <a:pt x="19" y="20"/>
                        <a:pt x="27" y="21"/>
                      </a:cubicBezTo>
                      <a:cubicBezTo>
                        <a:pt x="27" y="23"/>
                        <a:pt x="29" y="23"/>
                        <a:pt x="30" y="23"/>
                      </a:cubicBezTo>
                      <a:cubicBezTo>
                        <a:pt x="32" y="23"/>
                        <a:pt x="33" y="21"/>
                        <a:pt x="33" y="20"/>
                      </a:cubicBezTo>
                      <a:cubicBezTo>
                        <a:pt x="33" y="17"/>
                        <a:pt x="31" y="16"/>
                        <a:pt x="31" y="13"/>
                      </a:cubicBezTo>
                      <a:cubicBezTo>
                        <a:pt x="31" y="11"/>
                        <a:pt x="33" y="8"/>
                        <a:pt x="33" y="8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8" y="2"/>
                        <a:pt x="25" y="6"/>
                        <a:pt x="20" y="6"/>
                      </a:cubicBezTo>
                      <a:cubicBezTo>
                        <a:pt x="14" y="6"/>
                        <a:pt x="10" y="0"/>
                        <a:pt x="0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4" name="Freeform 32">
                  <a:extLst>
                    <a:ext uri="{FF2B5EF4-FFF2-40B4-BE49-F238E27FC236}">
                      <a16:creationId xmlns:a16="http://schemas.microsoft.com/office/drawing/2014/main" id="{C0993329-0E61-49E4-B56A-0340EC991A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7550" y="2111375"/>
                  <a:ext cx="15875" cy="30163"/>
                </a:xfrm>
                <a:custGeom>
                  <a:avLst/>
                  <a:gdLst/>
                  <a:ahLst/>
                  <a:cxnLst>
                    <a:cxn ang="0">
                      <a:pos x="3" y="5"/>
                    </a:cxn>
                    <a:cxn ang="0">
                      <a:pos x="10" y="0"/>
                    </a:cxn>
                    <a:cxn ang="0">
                      <a:pos x="12" y="5"/>
                    </a:cxn>
                    <a:cxn ang="0">
                      <a:pos x="8" y="23"/>
                    </a:cxn>
                    <a:cxn ang="0">
                      <a:pos x="0" y="6"/>
                    </a:cxn>
                    <a:cxn ang="0">
                      <a:pos x="3" y="5"/>
                    </a:cxn>
                  </a:cxnLst>
                  <a:rect l="0" t="0" r="r" b="b"/>
                  <a:pathLst>
                    <a:path w="12" h="23">
                      <a:moveTo>
                        <a:pt x="3" y="5"/>
                      </a:moveTo>
                      <a:cubicBezTo>
                        <a:pt x="6" y="5"/>
                        <a:pt x="8" y="1"/>
                        <a:pt x="10" y="0"/>
                      </a:cubicBezTo>
                      <a:cubicBezTo>
                        <a:pt x="10" y="3"/>
                        <a:pt x="11" y="5"/>
                        <a:pt x="12" y="5"/>
                      </a:cubicBezTo>
                      <a:cubicBezTo>
                        <a:pt x="11" y="11"/>
                        <a:pt x="10" y="20"/>
                        <a:pt x="8" y="23"/>
                      </a:cubicBezTo>
                      <a:cubicBezTo>
                        <a:pt x="4" y="22"/>
                        <a:pt x="2" y="9"/>
                        <a:pt x="0" y="6"/>
                      </a:cubicBezTo>
                      <a:cubicBezTo>
                        <a:pt x="1" y="6"/>
                        <a:pt x="2" y="5"/>
                        <a:pt x="3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5" name="Freeform 33">
                  <a:extLst>
                    <a:ext uri="{FF2B5EF4-FFF2-40B4-BE49-F238E27FC236}">
                      <a16:creationId xmlns:a16="http://schemas.microsoft.com/office/drawing/2014/main" id="{E2D755CD-D55B-4C3B-84BB-20520331A8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4375" y="2144713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6"/>
                    </a:cxn>
                    <a:cxn ang="0">
                      <a:pos x="9" y="0"/>
                    </a:cxn>
                    <a:cxn ang="0">
                      <a:pos x="15" y="3"/>
                    </a:cxn>
                    <a:cxn ang="0">
                      <a:pos x="18" y="21"/>
                    </a:cxn>
                    <a:cxn ang="0">
                      <a:pos x="6" y="33"/>
                    </a:cxn>
                    <a:cxn ang="0">
                      <a:pos x="2" y="24"/>
                    </a:cxn>
                    <a:cxn ang="0">
                      <a:pos x="5" y="15"/>
                    </a:cxn>
                  </a:cxnLst>
                  <a:rect l="0" t="0" r="r" b="b"/>
                  <a:pathLst>
                    <a:path w="19" h="33">
                      <a:moveTo>
                        <a:pt x="5" y="15"/>
                      </a:moveTo>
                      <a:cubicBezTo>
                        <a:pt x="5" y="12"/>
                        <a:pt x="1" y="9"/>
                        <a:pt x="0" y="6"/>
                      </a:cubicBezTo>
                      <a:cubicBezTo>
                        <a:pt x="5" y="4"/>
                        <a:pt x="5" y="0"/>
                        <a:pt x="9" y="0"/>
                      </a:cubicBezTo>
                      <a:cubicBezTo>
                        <a:pt x="13" y="0"/>
                        <a:pt x="14" y="3"/>
                        <a:pt x="15" y="3"/>
                      </a:cubicBezTo>
                      <a:cubicBezTo>
                        <a:pt x="19" y="10"/>
                        <a:pt x="18" y="14"/>
                        <a:pt x="18" y="21"/>
                      </a:cubicBezTo>
                      <a:cubicBezTo>
                        <a:pt x="18" y="27"/>
                        <a:pt x="10" y="33"/>
                        <a:pt x="6" y="33"/>
                      </a:cubicBezTo>
                      <a:cubicBezTo>
                        <a:pt x="2" y="33"/>
                        <a:pt x="2" y="27"/>
                        <a:pt x="2" y="24"/>
                      </a:cubicBezTo>
                      <a:cubicBezTo>
                        <a:pt x="2" y="20"/>
                        <a:pt x="5" y="18"/>
                        <a:pt x="5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6" name="Freeform 34">
                  <a:extLst>
                    <a:ext uri="{FF2B5EF4-FFF2-40B4-BE49-F238E27FC236}">
                      <a16:creationId xmlns:a16="http://schemas.microsoft.com/office/drawing/2014/main" id="{F735130E-37E4-4B2E-896A-9FCAEB31D0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9125" y="2171700"/>
                  <a:ext cx="12700" cy="9525"/>
                </a:xfrm>
                <a:custGeom>
                  <a:avLst/>
                  <a:gdLst/>
                  <a:ahLst/>
                  <a:cxnLst>
                    <a:cxn ang="0">
                      <a:pos x="9" y="5"/>
                    </a:cxn>
                    <a:cxn ang="0">
                      <a:pos x="6" y="7"/>
                    </a:cxn>
                    <a:cxn ang="0">
                      <a:pos x="0" y="3"/>
                    </a:cxn>
                    <a:cxn ang="0">
                      <a:pos x="7" y="0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9" h="7">
                      <a:moveTo>
                        <a:pt x="9" y="5"/>
                      </a:moveTo>
                      <a:cubicBezTo>
                        <a:pt x="9" y="6"/>
                        <a:pt x="7" y="7"/>
                        <a:pt x="6" y="7"/>
                      </a:cubicBezTo>
                      <a:cubicBezTo>
                        <a:pt x="4" y="7"/>
                        <a:pt x="1" y="3"/>
                        <a:pt x="0" y="3"/>
                      </a:cubicBezTo>
                      <a:cubicBezTo>
                        <a:pt x="3" y="2"/>
                        <a:pt x="5" y="0"/>
                        <a:pt x="7" y="0"/>
                      </a:cubicBezTo>
                      <a:cubicBezTo>
                        <a:pt x="7" y="1"/>
                        <a:pt x="9" y="3"/>
                        <a:pt x="9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7" name="Freeform 35">
                  <a:extLst>
                    <a:ext uri="{FF2B5EF4-FFF2-40B4-BE49-F238E27FC236}">
                      <a16:creationId xmlns:a16="http://schemas.microsoft.com/office/drawing/2014/main" id="{72B9FDD8-EC95-41CC-B3D6-BFA3C13273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1363" y="1833563"/>
                  <a:ext cx="15875" cy="1905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9" y="0"/>
                    </a:cxn>
                    <a:cxn ang="0">
                      <a:pos x="12" y="9"/>
                    </a:cxn>
                    <a:cxn ang="0">
                      <a:pos x="11" y="14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2" h="14">
                      <a:moveTo>
                        <a:pt x="11" y="10"/>
                      </a:moveTo>
                      <a:cubicBezTo>
                        <a:pt x="5" y="10"/>
                        <a:pt x="0" y="9"/>
                        <a:pt x="0" y="5"/>
                      </a:cubicBez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6"/>
                        <a:pt x="12" y="5"/>
                        <a:pt x="12" y="9"/>
                      </a:cubicBezTo>
                      <a:cubicBezTo>
                        <a:pt x="12" y="13"/>
                        <a:pt x="11" y="12"/>
                        <a:pt x="11" y="14"/>
                      </a:cubicBezTo>
                      <a:cubicBezTo>
                        <a:pt x="11" y="13"/>
                        <a:pt x="11" y="12"/>
                        <a:pt x="11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8" name="Freeform 37">
                  <a:extLst>
                    <a:ext uri="{FF2B5EF4-FFF2-40B4-BE49-F238E27FC236}">
                      <a16:creationId xmlns:a16="http://schemas.microsoft.com/office/drawing/2014/main" id="{B75BA9AC-6AAB-4337-8258-E98A999060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4713" y="1773238"/>
                  <a:ext cx="15875" cy="23813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1" y="17"/>
                    </a:cxn>
                    <a:cxn ang="0">
                      <a:pos x="1" y="11"/>
                    </a:cxn>
                    <a:cxn ang="0">
                      <a:pos x="11" y="0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1" h="17">
                      <a:moveTo>
                        <a:pt x="8" y="6"/>
                      </a:moveTo>
                      <a:cubicBezTo>
                        <a:pt x="8" y="11"/>
                        <a:pt x="4" y="13"/>
                        <a:pt x="1" y="17"/>
                      </a:cubicBezTo>
                      <a:cubicBezTo>
                        <a:pt x="0" y="15"/>
                        <a:pt x="1" y="14"/>
                        <a:pt x="1" y="11"/>
                      </a:cubicBezTo>
                      <a:cubicBezTo>
                        <a:pt x="1" y="9"/>
                        <a:pt x="3" y="1"/>
                        <a:pt x="11" y="0"/>
                      </a:cubicBezTo>
                      <a:cubicBezTo>
                        <a:pt x="10" y="2"/>
                        <a:pt x="8" y="4"/>
                        <a:pt x="8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109" name="Freeform 38">
                  <a:extLst>
                    <a:ext uri="{FF2B5EF4-FFF2-40B4-BE49-F238E27FC236}">
                      <a16:creationId xmlns:a16="http://schemas.microsoft.com/office/drawing/2014/main" id="{CF289B2C-9135-41EB-A6F3-A5222DA63D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6625" y="1744663"/>
                  <a:ext cx="20638" cy="26988"/>
                </a:xfrm>
                <a:custGeom>
                  <a:avLst/>
                  <a:gdLst/>
                  <a:ahLst/>
                  <a:cxnLst>
                    <a:cxn ang="0">
                      <a:pos x="12" y="10"/>
                    </a:cxn>
                    <a:cxn ang="0">
                      <a:pos x="12" y="16"/>
                    </a:cxn>
                    <a:cxn ang="0">
                      <a:pos x="5" y="20"/>
                    </a:cxn>
                    <a:cxn ang="0">
                      <a:pos x="0" y="13"/>
                    </a:cxn>
                    <a:cxn ang="0">
                      <a:pos x="10" y="10"/>
                    </a:cxn>
                    <a:cxn ang="0">
                      <a:pos x="7" y="5"/>
                    </a:cxn>
                    <a:cxn ang="0">
                      <a:pos x="11" y="0"/>
                    </a:cxn>
                    <a:cxn ang="0">
                      <a:pos x="16" y="5"/>
                    </a:cxn>
                    <a:cxn ang="0">
                      <a:pos x="12" y="10"/>
                    </a:cxn>
                  </a:cxnLst>
                  <a:rect l="0" t="0" r="r" b="b"/>
                  <a:pathLst>
                    <a:path w="16" h="20">
                      <a:moveTo>
                        <a:pt x="12" y="10"/>
                      </a:moveTo>
                      <a:cubicBezTo>
                        <a:pt x="12" y="12"/>
                        <a:pt x="12" y="14"/>
                        <a:pt x="12" y="16"/>
                      </a:cubicBezTo>
                      <a:cubicBezTo>
                        <a:pt x="12" y="17"/>
                        <a:pt x="6" y="20"/>
                        <a:pt x="5" y="20"/>
                      </a:cubicBezTo>
                      <a:cubicBezTo>
                        <a:pt x="1" y="20"/>
                        <a:pt x="0" y="16"/>
                        <a:pt x="0" y="13"/>
                      </a:cubicBezTo>
                      <a:cubicBezTo>
                        <a:pt x="4" y="13"/>
                        <a:pt x="6" y="10"/>
                        <a:pt x="10" y="10"/>
                      </a:cubicBezTo>
                      <a:cubicBezTo>
                        <a:pt x="9" y="8"/>
                        <a:pt x="7" y="7"/>
                        <a:pt x="7" y="5"/>
                      </a:cubicBezTo>
                      <a:cubicBezTo>
                        <a:pt x="7" y="2"/>
                        <a:pt x="11" y="0"/>
                        <a:pt x="11" y="0"/>
                      </a:cubicBezTo>
                      <a:cubicBezTo>
                        <a:pt x="13" y="3"/>
                        <a:pt x="14" y="4"/>
                        <a:pt x="16" y="5"/>
                      </a:cubicBezTo>
                      <a:cubicBezTo>
                        <a:pt x="15" y="7"/>
                        <a:pt x="13" y="10"/>
                        <a:pt x="12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</p:grpSp>
        </p:grpSp>
        <p:grpSp>
          <p:nvGrpSpPr>
            <p:cNvPr id="8" name="Group 363">
              <a:extLst>
                <a:ext uri="{FF2B5EF4-FFF2-40B4-BE49-F238E27FC236}">
                  <a16:creationId xmlns:a16="http://schemas.microsoft.com/office/drawing/2014/main" id="{F3AC5669-BD44-4188-B874-8AA8579AC7B1}"/>
                </a:ext>
              </a:extLst>
            </p:cNvPr>
            <p:cNvGrpSpPr/>
            <p:nvPr/>
          </p:nvGrpSpPr>
          <p:grpSpPr>
            <a:xfrm>
              <a:off x="5105582" y="3000650"/>
              <a:ext cx="941496" cy="822457"/>
              <a:chOff x="6275388" y="2879725"/>
              <a:chExt cx="966788" cy="844551"/>
            </a:xfrm>
            <a:grpFill/>
          </p:grpSpPr>
          <p:sp>
            <p:nvSpPr>
              <p:cNvPr id="77" name="Freeform 9">
                <a:extLst>
                  <a:ext uri="{FF2B5EF4-FFF2-40B4-BE49-F238E27FC236}">
                    <a16:creationId xmlns:a16="http://schemas.microsoft.com/office/drawing/2014/main" id="{6A6307AE-8CBF-48C4-ADCC-5BB65AB02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7488" y="2879725"/>
                <a:ext cx="339725" cy="1762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160" y="39"/>
                  </a:cxn>
                  <a:cxn ang="0">
                    <a:pos x="173" y="45"/>
                  </a:cxn>
                  <a:cxn ang="0">
                    <a:pos x="179" y="49"/>
                  </a:cxn>
                  <a:cxn ang="0">
                    <a:pos x="203" y="71"/>
                  </a:cxn>
                  <a:cxn ang="0">
                    <a:pos x="217" y="78"/>
                  </a:cxn>
                  <a:cxn ang="0">
                    <a:pos x="208" y="85"/>
                  </a:cxn>
                  <a:cxn ang="0">
                    <a:pos x="217" y="96"/>
                  </a:cxn>
                  <a:cxn ang="0">
                    <a:pos x="224" y="108"/>
                  </a:cxn>
                  <a:cxn ang="0">
                    <a:pos x="233" y="113"/>
                  </a:cxn>
                  <a:cxn ang="0">
                    <a:pos x="237" y="118"/>
                  </a:cxn>
                  <a:cxn ang="0">
                    <a:pos x="242" y="119"/>
                  </a:cxn>
                  <a:cxn ang="0">
                    <a:pos x="247" y="124"/>
                  </a:cxn>
                  <a:cxn ang="0">
                    <a:pos x="255" y="126"/>
                  </a:cxn>
                  <a:cxn ang="0">
                    <a:pos x="250" y="133"/>
                  </a:cxn>
                  <a:cxn ang="0">
                    <a:pos x="247" y="133"/>
                  </a:cxn>
                  <a:cxn ang="0">
                    <a:pos x="239" y="127"/>
                  </a:cxn>
                  <a:cxn ang="0">
                    <a:pos x="227" y="127"/>
                  </a:cxn>
                  <a:cxn ang="0">
                    <a:pos x="210" y="116"/>
                  </a:cxn>
                  <a:cxn ang="0">
                    <a:pos x="206" y="113"/>
                  </a:cxn>
                  <a:cxn ang="0">
                    <a:pos x="175" y="92"/>
                  </a:cxn>
                  <a:cxn ang="0">
                    <a:pos x="158" y="103"/>
                  </a:cxn>
                  <a:cxn ang="0">
                    <a:pos x="156" y="113"/>
                  </a:cxn>
                  <a:cxn ang="0">
                    <a:pos x="139" y="113"/>
                  </a:cxn>
                  <a:cxn ang="0">
                    <a:pos x="113" y="100"/>
                  </a:cxn>
                  <a:cxn ang="0">
                    <a:pos x="107" y="102"/>
                  </a:cxn>
                  <a:cxn ang="0">
                    <a:pos x="98" y="102"/>
                  </a:cxn>
                  <a:cxn ang="0">
                    <a:pos x="90" y="99"/>
                  </a:cxn>
                  <a:cxn ang="0">
                    <a:pos x="101" y="90"/>
                  </a:cxn>
                  <a:cxn ang="0">
                    <a:pos x="96" y="71"/>
                  </a:cxn>
                  <a:cxn ang="0">
                    <a:pos x="77" y="59"/>
                  </a:cxn>
                  <a:cxn ang="0">
                    <a:pos x="53" y="54"/>
                  </a:cxn>
                  <a:cxn ang="0">
                    <a:pos x="37" y="45"/>
                  </a:cxn>
                  <a:cxn ang="0">
                    <a:pos x="37" y="41"/>
                  </a:cxn>
                  <a:cxn ang="0">
                    <a:pos x="30" y="49"/>
                  </a:cxn>
                  <a:cxn ang="0">
                    <a:pos x="26" y="48"/>
                  </a:cxn>
                  <a:cxn ang="0">
                    <a:pos x="24" y="38"/>
                  </a:cxn>
                  <a:cxn ang="0">
                    <a:pos x="16" y="33"/>
                  </a:cxn>
                  <a:cxn ang="0">
                    <a:pos x="38" y="25"/>
                  </a:cxn>
                  <a:cxn ang="0">
                    <a:pos x="35" y="25"/>
                  </a:cxn>
                  <a:cxn ang="0">
                    <a:pos x="23" y="27"/>
                  </a:cxn>
                  <a:cxn ang="0">
                    <a:pos x="16" y="26"/>
                  </a:cxn>
                  <a:cxn ang="0">
                    <a:pos x="14" y="22"/>
                  </a:cxn>
                  <a:cxn ang="0">
                    <a:pos x="0" y="12"/>
                  </a:cxn>
                  <a:cxn ang="0">
                    <a:pos x="6" y="8"/>
                  </a:cxn>
                  <a:cxn ang="0">
                    <a:pos x="23" y="0"/>
                  </a:cxn>
                  <a:cxn ang="0">
                    <a:pos x="44" y="9"/>
                  </a:cxn>
                  <a:cxn ang="0">
                    <a:pos x="44" y="25"/>
                  </a:cxn>
                  <a:cxn ang="0">
                    <a:pos x="50" y="29"/>
                  </a:cxn>
                  <a:cxn ang="0">
                    <a:pos x="59" y="38"/>
                  </a:cxn>
                  <a:cxn ang="0">
                    <a:pos x="67" y="30"/>
                  </a:cxn>
                  <a:cxn ang="0">
                    <a:pos x="78" y="25"/>
                  </a:cxn>
                  <a:cxn ang="0">
                    <a:pos x="92" y="14"/>
                  </a:cxn>
                  <a:cxn ang="0">
                    <a:pos x="98" y="17"/>
                  </a:cxn>
                  <a:cxn ang="0">
                    <a:pos x="109" y="25"/>
                  </a:cxn>
                  <a:cxn ang="0">
                    <a:pos x="121" y="25"/>
                  </a:cxn>
                  <a:cxn ang="0">
                    <a:pos x="130" y="29"/>
                  </a:cxn>
                  <a:cxn ang="0">
                    <a:pos x="130" y="30"/>
                  </a:cxn>
                  <a:cxn ang="0">
                    <a:pos x="128" y="28"/>
                  </a:cxn>
                </a:cxnLst>
                <a:rect l="0" t="0" r="r" b="b"/>
                <a:pathLst>
                  <a:path w="255" h="133">
                    <a:moveTo>
                      <a:pt x="128" y="28"/>
                    </a:moveTo>
                    <a:cubicBezTo>
                      <a:pt x="133" y="33"/>
                      <a:pt x="149" y="39"/>
                      <a:pt x="160" y="39"/>
                    </a:cubicBezTo>
                    <a:cubicBezTo>
                      <a:pt x="165" y="39"/>
                      <a:pt x="168" y="45"/>
                      <a:pt x="173" y="45"/>
                    </a:cubicBezTo>
                    <a:cubicBezTo>
                      <a:pt x="173" y="48"/>
                      <a:pt x="176" y="49"/>
                      <a:pt x="179" y="49"/>
                    </a:cubicBezTo>
                    <a:cubicBezTo>
                      <a:pt x="193" y="54"/>
                      <a:pt x="192" y="66"/>
                      <a:pt x="203" y="71"/>
                    </a:cubicBezTo>
                    <a:cubicBezTo>
                      <a:pt x="207" y="73"/>
                      <a:pt x="217" y="68"/>
                      <a:pt x="217" y="78"/>
                    </a:cubicBezTo>
                    <a:cubicBezTo>
                      <a:pt x="217" y="83"/>
                      <a:pt x="208" y="81"/>
                      <a:pt x="208" y="85"/>
                    </a:cubicBezTo>
                    <a:cubicBezTo>
                      <a:pt x="208" y="87"/>
                      <a:pt x="216" y="95"/>
                      <a:pt x="217" y="96"/>
                    </a:cubicBezTo>
                    <a:cubicBezTo>
                      <a:pt x="221" y="100"/>
                      <a:pt x="220" y="103"/>
                      <a:pt x="224" y="108"/>
                    </a:cubicBezTo>
                    <a:cubicBezTo>
                      <a:pt x="225" y="111"/>
                      <a:pt x="230" y="113"/>
                      <a:pt x="233" y="113"/>
                    </a:cubicBezTo>
                    <a:cubicBezTo>
                      <a:pt x="235" y="113"/>
                      <a:pt x="236" y="116"/>
                      <a:pt x="237" y="118"/>
                    </a:cubicBezTo>
                    <a:cubicBezTo>
                      <a:pt x="238" y="120"/>
                      <a:pt x="240" y="118"/>
                      <a:pt x="242" y="119"/>
                    </a:cubicBezTo>
                    <a:cubicBezTo>
                      <a:pt x="245" y="119"/>
                      <a:pt x="246" y="122"/>
                      <a:pt x="247" y="124"/>
                    </a:cubicBezTo>
                    <a:cubicBezTo>
                      <a:pt x="247" y="126"/>
                      <a:pt x="254" y="125"/>
                      <a:pt x="255" y="126"/>
                    </a:cubicBezTo>
                    <a:cubicBezTo>
                      <a:pt x="253" y="127"/>
                      <a:pt x="250" y="130"/>
                      <a:pt x="250" y="133"/>
                    </a:cubicBezTo>
                    <a:cubicBezTo>
                      <a:pt x="249" y="133"/>
                      <a:pt x="248" y="133"/>
                      <a:pt x="247" y="133"/>
                    </a:cubicBezTo>
                    <a:cubicBezTo>
                      <a:pt x="246" y="133"/>
                      <a:pt x="240" y="128"/>
                      <a:pt x="239" y="127"/>
                    </a:cubicBezTo>
                    <a:cubicBezTo>
                      <a:pt x="227" y="127"/>
                      <a:pt x="227" y="127"/>
                      <a:pt x="227" y="127"/>
                    </a:cubicBezTo>
                    <a:cubicBezTo>
                      <a:pt x="221" y="126"/>
                      <a:pt x="210" y="121"/>
                      <a:pt x="210" y="116"/>
                    </a:cubicBezTo>
                    <a:cubicBezTo>
                      <a:pt x="210" y="115"/>
                      <a:pt x="207" y="114"/>
                      <a:pt x="206" y="113"/>
                    </a:cubicBezTo>
                    <a:cubicBezTo>
                      <a:pt x="197" y="104"/>
                      <a:pt x="189" y="92"/>
                      <a:pt x="175" y="92"/>
                    </a:cubicBezTo>
                    <a:cubicBezTo>
                      <a:pt x="164" y="92"/>
                      <a:pt x="165" y="100"/>
                      <a:pt x="158" y="103"/>
                    </a:cubicBezTo>
                    <a:cubicBezTo>
                      <a:pt x="160" y="108"/>
                      <a:pt x="156" y="110"/>
                      <a:pt x="156" y="113"/>
                    </a:cubicBezTo>
                    <a:cubicBezTo>
                      <a:pt x="146" y="113"/>
                      <a:pt x="144" y="113"/>
                      <a:pt x="139" y="113"/>
                    </a:cubicBezTo>
                    <a:cubicBezTo>
                      <a:pt x="128" y="113"/>
                      <a:pt x="125" y="100"/>
                      <a:pt x="113" y="100"/>
                    </a:cubicBezTo>
                    <a:cubicBezTo>
                      <a:pt x="112" y="100"/>
                      <a:pt x="107" y="100"/>
                      <a:pt x="107" y="102"/>
                    </a:cubicBezTo>
                    <a:cubicBezTo>
                      <a:pt x="98" y="102"/>
                      <a:pt x="98" y="102"/>
                      <a:pt x="98" y="102"/>
                    </a:cubicBezTo>
                    <a:cubicBezTo>
                      <a:pt x="94" y="102"/>
                      <a:pt x="90" y="102"/>
                      <a:pt x="90" y="99"/>
                    </a:cubicBezTo>
                    <a:cubicBezTo>
                      <a:pt x="90" y="93"/>
                      <a:pt x="99" y="91"/>
                      <a:pt x="101" y="90"/>
                    </a:cubicBezTo>
                    <a:cubicBezTo>
                      <a:pt x="95" y="84"/>
                      <a:pt x="98" y="78"/>
                      <a:pt x="96" y="71"/>
                    </a:cubicBezTo>
                    <a:cubicBezTo>
                      <a:pt x="94" y="66"/>
                      <a:pt x="82" y="61"/>
                      <a:pt x="77" y="59"/>
                    </a:cubicBezTo>
                    <a:cubicBezTo>
                      <a:pt x="72" y="56"/>
                      <a:pt x="60" y="54"/>
                      <a:pt x="53" y="54"/>
                    </a:cubicBezTo>
                    <a:cubicBezTo>
                      <a:pt x="47" y="54"/>
                      <a:pt x="44" y="43"/>
                      <a:pt x="37" y="45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6" y="44"/>
                      <a:pt x="34" y="49"/>
                      <a:pt x="30" y="49"/>
                    </a:cubicBezTo>
                    <a:cubicBezTo>
                      <a:pt x="29" y="49"/>
                      <a:pt x="26" y="49"/>
                      <a:pt x="26" y="48"/>
                    </a:cubicBezTo>
                    <a:cubicBezTo>
                      <a:pt x="24" y="43"/>
                      <a:pt x="26" y="41"/>
                      <a:pt x="24" y="38"/>
                    </a:cubicBezTo>
                    <a:cubicBezTo>
                      <a:pt x="22" y="34"/>
                      <a:pt x="17" y="36"/>
                      <a:pt x="16" y="33"/>
                    </a:cubicBezTo>
                    <a:cubicBezTo>
                      <a:pt x="22" y="29"/>
                      <a:pt x="35" y="30"/>
                      <a:pt x="38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0" y="26"/>
                      <a:pt x="27" y="27"/>
                      <a:pt x="23" y="27"/>
                    </a:cubicBezTo>
                    <a:cubicBezTo>
                      <a:pt x="20" y="27"/>
                      <a:pt x="19" y="26"/>
                      <a:pt x="16" y="26"/>
                    </a:cubicBezTo>
                    <a:cubicBezTo>
                      <a:pt x="15" y="25"/>
                      <a:pt x="14" y="23"/>
                      <a:pt x="14" y="22"/>
                    </a:cubicBezTo>
                    <a:cubicBezTo>
                      <a:pt x="11" y="15"/>
                      <a:pt x="0" y="18"/>
                      <a:pt x="0" y="12"/>
                    </a:cubicBezTo>
                    <a:cubicBezTo>
                      <a:pt x="0" y="9"/>
                      <a:pt x="4" y="8"/>
                      <a:pt x="6" y="8"/>
                    </a:cubicBezTo>
                    <a:cubicBezTo>
                      <a:pt x="12" y="8"/>
                      <a:pt x="15" y="0"/>
                      <a:pt x="23" y="0"/>
                    </a:cubicBezTo>
                    <a:cubicBezTo>
                      <a:pt x="30" y="0"/>
                      <a:pt x="36" y="7"/>
                      <a:pt x="44" y="9"/>
                    </a:cubicBezTo>
                    <a:cubicBezTo>
                      <a:pt x="44" y="15"/>
                      <a:pt x="44" y="22"/>
                      <a:pt x="44" y="25"/>
                    </a:cubicBezTo>
                    <a:cubicBezTo>
                      <a:pt x="44" y="27"/>
                      <a:pt x="46" y="29"/>
                      <a:pt x="50" y="29"/>
                    </a:cubicBezTo>
                    <a:cubicBezTo>
                      <a:pt x="50" y="31"/>
                      <a:pt x="56" y="38"/>
                      <a:pt x="59" y="38"/>
                    </a:cubicBezTo>
                    <a:cubicBezTo>
                      <a:pt x="62" y="38"/>
                      <a:pt x="66" y="31"/>
                      <a:pt x="67" y="30"/>
                    </a:cubicBezTo>
                    <a:cubicBezTo>
                      <a:pt x="71" y="27"/>
                      <a:pt x="71" y="26"/>
                      <a:pt x="78" y="25"/>
                    </a:cubicBezTo>
                    <a:cubicBezTo>
                      <a:pt x="82" y="23"/>
                      <a:pt x="87" y="15"/>
                      <a:pt x="92" y="14"/>
                    </a:cubicBezTo>
                    <a:cubicBezTo>
                      <a:pt x="93" y="17"/>
                      <a:pt x="96" y="16"/>
                      <a:pt x="98" y="17"/>
                    </a:cubicBezTo>
                    <a:cubicBezTo>
                      <a:pt x="103" y="18"/>
                      <a:pt x="106" y="24"/>
                      <a:pt x="109" y="25"/>
                    </a:cubicBezTo>
                    <a:cubicBezTo>
                      <a:pt x="121" y="25"/>
                      <a:pt x="121" y="25"/>
                      <a:pt x="121" y="25"/>
                    </a:cubicBezTo>
                    <a:cubicBezTo>
                      <a:pt x="123" y="27"/>
                      <a:pt x="128" y="29"/>
                      <a:pt x="130" y="29"/>
                    </a:cubicBezTo>
                    <a:cubicBezTo>
                      <a:pt x="130" y="30"/>
                      <a:pt x="130" y="30"/>
                      <a:pt x="130" y="30"/>
                    </a:cubicBezTo>
                    <a:lnTo>
                      <a:pt x="128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78" name="Group 361">
                <a:extLst>
                  <a:ext uri="{FF2B5EF4-FFF2-40B4-BE49-F238E27FC236}">
                    <a16:creationId xmlns:a16="http://schemas.microsoft.com/office/drawing/2014/main" id="{E03DC6DF-A5AB-4075-AA3A-E9EB3B6E11C1}"/>
                  </a:ext>
                </a:extLst>
              </p:cNvPr>
              <p:cNvGrpSpPr/>
              <p:nvPr/>
            </p:nvGrpSpPr>
            <p:grpSpPr>
              <a:xfrm>
                <a:off x="6275388" y="2917825"/>
                <a:ext cx="966788" cy="806451"/>
                <a:chOff x="6275388" y="2917825"/>
                <a:chExt cx="966788" cy="806451"/>
              </a:xfrm>
              <a:grpFill/>
            </p:grpSpPr>
            <p:sp>
              <p:nvSpPr>
                <p:cNvPr id="79" name="Freeform 7">
                  <a:extLst>
                    <a:ext uri="{FF2B5EF4-FFF2-40B4-BE49-F238E27FC236}">
                      <a16:creationId xmlns:a16="http://schemas.microsoft.com/office/drawing/2014/main" id="{656494F3-8231-401E-8489-2665C38E47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3050" y="2968625"/>
                  <a:ext cx="11113" cy="2540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8" y="5"/>
                    </a:cxn>
                    <a:cxn ang="0">
                      <a:pos x="5" y="9"/>
                    </a:cxn>
                    <a:cxn ang="0">
                      <a:pos x="2" y="19"/>
                    </a:cxn>
                    <a:cxn ang="0">
                      <a:pos x="0" y="15"/>
                    </a:cxn>
                    <a:cxn ang="0">
                      <a:pos x="4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8" h="19">
                      <a:moveTo>
                        <a:pt x="7" y="0"/>
                      </a:moveTo>
                      <a:cubicBezTo>
                        <a:pt x="7" y="4"/>
                        <a:pt x="8" y="2"/>
                        <a:pt x="8" y="5"/>
                      </a:cubicBezTo>
                      <a:cubicBezTo>
                        <a:pt x="8" y="8"/>
                        <a:pt x="7" y="9"/>
                        <a:pt x="5" y="9"/>
                      </a:cubicBezTo>
                      <a:cubicBezTo>
                        <a:pt x="5" y="14"/>
                        <a:pt x="6" y="19"/>
                        <a:pt x="2" y="19"/>
                      </a:cubicBezTo>
                      <a:cubicBezTo>
                        <a:pt x="1" y="19"/>
                        <a:pt x="0" y="16"/>
                        <a:pt x="0" y="15"/>
                      </a:cubicBezTo>
                      <a:cubicBezTo>
                        <a:pt x="0" y="11"/>
                        <a:pt x="4" y="10"/>
                        <a:pt x="4" y="8"/>
                      </a:cubicBezTo>
                      <a:cubicBezTo>
                        <a:pt x="4" y="4"/>
                        <a:pt x="3" y="0"/>
                        <a:pt x="7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0" name="Freeform 8">
                  <a:extLst>
                    <a:ext uri="{FF2B5EF4-FFF2-40B4-BE49-F238E27FC236}">
                      <a16:creationId xmlns:a16="http://schemas.microsoft.com/office/drawing/2014/main" id="{8384F710-4AD1-4CD5-AA88-DEF65907AA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67525" y="2944813"/>
                  <a:ext cx="65088" cy="38100"/>
                </a:xfrm>
                <a:custGeom>
                  <a:avLst/>
                  <a:gdLst/>
                  <a:ahLst/>
                  <a:cxnLst>
                    <a:cxn ang="0">
                      <a:pos x="13" y="27"/>
                    </a:cxn>
                    <a:cxn ang="0">
                      <a:pos x="0" y="18"/>
                    </a:cxn>
                    <a:cxn ang="0">
                      <a:pos x="13" y="18"/>
                    </a:cxn>
                    <a:cxn ang="0">
                      <a:pos x="18" y="17"/>
                    </a:cxn>
                    <a:cxn ang="0">
                      <a:pos x="35" y="13"/>
                    </a:cxn>
                    <a:cxn ang="0">
                      <a:pos x="45" y="0"/>
                    </a:cxn>
                    <a:cxn ang="0">
                      <a:pos x="49" y="7"/>
                    </a:cxn>
                    <a:cxn ang="0">
                      <a:pos x="40" y="22"/>
                    </a:cxn>
                    <a:cxn ang="0">
                      <a:pos x="19" y="29"/>
                    </a:cxn>
                    <a:cxn ang="0">
                      <a:pos x="11" y="25"/>
                    </a:cxn>
                    <a:cxn ang="0">
                      <a:pos x="13" y="27"/>
                    </a:cxn>
                  </a:cxnLst>
                  <a:rect l="0" t="0" r="r" b="b"/>
                  <a:pathLst>
                    <a:path w="49" h="29">
                      <a:moveTo>
                        <a:pt x="13" y="27"/>
                      </a:moveTo>
                      <a:cubicBezTo>
                        <a:pt x="9" y="22"/>
                        <a:pt x="1" y="24"/>
                        <a:pt x="0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8" y="17"/>
                        <a:pt x="18" y="17"/>
                      </a:cubicBezTo>
                      <a:cubicBezTo>
                        <a:pt x="25" y="14"/>
                        <a:pt x="31" y="15"/>
                        <a:pt x="35" y="13"/>
                      </a:cubicBezTo>
                      <a:cubicBezTo>
                        <a:pt x="41" y="10"/>
                        <a:pt x="39" y="0"/>
                        <a:pt x="45" y="0"/>
                      </a:cubicBezTo>
                      <a:cubicBezTo>
                        <a:pt x="48" y="0"/>
                        <a:pt x="49" y="4"/>
                        <a:pt x="49" y="7"/>
                      </a:cubicBezTo>
                      <a:cubicBezTo>
                        <a:pt x="49" y="16"/>
                        <a:pt x="40" y="14"/>
                        <a:pt x="40" y="22"/>
                      </a:cubicBezTo>
                      <a:cubicBezTo>
                        <a:pt x="32" y="24"/>
                        <a:pt x="28" y="29"/>
                        <a:pt x="19" y="29"/>
                      </a:cubicBezTo>
                      <a:cubicBezTo>
                        <a:pt x="17" y="29"/>
                        <a:pt x="11" y="26"/>
                        <a:pt x="11" y="25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1" name="Freeform 10">
                  <a:extLst>
                    <a:ext uri="{FF2B5EF4-FFF2-40B4-BE49-F238E27FC236}">
                      <a16:creationId xmlns:a16="http://schemas.microsoft.com/office/drawing/2014/main" id="{D2870552-727B-44E5-A2A7-4CDFD30580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1975" y="2917825"/>
                  <a:ext cx="34925" cy="34925"/>
                </a:xfrm>
                <a:custGeom>
                  <a:avLst/>
                  <a:gdLst/>
                  <a:ahLst/>
                  <a:cxnLst>
                    <a:cxn ang="0">
                      <a:pos x="23" y="25"/>
                    </a:cxn>
                    <a:cxn ang="0">
                      <a:pos x="19" y="17"/>
                    </a:cxn>
                    <a:cxn ang="0">
                      <a:pos x="8" y="6"/>
                    </a:cxn>
                    <a:cxn ang="0">
                      <a:pos x="0" y="0"/>
                    </a:cxn>
                    <a:cxn ang="0">
                      <a:pos x="18" y="13"/>
                    </a:cxn>
                    <a:cxn ang="0">
                      <a:pos x="26" y="22"/>
                    </a:cxn>
                    <a:cxn ang="0">
                      <a:pos x="26" y="25"/>
                    </a:cxn>
                    <a:cxn ang="0">
                      <a:pos x="23" y="25"/>
                    </a:cxn>
                  </a:cxnLst>
                  <a:rect l="0" t="0" r="r" b="b"/>
                  <a:pathLst>
                    <a:path w="26" h="26">
                      <a:moveTo>
                        <a:pt x="23" y="25"/>
                      </a:moveTo>
                      <a:cubicBezTo>
                        <a:pt x="18" y="24"/>
                        <a:pt x="18" y="21"/>
                        <a:pt x="19" y="17"/>
                      </a:cubicBezTo>
                      <a:cubicBezTo>
                        <a:pt x="13" y="14"/>
                        <a:pt x="14" y="9"/>
                        <a:pt x="8" y="6"/>
                      </a:cubicBezTo>
                      <a:cubicBezTo>
                        <a:pt x="5" y="4"/>
                        <a:pt x="2" y="4"/>
                        <a:pt x="0" y="0"/>
                      </a:cubicBezTo>
                      <a:cubicBezTo>
                        <a:pt x="9" y="3"/>
                        <a:pt x="13" y="8"/>
                        <a:pt x="18" y="13"/>
                      </a:cubicBezTo>
                      <a:cubicBezTo>
                        <a:pt x="21" y="17"/>
                        <a:pt x="26" y="16"/>
                        <a:pt x="26" y="22"/>
                      </a:cubicBezTo>
                      <a:cubicBezTo>
                        <a:pt x="26" y="23"/>
                        <a:pt x="26" y="24"/>
                        <a:pt x="26" y="25"/>
                      </a:cubicBezTo>
                      <a:cubicBezTo>
                        <a:pt x="25" y="25"/>
                        <a:pt x="24" y="26"/>
                        <a:pt x="23" y="2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2" name="Freeform 11">
                  <a:extLst>
                    <a:ext uri="{FF2B5EF4-FFF2-40B4-BE49-F238E27FC236}">
                      <a16:creationId xmlns:a16="http://schemas.microsoft.com/office/drawing/2014/main" id="{877B2372-A171-461F-9311-B259556617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300" y="2967038"/>
                  <a:ext cx="17463" cy="20638"/>
                </a:xfrm>
                <a:custGeom>
                  <a:avLst/>
                  <a:gdLst/>
                  <a:ahLst/>
                  <a:cxnLst>
                    <a:cxn ang="0">
                      <a:pos x="7" y="9"/>
                    </a:cxn>
                    <a:cxn ang="0">
                      <a:pos x="1" y="0"/>
                    </a:cxn>
                    <a:cxn ang="0">
                      <a:pos x="13" y="12"/>
                    </a:cxn>
                    <a:cxn ang="0">
                      <a:pos x="10" y="16"/>
                    </a:cxn>
                    <a:cxn ang="0">
                      <a:pos x="7" y="13"/>
                    </a:cxn>
                    <a:cxn ang="0">
                      <a:pos x="7" y="9"/>
                    </a:cxn>
                  </a:cxnLst>
                  <a:rect l="0" t="0" r="r" b="b"/>
                  <a:pathLst>
                    <a:path w="13" h="16">
                      <a:moveTo>
                        <a:pt x="7" y="9"/>
                      </a:moveTo>
                      <a:cubicBezTo>
                        <a:pt x="2" y="9"/>
                        <a:pt x="0" y="4"/>
                        <a:pt x="1" y="0"/>
                      </a:cubicBezTo>
                      <a:cubicBezTo>
                        <a:pt x="4" y="1"/>
                        <a:pt x="13" y="11"/>
                        <a:pt x="13" y="12"/>
                      </a:cubicBezTo>
                      <a:cubicBezTo>
                        <a:pt x="13" y="14"/>
                        <a:pt x="11" y="16"/>
                        <a:pt x="10" y="16"/>
                      </a:cubicBezTo>
                      <a:cubicBezTo>
                        <a:pt x="9" y="16"/>
                        <a:pt x="7" y="14"/>
                        <a:pt x="7" y="13"/>
                      </a:cubicBezTo>
                      <a:cubicBezTo>
                        <a:pt x="7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3" name="Freeform 12">
                  <a:extLst>
                    <a:ext uri="{FF2B5EF4-FFF2-40B4-BE49-F238E27FC236}">
                      <a16:creationId xmlns:a16="http://schemas.microsoft.com/office/drawing/2014/main" id="{5ED37E01-437E-46C9-8099-34BDAA3DE1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86600" y="3046413"/>
                  <a:ext cx="9525" cy="11113"/>
                </a:xfrm>
                <a:custGeom>
                  <a:avLst/>
                  <a:gdLst/>
                  <a:ahLst/>
                  <a:cxnLst>
                    <a:cxn ang="0">
                      <a:pos x="7" y="6"/>
                    </a:cxn>
                    <a:cxn ang="0">
                      <a:pos x="7" y="9"/>
                    </a:cxn>
                    <a:cxn ang="0">
                      <a:pos x="0" y="0"/>
                    </a:cxn>
                    <a:cxn ang="0">
                      <a:pos x="7" y="6"/>
                    </a:cxn>
                  </a:cxnLst>
                  <a:rect l="0" t="0" r="r" b="b"/>
                  <a:pathLst>
                    <a:path w="7" h="9">
                      <a:moveTo>
                        <a:pt x="7" y="6"/>
                      </a:moveTo>
                      <a:cubicBezTo>
                        <a:pt x="7" y="7"/>
                        <a:pt x="7" y="8"/>
                        <a:pt x="7" y="9"/>
                      </a:cubicBezTo>
                      <a:cubicBezTo>
                        <a:pt x="3" y="9"/>
                        <a:pt x="0" y="2"/>
                        <a:pt x="0" y="0"/>
                      </a:cubicBezTo>
                      <a:cubicBezTo>
                        <a:pt x="4" y="2"/>
                        <a:pt x="7" y="3"/>
                        <a:pt x="7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4" name="Freeform 13">
                  <a:extLst>
                    <a:ext uri="{FF2B5EF4-FFF2-40B4-BE49-F238E27FC236}">
                      <a16:creationId xmlns:a16="http://schemas.microsoft.com/office/drawing/2014/main" id="{055B5EBB-EEEF-458B-BE39-20C7CDBF0B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1200" y="3036888"/>
                  <a:ext cx="20638" cy="9525"/>
                </a:xfrm>
                <a:custGeom>
                  <a:avLst/>
                  <a:gdLst/>
                  <a:ahLst/>
                  <a:cxnLst>
                    <a:cxn ang="0">
                      <a:pos x="15" y="6"/>
                    </a:cxn>
                    <a:cxn ang="0">
                      <a:pos x="12" y="7"/>
                    </a:cxn>
                    <a:cxn ang="0">
                      <a:pos x="0" y="0"/>
                    </a:cxn>
                    <a:cxn ang="0">
                      <a:pos x="15" y="6"/>
                    </a:cxn>
                  </a:cxnLst>
                  <a:rect l="0" t="0" r="r" b="b"/>
                  <a:pathLst>
                    <a:path w="15" h="7">
                      <a:moveTo>
                        <a:pt x="15" y="6"/>
                      </a:moveTo>
                      <a:cubicBezTo>
                        <a:pt x="14" y="6"/>
                        <a:pt x="13" y="7"/>
                        <a:pt x="12" y="7"/>
                      </a:cubicBezTo>
                      <a:cubicBezTo>
                        <a:pt x="7" y="7"/>
                        <a:pt x="0" y="5"/>
                        <a:pt x="0" y="0"/>
                      </a:cubicBezTo>
                      <a:cubicBezTo>
                        <a:pt x="7" y="0"/>
                        <a:pt x="11" y="1"/>
                        <a:pt x="15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5" name="Freeform 14">
                  <a:extLst>
                    <a:ext uri="{FF2B5EF4-FFF2-40B4-BE49-F238E27FC236}">
                      <a16:creationId xmlns:a16="http://schemas.microsoft.com/office/drawing/2014/main" id="{22C6E37F-4646-4DE0-89D7-C5E4524807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4375" y="3013075"/>
                  <a:ext cx="17463" cy="19050"/>
                </a:xfrm>
                <a:custGeom>
                  <a:avLst/>
                  <a:gdLst/>
                  <a:ahLst/>
                  <a:cxnLst>
                    <a:cxn ang="0">
                      <a:pos x="13" y="14"/>
                    </a:cxn>
                    <a:cxn ang="0">
                      <a:pos x="0" y="0"/>
                    </a:cxn>
                    <a:cxn ang="0">
                      <a:pos x="13" y="14"/>
                    </a:cxn>
                  </a:cxnLst>
                  <a:rect l="0" t="0" r="r" b="b"/>
                  <a:pathLst>
                    <a:path w="13" h="14">
                      <a:moveTo>
                        <a:pt x="13" y="14"/>
                      </a:moveTo>
                      <a:cubicBezTo>
                        <a:pt x="9" y="14"/>
                        <a:pt x="1" y="3"/>
                        <a:pt x="0" y="0"/>
                      </a:cubicBezTo>
                      <a:cubicBezTo>
                        <a:pt x="6" y="3"/>
                        <a:pt x="11" y="7"/>
                        <a:pt x="13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6" name="Freeform 15">
                  <a:extLst>
                    <a:ext uri="{FF2B5EF4-FFF2-40B4-BE49-F238E27FC236}">
                      <a16:creationId xmlns:a16="http://schemas.microsoft.com/office/drawing/2014/main" id="{7A91E37E-554E-4760-9D68-50AB805F06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27863" y="2998788"/>
                  <a:ext cx="23813" cy="142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7" y="9"/>
                    </a:cxn>
                    <a:cxn ang="0">
                      <a:pos x="14" y="1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10">
                      <a:moveTo>
                        <a:pt x="2" y="0"/>
                      </a:moveTo>
                      <a:cubicBezTo>
                        <a:pt x="6" y="2"/>
                        <a:pt x="15" y="5"/>
                        <a:pt x="17" y="9"/>
                      </a:cubicBezTo>
                      <a:cubicBezTo>
                        <a:pt x="17" y="9"/>
                        <a:pt x="15" y="10"/>
                        <a:pt x="14" y="10"/>
                      </a:cubicBezTo>
                      <a:cubicBezTo>
                        <a:pt x="10" y="10"/>
                        <a:pt x="0" y="6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7" name="Freeform 16">
                  <a:extLst>
                    <a:ext uri="{FF2B5EF4-FFF2-40B4-BE49-F238E27FC236}">
                      <a16:creationId xmlns:a16="http://schemas.microsoft.com/office/drawing/2014/main" id="{FCE628DF-F7D0-4A0D-AD42-EE28229471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02463" y="2984500"/>
                  <a:ext cx="14288" cy="79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7" y="6"/>
                    </a:cxn>
                    <a:cxn ang="0">
                      <a:pos x="0" y="2"/>
                    </a:cxn>
                    <a:cxn ang="0">
                      <a:pos x="3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5" y="3"/>
                        <a:pt x="8" y="2"/>
                        <a:pt x="11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3" y="2"/>
                        <a:pt x="3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8" name="Freeform 17">
                  <a:extLst>
                    <a:ext uri="{FF2B5EF4-FFF2-40B4-BE49-F238E27FC236}">
                      <a16:creationId xmlns:a16="http://schemas.microsoft.com/office/drawing/2014/main" id="{A97EB7AB-B453-4A9E-A4C4-E3681CFD8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00850" y="3594100"/>
                  <a:ext cx="63500" cy="65088"/>
                </a:xfrm>
                <a:custGeom>
                  <a:avLst/>
                  <a:gdLst/>
                  <a:ahLst/>
                  <a:cxnLst>
                    <a:cxn ang="0">
                      <a:pos x="24" y="7"/>
                    </a:cxn>
                    <a:cxn ang="0">
                      <a:pos x="43" y="3"/>
                    </a:cxn>
                    <a:cxn ang="0">
                      <a:pos x="48" y="16"/>
                    </a:cxn>
                    <a:cxn ang="0">
                      <a:pos x="27" y="49"/>
                    </a:cxn>
                    <a:cxn ang="0">
                      <a:pos x="0" y="7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48" h="49">
                      <a:moveTo>
                        <a:pt x="24" y="7"/>
                      </a:moveTo>
                      <a:cubicBezTo>
                        <a:pt x="30" y="7"/>
                        <a:pt x="37" y="5"/>
                        <a:pt x="43" y="3"/>
                      </a:cubicBezTo>
                      <a:cubicBezTo>
                        <a:pt x="45" y="8"/>
                        <a:pt x="48" y="11"/>
                        <a:pt x="48" y="16"/>
                      </a:cubicBezTo>
                      <a:cubicBezTo>
                        <a:pt x="48" y="26"/>
                        <a:pt x="36" y="49"/>
                        <a:pt x="27" y="49"/>
                      </a:cubicBezTo>
                      <a:cubicBezTo>
                        <a:pt x="14" y="49"/>
                        <a:pt x="0" y="16"/>
                        <a:pt x="0" y="7"/>
                      </a:cubicBezTo>
                      <a:cubicBezTo>
                        <a:pt x="0" y="0"/>
                        <a:pt x="24" y="7"/>
                        <a:pt x="24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89" name="Freeform 18">
                  <a:extLst>
                    <a:ext uri="{FF2B5EF4-FFF2-40B4-BE49-F238E27FC236}">
                      <a16:creationId xmlns:a16="http://schemas.microsoft.com/office/drawing/2014/main" id="{535B73C0-2185-44DA-9D4D-0222D043D6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75388" y="3057525"/>
                  <a:ext cx="676275" cy="509588"/>
                </a:xfrm>
                <a:custGeom>
                  <a:avLst/>
                  <a:gdLst/>
                  <a:ahLst/>
                  <a:cxnLst>
                    <a:cxn ang="0">
                      <a:pos x="508" y="232"/>
                    </a:cxn>
                    <a:cxn ang="0">
                      <a:pos x="501" y="272"/>
                    </a:cxn>
                    <a:cxn ang="0">
                      <a:pos x="478" y="312"/>
                    </a:cxn>
                    <a:cxn ang="0">
                      <a:pos x="465" y="351"/>
                    </a:cxn>
                    <a:cxn ang="0">
                      <a:pos x="398" y="370"/>
                    </a:cxn>
                    <a:cxn ang="0">
                      <a:pos x="335" y="350"/>
                    </a:cxn>
                    <a:cxn ang="0">
                      <a:pos x="329" y="330"/>
                    </a:cxn>
                    <a:cxn ang="0">
                      <a:pos x="314" y="333"/>
                    </a:cxn>
                    <a:cxn ang="0">
                      <a:pos x="313" y="315"/>
                    </a:cxn>
                    <a:cxn ang="0">
                      <a:pos x="301" y="329"/>
                    </a:cxn>
                    <a:cxn ang="0">
                      <a:pos x="310" y="292"/>
                    </a:cxn>
                    <a:cxn ang="0">
                      <a:pos x="278" y="315"/>
                    </a:cxn>
                    <a:cxn ang="0">
                      <a:pos x="214" y="276"/>
                    </a:cxn>
                    <a:cxn ang="0">
                      <a:pos x="131" y="308"/>
                    </a:cxn>
                    <a:cxn ang="0">
                      <a:pos x="93" y="311"/>
                    </a:cxn>
                    <a:cxn ang="0">
                      <a:pos x="22" y="310"/>
                    </a:cxn>
                    <a:cxn ang="0">
                      <a:pos x="23" y="262"/>
                    </a:cxn>
                    <a:cxn ang="0">
                      <a:pos x="2" y="204"/>
                    </a:cxn>
                    <a:cxn ang="0">
                      <a:pos x="9" y="204"/>
                    </a:cxn>
                    <a:cxn ang="0">
                      <a:pos x="3" y="176"/>
                    </a:cxn>
                    <a:cxn ang="0">
                      <a:pos x="8" y="145"/>
                    </a:cxn>
                    <a:cxn ang="0">
                      <a:pos x="32" y="132"/>
                    </a:cxn>
                    <a:cxn ang="0">
                      <a:pos x="114" y="95"/>
                    </a:cxn>
                    <a:cxn ang="0">
                      <a:pos x="119" y="76"/>
                    </a:cxn>
                    <a:cxn ang="0">
                      <a:pos x="131" y="71"/>
                    </a:cxn>
                    <a:cxn ang="0">
                      <a:pos x="150" y="50"/>
                    </a:cxn>
                    <a:cxn ang="0">
                      <a:pos x="187" y="58"/>
                    </a:cxn>
                    <a:cxn ang="0">
                      <a:pos x="203" y="56"/>
                    </a:cxn>
                    <a:cxn ang="0">
                      <a:pos x="211" y="30"/>
                    </a:cxn>
                    <a:cxn ang="0">
                      <a:pos x="244" y="17"/>
                    </a:cxn>
                    <a:cxn ang="0">
                      <a:pos x="276" y="19"/>
                    </a:cxn>
                    <a:cxn ang="0">
                      <a:pos x="297" y="23"/>
                    </a:cxn>
                    <a:cxn ang="0">
                      <a:pos x="281" y="54"/>
                    </a:cxn>
                    <a:cxn ang="0">
                      <a:pos x="295" y="68"/>
                    </a:cxn>
                    <a:cxn ang="0">
                      <a:pos x="341" y="90"/>
                    </a:cxn>
                    <a:cxn ang="0">
                      <a:pos x="359" y="15"/>
                    </a:cxn>
                    <a:cxn ang="0">
                      <a:pos x="381" y="28"/>
                    </a:cxn>
                    <a:cxn ang="0">
                      <a:pos x="400" y="50"/>
                    </a:cxn>
                    <a:cxn ang="0">
                      <a:pos x="419" y="104"/>
                    </a:cxn>
                    <a:cxn ang="0">
                      <a:pos x="457" y="146"/>
                    </a:cxn>
                    <a:cxn ang="0">
                      <a:pos x="497" y="185"/>
                    </a:cxn>
                  </a:cxnLst>
                  <a:rect l="0" t="0" r="r" b="b"/>
                  <a:pathLst>
                    <a:path w="508" h="383">
                      <a:moveTo>
                        <a:pt x="496" y="186"/>
                      </a:moveTo>
                      <a:cubicBezTo>
                        <a:pt x="503" y="195"/>
                        <a:pt x="508" y="219"/>
                        <a:pt x="508" y="232"/>
                      </a:cubicBezTo>
                      <a:cubicBezTo>
                        <a:pt x="508" y="242"/>
                        <a:pt x="505" y="256"/>
                        <a:pt x="501" y="260"/>
                      </a:cubicBezTo>
                      <a:cubicBezTo>
                        <a:pt x="501" y="272"/>
                        <a:pt x="501" y="272"/>
                        <a:pt x="501" y="272"/>
                      </a:cubicBezTo>
                      <a:cubicBezTo>
                        <a:pt x="499" y="276"/>
                        <a:pt x="500" y="277"/>
                        <a:pt x="498" y="281"/>
                      </a:cubicBezTo>
                      <a:cubicBezTo>
                        <a:pt x="490" y="293"/>
                        <a:pt x="482" y="298"/>
                        <a:pt x="478" y="312"/>
                      </a:cubicBezTo>
                      <a:cubicBezTo>
                        <a:pt x="474" y="322"/>
                        <a:pt x="465" y="336"/>
                        <a:pt x="465" y="352"/>
                      </a:cubicBezTo>
                      <a:cubicBezTo>
                        <a:pt x="465" y="351"/>
                        <a:pt x="465" y="351"/>
                        <a:pt x="465" y="351"/>
                      </a:cubicBezTo>
                      <a:cubicBezTo>
                        <a:pt x="460" y="371"/>
                        <a:pt x="424" y="362"/>
                        <a:pt x="420" y="383"/>
                      </a:cubicBezTo>
                      <a:cubicBezTo>
                        <a:pt x="417" y="382"/>
                        <a:pt x="399" y="372"/>
                        <a:pt x="398" y="370"/>
                      </a:cubicBezTo>
                      <a:cubicBezTo>
                        <a:pt x="388" y="371"/>
                        <a:pt x="392" y="379"/>
                        <a:pt x="381" y="379"/>
                      </a:cubicBezTo>
                      <a:cubicBezTo>
                        <a:pt x="363" y="379"/>
                        <a:pt x="335" y="368"/>
                        <a:pt x="335" y="350"/>
                      </a:cubicBezTo>
                      <a:cubicBezTo>
                        <a:pt x="335" y="343"/>
                        <a:pt x="329" y="338"/>
                        <a:pt x="329" y="332"/>
                      </a:cubicBezTo>
                      <a:cubicBezTo>
                        <a:pt x="329" y="332"/>
                        <a:pt x="329" y="330"/>
                        <a:pt x="329" y="330"/>
                      </a:cubicBezTo>
                      <a:cubicBezTo>
                        <a:pt x="325" y="332"/>
                        <a:pt x="323" y="332"/>
                        <a:pt x="320" y="333"/>
                      </a:cubicBezTo>
                      <a:cubicBezTo>
                        <a:pt x="314" y="333"/>
                        <a:pt x="314" y="333"/>
                        <a:pt x="314" y="333"/>
                      </a:cubicBezTo>
                      <a:cubicBezTo>
                        <a:pt x="316" y="330"/>
                        <a:pt x="318" y="328"/>
                        <a:pt x="318" y="323"/>
                      </a:cubicBezTo>
                      <a:cubicBezTo>
                        <a:pt x="318" y="318"/>
                        <a:pt x="315" y="316"/>
                        <a:pt x="313" y="315"/>
                      </a:cubicBezTo>
                      <a:cubicBezTo>
                        <a:pt x="313" y="316"/>
                        <a:pt x="312" y="318"/>
                        <a:pt x="312" y="319"/>
                      </a:cubicBezTo>
                      <a:cubicBezTo>
                        <a:pt x="308" y="321"/>
                        <a:pt x="308" y="329"/>
                        <a:pt x="301" y="329"/>
                      </a:cubicBezTo>
                      <a:cubicBezTo>
                        <a:pt x="299" y="329"/>
                        <a:pt x="297" y="326"/>
                        <a:pt x="297" y="324"/>
                      </a:cubicBezTo>
                      <a:cubicBezTo>
                        <a:pt x="308" y="322"/>
                        <a:pt x="310" y="299"/>
                        <a:pt x="310" y="292"/>
                      </a:cubicBezTo>
                      <a:cubicBezTo>
                        <a:pt x="302" y="300"/>
                        <a:pt x="291" y="323"/>
                        <a:pt x="281" y="323"/>
                      </a:cubicBezTo>
                      <a:cubicBezTo>
                        <a:pt x="276" y="323"/>
                        <a:pt x="278" y="315"/>
                        <a:pt x="278" y="315"/>
                      </a:cubicBezTo>
                      <a:cubicBezTo>
                        <a:pt x="275" y="315"/>
                        <a:pt x="265" y="294"/>
                        <a:pt x="262" y="289"/>
                      </a:cubicBezTo>
                      <a:cubicBezTo>
                        <a:pt x="254" y="280"/>
                        <a:pt x="228" y="276"/>
                        <a:pt x="214" y="276"/>
                      </a:cubicBezTo>
                      <a:cubicBezTo>
                        <a:pt x="198" y="276"/>
                        <a:pt x="195" y="283"/>
                        <a:pt x="185" y="286"/>
                      </a:cubicBezTo>
                      <a:cubicBezTo>
                        <a:pt x="163" y="293"/>
                        <a:pt x="135" y="285"/>
                        <a:pt x="131" y="308"/>
                      </a:cubicBezTo>
                      <a:cubicBezTo>
                        <a:pt x="122" y="309"/>
                        <a:pt x="115" y="311"/>
                        <a:pt x="105" y="311"/>
                      </a:cubicBezTo>
                      <a:cubicBezTo>
                        <a:pt x="98" y="307"/>
                        <a:pt x="98" y="311"/>
                        <a:pt x="93" y="311"/>
                      </a:cubicBezTo>
                      <a:cubicBezTo>
                        <a:pt x="77" y="311"/>
                        <a:pt x="71" y="326"/>
                        <a:pt x="51" y="326"/>
                      </a:cubicBezTo>
                      <a:cubicBezTo>
                        <a:pt x="43" y="326"/>
                        <a:pt x="22" y="316"/>
                        <a:pt x="22" y="310"/>
                      </a:cubicBezTo>
                      <a:cubicBezTo>
                        <a:pt x="22" y="303"/>
                        <a:pt x="32" y="300"/>
                        <a:pt x="32" y="290"/>
                      </a:cubicBezTo>
                      <a:cubicBezTo>
                        <a:pt x="32" y="277"/>
                        <a:pt x="26" y="270"/>
                        <a:pt x="23" y="262"/>
                      </a:cubicBezTo>
                      <a:cubicBezTo>
                        <a:pt x="18" y="243"/>
                        <a:pt x="17" y="237"/>
                        <a:pt x="11" y="220"/>
                      </a:cubicBezTo>
                      <a:cubicBezTo>
                        <a:pt x="9" y="213"/>
                        <a:pt x="0" y="211"/>
                        <a:pt x="2" y="204"/>
                      </a:cubicBezTo>
                      <a:cubicBezTo>
                        <a:pt x="3" y="202"/>
                        <a:pt x="3" y="201"/>
                        <a:pt x="5" y="198"/>
                      </a:cubicBezTo>
                      <a:cubicBezTo>
                        <a:pt x="6" y="201"/>
                        <a:pt x="7" y="203"/>
                        <a:pt x="9" y="204"/>
                      </a:cubicBezTo>
                      <a:cubicBezTo>
                        <a:pt x="10" y="202"/>
                        <a:pt x="9" y="201"/>
                        <a:pt x="9" y="198"/>
                      </a:cubicBezTo>
                      <a:cubicBezTo>
                        <a:pt x="9" y="192"/>
                        <a:pt x="3" y="187"/>
                        <a:pt x="3" y="176"/>
                      </a:cubicBezTo>
                      <a:cubicBezTo>
                        <a:pt x="3" y="162"/>
                        <a:pt x="3" y="161"/>
                        <a:pt x="3" y="150"/>
                      </a:cubicBezTo>
                      <a:cubicBezTo>
                        <a:pt x="3" y="146"/>
                        <a:pt x="7" y="146"/>
                        <a:pt x="8" y="145"/>
                      </a:cubicBezTo>
                      <a:cubicBezTo>
                        <a:pt x="9" y="146"/>
                        <a:pt x="9" y="148"/>
                        <a:pt x="9" y="149"/>
                      </a:cubicBezTo>
                      <a:cubicBezTo>
                        <a:pt x="17" y="148"/>
                        <a:pt x="27" y="137"/>
                        <a:pt x="32" y="132"/>
                      </a:cubicBezTo>
                      <a:cubicBezTo>
                        <a:pt x="37" y="127"/>
                        <a:pt x="53" y="126"/>
                        <a:pt x="62" y="125"/>
                      </a:cubicBezTo>
                      <a:cubicBezTo>
                        <a:pt x="78" y="122"/>
                        <a:pt x="114" y="110"/>
                        <a:pt x="114" y="95"/>
                      </a:cubicBezTo>
                      <a:cubicBezTo>
                        <a:pt x="114" y="92"/>
                        <a:pt x="114" y="90"/>
                        <a:pt x="114" y="87"/>
                      </a:cubicBezTo>
                      <a:cubicBezTo>
                        <a:pt x="114" y="83"/>
                        <a:pt x="115" y="79"/>
                        <a:pt x="119" y="76"/>
                      </a:cubicBezTo>
                      <a:cubicBezTo>
                        <a:pt x="122" y="80"/>
                        <a:pt x="124" y="82"/>
                        <a:pt x="126" y="85"/>
                      </a:cubicBezTo>
                      <a:cubicBezTo>
                        <a:pt x="131" y="82"/>
                        <a:pt x="129" y="75"/>
                        <a:pt x="131" y="71"/>
                      </a:cubicBezTo>
                      <a:cubicBezTo>
                        <a:pt x="134" y="72"/>
                        <a:pt x="137" y="74"/>
                        <a:pt x="140" y="74"/>
                      </a:cubicBezTo>
                      <a:cubicBezTo>
                        <a:pt x="140" y="62"/>
                        <a:pt x="149" y="60"/>
                        <a:pt x="150" y="50"/>
                      </a:cubicBezTo>
                      <a:cubicBezTo>
                        <a:pt x="162" y="50"/>
                        <a:pt x="164" y="41"/>
                        <a:pt x="173" y="41"/>
                      </a:cubicBezTo>
                      <a:cubicBezTo>
                        <a:pt x="181" y="41"/>
                        <a:pt x="186" y="50"/>
                        <a:pt x="187" y="58"/>
                      </a:cubicBezTo>
                      <a:cubicBezTo>
                        <a:pt x="189" y="55"/>
                        <a:pt x="192" y="53"/>
                        <a:pt x="196" y="53"/>
                      </a:cubicBezTo>
                      <a:cubicBezTo>
                        <a:pt x="198" y="53"/>
                        <a:pt x="202" y="56"/>
                        <a:pt x="203" y="56"/>
                      </a:cubicBezTo>
                      <a:cubicBezTo>
                        <a:pt x="205" y="52"/>
                        <a:pt x="204" y="49"/>
                        <a:pt x="204" y="45"/>
                      </a:cubicBezTo>
                      <a:cubicBezTo>
                        <a:pt x="204" y="39"/>
                        <a:pt x="211" y="36"/>
                        <a:pt x="211" y="30"/>
                      </a:cubicBezTo>
                      <a:cubicBezTo>
                        <a:pt x="211" y="24"/>
                        <a:pt x="228" y="20"/>
                        <a:pt x="236" y="20"/>
                      </a:cubicBezTo>
                      <a:cubicBezTo>
                        <a:pt x="239" y="20"/>
                        <a:pt x="243" y="17"/>
                        <a:pt x="244" y="17"/>
                      </a:cubicBezTo>
                      <a:cubicBezTo>
                        <a:pt x="241" y="13"/>
                        <a:pt x="237" y="11"/>
                        <a:pt x="236" y="7"/>
                      </a:cubicBezTo>
                      <a:cubicBezTo>
                        <a:pt x="251" y="13"/>
                        <a:pt x="260" y="19"/>
                        <a:pt x="276" y="19"/>
                      </a:cubicBezTo>
                      <a:cubicBezTo>
                        <a:pt x="281" y="19"/>
                        <a:pt x="283" y="15"/>
                        <a:pt x="288" y="15"/>
                      </a:cubicBezTo>
                      <a:cubicBezTo>
                        <a:pt x="291" y="15"/>
                        <a:pt x="297" y="20"/>
                        <a:pt x="297" y="23"/>
                      </a:cubicBezTo>
                      <a:cubicBezTo>
                        <a:pt x="297" y="29"/>
                        <a:pt x="290" y="30"/>
                        <a:pt x="287" y="32"/>
                      </a:cubicBezTo>
                      <a:cubicBezTo>
                        <a:pt x="281" y="54"/>
                        <a:pt x="281" y="54"/>
                        <a:pt x="281" y="54"/>
                      </a:cubicBezTo>
                      <a:cubicBezTo>
                        <a:pt x="281" y="58"/>
                        <a:pt x="288" y="57"/>
                        <a:pt x="290" y="59"/>
                      </a:cubicBezTo>
                      <a:cubicBezTo>
                        <a:pt x="293" y="60"/>
                        <a:pt x="293" y="67"/>
                        <a:pt x="295" y="68"/>
                      </a:cubicBezTo>
                      <a:cubicBezTo>
                        <a:pt x="306" y="72"/>
                        <a:pt x="313" y="74"/>
                        <a:pt x="324" y="79"/>
                      </a:cubicBezTo>
                      <a:cubicBezTo>
                        <a:pt x="330" y="81"/>
                        <a:pt x="333" y="90"/>
                        <a:pt x="341" y="90"/>
                      </a:cubicBezTo>
                      <a:cubicBezTo>
                        <a:pt x="355" y="90"/>
                        <a:pt x="357" y="64"/>
                        <a:pt x="359" y="54"/>
                      </a:cubicBezTo>
                      <a:cubicBezTo>
                        <a:pt x="359" y="15"/>
                        <a:pt x="359" y="15"/>
                        <a:pt x="359" y="15"/>
                      </a:cubicBezTo>
                      <a:cubicBezTo>
                        <a:pt x="366" y="9"/>
                        <a:pt x="364" y="4"/>
                        <a:pt x="372" y="0"/>
                      </a:cubicBezTo>
                      <a:cubicBezTo>
                        <a:pt x="373" y="11"/>
                        <a:pt x="379" y="19"/>
                        <a:pt x="381" y="28"/>
                      </a:cubicBezTo>
                      <a:cubicBezTo>
                        <a:pt x="383" y="34"/>
                        <a:pt x="381" y="42"/>
                        <a:pt x="386" y="45"/>
                      </a:cubicBezTo>
                      <a:cubicBezTo>
                        <a:pt x="390" y="47"/>
                        <a:pt x="399" y="49"/>
                        <a:pt x="400" y="50"/>
                      </a:cubicBezTo>
                      <a:cubicBezTo>
                        <a:pt x="406" y="54"/>
                        <a:pt x="406" y="68"/>
                        <a:pt x="408" y="75"/>
                      </a:cubicBezTo>
                      <a:cubicBezTo>
                        <a:pt x="412" y="87"/>
                        <a:pt x="415" y="93"/>
                        <a:pt x="419" y="104"/>
                      </a:cubicBezTo>
                      <a:cubicBezTo>
                        <a:pt x="422" y="114"/>
                        <a:pt x="441" y="118"/>
                        <a:pt x="449" y="126"/>
                      </a:cubicBezTo>
                      <a:cubicBezTo>
                        <a:pt x="454" y="131"/>
                        <a:pt x="455" y="139"/>
                        <a:pt x="457" y="146"/>
                      </a:cubicBezTo>
                      <a:cubicBezTo>
                        <a:pt x="459" y="151"/>
                        <a:pt x="466" y="151"/>
                        <a:pt x="471" y="151"/>
                      </a:cubicBezTo>
                      <a:cubicBezTo>
                        <a:pt x="471" y="169"/>
                        <a:pt x="488" y="176"/>
                        <a:pt x="497" y="185"/>
                      </a:cubicBezTo>
                      <a:lnTo>
                        <a:pt x="496" y="18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0" name="Freeform 19">
                  <a:extLst>
                    <a:ext uri="{FF2B5EF4-FFF2-40B4-BE49-F238E27FC236}">
                      <a16:creationId xmlns:a16="http://schemas.microsoft.com/office/drawing/2014/main" id="{82A8556A-249D-4538-8392-CD51241DC4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43738" y="3598863"/>
                  <a:ext cx="127000" cy="125413"/>
                </a:xfrm>
                <a:custGeom>
                  <a:avLst/>
                  <a:gdLst/>
                  <a:ahLst/>
                  <a:cxnLst>
                    <a:cxn ang="0">
                      <a:pos x="58" y="26"/>
                    </a:cxn>
                    <a:cxn ang="0">
                      <a:pos x="59" y="22"/>
                    </a:cxn>
                    <a:cxn ang="0">
                      <a:pos x="67" y="17"/>
                    </a:cxn>
                    <a:cxn ang="0">
                      <a:pos x="67" y="14"/>
                    </a:cxn>
                    <a:cxn ang="0">
                      <a:pos x="78" y="0"/>
                    </a:cxn>
                    <a:cxn ang="0">
                      <a:pos x="81" y="4"/>
                    </a:cxn>
                    <a:cxn ang="0">
                      <a:pos x="83" y="10"/>
                    </a:cxn>
                    <a:cxn ang="0">
                      <a:pos x="90" y="6"/>
                    </a:cxn>
                    <a:cxn ang="0">
                      <a:pos x="94" y="8"/>
                    </a:cxn>
                    <a:cxn ang="0">
                      <a:pos x="96" y="15"/>
                    </a:cxn>
                    <a:cxn ang="0">
                      <a:pos x="79" y="37"/>
                    </a:cxn>
                    <a:cxn ang="0">
                      <a:pos x="79" y="50"/>
                    </a:cxn>
                    <a:cxn ang="0">
                      <a:pos x="63" y="53"/>
                    </a:cxn>
                    <a:cxn ang="0">
                      <a:pos x="49" y="84"/>
                    </a:cxn>
                    <a:cxn ang="0">
                      <a:pos x="32" y="94"/>
                    </a:cxn>
                    <a:cxn ang="0">
                      <a:pos x="23" y="92"/>
                    </a:cxn>
                    <a:cxn ang="0">
                      <a:pos x="3" y="83"/>
                    </a:cxn>
                    <a:cxn ang="0">
                      <a:pos x="0" y="81"/>
                    </a:cxn>
                    <a:cxn ang="0">
                      <a:pos x="18" y="57"/>
                    </a:cxn>
                    <a:cxn ang="0">
                      <a:pos x="25" y="51"/>
                    </a:cxn>
                    <a:cxn ang="0">
                      <a:pos x="50" y="37"/>
                    </a:cxn>
                    <a:cxn ang="0">
                      <a:pos x="58" y="26"/>
                    </a:cxn>
                  </a:cxnLst>
                  <a:rect l="0" t="0" r="r" b="b"/>
                  <a:pathLst>
                    <a:path w="96" h="94">
                      <a:moveTo>
                        <a:pt x="58" y="26"/>
                      </a:moveTo>
                      <a:cubicBezTo>
                        <a:pt x="58" y="26"/>
                        <a:pt x="58" y="23"/>
                        <a:pt x="59" y="22"/>
                      </a:cubicBezTo>
                      <a:cubicBezTo>
                        <a:pt x="60" y="18"/>
                        <a:pt x="63" y="17"/>
                        <a:pt x="67" y="17"/>
                      </a:cubicBezTo>
                      <a:cubicBezTo>
                        <a:pt x="67" y="16"/>
                        <a:pt x="67" y="15"/>
                        <a:pt x="67" y="14"/>
                      </a:cubicBezTo>
                      <a:cubicBezTo>
                        <a:pt x="67" y="8"/>
                        <a:pt x="74" y="2"/>
                        <a:pt x="78" y="0"/>
                      </a:cubicBezTo>
                      <a:cubicBezTo>
                        <a:pt x="78" y="3"/>
                        <a:pt x="79" y="4"/>
                        <a:pt x="81" y="4"/>
                      </a:cubicBezTo>
                      <a:cubicBezTo>
                        <a:pt x="81" y="7"/>
                        <a:pt x="80" y="10"/>
                        <a:pt x="83" y="10"/>
                      </a:cubicBezTo>
                      <a:cubicBezTo>
                        <a:pt x="86" y="10"/>
                        <a:pt x="88" y="7"/>
                        <a:pt x="90" y="6"/>
                      </a:cubicBezTo>
                      <a:cubicBezTo>
                        <a:pt x="91" y="8"/>
                        <a:pt x="92" y="8"/>
                        <a:pt x="94" y="8"/>
                      </a:cubicBezTo>
                      <a:cubicBezTo>
                        <a:pt x="94" y="12"/>
                        <a:pt x="94" y="14"/>
                        <a:pt x="96" y="15"/>
                      </a:cubicBezTo>
                      <a:cubicBezTo>
                        <a:pt x="95" y="21"/>
                        <a:pt x="86" y="37"/>
                        <a:pt x="79" y="37"/>
                      </a:cubicBezTo>
                      <a:cubicBezTo>
                        <a:pt x="78" y="43"/>
                        <a:pt x="80" y="45"/>
                        <a:pt x="79" y="50"/>
                      </a:cubicBezTo>
                      <a:cubicBezTo>
                        <a:pt x="77" y="50"/>
                        <a:pt x="66" y="53"/>
                        <a:pt x="63" y="53"/>
                      </a:cubicBezTo>
                      <a:cubicBezTo>
                        <a:pt x="61" y="58"/>
                        <a:pt x="49" y="84"/>
                        <a:pt x="49" y="84"/>
                      </a:cubicBezTo>
                      <a:cubicBezTo>
                        <a:pt x="45" y="88"/>
                        <a:pt x="37" y="94"/>
                        <a:pt x="32" y="94"/>
                      </a:cubicBezTo>
                      <a:cubicBezTo>
                        <a:pt x="30" y="94"/>
                        <a:pt x="25" y="92"/>
                        <a:pt x="23" y="92"/>
                      </a:cubicBezTo>
                      <a:cubicBezTo>
                        <a:pt x="20" y="92"/>
                        <a:pt x="3" y="85"/>
                        <a:pt x="3" y="83"/>
                      </a:cubicBezTo>
                      <a:cubicBezTo>
                        <a:pt x="2" y="83"/>
                        <a:pt x="0" y="82"/>
                        <a:pt x="0" y="81"/>
                      </a:cubicBezTo>
                      <a:cubicBezTo>
                        <a:pt x="0" y="70"/>
                        <a:pt x="14" y="64"/>
                        <a:pt x="18" y="57"/>
                      </a:cubicBezTo>
                      <a:cubicBezTo>
                        <a:pt x="20" y="54"/>
                        <a:pt x="22" y="51"/>
                        <a:pt x="25" y="51"/>
                      </a:cubicBezTo>
                      <a:cubicBezTo>
                        <a:pt x="36" y="51"/>
                        <a:pt x="42" y="40"/>
                        <a:pt x="50" y="37"/>
                      </a:cubicBezTo>
                      <a:cubicBezTo>
                        <a:pt x="52" y="36"/>
                        <a:pt x="58" y="26"/>
                        <a:pt x="58" y="2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1" name="Freeform 20">
                  <a:extLst>
                    <a:ext uri="{FF2B5EF4-FFF2-40B4-BE49-F238E27FC236}">
                      <a16:creationId xmlns:a16="http://schemas.microsoft.com/office/drawing/2014/main" id="{AD8F8884-C1A2-40C4-87C0-D02856EE77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8513" y="3476625"/>
                  <a:ext cx="93663" cy="139700"/>
                </a:xfrm>
                <a:custGeom>
                  <a:avLst/>
                  <a:gdLst/>
                  <a:ahLst/>
                  <a:cxnLst>
                    <a:cxn ang="0">
                      <a:pos x="22" y="40"/>
                    </a:cxn>
                    <a:cxn ang="0">
                      <a:pos x="17" y="31"/>
                    </a:cxn>
                    <a:cxn ang="0">
                      <a:pos x="19" y="27"/>
                    </a:cxn>
                    <a:cxn ang="0">
                      <a:pos x="0" y="0"/>
                    </a:cxn>
                    <a:cxn ang="0">
                      <a:pos x="16" y="12"/>
                    </a:cxn>
                    <a:cxn ang="0">
                      <a:pos x="22" y="19"/>
                    </a:cxn>
                    <a:cxn ang="0">
                      <a:pos x="20" y="22"/>
                    </a:cxn>
                    <a:cxn ang="0">
                      <a:pos x="27" y="37"/>
                    </a:cxn>
                    <a:cxn ang="0">
                      <a:pos x="30" y="37"/>
                    </a:cxn>
                    <a:cxn ang="0">
                      <a:pos x="34" y="32"/>
                    </a:cxn>
                    <a:cxn ang="0">
                      <a:pos x="37" y="32"/>
                    </a:cxn>
                    <a:cxn ang="0">
                      <a:pos x="53" y="50"/>
                    </a:cxn>
                    <a:cxn ang="0">
                      <a:pos x="68" y="46"/>
                    </a:cxn>
                    <a:cxn ang="0">
                      <a:pos x="71" y="48"/>
                    </a:cxn>
                    <a:cxn ang="0">
                      <a:pos x="63" y="71"/>
                    </a:cxn>
                    <a:cxn ang="0">
                      <a:pos x="61" y="68"/>
                    </a:cxn>
                    <a:cxn ang="0">
                      <a:pos x="60" y="70"/>
                    </a:cxn>
                    <a:cxn ang="0">
                      <a:pos x="51" y="75"/>
                    </a:cxn>
                    <a:cxn ang="0">
                      <a:pos x="52" y="80"/>
                    </a:cxn>
                    <a:cxn ang="0">
                      <a:pos x="46" y="89"/>
                    </a:cxn>
                    <a:cxn ang="0">
                      <a:pos x="30" y="104"/>
                    </a:cxn>
                    <a:cxn ang="0">
                      <a:pos x="23" y="98"/>
                    </a:cxn>
                    <a:cxn ang="0">
                      <a:pos x="29" y="86"/>
                    </a:cxn>
                    <a:cxn ang="0">
                      <a:pos x="12" y="72"/>
                    </a:cxn>
                    <a:cxn ang="0">
                      <a:pos x="19" y="65"/>
                    </a:cxn>
                    <a:cxn ang="0">
                      <a:pos x="24" y="48"/>
                    </a:cxn>
                    <a:cxn ang="0">
                      <a:pos x="22" y="38"/>
                    </a:cxn>
                    <a:cxn ang="0">
                      <a:pos x="22" y="38"/>
                    </a:cxn>
                    <a:cxn ang="0">
                      <a:pos x="22" y="40"/>
                    </a:cxn>
                  </a:cxnLst>
                  <a:rect l="0" t="0" r="r" b="b"/>
                  <a:pathLst>
                    <a:path w="71" h="104">
                      <a:moveTo>
                        <a:pt x="22" y="40"/>
                      </a:moveTo>
                      <a:cubicBezTo>
                        <a:pt x="21" y="36"/>
                        <a:pt x="17" y="35"/>
                        <a:pt x="17" y="31"/>
                      </a:cubicBezTo>
                      <a:cubicBezTo>
                        <a:pt x="17" y="30"/>
                        <a:pt x="18" y="28"/>
                        <a:pt x="19" y="27"/>
                      </a:cubicBezTo>
                      <a:cubicBezTo>
                        <a:pt x="8" y="25"/>
                        <a:pt x="2" y="11"/>
                        <a:pt x="0" y="0"/>
                      </a:cubicBezTo>
                      <a:cubicBezTo>
                        <a:pt x="4" y="7"/>
                        <a:pt x="12" y="8"/>
                        <a:pt x="16" y="12"/>
                      </a:cubicBezTo>
                      <a:cubicBezTo>
                        <a:pt x="19" y="15"/>
                        <a:pt x="19" y="18"/>
                        <a:pt x="22" y="19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0" y="25"/>
                        <a:pt x="25" y="34"/>
                        <a:pt x="27" y="37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34"/>
                        <a:pt x="32" y="32"/>
                        <a:pt x="34" y="32"/>
                      </a:cubicBezTo>
                      <a:cubicBezTo>
                        <a:pt x="35" y="32"/>
                        <a:pt x="36" y="32"/>
                        <a:pt x="37" y="32"/>
                      </a:cubicBezTo>
                      <a:cubicBezTo>
                        <a:pt x="37" y="44"/>
                        <a:pt x="42" y="50"/>
                        <a:pt x="53" y="50"/>
                      </a:cubicBezTo>
                      <a:cubicBezTo>
                        <a:pt x="61" y="50"/>
                        <a:pt x="61" y="46"/>
                        <a:pt x="68" y="46"/>
                      </a:cubicBezTo>
                      <a:cubicBezTo>
                        <a:pt x="69" y="46"/>
                        <a:pt x="71" y="47"/>
                        <a:pt x="71" y="48"/>
                      </a:cubicBezTo>
                      <a:cubicBezTo>
                        <a:pt x="65" y="55"/>
                        <a:pt x="67" y="64"/>
                        <a:pt x="63" y="71"/>
                      </a:cubicBezTo>
                      <a:cubicBezTo>
                        <a:pt x="61" y="68"/>
                        <a:pt x="61" y="68"/>
                        <a:pt x="61" y="68"/>
                      </a:cubicBezTo>
                      <a:cubicBezTo>
                        <a:pt x="60" y="68"/>
                        <a:pt x="60" y="70"/>
                        <a:pt x="60" y="70"/>
                      </a:cubicBezTo>
                      <a:cubicBezTo>
                        <a:pt x="55" y="71"/>
                        <a:pt x="51" y="72"/>
                        <a:pt x="51" y="75"/>
                      </a:cubicBezTo>
                      <a:cubicBezTo>
                        <a:pt x="51" y="77"/>
                        <a:pt x="52" y="78"/>
                        <a:pt x="52" y="80"/>
                      </a:cubicBezTo>
                      <a:cubicBezTo>
                        <a:pt x="52" y="83"/>
                        <a:pt x="47" y="87"/>
                        <a:pt x="46" y="89"/>
                      </a:cubicBezTo>
                      <a:cubicBezTo>
                        <a:pt x="42" y="95"/>
                        <a:pt x="39" y="104"/>
                        <a:pt x="30" y="104"/>
                      </a:cubicBezTo>
                      <a:cubicBezTo>
                        <a:pt x="26" y="104"/>
                        <a:pt x="23" y="102"/>
                        <a:pt x="23" y="98"/>
                      </a:cubicBezTo>
                      <a:cubicBezTo>
                        <a:pt x="23" y="93"/>
                        <a:pt x="29" y="91"/>
                        <a:pt x="29" y="86"/>
                      </a:cubicBezTo>
                      <a:cubicBezTo>
                        <a:pt x="29" y="77"/>
                        <a:pt x="12" y="80"/>
                        <a:pt x="12" y="72"/>
                      </a:cubicBezTo>
                      <a:cubicBezTo>
                        <a:pt x="12" y="68"/>
                        <a:pt x="16" y="67"/>
                        <a:pt x="19" y="65"/>
                      </a:cubicBezTo>
                      <a:cubicBezTo>
                        <a:pt x="23" y="61"/>
                        <a:pt x="24" y="55"/>
                        <a:pt x="24" y="48"/>
                      </a:cubicBezTo>
                      <a:cubicBezTo>
                        <a:pt x="24" y="44"/>
                        <a:pt x="22" y="40"/>
                        <a:pt x="22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lnTo>
                        <a:pt x="22" y="4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2" name="Freeform 116">
                  <a:extLst>
                    <a:ext uri="{FF2B5EF4-FFF2-40B4-BE49-F238E27FC236}">
                      <a16:creationId xmlns:a16="http://schemas.microsoft.com/office/drawing/2014/main" id="{87032CDC-A3D8-434E-9F38-E4008E57F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56413" y="3582988"/>
                  <a:ext cx="6350" cy="952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7"/>
                    </a:cxn>
                    <a:cxn ang="0">
                      <a:pos x="0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7">
                      <a:moveTo>
                        <a:pt x="5" y="0"/>
                      </a:moveTo>
                      <a:cubicBezTo>
                        <a:pt x="5" y="4"/>
                        <a:pt x="4" y="5"/>
                        <a:pt x="4" y="7"/>
                      </a:cubicBezTo>
                      <a:cubicBezTo>
                        <a:pt x="0" y="6"/>
                        <a:pt x="0" y="3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3" name="Freeform 117">
                  <a:extLst>
                    <a:ext uri="{FF2B5EF4-FFF2-40B4-BE49-F238E27FC236}">
                      <a16:creationId xmlns:a16="http://schemas.microsoft.com/office/drawing/2014/main" id="{A4EE4B4F-5428-437C-A222-0773178CF7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64325" y="3500438"/>
                  <a:ext cx="22225" cy="11113"/>
                </a:xfrm>
                <a:custGeom>
                  <a:avLst/>
                  <a:gdLst/>
                  <a:ahLst/>
                  <a:cxnLst>
                    <a:cxn ang="0">
                      <a:pos x="16" y="4"/>
                    </a:cxn>
                    <a:cxn ang="0">
                      <a:pos x="0" y="4"/>
                    </a:cxn>
                    <a:cxn ang="0">
                      <a:pos x="16" y="4"/>
                    </a:cxn>
                  </a:cxnLst>
                  <a:rect l="0" t="0" r="r" b="b"/>
                  <a:pathLst>
                    <a:path w="16" h="8">
                      <a:moveTo>
                        <a:pt x="16" y="4"/>
                      </a:moveTo>
                      <a:cubicBezTo>
                        <a:pt x="11" y="7"/>
                        <a:pt x="4" y="8"/>
                        <a:pt x="0" y="4"/>
                      </a:cubicBezTo>
                      <a:cubicBezTo>
                        <a:pt x="9" y="0"/>
                        <a:pt x="10" y="0"/>
                        <a:pt x="16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94" name="Freeform 118">
                  <a:extLst>
                    <a:ext uri="{FF2B5EF4-FFF2-40B4-BE49-F238E27FC236}">
                      <a16:creationId xmlns:a16="http://schemas.microsoft.com/office/drawing/2014/main" id="{4D18D76C-7B42-4E95-AFD0-595D2F4D2E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6375" y="3065463"/>
                  <a:ext cx="22225" cy="9525"/>
                </a:xfrm>
                <a:custGeom>
                  <a:avLst/>
                  <a:gdLst/>
                  <a:ahLst/>
                  <a:cxnLst>
                    <a:cxn ang="0">
                      <a:pos x="17" y="1"/>
                    </a:cxn>
                    <a:cxn ang="0">
                      <a:pos x="17" y="7"/>
                    </a:cxn>
                    <a:cxn ang="0">
                      <a:pos x="13" y="7"/>
                    </a:cxn>
                    <a:cxn ang="0">
                      <a:pos x="0" y="3"/>
                    </a:cxn>
                    <a:cxn ang="0">
                      <a:pos x="17" y="1"/>
                    </a:cxn>
                  </a:cxnLst>
                  <a:rect l="0" t="0" r="r" b="b"/>
                  <a:pathLst>
                    <a:path w="17" h="7">
                      <a:moveTo>
                        <a:pt x="17" y="1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6" y="7"/>
                        <a:pt x="14" y="7"/>
                        <a:pt x="13" y="7"/>
                      </a:cubicBezTo>
                      <a:cubicBezTo>
                        <a:pt x="8" y="7"/>
                        <a:pt x="2" y="5"/>
                        <a:pt x="0" y="3"/>
                      </a:cubicBezTo>
                      <a:cubicBezTo>
                        <a:pt x="8" y="1"/>
                        <a:pt x="11" y="0"/>
                        <a:pt x="17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</p:grpSp>
        </p:grpSp>
        <p:grpSp>
          <p:nvGrpSpPr>
            <p:cNvPr id="9" name="Group 383">
              <a:extLst>
                <a:ext uri="{FF2B5EF4-FFF2-40B4-BE49-F238E27FC236}">
                  <a16:creationId xmlns:a16="http://schemas.microsoft.com/office/drawing/2014/main" id="{41A82034-F191-4222-9866-0333531B5D07}"/>
                </a:ext>
              </a:extLst>
            </p:cNvPr>
            <p:cNvGrpSpPr/>
            <p:nvPr/>
          </p:nvGrpSpPr>
          <p:grpSpPr>
            <a:xfrm>
              <a:off x="3584348" y="1207327"/>
              <a:ext cx="2773469" cy="1960289"/>
              <a:chOff x="4713288" y="1038225"/>
              <a:chExt cx="2847975" cy="2012950"/>
            </a:xfrm>
            <a:grpFill/>
          </p:grpSpPr>
          <p:sp>
            <p:nvSpPr>
              <p:cNvPr id="10" name="Freeform 101">
                <a:extLst>
                  <a:ext uri="{FF2B5EF4-FFF2-40B4-BE49-F238E27FC236}">
                    <a16:creationId xmlns:a16="http://schemas.microsoft.com/office/drawing/2014/main" id="{B829210E-C4B5-425C-A613-F363D6E31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8063" y="2127250"/>
                <a:ext cx="622300" cy="538163"/>
              </a:xfrm>
              <a:custGeom>
                <a:avLst/>
                <a:gdLst/>
                <a:ahLst/>
                <a:cxnLst>
                  <a:cxn ang="0">
                    <a:pos x="102" y="154"/>
                  </a:cxn>
                  <a:cxn ang="0">
                    <a:pos x="113" y="126"/>
                  </a:cxn>
                  <a:cxn ang="0">
                    <a:pos x="122" y="86"/>
                  </a:cxn>
                  <a:cxn ang="0">
                    <a:pos x="125" y="77"/>
                  </a:cxn>
                  <a:cxn ang="0">
                    <a:pos x="108" y="77"/>
                  </a:cxn>
                  <a:cxn ang="0">
                    <a:pos x="64" y="77"/>
                  </a:cxn>
                  <a:cxn ang="0">
                    <a:pos x="27" y="79"/>
                  </a:cxn>
                  <a:cxn ang="0">
                    <a:pos x="26" y="77"/>
                  </a:cxn>
                  <a:cxn ang="0">
                    <a:pos x="0" y="55"/>
                  </a:cxn>
                  <a:cxn ang="0">
                    <a:pos x="9" y="37"/>
                  </a:cxn>
                  <a:cxn ang="0">
                    <a:pos x="41" y="20"/>
                  </a:cxn>
                  <a:cxn ang="0">
                    <a:pos x="48" y="13"/>
                  </a:cxn>
                  <a:cxn ang="0">
                    <a:pos x="80" y="4"/>
                  </a:cxn>
                  <a:cxn ang="0">
                    <a:pos x="127" y="7"/>
                  </a:cxn>
                  <a:cxn ang="0">
                    <a:pos x="174" y="15"/>
                  </a:cxn>
                  <a:cxn ang="0">
                    <a:pos x="223" y="21"/>
                  </a:cxn>
                  <a:cxn ang="0">
                    <a:pos x="256" y="44"/>
                  </a:cxn>
                  <a:cxn ang="0">
                    <a:pos x="278" y="33"/>
                  </a:cxn>
                  <a:cxn ang="0">
                    <a:pos x="281" y="43"/>
                  </a:cxn>
                  <a:cxn ang="0">
                    <a:pos x="289" y="65"/>
                  </a:cxn>
                  <a:cxn ang="0">
                    <a:pos x="309" y="76"/>
                  </a:cxn>
                  <a:cxn ang="0">
                    <a:pos x="350" y="76"/>
                  </a:cxn>
                  <a:cxn ang="0">
                    <a:pos x="359" y="63"/>
                  </a:cxn>
                  <a:cxn ang="0">
                    <a:pos x="387" y="51"/>
                  </a:cxn>
                  <a:cxn ang="0">
                    <a:pos x="439" y="74"/>
                  </a:cxn>
                  <a:cxn ang="0">
                    <a:pos x="445" y="96"/>
                  </a:cxn>
                  <a:cxn ang="0">
                    <a:pos x="435" y="119"/>
                  </a:cxn>
                  <a:cxn ang="0">
                    <a:pos x="436" y="138"/>
                  </a:cxn>
                  <a:cxn ang="0">
                    <a:pos x="449" y="156"/>
                  </a:cxn>
                  <a:cxn ang="0">
                    <a:pos x="445" y="179"/>
                  </a:cxn>
                  <a:cxn ang="0">
                    <a:pos x="448" y="232"/>
                  </a:cxn>
                  <a:cxn ang="0">
                    <a:pos x="448" y="240"/>
                  </a:cxn>
                  <a:cxn ang="0">
                    <a:pos x="393" y="231"/>
                  </a:cxn>
                  <a:cxn ang="0">
                    <a:pos x="370" y="220"/>
                  </a:cxn>
                  <a:cxn ang="0">
                    <a:pos x="333" y="207"/>
                  </a:cxn>
                  <a:cxn ang="0">
                    <a:pos x="313" y="192"/>
                  </a:cxn>
                  <a:cxn ang="0">
                    <a:pos x="278" y="183"/>
                  </a:cxn>
                  <a:cxn ang="0">
                    <a:pos x="304" y="224"/>
                  </a:cxn>
                  <a:cxn ang="0">
                    <a:pos x="315" y="227"/>
                  </a:cxn>
                  <a:cxn ang="0">
                    <a:pos x="313" y="246"/>
                  </a:cxn>
                  <a:cxn ang="0">
                    <a:pos x="379" y="225"/>
                  </a:cxn>
                  <a:cxn ang="0">
                    <a:pos x="406" y="260"/>
                  </a:cxn>
                  <a:cxn ang="0">
                    <a:pos x="414" y="270"/>
                  </a:cxn>
                  <a:cxn ang="0">
                    <a:pos x="410" y="302"/>
                  </a:cxn>
                  <a:cxn ang="0">
                    <a:pos x="390" y="321"/>
                  </a:cxn>
                  <a:cxn ang="0">
                    <a:pos x="365" y="347"/>
                  </a:cxn>
                  <a:cxn ang="0">
                    <a:pos x="328" y="368"/>
                  </a:cxn>
                  <a:cxn ang="0">
                    <a:pos x="265" y="395"/>
                  </a:cxn>
                  <a:cxn ang="0">
                    <a:pos x="234" y="404"/>
                  </a:cxn>
                  <a:cxn ang="0">
                    <a:pos x="217" y="399"/>
                  </a:cxn>
                  <a:cxn ang="0">
                    <a:pos x="209" y="372"/>
                  </a:cxn>
                  <a:cxn ang="0">
                    <a:pos x="198" y="340"/>
                  </a:cxn>
                  <a:cxn ang="0">
                    <a:pos x="162" y="280"/>
                  </a:cxn>
                  <a:cxn ang="0">
                    <a:pos x="154" y="259"/>
                  </a:cxn>
                  <a:cxn ang="0">
                    <a:pos x="140" y="251"/>
                  </a:cxn>
                  <a:cxn ang="0">
                    <a:pos x="131" y="229"/>
                  </a:cxn>
                  <a:cxn ang="0">
                    <a:pos x="109" y="196"/>
                  </a:cxn>
                  <a:cxn ang="0">
                    <a:pos x="112" y="177"/>
                  </a:cxn>
                </a:cxnLst>
                <a:rect l="0" t="0" r="r" b="b"/>
                <a:pathLst>
                  <a:path w="467" h="405">
                    <a:moveTo>
                      <a:pt x="112" y="177"/>
                    </a:move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51"/>
                      <a:pt x="105" y="151"/>
                      <a:pt x="106" y="149"/>
                    </a:cubicBezTo>
                    <a:cubicBezTo>
                      <a:pt x="109" y="139"/>
                      <a:pt x="110" y="134"/>
                      <a:pt x="113" y="126"/>
                    </a:cubicBezTo>
                    <a:cubicBezTo>
                      <a:pt x="115" y="117"/>
                      <a:pt x="124" y="115"/>
                      <a:pt x="124" y="104"/>
                    </a:cubicBezTo>
                    <a:cubicBezTo>
                      <a:pt x="124" y="97"/>
                      <a:pt x="122" y="91"/>
                      <a:pt x="122" y="86"/>
                    </a:cubicBezTo>
                    <a:cubicBezTo>
                      <a:pt x="122" y="83"/>
                      <a:pt x="124" y="82"/>
                      <a:pt x="125" y="81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1" y="78"/>
                      <a:pt x="120" y="81"/>
                      <a:pt x="117" y="81"/>
                    </a:cubicBezTo>
                    <a:cubicBezTo>
                      <a:pt x="112" y="81"/>
                      <a:pt x="110" y="79"/>
                      <a:pt x="108" y="77"/>
                    </a:cubicBezTo>
                    <a:cubicBezTo>
                      <a:pt x="101" y="82"/>
                      <a:pt x="98" y="88"/>
                      <a:pt x="86" y="88"/>
                    </a:cubicBezTo>
                    <a:cubicBezTo>
                      <a:pt x="76" y="88"/>
                      <a:pt x="73" y="77"/>
                      <a:pt x="64" y="77"/>
                    </a:cubicBezTo>
                    <a:cubicBezTo>
                      <a:pt x="54" y="77"/>
                      <a:pt x="56" y="87"/>
                      <a:pt x="48" y="87"/>
                    </a:cubicBezTo>
                    <a:cubicBezTo>
                      <a:pt x="40" y="87"/>
                      <a:pt x="35" y="75"/>
                      <a:pt x="27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4" y="79"/>
                      <a:pt x="25" y="78"/>
                      <a:pt x="26" y="77"/>
                    </a:cubicBezTo>
                    <a:cubicBezTo>
                      <a:pt x="23" y="74"/>
                      <a:pt x="10" y="67"/>
                      <a:pt x="15" y="63"/>
                    </a:cubicBezTo>
                    <a:cubicBezTo>
                      <a:pt x="11" y="57"/>
                      <a:pt x="6" y="58"/>
                      <a:pt x="0" y="55"/>
                    </a:cubicBezTo>
                    <a:cubicBezTo>
                      <a:pt x="4" y="50"/>
                      <a:pt x="9" y="51"/>
                      <a:pt x="9" y="43"/>
                    </a:cubicBezTo>
                    <a:cubicBezTo>
                      <a:pt x="9" y="40"/>
                      <a:pt x="8" y="40"/>
                      <a:pt x="9" y="37"/>
                    </a:cubicBezTo>
                    <a:cubicBezTo>
                      <a:pt x="6" y="37"/>
                      <a:pt x="1" y="38"/>
                      <a:pt x="1" y="35"/>
                    </a:cubicBezTo>
                    <a:cubicBezTo>
                      <a:pt x="1" y="22"/>
                      <a:pt x="33" y="24"/>
                      <a:pt x="41" y="20"/>
                    </a:cubicBezTo>
                    <a:cubicBezTo>
                      <a:pt x="40" y="17"/>
                      <a:pt x="38" y="18"/>
                      <a:pt x="38" y="15"/>
                    </a:cubicBezTo>
                    <a:cubicBezTo>
                      <a:pt x="38" y="11"/>
                      <a:pt x="46" y="13"/>
                      <a:pt x="48" y="13"/>
                    </a:cubicBezTo>
                    <a:cubicBezTo>
                      <a:pt x="53" y="13"/>
                      <a:pt x="62" y="13"/>
                      <a:pt x="62" y="13"/>
                    </a:cubicBezTo>
                    <a:cubicBezTo>
                      <a:pt x="67" y="13"/>
                      <a:pt x="75" y="7"/>
                      <a:pt x="80" y="4"/>
                    </a:cubicBezTo>
                    <a:cubicBezTo>
                      <a:pt x="86" y="0"/>
                      <a:pt x="98" y="0"/>
                      <a:pt x="106" y="0"/>
                    </a:cubicBezTo>
                    <a:cubicBezTo>
                      <a:pt x="117" y="0"/>
                      <a:pt x="117" y="7"/>
                      <a:pt x="127" y="7"/>
                    </a:cubicBezTo>
                    <a:cubicBezTo>
                      <a:pt x="127" y="12"/>
                      <a:pt x="144" y="15"/>
                      <a:pt x="149" y="15"/>
                    </a:cubicBezTo>
                    <a:cubicBezTo>
                      <a:pt x="162" y="15"/>
                      <a:pt x="170" y="15"/>
                      <a:pt x="174" y="15"/>
                    </a:cubicBezTo>
                    <a:cubicBezTo>
                      <a:pt x="186" y="15"/>
                      <a:pt x="192" y="3"/>
                      <a:pt x="205" y="3"/>
                    </a:cubicBezTo>
                    <a:cubicBezTo>
                      <a:pt x="219" y="3"/>
                      <a:pt x="218" y="12"/>
                      <a:pt x="223" y="21"/>
                    </a:cubicBezTo>
                    <a:cubicBezTo>
                      <a:pt x="224" y="23"/>
                      <a:pt x="233" y="28"/>
                      <a:pt x="233" y="28"/>
                    </a:cubicBezTo>
                    <a:cubicBezTo>
                      <a:pt x="241" y="31"/>
                      <a:pt x="243" y="44"/>
                      <a:pt x="256" y="44"/>
                    </a:cubicBezTo>
                    <a:cubicBezTo>
                      <a:pt x="265" y="44"/>
                      <a:pt x="265" y="36"/>
                      <a:pt x="271" y="34"/>
                    </a:cubicBezTo>
                    <a:cubicBezTo>
                      <a:pt x="275" y="33"/>
                      <a:pt x="274" y="33"/>
                      <a:pt x="278" y="33"/>
                    </a:cubicBezTo>
                    <a:cubicBezTo>
                      <a:pt x="279" y="35"/>
                      <a:pt x="279" y="39"/>
                      <a:pt x="281" y="41"/>
                    </a:cubicBezTo>
                    <a:cubicBezTo>
                      <a:pt x="280" y="41"/>
                      <a:pt x="281" y="42"/>
                      <a:pt x="281" y="43"/>
                    </a:cubicBezTo>
                    <a:cubicBezTo>
                      <a:pt x="281" y="48"/>
                      <a:pt x="284" y="47"/>
                      <a:pt x="286" y="51"/>
                    </a:cubicBezTo>
                    <a:cubicBezTo>
                      <a:pt x="290" y="56"/>
                      <a:pt x="286" y="59"/>
                      <a:pt x="289" y="65"/>
                    </a:cubicBezTo>
                    <a:cubicBezTo>
                      <a:pt x="291" y="70"/>
                      <a:pt x="297" y="67"/>
                      <a:pt x="301" y="68"/>
                    </a:cubicBezTo>
                    <a:cubicBezTo>
                      <a:pt x="305" y="69"/>
                      <a:pt x="306" y="73"/>
                      <a:pt x="309" y="76"/>
                    </a:cubicBezTo>
                    <a:cubicBezTo>
                      <a:pt x="312" y="79"/>
                      <a:pt x="323" y="78"/>
                      <a:pt x="329" y="78"/>
                    </a:cubicBezTo>
                    <a:cubicBezTo>
                      <a:pt x="337" y="78"/>
                      <a:pt x="345" y="77"/>
                      <a:pt x="350" y="76"/>
                    </a:cubicBezTo>
                    <a:cubicBezTo>
                      <a:pt x="350" y="72"/>
                      <a:pt x="350" y="71"/>
                      <a:pt x="350" y="68"/>
                    </a:cubicBezTo>
                    <a:cubicBezTo>
                      <a:pt x="350" y="64"/>
                      <a:pt x="355" y="64"/>
                      <a:pt x="359" y="63"/>
                    </a:cubicBezTo>
                    <a:cubicBezTo>
                      <a:pt x="364" y="61"/>
                      <a:pt x="363" y="59"/>
                      <a:pt x="368" y="57"/>
                    </a:cubicBezTo>
                    <a:cubicBezTo>
                      <a:pt x="376" y="54"/>
                      <a:pt x="381" y="56"/>
                      <a:pt x="387" y="51"/>
                    </a:cubicBezTo>
                    <a:cubicBezTo>
                      <a:pt x="397" y="57"/>
                      <a:pt x="403" y="57"/>
                      <a:pt x="412" y="60"/>
                    </a:cubicBezTo>
                    <a:cubicBezTo>
                      <a:pt x="423" y="64"/>
                      <a:pt x="426" y="74"/>
                      <a:pt x="439" y="74"/>
                    </a:cubicBezTo>
                    <a:cubicBezTo>
                      <a:pt x="439" y="76"/>
                      <a:pt x="442" y="77"/>
                      <a:pt x="443" y="79"/>
                    </a:cubicBezTo>
                    <a:cubicBezTo>
                      <a:pt x="445" y="86"/>
                      <a:pt x="442" y="92"/>
                      <a:pt x="445" y="96"/>
                    </a:cubicBezTo>
                    <a:cubicBezTo>
                      <a:pt x="442" y="98"/>
                      <a:pt x="435" y="114"/>
                      <a:pt x="435" y="115"/>
                    </a:cubicBezTo>
                    <a:cubicBezTo>
                      <a:pt x="435" y="116"/>
                      <a:pt x="436" y="118"/>
                      <a:pt x="435" y="119"/>
                    </a:cubicBezTo>
                    <a:cubicBezTo>
                      <a:pt x="436" y="121"/>
                      <a:pt x="435" y="122"/>
                      <a:pt x="436" y="124"/>
                    </a:cubicBezTo>
                    <a:cubicBezTo>
                      <a:pt x="436" y="138"/>
                      <a:pt x="436" y="138"/>
                      <a:pt x="436" y="138"/>
                    </a:cubicBezTo>
                    <a:cubicBezTo>
                      <a:pt x="438" y="142"/>
                      <a:pt x="437" y="145"/>
                      <a:pt x="439" y="149"/>
                    </a:cubicBezTo>
                    <a:cubicBezTo>
                      <a:pt x="440" y="153"/>
                      <a:pt x="449" y="149"/>
                      <a:pt x="449" y="156"/>
                    </a:cubicBezTo>
                    <a:cubicBezTo>
                      <a:pt x="449" y="165"/>
                      <a:pt x="439" y="164"/>
                      <a:pt x="439" y="171"/>
                    </a:cubicBezTo>
                    <a:cubicBezTo>
                      <a:pt x="439" y="177"/>
                      <a:pt x="443" y="177"/>
                      <a:pt x="445" y="179"/>
                    </a:cubicBezTo>
                    <a:cubicBezTo>
                      <a:pt x="452" y="194"/>
                      <a:pt x="467" y="196"/>
                      <a:pt x="467" y="215"/>
                    </a:cubicBezTo>
                    <a:cubicBezTo>
                      <a:pt x="456" y="218"/>
                      <a:pt x="448" y="220"/>
                      <a:pt x="448" y="232"/>
                    </a:cubicBezTo>
                    <a:cubicBezTo>
                      <a:pt x="448" y="235"/>
                      <a:pt x="450" y="238"/>
                      <a:pt x="450" y="240"/>
                    </a:cubicBezTo>
                    <a:cubicBezTo>
                      <a:pt x="450" y="240"/>
                      <a:pt x="448" y="240"/>
                      <a:pt x="448" y="240"/>
                    </a:cubicBezTo>
                    <a:cubicBezTo>
                      <a:pt x="439" y="240"/>
                      <a:pt x="420" y="235"/>
                      <a:pt x="408" y="235"/>
                    </a:cubicBezTo>
                    <a:cubicBezTo>
                      <a:pt x="406" y="235"/>
                      <a:pt x="393" y="231"/>
                      <a:pt x="393" y="231"/>
                    </a:cubicBezTo>
                    <a:cubicBezTo>
                      <a:pt x="388" y="226"/>
                      <a:pt x="388" y="213"/>
                      <a:pt x="379" y="213"/>
                    </a:cubicBezTo>
                    <a:cubicBezTo>
                      <a:pt x="374" y="213"/>
                      <a:pt x="372" y="217"/>
                      <a:pt x="370" y="220"/>
                    </a:cubicBezTo>
                    <a:cubicBezTo>
                      <a:pt x="348" y="220"/>
                      <a:pt x="348" y="220"/>
                      <a:pt x="348" y="220"/>
                    </a:cubicBezTo>
                    <a:cubicBezTo>
                      <a:pt x="341" y="217"/>
                      <a:pt x="337" y="212"/>
                      <a:pt x="333" y="207"/>
                    </a:cubicBezTo>
                    <a:cubicBezTo>
                      <a:pt x="327" y="202"/>
                      <a:pt x="320" y="205"/>
                      <a:pt x="315" y="200"/>
                    </a:cubicBezTo>
                    <a:cubicBezTo>
                      <a:pt x="313" y="197"/>
                      <a:pt x="314" y="194"/>
                      <a:pt x="313" y="192"/>
                    </a:cubicBezTo>
                    <a:cubicBezTo>
                      <a:pt x="308" y="182"/>
                      <a:pt x="299" y="168"/>
                      <a:pt x="286" y="168"/>
                    </a:cubicBezTo>
                    <a:cubicBezTo>
                      <a:pt x="280" y="168"/>
                      <a:pt x="278" y="176"/>
                      <a:pt x="278" y="183"/>
                    </a:cubicBezTo>
                    <a:cubicBezTo>
                      <a:pt x="278" y="187"/>
                      <a:pt x="278" y="189"/>
                      <a:pt x="278" y="193"/>
                    </a:cubicBezTo>
                    <a:cubicBezTo>
                      <a:pt x="281" y="203"/>
                      <a:pt x="293" y="222"/>
                      <a:pt x="304" y="224"/>
                    </a:cubicBezTo>
                    <a:cubicBezTo>
                      <a:pt x="304" y="229"/>
                      <a:pt x="306" y="231"/>
                      <a:pt x="307" y="235"/>
                    </a:cubicBezTo>
                    <a:cubicBezTo>
                      <a:pt x="312" y="233"/>
                      <a:pt x="311" y="228"/>
                      <a:pt x="315" y="227"/>
                    </a:cubicBezTo>
                    <a:cubicBezTo>
                      <a:pt x="316" y="228"/>
                      <a:pt x="316" y="230"/>
                      <a:pt x="316" y="231"/>
                    </a:cubicBezTo>
                    <a:cubicBezTo>
                      <a:pt x="316" y="237"/>
                      <a:pt x="313" y="240"/>
                      <a:pt x="313" y="246"/>
                    </a:cubicBezTo>
                    <a:cubicBezTo>
                      <a:pt x="313" y="252"/>
                      <a:pt x="324" y="255"/>
                      <a:pt x="331" y="255"/>
                    </a:cubicBezTo>
                    <a:cubicBezTo>
                      <a:pt x="360" y="255"/>
                      <a:pt x="363" y="237"/>
                      <a:pt x="379" y="225"/>
                    </a:cubicBezTo>
                    <a:cubicBezTo>
                      <a:pt x="379" y="241"/>
                      <a:pt x="379" y="241"/>
                      <a:pt x="379" y="241"/>
                    </a:cubicBezTo>
                    <a:cubicBezTo>
                      <a:pt x="385" y="254"/>
                      <a:pt x="393" y="256"/>
                      <a:pt x="406" y="260"/>
                    </a:cubicBezTo>
                    <a:cubicBezTo>
                      <a:pt x="411" y="261"/>
                      <a:pt x="411" y="269"/>
                      <a:pt x="414" y="271"/>
                    </a:cubicBezTo>
                    <a:cubicBezTo>
                      <a:pt x="414" y="270"/>
                      <a:pt x="414" y="270"/>
                      <a:pt x="414" y="270"/>
                    </a:cubicBezTo>
                    <a:cubicBezTo>
                      <a:pt x="416" y="274"/>
                      <a:pt x="423" y="273"/>
                      <a:pt x="423" y="277"/>
                    </a:cubicBezTo>
                    <a:cubicBezTo>
                      <a:pt x="423" y="288"/>
                      <a:pt x="410" y="291"/>
                      <a:pt x="410" y="302"/>
                    </a:cubicBezTo>
                    <a:cubicBezTo>
                      <a:pt x="403" y="302"/>
                      <a:pt x="399" y="303"/>
                      <a:pt x="397" y="309"/>
                    </a:cubicBezTo>
                    <a:cubicBezTo>
                      <a:pt x="395" y="314"/>
                      <a:pt x="396" y="321"/>
                      <a:pt x="390" y="321"/>
                    </a:cubicBezTo>
                    <a:cubicBezTo>
                      <a:pt x="384" y="321"/>
                      <a:pt x="384" y="334"/>
                      <a:pt x="378" y="334"/>
                    </a:cubicBezTo>
                    <a:cubicBezTo>
                      <a:pt x="374" y="334"/>
                      <a:pt x="365" y="342"/>
                      <a:pt x="365" y="347"/>
                    </a:cubicBezTo>
                    <a:cubicBezTo>
                      <a:pt x="353" y="349"/>
                      <a:pt x="327" y="354"/>
                      <a:pt x="327" y="364"/>
                    </a:cubicBezTo>
                    <a:cubicBezTo>
                      <a:pt x="327" y="365"/>
                      <a:pt x="327" y="367"/>
                      <a:pt x="328" y="368"/>
                    </a:cubicBezTo>
                    <a:cubicBezTo>
                      <a:pt x="318" y="373"/>
                      <a:pt x="304" y="376"/>
                      <a:pt x="294" y="378"/>
                    </a:cubicBezTo>
                    <a:cubicBezTo>
                      <a:pt x="289" y="380"/>
                      <a:pt x="271" y="392"/>
                      <a:pt x="265" y="395"/>
                    </a:cubicBezTo>
                    <a:cubicBezTo>
                      <a:pt x="252" y="395"/>
                      <a:pt x="252" y="395"/>
                      <a:pt x="252" y="395"/>
                    </a:cubicBezTo>
                    <a:cubicBezTo>
                      <a:pt x="244" y="400"/>
                      <a:pt x="243" y="404"/>
                      <a:pt x="234" y="404"/>
                    </a:cubicBezTo>
                    <a:cubicBezTo>
                      <a:pt x="231" y="405"/>
                      <a:pt x="231" y="405"/>
                      <a:pt x="231" y="405"/>
                    </a:cubicBezTo>
                    <a:cubicBezTo>
                      <a:pt x="229" y="405"/>
                      <a:pt x="218" y="400"/>
                      <a:pt x="217" y="399"/>
                    </a:cubicBezTo>
                    <a:cubicBezTo>
                      <a:pt x="216" y="399"/>
                      <a:pt x="219" y="399"/>
                      <a:pt x="217" y="394"/>
                    </a:cubicBezTo>
                    <a:cubicBezTo>
                      <a:pt x="212" y="387"/>
                      <a:pt x="209" y="380"/>
                      <a:pt x="209" y="372"/>
                    </a:cubicBezTo>
                    <a:cubicBezTo>
                      <a:pt x="204" y="371"/>
                      <a:pt x="207" y="363"/>
                      <a:pt x="208" y="359"/>
                    </a:cubicBezTo>
                    <a:cubicBezTo>
                      <a:pt x="210" y="349"/>
                      <a:pt x="203" y="345"/>
                      <a:pt x="198" y="340"/>
                    </a:cubicBezTo>
                    <a:cubicBezTo>
                      <a:pt x="193" y="335"/>
                      <a:pt x="181" y="320"/>
                      <a:pt x="181" y="309"/>
                    </a:cubicBezTo>
                    <a:cubicBezTo>
                      <a:pt x="165" y="306"/>
                      <a:pt x="162" y="297"/>
                      <a:pt x="162" y="280"/>
                    </a:cubicBezTo>
                    <a:cubicBezTo>
                      <a:pt x="162" y="270"/>
                      <a:pt x="156" y="268"/>
                      <a:pt x="154" y="259"/>
                    </a:cubicBezTo>
                    <a:cubicBezTo>
                      <a:pt x="154" y="259"/>
                      <a:pt x="154" y="259"/>
                      <a:pt x="154" y="259"/>
                    </a:cubicBezTo>
                    <a:cubicBezTo>
                      <a:pt x="152" y="258"/>
                      <a:pt x="150" y="255"/>
                      <a:pt x="148" y="254"/>
                    </a:cubicBezTo>
                    <a:cubicBezTo>
                      <a:pt x="147" y="252"/>
                      <a:pt x="141" y="253"/>
                      <a:pt x="140" y="251"/>
                    </a:cubicBezTo>
                    <a:cubicBezTo>
                      <a:pt x="137" y="249"/>
                      <a:pt x="138" y="242"/>
                      <a:pt x="137" y="239"/>
                    </a:cubicBezTo>
                    <a:cubicBezTo>
                      <a:pt x="136" y="235"/>
                      <a:pt x="132" y="231"/>
                      <a:pt x="131" y="229"/>
                    </a:cubicBezTo>
                    <a:cubicBezTo>
                      <a:pt x="125" y="221"/>
                      <a:pt x="121" y="214"/>
                      <a:pt x="116" y="207"/>
                    </a:cubicBezTo>
                    <a:cubicBezTo>
                      <a:pt x="115" y="205"/>
                      <a:pt x="109" y="198"/>
                      <a:pt x="109" y="196"/>
                    </a:cubicBezTo>
                    <a:cubicBezTo>
                      <a:pt x="109" y="192"/>
                      <a:pt x="112" y="182"/>
                      <a:pt x="112" y="175"/>
                    </a:cubicBezTo>
                    <a:lnTo>
                      <a:pt x="112" y="17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02">
                <a:extLst>
                  <a:ext uri="{FF2B5EF4-FFF2-40B4-BE49-F238E27FC236}">
                    <a16:creationId xmlns:a16="http://schemas.microsoft.com/office/drawing/2014/main" id="{8B93596B-F408-4A31-95B8-1A236BF4E0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3413" y="2714625"/>
                <a:ext cx="33338" cy="63500"/>
              </a:xfrm>
              <a:custGeom>
                <a:avLst/>
                <a:gdLst/>
                <a:ahLst/>
                <a:cxnLst>
                  <a:cxn ang="0">
                    <a:pos x="25" y="30"/>
                  </a:cxn>
                  <a:cxn ang="0">
                    <a:pos x="11" y="48"/>
                  </a:cxn>
                  <a:cxn ang="0">
                    <a:pos x="0" y="35"/>
                  </a:cxn>
                  <a:cxn ang="0">
                    <a:pos x="6" y="0"/>
                  </a:cxn>
                  <a:cxn ang="0">
                    <a:pos x="25" y="30"/>
                  </a:cxn>
                </a:cxnLst>
                <a:rect l="0" t="0" r="r" b="b"/>
                <a:pathLst>
                  <a:path w="25" h="48">
                    <a:moveTo>
                      <a:pt x="25" y="30"/>
                    </a:moveTo>
                    <a:cubicBezTo>
                      <a:pt x="25" y="37"/>
                      <a:pt x="20" y="48"/>
                      <a:pt x="11" y="48"/>
                    </a:cubicBezTo>
                    <a:cubicBezTo>
                      <a:pt x="5" y="48"/>
                      <a:pt x="0" y="41"/>
                      <a:pt x="0" y="35"/>
                    </a:cubicBezTo>
                    <a:cubicBezTo>
                      <a:pt x="0" y="22"/>
                      <a:pt x="6" y="13"/>
                      <a:pt x="6" y="0"/>
                    </a:cubicBezTo>
                    <a:cubicBezTo>
                      <a:pt x="13" y="10"/>
                      <a:pt x="25" y="15"/>
                      <a:pt x="25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" name="Freeform 103">
                <a:extLst>
                  <a:ext uri="{FF2B5EF4-FFF2-40B4-BE49-F238E27FC236}">
                    <a16:creationId xmlns:a16="http://schemas.microsoft.com/office/drawing/2014/main" id="{7552D29D-65D9-4BB8-BEC6-CC775C0DB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500" y="2195513"/>
                <a:ext cx="677863" cy="544513"/>
              </a:xfrm>
              <a:custGeom>
                <a:avLst/>
                <a:gdLst/>
                <a:ahLst/>
                <a:cxnLst>
                  <a:cxn ang="0">
                    <a:pos x="148" y="270"/>
                  </a:cxn>
                  <a:cxn ang="0">
                    <a:pos x="174" y="340"/>
                  </a:cxn>
                  <a:cxn ang="0">
                    <a:pos x="200" y="401"/>
                  </a:cxn>
                  <a:cxn ang="0">
                    <a:pos x="216" y="401"/>
                  </a:cxn>
                  <a:cxn ang="0">
                    <a:pos x="237" y="379"/>
                  </a:cxn>
                  <a:cxn ang="0">
                    <a:pos x="243" y="341"/>
                  </a:cxn>
                  <a:cxn ang="0">
                    <a:pos x="268" y="298"/>
                  </a:cxn>
                  <a:cxn ang="0">
                    <a:pos x="326" y="240"/>
                  </a:cxn>
                  <a:cxn ang="0">
                    <a:pos x="374" y="218"/>
                  </a:cxn>
                  <a:cxn ang="0">
                    <a:pos x="409" y="259"/>
                  </a:cxn>
                  <a:cxn ang="0">
                    <a:pos x="423" y="302"/>
                  </a:cxn>
                  <a:cxn ang="0">
                    <a:pos x="457" y="300"/>
                  </a:cxn>
                  <a:cxn ang="0">
                    <a:pos x="476" y="367"/>
                  </a:cxn>
                  <a:cxn ang="0">
                    <a:pos x="489" y="358"/>
                  </a:cxn>
                  <a:cxn ang="0">
                    <a:pos x="472" y="316"/>
                  </a:cxn>
                  <a:cxn ang="0">
                    <a:pos x="473" y="288"/>
                  </a:cxn>
                  <a:cxn ang="0">
                    <a:pos x="483" y="254"/>
                  </a:cxn>
                  <a:cxn ang="0">
                    <a:pos x="487" y="213"/>
                  </a:cxn>
                  <a:cxn ang="0">
                    <a:pos x="467" y="197"/>
                  </a:cxn>
                  <a:cxn ang="0">
                    <a:pos x="445" y="125"/>
                  </a:cxn>
                  <a:cxn ang="0">
                    <a:pos x="423" y="130"/>
                  </a:cxn>
                  <a:cxn ang="0">
                    <a:pos x="373" y="144"/>
                  </a:cxn>
                  <a:cxn ang="0">
                    <a:pos x="341" y="147"/>
                  </a:cxn>
                  <a:cxn ang="0">
                    <a:pos x="295" y="136"/>
                  </a:cxn>
                  <a:cxn ang="0">
                    <a:pos x="254" y="116"/>
                  </a:cxn>
                  <a:cxn ang="0">
                    <a:pos x="226" y="89"/>
                  </a:cxn>
                  <a:cxn ang="0">
                    <a:pos x="229" y="69"/>
                  </a:cxn>
                  <a:cxn ang="0">
                    <a:pos x="213" y="43"/>
                  </a:cxn>
                  <a:cxn ang="0">
                    <a:pos x="178" y="16"/>
                  </a:cxn>
                  <a:cxn ang="0">
                    <a:pos x="131" y="0"/>
                  </a:cxn>
                  <a:cxn ang="0">
                    <a:pos x="94" y="21"/>
                  </a:cxn>
                  <a:cxn ang="0">
                    <a:pos x="65" y="13"/>
                  </a:cxn>
                  <a:cxn ang="0">
                    <a:pos x="23" y="46"/>
                  </a:cxn>
                  <a:cxn ang="0">
                    <a:pos x="0" y="64"/>
                  </a:cxn>
                  <a:cxn ang="0">
                    <a:pos x="1" y="87"/>
                  </a:cxn>
                  <a:cxn ang="0">
                    <a:pos x="4" y="120"/>
                  </a:cxn>
                  <a:cxn ang="0">
                    <a:pos x="13" y="181"/>
                  </a:cxn>
                  <a:cxn ang="0">
                    <a:pos x="34" y="185"/>
                  </a:cxn>
                  <a:cxn ang="0">
                    <a:pos x="70" y="185"/>
                  </a:cxn>
                  <a:cxn ang="0">
                    <a:pos x="118" y="219"/>
                  </a:cxn>
                  <a:cxn ang="0">
                    <a:pos x="127" y="248"/>
                  </a:cxn>
                  <a:cxn ang="0">
                    <a:pos x="145" y="233"/>
                  </a:cxn>
                  <a:cxn ang="0">
                    <a:pos x="149" y="265"/>
                  </a:cxn>
                </a:cxnLst>
                <a:rect l="0" t="0" r="r" b="b"/>
                <a:pathLst>
                  <a:path w="509" h="410">
                    <a:moveTo>
                      <a:pt x="149" y="265"/>
                    </a:moveTo>
                    <a:cubicBezTo>
                      <a:pt x="147" y="263"/>
                      <a:pt x="147" y="263"/>
                      <a:pt x="147" y="263"/>
                    </a:cubicBezTo>
                    <a:cubicBezTo>
                      <a:pt x="147" y="265"/>
                      <a:pt x="148" y="268"/>
                      <a:pt x="148" y="270"/>
                    </a:cubicBezTo>
                    <a:cubicBezTo>
                      <a:pt x="148" y="278"/>
                      <a:pt x="153" y="286"/>
                      <a:pt x="155" y="295"/>
                    </a:cubicBezTo>
                    <a:cubicBezTo>
                      <a:pt x="158" y="305"/>
                      <a:pt x="166" y="319"/>
                      <a:pt x="168" y="326"/>
                    </a:cubicBezTo>
                    <a:cubicBezTo>
                      <a:pt x="170" y="332"/>
                      <a:pt x="170" y="334"/>
                      <a:pt x="174" y="340"/>
                    </a:cubicBezTo>
                    <a:cubicBezTo>
                      <a:pt x="177" y="345"/>
                      <a:pt x="175" y="351"/>
                      <a:pt x="179" y="358"/>
                    </a:cubicBezTo>
                    <a:cubicBezTo>
                      <a:pt x="180" y="362"/>
                      <a:pt x="187" y="366"/>
                      <a:pt x="188" y="372"/>
                    </a:cubicBezTo>
                    <a:cubicBezTo>
                      <a:pt x="191" y="382"/>
                      <a:pt x="196" y="390"/>
                      <a:pt x="200" y="401"/>
                    </a:cubicBezTo>
                    <a:cubicBezTo>
                      <a:pt x="200" y="402"/>
                      <a:pt x="202" y="405"/>
                      <a:pt x="204" y="405"/>
                    </a:cubicBezTo>
                    <a:cubicBezTo>
                      <a:pt x="204" y="409"/>
                      <a:pt x="207" y="410"/>
                      <a:pt x="210" y="410"/>
                    </a:cubicBezTo>
                    <a:cubicBezTo>
                      <a:pt x="214" y="410"/>
                      <a:pt x="214" y="405"/>
                      <a:pt x="216" y="401"/>
                    </a:cubicBezTo>
                    <a:cubicBezTo>
                      <a:pt x="218" y="397"/>
                      <a:pt x="219" y="398"/>
                      <a:pt x="224" y="396"/>
                    </a:cubicBezTo>
                    <a:cubicBezTo>
                      <a:pt x="228" y="394"/>
                      <a:pt x="227" y="382"/>
                      <a:pt x="233" y="381"/>
                    </a:cubicBezTo>
                    <a:cubicBezTo>
                      <a:pt x="234" y="380"/>
                      <a:pt x="237" y="380"/>
                      <a:pt x="237" y="379"/>
                    </a:cubicBezTo>
                    <a:cubicBezTo>
                      <a:pt x="240" y="379"/>
                      <a:pt x="240" y="379"/>
                      <a:pt x="240" y="379"/>
                    </a:cubicBezTo>
                    <a:cubicBezTo>
                      <a:pt x="237" y="367"/>
                      <a:pt x="237" y="367"/>
                      <a:pt x="237" y="367"/>
                    </a:cubicBezTo>
                    <a:cubicBezTo>
                      <a:pt x="237" y="359"/>
                      <a:pt x="243" y="352"/>
                      <a:pt x="243" y="341"/>
                    </a:cubicBezTo>
                    <a:cubicBezTo>
                      <a:pt x="243" y="334"/>
                      <a:pt x="240" y="329"/>
                      <a:pt x="240" y="321"/>
                    </a:cubicBezTo>
                    <a:cubicBezTo>
                      <a:pt x="240" y="312"/>
                      <a:pt x="249" y="311"/>
                      <a:pt x="257" y="308"/>
                    </a:cubicBezTo>
                    <a:cubicBezTo>
                      <a:pt x="260" y="307"/>
                      <a:pt x="265" y="302"/>
                      <a:pt x="268" y="298"/>
                    </a:cubicBezTo>
                    <a:cubicBezTo>
                      <a:pt x="277" y="290"/>
                      <a:pt x="284" y="281"/>
                      <a:pt x="293" y="272"/>
                    </a:cubicBezTo>
                    <a:cubicBezTo>
                      <a:pt x="300" y="265"/>
                      <a:pt x="313" y="263"/>
                      <a:pt x="321" y="255"/>
                    </a:cubicBezTo>
                    <a:cubicBezTo>
                      <a:pt x="325" y="251"/>
                      <a:pt x="325" y="246"/>
                      <a:pt x="326" y="240"/>
                    </a:cubicBezTo>
                    <a:cubicBezTo>
                      <a:pt x="328" y="236"/>
                      <a:pt x="337" y="236"/>
                      <a:pt x="340" y="229"/>
                    </a:cubicBezTo>
                    <a:cubicBezTo>
                      <a:pt x="344" y="231"/>
                      <a:pt x="344" y="233"/>
                      <a:pt x="351" y="233"/>
                    </a:cubicBezTo>
                    <a:cubicBezTo>
                      <a:pt x="362" y="233"/>
                      <a:pt x="374" y="231"/>
                      <a:pt x="374" y="218"/>
                    </a:cubicBezTo>
                    <a:cubicBezTo>
                      <a:pt x="381" y="219"/>
                      <a:pt x="389" y="222"/>
                      <a:pt x="390" y="228"/>
                    </a:cubicBezTo>
                    <a:cubicBezTo>
                      <a:pt x="392" y="233"/>
                      <a:pt x="391" y="240"/>
                      <a:pt x="395" y="245"/>
                    </a:cubicBezTo>
                    <a:cubicBezTo>
                      <a:pt x="398" y="251"/>
                      <a:pt x="403" y="255"/>
                      <a:pt x="409" y="259"/>
                    </a:cubicBezTo>
                    <a:cubicBezTo>
                      <a:pt x="414" y="267"/>
                      <a:pt x="419" y="274"/>
                      <a:pt x="422" y="283"/>
                    </a:cubicBezTo>
                    <a:cubicBezTo>
                      <a:pt x="423" y="285"/>
                      <a:pt x="425" y="286"/>
                      <a:pt x="425" y="289"/>
                    </a:cubicBezTo>
                    <a:cubicBezTo>
                      <a:pt x="425" y="293"/>
                      <a:pt x="423" y="296"/>
                      <a:pt x="423" y="302"/>
                    </a:cubicBezTo>
                    <a:cubicBezTo>
                      <a:pt x="423" y="307"/>
                      <a:pt x="423" y="313"/>
                      <a:pt x="430" y="313"/>
                    </a:cubicBezTo>
                    <a:cubicBezTo>
                      <a:pt x="442" y="313"/>
                      <a:pt x="445" y="300"/>
                      <a:pt x="453" y="293"/>
                    </a:cubicBezTo>
                    <a:cubicBezTo>
                      <a:pt x="455" y="295"/>
                      <a:pt x="454" y="297"/>
                      <a:pt x="457" y="300"/>
                    </a:cubicBezTo>
                    <a:cubicBezTo>
                      <a:pt x="457" y="300"/>
                      <a:pt x="461" y="300"/>
                      <a:pt x="462" y="302"/>
                    </a:cubicBezTo>
                    <a:cubicBezTo>
                      <a:pt x="467" y="308"/>
                      <a:pt x="459" y="322"/>
                      <a:pt x="465" y="322"/>
                    </a:cubicBezTo>
                    <a:cubicBezTo>
                      <a:pt x="465" y="336"/>
                      <a:pt x="476" y="347"/>
                      <a:pt x="476" y="367"/>
                    </a:cubicBezTo>
                    <a:cubicBezTo>
                      <a:pt x="476" y="371"/>
                      <a:pt x="473" y="382"/>
                      <a:pt x="476" y="383"/>
                    </a:cubicBezTo>
                    <a:cubicBezTo>
                      <a:pt x="480" y="376"/>
                      <a:pt x="481" y="371"/>
                      <a:pt x="485" y="363"/>
                    </a:cubicBezTo>
                    <a:cubicBezTo>
                      <a:pt x="486" y="361"/>
                      <a:pt x="489" y="360"/>
                      <a:pt x="489" y="358"/>
                    </a:cubicBezTo>
                    <a:cubicBezTo>
                      <a:pt x="489" y="354"/>
                      <a:pt x="483" y="334"/>
                      <a:pt x="479" y="330"/>
                    </a:cubicBezTo>
                    <a:cubicBezTo>
                      <a:pt x="476" y="327"/>
                      <a:pt x="472" y="325"/>
                      <a:pt x="472" y="320"/>
                    </a:cubicBezTo>
                    <a:cubicBezTo>
                      <a:pt x="472" y="319"/>
                      <a:pt x="472" y="318"/>
                      <a:pt x="472" y="316"/>
                    </a:cubicBezTo>
                    <a:cubicBezTo>
                      <a:pt x="472" y="317"/>
                      <a:pt x="472" y="317"/>
                      <a:pt x="472" y="317"/>
                    </a:cubicBezTo>
                    <a:cubicBezTo>
                      <a:pt x="473" y="316"/>
                      <a:pt x="476" y="311"/>
                      <a:pt x="476" y="307"/>
                    </a:cubicBezTo>
                    <a:cubicBezTo>
                      <a:pt x="476" y="302"/>
                      <a:pt x="476" y="293"/>
                      <a:pt x="473" y="288"/>
                    </a:cubicBezTo>
                    <a:cubicBezTo>
                      <a:pt x="470" y="284"/>
                      <a:pt x="464" y="284"/>
                      <a:pt x="464" y="276"/>
                    </a:cubicBezTo>
                    <a:cubicBezTo>
                      <a:pt x="464" y="268"/>
                      <a:pt x="467" y="262"/>
                      <a:pt x="472" y="258"/>
                    </a:cubicBezTo>
                    <a:cubicBezTo>
                      <a:pt x="474" y="255"/>
                      <a:pt x="479" y="256"/>
                      <a:pt x="483" y="254"/>
                    </a:cubicBezTo>
                    <a:cubicBezTo>
                      <a:pt x="493" y="247"/>
                      <a:pt x="500" y="244"/>
                      <a:pt x="509" y="230"/>
                    </a:cubicBezTo>
                    <a:cubicBezTo>
                      <a:pt x="506" y="230"/>
                      <a:pt x="505" y="231"/>
                      <a:pt x="501" y="231"/>
                    </a:cubicBezTo>
                    <a:cubicBezTo>
                      <a:pt x="493" y="231"/>
                      <a:pt x="487" y="222"/>
                      <a:pt x="487" y="213"/>
                    </a:cubicBezTo>
                    <a:cubicBezTo>
                      <a:pt x="483" y="212"/>
                      <a:pt x="482" y="199"/>
                      <a:pt x="478" y="199"/>
                    </a:cubicBezTo>
                    <a:cubicBezTo>
                      <a:pt x="475" y="199"/>
                      <a:pt x="472" y="202"/>
                      <a:pt x="469" y="202"/>
                    </a:cubicBezTo>
                    <a:cubicBezTo>
                      <a:pt x="468" y="202"/>
                      <a:pt x="467" y="199"/>
                      <a:pt x="467" y="197"/>
                    </a:cubicBezTo>
                    <a:cubicBezTo>
                      <a:pt x="467" y="181"/>
                      <a:pt x="479" y="180"/>
                      <a:pt x="479" y="163"/>
                    </a:cubicBezTo>
                    <a:cubicBezTo>
                      <a:pt x="479" y="154"/>
                      <a:pt x="472" y="151"/>
                      <a:pt x="468" y="144"/>
                    </a:cubicBezTo>
                    <a:cubicBezTo>
                      <a:pt x="457" y="139"/>
                      <a:pt x="448" y="140"/>
                      <a:pt x="445" y="125"/>
                    </a:cubicBezTo>
                    <a:cubicBezTo>
                      <a:pt x="442" y="125"/>
                      <a:pt x="442" y="125"/>
                      <a:pt x="442" y="125"/>
                    </a:cubicBezTo>
                    <a:cubicBezTo>
                      <a:pt x="438" y="129"/>
                      <a:pt x="438" y="129"/>
                      <a:pt x="438" y="129"/>
                    </a:cubicBezTo>
                    <a:cubicBezTo>
                      <a:pt x="433" y="131"/>
                      <a:pt x="427" y="126"/>
                      <a:pt x="423" y="130"/>
                    </a:cubicBezTo>
                    <a:cubicBezTo>
                      <a:pt x="422" y="132"/>
                      <a:pt x="421" y="133"/>
                      <a:pt x="418" y="135"/>
                    </a:cubicBezTo>
                    <a:cubicBezTo>
                      <a:pt x="415" y="137"/>
                      <a:pt x="401" y="149"/>
                      <a:pt x="394" y="149"/>
                    </a:cubicBezTo>
                    <a:cubicBezTo>
                      <a:pt x="387" y="149"/>
                      <a:pt x="382" y="144"/>
                      <a:pt x="373" y="144"/>
                    </a:cubicBezTo>
                    <a:cubicBezTo>
                      <a:pt x="362" y="144"/>
                      <a:pt x="360" y="152"/>
                      <a:pt x="354" y="155"/>
                    </a:cubicBezTo>
                    <a:cubicBezTo>
                      <a:pt x="353" y="152"/>
                      <a:pt x="352" y="145"/>
                      <a:pt x="349" y="145"/>
                    </a:cubicBezTo>
                    <a:cubicBezTo>
                      <a:pt x="347" y="145"/>
                      <a:pt x="345" y="147"/>
                      <a:pt x="341" y="147"/>
                    </a:cubicBezTo>
                    <a:cubicBezTo>
                      <a:pt x="335" y="147"/>
                      <a:pt x="329" y="147"/>
                      <a:pt x="323" y="147"/>
                    </a:cubicBezTo>
                    <a:cubicBezTo>
                      <a:pt x="313" y="147"/>
                      <a:pt x="309" y="141"/>
                      <a:pt x="302" y="136"/>
                    </a:cubicBezTo>
                    <a:cubicBezTo>
                      <a:pt x="300" y="135"/>
                      <a:pt x="296" y="139"/>
                      <a:pt x="295" y="136"/>
                    </a:cubicBezTo>
                    <a:cubicBezTo>
                      <a:pt x="293" y="132"/>
                      <a:pt x="293" y="129"/>
                      <a:pt x="290" y="127"/>
                    </a:cubicBezTo>
                    <a:cubicBezTo>
                      <a:pt x="283" y="124"/>
                      <a:pt x="279" y="126"/>
                      <a:pt x="273" y="120"/>
                    </a:cubicBezTo>
                    <a:cubicBezTo>
                      <a:pt x="268" y="115"/>
                      <a:pt x="263" y="118"/>
                      <a:pt x="254" y="116"/>
                    </a:cubicBezTo>
                    <a:cubicBezTo>
                      <a:pt x="246" y="114"/>
                      <a:pt x="243" y="108"/>
                      <a:pt x="236" y="106"/>
                    </a:cubicBezTo>
                    <a:cubicBezTo>
                      <a:pt x="234" y="105"/>
                      <a:pt x="229" y="106"/>
                      <a:pt x="228" y="103"/>
                    </a:cubicBezTo>
                    <a:cubicBezTo>
                      <a:pt x="227" y="98"/>
                      <a:pt x="227" y="94"/>
                      <a:pt x="226" y="89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1" y="85"/>
                      <a:pt x="236" y="86"/>
                      <a:pt x="236" y="80"/>
                    </a:cubicBezTo>
                    <a:cubicBezTo>
                      <a:pt x="236" y="75"/>
                      <a:pt x="229" y="74"/>
                      <a:pt x="229" y="69"/>
                    </a:cubicBezTo>
                    <a:cubicBezTo>
                      <a:pt x="229" y="57"/>
                      <a:pt x="246" y="59"/>
                      <a:pt x="246" y="47"/>
                    </a:cubicBezTo>
                    <a:cubicBezTo>
                      <a:pt x="246" y="43"/>
                      <a:pt x="236" y="35"/>
                      <a:pt x="232" y="35"/>
                    </a:cubicBezTo>
                    <a:cubicBezTo>
                      <a:pt x="224" y="35"/>
                      <a:pt x="221" y="42"/>
                      <a:pt x="213" y="43"/>
                    </a:cubicBezTo>
                    <a:cubicBezTo>
                      <a:pt x="205" y="40"/>
                      <a:pt x="200" y="40"/>
                      <a:pt x="194" y="34"/>
                    </a:cubicBezTo>
                    <a:cubicBezTo>
                      <a:pt x="191" y="31"/>
                      <a:pt x="193" y="25"/>
                      <a:pt x="188" y="24"/>
                    </a:cubicBezTo>
                    <a:cubicBezTo>
                      <a:pt x="182" y="22"/>
                      <a:pt x="178" y="24"/>
                      <a:pt x="178" y="16"/>
                    </a:cubicBezTo>
                    <a:cubicBezTo>
                      <a:pt x="172" y="15"/>
                      <a:pt x="168" y="15"/>
                      <a:pt x="163" y="15"/>
                    </a:cubicBezTo>
                    <a:cubicBezTo>
                      <a:pt x="154" y="15"/>
                      <a:pt x="150" y="23"/>
                      <a:pt x="140" y="23"/>
                    </a:cubicBezTo>
                    <a:cubicBezTo>
                      <a:pt x="130" y="23"/>
                      <a:pt x="140" y="0"/>
                      <a:pt x="131" y="0"/>
                    </a:cubicBezTo>
                    <a:cubicBezTo>
                      <a:pt x="122" y="0"/>
                      <a:pt x="120" y="10"/>
                      <a:pt x="116" y="10"/>
                    </a:cubicBezTo>
                    <a:cubicBezTo>
                      <a:pt x="115" y="10"/>
                      <a:pt x="114" y="11"/>
                      <a:pt x="113" y="10"/>
                    </a:cubicBezTo>
                    <a:cubicBezTo>
                      <a:pt x="110" y="16"/>
                      <a:pt x="103" y="21"/>
                      <a:pt x="94" y="21"/>
                    </a:cubicBezTo>
                    <a:cubicBezTo>
                      <a:pt x="91" y="21"/>
                      <a:pt x="90" y="16"/>
                      <a:pt x="86" y="16"/>
                    </a:cubicBezTo>
                    <a:cubicBezTo>
                      <a:pt x="83" y="16"/>
                      <a:pt x="73" y="20"/>
                      <a:pt x="72" y="15"/>
                    </a:cubicBezTo>
                    <a:cubicBezTo>
                      <a:pt x="68" y="15"/>
                      <a:pt x="69" y="13"/>
                      <a:pt x="65" y="13"/>
                    </a:cubicBezTo>
                    <a:cubicBezTo>
                      <a:pt x="54" y="13"/>
                      <a:pt x="53" y="24"/>
                      <a:pt x="45" y="32"/>
                    </a:cubicBezTo>
                    <a:cubicBezTo>
                      <a:pt x="42" y="35"/>
                      <a:pt x="37" y="35"/>
                      <a:pt x="33" y="39"/>
                    </a:cubicBezTo>
                    <a:cubicBezTo>
                      <a:pt x="30" y="42"/>
                      <a:pt x="28" y="46"/>
                      <a:pt x="23" y="46"/>
                    </a:cubicBezTo>
                    <a:cubicBezTo>
                      <a:pt x="19" y="46"/>
                      <a:pt x="16" y="42"/>
                      <a:pt x="12" y="42"/>
                    </a:cubicBezTo>
                    <a:cubicBezTo>
                      <a:pt x="11" y="42"/>
                      <a:pt x="11" y="45"/>
                      <a:pt x="10" y="45"/>
                    </a:cubicBezTo>
                    <a:cubicBezTo>
                      <a:pt x="7" y="47"/>
                      <a:pt x="0" y="63"/>
                      <a:pt x="0" y="64"/>
                    </a:cubicBezTo>
                    <a:cubicBezTo>
                      <a:pt x="0" y="65"/>
                      <a:pt x="1" y="67"/>
                      <a:pt x="0" y="68"/>
                    </a:cubicBezTo>
                    <a:cubicBezTo>
                      <a:pt x="1" y="70"/>
                      <a:pt x="0" y="71"/>
                      <a:pt x="1" y="73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3" y="91"/>
                      <a:pt x="2" y="94"/>
                      <a:pt x="4" y="98"/>
                    </a:cubicBezTo>
                    <a:cubicBezTo>
                      <a:pt x="5" y="102"/>
                      <a:pt x="14" y="98"/>
                      <a:pt x="14" y="105"/>
                    </a:cubicBezTo>
                    <a:cubicBezTo>
                      <a:pt x="14" y="114"/>
                      <a:pt x="4" y="113"/>
                      <a:pt x="4" y="120"/>
                    </a:cubicBezTo>
                    <a:cubicBezTo>
                      <a:pt x="4" y="126"/>
                      <a:pt x="8" y="126"/>
                      <a:pt x="10" y="128"/>
                    </a:cubicBezTo>
                    <a:cubicBezTo>
                      <a:pt x="17" y="143"/>
                      <a:pt x="32" y="145"/>
                      <a:pt x="32" y="164"/>
                    </a:cubicBezTo>
                    <a:cubicBezTo>
                      <a:pt x="21" y="167"/>
                      <a:pt x="13" y="169"/>
                      <a:pt x="13" y="181"/>
                    </a:cubicBezTo>
                    <a:cubicBezTo>
                      <a:pt x="13" y="184"/>
                      <a:pt x="15" y="187"/>
                      <a:pt x="15" y="189"/>
                    </a:cubicBezTo>
                    <a:cubicBezTo>
                      <a:pt x="30" y="188"/>
                      <a:pt x="30" y="188"/>
                      <a:pt x="30" y="188"/>
                    </a:cubicBezTo>
                    <a:cubicBezTo>
                      <a:pt x="31" y="187"/>
                      <a:pt x="33" y="186"/>
                      <a:pt x="34" y="185"/>
                    </a:cubicBezTo>
                    <a:cubicBezTo>
                      <a:pt x="46" y="188"/>
                      <a:pt x="46" y="188"/>
                      <a:pt x="46" y="188"/>
                    </a:cubicBezTo>
                    <a:cubicBezTo>
                      <a:pt x="50" y="188"/>
                      <a:pt x="52" y="184"/>
                      <a:pt x="57" y="184"/>
                    </a:cubicBezTo>
                    <a:cubicBezTo>
                      <a:pt x="62" y="184"/>
                      <a:pt x="65" y="184"/>
                      <a:pt x="70" y="185"/>
                    </a:cubicBezTo>
                    <a:cubicBezTo>
                      <a:pt x="75" y="187"/>
                      <a:pt x="78" y="197"/>
                      <a:pt x="82" y="203"/>
                    </a:cubicBezTo>
                    <a:cubicBezTo>
                      <a:pt x="86" y="209"/>
                      <a:pt x="99" y="218"/>
                      <a:pt x="108" y="218"/>
                    </a:cubicBezTo>
                    <a:cubicBezTo>
                      <a:pt x="111" y="218"/>
                      <a:pt x="114" y="218"/>
                      <a:pt x="118" y="219"/>
                    </a:cubicBezTo>
                    <a:cubicBezTo>
                      <a:pt x="116" y="221"/>
                      <a:pt x="116" y="225"/>
                      <a:pt x="112" y="225"/>
                    </a:cubicBezTo>
                    <a:cubicBezTo>
                      <a:pt x="108" y="227"/>
                      <a:pt x="105" y="225"/>
                      <a:pt x="101" y="227"/>
                    </a:cubicBezTo>
                    <a:cubicBezTo>
                      <a:pt x="108" y="234"/>
                      <a:pt x="113" y="248"/>
                      <a:pt x="127" y="248"/>
                    </a:cubicBezTo>
                    <a:cubicBezTo>
                      <a:pt x="138" y="248"/>
                      <a:pt x="139" y="233"/>
                      <a:pt x="144" y="227"/>
                    </a:cubicBezTo>
                    <a:cubicBezTo>
                      <a:pt x="148" y="227"/>
                      <a:pt x="148" y="227"/>
                      <a:pt x="148" y="227"/>
                    </a:cubicBezTo>
                    <a:cubicBezTo>
                      <a:pt x="148" y="229"/>
                      <a:pt x="145" y="232"/>
                      <a:pt x="145" y="233"/>
                    </a:cubicBezTo>
                    <a:cubicBezTo>
                      <a:pt x="145" y="239"/>
                      <a:pt x="150" y="244"/>
                      <a:pt x="150" y="251"/>
                    </a:cubicBezTo>
                    <a:cubicBezTo>
                      <a:pt x="150" y="257"/>
                      <a:pt x="147" y="258"/>
                      <a:pt x="147" y="264"/>
                    </a:cubicBezTo>
                    <a:lnTo>
                      <a:pt x="149" y="26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" name="Freeform 104">
                <a:extLst>
                  <a:ext uri="{FF2B5EF4-FFF2-40B4-BE49-F238E27FC236}">
                    <a16:creationId xmlns:a16="http://schemas.microsoft.com/office/drawing/2014/main" id="{F620DACE-5EE3-47D2-9E7D-A00DB76F0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5350" y="2781300"/>
                <a:ext cx="177800" cy="192088"/>
              </a:xfrm>
              <a:custGeom>
                <a:avLst/>
                <a:gdLst/>
                <a:ahLst/>
                <a:cxnLst>
                  <a:cxn ang="0">
                    <a:pos x="59" y="74"/>
                  </a:cxn>
                  <a:cxn ang="0">
                    <a:pos x="58" y="70"/>
                  </a:cxn>
                  <a:cxn ang="0">
                    <a:pos x="51" y="68"/>
                  </a:cxn>
                  <a:cxn ang="0">
                    <a:pos x="45" y="53"/>
                  </a:cxn>
                  <a:cxn ang="0">
                    <a:pos x="28" y="38"/>
                  </a:cxn>
                  <a:cxn ang="0">
                    <a:pos x="22" y="25"/>
                  </a:cxn>
                  <a:cxn ang="0">
                    <a:pos x="11" y="21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11" y="4"/>
                  </a:cxn>
                  <a:cxn ang="0">
                    <a:pos x="26" y="4"/>
                  </a:cxn>
                  <a:cxn ang="0">
                    <a:pos x="42" y="20"/>
                  </a:cxn>
                  <a:cxn ang="0">
                    <a:pos x="47" y="23"/>
                  </a:cxn>
                  <a:cxn ang="0">
                    <a:pos x="61" y="35"/>
                  </a:cxn>
                  <a:cxn ang="0">
                    <a:pos x="86" y="53"/>
                  </a:cxn>
                  <a:cxn ang="0">
                    <a:pos x="101" y="64"/>
                  </a:cxn>
                  <a:cxn ang="0">
                    <a:pos x="100" y="66"/>
                  </a:cxn>
                  <a:cxn ang="0">
                    <a:pos x="103" y="66"/>
                  </a:cxn>
                  <a:cxn ang="0">
                    <a:pos x="107" y="70"/>
                  </a:cxn>
                  <a:cxn ang="0">
                    <a:pos x="105" y="74"/>
                  </a:cxn>
                  <a:cxn ang="0">
                    <a:pos x="114" y="81"/>
                  </a:cxn>
                  <a:cxn ang="0">
                    <a:pos x="124" y="98"/>
                  </a:cxn>
                  <a:cxn ang="0">
                    <a:pos x="133" y="106"/>
                  </a:cxn>
                  <a:cxn ang="0">
                    <a:pos x="133" y="125"/>
                  </a:cxn>
                  <a:cxn ang="0">
                    <a:pos x="131" y="138"/>
                  </a:cxn>
                  <a:cxn ang="0">
                    <a:pos x="119" y="144"/>
                  </a:cxn>
                  <a:cxn ang="0">
                    <a:pos x="108" y="132"/>
                  </a:cxn>
                  <a:cxn ang="0">
                    <a:pos x="84" y="112"/>
                  </a:cxn>
                  <a:cxn ang="0">
                    <a:pos x="67" y="85"/>
                  </a:cxn>
                  <a:cxn ang="0">
                    <a:pos x="59" y="74"/>
                  </a:cxn>
                </a:cxnLst>
                <a:rect l="0" t="0" r="r" b="b"/>
                <a:pathLst>
                  <a:path w="133" h="144">
                    <a:moveTo>
                      <a:pt x="59" y="74"/>
                    </a:moveTo>
                    <a:cubicBezTo>
                      <a:pt x="58" y="74"/>
                      <a:pt x="59" y="72"/>
                      <a:pt x="58" y="70"/>
                    </a:cubicBezTo>
                    <a:cubicBezTo>
                      <a:pt x="57" y="69"/>
                      <a:pt x="52" y="69"/>
                      <a:pt x="51" y="68"/>
                    </a:cubicBezTo>
                    <a:cubicBezTo>
                      <a:pt x="49" y="67"/>
                      <a:pt x="45" y="56"/>
                      <a:pt x="45" y="53"/>
                    </a:cubicBezTo>
                    <a:cubicBezTo>
                      <a:pt x="41" y="43"/>
                      <a:pt x="31" y="44"/>
                      <a:pt x="28" y="38"/>
                    </a:cubicBezTo>
                    <a:cubicBezTo>
                      <a:pt x="26" y="33"/>
                      <a:pt x="24" y="30"/>
                      <a:pt x="22" y="25"/>
                    </a:cubicBezTo>
                    <a:cubicBezTo>
                      <a:pt x="20" y="21"/>
                      <a:pt x="15" y="22"/>
                      <a:pt x="11" y="21"/>
                    </a:cubicBezTo>
                    <a:cubicBezTo>
                      <a:pt x="8" y="20"/>
                      <a:pt x="1" y="8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" y="0"/>
                      <a:pt x="8" y="2"/>
                      <a:pt x="11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7"/>
                      <a:pt x="38" y="13"/>
                      <a:pt x="42" y="20"/>
                    </a:cubicBezTo>
                    <a:cubicBezTo>
                      <a:pt x="43" y="23"/>
                      <a:pt x="45" y="22"/>
                      <a:pt x="47" y="23"/>
                    </a:cubicBezTo>
                    <a:cubicBezTo>
                      <a:pt x="53" y="25"/>
                      <a:pt x="56" y="30"/>
                      <a:pt x="61" y="35"/>
                    </a:cubicBezTo>
                    <a:cubicBezTo>
                      <a:pt x="69" y="43"/>
                      <a:pt x="74" y="49"/>
                      <a:pt x="86" y="53"/>
                    </a:cubicBezTo>
                    <a:cubicBezTo>
                      <a:pt x="93" y="55"/>
                      <a:pt x="101" y="57"/>
                      <a:pt x="101" y="64"/>
                    </a:cubicBezTo>
                    <a:cubicBezTo>
                      <a:pt x="101" y="64"/>
                      <a:pt x="100" y="65"/>
                      <a:pt x="100" y="66"/>
                    </a:cubicBezTo>
                    <a:cubicBezTo>
                      <a:pt x="101" y="66"/>
                      <a:pt x="102" y="66"/>
                      <a:pt x="103" y="66"/>
                    </a:cubicBezTo>
                    <a:cubicBezTo>
                      <a:pt x="105" y="66"/>
                      <a:pt x="106" y="68"/>
                      <a:pt x="107" y="70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80"/>
                      <a:pt x="109" y="81"/>
                      <a:pt x="114" y="81"/>
                    </a:cubicBezTo>
                    <a:cubicBezTo>
                      <a:pt x="114" y="91"/>
                      <a:pt x="119" y="93"/>
                      <a:pt x="124" y="98"/>
                    </a:cubicBezTo>
                    <a:cubicBezTo>
                      <a:pt x="127" y="101"/>
                      <a:pt x="133" y="102"/>
                      <a:pt x="133" y="106"/>
                    </a:cubicBezTo>
                    <a:cubicBezTo>
                      <a:pt x="133" y="112"/>
                      <a:pt x="133" y="116"/>
                      <a:pt x="133" y="125"/>
                    </a:cubicBezTo>
                    <a:cubicBezTo>
                      <a:pt x="128" y="127"/>
                      <a:pt x="131" y="133"/>
                      <a:pt x="131" y="138"/>
                    </a:cubicBezTo>
                    <a:cubicBezTo>
                      <a:pt x="131" y="143"/>
                      <a:pt x="122" y="144"/>
                      <a:pt x="119" y="144"/>
                    </a:cubicBezTo>
                    <a:cubicBezTo>
                      <a:pt x="116" y="144"/>
                      <a:pt x="109" y="132"/>
                      <a:pt x="108" y="132"/>
                    </a:cubicBezTo>
                    <a:cubicBezTo>
                      <a:pt x="100" y="124"/>
                      <a:pt x="92" y="120"/>
                      <a:pt x="84" y="112"/>
                    </a:cubicBezTo>
                    <a:cubicBezTo>
                      <a:pt x="75" y="103"/>
                      <a:pt x="71" y="95"/>
                      <a:pt x="67" y="85"/>
                    </a:cubicBezTo>
                    <a:cubicBezTo>
                      <a:pt x="66" y="83"/>
                      <a:pt x="60" y="74"/>
                      <a:pt x="59" y="7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4" name="Freeform 105">
                <a:extLst>
                  <a:ext uri="{FF2B5EF4-FFF2-40B4-BE49-F238E27FC236}">
                    <a16:creationId xmlns:a16="http://schemas.microsoft.com/office/drawing/2014/main" id="{76828C69-5F36-45AC-9FE6-BA0B9B152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3950" y="2757488"/>
                <a:ext cx="169863" cy="188913"/>
              </a:xfrm>
              <a:custGeom>
                <a:avLst/>
                <a:gdLst/>
                <a:ahLst/>
                <a:cxnLst>
                  <a:cxn ang="0">
                    <a:pos x="37" y="130"/>
                  </a:cxn>
                  <a:cxn ang="0">
                    <a:pos x="36" y="124"/>
                  </a:cxn>
                  <a:cxn ang="0">
                    <a:pos x="27" y="126"/>
                  </a:cxn>
                  <a:cxn ang="0">
                    <a:pos x="11" y="102"/>
                  </a:cxn>
                  <a:cxn ang="0">
                    <a:pos x="12" y="99"/>
                  </a:cxn>
                  <a:cxn ang="0">
                    <a:pos x="6" y="97"/>
                  </a:cxn>
                  <a:cxn ang="0">
                    <a:pos x="0" y="78"/>
                  </a:cxn>
                  <a:cxn ang="0">
                    <a:pos x="15" y="74"/>
                  </a:cxn>
                  <a:cxn ang="0">
                    <a:pos x="33" y="54"/>
                  </a:cxn>
                  <a:cxn ang="0">
                    <a:pos x="45" y="50"/>
                  </a:cxn>
                  <a:cxn ang="0">
                    <a:pos x="56" y="41"/>
                  </a:cxn>
                  <a:cxn ang="0">
                    <a:pos x="59" y="35"/>
                  </a:cxn>
                  <a:cxn ang="0">
                    <a:pos x="63" y="32"/>
                  </a:cxn>
                  <a:cxn ang="0">
                    <a:pos x="66" y="29"/>
                  </a:cxn>
                  <a:cxn ang="0">
                    <a:pos x="82" y="23"/>
                  </a:cxn>
                  <a:cxn ang="0">
                    <a:pos x="102" y="0"/>
                  </a:cxn>
                  <a:cxn ang="0">
                    <a:pos x="109" y="11"/>
                  </a:cxn>
                  <a:cxn ang="0">
                    <a:pos x="127" y="23"/>
                  </a:cxn>
                  <a:cxn ang="0">
                    <a:pos x="117" y="29"/>
                  </a:cxn>
                  <a:cxn ang="0">
                    <a:pos x="119" y="31"/>
                  </a:cxn>
                  <a:cxn ang="0">
                    <a:pos x="106" y="37"/>
                  </a:cxn>
                  <a:cxn ang="0">
                    <a:pos x="108" y="41"/>
                  </a:cxn>
                  <a:cxn ang="0">
                    <a:pos x="105" y="44"/>
                  </a:cxn>
                  <a:cxn ang="0">
                    <a:pos x="125" y="73"/>
                  </a:cxn>
                  <a:cxn ang="0">
                    <a:pos x="115" y="77"/>
                  </a:cxn>
                  <a:cxn ang="0">
                    <a:pos x="111" y="78"/>
                  </a:cxn>
                  <a:cxn ang="0">
                    <a:pos x="109" y="83"/>
                  </a:cxn>
                  <a:cxn ang="0">
                    <a:pos x="103" y="102"/>
                  </a:cxn>
                  <a:cxn ang="0">
                    <a:pos x="93" y="113"/>
                  </a:cxn>
                  <a:cxn ang="0">
                    <a:pos x="95" y="119"/>
                  </a:cxn>
                  <a:cxn ang="0">
                    <a:pos x="90" y="134"/>
                  </a:cxn>
                  <a:cxn ang="0">
                    <a:pos x="76" y="141"/>
                  </a:cxn>
                  <a:cxn ang="0">
                    <a:pos x="71" y="135"/>
                  </a:cxn>
                  <a:cxn ang="0">
                    <a:pos x="51" y="128"/>
                  </a:cxn>
                  <a:cxn ang="0">
                    <a:pos x="40" y="132"/>
                  </a:cxn>
                  <a:cxn ang="0">
                    <a:pos x="37" y="130"/>
                  </a:cxn>
                </a:cxnLst>
                <a:rect l="0" t="0" r="r" b="b"/>
                <a:pathLst>
                  <a:path w="127" h="141">
                    <a:moveTo>
                      <a:pt x="37" y="130"/>
                    </a:moveTo>
                    <a:cubicBezTo>
                      <a:pt x="36" y="130"/>
                      <a:pt x="36" y="125"/>
                      <a:pt x="36" y="124"/>
                    </a:cubicBezTo>
                    <a:cubicBezTo>
                      <a:pt x="32" y="123"/>
                      <a:pt x="30" y="126"/>
                      <a:pt x="27" y="126"/>
                    </a:cubicBezTo>
                    <a:cubicBezTo>
                      <a:pt x="10" y="126"/>
                      <a:pt x="17" y="110"/>
                      <a:pt x="11" y="102"/>
                    </a:cubicBezTo>
                    <a:cubicBezTo>
                      <a:pt x="11" y="101"/>
                      <a:pt x="12" y="100"/>
                      <a:pt x="12" y="99"/>
                    </a:cubicBezTo>
                    <a:cubicBezTo>
                      <a:pt x="11" y="97"/>
                      <a:pt x="8" y="97"/>
                      <a:pt x="6" y="97"/>
                    </a:cubicBezTo>
                    <a:cubicBezTo>
                      <a:pt x="4" y="96"/>
                      <a:pt x="0" y="80"/>
                      <a:pt x="0" y="78"/>
                    </a:cubicBezTo>
                    <a:cubicBezTo>
                      <a:pt x="0" y="71"/>
                      <a:pt x="9" y="74"/>
                      <a:pt x="15" y="74"/>
                    </a:cubicBezTo>
                    <a:cubicBezTo>
                      <a:pt x="29" y="74"/>
                      <a:pt x="27" y="60"/>
                      <a:pt x="33" y="54"/>
                    </a:cubicBezTo>
                    <a:cubicBezTo>
                      <a:pt x="36" y="51"/>
                      <a:pt x="41" y="51"/>
                      <a:pt x="45" y="50"/>
                    </a:cubicBezTo>
                    <a:cubicBezTo>
                      <a:pt x="52" y="49"/>
                      <a:pt x="52" y="44"/>
                      <a:pt x="56" y="41"/>
                    </a:cubicBezTo>
                    <a:cubicBezTo>
                      <a:pt x="54" y="39"/>
                      <a:pt x="59" y="35"/>
                      <a:pt x="59" y="35"/>
                    </a:cubicBezTo>
                    <a:cubicBezTo>
                      <a:pt x="61" y="34"/>
                      <a:pt x="61" y="33"/>
                      <a:pt x="63" y="32"/>
                    </a:cubicBezTo>
                    <a:cubicBezTo>
                      <a:pt x="64" y="32"/>
                      <a:pt x="65" y="30"/>
                      <a:pt x="66" y="29"/>
                    </a:cubicBezTo>
                    <a:cubicBezTo>
                      <a:pt x="70" y="25"/>
                      <a:pt x="80" y="27"/>
                      <a:pt x="82" y="23"/>
                    </a:cubicBezTo>
                    <a:cubicBezTo>
                      <a:pt x="85" y="16"/>
                      <a:pt x="95" y="0"/>
                      <a:pt x="102" y="0"/>
                    </a:cubicBezTo>
                    <a:cubicBezTo>
                      <a:pt x="109" y="0"/>
                      <a:pt x="109" y="4"/>
                      <a:pt x="109" y="11"/>
                    </a:cubicBezTo>
                    <a:cubicBezTo>
                      <a:pt x="109" y="20"/>
                      <a:pt x="127" y="15"/>
                      <a:pt x="127" y="23"/>
                    </a:cubicBezTo>
                    <a:cubicBezTo>
                      <a:pt x="127" y="27"/>
                      <a:pt x="117" y="25"/>
                      <a:pt x="117" y="29"/>
                    </a:cubicBezTo>
                    <a:cubicBezTo>
                      <a:pt x="117" y="30"/>
                      <a:pt x="118" y="31"/>
                      <a:pt x="119" y="31"/>
                    </a:cubicBezTo>
                    <a:cubicBezTo>
                      <a:pt x="118" y="32"/>
                      <a:pt x="106" y="37"/>
                      <a:pt x="106" y="37"/>
                    </a:cubicBezTo>
                    <a:cubicBezTo>
                      <a:pt x="107" y="38"/>
                      <a:pt x="108" y="40"/>
                      <a:pt x="108" y="41"/>
                    </a:cubicBezTo>
                    <a:cubicBezTo>
                      <a:pt x="107" y="42"/>
                      <a:pt x="105" y="43"/>
                      <a:pt x="105" y="44"/>
                    </a:cubicBezTo>
                    <a:cubicBezTo>
                      <a:pt x="105" y="51"/>
                      <a:pt x="117" y="73"/>
                      <a:pt x="125" y="73"/>
                    </a:cubicBezTo>
                    <a:cubicBezTo>
                      <a:pt x="124" y="79"/>
                      <a:pt x="120" y="77"/>
                      <a:pt x="115" y="77"/>
                    </a:cubicBezTo>
                    <a:cubicBezTo>
                      <a:pt x="114" y="77"/>
                      <a:pt x="112" y="78"/>
                      <a:pt x="111" y="78"/>
                    </a:cubicBezTo>
                    <a:cubicBezTo>
                      <a:pt x="109" y="83"/>
                      <a:pt x="109" y="83"/>
                      <a:pt x="109" y="83"/>
                    </a:cubicBezTo>
                    <a:cubicBezTo>
                      <a:pt x="106" y="92"/>
                      <a:pt x="103" y="95"/>
                      <a:pt x="103" y="102"/>
                    </a:cubicBezTo>
                    <a:cubicBezTo>
                      <a:pt x="98" y="103"/>
                      <a:pt x="93" y="110"/>
                      <a:pt x="93" y="113"/>
                    </a:cubicBezTo>
                    <a:cubicBezTo>
                      <a:pt x="93" y="116"/>
                      <a:pt x="95" y="117"/>
                      <a:pt x="95" y="119"/>
                    </a:cubicBezTo>
                    <a:cubicBezTo>
                      <a:pt x="95" y="122"/>
                      <a:pt x="90" y="129"/>
                      <a:pt x="90" y="134"/>
                    </a:cubicBezTo>
                    <a:cubicBezTo>
                      <a:pt x="83" y="135"/>
                      <a:pt x="82" y="141"/>
                      <a:pt x="76" y="141"/>
                    </a:cubicBezTo>
                    <a:cubicBezTo>
                      <a:pt x="72" y="141"/>
                      <a:pt x="71" y="137"/>
                      <a:pt x="71" y="135"/>
                    </a:cubicBezTo>
                    <a:cubicBezTo>
                      <a:pt x="64" y="133"/>
                      <a:pt x="59" y="128"/>
                      <a:pt x="51" y="128"/>
                    </a:cubicBezTo>
                    <a:cubicBezTo>
                      <a:pt x="48" y="128"/>
                      <a:pt x="45" y="132"/>
                      <a:pt x="40" y="132"/>
                    </a:cubicBezTo>
                    <a:cubicBezTo>
                      <a:pt x="39" y="132"/>
                      <a:pt x="38" y="130"/>
                      <a:pt x="37" y="1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5" name="Freeform 106">
                <a:extLst>
                  <a:ext uri="{FF2B5EF4-FFF2-40B4-BE49-F238E27FC236}">
                    <a16:creationId xmlns:a16="http://schemas.microsoft.com/office/drawing/2014/main" id="{67F95EB2-71EF-45BA-87F1-B99505FEF0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7463" y="2847975"/>
                <a:ext cx="106363" cy="123825"/>
              </a:xfrm>
              <a:custGeom>
                <a:avLst/>
                <a:gdLst/>
                <a:ahLst/>
                <a:cxnLst>
                  <a:cxn ang="0">
                    <a:pos x="31" y="34"/>
                  </a:cxn>
                  <a:cxn ang="0">
                    <a:pos x="27" y="38"/>
                  </a:cxn>
                  <a:cxn ang="0">
                    <a:pos x="17" y="24"/>
                  </a:cxn>
                  <a:cxn ang="0">
                    <a:pos x="32" y="16"/>
                  </a:cxn>
                  <a:cxn ang="0">
                    <a:pos x="49" y="15"/>
                  </a:cxn>
                  <a:cxn ang="0">
                    <a:pos x="64" y="18"/>
                  </a:cxn>
                  <a:cxn ang="0">
                    <a:pos x="77" y="4"/>
                  </a:cxn>
                  <a:cxn ang="0">
                    <a:pos x="79" y="0"/>
                  </a:cxn>
                  <a:cxn ang="0">
                    <a:pos x="77" y="0"/>
                  </a:cxn>
                  <a:cxn ang="0">
                    <a:pos x="63" y="10"/>
                  </a:cxn>
                  <a:cxn ang="0">
                    <a:pos x="59" y="10"/>
                  </a:cxn>
                  <a:cxn ang="0">
                    <a:pos x="28" y="5"/>
                  </a:cxn>
                  <a:cxn ang="0">
                    <a:pos x="12" y="30"/>
                  </a:cxn>
                  <a:cxn ang="0">
                    <a:pos x="8" y="37"/>
                  </a:cxn>
                  <a:cxn ang="0">
                    <a:pos x="0" y="61"/>
                  </a:cxn>
                  <a:cxn ang="0">
                    <a:pos x="8" y="66"/>
                  </a:cxn>
                  <a:cxn ang="0">
                    <a:pos x="8" y="87"/>
                  </a:cxn>
                  <a:cxn ang="0">
                    <a:pos x="16" y="93"/>
                  </a:cxn>
                  <a:cxn ang="0">
                    <a:pos x="22" y="76"/>
                  </a:cxn>
                  <a:cxn ang="0">
                    <a:pos x="18" y="61"/>
                  </a:cxn>
                  <a:cxn ang="0">
                    <a:pos x="25" y="56"/>
                  </a:cxn>
                  <a:cxn ang="0">
                    <a:pos x="28" y="56"/>
                  </a:cxn>
                  <a:cxn ang="0">
                    <a:pos x="27" y="65"/>
                  </a:cxn>
                  <a:cxn ang="0">
                    <a:pos x="34" y="79"/>
                  </a:cxn>
                  <a:cxn ang="0">
                    <a:pos x="34" y="83"/>
                  </a:cxn>
                  <a:cxn ang="0">
                    <a:pos x="39" y="83"/>
                  </a:cxn>
                  <a:cxn ang="0">
                    <a:pos x="49" y="73"/>
                  </a:cxn>
                  <a:cxn ang="0">
                    <a:pos x="43" y="65"/>
                  </a:cxn>
                  <a:cxn ang="0">
                    <a:pos x="45" y="63"/>
                  </a:cxn>
                  <a:cxn ang="0">
                    <a:pos x="34" y="44"/>
                  </a:cxn>
                  <a:cxn ang="0">
                    <a:pos x="57" y="31"/>
                  </a:cxn>
                  <a:cxn ang="0">
                    <a:pos x="57" y="28"/>
                  </a:cxn>
                  <a:cxn ang="0">
                    <a:pos x="31" y="36"/>
                  </a:cxn>
                  <a:cxn ang="0">
                    <a:pos x="31" y="34"/>
                  </a:cxn>
                </a:cxnLst>
                <a:rect l="0" t="0" r="r" b="b"/>
                <a:pathLst>
                  <a:path w="79" h="93">
                    <a:moveTo>
                      <a:pt x="31" y="34"/>
                    </a:moveTo>
                    <a:cubicBezTo>
                      <a:pt x="30" y="36"/>
                      <a:pt x="29" y="38"/>
                      <a:pt x="27" y="38"/>
                    </a:cubicBezTo>
                    <a:cubicBezTo>
                      <a:pt x="20" y="38"/>
                      <a:pt x="17" y="30"/>
                      <a:pt x="17" y="24"/>
                    </a:cubicBezTo>
                    <a:cubicBezTo>
                      <a:pt x="17" y="15"/>
                      <a:pt x="24" y="16"/>
                      <a:pt x="32" y="16"/>
                    </a:cubicBezTo>
                    <a:cubicBezTo>
                      <a:pt x="39" y="16"/>
                      <a:pt x="42" y="15"/>
                      <a:pt x="49" y="15"/>
                    </a:cubicBezTo>
                    <a:cubicBezTo>
                      <a:pt x="54" y="15"/>
                      <a:pt x="58" y="18"/>
                      <a:pt x="64" y="18"/>
                    </a:cubicBezTo>
                    <a:cubicBezTo>
                      <a:pt x="73" y="18"/>
                      <a:pt x="76" y="10"/>
                      <a:pt x="77" y="4"/>
                    </a:cubicBezTo>
                    <a:cubicBezTo>
                      <a:pt x="79" y="4"/>
                      <a:pt x="79" y="1"/>
                      <a:pt x="79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2" y="4"/>
                      <a:pt x="65" y="8"/>
                      <a:pt x="63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17" y="5"/>
                      <a:pt x="12" y="20"/>
                      <a:pt x="12" y="30"/>
                    </a:cubicBezTo>
                    <a:cubicBezTo>
                      <a:pt x="12" y="33"/>
                      <a:pt x="8" y="35"/>
                      <a:pt x="8" y="37"/>
                    </a:cubicBezTo>
                    <a:cubicBezTo>
                      <a:pt x="4" y="47"/>
                      <a:pt x="0" y="51"/>
                      <a:pt x="0" y="61"/>
                    </a:cubicBezTo>
                    <a:cubicBezTo>
                      <a:pt x="0" y="66"/>
                      <a:pt x="6" y="66"/>
                      <a:pt x="8" y="66"/>
                    </a:cubicBezTo>
                    <a:cubicBezTo>
                      <a:pt x="8" y="73"/>
                      <a:pt x="8" y="83"/>
                      <a:pt x="8" y="87"/>
                    </a:cubicBezTo>
                    <a:cubicBezTo>
                      <a:pt x="8" y="90"/>
                      <a:pt x="12" y="93"/>
                      <a:pt x="16" y="93"/>
                    </a:cubicBezTo>
                    <a:cubicBezTo>
                      <a:pt x="20" y="93"/>
                      <a:pt x="22" y="78"/>
                      <a:pt x="22" y="76"/>
                    </a:cubicBezTo>
                    <a:cubicBezTo>
                      <a:pt x="22" y="70"/>
                      <a:pt x="18" y="67"/>
                      <a:pt x="18" y="61"/>
                    </a:cubicBezTo>
                    <a:cubicBezTo>
                      <a:pt x="18" y="58"/>
                      <a:pt x="22" y="56"/>
                      <a:pt x="25" y="56"/>
                    </a:cubicBezTo>
                    <a:cubicBezTo>
                      <a:pt x="26" y="56"/>
                      <a:pt x="27" y="56"/>
                      <a:pt x="28" y="56"/>
                    </a:cubicBezTo>
                    <a:cubicBezTo>
                      <a:pt x="27" y="65"/>
                      <a:pt x="27" y="65"/>
                      <a:pt x="27" y="65"/>
                    </a:cubicBezTo>
                    <a:cubicBezTo>
                      <a:pt x="27" y="71"/>
                      <a:pt x="34" y="73"/>
                      <a:pt x="34" y="79"/>
                    </a:cubicBezTo>
                    <a:cubicBezTo>
                      <a:pt x="34" y="80"/>
                      <a:pt x="34" y="81"/>
                      <a:pt x="34" y="83"/>
                    </a:cubicBezTo>
                    <a:cubicBezTo>
                      <a:pt x="39" y="83"/>
                      <a:pt x="39" y="83"/>
                      <a:pt x="39" y="83"/>
                    </a:cubicBezTo>
                    <a:cubicBezTo>
                      <a:pt x="39" y="78"/>
                      <a:pt x="49" y="78"/>
                      <a:pt x="49" y="73"/>
                    </a:cubicBezTo>
                    <a:cubicBezTo>
                      <a:pt x="47" y="73"/>
                      <a:pt x="43" y="68"/>
                      <a:pt x="43" y="65"/>
                    </a:cubicBezTo>
                    <a:cubicBezTo>
                      <a:pt x="43" y="65"/>
                      <a:pt x="44" y="64"/>
                      <a:pt x="45" y="63"/>
                    </a:cubicBezTo>
                    <a:cubicBezTo>
                      <a:pt x="42" y="61"/>
                      <a:pt x="34" y="46"/>
                      <a:pt x="34" y="44"/>
                    </a:cubicBezTo>
                    <a:cubicBezTo>
                      <a:pt x="46" y="44"/>
                      <a:pt x="47" y="35"/>
                      <a:pt x="57" y="31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4" y="27"/>
                      <a:pt x="31" y="35"/>
                      <a:pt x="31" y="36"/>
                    </a:cubicBezTo>
                    <a:lnTo>
                      <a:pt x="31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6" name="Freeform 107">
                <a:extLst>
                  <a:ext uri="{FF2B5EF4-FFF2-40B4-BE49-F238E27FC236}">
                    <a16:creationId xmlns:a16="http://schemas.microsoft.com/office/drawing/2014/main" id="{6018BBF9-F20F-4F1D-BBB1-E7B7D49DF8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213" y="2973388"/>
                <a:ext cx="171450" cy="49213"/>
              </a:xfrm>
              <a:custGeom>
                <a:avLst/>
                <a:gdLst/>
                <a:ahLst/>
                <a:cxnLst>
                  <a:cxn ang="0">
                    <a:pos x="123" y="36"/>
                  </a:cxn>
                  <a:cxn ang="0">
                    <a:pos x="114" y="33"/>
                  </a:cxn>
                  <a:cxn ang="0">
                    <a:pos x="114" y="37"/>
                  </a:cxn>
                  <a:cxn ang="0">
                    <a:pos x="67" y="31"/>
                  </a:cxn>
                  <a:cxn ang="0">
                    <a:pos x="56" y="25"/>
                  </a:cxn>
                  <a:cxn ang="0">
                    <a:pos x="32" y="22"/>
                  </a:cxn>
                  <a:cxn ang="0">
                    <a:pos x="14" y="20"/>
                  </a:cxn>
                  <a:cxn ang="0">
                    <a:pos x="0" y="10"/>
                  </a:cxn>
                  <a:cxn ang="0">
                    <a:pos x="11" y="1"/>
                  </a:cxn>
                  <a:cxn ang="0">
                    <a:pos x="14" y="3"/>
                  </a:cxn>
                  <a:cxn ang="0">
                    <a:pos x="22" y="0"/>
                  </a:cxn>
                  <a:cxn ang="0">
                    <a:pos x="55" y="14"/>
                  </a:cxn>
                  <a:cxn ang="0">
                    <a:pos x="68" y="7"/>
                  </a:cxn>
                  <a:cxn ang="0">
                    <a:pos x="88" y="15"/>
                  </a:cxn>
                  <a:cxn ang="0">
                    <a:pos x="101" y="14"/>
                  </a:cxn>
                  <a:cxn ang="0">
                    <a:pos x="105" y="14"/>
                  </a:cxn>
                  <a:cxn ang="0">
                    <a:pos x="89" y="17"/>
                  </a:cxn>
                  <a:cxn ang="0">
                    <a:pos x="107" y="22"/>
                  </a:cxn>
                  <a:cxn ang="0">
                    <a:pos x="111" y="26"/>
                  </a:cxn>
                  <a:cxn ang="0">
                    <a:pos x="121" y="27"/>
                  </a:cxn>
                  <a:cxn ang="0">
                    <a:pos x="128" y="31"/>
                  </a:cxn>
                  <a:cxn ang="0">
                    <a:pos x="123" y="36"/>
                  </a:cxn>
                </a:cxnLst>
                <a:rect l="0" t="0" r="r" b="b"/>
                <a:pathLst>
                  <a:path w="128" h="37">
                    <a:moveTo>
                      <a:pt x="123" y="36"/>
                    </a:moveTo>
                    <a:cubicBezTo>
                      <a:pt x="119" y="36"/>
                      <a:pt x="119" y="33"/>
                      <a:pt x="114" y="33"/>
                    </a:cubicBezTo>
                    <a:cubicBezTo>
                      <a:pt x="113" y="33"/>
                      <a:pt x="114" y="36"/>
                      <a:pt x="114" y="37"/>
                    </a:cubicBezTo>
                    <a:cubicBezTo>
                      <a:pt x="100" y="32"/>
                      <a:pt x="85" y="31"/>
                      <a:pt x="67" y="31"/>
                    </a:cubicBezTo>
                    <a:cubicBezTo>
                      <a:pt x="62" y="31"/>
                      <a:pt x="61" y="25"/>
                      <a:pt x="56" y="25"/>
                    </a:cubicBezTo>
                    <a:cubicBezTo>
                      <a:pt x="48" y="25"/>
                      <a:pt x="41" y="25"/>
                      <a:pt x="32" y="22"/>
                    </a:cubicBezTo>
                    <a:cubicBezTo>
                      <a:pt x="25" y="20"/>
                      <a:pt x="19" y="24"/>
                      <a:pt x="14" y="20"/>
                    </a:cubicBezTo>
                    <a:cubicBezTo>
                      <a:pt x="10" y="15"/>
                      <a:pt x="7" y="10"/>
                      <a:pt x="0" y="10"/>
                    </a:cubicBezTo>
                    <a:cubicBezTo>
                      <a:pt x="0" y="9"/>
                      <a:pt x="8" y="1"/>
                      <a:pt x="11" y="1"/>
                    </a:cubicBezTo>
                    <a:cubicBezTo>
                      <a:pt x="12" y="1"/>
                      <a:pt x="13" y="3"/>
                      <a:pt x="14" y="3"/>
                    </a:cubicBezTo>
                    <a:cubicBezTo>
                      <a:pt x="17" y="3"/>
                      <a:pt x="19" y="0"/>
                      <a:pt x="22" y="0"/>
                    </a:cubicBezTo>
                    <a:cubicBezTo>
                      <a:pt x="35" y="0"/>
                      <a:pt x="41" y="14"/>
                      <a:pt x="55" y="14"/>
                    </a:cubicBezTo>
                    <a:cubicBezTo>
                      <a:pt x="62" y="14"/>
                      <a:pt x="63" y="7"/>
                      <a:pt x="68" y="7"/>
                    </a:cubicBezTo>
                    <a:cubicBezTo>
                      <a:pt x="77" y="7"/>
                      <a:pt x="80" y="15"/>
                      <a:pt x="88" y="15"/>
                    </a:cubicBezTo>
                    <a:cubicBezTo>
                      <a:pt x="101" y="14"/>
                      <a:pt x="101" y="14"/>
                      <a:pt x="101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6"/>
                      <a:pt x="89" y="17"/>
                      <a:pt x="89" y="17"/>
                    </a:cubicBezTo>
                    <a:cubicBezTo>
                      <a:pt x="93" y="22"/>
                      <a:pt x="99" y="22"/>
                      <a:pt x="107" y="22"/>
                    </a:cubicBezTo>
                    <a:cubicBezTo>
                      <a:pt x="110" y="22"/>
                      <a:pt x="110" y="26"/>
                      <a:pt x="111" y="26"/>
                    </a:cubicBezTo>
                    <a:cubicBezTo>
                      <a:pt x="114" y="30"/>
                      <a:pt x="117" y="26"/>
                      <a:pt x="121" y="27"/>
                    </a:cubicBezTo>
                    <a:cubicBezTo>
                      <a:pt x="125" y="29"/>
                      <a:pt x="125" y="30"/>
                      <a:pt x="128" y="31"/>
                    </a:cubicBezTo>
                    <a:cubicBezTo>
                      <a:pt x="127" y="33"/>
                      <a:pt x="124" y="36"/>
                      <a:pt x="123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7" name="Freeform 108">
                <a:extLst>
                  <a:ext uri="{FF2B5EF4-FFF2-40B4-BE49-F238E27FC236}">
                    <a16:creationId xmlns:a16="http://schemas.microsoft.com/office/drawing/2014/main" id="{DFF865DF-B54F-48AD-8993-2908EFC4E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6513" y="3013075"/>
                <a:ext cx="52388" cy="12700"/>
              </a:xfrm>
              <a:custGeom>
                <a:avLst/>
                <a:gdLst/>
                <a:ahLst/>
                <a:cxnLst>
                  <a:cxn ang="0">
                    <a:pos x="26" y="9"/>
                  </a:cxn>
                  <a:cxn ang="0">
                    <a:pos x="10" y="9"/>
                  </a:cxn>
                  <a:cxn ang="0">
                    <a:pos x="0" y="4"/>
                  </a:cxn>
                  <a:cxn ang="0">
                    <a:pos x="8" y="1"/>
                  </a:cxn>
                  <a:cxn ang="0">
                    <a:pos x="26" y="4"/>
                  </a:cxn>
                  <a:cxn ang="0">
                    <a:pos x="39" y="0"/>
                  </a:cxn>
                  <a:cxn ang="0">
                    <a:pos x="26" y="9"/>
                  </a:cxn>
                </a:cxnLst>
                <a:rect l="0" t="0" r="r" b="b"/>
                <a:pathLst>
                  <a:path w="39" h="9">
                    <a:moveTo>
                      <a:pt x="26" y="9"/>
                    </a:moveTo>
                    <a:cubicBezTo>
                      <a:pt x="20" y="9"/>
                      <a:pt x="13" y="9"/>
                      <a:pt x="10" y="9"/>
                    </a:cubicBezTo>
                    <a:cubicBezTo>
                      <a:pt x="7" y="9"/>
                      <a:pt x="0" y="9"/>
                      <a:pt x="0" y="4"/>
                    </a:cubicBezTo>
                    <a:cubicBezTo>
                      <a:pt x="0" y="1"/>
                      <a:pt x="5" y="1"/>
                      <a:pt x="8" y="1"/>
                    </a:cubicBezTo>
                    <a:cubicBezTo>
                      <a:pt x="16" y="1"/>
                      <a:pt x="19" y="4"/>
                      <a:pt x="26" y="4"/>
                    </a:cubicBezTo>
                    <a:cubicBezTo>
                      <a:pt x="32" y="4"/>
                      <a:pt x="35" y="2"/>
                      <a:pt x="39" y="0"/>
                    </a:cubicBezTo>
                    <a:cubicBezTo>
                      <a:pt x="35" y="6"/>
                      <a:pt x="32" y="7"/>
                      <a:pt x="26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8" name="Freeform 109">
                <a:extLst>
                  <a:ext uri="{FF2B5EF4-FFF2-40B4-BE49-F238E27FC236}">
                    <a16:creationId xmlns:a16="http://schemas.microsoft.com/office/drawing/2014/main" id="{3912A3BA-0CF3-4389-991A-9A9AC2FBA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5713" y="3016250"/>
                <a:ext cx="36513" cy="12700"/>
              </a:xfrm>
              <a:custGeom>
                <a:avLst/>
                <a:gdLst/>
                <a:ahLst/>
                <a:cxnLst>
                  <a:cxn ang="0">
                    <a:pos x="27" y="6"/>
                  </a:cxn>
                  <a:cxn ang="0">
                    <a:pos x="23" y="6"/>
                  </a:cxn>
                  <a:cxn ang="0">
                    <a:pos x="19" y="5"/>
                  </a:cxn>
                  <a:cxn ang="0">
                    <a:pos x="9" y="9"/>
                  </a:cxn>
                  <a:cxn ang="0">
                    <a:pos x="0" y="6"/>
                  </a:cxn>
                  <a:cxn ang="0">
                    <a:pos x="7" y="1"/>
                  </a:cxn>
                  <a:cxn ang="0">
                    <a:pos x="16" y="3"/>
                  </a:cxn>
                  <a:cxn ang="0">
                    <a:pos x="16" y="0"/>
                  </a:cxn>
                  <a:cxn ang="0">
                    <a:pos x="27" y="0"/>
                  </a:cxn>
                  <a:cxn ang="0">
                    <a:pos x="27" y="6"/>
                  </a:cxn>
                </a:cxnLst>
                <a:rect l="0" t="0" r="r" b="b"/>
                <a:pathLst>
                  <a:path w="27" h="9">
                    <a:moveTo>
                      <a:pt x="27" y="6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6"/>
                      <a:pt x="13" y="9"/>
                      <a:pt x="9" y="9"/>
                    </a:cubicBezTo>
                    <a:cubicBezTo>
                      <a:pt x="5" y="9"/>
                      <a:pt x="0" y="8"/>
                      <a:pt x="0" y="6"/>
                    </a:cubicBezTo>
                    <a:cubicBezTo>
                      <a:pt x="0" y="1"/>
                      <a:pt x="3" y="1"/>
                      <a:pt x="7" y="1"/>
                    </a:cubicBezTo>
                    <a:cubicBezTo>
                      <a:pt x="11" y="1"/>
                      <a:pt x="13" y="2"/>
                      <a:pt x="16" y="3"/>
                    </a:cubicBezTo>
                    <a:cubicBezTo>
                      <a:pt x="16" y="2"/>
                      <a:pt x="16" y="1"/>
                      <a:pt x="1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3"/>
                      <a:pt x="26" y="5"/>
                      <a:pt x="27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9" name="Freeform 110">
                <a:extLst>
                  <a:ext uri="{FF2B5EF4-FFF2-40B4-BE49-F238E27FC236}">
                    <a16:creationId xmlns:a16="http://schemas.microsoft.com/office/drawing/2014/main" id="{32E74156-B336-4521-816E-EFEDEB19F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3813" y="3030538"/>
                <a:ext cx="26988" cy="19050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12" y="9"/>
                  </a:cxn>
                  <a:cxn ang="0">
                    <a:pos x="0" y="4"/>
                  </a:cxn>
                  <a:cxn ang="0">
                    <a:pos x="9" y="1"/>
                  </a:cxn>
                  <a:cxn ang="0">
                    <a:pos x="13" y="1"/>
                  </a:cxn>
                  <a:cxn ang="0">
                    <a:pos x="20" y="11"/>
                  </a:cxn>
                  <a:cxn ang="0">
                    <a:pos x="16" y="14"/>
                  </a:cxn>
                  <a:cxn ang="0">
                    <a:pos x="15" y="14"/>
                  </a:cxn>
                </a:cxnLst>
                <a:rect l="0" t="0" r="r" b="b"/>
                <a:pathLst>
                  <a:path w="20" h="14">
                    <a:moveTo>
                      <a:pt x="15" y="14"/>
                    </a:moveTo>
                    <a:cubicBezTo>
                      <a:pt x="12" y="14"/>
                      <a:pt x="12" y="10"/>
                      <a:pt x="12" y="9"/>
                    </a:cubicBezTo>
                    <a:cubicBezTo>
                      <a:pt x="8" y="9"/>
                      <a:pt x="0" y="8"/>
                      <a:pt x="0" y="4"/>
                    </a:cubicBezTo>
                    <a:cubicBezTo>
                      <a:pt x="0" y="0"/>
                      <a:pt x="6" y="1"/>
                      <a:pt x="9" y="1"/>
                    </a:cubicBezTo>
                    <a:cubicBezTo>
                      <a:pt x="10" y="1"/>
                      <a:pt x="12" y="1"/>
                      <a:pt x="13" y="1"/>
                    </a:cubicBezTo>
                    <a:cubicBezTo>
                      <a:pt x="13" y="7"/>
                      <a:pt x="20" y="6"/>
                      <a:pt x="20" y="11"/>
                    </a:cubicBezTo>
                    <a:cubicBezTo>
                      <a:pt x="20" y="13"/>
                      <a:pt x="18" y="14"/>
                      <a:pt x="16" y="14"/>
                    </a:cubicBezTo>
                    <a:cubicBezTo>
                      <a:pt x="16" y="14"/>
                      <a:pt x="15" y="14"/>
                      <a:pt x="15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0" name="Freeform 111">
                <a:extLst>
                  <a:ext uri="{FF2B5EF4-FFF2-40B4-BE49-F238E27FC236}">
                    <a16:creationId xmlns:a16="http://schemas.microsoft.com/office/drawing/2014/main" id="{58C16855-D07B-4876-9395-DA14BC771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3013" y="3014663"/>
                <a:ext cx="11113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3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cubicBezTo>
                      <a:pt x="1" y="0"/>
                      <a:pt x="2" y="0"/>
                      <a:pt x="4" y="0"/>
                    </a:cubicBezTo>
                    <a:cubicBezTo>
                      <a:pt x="6" y="0"/>
                      <a:pt x="6" y="2"/>
                      <a:pt x="8" y="3"/>
                    </a:cubicBezTo>
                    <a:cubicBezTo>
                      <a:pt x="7" y="6"/>
                      <a:pt x="5" y="8"/>
                      <a:pt x="3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1" name="Freeform 112">
                <a:extLst>
                  <a:ext uri="{FF2B5EF4-FFF2-40B4-BE49-F238E27FC236}">
                    <a16:creationId xmlns:a16="http://schemas.microsoft.com/office/drawing/2014/main" id="{6C6B948C-352A-44AB-8ACD-3D5AFB3BD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8425" y="3016250"/>
                <a:ext cx="58738" cy="34925"/>
              </a:xfrm>
              <a:custGeom>
                <a:avLst/>
                <a:gdLst/>
                <a:ahLst/>
                <a:cxnLst>
                  <a:cxn ang="0">
                    <a:pos x="19" y="13"/>
                  </a:cxn>
                  <a:cxn ang="0">
                    <a:pos x="17" y="19"/>
                  </a:cxn>
                  <a:cxn ang="0">
                    <a:pos x="3" y="26"/>
                  </a:cxn>
                  <a:cxn ang="0">
                    <a:pos x="0" y="22"/>
                  </a:cxn>
                  <a:cxn ang="0">
                    <a:pos x="15" y="10"/>
                  </a:cxn>
                  <a:cxn ang="0">
                    <a:pos x="17" y="6"/>
                  </a:cxn>
                  <a:cxn ang="0">
                    <a:pos x="45" y="3"/>
                  </a:cxn>
                  <a:cxn ang="0">
                    <a:pos x="19" y="13"/>
                  </a:cxn>
                </a:cxnLst>
                <a:rect l="0" t="0" r="r" b="b"/>
                <a:pathLst>
                  <a:path w="45" h="26">
                    <a:moveTo>
                      <a:pt x="19" y="13"/>
                    </a:moveTo>
                    <a:cubicBezTo>
                      <a:pt x="16" y="13"/>
                      <a:pt x="19" y="17"/>
                      <a:pt x="17" y="19"/>
                    </a:cubicBezTo>
                    <a:cubicBezTo>
                      <a:pt x="15" y="21"/>
                      <a:pt x="8" y="26"/>
                      <a:pt x="3" y="26"/>
                    </a:cubicBezTo>
                    <a:cubicBezTo>
                      <a:pt x="1" y="26"/>
                      <a:pt x="0" y="24"/>
                      <a:pt x="0" y="22"/>
                    </a:cubicBezTo>
                    <a:cubicBezTo>
                      <a:pt x="0" y="12"/>
                      <a:pt x="8" y="12"/>
                      <a:pt x="15" y="10"/>
                    </a:cubicBezTo>
                    <a:cubicBezTo>
                      <a:pt x="16" y="10"/>
                      <a:pt x="16" y="7"/>
                      <a:pt x="17" y="6"/>
                    </a:cubicBezTo>
                    <a:cubicBezTo>
                      <a:pt x="21" y="2"/>
                      <a:pt x="41" y="0"/>
                      <a:pt x="45" y="3"/>
                    </a:cubicBezTo>
                    <a:cubicBezTo>
                      <a:pt x="40" y="9"/>
                      <a:pt x="26" y="13"/>
                      <a:pt x="19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2" name="Freeform 113">
                <a:extLst>
                  <a:ext uri="{FF2B5EF4-FFF2-40B4-BE49-F238E27FC236}">
                    <a16:creationId xmlns:a16="http://schemas.microsoft.com/office/drawing/2014/main" id="{78B0205F-56E5-46AB-86E8-F541766BA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9700" y="2922588"/>
                <a:ext cx="17463" cy="19050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8" y="14"/>
                  </a:cxn>
                  <a:cxn ang="0">
                    <a:pos x="0" y="5"/>
                  </a:cxn>
                  <a:cxn ang="0">
                    <a:pos x="13" y="8"/>
                  </a:cxn>
                </a:cxnLst>
                <a:rect l="0" t="0" r="r" b="b"/>
                <a:pathLst>
                  <a:path w="13" h="14">
                    <a:moveTo>
                      <a:pt x="13" y="8"/>
                    </a:moveTo>
                    <a:cubicBezTo>
                      <a:pt x="13" y="9"/>
                      <a:pt x="10" y="14"/>
                      <a:pt x="8" y="14"/>
                    </a:cubicBezTo>
                    <a:cubicBezTo>
                      <a:pt x="6" y="14"/>
                      <a:pt x="0" y="9"/>
                      <a:pt x="0" y="5"/>
                    </a:cubicBezTo>
                    <a:cubicBezTo>
                      <a:pt x="0" y="0"/>
                      <a:pt x="13" y="4"/>
                      <a:pt x="13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Freeform 114">
                <a:extLst>
                  <a:ext uri="{FF2B5EF4-FFF2-40B4-BE49-F238E27FC236}">
                    <a16:creationId xmlns:a16="http://schemas.microsoft.com/office/drawing/2014/main" id="{557861EB-BCC5-4AF0-963F-01A79CFE4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9863" y="2924175"/>
                <a:ext cx="47625" cy="14288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36" y="10"/>
                  </a:cxn>
                  <a:cxn ang="0">
                    <a:pos x="34" y="10"/>
                  </a:cxn>
                  <a:cxn ang="0">
                    <a:pos x="18" y="6"/>
                  </a:cxn>
                  <a:cxn ang="0">
                    <a:pos x="8" y="6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23" y="0"/>
                  </a:cxn>
                  <a:cxn ang="0">
                    <a:pos x="30" y="2"/>
                  </a:cxn>
                  <a:cxn ang="0">
                    <a:pos x="31" y="2"/>
                  </a:cxn>
                </a:cxnLst>
                <a:rect l="0" t="0" r="r" b="b"/>
                <a:pathLst>
                  <a:path w="36" h="10">
                    <a:moveTo>
                      <a:pt x="31" y="2"/>
                    </a:moveTo>
                    <a:cubicBezTo>
                      <a:pt x="32" y="5"/>
                      <a:pt x="36" y="6"/>
                      <a:pt x="36" y="10"/>
                    </a:cubicBezTo>
                    <a:cubicBezTo>
                      <a:pt x="36" y="10"/>
                      <a:pt x="35" y="10"/>
                      <a:pt x="34" y="10"/>
                    </a:cubicBezTo>
                    <a:cubicBezTo>
                      <a:pt x="28" y="10"/>
                      <a:pt x="25" y="6"/>
                      <a:pt x="18" y="6"/>
                    </a:cubicBezTo>
                    <a:cubicBezTo>
                      <a:pt x="14" y="6"/>
                      <a:pt x="12" y="6"/>
                      <a:pt x="8" y="6"/>
                    </a:cubicBezTo>
                    <a:cubicBezTo>
                      <a:pt x="6" y="6"/>
                      <a:pt x="0" y="4"/>
                      <a:pt x="0" y="4"/>
                    </a:cubicBezTo>
                    <a:cubicBezTo>
                      <a:pt x="0" y="2"/>
                      <a:pt x="3" y="1"/>
                      <a:pt x="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3"/>
                      <a:pt x="27" y="2"/>
                      <a:pt x="30" y="2"/>
                    </a:cubicBezTo>
                    <a:lnTo>
                      <a:pt x="3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115">
                <a:extLst>
                  <a:ext uri="{FF2B5EF4-FFF2-40B4-BE49-F238E27FC236}">
                    <a16:creationId xmlns:a16="http://schemas.microsoft.com/office/drawing/2014/main" id="{E9E77D24-DA27-4D57-9008-FDBCF1A487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3513" y="2836863"/>
                <a:ext cx="19050" cy="46038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5"/>
                  </a:cxn>
                  <a:cxn ang="0">
                    <a:pos x="14" y="24"/>
                  </a:cxn>
                  <a:cxn ang="0">
                    <a:pos x="11" y="17"/>
                  </a:cxn>
                  <a:cxn ang="0">
                    <a:pos x="15" y="12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3" y="21"/>
                  </a:cxn>
                  <a:cxn ang="0">
                    <a:pos x="3" y="27"/>
                  </a:cxn>
                  <a:cxn ang="0">
                    <a:pos x="9" y="35"/>
                  </a:cxn>
                  <a:cxn ang="0">
                    <a:pos x="4" y="28"/>
                  </a:cxn>
                </a:cxnLst>
                <a:rect l="0" t="0" r="r" b="b"/>
                <a:pathLst>
                  <a:path w="15" h="35">
                    <a:moveTo>
                      <a:pt x="4" y="28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8" y="25"/>
                      <a:pt x="12" y="24"/>
                      <a:pt x="14" y="24"/>
                    </a:cubicBezTo>
                    <a:cubicBezTo>
                      <a:pt x="14" y="20"/>
                      <a:pt x="11" y="20"/>
                      <a:pt x="11" y="17"/>
                    </a:cubicBezTo>
                    <a:cubicBezTo>
                      <a:pt x="11" y="15"/>
                      <a:pt x="15" y="14"/>
                      <a:pt x="15" y="12"/>
                    </a:cubicBezTo>
                    <a:cubicBezTo>
                      <a:pt x="8" y="10"/>
                      <a:pt x="4" y="6"/>
                      <a:pt x="4" y="0"/>
                    </a:cubicBezTo>
                    <a:cubicBezTo>
                      <a:pt x="0" y="2"/>
                      <a:pt x="0" y="5"/>
                      <a:pt x="0" y="9"/>
                    </a:cubicBezTo>
                    <a:cubicBezTo>
                      <a:pt x="0" y="15"/>
                      <a:pt x="3" y="16"/>
                      <a:pt x="3" y="21"/>
                    </a:cubicBezTo>
                    <a:cubicBezTo>
                      <a:pt x="3" y="26"/>
                      <a:pt x="3" y="24"/>
                      <a:pt x="3" y="27"/>
                    </a:cubicBezTo>
                    <a:cubicBezTo>
                      <a:pt x="3" y="30"/>
                      <a:pt x="4" y="35"/>
                      <a:pt x="9" y="35"/>
                    </a:cubicBezTo>
                    <a:cubicBezTo>
                      <a:pt x="7" y="32"/>
                      <a:pt x="6" y="31"/>
                      <a:pt x="4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5" name="Freeform 119">
                <a:extLst>
                  <a:ext uri="{FF2B5EF4-FFF2-40B4-BE49-F238E27FC236}">
                    <a16:creationId xmlns:a16="http://schemas.microsoft.com/office/drawing/2014/main" id="{06287B4A-799B-4479-AED6-A9B44322C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4613" y="2709863"/>
                <a:ext cx="76200" cy="71438"/>
              </a:xfrm>
              <a:custGeom>
                <a:avLst/>
                <a:gdLst/>
                <a:ahLst/>
                <a:cxnLst>
                  <a:cxn ang="0">
                    <a:pos x="48" y="38"/>
                  </a:cxn>
                  <a:cxn ang="0">
                    <a:pos x="46" y="35"/>
                  </a:cxn>
                  <a:cxn ang="0">
                    <a:pos x="42" y="40"/>
                  </a:cxn>
                  <a:cxn ang="0">
                    <a:pos x="47" y="48"/>
                  </a:cxn>
                  <a:cxn ang="0">
                    <a:pos x="42" y="53"/>
                  </a:cxn>
                  <a:cxn ang="0">
                    <a:pos x="40" y="50"/>
                  </a:cxn>
                  <a:cxn ang="0">
                    <a:pos x="36" y="51"/>
                  </a:cxn>
                  <a:cxn ang="0">
                    <a:pos x="26" y="37"/>
                  </a:cxn>
                  <a:cxn ang="0">
                    <a:pos x="28" y="32"/>
                  </a:cxn>
                  <a:cxn ang="0">
                    <a:pos x="27" y="29"/>
                  </a:cxn>
                  <a:cxn ang="0">
                    <a:pos x="21" y="28"/>
                  </a:cxn>
                  <a:cxn ang="0">
                    <a:pos x="21" y="32"/>
                  </a:cxn>
                  <a:cxn ang="0">
                    <a:pos x="17" y="30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4" y="45"/>
                  </a:cxn>
                  <a:cxn ang="0">
                    <a:pos x="4" y="36"/>
                  </a:cxn>
                  <a:cxn ang="0">
                    <a:pos x="2" y="32"/>
                  </a:cxn>
                  <a:cxn ang="0">
                    <a:pos x="5" y="22"/>
                  </a:cxn>
                  <a:cxn ang="0">
                    <a:pos x="19" y="14"/>
                  </a:cxn>
                  <a:cxn ang="0">
                    <a:pos x="26" y="20"/>
                  </a:cxn>
                  <a:cxn ang="0">
                    <a:pos x="28" y="20"/>
                  </a:cxn>
                  <a:cxn ang="0">
                    <a:pos x="32" y="15"/>
                  </a:cxn>
                  <a:cxn ang="0">
                    <a:pos x="41" y="9"/>
                  </a:cxn>
                  <a:cxn ang="0">
                    <a:pos x="42" y="0"/>
                  </a:cxn>
                  <a:cxn ang="0">
                    <a:pos x="48" y="4"/>
                  </a:cxn>
                  <a:cxn ang="0">
                    <a:pos x="58" y="33"/>
                  </a:cxn>
                  <a:cxn ang="0">
                    <a:pos x="53" y="46"/>
                  </a:cxn>
                  <a:cxn ang="0">
                    <a:pos x="48" y="36"/>
                  </a:cxn>
                  <a:cxn ang="0">
                    <a:pos x="48" y="38"/>
                  </a:cxn>
                </a:cxnLst>
                <a:rect l="0" t="0" r="r" b="b"/>
                <a:pathLst>
                  <a:path w="58" h="53">
                    <a:moveTo>
                      <a:pt x="48" y="38"/>
                    </a:moveTo>
                    <a:cubicBezTo>
                      <a:pt x="48" y="37"/>
                      <a:pt x="47" y="36"/>
                      <a:pt x="46" y="35"/>
                    </a:cubicBezTo>
                    <a:cubicBezTo>
                      <a:pt x="44" y="37"/>
                      <a:pt x="42" y="38"/>
                      <a:pt x="42" y="40"/>
                    </a:cubicBezTo>
                    <a:cubicBezTo>
                      <a:pt x="42" y="43"/>
                      <a:pt x="47" y="44"/>
                      <a:pt x="47" y="48"/>
                    </a:cubicBezTo>
                    <a:cubicBezTo>
                      <a:pt x="47" y="51"/>
                      <a:pt x="45" y="53"/>
                      <a:pt x="42" y="53"/>
                    </a:cubicBezTo>
                    <a:cubicBezTo>
                      <a:pt x="41" y="53"/>
                      <a:pt x="40" y="51"/>
                      <a:pt x="40" y="50"/>
                    </a:cubicBezTo>
                    <a:cubicBezTo>
                      <a:pt x="39" y="51"/>
                      <a:pt x="37" y="51"/>
                      <a:pt x="36" y="51"/>
                    </a:cubicBezTo>
                    <a:cubicBezTo>
                      <a:pt x="31" y="51"/>
                      <a:pt x="26" y="44"/>
                      <a:pt x="26" y="37"/>
                    </a:cubicBezTo>
                    <a:cubicBezTo>
                      <a:pt x="26" y="34"/>
                      <a:pt x="27" y="33"/>
                      <a:pt x="28" y="32"/>
                    </a:cubicBezTo>
                    <a:cubicBezTo>
                      <a:pt x="28" y="31"/>
                      <a:pt x="27" y="30"/>
                      <a:pt x="27" y="2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30"/>
                      <a:pt x="20" y="31"/>
                      <a:pt x="21" y="32"/>
                    </a:cubicBezTo>
                    <a:cubicBezTo>
                      <a:pt x="18" y="32"/>
                      <a:pt x="18" y="31"/>
                      <a:pt x="17" y="30"/>
                    </a:cubicBezTo>
                    <a:cubicBezTo>
                      <a:pt x="17" y="30"/>
                      <a:pt x="16" y="31"/>
                      <a:pt x="16" y="32"/>
                    </a:cubicBezTo>
                    <a:cubicBezTo>
                      <a:pt x="14" y="31"/>
                      <a:pt x="12" y="28"/>
                      <a:pt x="12" y="28"/>
                    </a:cubicBezTo>
                    <a:cubicBezTo>
                      <a:pt x="8" y="32"/>
                      <a:pt x="8" y="45"/>
                      <a:pt x="4" y="45"/>
                    </a:cubicBezTo>
                    <a:cubicBezTo>
                      <a:pt x="0" y="45"/>
                      <a:pt x="4" y="37"/>
                      <a:pt x="4" y="36"/>
                    </a:cubicBezTo>
                    <a:cubicBezTo>
                      <a:pt x="4" y="35"/>
                      <a:pt x="2" y="33"/>
                      <a:pt x="2" y="32"/>
                    </a:cubicBezTo>
                    <a:cubicBezTo>
                      <a:pt x="2" y="28"/>
                      <a:pt x="4" y="26"/>
                      <a:pt x="5" y="22"/>
                    </a:cubicBezTo>
                    <a:cubicBezTo>
                      <a:pt x="13" y="22"/>
                      <a:pt x="11" y="14"/>
                      <a:pt x="19" y="14"/>
                    </a:cubicBezTo>
                    <a:cubicBezTo>
                      <a:pt x="24" y="14"/>
                      <a:pt x="23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18"/>
                      <a:pt x="30" y="16"/>
                      <a:pt x="32" y="15"/>
                    </a:cubicBezTo>
                    <a:cubicBezTo>
                      <a:pt x="32" y="10"/>
                      <a:pt x="39" y="12"/>
                      <a:pt x="41" y="9"/>
                    </a:cubicBezTo>
                    <a:cubicBezTo>
                      <a:pt x="42" y="7"/>
                      <a:pt x="42" y="1"/>
                      <a:pt x="42" y="0"/>
                    </a:cubicBezTo>
                    <a:cubicBezTo>
                      <a:pt x="45" y="0"/>
                      <a:pt x="47" y="2"/>
                      <a:pt x="48" y="4"/>
                    </a:cubicBezTo>
                    <a:cubicBezTo>
                      <a:pt x="51" y="7"/>
                      <a:pt x="58" y="30"/>
                      <a:pt x="58" y="33"/>
                    </a:cubicBezTo>
                    <a:cubicBezTo>
                      <a:pt x="58" y="37"/>
                      <a:pt x="53" y="39"/>
                      <a:pt x="53" y="46"/>
                    </a:cubicBezTo>
                    <a:cubicBezTo>
                      <a:pt x="51" y="46"/>
                      <a:pt x="48" y="37"/>
                      <a:pt x="48" y="36"/>
                    </a:cubicBezTo>
                    <a:lnTo>
                      <a:pt x="48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6" name="Freeform 120">
                <a:extLst>
                  <a:ext uri="{FF2B5EF4-FFF2-40B4-BE49-F238E27FC236}">
                    <a16:creationId xmlns:a16="http://schemas.microsoft.com/office/drawing/2014/main" id="{83E9E2D9-0FA1-4498-8A1F-BB4EBB2C2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4763" y="2690813"/>
                <a:ext cx="36513" cy="39688"/>
              </a:xfrm>
              <a:custGeom>
                <a:avLst/>
                <a:gdLst/>
                <a:ahLst/>
                <a:cxnLst>
                  <a:cxn ang="0">
                    <a:pos x="3" y="29"/>
                  </a:cxn>
                  <a:cxn ang="0">
                    <a:pos x="0" y="29"/>
                  </a:cxn>
                  <a:cxn ang="0">
                    <a:pos x="22" y="5"/>
                  </a:cxn>
                  <a:cxn ang="0">
                    <a:pos x="25" y="0"/>
                  </a:cxn>
                  <a:cxn ang="0">
                    <a:pos x="28" y="6"/>
                  </a:cxn>
                  <a:cxn ang="0">
                    <a:pos x="24" y="9"/>
                  </a:cxn>
                  <a:cxn ang="0">
                    <a:pos x="17" y="13"/>
                  </a:cxn>
                  <a:cxn ang="0">
                    <a:pos x="3" y="29"/>
                  </a:cxn>
                </a:cxnLst>
                <a:rect l="0" t="0" r="r" b="b"/>
                <a:pathLst>
                  <a:path w="28" h="29">
                    <a:moveTo>
                      <a:pt x="3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" y="18"/>
                      <a:pt x="18" y="13"/>
                      <a:pt x="22" y="5"/>
                    </a:cubicBezTo>
                    <a:cubicBezTo>
                      <a:pt x="23" y="3"/>
                      <a:pt x="23" y="1"/>
                      <a:pt x="25" y="0"/>
                    </a:cubicBezTo>
                    <a:cubicBezTo>
                      <a:pt x="24" y="4"/>
                      <a:pt x="26" y="5"/>
                      <a:pt x="28" y="6"/>
                    </a:cubicBezTo>
                    <a:cubicBezTo>
                      <a:pt x="26" y="8"/>
                      <a:pt x="26" y="9"/>
                      <a:pt x="24" y="9"/>
                    </a:cubicBezTo>
                    <a:cubicBezTo>
                      <a:pt x="23" y="12"/>
                      <a:pt x="20" y="13"/>
                      <a:pt x="17" y="13"/>
                    </a:cubicBezTo>
                    <a:cubicBezTo>
                      <a:pt x="15" y="22"/>
                      <a:pt x="8" y="26"/>
                      <a:pt x="3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7" name="Freeform 121">
                <a:extLst>
                  <a:ext uri="{FF2B5EF4-FFF2-40B4-BE49-F238E27FC236}">
                    <a16:creationId xmlns:a16="http://schemas.microsoft.com/office/drawing/2014/main" id="{839E34B4-8A3F-4DA4-B91C-8EB9CEE21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3338" y="2563813"/>
                <a:ext cx="71438" cy="101600"/>
              </a:xfrm>
              <a:custGeom>
                <a:avLst/>
                <a:gdLst/>
                <a:ahLst/>
                <a:cxnLst>
                  <a:cxn ang="0">
                    <a:pos x="4" y="31"/>
                  </a:cxn>
                  <a:cxn ang="0">
                    <a:pos x="6" y="20"/>
                  </a:cxn>
                  <a:cxn ang="0">
                    <a:pos x="5" y="7"/>
                  </a:cxn>
                  <a:cxn ang="0">
                    <a:pos x="9" y="0"/>
                  </a:cxn>
                  <a:cxn ang="0">
                    <a:pos x="16" y="7"/>
                  </a:cxn>
                  <a:cxn ang="0">
                    <a:pos x="21" y="3"/>
                  </a:cxn>
                  <a:cxn ang="0">
                    <a:pos x="22" y="5"/>
                  </a:cxn>
                  <a:cxn ang="0">
                    <a:pos x="23" y="8"/>
                  </a:cxn>
                  <a:cxn ang="0">
                    <a:pos x="28" y="25"/>
                  </a:cxn>
                  <a:cxn ang="0">
                    <a:pos x="20" y="42"/>
                  </a:cxn>
                  <a:cxn ang="0">
                    <a:pos x="30" y="59"/>
                  </a:cxn>
                  <a:cxn ang="0">
                    <a:pos x="30" y="58"/>
                  </a:cxn>
                  <a:cxn ang="0">
                    <a:pos x="34" y="55"/>
                  </a:cxn>
                  <a:cxn ang="0">
                    <a:pos x="43" y="64"/>
                  </a:cxn>
                  <a:cxn ang="0">
                    <a:pos x="46" y="61"/>
                  </a:cxn>
                  <a:cxn ang="0">
                    <a:pos x="49" y="62"/>
                  </a:cxn>
                  <a:cxn ang="0">
                    <a:pos x="46" y="66"/>
                  </a:cxn>
                  <a:cxn ang="0">
                    <a:pos x="49" y="66"/>
                  </a:cxn>
                  <a:cxn ang="0">
                    <a:pos x="54" y="71"/>
                  </a:cxn>
                  <a:cxn ang="0">
                    <a:pos x="54" y="74"/>
                  </a:cxn>
                  <a:cxn ang="0">
                    <a:pos x="53" y="76"/>
                  </a:cxn>
                  <a:cxn ang="0">
                    <a:pos x="51" y="73"/>
                  </a:cxn>
                  <a:cxn ang="0">
                    <a:pos x="36" y="61"/>
                  </a:cxn>
                  <a:cxn ang="0">
                    <a:pos x="37" y="69"/>
                  </a:cxn>
                  <a:cxn ang="0">
                    <a:pos x="25" y="60"/>
                  </a:cxn>
                  <a:cxn ang="0">
                    <a:pos x="19" y="62"/>
                  </a:cxn>
                  <a:cxn ang="0">
                    <a:pos x="13" y="57"/>
                  </a:cxn>
                  <a:cxn ang="0">
                    <a:pos x="15" y="53"/>
                  </a:cxn>
                  <a:cxn ang="0">
                    <a:pos x="15" y="49"/>
                  </a:cxn>
                  <a:cxn ang="0">
                    <a:pos x="13" y="49"/>
                  </a:cxn>
                  <a:cxn ang="0">
                    <a:pos x="10" y="51"/>
                  </a:cxn>
                  <a:cxn ang="0">
                    <a:pos x="1" y="44"/>
                  </a:cxn>
                  <a:cxn ang="0">
                    <a:pos x="4" y="31"/>
                  </a:cxn>
                </a:cxnLst>
                <a:rect l="0" t="0" r="r" b="b"/>
                <a:pathLst>
                  <a:path w="54" h="76">
                    <a:moveTo>
                      <a:pt x="4" y="31"/>
                    </a:moveTo>
                    <a:cubicBezTo>
                      <a:pt x="6" y="28"/>
                      <a:pt x="6" y="23"/>
                      <a:pt x="6" y="20"/>
                    </a:cubicBezTo>
                    <a:cubicBezTo>
                      <a:pt x="7" y="15"/>
                      <a:pt x="5" y="12"/>
                      <a:pt x="5" y="7"/>
                    </a:cubicBezTo>
                    <a:cubicBezTo>
                      <a:pt x="5" y="3"/>
                      <a:pt x="6" y="0"/>
                      <a:pt x="9" y="0"/>
                    </a:cubicBezTo>
                    <a:cubicBezTo>
                      <a:pt x="13" y="0"/>
                      <a:pt x="12" y="7"/>
                      <a:pt x="16" y="7"/>
                    </a:cubicBezTo>
                    <a:cubicBezTo>
                      <a:pt x="18" y="7"/>
                      <a:pt x="20" y="4"/>
                      <a:pt x="21" y="3"/>
                    </a:cubicBezTo>
                    <a:cubicBezTo>
                      <a:pt x="21" y="3"/>
                      <a:pt x="22" y="4"/>
                      <a:pt x="22" y="5"/>
                    </a:cubicBezTo>
                    <a:cubicBezTo>
                      <a:pt x="22" y="6"/>
                      <a:pt x="23" y="7"/>
                      <a:pt x="23" y="8"/>
                    </a:cubicBezTo>
                    <a:cubicBezTo>
                      <a:pt x="23" y="13"/>
                      <a:pt x="28" y="18"/>
                      <a:pt x="28" y="25"/>
                    </a:cubicBezTo>
                    <a:cubicBezTo>
                      <a:pt x="28" y="33"/>
                      <a:pt x="20" y="34"/>
                      <a:pt x="20" y="42"/>
                    </a:cubicBezTo>
                    <a:cubicBezTo>
                      <a:pt x="20" y="48"/>
                      <a:pt x="26" y="57"/>
                      <a:pt x="30" y="59"/>
                    </a:cubicBezTo>
                    <a:cubicBezTo>
                      <a:pt x="30" y="59"/>
                      <a:pt x="30" y="58"/>
                      <a:pt x="30" y="58"/>
                    </a:cubicBezTo>
                    <a:cubicBezTo>
                      <a:pt x="30" y="56"/>
                      <a:pt x="32" y="54"/>
                      <a:pt x="34" y="55"/>
                    </a:cubicBezTo>
                    <a:cubicBezTo>
                      <a:pt x="39" y="55"/>
                      <a:pt x="40" y="63"/>
                      <a:pt x="43" y="64"/>
                    </a:cubicBezTo>
                    <a:cubicBezTo>
                      <a:pt x="44" y="64"/>
                      <a:pt x="45" y="61"/>
                      <a:pt x="46" y="61"/>
                    </a:cubicBezTo>
                    <a:cubicBezTo>
                      <a:pt x="47" y="61"/>
                      <a:pt x="48" y="62"/>
                      <a:pt x="49" y="62"/>
                    </a:cubicBezTo>
                    <a:cubicBezTo>
                      <a:pt x="48" y="64"/>
                      <a:pt x="46" y="64"/>
                      <a:pt x="46" y="66"/>
                    </a:cubicBezTo>
                    <a:cubicBezTo>
                      <a:pt x="46" y="67"/>
                      <a:pt x="48" y="67"/>
                      <a:pt x="49" y="66"/>
                    </a:cubicBezTo>
                    <a:cubicBezTo>
                      <a:pt x="49" y="69"/>
                      <a:pt x="51" y="71"/>
                      <a:pt x="54" y="71"/>
                    </a:cubicBezTo>
                    <a:cubicBezTo>
                      <a:pt x="54" y="72"/>
                      <a:pt x="54" y="73"/>
                      <a:pt x="54" y="74"/>
                    </a:cubicBezTo>
                    <a:cubicBezTo>
                      <a:pt x="54" y="75"/>
                      <a:pt x="53" y="76"/>
                      <a:pt x="53" y="76"/>
                    </a:cubicBezTo>
                    <a:cubicBezTo>
                      <a:pt x="51" y="76"/>
                      <a:pt x="51" y="74"/>
                      <a:pt x="51" y="73"/>
                    </a:cubicBezTo>
                    <a:cubicBezTo>
                      <a:pt x="48" y="69"/>
                      <a:pt x="39" y="65"/>
                      <a:pt x="36" y="61"/>
                    </a:cubicBezTo>
                    <a:cubicBezTo>
                      <a:pt x="34" y="64"/>
                      <a:pt x="35" y="66"/>
                      <a:pt x="37" y="69"/>
                    </a:cubicBezTo>
                    <a:cubicBezTo>
                      <a:pt x="31" y="69"/>
                      <a:pt x="31" y="60"/>
                      <a:pt x="25" y="60"/>
                    </a:cubicBezTo>
                    <a:cubicBezTo>
                      <a:pt x="23" y="60"/>
                      <a:pt x="21" y="62"/>
                      <a:pt x="19" y="62"/>
                    </a:cubicBezTo>
                    <a:cubicBezTo>
                      <a:pt x="16" y="62"/>
                      <a:pt x="13" y="59"/>
                      <a:pt x="13" y="57"/>
                    </a:cubicBezTo>
                    <a:cubicBezTo>
                      <a:pt x="13" y="55"/>
                      <a:pt x="14" y="53"/>
                      <a:pt x="15" y="53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2" y="50"/>
                      <a:pt x="11" y="51"/>
                      <a:pt x="10" y="51"/>
                    </a:cubicBezTo>
                    <a:cubicBezTo>
                      <a:pt x="8" y="51"/>
                      <a:pt x="1" y="47"/>
                      <a:pt x="1" y="44"/>
                    </a:cubicBezTo>
                    <a:cubicBezTo>
                      <a:pt x="1" y="38"/>
                      <a:pt x="0" y="30"/>
                      <a:pt x="4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8" name="Freeform 122">
                <a:extLst>
                  <a:ext uri="{FF2B5EF4-FFF2-40B4-BE49-F238E27FC236}">
                    <a16:creationId xmlns:a16="http://schemas.microsoft.com/office/drawing/2014/main" id="{22DF23F0-977A-4DBF-B3BD-44C2BF9E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7950" y="2665413"/>
                <a:ext cx="23813" cy="41275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0" y="20"/>
                  </a:cxn>
                  <a:cxn ang="0">
                    <a:pos x="14" y="28"/>
                  </a:cxn>
                  <a:cxn ang="0">
                    <a:pos x="14" y="30"/>
                  </a:cxn>
                  <a:cxn ang="0">
                    <a:pos x="10" y="30"/>
                  </a:cxn>
                  <a:cxn ang="0">
                    <a:pos x="8" y="25"/>
                  </a:cxn>
                  <a:cxn ang="0">
                    <a:pos x="8" y="23"/>
                  </a:cxn>
                  <a:cxn ang="0">
                    <a:pos x="2" y="17"/>
                  </a:cxn>
                  <a:cxn ang="0">
                    <a:pos x="2" y="15"/>
                  </a:cxn>
                  <a:cxn ang="0">
                    <a:pos x="8" y="15"/>
                  </a:cxn>
                  <a:cxn ang="0">
                    <a:pos x="10" y="13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3" y="2"/>
                  </a:cxn>
                  <a:cxn ang="0">
                    <a:pos x="13" y="6"/>
                  </a:cxn>
                  <a:cxn ang="0">
                    <a:pos x="15" y="6"/>
                  </a:cxn>
                  <a:cxn ang="0">
                    <a:pos x="15" y="12"/>
                  </a:cxn>
                  <a:cxn ang="0">
                    <a:pos x="18" y="15"/>
                  </a:cxn>
                  <a:cxn ang="0">
                    <a:pos x="16" y="20"/>
                  </a:cxn>
                </a:cxnLst>
                <a:rect l="0" t="0" r="r" b="b"/>
                <a:pathLst>
                  <a:path w="18" h="30">
                    <a:moveTo>
                      <a:pt x="16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3"/>
                      <a:pt x="12" y="27"/>
                      <a:pt x="14" y="28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1" y="30"/>
                      <a:pt x="10" y="30"/>
                    </a:cubicBezTo>
                    <a:cubicBezTo>
                      <a:pt x="7" y="30"/>
                      <a:pt x="7" y="27"/>
                      <a:pt x="8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5" y="23"/>
                      <a:pt x="3" y="19"/>
                      <a:pt x="2" y="17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4" y="15"/>
                      <a:pt x="7" y="15"/>
                      <a:pt x="8" y="15"/>
                    </a:cubicBezTo>
                    <a:cubicBezTo>
                      <a:pt x="8" y="15"/>
                      <a:pt x="10" y="14"/>
                      <a:pt x="10" y="13"/>
                    </a:cubicBezTo>
                    <a:cubicBezTo>
                      <a:pt x="10" y="8"/>
                      <a:pt x="1" y="5"/>
                      <a:pt x="0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7" y="0"/>
                      <a:pt x="9" y="2"/>
                      <a:pt x="13" y="2"/>
                    </a:cubicBezTo>
                    <a:cubicBezTo>
                      <a:pt x="13" y="3"/>
                      <a:pt x="13" y="5"/>
                      <a:pt x="13" y="6"/>
                    </a:cubicBezTo>
                    <a:cubicBezTo>
                      <a:pt x="13" y="6"/>
                      <a:pt x="14" y="6"/>
                      <a:pt x="15" y="6"/>
                    </a:cubicBezTo>
                    <a:cubicBezTo>
                      <a:pt x="15" y="8"/>
                      <a:pt x="15" y="12"/>
                      <a:pt x="15" y="12"/>
                    </a:cubicBezTo>
                    <a:cubicBezTo>
                      <a:pt x="15" y="12"/>
                      <a:pt x="18" y="15"/>
                      <a:pt x="18" y="15"/>
                    </a:cubicBezTo>
                    <a:cubicBezTo>
                      <a:pt x="18" y="18"/>
                      <a:pt x="17" y="19"/>
                      <a:pt x="16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9" name="Freeform 123">
                <a:extLst>
                  <a:ext uri="{FF2B5EF4-FFF2-40B4-BE49-F238E27FC236}">
                    <a16:creationId xmlns:a16="http://schemas.microsoft.com/office/drawing/2014/main" id="{5C69C478-F5B1-45B9-883F-DCC396C69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3025" y="2676525"/>
                <a:ext cx="19050" cy="25400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14" y="7"/>
                  </a:cxn>
                  <a:cxn ang="0">
                    <a:pos x="1" y="1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3" y="1"/>
                  </a:cxn>
                </a:cxnLst>
                <a:rect l="0" t="0" r="r" b="b"/>
                <a:pathLst>
                  <a:path w="14" h="19">
                    <a:moveTo>
                      <a:pt x="3" y="1"/>
                    </a:moveTo>
                    <a:cubicBezTo>
                      <a:pt x="4" y="3"/>
                      <a:pt x="14" y="4"/>
                      <a:pt x="14" y="7"/>
                    </a:cubicBezTo>
                    <a:cubicBezTo>
                      <a:pt x="14" y="14"/>
                      <a:pt x="5" y="17"/>
                      <a:pt x="1" y="19"/>
                    </a:cubicBezTo>
                    <a:cubicBezTo>
                      <a:pt x="1" y="13"/>
                      <a:pt x="0" y="6"/>
                      <a:pt x="0" y="2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4" y="2"/>
                      <a:pt x="5" y="2"/>
                    </a:cubicBez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0" name="Freeform 124">
                <a:extLst>
                  <a:ext uri="{FF2B5EF4-FFF2-40B4-BE49-F238E27FC236}">
                    <a16:creationId xmlns:a16="http://schemas.microsoft.com/office/drawing/2014/main" id="{AE5D054B-043A-4918-8FC6-2A4B7E009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2550" y="2692400"/>
                <a:ext cx="19050" cy="31750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17"/>
                  </a:cxn>
                  <a:cxn ang="0">
                    <a:pos x="11" y="22"/>
                  </a:cxn>
                  <a:cxn ang="0">
                    <a:pos x="9" y="24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8" y="1"/>
                  </a:cxn>
                  <a:cxn ang="0">
                    <a:pos x="14" y="5"/>
                  </a:cxn>
                </a:cxnLst>
                <a:rect l="0" t="0" r="r" b="b"/>
                <a:pathLst>
                  <a:path w="14" h="24">
                    <a:moveTo>
                      <a:pt x="14" y="5"/>
                    </a:moveTo>
                    <a:cubicBezTo>
                      <a:pt x="14" y="10"/>
                      <a:pt x="10" y="13"/>
                      <a:pt x="9" y="17"/>
                    </a:cubicBezTo>
                    <a:cubicBezTo>
                      <a:pt x="9" y="21"/>
                      <a:pt x="11" y="20"/>
                      <a:pt x="11" y="22"/>
                    </a:cubicBezTo>
                    <a:cubicBezTo>
                      <a:pt x="11" y="23"/>
                      <a:pt x="10" y="24"/>
                      <a:pt x="9" y="24"/>
                    </a:cubicBezTo>
                    <a:cubicBezTo>
                      <a:pt x="7" y="24"/>
                      <a:pt x="0" y="17"/>
                      <a:pt x="0" y="14"/>
                    </a:cubicBezTo>
                    <a:cubicBezTo>
                      <a:pt x="0" y="13"/>
                      <a:pt x="3" y="12"/>
                      <a:pt x="4" y="12"/>
                    </a:cubicBezTo>
                    <a:cubicBezTo>
                      <a:pt x="4" y="11"/>
                      <a:pt x="6" y="1"/>
                      <a:pt x="8" y="1"/>
                    </a:cubicBezTo>
                    <a:cubicBezTo>
                      <a:pt x="12" y="0"/>
                      <a:pt x="14" y="3"/>
                      <a:pt x="14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25">
                <a:extLst>
                  <a:ext uri="{FF2B5EF4-FFF2-40B4-BE49-F238E27FC236}">
                    <a16:creationId xmlns:a16="http://schemas.microsoft.com/office/drawing/2014/main" id="{F103CC70-1222-4C30-9011-07035E80A7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2693988"/>
                <a:ext cx="7938" cy="2063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4" y="0"/>
                  </a:cxn>
                  <a:cxn ang="0">
                    <a:pos x="7" y="0"/>
                  </a:cxn>
                </a:cxnLst>
                <a:rect l="0" t="0" r="r" b="b"/>
                <a:pathLst>
                  <a:path w="7" h="15">
                    <a:moveTo>
                      <a:pt x="7" y="0"/>
                    </a:moveTo>
                    <a:cubicBezTo>
                      <a:pt x="7" y="7"/>
                      <a:pt x="2" y="9"/>
                      <a:pt x="2" y="15"/>
                    </a:cubicBezTo>
                    <a:cubicBezTo>
                      <a:pt x="2" y="15"/>
                      <a:pt x="0" y="15"/>
                      <a:pt x="0" y="15"/>
                    </a:cubicBezTo>
                    <a:cubicBezTo>
                      <a:pt x="1" y="10"/>
                      <a:pt x="4" y="7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26">
                <a:extLst>
                  <a:ext uri="{FF2B5EF4-FFF2-40B4-BE49-F238E27FC236}">
                    <a16:creationId xmlns:a16="http://schemas.microsoft.com/office/drawing/2014/main" id="{510152E1-0B16-45B8-A6F6-CC7AC3D1B3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4775" y="2706688"/>
                <a:ext cx="11113" cy="1111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4"/>
                      <a:pt x="6" y="8"/>
                      <a:pt x="2" y="8"/>
                    </a:cubicBezTo>
                    <a:cubicBezTo>
                      <a:pt x="1" y="8"/>
                      <a:pt x="0" y="6"/>
                      <a:pt x="0" y="6"/>
                    </a:cubicBezTo>
                    <a:cubicBezTo>
                      <a:pt x="0" y="3"/>
                      <a:pt x="2" y="2"/>
                      <a:pt x="3" y="0"/>
                    </a:cubicBezTo>
                    <a:cubicBezTo>
                      <a:pt x="5" y="1"/>
                      <a:pt x="7" y="1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27">
                <a:extLst>
                  <a:ext uri="{FF2B5EF4-FFF2-40B4-BE49-F238E27FC236}">
                    <a16:creationId xmlns:a16="http://schemas.microsoft.com/office/drawing/2014/main" id="{B2ED666A-94D9-4FBF-9E67-31D936274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075" y="2665413"/>
                <a:ext cx="12700" cy="1746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0" y="10"/>
                  </a:cxn>
                  <a:cxn ang="0">
                    <a:pos x="6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12">
                    <a:moveTo>
                      <a:pt x="0" y="6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4"/>
                      <a:pt x="10" y="5"/>
                      <a:pt x="10" y="10"/>
                    </a:cubicBezTo>
                    <a:cubicBezTo>
                      <a:pt x="10" y="12"/>
                      <a:pt x="6" y="8"/>
                      <a:pt x="6" y="6"/>
                    </a:cubicBezTo>
                    <a:cubicBezTo>
                      <a:pt x="4" y="5"/>
                      <a:pt x="2" y="6"/>
                      <a:pt x="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28">
                <a:extLst>
                  <a:ext uri="{FF2B5EF4-FFF2-40B4-BE49-F238E27FC236}">
                    <a16:creationId xmlns:a16="http://schemas.microsoft.com/office/drawing/2014/main" id="{75AF234F-B4AE-4699-9A31-F401A9DA7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7625" y="2649538"/>
                <a:ext cx="19050" cy="20638"/>
              </a:xfrm>
              <a:custGeom>
                <a:avLst/>
                <a:gdLst/>
                <a:ahLst/>
                <a:cxnLst>
                  <a:cxn ang="0">
                    <a:pos x="11" y="15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4" y="7"/>
                  </a:cxn>
                  <a:cxn ang="0">
                    <a:pos x="11" y="15"/>
                  </a:cxn>
                </a:cxnLst>
                <a:rect l="0" t="0" r="r" b="b"/>
                <a:pathLst>
                  <a:path w="15" h="15">
                    <a:moveTo>
                      <a:pt x="11" y="15"/>
                    </a:moveTo>
                    <a:cubicBezTo>
                      <a:pt x="9" y="15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3"/>
                      <a:pt x="13" y="2"/>
                      <a:pt x="14" y="7"/>
                    </a:cubicBezTo>
                    <a:cubicBezTo>
                      <a:pt x="15" y="10"/>
                      <a:pt x="13" y="15"/>
                      <a:pt x="11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29">
                <a:extLst>
                  <a:ext uri="{FF2B5EF4-FFF2-40B4-BE49-F238E27FC236}">
                    <a16:creationId xmlns:a16="http://schemas.microsoft.com/office/drawing/2014/main" id="{8717FCB5-8939-4441-A01B-F66E821A8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6675" y="2652713"/>
                <a:ext cx="63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1"/>
                      <a:pt x="3" y="1"/>
                      <a:pt x="4" y="1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6" name="Freeform 130">
                <a:extLst>
                  <a:ext uri="{FF2B5EF4-FFF2-40B4-BE49-F238E27FC236}">
                    <a16:creationId xmlns:a16="http://schemas.microsoft.com/office/drawing/2014/main" id="{E41CCAFD-E782-423D-9285-181E8EAE8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2441575"/>
                <a:ext cx="36513" cy="50800"/>
              </a:xfrm>
              <a:custGeom>
                <a:avLst/>
                <a:gdLst/>
                <a:ahLst/>
                <a:cxnLst>
                  <a:cxn ang="0">
                    <a:pos x="8" y="39"/>
                  </a:cxn>
                  <a:cxn ang="0">
                    <a:pos x="1" y="26"/>
                  </a:cxn>
                  <a:cxn ang="0">
                    <a:pos x="16" y="0"/>
                  </a:cxn>
                  <a:cxn ang="0">
                    <a:pos x="8" y="39"/>
                  </a:cxn>
                </a:cxnLst>
                <a:rect l="0" t="0" r="r" b="b"/>
                <a:pathLst>
                  <a:path w="27" h="39">
                    <a:moveTo>
                      <a:pt x="8" y="39"/>
                    </a:moveTo>
                    <a:cubicBezTo>
                      <a:pt x="0" y="39"/>
                      <a:pt x="1" y="33"/>
                      <a:pt x="1" y="26"/>
                    </a:cubicBezTo>
                    <a:cubicBezTo>
                      <a:pt x="1" y="17"/>
                      <a:pt x="10" y="0"/>
                      <a:pt x="16" y="0"/>
                    </a:cubicBezTo>
                    <a:cubicBezTo>
                      <a:pt x="27" y="0"/>
                      <a:pt x="18" y="39"/>
                      <a:pt x="8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7" name="Freeform 131">
                <a:extLst>
                  <a:ext uri="{FF2B5EF4-FFF2-40B4-BE49-F238E27FC236}">
                    <a16:creationId xmlns:a16="http://schemas.microsoft.com/office/drawing/2014/main" id="{DA924B86-0C56-4A58-B698-7E56AF73C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4425" y="2532063"/>
                <a:ext cx="41275" cy="3492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6" y="0"/>
                  </a:cxn>
                  <a:cxn ang="0">
                    <a:pos x="31" y="7"/>
                  </a:cxn>
                  <a:cxn ang="0">
                    <a:pos x="11" y="27"/>
                  </a:cxn>
                  <a:cxn ang="0">
                    <a:pos x="2" y="18"/>
                  </a:cxn>
                  <a:cxn ang="0">
                    <a:pos x="2" y="11"/>
                  </a:cxn>
                </a:cxnLst>
                <a:rect l="0" t="0" r="r" b="b"/>
                <a:pathLst>
                  <a:path w="31" h="27">
                    <a:moveTo>
                      <a:pt x="2" y="11"/>
                    </a:moveTo>
                    <a:cubicBezTo>
                      <a:pt x="5" y="11"/>
                      <a:pt x="20" y="0"/>
                      <a:pt x="26" y="0"/>
                    </a:cubicBezTo>
                    <a:cubicBezTo>
                      <a:pt x="28" y="0"/>
                      <a:pt x="31" y="4"/>
                      <a:pt x="31" y="7"/>
                    </a:cubicBezTo>
                    <a:cubicBezTo>
                      <a:pt x="31" y="13"/>
                      <a:pt x="18" y="27"/>
                      <a:pt x="11" y="27"/>
                    </a:cubicBezTo>
                    <a:cubicBezTo>
                      <a:pt x="5" y="27"/>
                      <a:pt x="2" y="24"/>
                      <a:pt x="2" y="18"/>
                    </a:cubicBezTo>
                    <a:cubicBezTo>
                      <a:pt x="2" y="15"/>
                      <a:pt x="0" y="11"/>
                      <a:pt x="2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" name="Freeform 132">
                <a:extLst>
                  <a:ext uri="{FF2B5EF4-FFF2-40B4-BE49-F238E27FC236}">
                    <a16:creationId xmlns:a16="http://schemas.microsoft.com/office/drawing/2014/main" id="{5986710E-00FA-447B-A467-2DCF85A5B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5038" y="2476500"/>
                <a:ext cx="195263" cy="374650"/>
              </a:xfrm>
              <a:custGeom>
                <a:avLst/>
                <a:gdLst/>
                <a:ahLst/>
                <a:cxnLst>
                  <a:cxn ang="0">
                    <a:pos x="12" y="172"/>
                  </a:cxn>
                  <a:cxn ang="0">
                    <a:pos x="21" y="152"/>
                  </a:cxn>
                  <a:cxn ang="0">
                    <a:pos x="25" y="147"/>
                  </a:cxn>
                  <a:cxn ang="0">
                    <a:pos x="15" y="119"/>
                  </a:cxn>
                  <a:cxn ang="0">
                    <a:pos x="8" y="109"/>
                  </a:cxn>
                  <a:cxn ang="0">
                    <a:pos x="8" y="105"/>
                  </a:cxn>
                  <a:cxn ang="0">
                    <a:pos x="8" y="106"/>
                  </a:cxn>
                  <a:cxn ang="0">
                    <a:pos x="12" y="96"/>
                  </a:cxn>
                  <a:cxn ang="0">
                    <a:pos x="9" y="77"/>
                  </a:cxn>
                  <a:cxn ang="0">
                    <a:pos x="0" y="65"/>
                  </a:cxn>
                  <a:cxn ang="0">
                    <a:pos x="8" y="47"/>
                  </a:cxn>
                  <a:cxn ang="0">
                    <a:pos x="19" y="43"/>
                  </a:cxn>
                  <a:cxn ang="0">
                    <a:pos x="45" y="19"/>
                  </a:cxn>
                  <a:cxn ang="0">
                    <a:pos x="47" y="19"/>
                  </a:cxn>
                  <a:cxn ang="0">
                    <a:pos x="50" y="24"/>
                  </a:cxn>
                  <a:cxn ang="0">
                    <a:pos x="52" y="20"/>
                  </a:cxn>
                  <a:cxn ang="0">
                    <a:pos x="52" y="9"/>
                  </a:cxn>
                  <a:cxn ang="0">
                    <a:pos x="64" y="6"/>
                  </a:cxn>
                  <a:cxn ang="0">
                    <a:pos x="78" y="6"/>
                  </a:cxn>
                  <a:cxn ang="0">
                    <a:pos x="96" y="0"/>
                  </a:cxn>
                  <a:cxn ang="0">
                    <a:pos x="115" y="5"/>
                  </a:cxn>
                  <a:cxn ang="0">
                    <a:pos x="130" y="22"/>
                  </a:cxn>
                  <a:cxn ang="0">
                    <a:pos x="100" y="58"/>
                  </a:cxn>
                  <a:cxn ang="0">
                    <a:pos x="104" y="64"/>
                  </a:cxn>
                  <a:cxn ang="0">
                    <a:pos x="129" y="93"/>
                  </a:cxn>
                  <a:cxn ang="0">
                    <a:pos x="147" y="134"/>
                  </a:cxn>
                  <a:cxn ang="0">
                    <a:pos x="142" y="156"/>
                  </a:cxn>
                  <a:cxn ang="0">
                    <a:pos x="115" y="170"/>
                  </a:cxn>
                  <a:cxn ang="0">
                    <a:pos x="105" y="180"/>
                  </a:cxn>
                  <a:cxn ang="0">
                    <a:pos x="104" y="176"/>
                  </a:cxn>
                  <a:cxn ang="0">
                    <a:pos x="104" y="181"/>
                  </a:cxn>
                  <a:cxn ang="0">
                    <a:pos x="93" y="192"/>
                  </a:cxn>
                  <a:cxn ang="0">
                    <a:pos x="90" y="183"/>
                  </a:cxn>
                  <a:cxn ang="0">
                    <a:pos x="91" y="177"/>
                  </a:cxn>
                  <a:cxn ang="0">
                    <a:pos x="88" y="170"/>
                  </a:cxn>
                  <a:cxn ang="0">
                    <a:pos x="73" y="161"/>
                  </a:cxn>
                  <a:cxn ang="0">
                    <a:pos x="63" y="149"/>
                  </a:cxn>
                  <a:cxn ang="0">
                    <a:pos x="43" y="141"/>
                  </a:cxn>
                  <a:cxn ang="0">
                    <a:pos x="41" y="135"/>
                  </a:cxn>
                  <a:cxn ang="0">
                    <a:pos x="30" y="129"/>
                  </a:cxn>
                  <a:cxn ang="0">
                    <a:pos x="27" y="134"/>
                  </a:cxn>
                  <a:cxn ang="0">
                    <a:pos x="29" y="142"/>
                  </a:cxn>
                  <a:cxn ang="0">
                    <a:pos x="16" y="171"/>
                  </a:cxn>
                  <a:cxn ang="0">
                    <a:pos x="31" y="192"/>
                  </a:cxn>
                  <a:cxn ang="0">
                    <a:pos x="30" y="192"/>
                  </a:cxn>
                  <a:cxn ang="0">
                    <a:pos x="35" y="206"/>
                  </a:cxn>
                  <a:cxn ang="0">
                    <a:pos x="73" y="243"/>
                  </a:cxn>
                  <a:cxn ang="0">
                    <a:pos x="71" y="251"/>
                  </a:cxn>
                  <a:cxn ang="0">
                    <a:pos x="80" y="267"/>
                  </a:cxn>
                  <a:cxn ang="0">
                    <a:pos x="84" y="280"/>
                  </a:cxn>
                  <a:cxn ang="0">
                    <a:pos x="78" y="280"/>
                  </a:cxn>
                  <a:cxn ang="0">
                    <a:pos x="75" y="282"/>
                  </a:cxn>
                  <a:cxn ang="0">
                    <a:pos x="68" y="278"/>
                  </a:cxn>
                  <a:cxn ang="0">
                    <a:pos x="37" y="246"/>
                  </a:cxn>
                  <a:cxn ang="0">
                    <a:pos x="27" y="214"/>
                  </a:cxn>
                  <a:cxn ang="0">
                    <a:pos x="14" y="192"/>
                  </a:cxn>
                  <a:cxn ang="0">
                    <a:pos x="8" y="192"/>
                  </a:cxn>
                  <a:cxn ang="0">
                    <a:pos x="8" y="189"/>
                  </a:cxn>
                  <a:cxn ang="0">
                    <a:pos x="10" y="172"/>
                  </a:cxn>
                  <a:cxn ang="0">
                    <a:pos x="11" y="172"/>
                  </a:cxn>
                  <a:cxn ang="0">
                    <a:pos x="12" y="172"/>
                  </a:cxn>
                </a:cxnLst>
                <a:rect l="0" t="0" r="r" b="b"/>
                <a:pathLst>
                  <a:path w="147" h="282">
                    <a:moveTo>
                      <a:pt x="12" y="172"/>
                    </a:moveTo>
                    <a:cubicBezTo>
                      <a:pt x="16" y="165"/>
                      <a:pt x="17" y="160"/>
                      <a:pt x="21" y="152"/>
                    </a:cubicBezTo>
                    <a:cubicBezTo>
                      <a:pt x="22" y="150"/>
                      <a:pt x="25" y="149"/>
                      <a:pt x="25" y="147"/>
                    </a:cubicBezTo>
                    <a:cubicBezTo>
                      <a:pt x="25" y="143"/>
                      <a:pt x="19" y="123"/>
                      <a:pt x="15" y="119"/>
                    </a:cubicBezTo>
                    <a:cubicBezTo>
                      <a:pt x="12" y="116"/>
                      <a:pt x="8" y="114"/>
                      <a:pt x="8" y="109"/>
                    </a:cubicBezTo>
                    <a:cubicBezTo>
                      <a:pt x="8" y="108"/>
                      <a:pt x="8" y="107"/>
                      <a:pt x="8" y="105"/>
                    </a:cubicBezTo>
                    <a:cubicBezTo>
                      <a:pt x="8" y="106"/>
                      <a:pt x="8" y="106"/>
                      <a:pt x="8" y="106"/>
                    </a:cubicBezTo>
                    <a:cubicBezTo>
                      <a:pt x="9" y="105"/>
                      <a:pt x="12" y="100"/>
                      <a:pt x="12" y="96"/>
                    </a:cubicBezTo>
                    <a:cubicBezTo>
                      <a:pt x="12" y="91"/>
                      <a:pt x="12" y="82"/>
                      <a:pt x="9" y="77"/>
                    </a:cubicBezTo>
                    <a:cubicBezTo>
                      <a:pt x="6" y="73"/>
                      <a:pt x="0" y="73"/>
                      <a:pt x="0" y="65"/>
                    </a:cubicBezTo>
                    <a:cubicBezTo>
                      <a:pt x="0" y="57"/>
                      <a:pt x="3" y="51"/>
                      <a:pt x="8" y="47"/>
                    </a:cubicBezTo>
                    <a:cubicBezTo>
                      <a:pt x="10" y="44"/>
                      <a:pt x="15" y="45"/>
                      <a:pt x="19" y="43"/>
                    </a:cubicBezTo>
                    <a:cubicBezTo>
                      <a:pt x="29" y="36"/>
                      <a:pt x="36" y="33"/>
                      <a:pt x="45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23"/>
                      <a:pt x="49" y="24"/>
                      <a:pt x="50" y="24"/>
                    </a:cubicBezTo>
                    <a:cubicBezTo>
                      <a:pt x="51" y="24"/>
                      <a:pt x="52" y="22"/>
                      <a:pt x="52" y="20"/>
                    </a:cubicBezTo>
                    <a:cubicBezTo>
                      <a:pt x="52" y="16"/>
                      <a:pt x="52" y="13"/>
                      <a:pt x="52" y="9"/>
                    </a:cubicBezTo>
                    <a:cubicBezTo>
                      <a:pt x="52" y="9"/>
                      <a:pt x="62" y="6"/>
                      <a:pt x="64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84" y="9"/>
                      <a:pt x="89" y="0"/>
                      <a:pt x="96" y="0"/>
                    </a:cubicBezTo>
                    <a:cubicBezTo>
                      <a:pt x="103" y="0"/>
                      <a:pt x="107" y="5"/>
                      <a:pt x="115" y="5"/>
                    </a:cubicBezTo>
                    <a:cubicBezTo>
                      <a:pt x="115" y="16"/>
                      <a:pt x="123" y="20"/>
                      <a:pt x="130" y="22"/>
                    </a:cubicBezTo>
                    <a:cubicBezTo>
                      <a:pt x="121" y="36"/>
                      <a:pt x="100" y="39"/>
                      <a:pt x="100" y="58"/>
                    </a:cubicBezTo>
                    <a:cubicBezTo>
                      <a:pt x="100" y="62"/>
                      <a:pt x="102" y="63"/>
                      <a:pt x="104" y="64"/>
                    </a:cubicBezTo>
                    <a:cubicBezTo>
                      <a:pt x="114" y="74"/>
                      <a:pt x="118" y="86"/>
                      <a:pt x="129" y="93"/>
                    </a:cubicBezTo>
                    <a:cubicBezTo>
                      <a:pt x="140" y="100"/>
                      <a:pt x="147" y="119"/>
                      <a:pt x="147" y="134"/>
                    </a:cubicBezTo>
                    <a:cubicBezTo>
                      <a:pt x="147" y="144"/>
                      <a:pt x="142" y="148"/>
                      <a:pt x="142" y="156"/>
                    </a:cubicBezTo>
                    <a:cubicBezTo>
                      <a:pt x="127" y="160"/>
                      <a:pt x="126" y="164"/>
                      <a:pt x="115" y="170"/>
                    </a:cubicBezTo>
                    <a:cubicBezTo>
                      <a:pt x="109" y="173"/>
                      <a:pt x="110" y="180"/>
                      <a:pt x="105" y="180"/>
                    </a:cubicBezTo>
                    <a:cubicBezTo>
                      <a:pt x="104" y="180"/>
                      <a:pt x="104" y="177"/>
                      <a:pt x="104" y="176"/>
                    </a:cubicBezTo>
                    <a:cubicBezTo>
                      <a:pt x="104" y="179"/>
                      <a:pt x="104" y="180"/>
                      <a:pt x="104" y="181"/>
                    </a:cubicBezTo>
                    <a:cubicBezTo>
                      <a:pt x="104" y="185"/>
                      <a:pt x="95" y="192"/>
                      <a:pt x="93" y="192"/>
                    </a:cubicBezTo>
                    <a:cubicBezTo>
                      <a:pt x="91" y="192"/>
                      <a:pt x="90" y="186"/>
                      <a:pt x="90" y="183"/>
                    </a:cubicBezTo>
                    <a:cubicBezTo>
                      <a:pt x="90" y="179"/>
                      <a:pt x="90" y="178"/>
                      <a:pt x="91" y="177"/>
                    </a:cubicBezTo>
                    <a:cubicBezTo>
                      <a:pt x="90" y="176"/>
                      <a:pt x="89" y="172"/>
                      <a:pt x="88" y="170"/>
                    </a:cubicBezTo>
                    <a:cubicBezTo>
                      <a:pt x="82" y="170"/>
                      <a:pt x="73" y="168"/>
                      <a:pt x="73" y="161"/>
                    </a:cubicBezTo>
                    <a:cubicBezTo>
                      <a:pt x="63" y="161"/>
                      <a:pt x="68" y="155"/>
                      <a:pt x="63" y="149"/>
                    </a:cubicBezTo>
                    <a:cubicBezTo>
                      <a:pt x="56" y="143"/>
                      <a:pt x="50" y="143"/>
                      <a:pt x="43" y="141"/>
                    </a:cubicBezTo>
                    <a:cubicBezTo>
                      <a:pt x="42" y="141"/>
                      <a:pt x="41" y="135"/>
                      <a:pt x="41" y="135"/>
                    </a:cubicBezTo>
                    <a:cubicBezTo>
                      <a:pt x="40" y="130"/>
                      <a:pt x="34" y="129"/>
                      <a:pt x="30" y="129"/>
                    </a:cubicBezTo>
                    <a:cubicBezTo>
                      <a:pt x="26" y="129"/>
                      <a:pt x="27" y="132"/>
                      <a:pt x="27" y="134"/>
                    </a:cubicBezTo>
                    <a:cubicBezTo>
                      <a:pt x="27" y="138"/>
                      <a:pt x="29" y="139"/>
                      <a:pt x="29" y="142"/>
                    </a:cubicBezTo>
                    <a:cubicBezTo>
                      <a:pt x="29" y="156"/>
                      <a:pt x="16" y="159"/>
                      <a:pt x="16" y="171"/>
                    </a:cubicBezTo>
                    <a:cubicBezTo>
                      <a:pt x="16" y="185"/>
                      <a:pt x="31" y="179"/>
                      <a:pt x="31" y="192"/>
                    </a:cubicBezTo>
                    <a:cubicBezTo>
                      <a:pt x="30" y="192"/>
                      <a:pt x="30" y="192"/>
                      <a:pt x="30" y="192"/>
                    </a:cubicBezTo>
                    <a:cubicBezTo>
                      <a:pt x="32" y="195"/>
                      <a:pt x="32" y="203"/>
                      <a:pt x="35" y="206"/>
                    </a:cubicBezTo>
                    <a:cubicBezTo>
                      <a:pt x="47" y="218"/>
                      <a:pt x="73" y="221"/>
                      <a:pt x="73" y="243"/>
                    </a:cubicBezTo>
                    <a:cubicBezTo>
                      <a:pt x="73" y="247"/>
                      <a:pt x="71" y="247"/>
                      <a:pt x="71" y="251"/>
                    </a:cubicBezTo>
                    <a:cubicBezTo>
                      <a:pt x="71" y="259"/>
                      <a:pt x="78" y="262"/>
                      <a:pt x="80" y="267"/>
                    </a:cubicBezTo>
                    <a:cubicBezTo>
                      <a:pt x="82" y="273"/>
                      <a:pt x="82" y="275"/>
                      <a:pt x="84" y="280"/>
                    </a:cubicBezTo>
                    <a:cubicBezTo>
                      <a:pt x="80" y="280"/>
                      <a:pt x="80" y="280"/>
                      <a:pt x="78" y="280"/>
                    </a:cubicBezTo>
                    <a:cubicBezTo>
                      <a:pt x="77" y="280"/>
                      <a:pt x="76" y="282"/>
                      <a:pt x="75" y="282"/>
                    </a:cubicBezTo>
                    <a:cubicBezTo>
                      <a:pt x="71" y="282"/>
                      <a:pt x="70" y="279"/>
                      <a:pt x="68" y="278"/>
                    </a:cubicBezTo>
                    <a:cubicBezTo>
                      <a:pt x="54" y="274"/>
                      <a:pt x="41" y="261"/>
                      <a:pt x="37" y="246"/>
                    </a:cubicBezTo>
                    <a:cubicBezTo>
                      <a:pt x="33" y="233"/>
                      <a:pt x="32" y="224"/>
                      <a:pt x="27" y="214"/>
                    </a:cubicBezTo>
                    <a:cubicBezTo>
                      <a:pt x="24" y="208"/>
                      <a:pt x="21" y="192"/>
                      <a:pt x="14" y="192"/>
                    </a:cubicBezTo>
                    <a:cubicBezTo>
                      <a:pt x="9" y="192"/>
                      <a:pt x="12" y="194"/>
                      <a:pt x="8" y="192"/>
                    </a:cubicBezTo>
                    <a:cubicBezTo>
                      <a:pt x="7" y="192"/>
                      <a:pt x="8" y="190"/>
                      <a:pt x="8" y="189"/>
                    </a:cubicBezTo>
                    <a:cubicBezTo>
                      <a:pt x="8" y="183"/>
                      <a:pt x="9" y="179"/>
                      <a:pt x="10" y="172"/>
                    </a:cubicBezTo>
                    <a:cubicBezTo>
                      <a:pt x="11" y="172"/>
                      <a:pt x="11" y="172"/>
                      <a:pt x="11" y="172"/>
                    </a:cubicBezTo>
                    <a:lnTo>
                      <a:pt x="12" y="1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" name="Freeform 133">
                <a:extLst>
                  <a:ext uri="{FF2B5EF4-FFF2-40B4-BE49-F238E27FC236}">
                    <a16:creationId xmlns:a16="http://schemas.microsoft.com/office/drawing/2014/main" id="{F90B7A4C-DC4F-440C-856E-EAF28208F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2038" y="2898775"/>
                <a:ext cx="26988" cy="25400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9" y="11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20" y="15"/>
                  </a:cxn>
                  <a:cxn ang="0">
                    <a:pos x="21" y="19"/>
                  </a:cxn>
                  <a:cxn ang="0">
                    <a:pos x="17" y="19"/>
                  </a:cxn>
                  <a:cxn ang="0">
                    <a:pos x="12" y="17"/>
                  </a:cxn>
                </a:cxnLst>
                <a:rect l="0" t="0" r="r" b="b"/>
                <a:pathLst>
                  <a:path w="21" h="19">
                    <a:moveTo>
                      <a:pt x="12" y="17"/>
                    </a:moveTo>
                    <a:cubicBezTo>
                      <a:pt x="11" y="17"/>
                      <a:pt x="9" y="12"/>
                      <a:pt x="9" y="11"/>
                    </a:cubicBezTo>
                    <a:cubicBezTo>
                      <a:pt x="7" y="7"/>
                      <a:pt x="0" y="9"/>
                      <a:pt x="0" y="6"/>
                    </a:cubicBezTo>
                    <a:cubicBezTo>
                      <a:pt x="0" y="3"/>
                      <a:pt x="6" y="0"/>
                      <a:pt x="9" y="0"/>
                    </a:cubicBezTo>
                    <a:cubicBezTo>
                      <a:pt x="11" y="7"/>
                      <a:pt x="14" y="15"/>
                      <a:pt x="20" y="15"/>
                    </a:cubicBezTo>
                    <a:cubicBezTo>
                      <a:pt x="20" y="16"/>
                      <a:pt x="20" y="18"/>
                      <a:pt x="21" y="19"/>
                    </a:cubicBezTo>
                    <a:cubicBezTo>
                      <a:pt x="20" y="19"/>
                      <a:pt x="18" y="19"/>
                      <a:pt x="17" y="19"/>
                    </a:cubicBezTo>
                    <a:cubicBezTo>
                      <a:pt x="15" y="19"/>
                      <a:pt x="14" y="17"/>
                      <a:pt x="12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34">
                <a:extLst>
                  <a:ext uri="{FF2B5EF4-FFF2-40B4-BE49-F238E27FC236}">
                    <a16:creationId xmlns:a16="http://schemas.microsoft.com/office/drawing/2014/main" id="{867E2C86-0945-43FC-B647-D7DBA9F31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3313" y="2917825"/>
                <a:ext cx="11113" cy="111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9" y="3"/>
                  </a:cxn>
                  <a:cxn ang="0">
                    <a:pos x="4" y="8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6" y="0"/>
                      <a:pt x="8" y="2"/>
                      <a:pt x="9" y="3"/>
                    </a:cubicBezTo>
                    <a:cubicBezTo>
                      <a:pt x="9" y="5"/>
                      <a:pt x="7" y="8"/>
                      <a:pt x="4" y="8"/>
                    </a:cubicBezTo>
                    <a:cubicBezTo>
                      <a:pt x="1" y="8"/>
                      <a:pt x="1" y="5"/>
                      <a:pt x="1" y="3"/>
                    </a:cubicBezTo>
                    <a:cubicBezTo>
                      <a:pt x="1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35">
                <a:extLst>
                  <a:ext uri="{FF2B5EF4-FFF2-40B4-BE49-F238E27FC236}">
                    <a16:creationId xmlns:a16="http://schemas.microsoft.com/office/drawing/2014/main" id="{D82A16BD-B4D4-462B-8737-C757F56CC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5675" y="2892425"/>
                <a:ext cx="9525" cy="158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8" y="1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1" y="0"/>
                  </a:cxn>
                </a:cxnLst>
                <a:rect l="0" t="0" r="r" b="b"/>
                <a:pathLst>
                  <a:path w="8" h="12">
                    <a:moveTo>
                      <a:pt x="1" y="0"/>
                    </a:moveTo>
                    <a:cubicBezTo>
                      <a:pt x="5" y="4"/>
                      <a:pt x="8" y="7"/>
                      <a:pt x="8" y="12"/>
                    </a:cubicBezTo>
                    <a:cubicBezTo>
                      <a:pt x="5" y="12"/>
                      <a:pt x="0" y="5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36">
                <a:extLst>
                  <a:ext uri="{FF2B5EF4-FFF2-40B4-BE49-F238E27FC236}">
                    <a16:creationId xmlns:a16="http://schemas.microsoft.com/office/drawing/2014/main" id="{A47C1A67-9949-4F9A-B21D-6BC48F135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3450" y="2855913"/>
                <a:ext cx="15875" cy="158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1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12" h="11">
                    <a:moveTo>
                      <a:pt x="2" y="0"/>
                    </a:moveTo>
                    <a:cubicBezTo>
                      <a:pt x="5" y="2"/>
                      <a:pt x="12" y="11"/>
                      <a:pt x="8" y="11"/>
                    </a:cubicBezTo>
                    <a:cubicBezTo>
                      <a:pt x="6" y="11"/>
                      <a:pt x="1" y="4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3" name="Freeform 137">
                <a:extLst>
                  <a:ext uri="{FF2B5EF4-FFF2-40B4-BE49-F238E27FC236}">
                    <a16:creationId xmlns:a16="http://schemas.microsoft.com/office/drawing/2014/main" id="{D3385C27-634F-456B-BCC5-4CC4DC601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8438" y="2284413"/>
                <a:ext cx="41275" cy="49213"/>
              </a:xfrm>
              <a:custGeom>
                <a:avLst/>
                <a:gdLst/>
                <a:ahLst/>
                <a:cxnLst>
                  <a:cxn ang="0">
                    <a:pos x="12" y="22"/>
                  </a:cxn>
                  <a:cxn ang="0">
                    <a:pos x="14" y="16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5" y="16"/>
                  </a:cxn>
                  <a:cxn ang="0">
                    <a:pos x="0" y="11"/>
                  </a:cxn>
                  <a:cxn ang="0">
                    <a:pos x="14" y="0"/>
                  </a:cxn>
                  <a:cxn ang="0">
                    <a:pos x="26" y="3"/>
                  </a:cxn>
                  <a:cxn ang="0">
                    <a:pos x="26" y="8"/>
                  </a:cxn>
                  <a:cxn ang="0">
                    <a:pos x="30" y="11"/>
                  </a:cxn>
                  <a:cxn ang="0">
                    <a:pos x="30" y="16"/>
                  </a:cxn>
                  <a:cxn ang="0">
                    <a:pos x="26" y="16"/>
                  </a:cxn>
                  <a:cxn ang="0">
                    <a:pos x="15" y="37"/>
                  </a:cxn>
                  <a:cxn ang="0">
                    <a:pos x="14" y="33"/>
                  </a:cxn>
                  <a:cxn ang="0">
                    <a:pos x="14" y="36"/>
                  </a:cxn>
                  <a:cxn ang="0">
                    <a:pos x="7" y="29"/>
                  </a:cxn>
                  <a:cxn ang="0">
                    <a:pos x="12" y="22"/>
                  </a:cxn>
                </a:cxnLst>
                <a:rect l="0" t="0" r="r" b="b"/>
                <a:pathLst>
                  <a:path w="30" h="37">
                    <a:moveTo>
                      <a:pt x="12" y="22"/>
                    </a:moveTo>
                    <a:cubicBezTo>
                      <a:pt x="14" y="16"/>
                      <a:pt x="14" y="16"/>
                      <a:pt x="14" y="16"/>
                    </a:cubicBezTo>
                    <a:cubicBezTo>
                      <a:pt x="11" y="15"/>
                      <a:pt x="11" y="12"/>
                      <a:pt x="10" y="10"/>
                    </a:cubicBezTo>
                    <a:cubicBezTo>
                      <a:pt x="10" y="11"/>
                      <a:pt x="9" y="13"/>
                      <a:pt x="10" y="14"/>
                    </a:cubicBezTo>
                    <a:cubicBezTo>
                      <a:pt x="8" y="14"/>
                      <a:pt x="6" y="16"/>
                      <a:pt x="5" y="16"/>
                    </a:cubicBezTo>
                    <a:cubicBezTo>
                      <a:pt x="3" y="16"/>
                      <a:pt x="0" y="13"/>
                      <a:pt x="0" y="11"/>
                    </a:cubicBezTo>
                    <a:cubicBezTo>
                      <a:pt x="0" y="8"/>
                      <a:pt x="13" y="0"/>
                      <a:pt x="14" y="0"/>
                    </a:cubicBezTo>
                    <a:cubicBezTo>
                      <a:pt x="18" y="0"/>
                      <a:pt x="20" y="3"/>
                      <a:pt x="26" y="3"/>
                    </a:cubicBezTo>
                    <a:cubicBezTo>
                      <a:pt x="26" y="5"/>
                      <a:pt x="25" y="8"/>
                      <a:pt x="26" y="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3"/>
                      <a:pt x="29" y="14"/>
                      <a:pt x="30" y="16"/>
                    </a:cubicBezTo>
                    <a:cubicBezTo>
                      <a:pt x="29" y="16"/>
                      <a:pt x="27" y="16"/>
                      <a:pt x="26" y="16"/>
                    </a:cubicBezTo>
                    <a:cubicBezTo>
                      <a:pt x="25" y="24"/>
                      <a:pt x="21" y="37"/>
                      <a:pt x="15" y="37"/>
                    </a:cubicBezTo>
                    <a:cubicBezTo>
                      <a:pt x="14" y="37"/>
                      <a:pt x="14" y="35"/>
                      <a:pt x="14" y="3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0" y="36"/>
                      <a:pt x="7" y="31"/>
                      <a:pt x="7" y="29"/>
                    </a:cubicBezTo>
                    <a:cubicBezTo>
                      <a:pt x="7" y="28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4" name="Freeform 138">
                <a:extLst>
                  <a:ext uri="{FF2B5EF4-FFF2-40B4-BE49-F238E27FC236}">
                    <a16:creationId xmlns:a16="http://schemas.microsoft.com/office/drawing/2014/main" id="{0BAE37FC-ECC6-4A4F-9859-8EBFDB3BD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6063" y="2271713"/>
                <a:ext cx="42863" cy="30163"/>
              </a:xfrm>
              <a:custGeom>
                <a:avLst/>
                <a:gdLst/>
                <a:ahLst/>
                <a:cxnLst>
                  <a:cxn ang="0">
                    <a:pos x="23" y="15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3" y="17"/>
                  </a:cxn>
                  <a:cxn ang="0">
                    <a:pos x="0" y="12"/>
                  </a:cxn>
                  <a:cxn ang="0">
                    <a:pos x="8" y="5"/>
                  </a:cxn>
                  <a:cxn ang="0">
                    <a:pos x="23" y="0"/>
                  </a:cxn>
                  <a:cxn ang="0">
                    <a:pos x="23" y="15"/>
                  </a:cxn>
                </a:cxnLst>
                <a:rect l="0" t="0" r="r" b="b"/>
                <a:pathLst>
                  <a:path w="33" h="23">
                    <a:moveTo>
                      <a:pt x="23" y="15"/>
                    </a:moveTo>
                    <a:cubicBezTo>
                      <a:pt x="20" y="15"/>
                      <a:pt x="18" y="13"/>
                      <a:pt x="17" y="12"/>
                    </a:cubicBezTo>
                    <a:cubicBezTo>
                      <a:pt x="13" y="16"/>
                      <a:pt x="12" y="23"/>
                      <a:pt x="6" y="23"/>
                    </a:cubicBezTo>
                    <a:cubicBezTo>
                      <a:pt x="4" y="23"/>
                      <a:pt x="3" y="19"/>
                      <a:pt x="3" y="17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12"/>
                      <a:pt x="8" y="6"/>
                      <a:pt x="8" y="5"/>
                    </a:cubicBezTo>
                    <a:cubicBezTo>
                      <a:pt x="16" y="7"/>
                      <a:pt x="17" y="0"/>
                      <a:pt x="23" y="0"/>
                    </a:cubicBezTo>
                    <a:cubicBezTo>
                      <a:pt x="33" y="0"/>
                      <a:pt x="28" y="15"/>
                      <a:pt x="23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5" name="Freeform 139">
                <a:extLst>
                  <a:ext uri="{FF2B5EF4-FFF2-40B4-BE49-F238E27FC236}">
                    <a16:creationId xmlns:a16="http://schemas.microsoft.com/office/drawing/2014/main" id="{98B4B40B-2282-465C-A162-40D64140E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2250" y="2136775"/>
                <a:ext cx="185738" cy="153988"/>
              </a:xfrm>
              <a:custGeom>
                <a:avLst/>
                <a:gdLst/>
                <a:ahLst/>
                <a:cxnLst>
                  <a:cxn ang="0">
                    <a:pos x="55" y="110"/>
                  </a:cxn>
                  <a:cxn ang="0">
                    <a:pos x="55" y="107"/>
                  </a:cxn>
                  <a:cxn ang="0">
                    <a:pos x="56" y="99"/>
                  </a:cxn>
                  <a:cxn ang="0">
                    <a:pos x="43" y="95"/>
                  </a:cxn>
                  <a:cxn ang="0">
                    <a:pos x="39" y="99"/>
                  </a:cxn>
                  <a:cxn ang="0">
                    <a:pos x="29" y="100"/>
                  </a:cxn>
                  <a:cxn ang="0">
                    <a:pos x="6" y="106"/>
                  </a:cxn>
                  <a:cxn ang="0">
                    <a:pos x="0" y="104"/>
                  </a:cxn>
                  <a:cxn ang="0">
                    <a:pos x="5" y="101"/>
                  </a:cxn>
                  <a:cxn ang="0">
                    <a:pos x="30" y="84"/>
                  </a:cxn>
                  <a:cxn ang="0">
                    <a:pos x="57" y="84"/>
                  </a:cxn>
                  <a:cxn ang="0">
                    <a:pos x="72" y="70"/>
                  </a:cxn>
                  <a:cxn ang="0">
                    <a:pos x="79" y="59"/>
                  </a:cxn>
                  <a:cxn ang="0">
                    <a:pos x="77" y="64"/>
                  </a:cxn>
                  <a:cxn ang="0">
                    <a:pos x="79" y="66"/>
                  </a:cxn>
                  <a:cxn ang="0">
                    <a:pos x="92" y="60"/>
                  </a:cxn>
                  <a:cxn ang="0">
                    <a:pos x="116" y="25"/>
                  </a:cxn>
                  <a:cxn ang="0">
                    <a:pos x="114" y="19"/>
                  </a:cxn>
                  <a:cxn ang="0">
                    <a:pos x="125" y="3"/>
                  </a:cxn>
                  <a:cxn ang="0">
                    <a:pos x="130" y="4"/>
                  </a:cxn>
                  <a:cxn ang="0">
                    <a:pos x="129" y="4"/>
                  </a:cxn>
                  <a:cxn ang="0">
                    <a:pos x="128" y="0"/>
                  </a:cxn>
                  <a:cxn ang="0">
                    <a:pos x="133" y="2"/>
                  </a:cxn>
                  <a:cxn ang="0">
                    <a:pos x="134" y="11"/>
                  </a:cxn>
                  <a:cxn ang="0">
                    <a:pos x="140" y="26"/>
                  </a:cxn>
                  <a:cxn ang="0">
                    <a:pos x="134" y="40"/>
                  </a:cxn>
                  <a:cxn ang="0">
                    <a:pos x="134" y="43"/>
                  </a:cxn>
                  <a:cxn ang="0">
                    <a:pos x="130" y="44"/>
                  </a:cxn>
                  <a:cxn ang="0">
                    <a:pos x="127" y="63"/>
                  </a:cxn>
                  <a:cxn ang="0">
                    <a:pos x="122" y="76"/>
                  </a:cxn>
                  <a:cxn ang="0">
                    <a:pos x="125" y="84"/>
                  </a:cxn>
                  <a:cxn ang="0">
                    <a:pos x="114" y="93"/>
                  </a:cxn>
                  <a:cxn ang="0">
                    <a:pos x="114" y="86"/>
                  </a:cxn>
                  <a:cxn ang="0">
                    <a:pos x="102" y="96"/>
                  </a:cxn>
                  <a:cxn ang="0">
                    <a:pos x="100" y="94"/>
                  </a:cxn>
                  <a:cxn ang="0">
                    <a:pos x="96" y="94"/>
                  </a:cxn>
                  <a:cxn ang="0">
                    <a:pos x="87" y="100"/>
                  </a:cxn>
                  <a:cxn ang="0">
                    <a:pos x="74" y="92"/>
                  </a:cxn>
                  <a:cxn ang="0">
                    <a:pos x="72" y="96"/>
                  </a:cxn>
                  <a:cxn ang="0">
                    <a:pos x="76" y="103"/>
                  </a:cxn>
                  <a:cxn ang="0">
                    <a:pos x="72" y="103"/>
                  </a:cxn>
                  <a:cxn ang="0">
                    <a:pos x="61" y="115"/>
                  </a:cxn>
                  <a:cxn ang="0">
                    <a:pos x="55" y="110"/>
                  </a:cxn>
                </a:cxnLst>
                <a:rect l="0" t="0" r="r" b="b"/>
                <a:pathLst>
                  <a:path w="140" h="115">
                    <a:moveTo>
                      <a:pt x="55" y="110"/>
                    </a:moveTo>
                    <a:cubicBezTo>
                      <a:pt x="53" y="110"/>
                      <a:pt x="55" y="108"/>
                      <a:pt x="55" y="107"/>
                    </a:cubicBezTo>
                    <a:cubicBezTo>
                      <a:pt x="55" y="104"/>
                      <a:pt x="56" y="101"/>
                      <a:pt x="56" y="99"/>
                    </a:cubicBezTo>
                    <a:cubicBezTo>
                      <a:pt x="51" y="98"/>
                      <a:pt x="48" y="95"/>
                      <a:pt x="43" y="95"/>
                    </a:cubicBezTo>
                    <a:cubicBezTo>
                      <a:pt x="40" y="95"/>
                      <a:pt x="40" y="98"/>
                      <a:pt x="39" y="99"/>
                    </a:cubicBezTo>
                    <a:cubicBezTo>
                      <a:pt x="35" y="100"/>
                      <a:pt x="32" y="98"/>
                      <a:pt x="29" y="100"/>
                    </a:cubicBezTo>
                    <a:cubicBezTo>
                      <a:pt x="23" y="103"/>
                      <a:pt x="15" y="106"/>
                      <a:pt x="6" y="106"/>
                    </a:cubicBezTo>
                    <a:cubicBezTo>
                      <a:pt x="3" y="106"/>
                      <a:pt x="0" y="106"/>
                      <a:pt x="0" y="104"/>
                    </a:cubicBezTo>
                    <a:cubicBezTo>
                      <a:pt x="0" y="103"/>
                      <a:pt x="4" y="102"/>
                      <a:pt x="5" y="101"/>
                    </a:cubicBezTo>
                    <a:cubicBezTo>
                      <a:pt x="15" y="95"/>
                      <a:pt x="19" y="84"/>
                      <a:pt x="30" y="84"/>
                    </a:cubicBezTo>
                    <a:cubicBezTo>
                      <a:pt x="43" y="84"/>
                      <a:pt x="47" y="84"/>
                      <a:pt x="57" y="84"/>
                    </a:cubicBezTo>
                    <a:cubicBezTo>
                      <a:pt x="65" y="84"/>
                      <a:pt x="68" y="70"/>
                      <a:pt x="72" y="70"/>
                    </a:cubicBezTo>
                    <a:cubicBezTo>
                      <a:pt x="72" y="70"/>
                      <a:pt x="78" y="60"/>
                      <a:pt x="79" y="59"/>
                    </a:cubicBezTo>
                    <a:cubicBezTo>
                      <a:pt x="78" y="61"/>
                      <a:pt x="77" y="62"/>
                      <a:pt x="77" y="64"/>
                    </a:cubicBezTo>
                    <a:cubicBezTo>
                      <a:pt x="77" y="65"/>
                      <a:pt x="78" y="66"/>
                      <a:pt x="79" y="66"/>
                    </a:cubicBezTo>
                    <a:cubicBezTo>
                      <a:pt x="86" y="66"/>
                      <a:pt x="87" y="62"/>
                      <a:pt x="92" y="60"/>
                    </a:cubicBezTo>
                    <a:cubicBezTo>
                      <a:pt x="101" y="57"/>
                      <a:pt x="116" y="39"/>
                      <a:pt x="116" y="25"/>
                    </a:cubicBezTo>
                    <a:cubicBezTo>
                      <a:pt x="116" y="22"/>
                      <a:pt x="114" y="22"/>
                      <a:pt x="114" y="19"/>
                    </a:cubicBezTo>
                    <a:cubicBezTo>
                      <a:pt x="114" y="14"/>
                      <a:pt x="119" y="3"/>
                      <a:pt x="125" y="3"/>
                    </a:cubicBezTo>
                    <a:cubicBezTo>
                      <a:pt x="125" y="3"/>
                      <a:pt x="125" y="9"/>
                      <a:pt x="130" y="4"/>
                    </a:cubicBezTo>
                    <a:cubicBezTo>
                      <a:pt x="130" y="4"/>
                      <a:pt x="129" y="4"/>
                      <a:pt x="129" y="4"/>
                    </a:cubicBezTo>
                    <a:cubicBezTo>
                      <a:pt x="128" y="4"/>
                      <a:pt x="127" y="0"/>
                      <a:pt x="128" y="0"/>
                    </a:cubicBezTo>
                    <a:cubicBezTo>
                      <a:pt x="131" y="0"/>
                      <a:pt x="133" y="1"/>
                      <a:pt x="133" y="2"/>
                    </a:cubicBezTo>
                    <a:cubicBezTo>
                      <a:pt x="135" y="5"/>
                      <a:pt x="134" y="8"/>
                      <a:pt x="134" y="11"/>
                    </a:cubicBezTo>
                    <a:cubicBezTo>
                      <a:pt x="134" y="17"/>
                      <a:pt x="140" y="20"/>
                      <a:pt x="140" y="26"/>
                    </a:cubicBezTo>
                    <a:cubicBezTo>
                      <a:pt x="140" y="33"/>
                      <a:pt x="134" y="34"/>
                      <a:pt x="134" y="40"/>
                    </a:cubicBezTo>
                    <a:cubicBezTo>
                      <a:pt x="134" y="41"/>
                      <a:pt x="134" y="42"/>
                      <a:pt x="134" y="43"/>
                    </a:cubicBezTo>
                    <a:cubicBezTo>
                      <a:pt x="133" y="44"/>
                      <a:pt x="132" y="43"/>
                      <a:pt x="130" y="44"/>
                    </a:cubicBezTo>
                    <a:cubicBezTo>
                      <a:pt x="126" y="45"/>
                      <a:pt x="127" y="59"/>
                      <a:pt x="127" y="63"/>
                    </a:cubicBezTo>
                    <a:cubicBezTo>
                      <a:pt x="127" y="67"/>
                      <a:pt x="122" y="70"/>
                      <a:pt x="122" y="76"/>
                    </a:cubicBezTo>
                    <a:cubicBezTo>
                      <a:pt x="122" y="80"/>
                      <a:pt x="124" y="81"/>
                      <a:pt x="125" y="84"/>
                    </a:cubicBezTo>
                    <a:cubicBezTo>
                      <a:pt x="119" y="87"/>
                      <a:pt x="119" y="91"/>
                      <a:pt x="114" y="93"/>
                    </a:cubicBezTo>
                    <a:cubicBezTo>
                      <a:pt x="112" y="89"/>
                      <a:pt x="114" y="89"/>
                      <a:pt x="114" y="86"/>
                    </a:cubicBezTo>
                    <a:cubicBezTo>
                      <a:pt x="108" y="90"/>
                      <a:pt x="104" y="90"/>
                      <a:pt x="102" y="96"/>
                    </a:cubicBezTo>
                    <a:cubicBezTo>
                      <a:pt x="102" y="96"/>
                      <a:pt x="100" y="95"/>
                      <a:pt x="100" y="94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3" y="97"/>
                      <a:pt x="91" y="100"/>
                      <a:pt x="87" y="100"/>
                    </a:cubicBezTo>
                    <a:cubicBezTo>
                      <a:pt x="78" y="100"/>
                      <a:pt x="78" y="92"/>
                      <a:pt x="74" y="92"/>
                    </a:cubicBezTo>
                    <a:cubicBezTo>
                      <a:pt x="73" y="92"/>
                      <a:pt x="72" y="94"/>
                      <a:pt x="72" y="96"/>
                    </a:cubicBezTo>
                    <a:cubicBezTo>
                      <a:pt x="72" y="97"/>
                      <a:pt x="76" y="103"/>
                      <a:pt x="76" y="103"/>
                    </a:cubicBezTo>
                    <a:cubicBezTo>
                      <a:pt x="75" y="103"/>
                      <a:pt x="73" y="103"/>
                      <a:pt x="72" y="103"/>
                    </a:cubicBezTo>
                    <a:cubicBezTo>
                      <a:pt x="68" y="103"/>
                      <a:pt x="63" y="110"/>
                      <a:pt x="61" y="115"/>
                    </a:cubicBezTo>
                    <a:cubicBezTo>
                      <a:pt x="57" y="114"/>
                      <a:pt x="58" y="110"/>
                      <a:pt x="55" y="1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6" name="Freeform 140">
                <a:extLst>
                  <a:ext uri="{FF2B5EF4-FFF2-40B4-BE49-F238E27FC236}">
                    <a16:creationId xmlns:a16="http://schemas.microsoft.com/office/drawing/2014/main" id="{60CEC3FB-7BBE-43E2-A18C-7E2FC2D78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1475" y="2054225"/>
                <a:ext cx="96838" cy="80963"/>
              </a:xfrm>
              <a:custGeom>
                <a:avLst/>
                <a:gdLst/>
                <a:ahLst/>
                <a:cxnLst>
                  <a:cxn ang="0">
                    <a:pos x="11" y="33"/>
                  </a:cxn>
                  <a:cxn ang="0">
                    <a:pos x="15" y="33"/>
                  </a:cxn>
                  <a:cxn ang="0">
                    <a:pos x="26" y="10"/>
                  </a:cxn>
                  <a:cxn ang="0">
                    <a:pos x="23" y="6"/>
                  </a:cxn>
                  <a:cxn ang="0">
                    <a:pos x="26" y="0"/>
                  </a:cxn>
                  <a:cxn ang="0">
                    <a:pos x="60" y="22"/>
                  </a:cxn>
                  <a:cxn ang="0">
                    <a:pos x="70" y="21"/>
                  </a:cxn>
                  <a:cxn ang="0">
                    <a:pos x="67" y="26"/>
                  </a:cxn>
                  <a:cxn ang="0">
                    <a:pos x="72" y="32"/>
                  </a:cxn>
                  <a:cxn ang="0">
                    <a:pos x="59" y="36"/>
                  </a:cxn>
                  <a:cxn ang="0">
                    <a:pos x="43" y="51"/>
                  </a:cxn>
                  <a:cxn ang="0">
                    <a:pos x="24" y="41"/>
                  </a:cxn>
                  <a:cxn ang="0">
                    <a:pos x="21" y="45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5" y="61"/>
                  </a:cxn>
                  <a:cxn ang="0">
                    <a:pos x="3" y="61"/>
                  </a:cxn>
                  <a:cxn ang="0">
                    <a:pos x="3" y="51"/>
                  </a:cxn>
                  <a:cxn ang="0">
                    <a:pos x="0" y="46"/>
                  </a:cxn>
                  <a:cxn ang="0">
                    <a:pos x="8" y="35"/>
                  </a:cxn>
                  <a:cxn ang="0">
                    <a:pos x="8" y="32"/>
                  </a:cxn>
                  <a:cxn ang="0">
                    <a:pos x="12" y="34"/>
                  </a:cxn>
                  <a:cxn ang="0">
                    <a:pos x="11" y="33"/>
                  </a:cxn>
                </a:cxnLst>
                <a:rect l="0" t="0" r="r" b="b"/>
                <a:pathLst>
                  <a:path w="72" h="61">
                    <a:moveTo>
                      <a:pt x="11" y="33"/>
                    </a:moveTo>
                    <a:cubicBezTo>
                      <a:pt x="12" y="33"/>
                      <a:pt x="14" y="33"/>
                      <a:pt x="15" y="33"/>
                    </a:cubicBezTo>
                    <a:cubicBezTo>
                      <a:pt x="23" y="33"/>
                      <a:pt x="26" y="16"/>
                      <a:pt x="26" y="10"/>
                    </a:cubicBezTo>
                    <a:cubicBezTo>
                      <a:pt x="26" y="8"/>
                      <a:pt x="23" y="7"/>
                      <a:pt x="23" y="6"/>
                    </a:cubicBezTo>
                    <a:cubicBezTo>
                      <a:pt x="23" y="2"/>
                      <a:pt x="25" y="1"/>
                      <a:pt x="26" y="0"/>
                    </a:cubicBezTo>
                    <a:cubicBezTo>
                      <a:pt x="38" y="8"/>
                      <a:pt x="43" y="22"/>
                      <a:pt x="60" y="22"/>
                    </a:cubicBezTo>
                    <a:cubicBezTo>
                      <a:pt x="64" y="22"/>
                      <a:pt x="67" y="19"/>
                      <a:pt x="70" y="21"/>
                    </a:cubicBezTo>
                    <a:cubicBezTo>
                      <a:pt x="69" y="23"/>
                      <a:pt x="67" y="24"/>
                      <a:pt x="67" y="26"/>
                    </a:cubicBezTo>
                    <a:cubicBezTo>
                      <a:pt x="67" y="29"/>
                      <a:pt x="71" y="32"/>
                      <a:pt x="72" y="32"/>
                    </a:cubicBezTo>
                    <a:cubicBezTo>
                      <a:pt x="68" y="35"/>
                      <a:pt x="65" y="36"/>
                      <a:pt x="59" y="36"/>
                    </a:cubicBezTo>
                    <a:cubicBezTo>
                      <a:pt x="49" y="36"/>
                      <a:pt x="46" y="46"/>
                      <a:pt x="43" y="51"/>
                    </a:cubicBezTo>
                    <a:cubicBezTo>
                      <a:pt x="36" y="47"/>
                      <a:pt x="31" y="46"/>
                      <a:pt x="24" y="41"/>
                    </a:cubicBezTo>
                    <a:cubicBezTo>
                      <a:pt x="23" y="42"/>
                      <a:pt x="21" y="43"/>
                      <a:pt x="21" y="45"/>
                    </a:cubicBezTo>
                    <a:cubicBezTo>
                      <a:pt x="15" y="45"/>
                      <a:pt x="8" y="40"/>
                      <a:pt x="8" y="48"/>
                    </a:cubicBezTo>
                    <a:cubicBezTo>
                      <a:pt x="8" y="52"/>
                      <a:pt x="14" y="52"/>
                      <a:pt x="16" y="54"/>
                    </a:cubicBezTo>
                    <a:cubicBezTo>
                      <a:pt x="12" y="59"/>
                      <a:pt x="9" y="57"/>
                      <a:pt x="5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58"/>
                      <a:pt x="3" y="51"/>
                      <a:pt x="3" y="51"/>
                    </a:cubicBezTo>
                    <a:cubicBezTo>
                      <a:pt x="3" y="49"/>
                      <a:pt x="0" y="48"/>
                      <a:pt x="0" y="46"/>
                    </a:cubicBezTo>
                    <a:cubicBezTo>
                      <a:pt x="0" y="41"/>
                      <a:pt x="8" y="38"/>
                      <a:pt x="8" y="35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10" y="33"/>
                      <a:pt x="12" y="34"/>
                    </a:cubicBezTo>
                    <a:lnTo>
                      <a:pt x="11" y="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41">
                <a:extLst>
                  <a:ext uri="{FF2B5EF4-FFF2-40B4-BE49-F238E27FC236}">
                    <a16:creationId xmlns:a16="http://schemas.microsoft.com/office/drawing/2014/main" id="{1F5AD82F-D128-482F-A752-41CA330E9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6725" y="2073275"/>
                <a:ext cx="15875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2"/>
                  </a:cxn>
                  <a:cxn ang="0">
                    <a:pos x="1" y="11"/>
                  </a:cxn>
                  <a:cxn ang="0">
                    <a:pos x="1" y="7"/>
                  </a:cxn>
                  <a:cxn ang="0">
                    <a:pos x="11" y="0"/>
                  </a:cxn>
                  <a:cxn ang="0">
                    <a:pos x="10" y="0"/>
                  </a:cxn>
                </a:cxnLst>
                <a:rect l="0" t="0" r="r" b="b"/>
                <a:pathLst>
                  <a:path w="12" h="11">
                    <a:moveTo>
                      <a:pt x="10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0" y="4"/>
                      <a:pt x="5" y="11"/>
                      <a:pt x="1" y="11"/>
                    </a:cubicBezTo>
                    <a:cubicBezTo>
                      <a:pt x="0" y="11"/>
                      <a:pt x="0" y="8"/>
                      <a:pt x="1" y="7"/>
                    </a:cubicBezTo>
                    <a:cubicBezTo>
                      <a:pt x="3" y="4"/>
                      <a:pt x="8" y="0"/>
                      <a:pt x="1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42">
                <a:extLst>
                  <a:ext uri="{FF2B5EF4-FFF2-40B4-BE49-F238E27FC236}">
                    <a16:creationId xmlns:a16="http://schemas.microsoft.com/office/drawing/2014/main" id="{5D4A6F54-D496-4918-8B62-07B81829A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8475" y="2052638"/>
                <a:ext cx="22225" cy="15875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" y="12"/>
                  </a:cxn>
                  <a:cxn ang="0">
                    <a:pos x="1" y="10"/>
                  </a:cxn>
                  <a:cxn ang="0">
                    <a:pos x="10" y="0"/>
                  </a:cxn>
                  <a:cxn ang="0">
                    <a:pos x="17" y="0"/>
                  </a:cxn>
                  <a:cxn ang="0">
                    <a:pos x="17" y="3"/>
                  </a:cxn>
                </a:cxnLst>
                <a:rect l="0" t="0" r="r" b="b"/>
                <a:pathLst>
                  <a:path w="17" h="12">
                    <a:moveTo>
                      <a:pt x="17" y="3"/>
                    </a:moveTo>
                    <a:cubicBezTo>
                      <a:pt x="7" y="3"/>
                      <a:pt x="7" y="12"/>
                      <a:pt x="1" y="12"/>
                    </a:cubicBezTo>
                    <a:cubicBezTo>
                      <a:pt x="0" y="12"/>
                      <a:pt x="1" y="10"/>
                      <a:pt x="1" y="10"/>
                    </a:cubicBezTo>
                    <a:cubicBezTo>
                      <a:pt x="1" y="10"/>
                      <a:pt x="5" y="0"/>
                      <a:pt x="10" y="0"/>
                    </a:cubicBezTo>
                    <a:cubicBezTo>
                      <a:pt x="13" y="0"/>
                      <a:pt x="15" y="0"/>
                      <a:pt x="17" y="0"/>
                    </a:cubicBezTo>
                    <a:lnTo>
                      <a:pt x="17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9" name="Freeform 143">
                <a:extLst>
                  <a:ext uri="{FF2B5EF4-FFF2-40B4-BE49-F238E27FC236}">
                    <a16:creationId xmlns:a16="http://schemas.microsoft.com/office/drawing/2014/main" id="{206BC576-00B8-47F0-86A9-D589772F4B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8163" y="2035175"/>
                <a:ext cx="12700" cy="11113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2" y="3"/>
                  </a:cxn>
                  <a:cxn ang="0">
                    <a:pos x="9" y="0"/>
                  </a:cxn>
                  <a:cxn ang="0">
                    <a:pos x="1" y="9"/>
                  </a:cxn>
                  <a:cxn ang="0">
                    <a:pos x="1" y="6"/>
                  </a:cxn>
                </a:cxnLst>
                <a:rect l="0" t="0" r="r" b="b"/>
                <a:pathLst>
                  <a:path w="9" h="9">
                    <a:moveTo>
                      <a:pt x="1" y="6"/>
                    </a:moveTo>
                    <a:cubicBezTo>
                      <a:pt x="3" y="6"/>
                      <a:pt x="1" y="4"/>
                      <a:pt x="2" y="3"/>
                    </a:cubicBezTo>
                    <a:cubicBezTo>
                      <a:pt x="3" y="0"/>
                      <a:pt x="8" y="0"/>
                      <a:pt x="9" y="0"/>
                    </a:cubicBezTo>
                    <a:cubicBezTo>
                      <a:pt x="8" y="3"/>
                      <a:pt x="5" y="9"/>
                      <a:pt x="1" y="9"/>
                    </a:cubicBezTo>
                    <a:cubicBezTo>
                      <a:pt x="0" y="9"/>
                      <a:pt x="0" y="6"/>
                      <a:pt x="1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0" name="Freeform 144">
                <a:extLst>
                  <a:ext uri="{FF2B5EF4-FFF2-40B4-BE49-F238E27FC236}">
                    <a16:creationId xmlns:a16="http://schemas.microsoft.com/office/drawing/2014/main" id="{59CE6EF8-B32D-4B84-92C4-9F6C21C60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225" y="1855788"/>
                <a:ext cx="47625" cy="184150"/>
              </a:xfrm>
              <a:custGeom>
                <a:avLst/>
                <a:gdLst/>
                <a:ahLst/>
                <a:cxnLst>
                  <a:cxn ang="0">
                    <a:pos x="26" y="84"/>
                  </a:cxn>
                  <a:cxn ang="0">
                    <a:pos x="13" y="109"/>
                  </a:cxn>
                  <a:cxn ang="0">
                    <a:pos x="26" y="132"/>
                  </a:cxn>
                  <a:cxn ang="0">
                    <a:pos x="25" y="132"/>
                  </a:cxn>
                  <a:cxn ang="0">
                    <a:pos x="20" y="128"/>
                  </a:cxn>
                  <a:cxn ang="0">
                    <a:pos x="16" y="128"/>
                  </a:cxn>
                  <a:cxn ang="0">
                    <a:pos x="5" y="138"/>
                  </a:cxn>
                  <a:cxn ang="0">
                    <a:pos x="5" y="125"/>
                  </a:cxn>
                  <a:cxn ang="0">
                    <a:pos x="7" y="105"/>
                  </a:cxn>
                  <a:cxn ang="0">
                    <a:pos x="4" y="93"/>
                  </a:cxn>
                  <a:cxn ang="0">
                    <a:pos x="7" y="79"/>
                  </a:cxn>
                  <a:cxn ang="0">
                    <a:pos x="7" y="53"/>
                  </a:cxn>
                  <a:cxn ang="0">
                    <a:pos x="0" y="37"/>
                  </a:cxn>
                  <a:cxn ang="0">
                    <a:pos x="9" y="15"/>
                  </a:cxn>
                  <a:cxn ang="0">
                    <a:pos x="11" y="9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9" y="20"/>
                  </a:cxn>
                  <a:cxn ang="0">
                    <a:pos x="21" y="37"/>
                  </a:cxn>
                  <a:cxn ang="0">
                    <a:pos x="21" y="47"/>
                  </a:cxn>
                  <a:cxn ang="0">
                    <a:pos x="24" y="59"/>
                  </a:cxn>
                  <a:cxn ang="0">
                    <a:pos x="36" y="90"/>
                  </a:cxn>
                  <a:cxn ang="0">
                    <a:pos x="26" y="84"/>
                  </a:cxn>
                </a:cxnLst>
                <a:rect l="0" t="0" r="r" b="b"/>
                <a:pathLst>
                  <a:path w="36" h="138">
                    <a:moveTo>
                      <a:pt x="26" y="84"/>
                    </a:moveTo>
                    <a:cubicBezTo>
                      <a:pt x="15" y="84"/>
                      <a:pt x="13" y="98"/>
                      <a:pt x="13" y="109"/>
                    </a:cubicBezTo>
                    <a:cubicBezTo>
                      <a:pt x="13" y="120"/>
                      <a:pt x="22" y="124"/>
                      <a:pt x="26" y="132"/>
                    </a:cubicBezTo>
                    <a:cubicBezTo>
                      <a:pt x="26" y="132"/>
                      <a:pt x="25" y="132"/>
                      <a:pt x="25" y="132"/>
                    </a:cubicBezTo>
                    <a:cubicBezTo>
                      <a:pt x="23" y="133"/>
                      <a:pt x="21" y="130"/>
                      <a:pt x="20" y="128"/>
                    </a:cubicBezTo>
                    <a:cubicBezTo>
                      <a:pt x="19" y="128"/>
                      <a:pt x="17" y="128"/>
                      <a:pt x="16" y="128"/>
                    </a:cubicBezTo>
                    <a:cubicBezTo>
                      <a:pt x="11" y="128"/>
                      <a:pt x="11" y="138"/>
                      <a:pt x="5" y="138"/>
                    </a:cubicBezTo>
                    <a:cubicBezTo>
                      <a:pt x="4" y="138"/>
                      <a:pt x="5" y="127"/>
                      <a:pt x="5" y="125"/>
                    </a:cubicBezTo>
                    <a:cubicBezTo>
                      <a:pt x="5" y="117"/>
                      <a:pt x="7" y="112"/>
                      <a:pt x="7" y="105"/>
                    </a:cubicBezTo>
                    <a:cubicBezTo>
                      <a:pt x="7" y="99"/>
                      <a:pt x="4" y="98"/>
                      <a:pt x="4" y="93"/>
                    </a:cubicBezTo>
                    <a:cubicBezTo>
                      <a:pt x="4" y="86"/>
                      <a:pt x="7" y="84"/>
                      <a:pt x="7" y="79"/>
                    </a:cubicBezTo>
                    <a:cubicBezTo>
                      <a:pt x="7" y="68"/>
                      <a:pt x="7" y="64"/>
                      <a:pt x="7" y="53"/>
                    </a:cubicBezTo>
                    <a:cubicBezTo>
                      <a:pt x="7" y="46"/>
                      <a:pt x="0" y="44"/>
                      <a:pt x="0" y="37"/>
                    </a:cubicBezTo>
                    <a:cubicBezTo>
                      <a:pt x="0" y="28"/>
                      <a:pt x="3" y="16"/>
                      <a:pt x="9" y="15"/>
                    </a:cubicBezTo>
                    <a:cubicBezTo>
                      <a:pt x="9" y="12"/>
                      <a:pt x="11" y="11"/>
                      <a:pt x="11" y="9"/>
                    </a:cubicBezTo>
                    <a:cubicBezTo>
                      <a:pt x="11" y="4"/>
                      <a:pt x="11" y="3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4" y="8"/>
                      <a:pt x="18" y="14"/>
                      <a:pt x="19" y="20"/>
                    </a:cubicBezTo>
                    <a:cubicBezTo>
                      <a:pt x="21" y="26"/>
                      <a:pt x="18" y="30"/>
                      <a:pt x="21" y="3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52"/>
                      <a:pt x="23" y="57"/>
                      <a:pt x="24" y="59"/>
                    </a:cubicBezTo>
                    <a:cubicBezTo>
                      <a:pt x="27" y="70"/>
                      <a:pt x="33" y="79"/>
                      <a:pt x="36" y="90"/>
                    </a:cubicBezTo>
                    <a:cubicBezTo>
                      <a:pt x="34" y="86"/>
                      <a:pt x="30" y="84"/>
                      <a:pt x="26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1" name="Freeform 145">
                <a:extLst>
                  <a:ext uri="{FF2B5EF4-FFF2-40B4-BE49-F238E27FC236}">
                    <a16:creationId xmlns:a16="http://schemas.microsoft.com/office/drawing/2014/main" id="{8EAF8554-A75C-416E-B739-AEEFDE6E1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925" y="1219200"/>
                <a:ext cx="292100" cy="214313"/>
              </a:xfrm>
              <a:custGeom>
                <a:avLst/>
                <a:gdLst/>
                <a:ahLst/>
                <a:cxnLst>
                  <a:cxn ang="0">
                    <a:pos x="76" y="161"/>
                  </a:cxn>
                  <a:cxn ang="0">
                    <a:pos x="50" y="131"/>
                  </a:cxn>
                  <a:cxn ang="0">
                    <a:pos x="103" y="67"/>
                  </a:cxn>
                  <a:cxn ang="0">
                    <a:pos x="125" y="55"/>
                  </a:cxn>
                  <a:cxn ang="0">
                    <a:pos x="134" y="45"/>
                  </a:cxn>
                  <a:cxn ang="0">
                    <a:pos x="175" y="34"/>
                  </a:cxn>
                  <a:cxn ang="0">
                    <a:pos x="220" y="11"/>
                  </a:cxn>
                  <a:cxn ang="0">
                    <a:pos x="203" y="0"/>
                  </a:cxn>
                  <a:cxn ang="0">
                    <a:pos x="136" y="25"/>
                  </a:cxn>
                  <a:cxn ang="0">
                    <a:pos x="123" y="19"/>
                  </a:cxn>
                  <a:cxn ang="0">
                    <a:pos x="109" y="25"/>
                  </a:cxn>
                  <a:cxn ang="0">
                    <a:pos x="69" y="46"/>
                  </a:cxn>
                  <a:cxn ang="0">
                    <a:pos x="52" y="49"/>
                  </a:cxn>
                  <a:cxn ang="0">
                    <a:pos x="47" y="53"/>
                  </a:cxn>
                  <a:cxn ang="0">
                    <a:pos x="50" y="61"/>
                  </a:cxn>
                  <a:cxn ang="0">
                    <a:pos x="27" y="88"/>
                  </a:cxn>
                  <a:cxn ang="0">
                    <a:pos x="34" y="98"/>
                  </a:cxn>
                  <a:cxn ang="0">
                    <a:pos x="13" y="110"/>
                  </a:cxn>
                  <a:cxn ang="0">
                    <a:pos x="13" y="117"/>
                  </a:cxn>
                  <a:cxn ang="0">
                    <a:pos x="0" y="134"/>
                  </a:cxn>
                  <a:cxn ang="0">
                    <a:pos x="8" y="143"/>
                  </a:cxn>
                  <a:cxn ang="0">
                    <a:pos x="21" y="143"/>
                  </a:cxn>
                  <a:cxn ang="0">
                    <a:pos x="27" y="158"/>
                  </a:cxn>
                  <a:cxn ang="0">
                    <a:pos x="39" y="158"/>
                  </a:cxn>
                  <a:cxn ang="0">
                    <a:pos x="42" y="161"/>
                  </a:cxn>
                  <a:cxn ang="0">
                    <a:pos x="76" y="161"/>
                  </a:cxn>
                  <a:cxn ang="0">
                    <a:pos x="72" y="156"/>
                  </a:cxn>
                  <a:cxn ang="0">
                    <a:pos x="76" y="161"/>
                  </a:cxn>
                </a:cxnLst>
                <a:rect l="0" t="0" r="r" b="b"/>
                <a:pathLst>
                  <a:path w="220" h="161">
                    <a:moveTo>
                      <a:pt x="76" y="161"/>
                    </a:moveTo>
                    <a:cubicBezTo>
                      <a:pt x="66" y="151"/>
                      <a:pt x="50" y="147"/>
                      <a:pt x="50" y="131"/>
                    </a:cubicBezTo>
                    <a:cubicBezTo>
                      <a:pt x="50" y="102"/>
                      <a:pt x="81" y="73"/>
                      <a:pt x="103" y="67"/>
                    </a:cubicBezTo>
                    <a:cubicBezTo>
                      <a:pt x="111" y="64"/>
                      <a:pt x="113" y="55"/>
                      <a:pt x="125" y="55"/>
                    </a:cubicBezTo>
                    <a:cubicBezTo>
                      <a:pt x="130" y="55"/>
                      <a:pt x="132" y="46"/>
                      <a:pt x="134" y="45"/>
                    </a:cubicBezTo>
                    <a:cubicBezTo>
                      <a:pt x="149" y="38"/>
                      <a:pt x="160" y="41"/>
                      <a:pt x="175" y="34"/>
                    </a:cubicBezTo>
                    <a:cubicBezTo>
                      <a:pt x="186" y="28"/>
                      <a:pt x="220" y="26"/>
                      <a:pt x="220" y="11"/>
                    </a:cubicBezTo>
                    <a:cubicBezTo>
                      <a:pt x="220" y="6"/>
                      <a:pt x="208" y="0"/>
                      <a:pt x="203" y="0"/>
                    </a:cubicBezTo>
                    <a:cubicBezTo>
                      <a:pt x="181" y="0"/>
                      <a:pt x="160" y="25"/>
                      <a:pt x="136" y="25"/>
                    </a:cubicBezTo>
                    <a:cubicBezTo>
                      <a:pt x="131" y="25"/>
                      <a:pt x="128" y="19"/>
                      <a:pt x="123" y="19"/>
                    </a:cubicBezTo>
                    <a:cubicBezTo>
                      <a:pt x="115" y="19"/>
                      <a:pt x="115" y="25"/>
                      <a:pt x="109" y="25"/>
                    </a:cubicBezTo>
                    <a:cubicBezTo>
                      <a:pt x="93" y="25"/>
                      <a:pt x="80" y="46"/>
                      <a:pt x="69" y="46"/>
                    </a:cubicBezTo>
                    <a:cubicBezTo>
                      <a:pt x="63" y="46"/>
                      <a:pt x="58" y="49"/>
                      <a:pt x="52" y="49"/>
                    </a:cubicBezTo>
                    <a:cubicBezTo>
                      <a:pt x="49" y="49"/>
                      <a:pt x="47" y="52"/>
                      <a:pt x="47" y="53"/>
                    </a:cubicBezTo>
                    <a:cubicBezTo>
                      <a:pt x="47" y="56"/>
                      <a:pt x="50" y="58"/>
                      <a:pt x="50" y="61"/>
                    </a:cubicBezTo>
                    <a:cubicBezTo>
                      <a:pt x="50" y="74"/>
                      <a:pt x="27" y="80"/>
                      <a:pt x="27" y="88"/>
                    </a:cubicBezTo>
                    <a:cubicBezTo>
                      <a:pt x="27" y="91"/>
                      <a:pt x="34" y="92"/>
                      <a:pt x="34" y="98"/>
                    </a:cubicBezTo>
                    <a:cubicBezTo>
                      <a:pt x="27" y="99"/>
                      <a:pt x="13" y="102"/>
                      <a:pt x="13" y="110"/>
                    </a:cubicBezTo>
                    <a:cubicBezTo>
                      <a:pt x="13" y="115"/>
                      <a:pt x="13" y="117"/>
                      <a:pt x="13" y="117"/>
                    </a:cubicBezTo>
                    <a:cubicBezTo>
                      <a:pt x="13" y="124"/>
                      <a:pt x="0" y="124"/>
                      <a:pt x="0" y="134"/>
                    </a:cubicBezTo>
                    <a:cubicBezTo>
                      <a:pt x="0" y="139"/>
                      <a:pt x="8" y="143"/>
                      <a:pt x="8" y="143"/>
                    </a:cubicBezTo>
                    <a:cubicBezTo>
                      <a:pt x="8" y="143"/>
                      <a:pt x="20" y="143"/>
                      <a:pt x="21" y="143"/>
                    </a:cubicBezTo>
                    <a:cubicBezTo>
                      <a:pt x="28" y="145"/>
                      <a:pt x="24" y="152"/>
                      <a:pt x="27" y="158"/>
                    </a:cubicBezTo>
                    <a:cubicBezTo>
                      <a:pt x="28" y="161"/>
                      <a:pt x="35" y="158"/>
                      <a:pt x="39" y="158"/>
                    </a:cubicBezTo>
                    <a:cubicBezTo>
                      <a:pt x="40" y="158"/>
                      <a:pt x="41" y="161"/>
                      <a:pt x="42" y="161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5" y="159"/>
                      <a:pt x="73" y="157"/>
                      <a:pt x="72" y="156"/>
                    </a:cubicBezTo>
                    <a:lnTo>
                      <a:pt x="76" y="16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2" name="Freeform 146">
                <a:extLst>
                  <a:ext uri="{FF2B5EF4-FFF2-40B4-BE49-F238E27FC236}">
                    <a16:creationId xmlns:a16="http://schemas.microsoft.com/office/drawing/2014/main" id="{93C983A4-9283-41F3-86D0-39E3A552B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288" y="1196975"/>
                <a:ext cx="2847975" cy="1058863"/>
              </a:xfrm>
              <a:custGeom>
                <a:avLst/>
                <a:gdLst/>
                <a:ahLst/>
                <a:cxnLst>
                  <a:cxn ang="0">
                    <a:pos x="1515" y="585"/>
                  </a:cxn>
                  <a:cxn ang="0">
                    <a:pos x="1460" y="485"/>
                  </a:cxn>
                  <a:cxn ang="0">
                    <a:pos x="1665" y="408"/>
                  </a:cxn>
                  <a:cxn ang="0">
                    <a:pos x="1804" y="346"/>
                  </a:cxn>
                  <a:cxn ang="0">
                    <a:pos x="1709" y="465"/>
                  </a:cxn>
                  <a:cxn ang="0">
                    <a:pos x="1793" y="452"/>
                  </a:cxn>
                  <a:cxn ang="0">
                    <a:pos x="1989" y="313"/>
                  </a:cxn>
                  <a:cxn ang="0">
                    <a:pos x="2112" y="287"/>
                  </a:cxn>
                  <a:cxn ang="0">
                    <a:pos x="1892" y="194"/>
                  </a:cxn>
                  <a:cxn ang="0">
                    <a:pos x="1660" y="159"/>
                  </a:cxn>
                  <a:cxn ang="0">
                    <a:pos x="1435" y="157"/>
                  </a:cxn>
                  <a:cxn ang="0">
                    <a:pos x="1314" y="97"/>
                  </a:cxn>
                  <a:cxn ang="0">
                    <a:pos x="1102" y="104"/>
                  </a:cxn>
                  <a:cxn ang="0">
                    <a:pos x="1016" y="27"/>
                  </a:cxn>
                  <a:cxn ang="0">
                    <a:pos x="758" y="117"/>
                  </a:cxn>
                  <a:cxn ang="0">
                    <a:pos x="668" y="148"/>
                  </a:cxn>
                  <a:cxn ang="0">
                    <a:pos x="644" y="121"/>
                  </a:cxn>
                  <a:cxn ang="0">
                    <a:pos x="511" y="207"/>
                  </a:cxn>
                  <a:cxn ang="0">
                    <a:pos x="322" y="247"/>
                  </a:cxn>
                  <a:cxn ang="0">
                    <a:pos x="214" y="296"/>
                  </a:cxn>
                  <a:cxn ang="0">
                    <a:pos x="229" y="227"/>
                  </a:cxn>
                  <a:cxn ang="0">
                    <a:pos x="127" y="236"/>
                  </a:cxn>
                  <a:cxn ang="0">
                    <a:pos x="136" y="312"/>
                  </a:cxn>
                  <a:cxn ang="0">
                    <a:pos x="117" y="395"/>
                  </a:cxn>
                  <a:cxn ang="0">
                    <a:pos x="50" y="446"/>
                  </a:cxn>
                  <a:cxn ang="0">
                    <a:pos x="16" y="495"/>
                  </a:cxn>
                  <a:cxn ang="0">
                    <a:pos x="54" y="558"/>
                  </a:cxn>
                  <a:cxn ang="0">
                    <a:pos x="88" y="597"/>
                  </a:cxn>
                  <a:cxn ang="0">
                    <a:pos x="112" y="644"/>
                  </a:cxn>
                  <a:cxn ang="0">
                    <a:pos x="208" y="647"/>
                  </a:cxn>
                  <a:cxn ang="0">
                    <a:pos x="225" y="626"/>
                  </a:cxn>
                  <a:cxn ang="0">
                    <a:pos x="284" y="701"/>
                  </a:cxn>
                  <a:cxn ang="0">
                    <a:pos x="350" y="732"/>
                  </a:cxn>
                  <a:cxn ang="0">
                    <a:pos x="366" y="742"/>
                  </a:cxn>
                  <a:cxn ang="0">
                    <a:pos x="349" y="634"/>
                  </a:cxn>
                  <a:cxn ang="0">
                    <a:pos x="412" y="645"/>
                  </a:cxn>
                  <a:cxn ang="0">
                    <a:pos x="427" y="700"/>
                  </a:cxn>
                  <a:cxn ang="0">
                    <a:pos x="428" y="746"/>
                  </a:cxn>
                  <a:cxn ang="0">
                    <a:pos x="447" y="755"/>
                  </a:cxn>
                  <a:cxn ang="0">
                    <a:pos x="522" y="777"/>
                  </a:cxn>
                  <a:cxn ang="0">
                    <a:pos x="559" y="781"/>
                  </a:cxn>
                  <a:cxn ang="0">
                    <a:pos x="608" y="770"/>
                  </a:cxn>
                  <a:cxn ang="0">
                    <a:pos x="654" y="772"/>
                  </a:cxn>
                  <a:cxn ang="0">
                    <a:pos x="677" y="748"/>
                  </a:cxn>
                  <a:cxn ang="0">
                    <a:pos x="829" y="593"/>
                  </a:cxn>
                  <a:cxn ang="0">
                    <a:pos x="994" y="534"/>
                  </a:cxn>
                  <a:cxn ang="0">
                    <a:pos x="1224" y="569"/>
                  </a:cxn>
                  <a:cxn ang="0">
                    <a:pos x="1411" y="607"/>
                  </a:cxn>
                  <a:cxn ang="0">
                    <a:pos x="1400" y="655"/>
                  </a:cxn>
                </a:cxnLst>
                <a:rect l="0" t="0" r="r" b="b"/>
                <a:pathLst>
                  <a:path w="2139" h="795">
                    <a:moveTo>
                      <a:pt x="1398" y="684"/>
                    </a:moveTo>
                    <a:cubicBezTo>
                      <a:pt x="1398" y="684"/>
                      <a:pt x="1415" y="688"/>
                      <a:pt x="1429" y="688"/>
                    </a:cubicBezTo>
                    <a:cubicBezTo>
                      <a:pt x="1454" y="688"/>
                      <a:pt x="1478" y="635"/>
                      <a:pt x="1495" y="618"/>
                    </a:cubicBezTo>
                    <a:cubicBezTo>
                      <a:pt x="1502" y="610"/>
                      <a:pt x="1512" y="596"/>
                      <a:pt x="1515" y="585"/>
                    </a:cubicBezTo>
                    <a:cubicBezTo>
                      <a:pt x="1518" y="572"/>
                      <a:pt x="1513" y="564"/>
                      <a:pt x="1520" y="551"/>
                    </a:cubicBezTo>
                    <a:cubicBezTo>
                      <a:pt x="1522" y="547"/>
                      <a:pt x="1527" y="537"/>
                      <a:pt x="1527" y="527"/>
                    </a:cubicBezTo>
                    <a:cubicBezTo>
                      <a:pt x="1527" y="515"/>
                      <a:pt x="1508" y="492"/>
                      <a:pt x="1499" y="499"/>
                    </a:cubicBezTo>
                    <a:cubicBezTo>
                      <a:pt x="1473" y="518"/>
                      <a:pt x="1460" y="488"/>
                      <a:pt x="1460" y="485"/>
                    </a:cubicBezTo>
                    <a:cubicBezTo>
                      <a:pt x="1460" y="473"/>
                      <a:pt x="1483" y="459"/>
                      <a:pt x="1493" y="450"/>
                    </a:cubicBezTo>
                    <a:cubicBezTo>
                      <a:pt x="1506" y="436"/>
                      <a:pt x="1524" y="413"/>
                      <a:pt x="1543" y="408"/>
                    </a:cubicBezTo>
                    <a:cubicBezTo>
                      <a:pt x="1560" y="404"/>
                      <a:pt x="1613" y="399"/>
                      <a:pt x="1627" y="399"/>
                    </a:cubicBezTo>
                    <a:cubicBezTo>
                      <a:pt x="1645" y="399"/>
                      <a:pt x="1654" y="408"/>
                      <a:pt x="1665" y="408"/>
                    </a:cubicBezTo>
                    <a:cubicBezTo>
                      <a:pt x="1671" y="408"/>
                      <a:pt x="1675" y="408"/>
                      <a:pt x="1689" y="408"/>
                    </a:cubicBezTo>
                    <a:cubicBezTo>
                      <a:pt x="1696" y="379"/>
                      <a:pt x="1709" y="362"/>
                      <a:pt x="1740" y="362"/>
                    </a:cubicBezTo>
                    <a:cubicBezTo>
                      <a:pt x="1748" y="362"/>
                      <a:pt x="1751" y="360"/>
                      <a:pt x="1766" y="362"/>
                    </a:cubicBezTo>
                    <a:cubicBezTo>
                      <a:pt x="1759" y="368"/>
                      <a:pt x="1756" y="406"/>
                      <a:pt x="1804" y="346"/>
                    </a:cubicBezTo>
                    <a:cubicBezTo>
                      <a:pt x="1809" y="346"/>
                      <a:pt x="1832" y="355"/>
                      <a:pt x="1797" y="377"/>
                    </a:cubicBezTo>
                    <a:cubicBezTo>
                      <a:pt x="1785" y="385"/>
                      <a:pt x="1774" y="381"/>
                      <a:pt x="1766" y="393"/>
                    </a:cubicBezTo>
                    <a:cubicBezTo>
                      <a:pt x="1757" y="406"/>
                      <a:pt x="1749" y="423"/>
                      <a:pt x="1735" y="430"/>
                    </a:cubicBezTo>
                    <a:cubicBezTo>
                      <a:pt x="1724" y="436"/>
                      <a:pt x="1709" y="447"/>
                      <a:pt x="1709" y="465"/>
                    </a:cubicBezTo>
                    <a:cubicBezTo>
                      <a:pt x="1709" y="482"/>
                      <a:pt x="1714" y="535"/>
                      <a:pt x="1726" y="545"/>
                    </a:cubicBezTo>
                    <a:cubicBezTo>
                      <a:pt x="1735" y="532"/>
                      <a:pt x="1741" y="507"/>
                      <a:pt x="1760" y="503"/>
                    </a:cubicBezTo>
                    <a:cubicBezTo>
                      <a:pt x="1757" y="491"/>
                      <a:pt x="1777" y="488"/>
                      <a:pt x="1777" y="479"/>
                    </a:cubicBezTo>
                    <a:cubicBezTo>
                      <a:pt x="1777" y="464"/>
                      <a:pt x="1793" y="460"/>
                      <a:pt x="1793" y="452"/>
                    </a:cubicBezTo>
                    <a:cubicBezTo>
                      <a:pt x="1793" y="447"/>
                      <a:pt x="1788" y="442"/>
                      <a:pt x="1793" y="432"/>
                    </a:cubicBezTo>
                    <a:cubicBezTo>
                      <a:pt x="1828" y="356"/>
                      <a:pt x="1861" y="397"/>
                      <a:pt x="1874" y="397"/>
                    </a:cubicBezTo>
                    <a:cubicBezTo>
                      <a:pt x="1914" y="397"/>
                      <a:pt x="1941" y="347"/>
                      <a:pt x="1976" y="346"/>
                    </a:cubicBezTo>
                    <a:cubicBezTo>
                      <a:pt x="2041" y="345"/>
                      <a:pt x="1989" y="320"/>
                      <a:pt x="1989" y="313"/>
                    </a:cubicBezTo>
                    <a:cubicBezTo>
                      <a:pt x="1989" y="294"/>
                      <a:pt x="2015" y="297"/>
                      <a:pt x="2020" y="287"/>
                    </a:cubicBezTo>
                    <a:cubicBezTo>
                      <a:pt x="2022" y="282"/>
                      <a:pt x="2018" y="271"/>
                      <a:pt x="2026" y="271"/>
                    </a:cubicBezTo>
                    <a:cubicBezTo>
                      <a:pt x="2054" y="271"/>
                      <a:pt x="2077" y="309"/>
                      <a:pt x="2097" y="309"/>
                    </a:cubicBezTo>
                    <a:cubicBezTo>
                      <a:pt x="2106" y="309"/>
                      <a:pt x="2108" y="293"/>
                      <a:pt x="2112" y="287"/>
                    </a:cubicBezTo>
                    <a:cubicBezTo>
                      <a:pt x="2120" y="278"/>
                      <a:pt x="2127" y="279"/>
                      <a:pt x="2139" y="275"/>
                    </a:cubicBezTo>
                    <a:cubicBezTo>
                      <a:pt x="2123" y="254"/>
                      <a:pt x="2071" y="242"/>
                      <a:pt x="2046" y="227"/>
                    </a:cubicBezTo>
                    <a:cubicBezTo>
                      <a:pt x="2011" y="207"/>
                      <a:pt x="1965" y="185"/>
                      <a:pt x="1914" y="185"/>
                    </a:cubicBezTo>
                    <a:cubicBezTo>
                      <a:pt x="1900" y="185"/>
                      <a:pt x="1890" y="188"/>
                      <a:pt x="1892" y="194"/>
                    </a:cubicBezTo>
                    <a:cubicBezTo>
                      <a:pt x="1906" y="237"/>
                      <a:pt x="1872" y="194"/>
                      <a:pt x="1863" y="194"/>
                    </a:cubicBezTo>
                    <a:cubicBezTo>
                      <a:pt x="1762" y="192"/>
                      <a:pt x="1762" y="192"/>
                      <a:pt x="1762" y="192"/>
                    </a:cubicBezTo>
                    <a:cubicBezTo>
                      <a:pt x="1756" y="169"/>
                      <a:pt x="1741" y="161"/>
                      <a:pt x="1711" y="161"/>
                    </a:cubicBezTo>
                    <a:cubicBezTo>
                      <a:pt x="1695" y="161"/>
                      <a:pt x="1670" y="167"/>
                      <a:pt x="1660" y="159"/>
                    </a:cubicBezTo>
                    <a:cubicBezTo>
                      <a:pt x="1652" y="151"/>
                      <a:pt x="1651" y="141"/>
                      <a:pt x="1638" y="137"/>
                    </a:cubicBezTo>
                    <a:cubicBezTo>
                      <a:pt x="1611" y="128"/>
                      <a:pt x="1582" y="121"/>
                      <a:pt x="1548" y="121"/>
                    </a:cubicBezTo>
                    <a:cubicBezTo>
                      <a:pt x="1513" y="121"/>
                      <a:pt x="1509" y="140"/>
                      <a:pt x="1506" y="157"/>
                    </a:cubicBezTo>
                    <a:cubicBezTo>
                      <a:pt x="1473" y="157"/>
                      <a:pt x="1457" y="157"/>
                      <a:pt x="1435" y="157"/>
                    </a:cubicBezTo>
                    <a:cubicBezTo>
                      <a:pt x="1423" y="157"/>
                      <a:pt x="1421" y="147"/>
                      <a:pt x="1407" y="146"/>
                    </a:cubicBezTo>
                    <a:cubicBezTo>
                      <a:pt x="1405" y="152"/>
                      <a:pt x="1403" y="166"/>
                      <a:pt x="1396" y="166"/>
                    </a:cubicBezTo>
                    <a:cubicBezTo>
                      <a:pt x="1377" y="166"/>
                      <a:pt x="1369" y="143"/>
                      <a:pt x="1369" y="130"/>
                    </a:cubicBezTo>
                    <a:cubicBezTo>
                      <a:pt x="1369" y="127"/>
                      <a:pt x="1405" y="105"/>
                      <a:pt x="1314" y="97"/>
                    </a:cubicBezTo>
                    <a:cubicBezTo>
                      <a:pt x="1303" y="96"/>
                      <a:pt x="1296" y="101"/>
                      <a:pt x="1296" y="115"/>
                    </a:cubicBezTo>
                    <a:cubicBezTo>
                      <a:pt x="1248" y="115"/>
                      <a:pt x="1248" y="115"/>
                      <a:pt x="1248" y="115"/>
                    </a:cubicBezTo>
                    <a:cubicBezTo>
                      <a:pt x="1233" y="111"/>
                      <a:pt x="1157" y="102"/>
                      <a:pt x="1147" y="86"/>
                    </a:cubicBezTo>
                    <a:cubicBezTo>
                      <a:pt x="1089" y="133"/>
                      <a:pt x="1102" y="104"/>
                      <a:pt x="1102" y="104"/>
                    </a:cubicBezTo>
                    <a:cubicBezTo>
                      <a:pt x="1116" y="87"/>
                      <a:pt x="1249" y="51"/>
                      <a:pt x="1140" y="24"/>
                    </a:cubicBezTo>
                    <a:cubicBezTo>
                      <a:pt x="1094" y="24"/>
                      <a:pt x="1094" y="24"/>
                      <a:pt x="1094" y="24"/>
                    </a:cubicBezTo>
                    <a:cubicBezTo>
                      <a:pt x="1089" y="12"/>
                      <a:pt x="1079" y="0"/>
                      <a:pt x="1060" y="0"/>
                    </a:cubicBezTo>
                    <a:cubicBezTo>
                      <a:pt x="1038" y="0"/>
                      <a:pt x="1028" y="17"/>
                      <a:pt x="1016" y="27"/>
                    </a:cubicBezTo>
                    <a:cubicBezTo>
                      <a:pt x="1008" y="33"/>
                      <a:pt x="951" y="56"/>
                      <a:pt x="956" y="35"/>
                    </a:cubicBezTo>
                    <a:cubicBezTo>
                      <a:pt x="941" y="40"/>
                      <a:pt x="879" y="44"/>
                      <a:pt x="847" y="73"/>
                    </a:cubicBezTo>
                    <a:cubicBezTo>
                      <a:pt x="840" y="79"/>
                      <a:pt x="838" y="97"/>
                      <a:pt x="828" y="97"/>
                    </a:cubicBezTo>
                    <a:cubicBezTo>
                      <a:pt x="813" y="97"/>
                      <a:pt x="758" y="92"/>
                      <a:pt x="758" y="117"/>
                    </a:cubicBezTo>
                    <a:cubicBezTo>
                      <a:pt x="758" y="122"/>
                      <a:pt x="763" y="128"/>
                      <a:pt x="765" y="135"/>
                    </a:cubicBezTo>
                    <a:cubicBezTo>
                      <a:pt x="755" y="141"/>
                      <a:pt x="752" y="135"/>
                      <a:pt x="721" y="135"/>
                    </a:cubicBezTo>
                    <a:cubicBezTo>
                      <a:pt x="695" y="170"/>
                      <a:pt x="697" y="129"/>
                      <a:pt x="691" y="121"/>
                    </a:cubicBezTo>
                    <a:cubicBezTo>
                      <a:pt x="689" y="136"/>
                      <a:pt x="679" y="142"/>
                      <a:pt x="668" y="148"/>
                    </a:cubicBezTo>
                    <a:cubicBezTo>
                      <a:pt x="671" y="160"/>
                      <a:pt x="690" y="173"/>
                      <a:pt x="677" y="188"/>
                    </a:cubicBezTo>
                    <a:cubicBezTo>
                      <a:pt x="667" y="198"/>
                      <a:pt x="695" y="230"/>
                      <a:pt x="680" y="230"/>
                    </a:cubicBezTo>
                    <a:cubicBezTo>
                      <a:pt x="662" y="230"/>
                      <a:pt x="657" y="164"/>
                      <a:pt x="657" y="150"/>
                    </a:cubicBezTo>
                    <a:cubicBezTo>
                      <a:pt x="657" y="135"/>
                      <a:pt x="681" y="129"/>
                      <a:pt x="644" y="121"/>
                    </a:cubicBezTo>
                    <a:cubicBezTo>
                      <a:pt x="625" y="118"/>
                      <a:pt x="589" y="149"/>
                      <a:pt x="589" y="166"/>
                    </a:cubicBezTo>
                    <a:cubicBezTo>
                      <a:pt x="589" y="186"/>
                      <a:pt x="598" y="199"/>
                      <a:pt x="608" y="210"/>
                    </a:cubicBezTo>
                    <a:cubicBezTo>
                      <a:pt x="633" y="248"/>
                      <a:pt x="574" y="205"/>
                      <a:pt x="552" y="200"/>
                    </a:cubicBezTo>
                    <a:cubicBezTo>
                      <a:pt x="492" y="184"/>
                      <a:pt x="512" y="204"/>
                      <a:pt x="511" y="207"/>
                    </a:cubicBezTo>
                    <a:cubicBezTo>
                      <a:pt x="509" y="241"/>
                      <a:pt x="495" y="214"/>
                      <a:pt x="487" y="214"/>
                    </a:cubicBezTo>
                    <a:cubicBezTo>
                      <a:pt x="473" y="214"/>
                      <a:pt x="445" y="233"/>
                      <a:pt x="425" y="223"/>
                    </a:cubicBezTo>
                    <a:cubicBezTo>
                      <a:pt x="415" y="197"/>
                      <a:pt x="349" y="256"/>
                      <a:pt x="333" y="256"/>
                    </a:cubicBezTo>
                    <a:cubicBezTo>
                      <a:pt x="327" y="256"/>
                      <a:pt x="320" y="252"/>
                      <a:pt x="322" y="247"/>
                    </a:cubicBezTo>
                    <a:cubicBezTo>
                      <a:pt x="329" y="229"/>
                      <a:pt x="319" y="191"/>
                      <a:pt x="300" y="249"/>
                    </a:cubicBezTo>
                    <a:cubicBezTo>
                      <a:pt x="298" y="253"/>
                      <a:pt x="306" y="255"/>
                      <a:pt x="306" y="263"/>
                    </a:cubicBezTo>
                    <a:cubicBezTo>
                      <a:pt x="306" y="278"/>
                      <a:pt x="283" y="267"/>
                      <a:pt x="271" y="271"/>
                    </a:cubicBezTo>
                    <a:cubicBezTo>
                      <a:pt x="259" y="275"/>
                      <a:pt x="265" y="318"/>
                      <a:pt x="214" y="296"/>
                    </a:cubicBezTo>
                    <a:cubicBezTo>
                      <a:pt x="214" y="313"/>
                      <a:pt x="214" y="313"/>
                      <a:pt x="214" y="313"/>
                    </a:cubicBezTo>
                    <a:cubicBezTo>
                      <a:pt x="189" y="311"/>
                      <a:pt x="192" y="284"/>
                      <a:pt x="183" y="271"/>
                    </a:cubicBezTo>
                    <a:cubicBezTo>
                      <a:pt x="202" y="271"/>
                      <a:pt x="212" y="271"/>
                      <a:pt x="230" y="276"/>
                    </a:cubicBezTo>
                    <a:cubicBezTo>
                      <a:pt x="255" y="282"/>
                      <a:pt x="304" y="251"/>
                      <a:pt x="229" y="227"/>
                    </a:cubicBezTo>
                    <a:cubicBezTo>
                      <a:pt x="208" y="220"/>
                      <a:pt x="160" y="196"/>
                      <a:pt x="145" y="196"/>
                    </a:cubicBezTo>
                    <a:cubicBezTo>
                      <a:pt x="144" y="196"/>
                      <a:pt x="144" y="195"/>
                      <a:pt x="133" y="196"/>
                    </a:cubicBezTo>
                    <a:cubicBezTo>
                      <a:pt x="127" y="200"/>
                      <a:pt x="111" y="208"/>
                      <a:pt x="111" y="219"/>
                    </a:cubicBezTo>
                    <a:cubicBezTo>
                      <a:pt x="111" y="227"/>
                      <a:pt x="127" y="226"/>
                      <a:pt x="127" y="236"/>
                    </a:cubicBezTo>
                    <a:cubicBezTo>
                      <a:pt x="127" y="244"/>
                      <a:pt x="119" y="247"/>
                      <a:pt x="119" y="255"/>
                    </a:cubicBezTo>
                    <a:cubicBezTo>
                      <a:pt x="119" y="263"/>
                      <a:pt x="128" y="268"/>
                      <a:pt x="128" y="277"/>
                    </a:cubicBezTo>
                    <a:cubicBezTo>
                      <a:pt x="128" y="282"/>
                      <a:pt x="123" y="285"/>
                      <a:pt x="123" y="290"/>
                    </a:cubicBezTo>
                    <a:cubicBezTo>
                      <a:pt x="123" y="300"/>
                      <a:pt x="136" y="302"/>
                      <a:pt x="136" y="312"/>
                    </a:cubicBezTo>
                    <a:cubicBezTo>
                      <a:pt x="136" y="315"/>
                      <a:pt x="132" y="317"/>
                      <a:pt x="131" y="318"/>
                    </a:cubicBezTo>
                    <a:cubicBezTo>
                      <a:pt x="135" y="325"/>
                      <a:pt x="145" y="327"/>
                      <a:pt x="145" y="336"/>
                    </a:cubicBezTo>
                    <a:cubicBezTo>
                      <a:pt x="145" y="351"/>
                      <a:pt x="115" y="367"/>
                      <a:pt x="106" y="379"/>
                    </a:cubicBezTo>
                    <a:cubicBezTo>
                      <a:pt x="109" y="384"/>
                      <a:pt x="114" y="387"/>
                      <a:pt x="117" y="395"/>
                    </a:cubicBezTo>
                    <a:cubicBezTo>
                      <a:pt x="111" y="398"/>
                      <a:pt x="98" y="405"/>
                      <a:pt x="92" y="405"/>
                    </a:cubicBezTo>
                    <a:cubicBezTo>
                      <a:pt x="85" y="405"/>
                      <a:pt x="80" y="402"/>
                      <a:pt x="70" y="402"/>
                    </a:cubicBezTo>
                    <a:cubicBezTo>
                      <a:pt x="61" y="402"/>
                      <a:pt x="38" y="410"/>
                      <a:pt x="45" y="417"/>
                    </a:cubicBezTo>
                    <a:cubicBezTo>
                      <a:pt x="67" y="438"/>
                      <a:pt x="56" y="446"/>
                      <a:pt x="50" y="446"/>
                    </a:cubicBezTo>
                    <a:cubicBezTo>
                      <a:pt x="42" y="446"/>
                      <a:pt x="40" y="435"/>
                      <a:pt x="33" y="435"/>
                    </a:cubicBezTo>
                    <a:cubicBezTo>
                      <a:pt x="25" y="435"/>
                      <a:pt x="15" y="455"/>
                      <a:pt x="15" y="465"/>
                    </a:cubicBezTo>
                    <a:cubicBezTo>
                      <a:pt x="15" y="483"/>
                      <a:pt x="1" y="480"/>
                      <a:pt x="0" y="496"/>
                    </a:cubicBezTo>
                    <a:cubicBezTo>
                      <a:pt x="6" y="495"/>
                      <a:pt x="11" y="495"/>
                      <a:pt x="16" y="495"/>
                    </a:cubicBezTo>
                    <a:cubicBezTo>
                      <a:pt x="24" y="495"/>
                      <a:pt x="30" y="494"/>
                      <a:pt x="39" y="494"/>
                    </a:cubicBezTo>
                    <a:cubicBezTo>
                      <a:pt x="48" y="494"/>
                      <a:pt x="52" y="510"/>
                      <a:pt x="52" y="520"/>
                    </a:cubicBezTo>
                    <a:cubicBezTo>
                      <a:pt x="52" y="526"/>
                      <a:pt x="46" y="529"/>
                      <a:pt x="46" y="535"/>
                    </a:cubicBezTo>
                    <a:cubicBezTo>
                      <a:pt x="46" y="544"/>
                      <a:pt x="54" y="550"/>
                      <a:pt x="54" y="558"/>
                    </a:cubicBezTo>
                    <a:cubicBezTo>
                      <a:pt x="54" y="563"/>
                      <a:pt x="46" y="565"/>
                      <a:pt x="44" y="568"/>
                    </a:cubicBezTo>
                    <a:cubicBezTo>
                      <a:pt x="39" y="576"/>
                      <a:pt x="37" y="583"/>
                      <a:pt x="37" y="593"/>
                    </a:cubicBezTo>
                    <a:cubicBezTo>
                      <a:pt x="37" y="606"/>
                      <a:pt x="46" y="603"/>
                      <a:pt x="56" y="603"/>
                    </a:cubicBezTo>
                    <a:cubicBezTo>
                      <a:pt x="70" y="603"/>
                      <a:pt x="77" y="597"/>
                      <a:pt x="88" y="597"/>
                    </a:cubicBezTo>
                    <a:cubicBezTo>
                      <a:pt x="99" y="597"/>
                      <a:pt x="97" y="620"/>
                      <a:pt x="108" y="620"/>
                    </a:cubicBezTo>
                    <a:cubicBezTo>
                      <a:pt x="108" y="638"/>
                      <a:pt x="108" y="638"/>
                      <a:pt x="108" y="638"/>
                    </a:cubicBezTo>
                    <a:cubicBezTo>
                      <a:pt x="108" y="640"/>
                      <a:pt x="109" y="641"/>
                      <a:pt x="110" y="641"/>
                    </a:cubicBezTo>
                    <a:cubicBezTo>
                      <a:pt x="112" y="644"/>
                      <a:pt x="112" y="644"/>
                      <a:pt x="112" y="644"/>
                    </a:cubicBezTo>
                    <a:cubicBezTo>
                      <a:pt x="114" y="644"/>
                      <a:pt x="120" y="642"/>
                      <a:pt x="123" y="641"/>
                    </a:cubicBezTo>
                    <a:cubicBezTo>
                      <a:pt x="132" y="639"/>
                      <a:pt x="133" y="627"/>
                      <a:pt x="143" y="627"/>
                    </a:cubicBezTo>
                    <a:cubicBezTo>
                      <a:pt x="151" y="627"/>
                      <a:pt x="171" y="660"/>
                      <a:pt x="177" y="660"/>
                    </a:cubicBezTo>
                    <a:cubicBezTo>
                      <a:pt x="184" y="660"/>
                      <a:pt x="205" y="651"/>
                      <a:pt x="208" y="647"/>
                    </a:cubicBezTo>
                    <a:cubicBezTo>
                      <a:pt x="207" y="647"/>
                      <a:pt x="196" y="645"/>
                      <a:pt x="196" y="645"/>
                    </a:cubicBezTo>
                    <a:cubicBezTo>
                      <a:pt x="194" y="645"/>
                      <a:pt x="189" y="644"/>
                      <a:pt x="189" y="638"/>
                    </a:cubicBezTo>
                    <a:cubicBezTo>
                      <a:pt x="189" y="635"/>
                      <a:pt x="221" y="623"/>
                      <a:pt x="233" y="619"/>
                    </a:cubicBezTo>
                    <a:cubicBezTo>
                      <a:pt x="233" y="619"/>
                      <a:pt x="227" y="625"/>
                      <a:pt x="225" y="626"/>
                    </a:cubicBezTo>
                    <a:cubicBezTo>
                      <a:pt x="226" y="629"/>
                      <a:pt x="237" y="641"/>
                      <a:pt x="211" y="647"/>
                    </a:cubicBezTo>
                    <a:cubicBezTo>
                      <a:pt x="223" y="673"/>
                      <a:pt x="273" y="669"/>
                      <a:pt x="273" y="704"/>
                    </a:cubicBezTo>
                    <a:cubicBezTo>
                      <a:pt x="275" y="703"/>
                      <a:pt x="275" y="703"/>
                      <a:pt x="275" y="703"/>
                    </a:cubicBezTo>
                    <a:cubicBezTo>
                      <a:pt x="278" y="702"/>
                      <a:pt x="280" y="701"/>
                      <a:pt x="284" y="701"/>
                    </a:cubicBezTo>
                    <a:cubicBezTo>
                      <a:pt x="298" y="701"/>
                      <a:pt x="297" y="710"/>
                      <a:pt x="302" y="719"/>
                    </a:cubicBezTo>
                    <a:cubicBezTo>
                      <a:pt x="303" y="721"/>
                      <a:pt x="312" y="726"/>
                      <a:pt x="312" y="726"/>
                    </a:cubicBezTo>
                    <a:cubicBezTo>
                      <a:pt x="320" y="729"/>
                      <a:pt x="322" y="742"/>
                      <a:pt x="335" y="742"/>
                    </a:cubicBezTo>
                    <a:cubicBezTo>
                      <a:pt x="344" y="742"/>
                      <a:pt x="344" y="734"/>
                      <a:pt x="350" y="732"/>
                    </a:cubicBezTo>
                    <a:cubicBezTo>
                      <a:pt x="354" y="731"/>
                      <a:pt x="353" y="731"/>
                      <a:pt x="357" y="731"/>
                    </a:cubicBezTo>
                    <a:cubicBezTo>
                      <a:pt x="358" y="733"/>
                      <a:pt x="358" y="737"/>
                      <a:pt x="360" y="739"/>
                    </a:cubicBezTo>
                    <a:cubicBezTo>
                      <a:pt x="359" y="739"/>
                      <a:pt x="360" y="740"/>
                      <a:pt x="360" y="741"/>
                    </a:cubicBezTo>
                    <a:cubicBezTo>
                      <a:pt x="366" y="742"/>
                      <a:pt x="366" y="742"/>
                      <a:pt x="366" y="742"/>
                    </a:cubicBezTo>
                    <a:cubicBezTo>
                      <a:pt x="371" y="735"/>
                      <a:pt x="371" y="724"/>
                      <a:pt x="378" y="721"/>
                    </a:cubicBezTo>
                    <a:cubicBezTo>
                      <a:pt x="366" y="714"/>
                      <a:pt x="348" y="688"/>
                      <a:pt x="348" y="673"/>
                    </a:cubicBezTo>
                    <a:cubicBezTo>
                      <a:pt x="348" y="668"/>
                      <a:pt x="338" y="662"/>
                      <a:pt x="338" y="655"/>
                    </a:cubicBezTo>
                    <a:cubicBezTo>
                      <a:pt x="338" y="653"/>
                      <a:pt x="347" y="637"/>
                      <a:pt x="349" y="634"/>
                    </a:cubicBezTo>
                    <a:cubicBezTo>
                      <a:pt x="351" y="635"/>
                      <a:pt x="365" y="628"/>
                      <a:pt x="366" y="627"/>
                    </a:cubicBezTo>
                    <a:cubicBezTo>
                      <a:pt x="377" y="623"/>
                      <a:pt x="384" y="620"/>
                      <a:pt x="399" y="620"/>
                    </a:cubicBezTo>
                    <a:cubicBezTo>
                      <a:pt x="423" y="620"/>
                      <a:pt x="427" y="631"/>
                      <a:pt x="436" y="645"/>
                    </a:cubicBezTo>
                    <a:cubicBezTo>
                      <a:pt x="429" y="650"/>
                      <a:pt x="420" y="645"/>
                      <a:pt x="412" y="645"/>
                    </a:cubicBezTo>
                    <a:cubicBezTo>
                      <a:pt x="400" y="645"/>
                      <a:pt x="383" y="656"/>
                      <a:pt x="381" y="656"/>
                    </a:cubicBezTo>
                    <a:cubicBezTo>
                      <a:pt x="382" y="665"/>
                      <a:pt x="389" y="664"/>
                      <a:pt x="391" y="669"/>
                    </a:cubicBezTo>
                    <a:cubicBezTo>
                      <a:pt x="400" y="684"/>
                      <a:pt x="412" y="690"/>
                      <a:pt x="412" y="707"/>
                    </a:cubicBezTo>
                    <a:cubicBezTo>
                      <a:pt x="415" y="705"/>
                      <a:pt x="424" y="701"/>
                      <a:pt x="427" y="700"/>
                    </a:cubicBezTo>
                    <a:cubicBezTo>
                      <a:pt x="427" y="707"/>
                      <a:pt x="434" y="710"/>
                      <a:pt x="434" y="717"/>
                    </a:cubicBezTo>
                    <a:cubicBezTo>
                      <a:pt x="421" y="717"/>
                      <a:pt x="421" y="717"/>
                      <a:pt x="421" y="717"/>
                    </a:cubicBezTo>
                    <a:cubicBezTo>
                      <a:pt x="417" y="717"/>
                      <a:pt x="413" y="721"/>
                      <a:pt x="412" y="728"/>
                    </a:cubicBezTo>
                    <a:cubicBezTo>
                      <a:pt x="421" y="729"/>
                      <a:pt x="428" y="738"/>
                      <a:pt x="428" y="746"/>
                    </a:cubicBezTo>
                    <a:cubicBezTo>
                      <a:pt x="428" y="751"/>
                      <a:pt x="424" y="753"/>
                      <a:pt x="424" y="757"/>
                    </a:cubicBezTo>
                    <a:cubicBezTo>
                      <a:pt x="424" y="761"/>
                      <a:pt x="428" y="765"/>
                      <a:pt x="429" y="766"/>
                    </a:cubicBezTo>
                    <a:cubicBezTo>
                      <a:pt x="429" y="762"/>
                      <a:pt x="434" y="762"/>
                      <a:pt x="438" y="761"/>
                    </a:cubicBezTo>
                    <a:cubicBezTo>
                      <a:pt x="443" y="759"/>
                      <a:pt x="442" y="757"/>
                      <a:pt x="447" y="755"/>
                    </a:cubicBezTo>
                    <a:cubicBezTo>
                      <a:pt x="455" y="752"/>
                      <a:pt x="460" y="754"/>
                      <a:pt x="466" y="749"/>
                    </a:cubicBezTo>
                    <a:cubicBezTo>
                      <a:pt x="476" y="755"/>
                      <a:pt x="482" y="755"/>
                      <a:pt x="491" y="758"/>
                    </a:cubicBezTo>
                    <a:cubicBezTo>
                      <a:pt x="502" y="762"/>
                      <a:pt x="505" y="772"/>
                      <a:pt x="518" y="772"/>
                    </a:cubicBezTo>
                    <a:cubicBezTo>
                      <a:pt x="518" y="774"/>
                      <a:pt x="521" y="775"/>
                      <a:pt x="522" y="777"/>
                    </a:cubicBezTo>
                    <a:cubicBezTo>
                      <a:pt x="523" y="781"/>
                      <a:pt x="522" y="787"/>
                      <a:pt x="524" y="793"/>
                    </a:cubicBezTo>
                    <a:cubicBezTo>
                      <a:pt x="529" y="787"/>
                      <a:pt x="533" y="795"/>
                      <a:pt x="537" y="795"/>
                    </a:cubicBezTo>
                    <a:cubicBezTo>
                      <a:pt x="542" y="795"/>
                      <a:pt x="544" y="791"/>
                      <a:pt x="547" y="788"/>
                    </a:cubicBezTo>
                    <a:cubicBezTo>
                      <a:pt x="551" y="784"/>
                      <a:pt x="556" y="784"/>
                      <a:pt x="559" y="781"/>
                    </a:cubicBezTo>
                    <a:cubicBezTo>
                      <a:pt x="567" y="773"/>
                      <a:pt x="568" y="762"/>
                      <a:pt x="579" y="762"/>
                    </a:cubicBezTo>
                    <a:cubicBezTo>
                      <a:pt x="583" y="762"/>
                      <a:pt x="582" y="764"/>
                      <a:pt x="586" y="764"/>
                    </a:cubicBezTo>
                    <a:cubicBezTo>
                      <a:pt x="587" y="769"/>
                      <a:pt x="597" y="765"/>
                      <a:pt x="600" y="765"/>
                    </a:cubicBezTo>
                    <a:cubicBezTo>
                      <a:pt x="604" y="765"/>
                      <a:pt x="605" y="770"/>
                      <a:pt x="608" y="770"/>
                    </a:cubicBezTo>
                    <a:cubicBezTo>
                      <a:pt x="617" y="770"/>
                      <a:pt x="624" y="765"/>
                      <a:pt x="627" y="759"/>
                    </a:cubicBezTo>
                    <a:cubicBezTo>
                      <a:pt x="628" y="760"/>
                      <a:pt x="629" y="759"/>
                      <a:pt x="630" y="759"/>
                    </a:cubicBezTo>
                    <a:cubicBezTo>
                      <a:pt x="634" y="759"/>
                      <a:pt x="636" y="749"/>
                      <a:pt x="645" y="749"/>
                    </a:cubicBezTo>
                    <a:cubicBezTo>
                      <a:pt x="654" y="749"/>
                      <a:pt x="644" y="772"/>
                      <a:pt x="654" y="772"/>
                    </a:cubicBezTo>
                    <a:cubicBezTo>
                      <a:pt x="664" y="772"/>
                      <a:pt x="668" y="764"/>
                      <a:pt x="677" y="764"/>
                    </a:cubicBezTo>
                    <a:cubicBezTo>
                      <a:pt x="682" y="764"/>
                      <a:pt x="686" y="764"/>
                      <a:pt x="692" y="765"/>
                    </a:cubicBezTo>
                    <a:cubicBezTo>
                      <a:pt x="692" y="763"/>
                      <a:pt x="692" y="763"/>
                      <a:pt x="692" y="763"/>
                    </a:cubicBezTo>
                    <a:cubicBezTo>
                      <a:pt x="690" y="753"/>
                      <a:pt x="688" y="750"/>
                      <a:pt x="677" y="748"/>
                    </a:cubicBezTo>
                    <a:cubicBezTo>
                      <a:pt x="678" y="739"/>
                      <a:pt x="687" y="719"/>
                      <a:pt x="694" y="719"/>
                    </a:cubicBezTo>
                    <a:cubicBezTo>
                      <a:pt x="735" y="719"/>
                      <a:pt x="763" y="698"/>
                      <a:pt x="763" y="649"/>
                    </a:cubicBezTo>
                    <a:cubicBezTo>
                      <a:pt x="785" y="645"/>
                      <a:pt x="787" y="618"/>
                      <a:pt x="800" y="620"/>
                    </a:cubicBezTo>
                    <a:cubicBezTo>
                      <a:pt x="836" y="624"/>
                      <a:pt x="822" y="600"/>
                      <a:pt x="829" y="593"/>
                    </a:cubicBezTo>
                    <a:cubicBezTo>
                      <a:pt x="847" y="578"/>
                      <a:pt x="873" y="578"/>
                      <a:pt x="895" y="565"/>
                    </a:cubicBezTo>
                    <a:cubicBezTo>
                      <a:pt x="898" y="563"/>
                      <a:pt x="906" y="554"/>
                      <a:pt x="913" y="554"/>
                    </a:cubicBezTo>
                    <a:cubicBezTo>
                      <a:pt x="924" y="554"/>
                      <a:pt x="943" y="567"/>
                      <a:pt x="961" y="567"/>
                    </a:cubicBezTo>
                    <a:cubicBezTo>
                      <a:pt x="986" y="567"/>
                      <a:pt x="981" y="534"/>
                      <a:pt x="994" y="534"/>
                    </a:cubicBezTo>
                    <a:cubicBezTo>
                      <a:pt x="1002" y="534"/>
                      <a:pt x="1029" y="538"/>
                      <a:pt x="1032" y="545"/>
                    </a:cubicBezTo>
                    <a:cubicBezTo>
                      <a:pt x="1042" y="573"/>
                      <a:pt x="1060" y="558"/>
                      <a:pt x="1072" y="558"/>
                    </a:cubicBezTo>
                    <a:cubicBezTo>
                      <a:pt x="1099" y="558"/>
                      <a:pt x="1107" y="580"/>
                      <a:pt x="1135" y="580"/>
                    </a:cubicBezTo>
                    <a:cubicBezTo>
                      <a:pt x="1160" y="580"/>
                      <a:pt x="1192" y="557"/>
                      <a:pt x="1224" y="569"/>
                    </a:cubicBezTo>
                    <a:cubicBezTo>
                      <a:pt x="1266" y="586"/>
                      <a:pt x="1245" y="512"/>
                      <a:pt x="1301" y="512"/>
                    </a:cubicBezTo>
                    <a:cubicBezTo>
                      <a:pt x="1340" y="512"/>
                      <a:pt x="1339" y="543"/>
                      <a:pt x="1354" y="567"/>
                    </a:cubicBezTo>
                    <a:cubicBezTo>
                      <a:pt x="1360" y="576"/>
                      <a:pt x="1379" y="577"/>
                      <a:pt x="1387" y="585"/>
                    </a:cubicBezTo>
                    <a:cubicBezTo>
                      <a:pt x="1393" y="590"/>
                      <a:pt x="1398" y="607"/>
                      <a:pt x="1411" y="607"/>
                    </a:cubicBezTo>
                    <a:cubicBezTo>
                      <a:pt x="1426" y="607"/>
                      <a:pt x="1428" y="593"/>
                      <a:pt x="1446" y="593"/>
                    </a:cubicBezTo>
                    <a:cubicBezTo>
                      <a:pt x="1446" y="604"/>
                      <a:pt x="1446" y="604"/>
                      <a:pt x="1446" y="604"/>
                    </a:cubicBezTo>
                    <a:cubicBezTo>
                      <a:pt x="1437" y="614"/>
                      <a:pt x="1433" y="638"/>
                      <a:pt x="1422" y="644"/>
                    </a:cubicBezTo>
                    <a:cubicBezTo>
                      <a:pt x="1412" y="650"/>
                      <a:pt x="1394" y="651"/>
                      <a:pt x="1400" y="655"/>
                    </a:cubicBezTo>
                    <a:cubicBezTo>
                      <a:pt x="1415" y="665"/>
                      <a:pt x="1398" y="684"/>
                      <a:pt x="1398" y="6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3" name="Freeform 147">
                <a:extLst>
                  <a:ext uri="{FF2B5EF4-FFF2-40B4-BE49-F238E27FC236}">
                    <a16:creationId xmlns:a16="http://schemas.microsoft.com/office/drawing/2014/main" id="{8CC131D0-6856-41FC-BB33-54837E06F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4988" y="1879600"/>
                <a:ext cx="1023938" cy="646113"/>
              </a:xfrm>
              <a:custGeom>
                <a:avLst/>
                <a:gdLst/>
                <a:ahLst/>
                <a:cxnLst>
                  <a:cxn ang="0">
                    <a:pos x="585" y="307"/>
                  </a:cxn>
                  <a:cxn ang="0">
                    <a:pos x="573" y="287"/>
                  </a:cxn>
                  <a:cxn ang="0">
                    <a:pos x="614" y="256"/>
                  </a:cxn>
                  <a:cxn ang="0">
                    <a:pos x="588" y="246"/>
                  </a:cxn>
                  <a:cxn ang="0">
                    <a:pos x="570" y="255"/>
                  </a:cxn>
                  <a:cxn ang="0">
                    <a:pos x="552" y="236"/>
                  </a:cxn>
                  <a:cxn ang="0">
                    <a:pos x="590" y="209"/>
                  </a:cxn>
                  <a:cxn ang="0">
                    <a:pos x="606" y="212"/>
                  </a:cxn>
                  <a:cxn ang="0">
                    <a:pos x="634" y="216"/>
                  </a:cxn>
                  <a:cxn ang="0">
                    <a:pos x="648" y="231"/>
                  </a:cxn>
                  <a:cxn ang="0">
                    <a:pos x="648" y="248"/>
                  </a:cxn>
                  <a:cxn ang="0">
                    <a:pos x="666" y="254"/>
                  </a:cxn>
                  <a:cxn ang="0">
                    <a:pos x="659" y="264"/>
                  </a:cxn>
                  <a:cxn ang="0">
                    <a:pos x="665" y="275"/>
                  </a:cxn>
                  <a:cxn ang="0">
                    <a:pos x="664" y="290"/>
                  </a:cxn>
                  <a:cxn ang="0">
                    <a:pos x="668" y="295"/>
                  </a:cxn>
                  <a:cxn ang="0">
                    <a:pos x="690" y="286"/>
                  </a:cxn>
                  <a:cxn ang="0">
                    <a:pos x="683" y="232"/>
                  </a:cxn>
                  <a:cxn ang="0">
                    <a:pos x="688" y="210"/>
                  </a:cxn>
                  <a:cxn ang="0">
                    <a:pos x="721" y="172"/>
                  </a:cxn>
                  <a:cxn ang="0">
                    <a:pos x="745" y="132"/>
                  </a:cxn>
                  <a:cxn ang="0">
                    <a:pos x="769" y="81"/>
                  </a:cxn>
                  <a:cxn ang="0">
                    <a:pos x="710" y="73"/>
                  </a:cxn>
                  <a:cxn ang="0">
                    <a:pos x="624" y="0"/>
                  </a:cxn>
                  <a:cxn ang="0">
                    <a:pos x="458" y="68"/>
                  </a:cxn>
                  <a:cxn ang="0">
                    <a:pos x="355" y="33"/>
                  </a:cxn>
                  <a:cxn ang="0">
                    <a:pos x="284" y="55"/>
                  </a:cxn>
                  <a:cxn ang="0">
                    <a:pos x="218" y="53"/>
                  </a:cxn>
                  <a:cxn ang="0">
                    <a:pos x="123" y="108"/>
                  </a:cxn>
                  <a:cxn ang="0">
                    <a:pos x="17" y="207"/>
                  </a:cxn>
                  <a:cxn ang="0">
                    <a:pos x="15" y="251"/>
                  </a:cxn>
                  <a:cxn ang="0">
                    <a:pos x="25" y="261"/>
                  </a:cxn>
                  <a:cxn ang="0">
                    <a:pos x="50" y="280"/>
                  </a:cxn>
                  <a:cxn ang="0">
                    <a:pos x="83" y="284"/>
                  </a:cxn>
                  <a:cxn ang="0">
                    <a:pos x="73" y="317"/>
                  </a:cxn>
                  <a:cxn ang="0">
                    <a:pos x="63" y="326"/>
                  </a:cxn>
                  <a:cxn ang="0">
                    <a:pos x="73" y="343"/>
                  </a:cxn>
                  <a:cxn ang="0">
                    <a:pos x="110" y="357"/>
                  </a:cxn>
                  <a:cxn ang="0">
                    <a:pos x="132" y="373"/>
                  </a:cxn>
                  <a:cxn ang="0">
                    <a:pos x="160" y="384"/>
                  </a:cxn>
                  <a:cxn ang="0">
                    <a:pos x="186" y="382"/>
                  </a:cxn>
                  <a:cxn ang="0">
                    <a:pos x="210" y="381"/>
                  </a:cxn>
                  <a:cxn ang="0">
                    <a:pos x="255" y="372"/>
                  </a:cxn>
                  <a:cxn ang="0">
                    <a:pos x="275" y="366"/>
                  </a:cxn>
                  <a:cxn ang="0">
                    <a:pos x="282" y="362"/>
                  </a:cxn>
                  <a:cxn ang="0">
                    <a:pos x="316" y="400"/>
                  </a:cxn>
                  <a:cxn ang="0">
                    <a:pos x="306" y="439"/>
                  </a:cxn>
                  <a:cxn ang="0">
                    <a:pos x="324" y="450"/>
                  </a:cxn>
                  <a:cxn ang="0">
                    <a:pos x="346" y="467"/>
                  </a:cxn>
                  <a:cxn ang="0">
                    <a:pos x="351" y="472"/>
                  </a:cxn>
                  <a:cxn ang="0">
                    <a:pos x="353" y="457"/>
                  </a:cxn>
                  <a:cxn ang="0">
                    <a:pos x="379" y="454"/>
                  </a:cxn>
                  <a:cxn ang="0">
                    <a:pos x="416" y="453"/>
                  </a:cxn>
                  <a:cxn ang="0">
                    <a:pos x="431" y="470"/>
                  </a:cxn>
                  <a:cxn ang="0">
                    <a:pos x="454" y="486"/>
                  </a:cxn>
                  <a:cxn ang="0">
                    <a:pos x="476" y="470"/>
                  </a:cxn>
                  <a:cxn ang="0">
                    <a:pos x="503" y="455"/>
                  </a:cxn>
                  <a:cxn ang="0">
                    <a:pos x="552" y="439"/>
                  </a:cxn>
                  <a:cxn ang="0">
                    <a:pos x="576" y="406"/>
                  </a:cxn>
                  <a:cxn ang="0">
                    <a:pos x="604" y="355"/>
                  </a:cxn>
                  <a:cxn ang="0">
                    <a:pos x="586" y="307"/>
                  </a:cxn>
                </a:cxnLst>
                <a:rect l="0" t="0" r="r" b="b"/>
                <a:pathLst>
                  <a:path w="769" h="486">
                    <a:moveTo>
                      <a:pt x="586" y="307"/>
                    </a:moveTo>
                    <a:cubicBezTo>
                      <a:pt x="585" y="307"/>
                      <a:pt x="585" y="307"/>
                      <a:pt x="585" y="307"/>
                    </a:cubicBezTo>
                    <a:cubicBezTo>
                      <a:pt x="585" y="307"/>
                      <a:pt x="585" y="300"/>
                      <a:pt x="585" y="298"/>
                    </a:cubicBezTo>
                    <a:cubicBezTo>
                      <a:pt x="582" y="298"/>
                      <a:pt x="573" y="294"/>
                      <a:pt x="573" y="287"/>
                    </a:cubicBezTo>
                    <a:cubicBezTo>
                      <a:pt x="573" y="282"/>
                      <a:pt x="581" y="282"/>
                      <a:pt x="582" y="276"/>
                    </a:cubicBezTo>
                    <a:cubicBezTo>
                      <a:pt x="586" y="264"/>
                      <a:pt x="605" y="264"/>
                      <a:pt x="614" y="256"/>
                    </a:cubicBezTo>
                    <a:cubicBezTo>
                      <a:pt x="611" y="251"/>
                      <a:pt x="604" y="256"/>
                      <a:pt x="598" y="252"/>
                    </a:cubicBezTo>
                    <a:cubicBezTo>
                      <a:pt x="595" y="250"/>
                      <a:pt x="593" y="246"/>
                      <a:pt x="588" y="246"/>
                    </a:cubicBezTo>
                    <a:cubicBezTo>
                      <a:pt x="585" y="246"/>
                      <a:pt x="585" y="256"/>
                      <a:pt x="582" y="256"/>
                    </a:cubicBezTo>
                    <a:cubicBezTo>
                      <a:pt x="578" y="256"/>
                      <a:pt x="574" y="257"/>
                      <a:pt x="570" y="255"/>
                    </a:cubicBezTo>
                    <a:cubicBezTo>
                      <a:pt x="565" y="252"/>
                      <a:pt x="567" y="247"/>
                      <a:pt x="562" y="243"/>
                    </a:cubicBezTo>
                    <a:cubicBezTo>
                      <a:pt x="560" y="242"/>
                      <a:pt x="552" y="240"/>
                      <a:pt x="552" y="236"/>
                    </a:cubicBezTo>
                    <a:cubicBezTo>
                      <a:pt x="552" y="227"/>
                      <a:pt x="565" y="230"/>
                      <a:pt x="571" y="225"/>
                    </a:cubicBezTo>
                    <a:cubicBezTo>
                      <a:pt x="577" y="221"/>
                      <a:pt x="587" y="215"/>
                      <a:pt x="590" y="209"/>
                    </a:cubicBezTo>
                    <a:cubicBezTo>
                      <a:pt x="591" y="208"/>
                      <a:pt x="593" y="203"/>
                      <a:pt x="597" y="203"/>
                    </a:cubicBezTo>
                    <a:cubicBezTo>
                      <a:pt x="601" y="203"/>
                      <a:pt x="606" y="209"/>
                      <a:pt x="606" y="212"/>
                    </a:cubicBezTo>
                    <a:cubicBezTo>
                      <a:pt x="606" y="219"/>
                      <a:pt x="597" y="222"/>
                      <a:pt x="597" y="230"/>
                    </a:cubicBezTo>
                    <a:cubicBezTo>
                      <a:pt x="610" y="230"/>
                      <a:pt x="620" y="216"/>
                      <a:pt x="634" y="216"/>
                    </a:cubicBezTo>
                    <a:cubicBezTo>
                      <a:pt x="639" y="216"/>
                      <a:pt x="641" y="221"/>
                      <a:pt x="648" y="221"/>
                    </a:cubicBezTo>
                    <a:cubicBezTo>
                      <a:pt x="646" y="226"/>
                      <a:pt x="648" y="226"/>
                      <a:pt x="648" y="231"/>
                    </a:cubicBezTo>
                    <a:cubicBezTo>
                      <a:pt x="648" y="235"/>
                      <a:pt x="643" y="235"/>
                      <a:pt x="643" y="240"/>
                    </a:cubicBezTo>
                    <a:cubicBezTo>
                      <a:pt x="643" y="242"/>
                      <a:pt x="645" y="248"/>
                      <a:pt x="648" y="248"/>
                    </a:cubicBezTo>
                    <a:cubicBezTo>
                      <a:pt x="649" y="248"/>
                      <a:pt x="651" y="245"/>
                      <a:pt x="654" y="245"/>
                    </a:cubicBezTo>
                    <a:cubicBezTo>
                      <a:pt x="659" y="245"/>
                      <a:pt x="666" y="249"/>
                      <a:pt x="666" y="254"/>
                    </a:cubicBezTo>
                    <a:cubicBezTo>
                      <a:pt x="666" y="257"/>
                      <a:pt x="662" y="260"/>
                      <a:pt x="659" y="260"/>
                    </a:cubicBezTo>
                    <a:cubicBezTo>
                      <a:pt x="659" y="264"/>
                      <a:pt x="659" y="264"/>
                      <a:pt x="659" y="264"/>
                    </a:cubicBezTo>
                    <a:cubicBezTo>
                      <a:pt x="660" y="265"/>
                      <a:pt x="660" y="267"/>
                      <a:pt x="663" y="268"/>
                    </a:cubicBezTo>
                    <a:cubicBezTo>
                      <a:pt x="663" y="270"/>
                      <a:pt x="665" y="272"/>
                      <a:pt x="665" y="275"/>
                    </a:cubicBezTo>
                    <a:cubicBezTo>
                      <a:pt x="665" y="276"/>
                      <a:pt x="661" y="282"/>
                      <a:pt x="661" y="285"/>
                    </a:cubicBezTo>
                    <a:cubicBezTo>
                      <a:pt x="661" y="287"/>
                      <a:pt x="661" y="289"/>
                      <a:pt x="664" y="290"/>
                    </a:cubicBezTo>
                    <a:cubicBezTo>
                      <a:pt x="663" y="292"/>
                      <a:pt x="661" y="293"/>
                      <a:pt x="661" y="295"/>
                    </a:cubicBezTo>
                    <a:cubicBezTo>
                      <a:pt x="668" y="295"/>
                      <a:pt x="668" y="295"/>
                      <a:pt x="668" y="295"/>
                    </a:cubicBezTo>
                    <a:cubicBezTo>
                      <a:pt x="670" y="293"/>
                      <a:pt x="671" y="293"/>
                      <a:pt x="676" y="291"/>
                    </a:cubicBezTo>
                    <a:cubicBezTo>
                      <a:pt x="676" y="287"/>
                      <a:pt x="687" y="287"/>
                      <a:pt x="690" y="286"/>
                    </a:cubicBezTo>
                    <a:cubicBezTo>
                      <a:pt x="696" y="284"/>
                      <a:pt x="699" y="279"/>
                      <a:pt x="699" y="269"/>
                    </a:cubicBezTo>
                    <a:cubicBezTo>
                      <a:pt x="699" y="252"/>
                      <a:pt x="692" y="242"/>
                      <a:pt x="683" y="232"/>
                    </a:cubicBezTo>
                    <a:cubicBezTo>
                      <a:pt x="679" y="228"/>
                      <a:pt x="674" y="224"/>
                      <a:pt x="675" y="217"/>
                    </a:cubicBezTo>
                    <a:cubicBezTo>
                      <a:pt x="680" y="217"/>
                      <a:pt x="685" y="214"/>
                      <a:pt x="688" y="210"/>
                    </a:cubicBezTo>
                    <a:cubicBezTo>
                      <a:pt x="691" y="207"/>
                      <a:pt x="699" y="203"/>
                      <a:pt x="701" y="199"/>
                    </a:cubicBezTo>
                    <a:cubicBezTo>
                      <a:pt x="707" y="187"/>
                      <a:pt x="710" y="180"/>
                      <a:pt x="721" y="172"/>
                    </a:cubicBezTo>
                    <a:cubicBezTo>
                      <a:pt x="721" y="172"/>
                      <a:pt x="738" y="153"/>
                      <a:pt x="723" y="143"/>
                    </a:cubicBezTo>
                    <a:cubicBezTo>
                      <a:pt x="717" y="139"/>
                      <a:pt x="735" y="138"/>
                      <a:pt x="745" y="132"/>
                    </a:cubicBezTo>
                    <a:cubicBezTo>
                      <a:pt x="756" y="126"/>
                      <a:pt x="760" y="102"/>
                      <a:pt x="769" y="92"/>
                    </a:cubicBezTo>
                    <a:cubicBezTo>
                      <a:pt x="769" y="81"/>
                      <a:pt x="769" y="81"/>
                      <a:pt x="769" y="81"/>
                    </a:cubicBezTo>
                    <a:cubicBezTo>
                      <a:pt x="751" y="81"/>
                      <a:pt x="749" y="95"/>
                      <a:pt x="734" y="95"/>
                    </a:cubicBezTo>
                    <a:cubicBezTo>
                      <a:pt x="721" y="95"/>
                      <a:pt x="716" y="78"/>
                      <a:pt x="710" y="73"/>
                    </a:cubicBezTo>
                    <a:cubicBezTo>
                      <a:pt x="702" y="65"/>
                      <a:pt x="683" y="64"/>
                      <a:pt x="677" y="55"/>
                    </a:cubicBezTo>
                    <a:cubicBezTo>
                      <a:pt x="662" y="31"/>
                      <a:pt x="663" y="0"/>
                      <a:pt x="624" y="0"/>
                    </a:cubicBezTo>
                    <a:cubicBezTo>
                      <a:pt x="568" y="0"/>
                      <a:pt x="589" y="74"/>
                      <a:pt x="547" y="57"/>
                    </a:cubicBezTo>
                    <a:cubicBezTo>
                      <a:pt x="515" y="45"/>
                      <a:pt x="483" y="68"/>
                      <a:pt x="458" y="68"/>
                    </a:cubicBezTo>
                    <a:cubicBezTo>
                      <a:pt x="430" y="68"/>
                      <a:pt x="422" y="46"/>
                      <a:pt x="395" y="46"/>
                    </a:cubicBezTo>
                    <a:cubicBezTo>
                      <a:pt x="383" y="46"/>
                      <a:pt x="365" y="61"/>
                      <a:pt x="355" y="33"/>
                    </a:cubicBezTo>
                    <a:cubicBezTo>
                      <a:pt x="352" y="26"/>
                      <a:pt x="325" y="22"/>
                      <a:pt x="317" y="22"/>
                    </a:cubicBezTo>
                    <a:cubicBezTo>
                      <a:pt x="304" y="22"/>
                      <a:pt x="309" y="55"/>
                      <a:pt x="284" y="55"/>
                    </a:cubicBezTo>
                    <a:cubicBezTo>
                      <a:pt x="266" y="55"/>
                      <a:pt x="247" y="42"/>
                      <a:pt x="236" y="42"/>
                    </a:cubicBezTo>
                    <a:cubicBezTo>
                      <a:pt x="229" y="42"/>
                      <a:pt x="221" y="51"/>
                      <a:pt x="218" y="53"/>
                    </a:cubicBezTo>
                    <a:cubicBezTo>
                      <a:pt x="196" y="66"/>
                      <a:pt x="170" y="66"/>
                      <a:pt x="152" y="81"/>
                    </a:cubicBezTo>
                    <a:cubicBezTo>
                      <a:pt x="145" y="88"/>
                      <a:pt x="159" y="112"/>
                      <a:pt x="123" y="108"/>
                    </a:cubicBezTo>
                    <a:cubicBezTo>
                      <a:pt x="110" y="106"/>
                      <a:pt x="108" y="133"/>
                      <a:pt x="86" y="137"/>
                    </a:cubicBezTo>
                    <a:cubicBezTo>
                      <a:pt x="86" y="186"/>
                      <a:pt x="58" y="207"/>
                      <a:pt x="17" y="207"/>
                    </a:cubicBezTo>
                    <a:cubicBezTo>
                      <a:pt x="10" y="207"/>
                      <a:pt x="1" y="227"/>
                      <a:pt x="0" y="236"/>
                    </a:cubicBezTo>
                    <a:cubicBezTo>
                      <a:pt x="11" y="238"/>
                      <a:pt x="13" y="241"/>
                      <a:pt x="15" y="251"/>
                    </a:cubicBezTo>
                    <a:cubicBezTo>
                      <a:pt x="15" y="253"/>
                      <a:pt x="15" y="253"/>
                      <a:pt x="15" y="253"/>
                    </a:cubicBezTo>
                    <a:cubicBezTo>
                      <a:pt x="15" y="261"/>
                      <a:pt x="19" y="259"/>
                      <a:pt x="25" y="261"/>
                    </a:cubicBezTo>
                    <a:cubicBezTo>
                      <a:pt x="30" y="262"/>
                      <a:pt x="28" y="268"/>
                      <a:pt x="31" y="271"/>
                    </a:cubicBezTo>
                    <a:cubicBezTo>
                      <a:pt x="37" y="277"/>
                      <a:pt x="42" y="277"/>
                      <a:pt x="50" y="280"/>
                    </a:cubicBezTo>
                    <a:cubicBezTo>
                      <a:pt x="58" y="279"/>
                      <a:pt x="61" y="272"/>
                      <a:pt x="69" y="272"/>
                    </a:cubicBezTo>
                    <a:cubicBezTo>
                      <a:pt x="73" y="272"/>
                      <a:pt x="83" y="280"/>
                      <a:pt x="83" y="284"/>
                    </a:cubicBezTo>
                    <a:cubicBezTo>
                      <a:pt x="83" y="296"/>
                      <a:pt x="66" y="294"/>
                      <a:pt x="66" y="306"/>
                    </a:cubicBezTo>
                    <a:cubicBezTo>
                      <a:pt x="66" y="311"/>
                      <a:pt x="73" y="312"/>
                      <a:pt x="73" y="317"/>
                    </a:cubicBezTo>
                    <a:cubicBezTo>
                      <a:pt x="73" y="323"/>
                      <a:pt x="68" y="322"/>
                      <a:pt x="63" y="322"/>
                    </a:cubicBezTo>
                    <a:cubicBezTo>
                      <a:pt x="63" y="326"/>
                      <a:pt x="63" y="326"/>
                      <a:pt x="63" y="326"/>
                    </a:cubicBezTo>
                    <a:cubicBezTo>
                      <a:pt x="64" y="331"/>
                      <a:pt x="64" y="335"/>
                      <a:pt x="65" y="340"/>
                    </a:cubicBezTo>
                    <a:cubicBezTo>
                      <a:pt x="66" y="343"/>
                      <a:pt x="71" y="342"/>
                      <a:pt x="73" y="343"/>
                    </a:cubicBezTo>
                    <a:cubicBezTo>
                      <a:pt x="80" y="345"/>
                      <a:pt x="83" y="351"/>
                      <a:pt x="91" y="353"/>
                    </a:cubicBezTo>
                    <a:cubicBezTo>
                      <a:pt x="100" y="355"/>
                      <a:pt x="105" y="352"/>
                      <a:pt x="110" y="357"/>
                    </a:cubicBezTo>
                    <a:cubicBezTo>
                      <a:pt x="116" y="363"/>
                      <a:pt x="120" y="361"/>
                      <a:pt x="127" y="364"/>
                    </a:cubicBezTo>
                    <a:cubicBezTo>
                      <a:pt x="130" y="366"/>
                      <a:pt x="130" y="369"/>
                      <a:pt x="132" y="373"/>
                    </a:cubicBezTo>
                    <a:cubicBezTo>
                      <a:pt x="133" y="376"/>
                      <a:pt x="137" y="372"/>
                      <a:pt x="139" y="373"/>
                    </a:cubicBezTo>
                    <a:cubicBezTo>
                      <a:pt x="146" y="378"/>
                      <a:pt x="150" y="384"/>
                      <a:pt x="160" y="384"/>
                    </a:cubicBezTo>
                    <a:cubicBezTo>
                      <a:pt x="166" y="384"/>
                      <a:pt x="172" y="384"/>
                      <a:pt x="178" y="384"/>
                    </a:cubicBezTo>
                    <a:cubicBezTo>
                      <a:pt x="182" y="384"/>
                      <a:pt x="184" y="382"/>
                      <a:pt x="186" y="382"/>
                    </a:cubicBezTo>
                    <a:cubicBezTo>
                      <a:pt x="189" y="382"/>
                      <a:pt x="190" y="389"/>
                      <a:pt x="191" y="392"/>
                    </a:cubicBezTo>
                    <a:cubicBezTo>
                      <a:pt x="197" y="389"/>
                      <a:pt x="199" y="381"/>
                      <a:pt x="210" y="381"/>
                    </a:cubicBezTo>
                    <a:cubicBezTo>
                      <a:pt x="219" y="381"/>
                      <a:pt x="224" y="386"/>
                      <a:pt x="231" y="386"/>
                    </a:cubicBezTo>
                    <a:cubicBezTo>
                      <a:pt x="238" y="386"/>
                      <a:pt x="252" y="374"/>
                      <a:pt x="255" y="372"/>
                    </a:cubicBezTo>
                    <a:cubicBezTo>
                      <a:pt x="258" y="370"/>
                      <a:pt x="259" y="369"/>
                      <a:pt x="260" y="367"/>
                    </a:cubicBezTo>
                    <a:cubicBezTo>
                      <a:pt x="264" y="363"/>
                      <a:pt x="270" y="368"/>
                      <a:pt x="275" y="366"/>
                    </a:cubicBezTo>
                    <a:cubicBezTo>
                      <a:pt x="279" y="362"/>
                      <a:pt x="279" y="362"/>
                      <a:pt x="279" y="362"/>
                    </a:cubicBezTo>
                    <a:cubicBezTo>
                      <a:pt x="282" y="362"/>
                      <a:pt x="282" y="362"/>
                      <a:pt x="282" y="362"/>
                    </a:cubicBezTo>
                    <a:cubicBezTo>
                      <a:pt x="285" y="377"/>
                      <a:pt x="294" y="376"/>
                      <a:pt x="305" y="381"/>
                    </a:cubicBezTo>
                    <a:cubicBezTo>
                      <a:pt x="309" y="388"/>
                      <a:pt x="316" y="391"/>
                      <a:pt x="316" y="400"/>
                    </a:cubicBezTo>
                    <a:cubicBezTo>
                      <a:pt x="316" y="417"/>
                      <a:pt x="304" y="418"/>
                      <a:pt x="304" y="434"/>
                    </a:cubicBezTo>
                    <a:cubicBezTo>
                      <a:pt x="304" y="436"/>
                      <a:pt x="305" y="439"/>
                      <a:pt x="306" y="439"/>
                    </a:cubicBezTo>
                    <a:cubicBezTo>
                      <a:pt x="309" y="439"/>
                      <a:pt x="312" y="436"/>
                      <a:pt x="315" y="436"/>
                    </a:cubicBezTo>
                    <a:cubicBezTo>
                      <a:pt x="319" y="436"/>
                      <a:pt x="320" y="449"/>
                      <a:pt x="324" y="450"/>
                    </a:cubicBezTo>
                    <a:cubicBezTo>
                      <a:pt x="324" y="459"/>
                      <a:pt x="330" y="468"/>
                      <a:pt x="338" y="468"/>
                    </a:cubicBezTo>
                    <a:cubicBezTo>
                      <a:pt x="342" y="468"/>
                      <a:pt x="343" y="467"/>
                      <a:pt x="346" y="467"/>
                    </a:cubicBezTo>
                    <a:cubicBezTo>
                      <a:pt x="348" y="467"/>
                      <a:pt x="348" y="467"/>
                      <a:pt x="348" y="467"/>
                    </a:cubicBezTo>
                    <a:cubicBezTo>
                      <a:pt x="348" y="471"/>
                      <a:pt x="350" y="472"/>
                      <a:pt x="351" y="472"/>
                    </a:cubicBezTo>
                    <a:cubicBezTo>
                      <a:pt x="352" y="472"/>
                      <a:pt x="353" y="470"/>
                      <a:pt x="353" y="468"/>
                    </a:cubicBezTo>
                    <a:cubicBezTo>
                      <a:pt x="353" y="464"/>
                      <a:pt x="353" y="461"/>
                      <a:pt x="353" y="457"/>
                    </a:cubicBezTo>
                    <a:cubicBezTo>
                      <a:pt x="353" y="457"/>
                      <a:pt x="363" y="454"/>
                      <a:pt x="365" y="454"/>
                    </a:cubicBezTo>
                    <a:cubicBezTo>
                      <a:pt x="379" y="454"/>
                      <a:pt x="379" y="454"/>
                      <a:pt x="379" y="454"/>
                    </a:cubicBezTo>
                    <a:cubicBezTo>
                      <a:pt x="385" y="457"/>
                      <a:pt x="390" y="448"/>
                      <a:pt x="397" y="448"/>
                    </a:cubicBezTo>
                    <a:cubicBezTo>
                      <a:pt x="404" y="448"/>
                      <a:pt x="408" y="453"/>
                      <a:pt x="416" y="453"/>
                    </a:cubicBezTo>
                    <a:cubicBezTo>
                      <a:pt x="416" y="464"/>
                      <a:pt x="424" y="468"/>
                      <a:pt x="431" y="470"/>
                    </a:cubicBezTo>
                    <a:cubicBezTo>
                      <a:pt x="431" y="470"/>
                      <a:pt x="431" y="470"/>
                      <a:pt x="431" y="470"/>
                    </a:cubicBezTo>
                    <a:cubicBezTo>
                      <a:pt x="439" y="474"/>
                      <a:pt x="444" y="471"/>
                      <a:pt x="452" y="475"/>
                    </a:cubicBezTo>
                    <a:cubicBezTo>
                      <a:pt x="452" y="477"/>
                      <a:pt x="451" y="486"/>
                      <a:pt x="454" y="486"/>
                    </a:cubicBezTo>
                    <a:cubicBezTo>
                      <a:pt x="459" y="486"/>
                      <a:pt x="457" y="480"/>
                      <a:pt x="460" y="477"/>
                    </a:cubicBezTo>
                    <a:cubicBezTo>
                      <a:pt x="463" y="474"/>
                      <a:pt x="472" y="472"/>
                      <a:pt x="476" y="470"/>
                    </a:cubicBezTo>
                    <a:cubicBezTo>
                      <a:pt x="484" y="466"/>
                      <a:pt x="492" y="468"/>
                      <a:pt x="498" y="463"/>
                    </a:cubicBezTo>
                    <a:cubicBezTo>
                      <a:pt x="498" y="463"/>
                      <a:pt x="502" y="455"/>
                      <a:pt x="503" y="455"/>
                    </a:cubicBezTo>
                    <a:cubicBezTo>
                      <a:pt x="507" y="455"/>
                      <a:pt x="510" y="458"/>
                      <a:pt x="514" y="458"/>
                    </a:cubicBezTo>
                    <a:cubicBezTo>
                      <a:pt x="534" y="458"/>
                      <a:pt x="539" y="446"/>
                      <a:pt x="552" y="439"/>
                    </a:cubicBezTo>
                    <a:cubicBezTo>
                      <a:pt x="555" y="437"/>
                      <a:pt x="557" y="435"/>
                      <a:pt x="558" y="431"/>
                    </a:cubicBezTo>
                    <a:cubicBezTo>
                      <a:pt x="569" y="431"/>
                      <a:pt x="572" y="414"/>
                      <a:pt x="576" y="406"/>
                    </a:cubicBezTo>
                    <a:cubicBezTo>
                      <a:pt x="578" y="401"/>
                      <a:pt x="590" y="383"/>
                      <a:pt x="597" y="382"/>
                    </a:cubicBezTo>
                    <a:cubicBezTo>
                      <a:pt x="597" y="372"/>
                      <a:pt x="604" y="368"/>
                      <a:pt x="604" y="355"/>
                    </a:cubicBezTo>
                    <a:cubicBezTo>
                      <a:pt x="604" y="336"/>
                      <a:pt x="599" y="329"/>
                      <a:pt x="591" y="317"/>
                    </a:cubicBezTo>
                    <a:cubicBezTo>
                      <a:pt x="590" y="315"/>
                      <a:pt x="590" y="309"/>
                      <a:pt x="586" y="3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4" name="Freeform 148">
                <a:extLst>
                  <a:ext uri="{FF2B5EF4-FFF2-40B4-BE49-F238E27FC236}">
                    <a16:creationId xmlns:a16="http://schemas.microsoft.com/office/drawing/2014/main" id="{456F1894-9A62-46E9-BC89-5C3735F32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9175" y="1395413"/>
                <a:ext cx="58738" cy="25400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0" y="14"/>
                  </a:cxn>
                  <a:cxn ang="0">
                    <a:pos x="20" y="0"/>
                  </a:cxn>
                  <a:cxn ang="0">
                    <a:pos x="44" y="11"/>
                  </a:cxn>
                  <a:cxn ang="0">
                    <a:pos x="4" y="19"/>
                  </a:cxn>
                </a:cxnLst>
                <a:rect l="0" t="0" r="r" b="b"/>
                <a:pathLst>
                  <a:path w="44" h="19">
                    <a:moveTo>
                      <a:pt x="4" y="19"/>
                    </a:moveTo>
                    <a:cubicBezTo>
                      <a:pt x="1" y="19"/>
                      <a:pt x="0" y="17"/>
                      <a:pt x="0" y="14"/>
                    </a:cubicBezTo>
                    <a:cubicBezTo>
                      <a:pt x="0" y="8"/>
                      <a:pt x="13" y="0"/>
                      <a:pt x="20" y="0"/>
                    </a:cubicBezTo>
                    <a:cubicBezTo>
                      <a:pt x="27" y="0"/>
                      <a:pt x="44" y="4"/>
                      <a:pt x="44" y="11"/>
                    </a:cubicBezTo>
                    <a:cubicBezTo>
                      <a:pt x="44" y="17"/>
                      <a:pt x="9" y="19"/>
                      <a:pt x="4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5" name="Freeform 149">
                <a:extLst>
                  <a:ext uri="{FF2B5EF4-FFF2-40B4-BE49-F238E27FC236}">
                    <a16:creationId xmlns:a16="http://schemas.microsoft.com/office/drawing/2014/main" id="{88C94DD6-285A-48BE-A484-B115E5C6F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75" y="1443038"/>
                <a:ext cx="23813" cy="14288"/>
              </a:xfrm>
              <a:custGeom>
                <a:avLst/>
                <a:gdLst/>
                <a:ahLst/>
                <a:cxnLst>
                  <a:cxn ang="0">
                    <a:pos x="13" y="10"/>
                  </a:cxn>
                  <a:cxn ang="0">
                    <a:pos x="18" y="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13" y="10"/>
                  </a:cxn>
                </a:cxnLst>
                <a:rect l="0" t="0" r="r" b="b"/>
                <a:pathLst>
                  <a:path w="18" h="10">
                    <a:moveTo>
                      <a:pt x="13" y="10"/>
                    </a:moveTo>
                    <a:cubicBezTo>
                      <a:pt x="15" y="10"/>
                      <a:pt x="18" y="8"/>
                      <a:pt x="18" y="6"/>
                    </a:cubicBezTo>
                    <a:cubicBezTo>
                      <a:pt x="18" y="3"/>
                      <a:pt x="15" y="2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7" y="10"/>
                      <a:pt x="13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6" name="Freeform 150">
                <a:extLst>
                  <a:ext uri="{FF2B5EF4-FFF2-40B4-BE49-F238E27FC236}">
                    <a16:creationId xmlns:a16="http://schemas.microsoft.com/office/drawing/2014/main" id="{6131EE50-B1C6-436E-9567-633FE8CED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5275" y="1257300"/>
                <a:ext cx="11113" cy="12700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3" y="0"/>
                  </a:cxn>
                  <a:cxn ang="0">
                    <a:pos x="0" y="7"/>
                  </a:cxn>
                  <a:cxn ang="0">
                    <a:pos x="3" y="10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8" y="5"/>
                  </a:cxn>
                </a:cxnLst>
                <a:rect l="0" t="0" r="r" b="b"/>
                <a:pathLst>
                  <a:path w="8" h="10">
                    <a:moveTo>
                      <a:pt x="8" y="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0" y="4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7" y="10"/>
                      <a:pt x="7" y="6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8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7" name="Freeform 151">
                <a:extLst>
                  <a:ext uri="{FF2B5EF4-FFF2-40B4-BE49-F238E27FC236}">
                    <a16:creationId xmlns:a16="http://schemas.microsoft.com/office/drawing/2014/main" id="{6936D240-5F3E-4E8D-B4C6-78AA9656B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9988" y="1300163"/>
                <a:ext cx="26988" cy="15875"/>
              </a:xfrm>
              <a:custGeom>
                <a:avLst/>
                <a:gdLst/>
                <a:ahLst/>
                <a:cxnLst>
                  <a:cxn ang="0">
                    <a:pos x="20" y="9"/>
                  </a:cxn>
                  <a:cxn ang="0">
                    <a:pos x="10" y="12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0" y="7"/>
                  </a:cxn>
                  <a:cxn ang="0">
                    <a:pos x="17" y="12"/>
                  </a:cxn>
                  <a:cxn ang="0">
                    <a:pos x="20" y="9"/>
                  </a:cxn>
                </a:cxnLst>
                <a:rect l="0" t="0" r="r" b="b"/>
                <a:pathLst>
                  <a:path w="20" h="12">
                    <a:moveTo>
                      <a:pt x="20" y="9"/>
                    </a:moveTo>
                    <a:cubicBezTo>
                      <a:pt x="17" y="11"/>
                      <a:pt x="14" y="12"/>
                      <a:pt x="10" y="12"/>
                    </a:cubicBezTo>
                    <a:cubicBezTo>
                      <a:pt x="5" y="12"/>
                      <a:pt x="0" y="11"/>
                      <a:pt x="0" y="7"/>
                    </a:cubicBezTo>
                    <a:cubicBezTo>
                      <a:pt x="0" y="3"/>
                      <a:pt x="6" y="0"/>
                      <a:pt x="10" y="0"/>
                    </a:cubicBezTo>
                    <a:cubicBezTo>
                      <a:pt x="16" y="0"/>
                      <a:pt x="20" y="2"/>
                      <a:pt x="20" y="7"/>
                    </a:cubicBezTo>
                    <a:cubicBezTo>
                      <a:pt x="20" y="10"/>
                      <a:pt x="18" y="11"/>
                      <a:pt x="17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8" name="Freeform 152">
                <a:extLst>
                  <a:ext uri="{FF2B5EF4-FFF2-40B4-BE49-F238E27FC236}">
                    <a16:creationId xmlns:a16="http://schemas.microsoft.com/office/drawing/2014/main" id="{A198E0C1-AAFD-4AE1-9110-BC0AC4401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3613" y="1128713"/>
                <a:ext cx="100013" cy="57150"/>
              </a:xfrm>
              <a:custGeom>
                <a:avLst/>
                <a:gdLst/>
                <a:ahLst/>
                <a:cxnLst>
                  <a:cxn ang="0">
                    <a:pos x="6" y="43"/>
                  </a:cxn>
                  <a:cxn ang="0">
                    <a:pos x="0" y="37"/>
                  </a:cxn>
                  <a:cxn ang="0">
                    <a:pos x="8" y="27"/>
                  </a:cxn>
                  <a:cxn ang="0">
                    <a:pos x="39" y="0"/>
                  </a:cxn>
                  <a:cxn ang="0">
                    <a:pos x="45" y="0"/>
                  </a:cxn>
                  <a:cxn ang="0">
                    <a:pos x="44" y="10"/>
                  </a:cxn>
                  <a:cxn ang="0">
                    <a:pos x="52" y="6"/>
                  </a:cxn>
                  <a:cxn ang="0">
                    <a:pos x="76" y="23"/>
                  </a:cxn>
                  <a:cxn ang="0">
                    <a:pos x="45" y="34"/>
                  </a:cxn>
                  <a:cxn ang="0">
                    <a:pos x="30" y="37"/>
                  </a:cxn>
                  <a:cxn ang="0">
                    <a:pos x="6" y="43"/>
                  </a:cxn>
                </a:cxnLst>
                <a:rect l="0" t="0" r="r" b="b"/>
                <a:pathLst>
                  <a:path w="76" h="43">
                    <a:moveTo>
                      <a:pt x="6" y="43"/>
                    </a:moveTo>
                    <a:cubicBezTo>
                      <a:pt x="1" y="43"/>
                      <a:pt x="0" y="41"/>
                      <a:pt x="0" y="37"/>
                    </a:cubicBezTo>
                    <a:cubicBezTo>
                      <a:pt x="0" y="30"/>
                      <a:pt x="5" y="30"/>
                      <a:pt x="8" y="27"/>
                    </a:cubicBezTo>
                    <a:cubicBezTo>
                      <a:pt x="18" y="17"/>
                      <a:pt x="22" y="0"/>
                      <a:pt x="39" y="0"/>
                    </a:cubicBezTo>
                    <a:cubicBezTo>
                      <a:pt x="43" y="0"/>
                      <a:pt x="43" y="0"/>
                      <a:pt x="45" y="0"/>
                    </a:cubicBezTo>
                    <a:cubicBezTo>
                      <a:pt x="45" y="7"/>
                      <a:pt x="47" y="7"/>
                      <a:pt x="44" y="10"/>
                    </a:cubicBezTo>
                    <a:cubicBezTo>
                      <a:pt x="47" y="9"/>
                      <a:pt x="49" y="6"/>
                      <a:pt x="52" y="6"/>
                    </a:cubicBezTo>
                    <a:cubicBezTo>
                      <a:pt x="58" y="6"/>
                      <a:pt x="76" y="17"/>
                      <a:pt x="76" y="23"/>
                    </a:cubicBezTo>
                    <a:cubicBezTo>
                      <a:pt x="76" y="34"/>
                      <a:pt x="53" y="36"/>
                      <a:pt x="45" y="34"/>
                    </a:cubicBezTo>
                    <a:cubicBezTo>
                      <a:pt x="43" y="34"/>
                      <a:pt x="30" y="37"/>
                      <a:pt x="30" y="37"/>
                    </a:cubicBezTo>
                    <a:lnTo>
                      <a:pt x="6" y="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9" name="Freeform 153">
                <a:extLst>
                  <a:ext uri="{FF2B5EF4-FFF2-40B4-BE49-F238E27FC236}">
                    <a16:creationId xmlns:a16="http://schemas.microsoft.com/office/drawing/2014/main" id="{43A529DE-07A3-4489-B57D-6204B32D8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738" y="1101725"/>
                <a:ext cx="39688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7"/>
                  </a:cxn>
                  <a:cxn ang="0">
                    <a:pos x="9" y="16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30" h="16">
                    <a:moveTo>
                      <a:pt x="12" y="0"/>
                    </a:moveTo>
                    <a:cubicBezTo>
                      <a:pt x="14" y="0"/>
                      <a:pt x="26" y="6"/>
                      <a:pt x="30" y="7"/>
                    </a:cubicBezTo>
                    <a:cubicBezTo>
                      <a:pt x="29" y="15"/>
                      <a:pt x="14" y="16"/>
                      <a:pt x="9" y="16"/>
                    </a:cubicBezTo>
                    <a:cubicBezTo>
                      <a:pt x="6" y="16"/>
                      <a:pt x="0" y="9"/>
                      <a:pt x="0" y="5"/>
                    </a:cubicBezTo>
                    <a:cubicBezTo>
                      <a:pt x="0" y="0"/>
                      <a:pt x="9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0" name="Freeform 154">
                <a:extLst>
                  <a:ext uri="{FF2B5EF4-FFF2-40B4-BE49-F238E27FC236}">
                    <a16:creationId xmlns:a16="http://schemas.microsoft.com/office/drawing/2014/main" id="{133107E3-F731-45F9-B1E9-7952B8E6C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3438" y="1057275"/>
                <a:ext cx="139700" cy="98425"/>
              </a:xfrm>
              <a:custGeom>
                <a:avLst/>
                <a:gdLst/>
                <a:ahLst/>
                <a:cxnLst>
                  <a:cxn ang="0">
                    <a:pos x="99" y="68"/>
                  </a:cxn>
                  <a:cxn ang="0">
                    <a:pos x="90" y="74"/>
                  </a:cxn>
                  <a:cxn ang="0">
                    <a:pos x="41" y="66"/>
                  </a:cxn>
                  <a:cxn ang="0">
                    <a:pos x="17" y="50"/>
                  </a:cxn>
                  <a:cxn ang="0">
                    <a:pos x="50" y="36"/>
                  </a:cxn>
                  <a:cxn ang="0">
                    <a:pos x="32" y="36"/>
                  </a:cxn>
                  <a:cxn ang="0">
                    <a:pos x="0" y="26"/>
                  </a:cxn>
                  <a:cxn ang="0">
                    <a:pos x="46" y="0"/>
                  </a:cxn>
                  <a:cxn ang="0">
                    <a:pos x="72" y="17"/>
                  </a:cxn>
                  <a:cxn ang="0">
                    <a:pos x="67" y="18"/>
                  </a:cxn>
                  <a:cxn ang="0">
                    <a:pos x="67" y="27"/>
                  </a:cxn>
                  <a:cxn ang="0">
                    <a:pos x="59" y="35"/>
                  </a:cxn>
                  <a:cxn ang="0">
                    <a:pos x="68" y="35"/>
                  </a:cxn>
                  <a:cxn ang="0">
                    <a:pos x="81" y="39"/>
                  </a:cxn>
                  <a:cxn ang="0">
                    <a:pos x="90" y="39"/>
                  </a:cxn>
                  <a:cxn ang="0">
                    <a:pos x="105" y="48"/>
                  </a:cxn>
                  <a:cxn ang="0">
                    <a:pos x="101" y="57"/>
                  </a:cxn>
                  <a:cxn ang="0">
                    <a:pos x="92" y="62"/>
                  </a:cxn>
                  <a:cxn ang="0">
                    <a:pos x="99" y="68"/>
                  </a:cxn>
                </a:cxnLst>
                <a:rect l="0" t="0" r="r" b="b"/>
                <a:pathLst>
                  <a:path w="105" h="74">
                    <a:moveTo>
                      <a:pt x="99" y="68"/>
                    </a:moveTo>
                    <a:cubicBezTo>
                      <a:pt x="99" y="72"/>
                      <a:pt x="94" y="74"/>
                      <a:pt x="90" y="74"/>
                    </a:cubicBezTo>
                    <a:cubicBezTo>
                      <a:pt x="71" y="74"/>
                      <a:pt x="57" y="66"/>
                      <a:pt x="41" y="66"/>
                    </a:cubicBezTo>
                    <a:cubicBezTo>
                      <a:pt x="35" y="66"/>
                      <a:pt x="24" y="54"/>
                      <a:pt x="17" y="50"/>
                    </a:cubicBezTo>
                    <a:cubicBezTo>
                      <a:pt x="32" y="46"/>
                      <a:pt x="36" y="41"/>
                      <a:pt x="50" y="36"/>
                    </a:cubicBezTo>
                    <a:cubicBezTo>
                      <a:pt x="46" y="36"/>
                      <a:pt x="35" y="36"/>
                      <a:pt x="32" y="36"/>
                    </a:cubicBezTo>
                    <a:cubicBezTo>
                      <a:pt x="20" y="36"/>
                      <a:pt x="11" y="32"/>
                      <a:pt x="0" y="26"/>
                    </a:cubicBezTo>
                    <a:cubicBezTo>
                      <a:pt x="18" y="21"/>
                      <a:pt x="25" y="0"/>
                      <a:pt x="46" y="0"/>
                    </a:cubicBezTo>
                    <a:cubicBezTo>
                      <a:pt x="58" y="0"/>
                      <a:pt x="65" y="12"/>
                      <a:pt x="72" y="17"/>
                    </a:cubicBezTo>
                    <a:cubicBezTo>
                      <a:pt x="68" y="19"/>
                      <a:pt x="69" y="18"/>
                      <a:pt x="67" y="18"/>
                    </a:cubicBezTo>
                    <a:cubicBezTo>
                      <a:pt x="68" y="23"/>
                      <a:pt x="67" y="24"/>
                      <a:pt x="67" y="27"/>
                    </a:cubicBezTo>
                    <a:cubicBezTo>
                      <a:pt x="67" y="29"/>
                      <a:pt x="62" y="33"/>
                      <a:pt x="59" y="35"/>
                    </a:cubicBezTo>
                    <a:cubicBezTo>
                      <a:pt x="63" y="33"/>
                      <a:pt x="65" y="35"/>
                      <a:pt x="68" y="35"/>
                    </a:cubicBezTo>
                    <a:cubicBezTo>
                      <a:pt x="73" y="35"/>
                      <a:pt x="76" y="39"/>
                      <a:pt x="81" y="39"/>
                    </a:cubicBezTo>
                    <a:cubicBezTo>
                      <a:pt x="84" y="39"/>
                      <a:pt x="87" y="39"/>
                      <a:pt x="90" y="39"/>
                    </a:cubicBezTo>
                    <a:cubicBezTo>
                      <a:pt x="99" y="39"/>
                      <a:pt x="99" y="42"/>
                      <a:pt x="105" y="48"/>
                    </a:cubicBezTo>
                    <a:cubicBezTo>
                      <a:pt x="100" y="51"/>
                      <a:pt x="101" y="52"/>
                      <a:pt x="101" y="57"/>
                    </a:cubicBezTo>
                    <a:cubicBezTo>
                      <a:pt x="101" y="61"/>
                      <a:pt x="95" y="62"/>
                      <a:pt x="92" y="62"/>
                    </a:cubicBezTo>
                    <a:cubicBezTo>
                      <a:pt x="95" y="63"/>
                      <a:pt x="99" y="65"/>
                      <a:pt x="99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1" name="Freeform 155">
                <a:extLst>
                  <a:ext uri="{FF2B5EF4-FFF2-40B4-BE49-F238E27FC236}">
                    <a16:creationId xmlns:a16="http://schemas.microsoft.com/office/drawing/2014/main" id="{1ED36193-E0B5-4ADC-997B-B80DBE10D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1212850"/>
                <a:ext cx="17463" cy="1270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0"/>
                  </a:cxn>
                  <a:cxn ang="0">
                    <a:pos x="13" y="0"/>
                  </a:cxn>
                  <a:cxn ang="0">
                    <a:pos x="5" y="9"/>
                  </a:cxn>
                  <a:cxn ang="0">
                    <a:pos x="0" y="5"/>
                  </a:cxn>
                </a:cxnLst>
                <a:rect l="0" t="0" r="r" b="b"/>
                <a:pathLst>
                  <a:path w="13" h="9">
                    <a:moveTo>
                      <a:pt x="0" y="5"/>
                    </a:moveTo>
                    <a:cubicBezTo>
                      <a:pt x="3" y="3"/>
                      <a:pt x="5" y="1"/>
                      <a:pt x="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6"/>
                      <a:pt x="10" y="9"/>
                      <a:pt x="5" y="9"/>
                    </a:cubicBezTo>
                    <a:cubicBezTo>
                      <a:pt x="2" y="9"/>
                      <a:pt x="1" y="7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2" name="Freeform 156">
                <a:extLst>
                  <a:ext uri="{FF2B5EF4-FFF2-40B4-BE49-F238E27FC236}">
                    <a16:creationId xmlns:a16="http://schemas.microsoft.com/office/drawing/2014/main" id="{F3E18C7F-3E32-4909-81A4-F382B702D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6450" y="1060450"/>
                <a:ext cx="23813" cy="7938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6">
                    <a:moveTo>
                      <a:pt x="18" y="4"/>
                    </a:moveTo>
                    <a:cubicBezTo>
                      <a:pt x="11" y="5"/>
                      <a:pt x="3" y="6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3" name="Freeform 157">
                <a:extLst>
                  <a:ext uri="{FF2B5EF4-FFF2-40B4-BE49-F238E27FC236}">
                    <a16:creationId xmlns:a16="http://schemas.microsoft.com/office/drawing/2014/main" id="{84D62666-E8A2-45A4-8E74-9083F3683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2675" y="1173163"/>
                <a:ext cx="20638" cy="9525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9" y="7"/>
                  </a:cxn>
                  <a:cxn ang="0">
                    <a:pos x="0" y="2"/>
                  </a:cxn>
                  <a:cxn ang="0">
                    <a:pos x="15" y="1"/>
                  </a:cxn>
                </a:cxnLst>
                <a:rect l="0" t="0" r="r" b="b"/>
                <a:pathLst>
                  <a:path w="15" h="7">
                    <a:moveTo>
                      <a:pt x="15" y="1"/>
                    </a:moveTo>
                    <a:cubicBezTo>
                      <a:pt x="14" y="4"/>
                      <a:pt x="12" y="7"/>
                      <a:pt x="9" y="7"/>
                    </a:cubicBezTo>
                    <a:cubicBezTo>
                      <a:pt x="4" y="7"/>
                      <a:pt x="1" y="4"/>
                      <a:pt x="0" y="2"/>
                    </a:cubicBezTo>
                    <a:cubicBezTo>
                      <a:pt x="9" y="0"/>
                      <a:pt x="11" y="2"/>
                      <a:pt x="1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4" name="Freeform 158">
                <a:extLst>
                  <a:ext uri="{FF2B5EF4-FFF2-40B4-BE49-F238E27FC236}">
                    <a16:creationId xmlns:a16="http://schemas.microsoft.com/office/drawing/2014/main" id="{73531E5F-6AFE-481A-BA9A-2434C98DA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688" y="1074738"/>
                <a:ext cx="117475" cy="36513"/>
              </a:xfrm>
              <a:custGeom>
                <a:avLst/>
                <a:gdLst/>
                <a:ahLst/>
                <a:cxnLst>
                  <a:cxn ang="0">
                    <a:pos x="76" y="14"/>
                  </a:cxn>
                  <a:cxn ang="0">
                    <a:pos x="58" y="17"/>
                  </a:cxn>
                  <a:cxn ang="0">
                    <a:pos x="49" y="27"/>
                  </a:cxn>
                  <a:cxn ang="0">
                    <a:pos x="44" y="23"/>
                  </a:cxn>
                  <a:cxn ang="0">
                    <a:pos x="44" y="23"/>
                  </a:cxn>
                  <a:cxn ang="0">
                    <a:pos x="32" y="17"/>
                  </a:cxn>
                  <a:cxn ang="0">
                    <a:pos x="41" y="14"/>
                  </a:cxn>
                  <a:cxn ang="0">
                    <a:pos x="33" y="13"/>
                  </a:cxn>
                  <a:cxn ang="0">
                    <a:pos x="40" y="9"/>
                  </a:cxn>
                  <a:cxn ang="0">
                    <a:pos x="30" y="5"/>
                  </a:cxn>
                  <a:cxn ang="0">
                    <a:pos x="10" y="11"/>
                  </a:cxn>
                  <a:cxn ang="0">
                    <a:pos x="0" y="9"/>
                  </a:cxn>
                  <a:cxn ang="0">
                    <a:pos x="34" y="0"/>
                  </a:cxn>
                  <a:cxn ang="0">
                    <a:pos x="60" y="6"/>
                  </a:cxn>
                  <a:cxn ang="0">
                    <a:pos x="76" y="0"/>
                  </a:cxn>
                  <a:cxn ang="0">
                    <a:pos x="89" y="5"/>
                  </a:cxn>
                  <a:cxn ang="0">
                    <a:pos x="78" y="13"/>
                  </a:cxn>
                  <a:cxn ang="0">
                    <a:pos x="73" y="13"/>
                  </a:cxn>
                  <a:cxn ang="0">
                    <a:pos x="73" y="17"/>
                  </a:cxn>
                  <a:cxn ang="0">
                    <a:pos x="76" y="14"/>
                  </a:cxn>
                </a:cxnLst>
                <a:rect l="0" t="0" r="r" b="b"/>
                <a:pathLst>
                  <a:path w="89" h="27">
                    <a:moveTo>
                      <a:pt x="76" y="14"/>
                    </a:moveTo>
                    <a:cubicBezTo>
                      <a:pt x="69" y="19"/>
                      <a:pt x="65" y="13"/>
                      <a:pt x="58" y="17"/>
                    </a:cubicBezTo>
                    <a:cubicBezTo>
                      <a:pt x="54" y="19"/>
                      <a:pt x="53" y="27"/>
                      <a:pt x="49" y="27"/>
                    </a:cubicBezTo>
                    <a:cubicBezTo>
                      <a:pt x="47" y="26"/>
                      <a:pt x="45" y="24"/>
                      <a:pt x="44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8" y="23"/>
                      <a:pt x="33" y="21"/>
                      <a:pt x="32" y="17"/>
                    </a:cubicBezTo>
                    <a:cubicBezTo>
                      <a:pt x="36" y="15"/>
                      <a:pt x="38" y="15"/>
                      <a:pt x="41" y="14"/>
                    </a:cubicBezTo>
                    <a:cubicBezTo>
                      <a:pt x="37" y="14"/>
                      <a:pt x="35" y="13"/>
                      <a:pt x="33" y="13"/>
                    </a:cubicBezTo>
                    <a:cubicBezTo>
                      <a:pt x="36" y="11"/>
                      <a:pt x="38" y="11"/>
                      <a:pt x="40" y="9"/>
                    </a:cubicBezTo>
                    <a:cubicBezTo>
                      <a:pt x="36" y="8"/>
                      <a:pt x="34" y="5"/>
                      <a:pt x="30" y="5"/>
                    </a:cubicBezTo>
                    <a:cubicBezTo>
                      <a:pt x="25" y="5"/>
                      <a:pt x="17" y="11"/>
                      <a:pt x="10" y="11"/>
                    </a:cubicBezTo>
                    <a:cubicBezTo>
                      <a:pt x="7" y="11"/>
                      <a:pt x="4" y="9"/>
                      <a:pt x="0" y="9"/>
                    </a:cubicBezTo>
                    <a:cubicBezTo>
                      <a:pt x="4" y="2"/>
                      <a:pt x="25" y="0"/>
                      <a:pt x="34" y="0"/>
                    </a:cubicBezTo>
                    <a:cubicBezTo>
                      <a:pt x="45" y="0"/>
                      <a:pt x="52" y="6"/>
                      <a:pt x="60" y="6"/>
                    </a:cubicBezTo>
                    <a:cubicBezTo>
                      <a:pt x="67" y="6"/>
                      <a:pt x="70" y="0"/>
                      <a:pt x="76" y="0"/>
                    </a:cubicBezTo>
                    <a:cubicBezTo>
                      <a:pt x="82" y="0"/>
                      <a:pt x="87" y="4"/>
                      <a:pt x="89" y="5"/>
                    </a:cubicBezTo>
                    <a:cubicBezTo>
                      <a:pt x="89" y="13"/>
                      <a:pt x="83" y="9"/>
                      <a:pt x="78" y="13"/>
                    </a:cubicBezTo>
                    <a:cubicBezTo>
                      <a:pt x="76" y="13"/>
                      <a:pt x="75" y="13"/>
                      <a:pt x="73" y="13"/>
                    </a:cubicBezTo>
                    <a:cubicBezTo>
                      <a:pt x="73" y="17"/>
                      <a:pt x="73" y="17"/>
                      <a:pt x="73" y="17"/>
                    </a:cubicBezTo>
                    <a:lnTo>
                      <a:pt x="7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5" name="Freeform 159">
                <a:extLst>
                  <a:ext uri="{FF2B5EF4-FFF2-40B4-BE49-F238E27FC236}">
                    <a16:creationId xmlns:a16="http://schemas.microsoft.com/office/drawing/2014/main" id="{6D6126E9-ECEB-4F49-87F2-8271F9CD7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7663" y="1052513"/>
                <a:ext cx="41275" cy="26988"/>
              </a:xfrm>
              <a:custGeom>
                <a:avLst/>
                <a:gdLst/>
                <a:ahLst/>
                <a:cxnLst>
                  <a:cxn ang="0">
                    <a:pos x="7" y="20"/>
                  </a:cxn>
                  <a:cxn ang="0">
                    <a:pos x="0" y="13"/>
                  </a:cxn>
                  <a:cxn ang="0">
                    <a:pos x="25" y="0"/>
                  </a:cxn>
                  <a:cxn ang="0">
                    <a:pos x="31" y="14"/>
                  </a:cxn>
                  <a:cxn ang="0">
                    <a:pos x="7" y="20"/>
                  </a:cxn>
                </a:cxnLst>
                <a:rect l="0" t="0" r="r" b="b"/>
                <a:pathLst>
                  <a:path w="31" h="20">
                    <a:moveTo>
                      <a:pt x="7" y="20"/>
                    </a:moveTo>
                    <a:cubicBezTo>
                      <a:pt x="2" y="20"/>
                      <a:pt x="0" y="17"/>
                      <a:pt x="0" y="13"/>
                    </a:cubicBezTo>
                    <a:cubicBezTo>
                      <a:pt x="0" y="7"/>
                      <a:pt x="18" y="0"/>
                      <a:pt x="25" y="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28" y="16"/>
                      <a:pt x="11" y="20"/>
                      <a:pt x="7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6" name="Freeform 160">
                <a:extLst>
                  <a:ext uri="{FF2B5EF4-FFF2-40B4-BE49-F238E27FC236}">
                    <a16:creationId xmlns:a16="http://schemas.microsoft.com/office/drawing/2014/main" id="{3DC3746D-CA69-4905-A914-CD913971D6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3688" y="1069975"/>
                <a:ext cx="44450" cy="25400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10"/>
                  </a:cxn>
                  <a:cxn ang="0">
                    <a:pos x="22" y="12"/>
                  </a:cxn>
                  <a:cxn ang="0">
                    <a:pos x="24" y="18"/>
                  </a:cxn>
                  <a:cxn ang="0">
                    <a:pos x="0" y="18"/>
                  </a:cxn>
                  <a:cxn ang="0">
                    <a:pos x="9" y="6"/>
                  </a:cxn>
                  <a:cxn ang="0">
                    <a:pos x="9" y="0"/>
                  </a:cxn>
                  <a:cxn ang="0">
                    <a:pos x="23" y="0"/>
                  </a:cxn>
                  <a:cxn ang="0">
                    <a:pos x="19" y="4"/>
                  </a:cxn>
                  <a:cxn ang="0">
                    <a:pos x="33" y="4"/>
                  </a:cxn>
                </a:cxnLst>
                <a:rect l="0" t="0" r="r" b="b"/>
                <a:pathLst>
                  <a:path w="33" h="20">
                    <a:moveTo>
                      <a:pt x="33" y="4"/>
                    </a:moveTo>
                    <a:cubicBezTo>
                      <a:pt x="33" y="8"/>
                      <a:pt x="33" y="8"/>
                      <a:pt x="33" y="10"/>
                    </a:cubicBezTo>
                    <a:cubicBezTo>
                      <a:pt x="30" y="14"/>
                      <a:pt x="26" y="12"/>
                      <a:pt x="22" y="1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9"/>
                      <a:pt x="0" y="20"/>
                      <a:pt x="0" y="18"/>
                    </a:cubicBezTo>
                    <a:cubicBezTo>
                      <a:pt x="0" y="11"/>
                      <a:pt x="3" y="8"/>
                      <a:pt x="9" y="6"/>
                    </a:cubicBezTo>
                    <a:cubicBezTo>
                      <a:pt x="8" y="2"/>
                      <a:pt x="9" y="1"/>
                      <a:pt x="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2"/>
                      <a:pt x="20" y="4"/>
                      <a:pt x="19" y="4"/>
                    </a:cubicBezTo>
                    <a:cubicBezTo>
                      <a:pt x="22" y="4"/>
                      <a:pt x="29" y="4"/>
                      <a:pt x="33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7" name="Freeform 161">
                <a:extLst>
                  <a:ext uri="{FF2B5EF4-FFF2-40B4-BE49-F238E27FC236}">
                    <a16:creationId xmlns:a16="http://schemas.microsoft.com/office/drawing/2014/main" id="{F16C20A1-C43A-40B9-A7B0-292E3476DF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950" y="1092200"/>
                <a:ext cx="44450" cy="15875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1" y="7"/>
                  </a:cxn>
                  <a:cxn ang="0">
                    <a:pos x="4" y="12"/>
                  </a:cxn>
                  <a:cxn ang="0">
                    <a:pos x="0" y="9"/>
                  </a:cxn>
                  <a:cxn ang="0">
                    <a:pos x="22" y="0"/>
                  </a:cxn>
                  <a:cxn ang="0">
                    <a:pos x="34" y="5"/>
                  </a:cxn>
                  <a:cxn ang="0">
                    <a:pos x="20" y="12"/>
                  </a:cxn>
                </a:cxnLst>
                <a:rect l="0" t="0" r="r" b="b"/>
                <a:pathLst>
                  <a:path w="34" h="12">
                    <a:moveTo>
                      <a:pt x="20" y="12"/>
                    </a:moveTo>
                    <a:cubicBezTo>
                      <a:pt x="17" y="12"/>
                      <a:pt x="14" y="7"/>
                      <a:pt x="11" y="7"/>
                    </a:cubicBezTo>
                    <a:cubicBezTo>
                      <a:pt x="10" y="12"/>
                      <a:pt x="8" y="12"/>
                      <a:pt x="4" y="12"/>
                    </a:cubicBezTo>
                    <a:cubicBezTo>
                      <a:pt x="2" y="12"/>
                      <a:pt x="0" y="10"/>
                      <a:pt x="0" y="9"/>
                    </a:cubicBezTo>
                    <a:cubicBezTo>
                      <a:pt x="0" y="2"/>
                      <a:pt x="17" y="0"/>
                      <a:pt x="22" y="0"/>
                    </a:cubicBezTo>
                    <a:cubicBezTo>
                      <a:pt x="28" y="0"/>
                      <a:pt x="32" y="2"/>
                      <a:pt x="34" y="5"/>
                    </a:cubicBezTo>
                    <a:cubicBezTo>
                      <a:pt x="25" y="5"/>
                      <a:pt x="26" y="12"/>
                      <a:pt x="20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8" name="Freeform 162">
                <a:extLst>
                  <a:ext uri="{FF2B5EF4-FFF2-40B4-BE49-F238E27FC236}">
                    <a16:creationId xmlns:a16="http://schemas.microsoft.com/office/drawing/2014/main" id="{DE24600E-B72C-4DC6-BB6D-4D417397D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7963" y="1038225"/>
                <a:ext cx="71438" cy="49213"/>
              </a:xfrm>
              <a:custGeom>
                <a:avLst/>
                <a:gdLst/>
                <a:ahLst/>
                <a:cxnLst>
                  <a:cxn ang="0">
                    <a:pos x="40" y="31"/>
                  </a:cxn>
                  <a:cxn ang="0">
                    <a:pos x="22" y="36"/>
                  </a:cxn>
                  <a:cxn ang="0">
                    <a:pos x="0" y="28"/>
                  </a:cxn>
                  <a:cxn ang="0">
                    <a:pos x="6" y="23"/>
                  </a:cxn>
                  <a:cxn ang="0">
                    <a:pos x="24" y="23"/>
                  </a:cxn>
                  <a:cxn ang="0">
                    <a:pos x="17" y="22"/>
                  </a:cxn>
                  <a:cxn ang="0">
                    <a:pos x="17" y="16"/>
                  </a:cxn>
                  <a:cxn ang="0">
                    <a:pos x="43" y="8"/>
                  </a:cxn>
                  <a:cxn ang="0">
                    <a:pos x="51" y="0"/>
                  </a:cxn>
                  <a:cxn ang="0">
                    <a:pos x="52" y="5"/>
                  </a:cxn>
                  <a:cxn ang="0">
                    <a:pos x="48" y="11"/>
                  </a:cxn>
                  <a:cxn ang="0">
                    <a:pos x="28" y="23"/>
                  </a:cxn>
                  <a:cxn ang="0">
                    <a:pos x="53" y="29"/>
                  </a:cxn>
                  <a:cxn ang="0">
                    <a:pos x="40" y="31"/>
                  </a:cxn>
                </a:cxnLst>
                <a:rect l="0" t="0" r="r" b="b"/>
                <a:pathLst>
                  <a:path w="53" h="36">
                    <a:moveTo>
                      <a:pt x="40" y="31"/>
                    </a:moveTo>
                    <a:cubicBezTo>
                      <a:pt x="34" y="31"/>
                      <a:pt x="27" y="36"/>
                      <a:pt x="22" y="36"/>
                    </a:cubicBezTo>
                    <a:cubicBezTo>
                      <a:pt x="19" y="36"/>
                      <a:pt x="1" y="28"/>
                      <a:pt x="0" y="28"/>
                    </a:cubicBezTo>
                    <a:cubicBezTo>
                      <a:pt x="3" y="26"/>
                      <a:pt x="4" y="25"/>
                      <a:pt x="6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19" y="21"/>
                      <a:pt x="21" y="20"/>
                      <a:pt x="17" y="22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30" y="16"/>
                      <a:pt x="30" y="8"/>
                      <a:pt x="43" y="8"/>
                    </a:cubicBezTo>
                    <a:cubicBezTo>
                      <a:pt x="44" y="4"/>
                      <a:pt x="47" y="0"/>
                      <a:pt x="51" y="0"/>
                    </a:cubicBezTo>
                    <a:cubicBezTo>
                      <a:pt x="52" y="0"/>
                      <a:pt x="52" y="4"/>
                      <a:pt x="52" y="5"/>
                    </a:cubicBezTo>
                    <a:cubicBezTo>
                      <a:pt x="50" y="7"/>
                      <a:pt x="48" y="9"/>
                      <a:pt x="48" y="11"/>
                    </a:cubicBezTo>
                    <a:cubicBezTo>
                      <a:pt x="41" y="16"/>
                      <a:pt x="32" y="18"/>
                      <a:pt x="28" y="23"/>
                    </a:cubicBezTo>
                    <a:cubicBezTo>
                      <a:pt x="40" y="24"/>
                      <a:pt x="43" y="25"/>
                      <a:pt x="53" y="29"/>
                    </a:cubicBezTo>
                    <a:cubicBezTo>
                      <a:pt x="49" y="32"/>
                      <a:pt x="45" y="31"/>
                      <a:pt x="40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9" name="Freeform 164">
                <a:extLst>
                  <a:ext uri="{FF2B5EF4-FFF2-40B4-BE49-F238E27FC236}">
                    <a16:creationId xmlns:a16="http://schemas.microsoft.com/office/drawing/2014/main" id="{16EBE3B1-0ACA-4207-B7E2-E80CCC877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5438" y="1244600"/>
                <a:ext cx="128588" cy="49213"/>
              </a:xfrm>
              <a:custGeom>
                <a:avLst/>
                <a:gdLst/>
                <a:ahLst/>
                <a:cxnLst>
                  <a:cxn ang="0">
                    <a:pos x="77" y="29"/>
                  </a:cxn>
                  <a:cxn ang="0">
                    <a:pos x="66" y="34"/>
                  </a:cxn>
                  <a:cxn ang="0">
                    <a:pos x="58" y="29"/>
                  </a:cxn>
                  <a:cxn ang="0">
                    <a:pos x="50" y="32"/>
                  </a:cxn>
                  <a:cxn ang="0">
                    <a:pos x="40" y="36"/>
                  </a:cxn>
                  <a:cxn ang="0">
                    <a:pos x="32" y="31"/>
                  </a:cxn>
                  <a:cxn ang="0">
                    <a:pos x="22" y="38"/>
                  </a:cxn>
                  <a:cxn ang="0">
                    <a:pos x="0" y="18"/>
                  </a:cxn>
                  <a:cxn ang="0">
                    <a:pos x="20" y="0"/>
                  </a:cxn>
                  <a:cxn ang="0">
                    <a:pos x="47" y="15"/>
                  </a:cxn>
                  <a:cxn ang="0">
                    <a:pos x="54" y="3"/>
                  </a:cxn>
                  <a:cxn ang="0">
                    <a:pos x="97" y="15"/>
                  </a:cxn>
                  <a:cxn ang="0">
                    <a:pos x="89" y="29"/>
                  </a:cxn>
                  <a:cxn ang="0">
                    <a:pos x="77" y="29"/>
                  </a:cxn>
                </a:cxnLst>
                <a:rect l="0" t="0" r="r" b="b"/>
                <a:pathLst>
                  <a:path w="97" h="38">
                    <a:moveTo>
                      <a:pt x="77" y="29"/>
                    </a:moveTo>
                    <a:cubicBezTo>
                      <a:pt x="74" y="29"/>
                      <a:pt x="72" y="34"/>
                      <a:pt x="66" y="34"/>
                    </a:cubicBezTo>
                    <a:cubicBezTo>
                      <a:pt x="63" y="34"/>
                      <a:pt x="62" y="29"/>
                      <a:pt x="58" y="29"/>
                    </a:cubicBezTo>
                    <a:cubicBezTo>
                      <a:pt x="55" y="29"/>
                      <a:pt x="53" y="32"/>
                      <a:pt x="50" y="32"/>
                    </a:cubicBezTo>
                    <a:cubicBezTo>
                      <a:pt x="47" y="32"/>
                      <a:pt x="44" y="36"/>
                      <a:pt x="40" y="36"/>
                    </a:cubicBezTo>
                    <a:cubicBezTo>
                      <a:pt x="36" y="36"/>
                      <a:pt x="34" y="34"/>
                      <a:pt x="32" y="31"/>
                    </a:cubicBezTo>
                    <a:cubicBezTo>
                      <a:pt x="29" y="34"/>
                      <a:pt x="27" y="38"/>
                      <a:pt x="22" y="38"/>
                    </a:cubicBezTo>
                    <a:cubicBezTo>
                      <a:pt x="11" y="38"/>
                      <a:pt x="0" y="29"/>
                      <a:pt x="0" y="18"/>
                    </a:cubicBezTo>
                    <a:cubicBezTo>
                      <a:pt x="0" y="8"/>
                      <a:pt x="11" y="0"/>
                      <a:pt x="20" y="0"/>
                    </a:cubicBezTo>
                    <a:cubicBezTo>
                      <a:pt x="34" y="0"/>
                      <a:pt x="35" y="15"/>
                      <a:pt x="47" y="15"/>
                    </a:cubicBezTo>
                    <a:cubicBezTo>
                      <a:pt x="47" y="8"/>
                      <a:pt x="49" y="3"/>
                      <a:pt x="54" y="3"/>
                    </a:cubicBezTo>
                    <a:cubicBezTo>
                      <a:pt x="62" y="3"/>
                      <a:pt x="88" y="12"/>
                      <a:pt x="97" y="15"/>
                    </a:cubicBezTo>
                    <a:cubicBezTo>
                      <a:pt x="95" y="21"/>
                      <a:pt x="89" y="26"/>
                      <a:pt x="89" y="29"/>
                    </a:cubicBezTo>
                    <a:lnTo>
                      <a:pt x="77" y="2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0" name="Freeform 165">
                <a:extLst>
                  <a:ext uri="{FF2B5EF4-FFF2-40B4-BE49-F238E27FC236}">
                    <a16:creationId xmlns:a16="http://schemas.microsoft.com/office/drawing/2014/main" id="{6826B1C7-9266-4B24-939E-A2BCA89EF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4425" y="2252663"/>
                <a:ext cx="34925" cy="17463"/>
              </a:xfrm>
              <a:custGeom>
                <a:avLst/>
                <a:gdLst/>
                <a:ahLst/>
                <a:cxnLst>
                  <a:cxn ang="0">
                    <a:pos x="5" y="13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9" y="8"/>
                  </a:cxn>
                  <a:cxn ang="0">
                    <a:pos x="5" y="13"/>
                  </a:cxn>
                </a:cxnLst>
                <a:rect l="0" t="0" r="r" b="b"/>
                <a:pathLst>
                  <a:path w="26" h="13">
                    <a:moveTo>
                      <a:pt x="5" y="13"/>
                    </a:moveTo>
                    <a:cubicBezTo>
                      <a:pt x="4" y="13"/>
                      <a:pt x="2" y="12"/>
                      <a:pt x="2" y="11"/>
                    </a:cubicBezTo>
                    <a:cubicBezTo>
                      <a:pt x="1" y="11"/>
                      <a:pt x="0" y="9"/>
                      <a:pt x="0" y="9"/>
                    </a:cubicBezTo>
                    <a:cubicBezTo>
                      <a:pt x="7" y="6"/>
                      <a:pt x="18" y="1"/>
                      <a:pt x="26" y="0"/>
                    </a:cubicBezTo>
                    <a:cubicBezTo>
                      <a:pt x="25" y="4"/>
                      <a:pt x="22" y="2"/>
                      <a:pt x="20" y="4"/>
                    </a:cubicBezTo>
                    <a:cubicBezTo>
                      <a:pt x="18" y="4"/>
                      <a:pt x="19" y="7"/>
                      <a:pt x="19" y="8"/>
                    </a:cubicBezTo>
                    <a:cubicBezTo>
                      <a:pt x="18" y="11"/>
                      <a:pt x="9" y="13"/>
                      <a:pt x="5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1" name="Freeform 166">
                <a:extLst>
                  <a:ext uri="{FF2B5EF4-FFF2-40B4-BE49-F238E27FC236}">
                    <a16:creationId xmlns:a16="http://schemas.microsoft.com/office/drawing/2014/main" id="{295B5A83-0909-4035-A6B8-9EBD9328E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3188" y="1463675"/>
                <a:ext cx="34925" cy="25400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1" y="0"/>
                  </a:cxn>
                  <a:cxn ang="0">
                    <a:pos x="26" y="6"/>
                  </a:cxn>
                  <a:cxn ang="0">
                    <a:pos x="26" y="12"/>
                  </a:cxn>
                  <a:cxn ang="0">
                    <a:pos x="8" y="19"/>
                  </a:cxn>
                  <a:cxn ang="0">
                    <a:pos x="0" y="14"/>
                  </a:cxn>
                  <a:cxn ang="0">
                    <a:pos x="5" y="4"/>
                  </a:cxn>
                </a:cxnLst>
                <a:rect l="0" t="0" r="r" b="b"/>
                <a:pathLst>
                  <a:path w="26" h="19">
                    <a:moveTo>
                      <a:pt x="5" y="4"/>
                    </a:moveTo>
                    <a:cubicBezTo>
                      <a:pt x="8" y="4"/>
                      <a:pt x="8" y="0"/>
                      <a:pt x="11" y="0"/>
                    </a:cubicBezTo>
                    <a:cubicBezTo>
                      <a:pt x="17" y="0"/>
                      <a:pt x="20" y="5"/>
                      <a:pt x="26" y="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0" y="15"/>
                      <a:pt x="15" y="19"/>
                      <a:pt x="8" y="19"/>
                    </a:cubicBezTo>
                    <a:cubicBezTo>
                      <a:pt x="2" y="19"/>
                      <a:pt x="0" y="19"/>
                      <a:pt x="0" y="14"/>
                    </a:cubicBezTo>
                    <a:cubicBezTo>
                      <a:pt x="0" y="12"/>
                      <a:pt x="4" y="4"/>
                      <a:pt x="5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2" name="Freeform 167">
                <a:extLst>
                  <a:ext uri="{FF2B5EF4-FFF2-40B4-BE49-F238E27FC236}">
                    <a16:creationId xmlns:a16="http://schemas.microsoft.com/office/drawing/2014/main" id="{5BF2B108-3851-4C77-BC67-696E0A674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0" y="1433513"/>
                <a:ext cx="26988" cy="25400"/>
              </a:xfrm>
              <a:custGeom>
                <a:avLst/>
                <a:gdLst/>
                <a:ahLst/>
                <a:cxnLst>
                  <a:cxn ang="0">
                    <a:pos x="21" y="17"/>
                  </a:cxn>
                  <a:cxn ang="0">
                    <a:pos x="15" y="19"/>
                  </a:cxn>
                  <a:cxn ang="0">
                    <a:pos x="0" y="8"/>
                  </a:cxn>
                  <a:cxn ang="0">
                    <a:pos x="21" y="17"/>
                  </a:cxn>
                </a:cxnLst>
                <a:rect l="0" t="0" r="r" b="b"/>
                <a:pathLst>
                  <a:path w="21" h="20">
                    <a:moveTo>
                      <a:pt x="21" y="17"/>
                    </a:moveTo>
                    <a:cubicBezTo>
                      <a:pt x="21" y="20"/>
                      <a:pt x="15" y="19"/>
                      <a:pt x="15" y="19"/>
                    </a:cubicBezTo>
                    <a:cubicBezTo>
                      <a:pt x="10" y="19"/>
                      <a:pt x="0" y="14"/>
                      <a:pt x="0" y="8"/>
                    </a:cubicBezTo>
                    <a:cubicBezTo>
                      <a:pt x="0" y="0"/>
                      <a:pt x="21" y="8"/>
                      <a:pt x="21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3" name="Freeform 168">
                <a:extLst>
                  <a:ext uri="{FF2B5EF4-FFF2-40B4-BE49-F238E27FC236}">
                    <a16:creationId xmlns:a16="http://schemas.microsoft.com/office/drawing/2014/main" id="{35EC597B-9746-4BE5-80B0-AD54488FD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9900" y="1338263"/>
                <a:ext cx="25400" cy="1746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19" y="8"/>
                  </a:cxn>
                  <a:cxn ang="0">
                    <a:pos x="8" y="0"/>
                  </a:cxn>
                  <a:cxn ang="0">
                    <a:pos x="2" y="9"/>
                  </a:cxn>
                  <a:cxn ang="0">
                    <a:pos x="2" y="13"/>
                  </a:cxn>
                </a:cxnLst>
                <a:rect l="0" t="0" r="r" b="b"/>
                <a:pathLst>
                  <a:path w="19" h="13">
                    <a:moveTo>
                      <a:pt x="2" y="13"/>
                    </a:moveTo>
                    <a:cubicBezTo>
                      <a:pt x="7" y="13"/>
                      <a:pt x="17" y="10"/>
                      <a:pt x="19" y="8"/>
                    </a:cubicBezTo>
                    <a:cubicBezTo>
                      <a:pt x="15" y="5"/>
                      <a:pt x="13" y="0"/>
                      <a:pt x="8" y="0"/>
                    </a:cubicBezTo>
                    <a:cubicBezTo>
                      <a:pt x="4" y="0"/>
                      <a:pt x="2" y="5"/>
                      <a:pt x="2" y="9"/>
                    </a:cubicBezTo>
                    <a:cubicBezTo>
                      <a:pt x="2" y="10"/>
                      <a:pt x="0" y="13"/>
                      <a:pt x="2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4" name="Freeform 169">
                <a:extLst>
                  <a:ext uri="{FF2B5EF4-FFF2-40B4-BE49-F238E27FC236}">
                    <a16:creationId xmlns:a16="http://schemas.microsoft.com/office/drawing/2014/main" id="{029EB44F-847F-47EB-AF03-8756CFF34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7825" y="1320800"/>
                <a:ext cx="53975" cy="2222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1" y="0"/>
                  </a:cxn>
                  <a:cxn ang="0">
                    <a:pos x="41" y="17"/>
                  </a:cxn>
                  <a:cxn ang="0">
                    <a:pos x="28" y="17"/>
                  </a:cxn>
                  <a:cxn ang="0">
                    <a:pos x="2" y="11"/>
                  </a:cxn>
                  <a:cxn ang="0">
                    <a:pos x="0" y="13"/>
                  </a:cxn>
                </a:cxnLst>
                <a:rect l="0" t="0" r="r" b="b"/>
                <a:pathLst>
                  <a:path w="41" h="17">
                    <a:moveTo>
                      <a:pt x="0" y="13"/>
                    </a:moveTo>
                    <a:cubicBezTo>
                      <a:pt x="5" y="6"/>
                      <a:pt x="11" y="0"/>
                      <a:pt x="21" y="0"/>
                    </a:cubicBezTo>
                    <a:cubicBezTo>
                      <a:pt x="32" y="0"/>
                      <a:pt x="41" y="7"/>
                      <a:pt x="41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0" y="13"/>
                      <a:pt x="10" y="14"/>
                      <a:pt x="2" y="11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5" name="Freeform 170">
                <a:extLst>
                  <a:ext uri="{FF2B5EF4-FFF2-40B4-BE49-F238E27FC236}">
                    <a16:creationId xmlns:a16="http://schemas.microsoft.com/office/drawing/2014/main" id="{69AEE4F4-17A9-4EF3-9AA5-8BB526F2A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2600" y="1266825"/>
                <a:ext cx="74613" cy="26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" y="9"/>
                  </a:cxn>
                  <a:cxn ang="0">
                    <a:pos x="56" y="13"/>
                  </a:cxn>
                  <a:cxn ang="0">
                    <a:pos x="37" y="20"/>
                  </a:cxn>
                  <a:cxn ang="0">
                    <a:pos x="4" y="3"/>
                  </a:cxn>
                  <a:cxn ang="0">
                    <a:pos x="0" y="0"/>
                  </a:cxn>
                </a:cxnLst>
                <a:rect l="0" t="0" r="r" b="b"/>
                <a:pathLst>
                  <a:path w="56" h="20">
                    <a:moveTo>
                      <a:pt x="0" y="0"/>
                    </a:moveTo>
                    <a:cubicBezTo>
                      <a:pt x="4" y="3"/>
                      <a:pt x="50" y="9"/>
                      <a:pt x="52" y="9"/>
                    </a:cubicBezTo>
                    <a:cubicBezTo>
                      <a:pt x="55" y="9"/>
                      <a:pt x="56" y="11"/>
                      <a:pt x="56" y="13"/>
                    </a:cubicBezTo>
                    <a:cubicBezTo>
                      <a:pt x="56" y="18"/>
                      <a:pt x="44" y="20"/>
                      <a:pt x="37" y="20"/>
                    </a:cubicBezTo>
                    <a:cubicBezTo>
                      <a:pt x="25" y="20"/>
                      <a:pt x="4" y="14"/>
                      <a:pt x="4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6" name="Freeform 171">
                <a:extLst>
                  <a:ext uri="{FF2B5EF4-FFF2-40B4-BE49-F238E27FC236}">
                    <a16:creationId xmlns:a16="http://schemas.microsoft.com/office/drawing/2014/main" id="{0675F4D6-2EA4-4DC1-B566-4F87E90FA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6238" y="1303338"/>
                <a:ext cx="15875" cy="17463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5" y="13"/>
                  </a:cxn>
                  <a:cxn ang="0">
                    <a:pos x="0" y="7"/>
                  </a:cxn>
                  <a:cxn ang="0">
                    <a:pos x="12" y="7"/>
                  </a:cxn>
                </a:cxnLst>
                <a:rect l="0" t="0" r="r" b="b"/>
                <a:pathLst>
                  <a:path w="12" h="13">
                    <a:moveTo>
                      <a:pt x="12" y="7"/>
                    </a:moveTo>
                    <a:cubicBezTo>
                      <a:pt x="12" y="11"/>
                      <a:pt x="8" y="13"/>
                      <a:pt x="5" y="13"/>
                    </a:cubicBezTo>
                    <a:cubicBezTo>
                      <a:pt x="0" y="13"/>
                      <a:pt x="0" y="11"/>
                      <a:pt x="0" y="7"/>
                    </a:cubicBezTo>
                    <a:cubicBezTo>
                      <a:pt x="0" y="0"/>
                      <a:pt x="12" y="1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176" name="Title 1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242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730244" cy="6858000"/>
          </a:xfrm>
          <a:solidFill>
            <a:schemeClr val="bg1">
              <a:lumMod val="9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7381" y="594391"/>
            <a:ext cx="5303520" cy="5486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0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95000"/>
              <a:lumOff val="5000"/>
            </a:schemeClr>
          </a:solidFill>
          <a:ln w="6350">
            <a:noFill/>
          </a:ln>
        </p:spPr>
        <p:txBody>
          <a:bodyPr tIns="91440" bIns="91440"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003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Appl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83976" y="2249835"/>
            <a:ext cx="6949440" cy="3915246"/>
          </a:xfrm>
          <a:solidFill>
            <a:schemeClr val="bg1">
              <a:lumMod val="8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400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l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68528" y="2425665"/>
            <a:ext cx="2054944" cy="3025945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541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Sa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370316" y="2018698"/>
            <a:ext cx="4937761" cy="2781887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84237" y="2018699"/>
            <a:ext cx="4937499" cy="2781886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115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Sal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138361" y="1965976"/>
            <a:ext cx="3986784" cy="2462276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86282" y="1960315"/>
            <a:ext cx="3986784" cy="2462276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17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icatio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77141" y="2243301"/>
            <a:ext cx="1614036" cy="2376702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290401" y="2240293"/>
            <a:ext cx="1614036" cy="2376702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903661" y="2237285"/>
            <a:ext cx="1614036" cy="2376702"/>
          </a:xfrm>
          <a:solidFill>
            <a:schemeClr val="bg1">
              <a:lumMod val="85000"/>
            </a:schemeClr>
          </a:solidFill>
          <a:ln w="6350">
            <a:noFill/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478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31967-D60D-4235-9C64-23A430DE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3" y="593725"/>
            <a:ext cx="10607675" cy="549275"/>
          </a:xfrm>
          <a:prstGeom prst="rect">
            <a:avLst/>
          </a:prstGeom>
        </p:spPr>
        <p:txBody>
          <a:bodyPr vert="horz" lIns="64008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07D46BC-390D-4B10-B7F5-2ED1F86744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325563"/>
            <a:ext cx="10607675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A87EB-B814-45A8-A515-317E71CBD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402C2-7B26-462A-9779-0537AE254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84A91-BD0F-445F-BE39-1C1406F17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66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6875CD4-078C-4992-B87E-660ADE8672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  <p:sldLayoutId id="2147483876" r:id="rId18"/>
    <p:sldLayoutId id="2147483878" r:id="rId19"/>
    <p:sldLayoutId id="2147483879" r:id="rId20"/>
    <p:sldLayoutId id="2147483880" r:id="rId21"/>
    <p:sldLayoutId id="2147483881" r:id="rId22"/>
    <p:sldLayoutId id="2147483882" r:id="rId23"/>
    <p:sldLayoutId id="2147483883" r:id="rId24"/>
    <p:sldLayoutId id="2147483884" r:id="rId25"/>
    <p:sldLayoutId id="2147483885" r:id="rId26"/>
    <p:sldLayoutId id="2147483886" r:id="rId27"/>
    <p:sldLayoutId id="2147483887" r:id="rId28"/>
    <p:sldLayoutId id="2147483888" r:id="rId29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 spc="-200">
          <a:solidFill>
            <a:srgbClr val="595959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Open Sans Light" panose="020B0306030504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1200" kern="1200">
          <a:solidFill>
            <a:srgbClr val="595959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05664B7-581B-43A6-90A1-48A7094A3C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5" b="3135"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4676DF-EB01-4AE8-A6D2-43D303EF817E}"/>
              </a:ext>
            </a:extLst>
          </p:cNvPr>
          <p:cNvSpPr/>
          <p:nvPr/>
        </p:nvSpPr>
        <p:spPr>
          <a:xfrm>
            <a:off x="0" y="5257800"/>
            <a:ext cx="12192000" cy="1600200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2022AC-A287-4EC5-B448-A2AF6B537FA3}"/>
              </a:ext>
            </a:extLst>
          </p:cNvPr>
          <p:cNvGrpSpPr>
            <a:grpSpLocks/>
          </p:cNvGrpSpPr>
          <p:nvPr/>
        </p:nvGrpSpPr>
        <p:grpSpPr bwMode="auto">
          <a:xfrm>
            <a:off x="884238" y="5257800"/>
            <a:ext cx="9548812" cy="1862138"/>
            <a:chOff x="883977" y="5224512"/>
            <a:chExt cx="9549456" cy="18620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452C0F-67B1-431B-AA4F-5795D3E836EC}"/>
                </a:ext>
              </a:extLst>
            </p:cNvPr>
            <p:cNvSpPr txBox="1"/>
            <p:nvPr/>
          </p:nvSpPr>
          <p:spPr>
            <a:xfrm>
              <a:off x="1563473" y="5573745"/>
              <a:ext cx="8869960" cy="6616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US" sz="2000" spc="-10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Learn Spanish</a:t>
              </a:r>
              <a:endParaRPr lang="en-US" sz="2000" spc="-100" dirty="0">
                <a:solidFill>
                  <a:schemeClr val="bg1"/>
                </a:solidFill>
                <a:latin typeface="+mj-lt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The “Learn Spanish” app uses spaced repetition to efficiently learn words in the Spanish language. </a:t>
              </a:r>
              <a:endParaRPr lang="id-ID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942" name="TextBox 25">
              <a:extLst>
                <a:ext uri="{FF2B5EF4-FFF2-40B4-BE49-F238E27FC236}">
                  <a16:creationId xmlns:a16="http://schemas.microsoft.com/office/drawing/2014/main" id="{11B4CEDB-00F9-4E1D-AE5D-CD6E71616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977" y="5224512"/>
              <a:ext cx="684803" cy="186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9pPr>
            </a:lstStyle>
            <a:p>
              <a:pPr eaLnBrk="1" hangingPunct="1"/>
              <a:r>
                <a:rPr lang="en-US" altLang="en-US" sz="11500">
                  <a:solidFill>
                    <a:schemeClr val="accent1"/>
                  </a:solidFill>
                </a:rPr>
                <a:t>‘</a:t>
              </a:r>
              <a:r>
                <a:rPr lang="en-US" altLang="en-US" sz="11500">
                  <a:solidFill>
                    <a:schemeClr val="accent2"/>
                  </a:solidFill>
                </a:rPr>
                <a:t>’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">
            <a:extLst>
              <a:ext uri="{FF2B5EF4-FFF2-40B4-BE49-F238E27FC236}">
                <a16:creationId xmlns:a16="http://schemas.microsoft.com/office/drawing/2014/main" id="{09A53870-7A44-4B27-AF9E-B8E211C0273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0588" y="1600200"/>
            <a:ext cx="6948487" cy="709613"/>
            <a:chOff x="3078480" y="2056446"/>
            <a:chExt cx="6035040" cy="616811"/>
          </a:xfrm>
        </p:grpSpPr>
        <p:grpSp>
          <p:nvGrpSpPr>
            <p:cNvPr id="62491" name="Group 3">
              <a:extLst>
                <a:ext uri="{FF2B5EF4-FFF2-40B4-BE49-F238E27FC236}">
                  <a16:creationId xmlns:a16="http://schemas.microsoft.com/office/drawing/2014/main" id="{2123D6ED-EDE5-4D0A-881A-6B940EE593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8480" y="2056446"/>
              <a:ext cx="6035040" cy="616811"/>
              <a:chOff x="3078480" y="2056446"/>
              <a:chExt cx="6035040" cy="616811"/>
            </a:xfrm>
          </p:grpSpPr>
          <p:sp>
            <p:nvSpPr>
              <p:cNvPr id="62494" name="Freeform 152">
                <a:extLst>
                  <a:ext uri="{FF2B5EF4-FFF2-40B4-BE49-F238E27FC236}">
                    <a16:creationId xmlns:a16="http://schemas.microsoft.com/office/drawing/2014/main" id="{2ABDF43E-35EF-452D-B6E2-4F1087C81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8480" y="2056446"/>
                <a:ext cx="6035040" cy="616811"/>
              </a:xfrm>
              <a:custGeom>
                <a:avLst/>
                <a:gdLst>
                  <a:gd name="T0" fmla="*/ 2147483646 w 1840"/>
                  <a:gd name="T1" fmla="*/ 2147483646 h 188"/>
                  <a:gd name="T2" fmla="*/ 2147483646 w 1840"/>
                  <a:gd name="T3" fmla="*/ 2147483646 h 188"/>
                  <a:gd name="T4" fmla="*/ 2147483646 w 1840"/>
                  <a:gd name="T5" fmla="*/ 0 h 188"/>
                  <a:gd name="T6" fmla="*/ 2147483646 w 1840"/>
                  <a:gd name="T7" fmla="*/ 0 h 188"/>
                  <a:gd name="T8" fmla="*/ 0 w 1840"/>
                  <a:gd name="T9" fmla="*/ 2147483646 h 188"/>
                  <a:gd name="T10" fmla="*/ 0 w 1840"/>
                  <a:gd name="T11" fmla="*/ 2147483646 h 188"/>
                  <a:gd name="T12" fmla="*/ 2147483646 w 1840"/>
                  <a:gd name="T13" fmla="*/ 2147483646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0" h="188">
                    <a:moveTo>
                      <a:pt x="1840" y="188"/>
                    </a:moveTo>
                    <a:cubicBezTo>
                      <a:pt x="1840" y="16"/>
                      <a:pt x="1840" y="16"/>
                      <a:pt x="1840" y="16"/>
                    </a:cubicBezTo>
                    <a:cubicBezTo>
                      <a:pt x="1840" y="7"/>
                      <a:pt x="1833" y="0"/>
                      <a:pt x="182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88"/>
                      <a:pt x="0" y="188"/>
                      <a:pt x="0" y="188"/>
                    </a:cubicBezTo>
                    <a:lnTo>
                      <a:pt x="1840" y="188"/>
                    </a:lnTo>
                    <a:close/>
                  </a:path>
                </a:pathLst>
              </a:custGeom>
              <a:solidFill>
                <a:srgbClr val="D3D7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5" name="Oval 153">
                <a:extLst>
                  <a:ext uri="{FF2B5EF4-FFF2-40B4-BE49-F238E27FC236}">
                    <a16:creationId xmlns:a16="http://schemas.microsoft.com/office/drawing/2014/main" id="{417B22AE-4766-4B77-A5AD-A0D3524D2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06009" y="2102187"/>
                <a:ext cx="85938" cy="85938"/>
              </a:xfrm>
              <a:prstGeom prst="ellipse">
                <a:avLst/>
              </a:prstGeom>
              <a:solidFill>
                <a:srgbClr val="E76A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6" name="Oval 154">
                <a:extLst>
                  <a:ext uri="{FF2B5EF4-FFF2-40B4-BE49-F238E27FC236}">
                    <a16:creationId xmlns:a16="http://schemas.microsoft.com/office/drawing/2014/main" id="{76C96BC6-9FF9-4C4A-8F84-9F338007B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7688" y="2102187"/>
                <a:ext cx="85938" cy="85938"/>
              </a:xfrm>
              <a:prstGeom prst="ellipse">
                <a:avLst/>
              </a:prstGeom>
              <a:solidFill>
                <a:srgbClr val="FEC0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7" name="Oval 155">
                <a:extLst>
                  <a:ext uri="{FF2B5EF4-FFF2-40B4-BE49-F238E27FC236}">
                    <a16:creationId xmlns:a16="http://schemas.microsoft.com/office/drawing/2014/main" id="{D5297404-65CE-4F18-A025-62D05A1F4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65209" y="2102187"/>
                <a:ext cx="85938" cy="85938"/>
              </a:xfrm>
              <a:prstGeom prst="ellipse">
                <a:avLst/>
              </a:prstGeom>
              <a:solidFill>
                <a:srgbClr val="81D1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8" name="Rectangle 158">
                <a:extLst>
                  <a:ext uri="{FF2B5EF4-FFF2-40B4-BE49-F238E27FC236}">
                    <a16:creationId xmlns:a16="http://schemas.microsoft.com/office/drawing/2014/main" id="{2E5AD773-88BF-4D1E-B661-DDB94C035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480" y="2387722"/>
                <a:ext cx="6035040" cy="246724"/>
              </a:xfrm>
              <a:prstGeom prst="rect">
                <a:avLst/>
              </a:prstGeom>
              <a:solidFill>
                <a:srgbClr val="D3D7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9" name="Rectangle 159">
                <a:extLst>
                  <a:ext uri="{FF2B5EF4-FFF2-40B4-BE49-F238E27FC236}">
                    <a16:creationId xmlns:a16="http://schemas.microsoft.com/office/drawing/2014/main" id="{57658AAE-537D-46A0-989F-404EEDCCF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885" y="2437621"/>
                <a:ext cx="1279362" cy="196825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0" name="Rectangle 161">
                <a:extLst>
                  <a:ext uri="{FF2B5EF4-FFF2-40B4-BE49-F238E27FC236}">
                    <a16:creationId xmlns:a16="http://schemas.microsoft.com/office/drawing/2014/main" id="{C2392B3B-95EE-4FEE-8712-5D5098FC2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010" y="2229708"/>
                <a:ext cx="5244968" cy="1510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1" name="Oval 162">
                <a:extLst>
                  <a:ext uri="{FF2B5EF4-FFF2-40B4-BE49-F238E27FC236}">
                    <a16:creationId xmlns:a16="http://schemas.microsoft.com/office/drawing/2014/main" id="{E85F6ADB-0C62-476E-9D8B-7F53B0A07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588" y="2204758"/>
                <a:ext cx="203756" cy="202369"/>
              </a:xfrm>
              <a:prstGeom prst="ellipse">
                <a:avLst/>
              </a:prstGeom>
              <a:solidFill>
                <a:srgbClr val="D6D7D8"/>
              </a:solidFill>
              <a:ln w="7938">
                <a:solidFill>
                  <a:srgbClr val="A7A9A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2" name="Freeform 163">
                <a:extLst>
                  <a:ext uri="{FF2B5EF4-FFF2-40B4-BE49-F238E27FC236}">
                    <a16:creationId xmlns:a16="http://schemas.microsoft.com/office/drawing/2014/main" id="{69867DBD-95F2-4B60-82A0-43C72C889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557" y="2250499"/>
                <a:ext cx="117818" cy="110887"/>
              </a:xfrm>
              <a:custGeom>
                <a:avLst/>
                <a:gdLst>
                  <a:gd name="T0" fmla="*/ 0 w 36"/>
                  <a:gd name="T1" fmla="*/ 2147483646 h 34"/>
                  <a:gd name="T2" fmla="*/ 2147483646 w 36"/>
                  <a:gd name="T3" fmla="*/ 2147483646 h 34"/>
                  <a:gd name="T4" fmla="*/ 2147483646 w 36"/>
                  <a:gd name="T5" fmla="*/ 2147483646 h 34"/>
                  <a:gd name="T6" fmla="*/ 2147483646 w 36"/>
                  <a:gd name="T7" fmla="*/ 2147483646 h 34"/>
                  <a:gd name="T8" fmla="*/ 2147483646 w 36"/>
                  <a:gd name="T9" fmla="*/ 2147483646 h 34"/>
                  <a:gd name="T10" fmla="*/ 2147483646 w 36"/>
                  <a:gd name="T11" fmla="*/ 2147483646 h 34"/>
                  <a:gd name="T12" fmla="*/ 2147483646 w 36"/>
                  <a:gd name="T13" fmla="*/ 2147483646 h 34"/>
                  <a:gd name="T14" fmla="*/ 2147483646 w 36"/>
                  <a:gd name="T15" fmla="*/ 2147483646 h 34"/>
                  <a:gd name="T16" fmla="*/ 2147483646 w 36"/>
                  <a:gd name="T17" fmla="*/ 2147483646 h 34"/>
                  <a:gd name="T18" fmla="*/ 2147483646 w 36"/>
                  <a:gd name="T19" fmla="*/ 2147483646 h 34"/>
                  <a:gd name="T20" fmla="*/ 2147483646 w 36"/>
                  <a:gd name="T21" fmla="*/ 2147483646 h 34"/>
                  <a:gd name="T22" fmla="*/ 2147483646 w 36"/>
                  <a:gd name="T23" fmla="*/ 2147483646 h 34"/>
                  <a:gd name="T24" fmla="*/ 2147483646 w 36"/>
                  <a:gd name="T25" fmla="*/ 2147483646 h 34"/>
                  <a:gd name="T26" fmla="*/ 2147483646 w 36"/>
                  <a:gd name="T27" fmla="*/ 2147483646 h 34"/>
                  <a:gd name="T28" fmla="*/ 2147483646 w 36"/>
                  <a:gd name="T29" fmla="*/ 2147483646 h 34"/>
                  <a:gd name="T30" fmla="*/ 2147483646 w 36"/>
                  <a:gd name="T31" fmla="*/ 2147483646 h 34"/>
                  <a:gd name="T32" fmla="*/ 2147483646 w 36"/>
                  <a:gd name="T33" fmla="*/ 2147483646 h 34"/>
                  <a:gd name="T34" fmla="*/ 2147483646 w 36"/>
                  <a:gd name="T35" fmla="*/ 2147483646 h 34"/>
                  <a:gd name="T36" fmla="*/ 2147483646 w 36"/>
                  <a:gd name="T37" fmla="*/ 2147483646 h 34"/>
                  <a:gd name="T38" fmla="*/ 2147483646 w 36"/>
                  <a:gd name="T39" fmla="*/ 2147483646 h 34"/>
                  <a:gd name="T40" fmla="*/ 2147483646 w 36"/>
                  <a:gd name="T41" fmla="*/ 2147483646 h 34"/>
                  <a:gd name="T42" fmla="*/ 0 w 36"/>
                  <a:gd name="T43" fmla="*/ 2147483646 h 34"/>
                  <a:gd name="T44" fmla="*/ 0 w 36"/>
                  <a:gd name="T45" fmla="*/ 2147483646 h 34"/>
                  <a:gd name="T46" fmla="*/ 0 w 36"/>
                  <a:gd name="T47" fmla="*/ 2147483646 h 3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6" h="34">
                    <a:moveTo>
                      <a:pt x="0" y="17"/>
                    </a:moveTo>
                    <a:cubicBezTo>
                      <a:pt x="0" y="18"/>
                      <a:pt x="0" y="18"/>
                      <a:pt x="1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8" y="34"/>
                      <a:pt x="18" y="34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2"/>
                      <a:pt x="20" y="31"/>
                      <a:pt x="19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5" y="20"/>
                      <a:pt x="36" y="19"/>
                      <a:pt x="36" y="18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4"/>
                      <a:pt x="35" y="13"/>
                      <a:pt x="33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4"/>
                      <a:pt x="20" y="3"/>
                      <a:pt x="19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6" y="0"/>
                      <a:pt x="16" y="1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3" name="Oval 164">
                <a:extLst>
                  <a:ext uri="{FF2B5EF4-FFF2-40B4-BE49-F238E27FC236}">
                    <a16:creationId xmlns:a16="http://schemas.microsoft.com/office/drawing/2014/main" id="{6609B561-D02F-410A-819A-8FE118E86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679" y="2236638"/>
                <a:ext cx="137223" cy="134451"/>
              </a:xfrm>
              <a:prstGeom prst="ellipse">
                <a:avLst/>
              </a:prstGeom>
              <a:solidFill>
                <a:srgbClr val="D6D7D8"/>
              </a:solidFill>
              <a:ln w="7938">
                <a:solidFill>
                  <a:srgbClr val="A7A9A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4" name="Freeform 165">
                <a:extLst>
                  <a:ext uri="{FF2B5EF4-FFF2-40B4-BE49-F238E27FC236}">
                    <a16:creationId xmlns:a16="http://schemas.microsoft.com/office/drawing/2014/main" id="{CF3B3CA4-1F3B-406B-9960-E5C2EE1AD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6787" y="2267132"/>
                <a:ext cx="79008" cy="74849"/>
              </a:xfrm>
              <a:custGeom>
                <a:avLst/>
                <a:gdLst>
                  <a:gd name="T0" fmla="*/ 2147483646 w 24"/>
                  <a:gd name="T1" fmla="*/ 2147483646 h 23"/>
                  <a:gd name="T2" fmla="*/ 2147483646 w 24"/>
                  <a:gd name="T3" fmla="*/ 2147483646 h 23"/>
                  <a:gd name="T4" fmla="*/ 2147483646 w 24"/>
                  <a:gd name="T5" fmla="*/ 2147483646 h 23"/>
                  <a:gd name="T6" fmla="*/ 2147483646 w 24"/>
                  <a:gd name="T7" fmla="*/ 2147483646 h 23"/>
                  <a:gd name="T8" fmla="*/ 2147483646 w 24"/>
                  <a:gd name="T9" fmla="*/ 2147483646 h 23"/>
                  <a:gd name="T10" fmla="*/ 2147483646 w 24"/>
                  <a:gd name="T11" fmla="*/ 2147483646 h 23"/>
                  <a:gd name="T12" fmla="*/ 2147483646 w 24"/>
                  <a:gd name="T13" fmla="*/ 2147483646 h 23"/>
                  <a:gd name="T14" fmla="*/ 2147483646 w 24"/>
                  <a:gd name="T15" fmla="*/ 2147483646 h 23"/>
                  <a:gd name="T16" fmla="*/ 2147483646 w 24"/>
                  <a:gd name="T17" fmla="*/ 2147483646 h 23"/>
                  <a:gd name="T18" fmla="*/ 2147483646 w 24"/>
                  <a:gd name="T19" fmla="*/ 2147483646 h 23"/>
                  <a:gd name="T20" fmla="*/ 0 w 24"/>
                  <a:gd name="T21" fmla="*/ 2147483646 h 23"/>
                  <a:gd name="T22" fmla="*/ 0 w 24"/>
                  <a:gd name="T23" fmla="*/ 2147483646 h 23"/>
                  <a:gd name="T24" fmla="*/ 2147483646 w 24"/>
                  <a:gd name="T25" fmla="*/ 2147483646 h 23"/>
                  <a:gd name="T26" fmla="*/ 2147483646 w 24"/>
                  <a:gd name="T27" fmla="*/ 2147483646 h 23"/>
                  <a:gd name="T28" fmla="*/ 2147483646 w 24"/>
                  <a:gd name="T29" fmla="*/ 2147483646 h 23"/>
                  <a:gd name="T30" fmla="*/ 2147483646 w 24"/>
                  <a:gd name="T31" fmla="*/ 2147483646 h 23"/>
                  <a:gd name="T32" fmla="*/ 2147483646 w 24"/>
                  <a:gd name="T33" fmla="*/ 2147483646 h 23"/>
                  <a:gd name="T34" fmla="*/ 2147483646 w 24"/>
                  <a:gd name="T35" fmla="*/ 2147483646 h 23"/>
                  <a:gd name="T36" fmla="*/ 2147483646 w 24"/>
                  <a:gd name="T37" fmla="*/ 2147483646 h 23"/>
                  <a:gd name="T38" fmla="*/ 2147483646 w 24"/>
                  <a:gd name="T39" fmla="*/ 2147483646 h 23"/>
                  <a:gd name="T40" fmla="*/ 2147483646 w 24"/>
                  <a:gd name="T41" fmla="*/ 2147483646 h 23"/>
                  <a:gd name="T42" fmla="*/ 2147483646 w 24"/>
                  <a:gd name="T43" fmla="*/ 2147483646 h 23"/>
                  <a:gd name="T44" fmla="*/ 2147483646 w 24"/>
                  <a:gd name="T45" fmla="*/ 2147483646 h 23"/>
                  <a:gd name="T46" fmla="*/ 2147483646 w 24"/>
                  <a:gd name="T47" fmla="*/ 2147483646 h 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4" h="23">
                    <a:moveTo>
                      <a:pt x="24" y="12"/>
                    </a:move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0"/>
                      <a:pt x="12" y="0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1" y="14"/>
                      <a:pt x="2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1"/>
                      <a:pt x="11" y="22"/>
                      <a:pt x="11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3"/>
                      <a:pt x="14" y="2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5" name="Rectangle 166">
                <a:extLst>
                  <a:ext uri="{FF2B5EF4-FFF2-40B4-BE49-F238E27FC236}">
                    <a16:creationId xmlns:a16="http://schemas.microsoft.com/office/drawing/2014/main" id="{E057B505-E44F-4B6D-91F3-200C2BEBD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020" y="2437621"/>
                <a:ext cx="200984" cy="196825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6" name="Freeform 167">
                <a:extLst>
                  <a:ext uri="{FF2B5EF4-FFF2-40B4-BE49-F238E27FC236}">
                    <a16:creationId xmlns:a16="http://schemas.microsoft.com/office/drawing/2014/main" id="{BFFB4A72-8B9F-4B80-BA9B-F362E6A9F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310" y="2519400"/>
                <a:ext cx="49899" cy="48514"/>
              </a:xfrm>
              <a:custGeom>
                <a:avLst/>
                <a:gdLst>
                  <a:gd name="T0" fmla="*/ 2147483646 w 36"/>
                  <a:gd name="T1" fmla="*/ 2147483646 h 35"/>
                  <a:gd name="T2" fmla="*/ 2147483646 w 36"/>
                  <a:gd name="T3" fmla="*/ 2147483646 h 35"/>
                  <a:gd name="T4" fmla="*/ 2147483646 w 36"/>
                  <a:gd name="T5" fmla="*/ 2147483646 h 35"/>
                  <a:gd name="T6" fmla="*/ 2147483646 w 36"/>
                  <a:gd name="T7" fmla="*/ 0 h 35"/>
                  <a:gd name="T8" fmla="*/ 2147483646 w 36"/>
                  <a:gd name="T9" fmla="*/ 2147483646 h 35"/>
                  <a:gd name="T10" fmla="*/ 2147483646 w 36"/>
                  <a:gd name="T11" fmla="*/ 0 h 35"/>
                  <a:gd name="T12" fmla="*/ 0 w 36"/>
                  <a:gd name="T13" fmla="*/ 2147483646 h 35"/>
                  <a:gd name="T14" fmla="*/ 2147483646 w 36"/>
                  <a:gd name="T15" fmla="*/ 2147483646 h 35"/>
                  <a:gd name="T16" fmla="*/ 0 w 36"/>
                  <a:gd name="T17" fmla="*/ 2147483646 h 35"/>
                  <a:gd name="T18" fmla="*/ 2147483646 w 36"/>
                  <a:gd name="T19" fmla="*/ 2147483646 h 35"/>
                  <a:gd name="T20" fmla="*/ 2147483646 w 36"/>
                  <a:gd name="T21" fmla="*/ 2147483646 h 35"/>
                  <a:gd name="T22" fmla="*/ 2147483646 w 36"/>
                  <a:gd name="T23" fmla="*/ 2147483646 h 35"/>
                  <a:gd name="T24" fmla="*/ 2147483646 w 36"/>
                  <a:gd name="T25" fmla="*/ 2147483646 h 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6" h="35">
                    <a:moveTo>
                      <a:pt x="36" y="31"/>
                    </a:moveTo>
                    <a:lnTo>
                      <a:pt x="24" y="19"/>
                    </a:lnTo>
                    <a:lnTo>
                      <a:pt x="36" y="5"/>
                    </a:lnTo>
                    <a:lnTo>
                      <a:pt x="31" y="0"/>
                    </a:lnTo>
                    <a:lnTo>
                      <a:pt x="19" y="1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15" y="19"/>
                    </a:lnTo>
                    <a:lnTo>
                      <a:pt x="0" y="31"/>
                    </a:lnTo>
                    <a:lnTo>
                      <a:pt x="5" y="35"/>
                    </a:lnTo>
                    <a:lnTo>
                      <a:pt x="19" y="21"/>
                    </a:lnTo>
                    <a:lnTo>
                      <a:pt x="31" y="35"/>
                    </a:lnTo>
                    <a:lnTo>
                      <a:pt x="36" y="31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7" name="Freeform 169">
                <a:extLst>
                  <a:ext uri="{FF2B5EF4-FFF2-40B4-BE49-F238E27FC236}">
                    <a16:creationId xmlns:a16="http://schemas.microsoft.com/office/drawing/2014/main" id="{15DCB89B-D233-4811-862F-0BCB7E2BB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7702" y="2305942"/>
                <a:ext cx="26336" cy="12475"/>
              </a:xfrm>
              <a:custGeom>
                <a:avLst/>
                <a:gdLst>
                  <a:gd name="T0" fmla="*/ 2147483646 w 19"/>
                  <a:gd name="T1" fmla="*/ 0 h 9"/>
                  <a:gd name="T2" fmla="*/ 2147483646 w 19"/>
                  <a:gd name="T3" fmla="*/ 0 h 9"/>
                  <a:gd name="T4" fmla="*/ 2147483646 w 19"/>
                  <a:gd name="T5" fmla="*/ 2147483646 h 9"/>
                  <a:gd name="T6" fmla="*/ 2147483646 w 19"/>
                  <a:gd name="T7" fmla="*/ 2147483646 h 9"/>
                  <a:gd name="T8" fmla="*/ 2147483646 w 19"/>
                  <a:gd name="T9" fmla="*/ 2147483646 h 9"/>
                  <a:gd name="T10" fmla="*/ 0 w 19"/>
                  <a:gd name="T11" fmla="*/ 0 h 9"/>
                  <a:gd name="T12" fmla="*/ 2147483646 w 19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" h="9">
                    <a:moveTo>
                      <a:pt x="10" y="0"/>
                    </a:moveTo>
                    <a:lnTo>
                      <a:pt x="19" y="0"/>
                    </a:lnTo>
                    <a:lnTo>
                      <a:pt x="14" y="5"/>
                    </a:lnTo>
                    <a:lnTo>
                      <a:pt x="10" y="9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8" name="Freeform 170">
                <a:extLst>
                  <a:ext uri="{FF2B5EF4-FFF2-40B4-BE49-F238E27FC236}">
                    <a16:creationId xmlns:a16="http://schemas.microsoft.com/office/drawing/2014/main" id="{41654A6B-1328-4D03-B067-0830B3189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3640" y="2276835"/>
                <a:ext cx="62375" cy="72077"/>
              </a:xfrm>
              <a:custGeom>
                <a:avLst/>
                <a:gdLst>
                  <a:gd name="T0" fmla="*/ 2147483646 w 19"/>
                  <a:gd name="T1" fmla="*/ 2147483646 h 22"/>
                  <a:gd name="T2" fmla="*/ 2147483646 w 19"/>
                  <a:gd name="T3" fmla="*/ 2147483646 h 22"/>
                  <a:gd name="T4" fmla="*/ 2147483646 w 19"/>
                  <a:gd name="T5" fmla="*/ 2147483646 h 22"/>
                  <a:gd name="T6" fmla="*/ 2147483646 w 19"/>
                  <a:gd name="T7" fmla="*/ 2147483646 h 22"/>
                  <a:gd name="T8" fmla="*/ 2147483646 w 19"/>
                  <a:gd name="T9" fmla="*/ 2147483646 h 22"/>
                  <a:gd name="T10" fmla="*/ 2147483646 w 19"/>
                  <a:gd name="T11" fmla="*/ 2147483646 h 22"/>
                  <a:gd name="T12" fmla="*/ 2147483646 w 19"/>
                  <a:gd name="T13" fmla="*/ 2147483646 h 22"/>
                  <a:gd name="T14" fmla="*/ 2147483646 w 19"/>
                  <a:gd name="T15" fmla="*/ 2147483646 h 22"/>
                  <a:gd name="T16" fmla="*/ 2147483646 w 19"/>
                  <a:gd name="T17" fmla="*/ 0 h 22"/>
                  <a:gd name="T18" fmla="*/ 2147483646 w 19"/>
                  <a:gd name="T19" fmla="*/ 2147483646 h 22"/>
                  <a:gd name="T20" fmla="*/ 0 w 19"/>
                  <a:gd name="T21" fmla="*/ 2147483646 h 22"/>
                  <a:gd name="T22" fmla="*/ 2147483646 w 19"/>
                  <a:gd name="T23" fmla="*/ 2147483646 h 22"/>
                  <a:gd name="T24" fmla="*/ 2147483646 w 19"/>
                  <a:gd name="T25" fmla="*/ 2147483646 h 22"/>
                  <a:gd name="T26" fmla="*/ 2147483646 w 19"/>
                  <a:gd name="T27" fmla="*/ 2147483646 h 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" h="22">
                    <a:moveTo>
                      <a:pt x="17" y="12"/>
                    </a:moveTo>
                    <a:cubicBezTo>
                      <a:pt x="17" y="16"/>
                      <a:pt x="14" y="20"/>
                      <a:pt x="10" y="20"/>
                    </a:cubicBezTo>
                    <a:cubicBezTo>
                      <a:pt x="6" y="20"/>
                      <a:pt x="2" y="16"/>
                      <a:pt x="2" y="12"/>
                    </a:cubicBezTo>
                    <a:cubicBezTo>
                      <a:pt x="2" y="8"/>
                      <a:pt x="6" y="5"/>
                      <a:pt x="10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4" y="3"/>
                      <a:pt x="0" y="7"/>
                      <a:pt x="0" y="12"/>
                    </a:cubicBezTo>
                    <a:cubicBezTo>
                      <a:pt x="0" y="18"/>
                      <a:pt x="4" y="22"/>
                      <a:pt x="10" y="22"/>
                    </a:cubicBezTo>
                    <a:cubicBezTo>
                      <a:pt x="15" y="22"/>
                      <a:pt x="19" y="18"/>
                      <a:pt x="19" y="12"/>
                    </a:cubicBezTo>
                    <a:lnTo>
                      <a:pt x="17" y="12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9" name="Freeform 171">
                <a:extLst>
                  <a:ext uri="{FF2B5EF4-FFF2-40B4-BE49-F238E27FC236}">
                    <a16:creationId xmlns:a16="http://schemas.microsoft.com/office/drawing/2014/main" id="{403B0390-8EC9-4D1D-872A-483DB25A5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8686" y="2279607"/>
                <a:ext cx="65147" cy="65147"/>
              </a:xfrm>
              <a:custGeom>
                <a:avLst/>
                <a:gdLst>
                  <a:gd name="T0" fmla="*/ 2147483646 w 47"/>
                  <a:gd name="T1" fmla="*/ 2147483646 h 47"/>
                  <a:gd name="T2" fmla="*/ 2147483646 w 47"/>
                  <a:gd name="T3" fmla="*/ 0 h 47"/>
                  <a:gd name="T4" fmla="*/ 2147483646 w 47"/>
                  <a:gd name="T5" fmla="*/ 2147483646 h 47"/>
                  <a:gd name="T6" fmla="*/ 2147483646 w 47"/>
                  <a:gd name="T7" fmla="*/ 0 h 47"/>
                  <a:gd name="T8" fmla="*/ 0 w 47"/>
                  <a:gd name="T9" fmla="*/ 2147483646 h 47"/>
                  <a:gd name="T10" fmla="*/ 2147483646 w 47"/>
                  <a:gd name="T11" fmla="*/ 2147483646 h 47"/>
                  <a:gd name="T12" fmla="*/ 0 w 47"/>
                  <a:gd name="T13" fmla="*/ 2147483646 h 47"/>
                  <a:gd name="T14" fmla="*/ 2147483646 w 47"/>
                  <a:gd name="T15" fmla="*/ 2147483646 h 47"/>
                  <a:gd name="T16" fmla="*/ 2147483646 w 47"/>
                  <a:gd name="T17" fmla="*/ 2147483646 h 47"/>
                  <a:gd name="T18" fmla="*/ 2147483646 w 47"/>
                  <a:gd name="T19" fmla="*/ 2147483646 h 47"/>
                  <a:gd name="T20" fmla="*/ 2147483646 w 47"/>
                  <a:gd name="T21" fmla="*/ 2147483646 h 47"/>
                  <a:gd name="T22" fmla="*/ 2147483646 w 47"/>
                  <a:gd name="T23" fmla="*/ 2147483646 h 47"/>
                  <a:gd name="T24" fmla="*/ 2147483646 w 47"/>
                  <a:gd name="T25" fmla="*/ 2147483646 h 4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7" h="47">
                    <a:moveTo>
                      <a:pt x="47" y="5"/>
                    </a:moveTo>
                    <a:lnTo>
                      <a:pt x="42" y="0"/>
                    </a:lnTo>
                    <a:lnTo>
                      <a:pt x="23" y="19"/>
                    </a:lnTo>
                    <a:lnTo>
                      <a:pt x="4" y="0"/>
                    </a:lnTo>
                    <a:lnTo>
                      <a:pt x="0" y="5"/>
                    </a:lnTo>
                    <a:lnTo>
                      <a:pt x="19" y="24"/>
                    </a:lnTo>
                    <a:lnTo>
                      <a:pt x="0" y="43"/>
                    </a:lnTo>
                    <a:lnTo>
                      <a:pt x="4" y="47"/>
                    </a:lnTo>
                    <a:lnTo>
                      <a:pt x="23" y="28"/>
                    </a:lnTo>
                    <a:lnTo>
                      <a:pt x="42" y="47"/>
                    </a:lnTo>
                    <a:lnTo>
                      <a:pt x="47" y="43"/>
                    </a:lnTo>
                    <a:lnTo>
                      <a:pt x="28" y="24"/>
                    </a:lnTo>
                    <a:lnTo>
                      <a:pt x="47" y="5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0" name="Freeform 172">
                <a:extLst>
                  <a:ext uri="{FF2B5EF4-FFF2-40B4-BE49-F238E27FC236}">
                    <a16:creationId xmlns:a16="http://schemas.microsoft.com/office/drawing/2014/main" id="{29D20D75-0FA0-4F5F-8622-286CB34C98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02657" y="2272676"/>
                <a:ext cx="83165" cy="79008"/>
              </a:xfrm>
              <a:custGeom>
                <a:avLst/>
                <a:gdLst>
                  <a:gd name="T0" fmla="*/ 2147483646 w 25"/>
                  <a:gd name="T1" fmla="*/ 0 h 24"/>
                  <a:gd name="T2" fmla="*/ 2147483646 w 25"/>
                  <a:gd name="T3" fmla="*/ 2147483646 h 24"/>
                  <a:gd name="T4" fmla="*/ 2147483646 w 25"/>
                  <a:gd name="T5" fmla="*/ 2147483646 h 24"/>
                  <a:gd name="T6" fmla="*/ 0 w 25"/>
                  <a:gd name="T7" fmla="*/ 2147483646 h 24"/>
                  <a:gd name="T8" fmla="*/ 2147483646 w 25"/>
                  <a:gd name="T9" fmla="*/ 2147483646 h 24"/>
                  <a:gd name="T10" fmla="*/ 2147483646 w 25"/>
                  <a:gd name="T11" fmla="*/ 2147483646 h 24"/>
                  <a:gd name="T12" fmla="*/ 2147483646 w 25"/>
                  <a:gd name="T13" fmla="*/ 2147483646 h 24"/>
                  <a:gd name="T14" fmla="*/ 2147483646 w 25"/>
                  <a:gd name="T15" fmla="*/ 2147483646 h 24"/>
                  <a:gd name="T16" fmla="*/ 2147483646 w 25"/>
                  <a:gd name="T17" fmla="*/ 0 h 24"/>
                  <a:gd name="T18" fmla="*/ 2147483646 w 25"/>
                  <a:gd name="T19" fmla="*/ 2147483646 h 24"/>
                  <a:gd name="T20" fmla="*/ 2147483646 w 25"/>
                  <a:gd name="T21" fmla="*/ 2147483646 h 24"/>
                  <a:gd name="T22" fmla="*/ 2147483646 w 25"/>
                  <a:gd name="T23" fmla="*/ 2147483646 h 24"/>
                  <a:gd name="T24" fmla="*/ 2147483646 w 25"/>
                  <a:gd name="T25" fmla="*/ 2147483646 h 24"/>
                  <a:gd name="T26" fmla="*/ 2147483646 w 25"/>
                  <a:gd name="T27" fmla="*/ 2147483646 h 2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" h="24">
                    <a:moveTo>
                      <a:pt x="15" y="0"/>
                    </a:moveTo>
                    <a:cubicBezTo>
                      <a:pt x="9" y="0"/>
                      <a:pt x="5" y="4"/>
                      <a:pt x="5" y="10"/>
                    </a:cubicBezTo>
                    <a:cubicBezTo>
                      <a:pt x="5" y="12"/>
                      <a:pt x="6" y="13"/>
                      <a:pt x="6" y="1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9"/>
                      <a:pt x="12" y="20"/>
                      <a:pt x="15" y="20"/>
                    </a:cubicBezTo>
                    <a:cubicBezTo>
                      <a:pt x="20" y="20"/>
                      <a:pt x="25" y="15"/>
                      <a:pt x="25" y="10"/>
                    </a:cubicBezTo>
                    <a:cubicBezTo>
                      <a:pt x="25" y="4"/>
                      <a:pt x="20" y="0"/>
                      <a:pt x="15" y="0"/>
                    </a:cubicBezTo>
                    <a:close/>
                    <a:moveTo>
                      <a:pt x="15" y="17"/>
                    </a:moveTo>
                    <a:cubicBezTo>
                      <a:pt x="11" y="17"/>
                      <a:pt x="8" y="14"/>
                      <a:pt x="8" y="10"/>
                    </a:cubicBezTo>
                    <a:cubicBezTo>
                      <a:pt x="8" y="6"/>
                      <a:pt x="11" y="3"/>
                      <a:pt x="15" y="3"/>
                    </a:cubicBezTo>
                    <a:cubicBezTo>
                      <a:pt x="19" y="3"/>
                      <a:pt x="22" y="6"/>
                      <a:pt x="22" y="10"/>
                    </a:cubicBezTo>
                    <a:cubicBezTo>
                      <a:pt x="22" y="14"/>
                      <a:pt x="19" y="17"/>
                      <a:pt x="15" y="17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1" name="Freeform 173">
                <a:extLst>
                  <a:ext uri="{FF2B5EF4-FFF2-40B4-BE49-F238E27FC236}">
                    <a16:creationId xmlns:a16="http://schemas.microsoft.com/office/drawing/2014/main" id="{999CDE24-BCA8-4315-A36F-524046229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89175" y="2276835"/>
                <a:ext cx="67919" cy="72077"/>
              </a:xfrm>
              <a:custGeom>
                <a:avLst/>
                <a:gdLst>
                  <a:gd name="T0" fmla="*/ 2147483646 w 49"/>
                  <a:gd name="T1" fmla="*/ 2147483646 h 52"/>
                  <a:gd name="T2" fmla="*/ 2147483646 w 49"/>
                  <a:gd name="T3" fmla="*/ 0 h 52"/>
                  <a:gd name="T4" fmla="*/ 2147483646 w 49"/>
                  <a:gd name="T5" fmla="*/ 2147483646 h 52"/>
                  <a:gd name="T6" fmla="*/ 2147483646 w 49"/>
                  <a:gd name="T7" fmla="*/ 2147483646 h 52"/>
                  <a:gd name="T8" fmla="*/ 2147483646 w 49"/>
                  <a:gd name="T9" fmla="*/ 2147483646 h 52"/>
                  <a:gd name="T10" fmla="*/ 2147483646 w 49"/>
                  <a:gd name="T11" fmla="*/ 2147483646 h 52"/>
                  <a:gd name="T12" fmla="*/ 0 w 49"/>
                  <a:gd name="T13" fmla="*/ 2147483646 h 52"/>
                  <a:gd name="T14" fmla="*/ 2147483646 w 49"/>
                  <a:gd name="T15" fmla="*/ 2147483646 h 52"/>
                  <a:gd name="T16" fmla="*/ 2147483646 w 49"/>
                  <a:gd name="T17" fmla="*/ 2147483646 h 52"/>
                  <a:gd name="T18" fmla="*/ 2147483646 w 49"/>
                  <a:gd name="T19" fmla="*/ 2147483646 h 52"/>
                  <a:gd name="T20" fmla="*/ 2147483646 w 49"/>
                  <a:gd name="T21" fmla="*/ 2147483646 h 52"/>
                  <a:gd name="T22" fmla="*/ 2147483646 w 49"/>
                  <a:gd name="T23" fmla="*/ 2147483646 h 52"/>
                  <a:gd name="T24" fmla="*/ 2147483646 w 49"/>
                  <a:gd name="T25" fmla="*/ 2147483646 h 52"/>
                  <a:gd name="T26" fmla="*/ 2147483646 w 49"/>
                  <a:gd name="T27" fmla="*/ 2147483646 h 52"/>
                  <a:gd name="T28" fmla="*/ 2147483646 w 49"/>
                  <a:gd name="T29" fmla="*/ 2147483646 h 52"/>
                  <a:gd name="T30" fmla="*/ 2147483646 w 49"/>
                  <a:gd name="T31" fmla="*/ 2147483646 h 52"/>
                  <a:gd name="T32" fmla="*/ 2147483646 w 49"/>
                  <a:gd name="T33" fmla="*/ 2147483646 h 5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9" h="52">
                    <a:moveTo>
                      <a:pt x="38" y="11"/>
                    </a:moveTo>
                    <a:lnTo>
                      <a:pt x="26" y="0"/>
                    </a:lnTo>
                    <a:lnTo>
                      <a:pt x="16" y="7"/>
                    </a:lnTo>
                    <a:lnTo>
                      <a:pt x="16" y="4"/>
                    </a:lnTo>
                    <a:lnTo>
                      <a:pt x="9" y="4"/>
                    </a:lnTo>
                    <a:lnTo>
                      <a:pt x="9" y="14"/>
                    </a:lnTo>
                    <a:lnTo>
                      <a:pt x="0" y="23"/>
                    </a:lnTo>
                    <a:lnTo>
                      <a:pt x="9" y="23"/>
                    </a:lnTo>
                    <a:lnTo>
                      <a:pt x="9" y="52"/>
                    </a:lnTo>
                    <a:lnTo>
                      <a:pt x="19" y="52"/>
                    </a:lnTo>
                    <a:lnTo>
                      <a:pt x="19" y="33"/>
                    </a:lnTo>
                    <a:lnTo>
                      <a:pt x="30" y="33"/>
                    </a:lnTo>
                    <a:lnTo>
                      <a:pt x="30" y="52"/>
                    </a:lnTo>
                    <a:lnTo>
                      <a:pt x="42" y="52"/>
                    </a:lnTo>
                    <a:lnTo>
                      <a:pt x="42" y="23"/>
                    </a:lnTo>
                    <a:lnTo>
                      <a:pt x="49" y="23"/>
                    </a:lnTo>
                    <a:lnTo>
                      <a:pt x="38" y="11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2" name="Freeform 174">
                <a:extLst>
                  <a:ext uri="{FF2B5EF4-FFF2-40B4-BE49-F238E27FC236}">
                    <a16:creationId xmlns:a16="http://schemas.microsoft.com/office/drawing/2014/main" id="{2D42DC8B-91EA-4D42-B606-1F20399D0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3132" y="2276835"/>
                <a:ext cx="79008" cy="72077"/>
              </a:xfrm>
              <a:custGeom>
                <a:avLst/>
                <a:gdLst>
                  <a:gd name="T0" fmla="*/ 2147483646 w 57"/>
                  <a:gd name="T1" fmla="*/ 2147483646 h 52"/>
                  <a:gd name="T2" fmla="*/ 2147483646 w 57"/>
                  <a:gd name="T3" fmla="*/ 0 h 52"/>
                  <a:gd name="T4" fmla="*/ 2147483646 w 57"/>
                  <a:gd name="T5" fmla="*/ 2147483646 h 52"/>
                  <a:gd name="T6" fmla="*/ 2147483646 w 57"/>
                  <a:gd name="T7" fmla="*/ 2147483646 h 52"/>
                  <a:gd name="T8" fmla="*/ 2147483646 w 57"/>
                  <a:gd name="T9" fmla="*/ 2147483646 h 52"/>
                  <a:gd name="T10" fmla="*/ 2147483646 w 57"/>
                  <a:gd name="T11" fmla="*/ 2147483646 h 52"/>
                  <a:gd name="T12" fmla="*/ 2147483646 w 57"/>
                  <a:gd name="T13" fmla="*/ 2147483646 h 52"/>
                  <a:gd name="T14" fmla="*/ 2147483646 w 57"/>
                  <a:gd name="T15" fmla="*/ 2147483646 h 52"/>
                  <a:gd name="T16" fmla="*/ 2147483646 w 57"/>
                  <a:gd name="T17" fmla="*/ 2147483646 h 52"/>
                  <a:gd name="T18" fmla="*/ 0 w 57"/>
                  <a:gd name="T19" fmla="*/ 2147483646 h 52"/>
                  <a:gd name="T20" fmla="*/ 2147483646 w 57"/>
                  <a:gd name="T21" fmla="*/ 2147483646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" h="52">
                    <a:moveTo>
                      <a:pt x="19" y="16"/>
                    </a:moveTo>
                    <a:lnTo>
                      <a:pt x="29" y="0"/>
                    </a:lnTo>
                    <a:lnTo>
                      <a:pt x="38" y="16"/>
                    </a:lnTo>
                    <a:lnTo>
                      <a:pt x="57" y="19"/>
                    </a:lnTo>
                    <a:lnTo>
                      <a:pt x="43" y="33"/>
                    </a:lnTo>
                    <a:lnTo>
                      <a:pt x="45" y="52"/>
                    </a:lnTo>
                    <a:lnTo>
                      <a:pt x="29" y="42"/>
                    </a:lnTo>
                    <a:lnTo>
                      <a:pt x="12" y="52"/>
                    </a:lnTo>
                    <a:lnTo>
                      <a:pt x="15" y="33"/>
                    </a:lnTo>
                    <a:lnTo>
                      <a:pt x="0" y="19"/>
                    </a:lnTo>
                    <a:lnTo>
                      <a:pt x="19" y="16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3" name="Freeform 175">
                <a:extLst>
                  <a:ext uri="{FF2B5EF4-FFF2-40B4-BE49-F238E27FC236}">
                    <a16:creationId xmlns:a16="http://schemas.microsoft.com/office/drawing/2014/main" id="{A61D30B8-AC2B-4C7C-A351-9C22570829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05405" y="2276835"/>
                <a:ext cx="72077" cy="72077"/>
              </a:xfrm>
              <a:custGeom>
                <a:avLst/>
                <a:gdLst>
                  <a:gd name="T0" fmla="*/ 2147483646 w 22"/>
                  <a:gd name="T1" fmla="*/ 2147483646 h 22"/>
                  <a:gd name="T2" fmla="*/ 2147483646 w 22"/>
                  <a:gd name="T3" fmla="*/ 2147483646 h 22"/>
                  <a:gd name="T4" fmla="*/ 2147483646 w 22"/>
                  <a:gd name="T5" fmla="*/ 2147483646 h 22"/>
                  <a:gd name="T6" fmla="*/ 2147483646 w 22"/>
                  <a:gd name="T7" fmla="*/ 2147483646 h 22"/>
                  <a:gd name="T8" fmla="*/ 2147483646 w 22"/>
                  <a:gd name="T9" fmla="*/ 2147483646 h 22"/>
                  <a:gd name="T10" fmla="*/ 2147483646 w 22"/>
                  <a:gd name="T11" fmla="*/ 2147483646 h 22"/>
                  <a:gd name="T12" fmla="*/ 2147483646 w 22"/>
                  <a:gd name="T13" fmla="*/ 2147483646 h 22"/>
                  <a:gd name="T14" fmla="*/ 2147483646 w 22"/>
                  <a:gd name="T15" fmla="*/ 2147483646 h 22"/>
                  <a:gd name="T16" fmla="*/ 2147483646 w 22"/>
                  <a:gd name="T17" fmla="*/ 0 h 22"/>
                  <a:gd name="T18" fmla="*/ 2147483646 w 22"/>
                  <a:gd name="T19" fmla="*/ 0 h 22"/>
                  <a:gd name="T20" fmla="*/ 2147483646 w 22"/>
                  <a:gd name="T21" fmla="*/ 2147483646 h 22"/>
                  <a:gd name="T22" fmla="*/ 2147483646 w 22"/>
                  <a:gd name="T23" fmla="*/ 2147483646 h 22"/>
                  <a:gd name="T24" fmla="*/ 2147483646 w 22"/>
                  <a:gd name="T25" fmla="*/ 2147483646 h 22"/>
                  <a:gd name="T26" fmla="*/ 2147483646 w 22"/>
                  <a:gd name="T27" fmla="*/ 2147483646 h 22"/>
                  <a:gd name="T28" fmla="*/ 2147483646 w 22"/>
                  <a:gd name="T29" fmla="*/ 2147483646 h 22"/>
                  <a:gd name="T30" fmla="*/ 2147483646 w 22"/>
                  <a:gd name="T31" fmla="*/ 2147483646 h 22"/>
                  <a:gd name="T32" fmla="*/ 0 w 22"/>
                  <a:gd name="T33" fmla="*/ 2147483646 h 22"/>
                  <a:gd name="T34" fmla="*/ 0 w 22"/>
                  <a:gd name="T35" fmla="*/ 2147483646 h 22"/>
                  <a:gd name="T36" fmla="*/ 2147483646 w 22"/>
                  <a:gd name="T37" fmla="*/ 2147483646 h 22"/>
                  <a:gd name="T38" fmla="*/ 2147483646 w 22"/>
                  <a:gd name="T39" fmla="*/ 2147483646 h 22"/>
                  <a:gd name="T40" fmla="*/ 2147483646 w 22"/>
                  <a:gd name="T41" fmla="*/ 2147483646 h 22"/>
                  <a:gd name="T42" fmla="*/ 2147483646 w 22"/>
                  <a:gd name="T43" fmla="*/ 2147483646 h 22"/>
                  <a:gd name="T44" fmla="*/ 2147483646 w 22"/>
                  <a:gd name="T45" fmla="*/ 2147483646 h 22"/>
                  <a:gd name="T46" fmla="*/ 2147483646 w 22"/>
                  <a:gd name="T47" fmla="*/ 2147483646 h 22"/>
                  <a:gd name="T48" fmla="*/ 2147483646 w 22"/>
                  <a:gd name="T49" fmla="*/ 2147483646 h 22"/>
                  <a:gd name="T50" fmla="*/ 2147483646 w 22"/>
                  <a:gd name="T51" fmla="*/ 2147483646 h 22"/>
                  <a:gd name="T52" fmla="*/ 2147483646 w 22"/>
                  <a:gd name="T53" fmla="*/ 2147483646 h 22"/>
                  <a:gd name="T54" fmla="*/ 2147483646 w 22"/>
                  <a:gd name="T55" fmla="*/ 2147483646 h 22"/>
                  <a:gd name="T56" fmla="*/ 2147483646 w 22"/>
                  <a:gd name="T57" fmla="*/ 2147483646 h 22"/>
                  <a:gd name="T58" fmla="*/ 2147483646 w 22"/>
                  <a:gd name="T59" fmla="*/ 2147483646 h 22"/>
                  <a:gd name="T60" fmla="*/ 2147483646 w 22"/>
                  <a:gd name="T61" fmla="*/ 2147483646 h 22"/>
                  <a:gd name="T62" fmla="*/ 2147483646 w 22"/>
                  <a:gd name="T63" fmla="*/ 2147483646 h 22"/>
                  <a:gd name="T64" fmla="*/ 2147483646 w 22"/>
                  <a:gd name="T65" fmla="*/ 2147483646 h 22"/>
                  <a:gd name="T66" fmla="*/ 2147483646 w 22"/>
                  <a:gd name="T67" fmla="*/ 2147483646 h 22"/>
                  <a:gd name="T68" fmla="*/ 2147483646 w 22"/>
                  <a:gd name="T69" fmla="*/ 2147483646 h 22"/>
                  <a:gd name="T70" fmla="*/ 2147483646 w 22"/>
                  <a:gd name="T71" fmla="*/ 2147483646 h 22"/>
                  <a:gd name="T72" fmla="*/ 2147483646 w 22"/>
                  <a:gd name="T73" fmla="*/ 2147483646 h 22"/>
                  <a:gd name="T74" fmla="*/ 2147483646 w 22"/>
                  <a:gd name="T75" fmla="*/ 2147483646 h 2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" h="22">
                    <a:moveTo>
                      <a:pt x="22" y="13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0" y="8"/>
                      <a:pt x="20" y="7"/>
                      <a:pt x="19" y="6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4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2"/>
                      <a:pt x="7" y="2"/>
                      <a:pt x="6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7"/>
                      <a:pt x="2" y="8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3" y="15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20"/>
                      <a:pt x="8" y="20"/>
                      <a:pt x="10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0"/>
                      <a:pt x="16" y="20"/>
                      <a:pt x="17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5"/>
                      <a:pt x="20" y="14"/>
                      <a:pt x="21" y="13"/>
                    </a:cubicBezTo>
                    <a:lnTo>
                      <a:pt x="22" y="13"/>
                    </a:lnTo>
                    <a:close/>
                    <a:moveTo>
                      <a:pt x="11" y="18"/>
                    </a:moveTo>
                    <a:cubicBezTo>
                      <a:pt x="8" y="18"/>
                      <a:pt x="5" y="15"/>
                      <a:pt x="5" y="11"/>
                    </a:cubicBezTo>
                    <a:cubicBezTo>
                      <a:pt x="5" y="7"/>
                      <a:pt x="8" y="4"/>
                      <a:pt x="11" y="4"/>
                    </a:cubicBezTo>
                    <a:cubicBezTo>
                      <a:pt x="15" y="4"/>
                      <a:pt x="18" y="7"/>
                      <a:pt x="18" y="11"/>
                    </a:cubicBezTo>
                    <a:cubicBezTo>
                      <a:pt x="18" y="15"/>
                      <a:pt x="15" y="18"/>
                      <a:pt x="11" y="18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4D441C-9BC9-463B-8AE0-2C7E63F46FAD}"/>
                </a:ext>
              </a:extLst>
            </p:cNvPr>
            <p:cNvSpPr txBox="1"/>
            <p:nvPr/>
          </p:nvSpPr>
          <p:spPr>
            <a:xfrm>
              <a:off x="3474197" y="2219273"/>
              <a:ext cx="1136137" cy="2000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www.yourdomain.com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629B60-E318-4796-B8B7-F1D90213BB1F}"/>
                </a:ext>
              </a:extLst>
            </p:cNvPr>
            <p:cNvSpPr txBox="1"/>
            <p:nvPr/>
          </p:nvSpPr>
          <p:spPr>
            <a:xfrm>
              <a:off x="3132253" y="2452475"/>
              <a:ext cx="1023075" cy="1738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Pitch Deck Presentation</a:t>
              </a:r>
            </a:p>
          </p:txBody>
        </p:sp>
      </p:grp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9D9B9F8-0DC9-495B-ABF2-19F729D2D45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" b="3041"/>
          <a:stretch>
            <a:fillRect/>
          </a:stretch>
        </p:blipFill>
        <p:spPr>
          <a:xfrm>
            <a:off x="884238" y="2249488"/>
            <a:ext cx="6948487" cy="39163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EF50DC-9FA7-4081-9F7D-283032B0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Dashboard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50D340-D504-4825-B184-FE6CA518F59E}"/>
              </a:ext>
            </a:extLst>
          </p:cNvPr>
          <p:cNvSpPr txBox="1"/>
          <p:nvPr/>
        </p:nvSpPr>
        <p:spPr>
          <a:xfrm>
            <a:off x="9021763" y="2514600"/>
            <a:ext cx="2468562" cy="8085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Word</a:t>
            </a:r>
          </a:p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User is presented with a Spanish word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55DF7F8-89B6-4761-B41D-3837F26B8CBF}"/>
              </a:ext>
            </a:extLst>
          </p:cNvPr>
          <p:cNvGrpSpPr>
            <a:grpSpLocks/>
          </p:cNvGrpSpPr>
          <p:nvPr/>
        </p:nvGrpSpPr>
        <p:grpSpPr bwMode="auto">
          <a:xfrm>
            <a:off x="5090170" y="2619375"/>
            <a:ext cx="3853804" cy="652463"/>
            <a:chOff x="5090166" y="2619127"/>
            <a:chExt cx="3854420" cy="652463"/>
          </a:xfrm>
        </p:grpSpPr>
        <p:grpSp>
          <p:nvGrpSpPr>
            <p:cNvPr id="62487" name="Group 41">
              <a:extLst>
                <a:ext uri="{FF2B5EF4-FFF2-40B4-BE49-F238E27FC236}">
                  <a16:creationId xmlns:a16="http://schemas.microsoft.com/office/drawing/2014/main" id="{16BA1975-AC1D-4A70-96F5-B39944B3C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0536" y="2619127"/>
              <a:ext cx="654050" cy="652463"/>
              <a:chOff x="4240213" y="38100"/>
              <a:chExt cx="654050" cy="652463"/>
            </a:xfrm>
          </p:grpSpPr>
          <p:sp>
            <p:nvSpPr>
              <p:cNvPr id="62489" name="Oval 60">
                <a:extLst>
                  <a:ext uri="{FF2B5EF4-FFF2-40B4-BE49-F238E27FC236}">
                    <a16:creationId xmlns:a16="http://schemas.microsoft.com/office/drawing/2014/main" id="{0A5EAC5B-A20C-4946-BAB4-18FAFA535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8100"/>
                <a:ext cx="654050" cy="65246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0" name="Freeform 253">
                <a:extLst>
                  <a:ext uri="{FF2B5EF4-FFF2-40B4-BE49-F238E27FC236}">
                    <a16:creationId xmlns:a16="http://schemas.microsoft.com/office/drawing/2014/main" id="{DF9EA331-33C0-4685-9D98-67A9848793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03725" y="227013"/>
                <a:ext cx="327025" cy="311150"/>
              </a:xfrm>
              <a:custGeom>
                <a:avLst/>
                <a:gdLst>
                  <a:gd name="T0" fmla="*/ 2147483646 w 128"/>
                  <a:gd name="T1" fmla="*/ 0 h 122"/>
                  <a:gd name="T2" fmla="*/ 2147483646 w 128"/>
                  <a:gd name="T3" fmla="*/ 0 h 122"/>
                  <a:gd name="T4" fmla="*/ 0 w 128"/>
                  <a:gd name="T5" fmla="*/ 2147483646 h 122"/>
                  <a:gd name="T6" fmla="*/ 0 w 128"/>
                  <a:gd name="T7" fmla="*/ 2147483646 h 122"/>
                  <a:gd name="T8" fmla="*/ 2147483646 w 128"/>
                  <a:gd name="T9" fmla="*/ 2147483646 h 122"/>
                  <a:gd name="T10" fmla="*/ 2147483646 w 128"/>
                  <a:gd name="T11" fmla="*/ 2147483646 h 122"/>
                  <a:gd name="T12" fmla="*/ 2147483646 w 128"/>
                  <a:gd name="T13" fmla="*/ 2147483646 h 122"/>
                  <a:gd name="T14" fmla="*/ 2147483646 w 128"/>
                  <a:gd name="T15" fmla="*/ 2147483646 h 122"/>
                  <a:gd name="T16" fmla="*/ 2147483646 w 128"/>
                  <a:gd name="T17" fmla="*/ 2147483646 h 122"/>
                  <a:gd name="T18" fmla="*/ 2147483646 w 128"/>
                  <a:gd name="T19" fmla="*/ 2147483646 h 122"/>
                  <a:gd name="T20" fmla="*/ 2147483646 w 128"/>
                  <a:gd name="T21" fmla="*/ 2147483646 h 122"/>
                  <a:gd name="T22" fmla="*/ 2147483646 w 128"/>
                  <a:gd name="T23" fmla="*/ 2147483646 h 122"/>
                  <a:gd name="T24" fmla="*/ 2147483646 w 128"/>
                  <a:gd name="T25" fmla="*/ 2147483646 h 122"/>
                  <a:gd name="T26" fmla="*/ 2147483646 w 128"/>
                  <a:gd name="T27" fmla="*/ 2147483646 h 122"/>
                  <a:gd name="T28" fmla="*/ 2147483646 w 128"/>
                  <a:gd name="T29" fmla="*/ 2147483646 h 122"/>
                  <a:gd name="T30" fmla="*/ 2147483646 w 128"/>
                  <a:gd name="T31" fmla="*/ 2147483646 h 122"/>
                  <a:gd name="T32" fmla="*/ 2147483646 w 128"/>
                  <a:gd name="T33" fmla="*/ 0 h 122"/>
                  <a:gd name="T34" fmla="*/ 2147483646 w 128"/>
                  <a:gd name="T35" fmla="*/ 2147483646 h 122"/>
                  <a:gd name="T36" fmla="*/ 2147483646 w 128"/>
                  <a:gd name="T37" fmla="*/ 2147483646 h 122"/>
                  <a:gd name="T38" fmla="*/ 2147483646 w 128"/>
                  <a:gd name="T39" fmla="*/ 2147483646 h 122"/>
                  <a:gd name="T40" fmla="*/ 2147483646 w 128"/>
                  <a:gd name="T41" fmla="*/ 2147483646 h 122"/>
                  <a:gd name="T42" fmla="*/ 2147483646 w 128"/>
                  <a:gd name="T43" fmla="*/ 2147483646 h 1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28" h="122">
                    <a:moveTo>
                      <a:pt x="118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93"/>
                      <a:pt x="4" y="98"/>
                      <a:pt x="10" y="98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49" y="112"/>
                      <a:pt x="49" y="112"/>
                      <a:pt x="49" y="112"/>
                    </a:cubicBezTo>
                    <a:cubicBezTo>
                      <a:pt x="35" y="112"/>
                      <a:pt x="35" y="112"/>
                      <a:pt x="35" y="112"/>
                    </a:cubicBezTo>
                    <a:cubicBezTo>
                      <a:pt x="35" y="122"/>
                      <a:pt x="35" y="122"/>
                      <a:pt x="35" y="122"/>
                    </a:cubicBezTo>
                    <a:cubicBezTo>
                      <a:pt x="93" y="122"/>
                      <a:pt x="93" y="122"/>
                      <a:pt x="93" y="122"/>
                    </a:cubicBezTo>
                    <a:cubicBezTo>
                      <a:pt x="93" y="112"/>
                      <a:pt x="93" y="112"/>
                      <a:pt x="93" y="112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118" y="98"/>
                      <a:pt x="118" y="98"/>
                      <a:pt x="118" y="98"/>
                    </a:cubicBezTo>
                    <a:cubicBezTo>
                      <a:pt x="124" y="98"/>
                      <a:pt x="128" y="93"/>
                      <a:pt x="128" y="88"/>
                    </a:cubicBezTo>
                    <a:cubicBezTo>
                      <a:pt x="128" y="9"/>
                      <a:pt x="128" y="9"/>
                      <a:pt x="128" y="9"/>
                    </a:cubicBezTo>
                    <a:cubicBezTo>
                      <a:pt x="128" y="4"/>
                      <a:pt x="124" y="0"/>
                      <a:pt x="118" y="0"/>
                    </a:cubicBezTo>
                    <a:close/>
                    <a:moveTo>
                      <a:pt x="118" y="83"/>
                    </a:moveTo>
                    <a:cubicBezTo>
                      <a:pt x="10" y="83"/>
                      <a:pt x="10" y="83"/>
                      <a:pt x="10" y="83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8" y="9"/>
                      <a:pt x="118" y="9"/>
                      <a:pt x="118" y="9"/>
                    </a:cubicBezTo>
                    <a:lnTo>
                      <a:pt x="118" y="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82C56E1-73A2-4FC9-A7F5-EEB0CCC73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0166" y="2971552"/>
              <a:ext cx="3200265" cy="300038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AD78895-CB5C-4A7B-9F21-B31B74F35F76}"/>
              </a:ext>
            </a:extLst>
          </p:cNvPr>
          <p:cNvSpPr txBox="1"/>
          <p:nvPr/>
        </p:nvSpPr>
        <p:spPr>
          <a:xfrm>
            <a:off x="9021763" y="3776663"/>
            <a:ext cx="2468562" cy="8085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Input</a:t>
            </a:r>
          </a:p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User can enter in the English translation of the word above.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D955FBC-3D34-4174-8FAD-A9C196433197}"/>
              </a:ext>
            </a:extLst>
          </p:cNvPr>
          <p:cNvGrpSpPr>
            <a:grpSpLocks/>
          </p:cNvGrpSpPr>
          <p:nvPr/>
        </p:nvGrpSpPr>
        <p:grpSpPr bwMode="auto">
          <a:xfrm>
            <a:off x="6004562" y="3776663"/>
            <a:ext cx="2937827" cy="739775"/>
            <a:chOff x="6004164" y="3794708"/>
            <a:chExt cx="2938835" cy="739775"/>
          </a:xfrm>
        </p:grpSpPr>
        <p:grpSp>
          <p:nvGrpSpPr>
            <p:cNvPr id="62483" name="Group 31">
              <a:extLst>
                <a:ext uri="{FF2B5EF4-FFF2-40B4-BE49-F238E27FC236}">
                  <a16:creationId xmlns:a16="http://schemas.microsoft.com/office/drawing/2014/main" id="{44F1F15B-8932-4A7A-BEC8-AC6F69181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0536" y="3880433"/>
              <a:ext cx="652463" cy="654050"/>
              <a:chOff x="155575" y="5143500"/>
              <a:chExt cx="652463" cy="654050"/>
            </a:xfrm>
          </p:grpSpPr>
          <p:sp>
            <p:nvSpPr>
              <p:cNvPr id="62485" name="Oval 533">
                <a:extLst>
                  <a:ext uri="{FF2B5EF4-FFF2-40B4-BE49-F238E27FC236}">
                    <a16:creationId xmlns:a16="http://schemas.microsoft.com/office/drawing/2014/main" id="{B3D4D186-3E15-49F2-88D7-0DA8C79B4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75" y="5143500"/>
                <a:ext cx="652463" cy="6540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86" name="Freeform 581">
                <a:extLst>
                  <a:ext uri="{FF2B5EF4-FFF2-40B4-BE49-F238E27FC236}">
                    <a16:creationId xmlns:a16="http://schemas.microsoft.com/office/drawing/2014/main" id="{2DAE6D6A-57C2-4937-8D66-CA478FE782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088" y="5307013"/>
                <a:ext cx="325438" cy="327025"/>
              </a:xfrm>
              <a:custGeom>
                <a:avLst/>
                <a:gdLst>
                  <a:gd name="T0" fmla="*/ 2147483646 w 128"/>
                  <a:gd name="T1" fmla="*/ 2147483646 h 128"/>
                  <a:gd name="T2" fmla="*/ 2147483646 w 128"/>
                  <a:gd name="T3" fmla="*/ 2147483646 h 128"/>
                  <a:gd name="T4" fmla="*/ 2147483646 w 128"/>
                  <a:gd name="T5" fmla="*/ 2147483646 h 128"/>
                  <a:gd name="T6" fmla="*/ 2147483646 w 128"/>
                  <a:gd name="T7" fmla="*/ 2147483646 h 128"/>
                  <a:gd name="T8" fmla="*/ 2147483646 w 128"/>
                  <a:gd name="T9" fmla="*/ 2147483646 h 128"/>
                  <a:gd name="T10" fmla="*/ 2147483646 w 128"/>
                  <a:gd name="T11" fmla="*/ 2147483646 h 128"/>
                  <a:gd name="T12" fmla="*/ 2147483646 w 128"/>
                  <a:gd name="T13" fmla="*/ 2147483646 h 128"/>
                  <a:gd name="T14" fmla="*/ 2147483646 w 128"/>
                  <a:gd name="T15" fmla="*/ 2147483646 h 128"/>
                  <a:gd name="T16" fmla="*/ 2147483646 w 128"/>
                  <a:gd name="T17" fmla="*/ 2147483646 h 128"/>
                  <a:gd name="T18" fmla="*/ 2147483646 w 128"/>
                  <a:gd name="T19" fmla="*/ 2147483646 h 128"/>
                  <a:gd name="T20" fmla="*/ 2147483646 w 128"/>
                  <a:gd name="T21" fmla="*/ 2147483646 h 128"/>
                  <a:gd name="T22" fmla="*/ 2147483646 w 128"/>
                  <a:gd name="T23" fmla="*/ 0 h 128"/>
                  <a:gd name="T24" fmla="*/ 2147483646 w 128"/>
                  <a:gd name="T25" fmla="*/ 0 h 128"/>
                  <a:gd name="T26" fmla="*/ 2147483646 w 128"/>
                  <a:gd name="T27" fmla="*/ 0 h 128"/>
                  <a:gd name="T28" fmla="*/ 2147483646 w 128"/>
                  <a:gd name="T29" fmla="*/ 0 h 128"/>
                  <a:gd name="T30" fmla="*/ 2147483646 w 128"/>
                  <a:gd name="T31" fmla="*/ 0 h 128"/>
                  <a:gd name="T32" fmla="*/ 2147483646 w 128"/>
                  <a:gd name="T33" fmla="*/ 2147483646 h 128"/>
                  <a:gd name="T34" fmla="*/ 2147483646 w 128"/>
                  <a:gd name="T35" fmla="*/ 2147483646 h 128"/>
                  <a:gd name="T36" fmla="*/ 2147483646 w 128"/>
                  <a:gd name="T37" fmla="*/ 2147483646 h 128"/>
                  <a:gd name="T38" fmla="*/ 2147483646 w 128"/>
                  <a:gd name="T39" fmla="*/ 2147483646 h 128"/>
                  <a:gd name="T40" fmla="*/ 2147483646 w 128"/>
                  <a:gd name="T41" fmla="*/ 2147483646 h 128"/>
                  <a:gd name="T42" fmla="*/ 2147483646 w 128"/>
                  <a:gd name="T43" fmla="*/ 2147483646 h 128"/>
                  <a:gd name="T44" fmla="*/ 2147483646 w 128"/>
                  <a:gd name="T45" fmla="*/ 2147483646 h 128"/>
                  <a:gd name="T46" fmla="*/ 2147483646 w 128"/>
                  <a:gd name="T47" fmla="*/ 2147483646 h 128"/>
                  <a:gd name="T48" fmla="*/ 0 w 128"/>
                  <a:gd name="T49" fmla="*/ 2147483646 h 128"/>
                  <a:gd name="T50" fmla="*/ 0 w 128"/>
                  <a:gd name="T51" fmla="*/ 2147483646 h 128"/>
                  <a:gd name="T52" fmla="*/ 0 w 128"/>
                  <a:gd name="T53" fmla="*/ 2147483646 h 128"/>
                  <a:gd name="T54" fmla="*/ 0 w 128"/>
                  <a:gd name="T55" fmla="*/ 2147483646 h 128"/>
                  <a:gd name="T56" fmla="*/ 0 w 128"/>
                  <a:gd name="T57" fmla="*/ 2147483646 h 128"/>
                  <a:gd name="T58" fmla="*/ 2147483646 w 128"/>
                  <a:gd name="T59" fmla="*/ 2147483646 h 128"/>
                  <a:gd name="T60" fmla="*/ 2147483646 w 128"/>
                  <a:gd name="T61" fmla="*/ 2147483646 h 128"/>
                  <a:gd name="T62" fmla="*/ 2147483646 w 128"/>
                  <a:gd name="T63" fmla="*/ 2147483646 h 128"/>
                  <a:gd name="T64" fmla="*/ 2147483646 w 128"/>
                  <a:gd name="T65" fmla="*/ 2147483646 h 128"/>
                  <a:gd name="T66" fmla="*/ 2147483646 w 128"/>
                  <a:gd name="T67" fmla="*/ 2147483646 h 128"/>
                  <a:gd name="T68" fmla="*/ 2147483646 w 128"/>
                  <a:gd name="T69" fmla="*/ 2147483646 h 128"/>
                  <a:gd name="T70" fmla="*/ 2147483646 w 128"/>
                  <a:gd name="T71" fmla="*/ 2147483646 h 128"/>
                  <a:gd name="T72" fmla="*/ 2147483646 w 128"/>
                  <a:gd name="T73" fmla="*/ 2147483646 h 128"/>
                  <a:gd name="T74" fmla="*/ 2147483646 w 128"/>
                  <a:gd name="T75" fmla="*/ 2147483646 h 128"/>
                  <a:gd name="T76" fmla="*/ 2147483646 w 128"/>
                  <a:gd name="T77" fmla="*/ 2147483646 h 128"/>
                  <a:gd name="T78" fmla="*/ 2147483646 w 128"/>
                  <a:gd name="T79" fmla="*/ 2147483646 h 128"/>
                  <a:gd name="T80" fmla="*/ 2147483646 w 128"/>
                  <a:gd name="T81" fmla="*/ 2147483646 h 128"/>
                  <a:gd name="T82" fmla="*/ 2147483646 w 128"/>
                  <a:gd name="T83" fmla="*/ 2147483646 h 128"/>
                  <a:gd name="T84" fmla="*/ 2147483646 w 128"/>
                  <a:gd name="T85" fmla="*/ 2147483646 h 128"/>
                  <a:gd name="T86" fmla="*/ 2147483646 w 128"/>
                  <a:gd name="T87" fmla="*/ 2147483646 h 128"/>
                  <a:gd name="T88" fmla="*/ 2147483646 w 128"/>
                  <a:gd name="T89" fmla="*/ 2147483646 h 128"/>
                  <a:gd name="T90" fmla="*/ 2147483646 w 128"/>
                  <a:gd name="T91" fmla="*/ 2147483646 h 128"/>
                  <a:gd name="T92" fmla="*/ 2147483646 w 128"/>
                  <a:gd name="T93" fmla="*/ 2147483646 h 128"/>
                  <a:gd name="T94" fmla="*/ 2147483646 w 128"/>
                  <a:gd name="T95" fmla="*/ 2147483646 h 128"/>
                  <a:gd name="T96" fmla="*/ 2147483646 w 128"/>
                  <a:gd name="T97" fmla="*/ 2147483646 h 128"/>
                  <a:gd name="T98" fmla="*/ 2147483646 w 128"/>
                  <a:gd name="T99" fmla="*/ 2147483646 h 128"/>
                  <a:gd name="T100" fmla="*/ 2147483646 w 128"/>
                  <a:gd name="T101" fmla="*/ 2147483646 h 128"/>
                  <a:gd name="T102" fmla="*/ 2147483646 w 128"/>
                  <a:gd name="T103" fmla="*/ 2147483646 h 12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28" h="128">
                    <a:moveTo>
                      <a:pt x="128" y="74"/>
                    </a:moveTo>
                    <a:cubicBezTo>
                      <a:pt x="128" y="74"/>
                      <a:pt x="128" y="74"/>
                      <a:pt x="128" y="7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15" y="53"/>
                      <a:pt x="110" y="46"/>
                      <a:pt x="110" y="39"/>
                    </a:cubicBezTo>
                    <a:cubicBezTo>
                      <a:pt x="110" y="36"/>
                      <a:pt x="111" y="33"/>
                      <a:pt x="112" y="30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2" y="11"/>
                      <a:pt x="102" y="11"/>
                      <a:pt x="102" y="11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98" y="15"/>
                      <a:pt x="98" y="15"/>
                      <a:pt x="98" y="15"/>
                    </a:cubicBezTo>
                    <a:cubicBezTo>
                      <a:pt x="92" y="20"/>
                      <a:pt x="84" y="19"/>
                      <a:pt x="78" y="14"/>
                    </a:cubicBezTo>
                    <a:cubicBezTo>
                      <a:pt x="76" y="12"/>
                      <a:pt x="75" y="9"/>
                      <a:pt x="74" y="6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3" y="13"/>
                      <a:pt x="46" y="18"/>
                      <a:pt x="39" y="18"/>
                    </a:cubicBezTo>
                    <a:cubicBezTo>
                      <a:pt x="35" y="18"/>
                      <a:pt x="33" y="17"/>
                      <a:pt x="30" y="1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0" y="36"/>
                      <a:pt x="19" y="44"/>
                      <a:pt x="14" y="50"/>
                    </a:cubicBezTo>
                    <a:cubicBezTo>
                      <a:pt x="12" y="52"/>
                      <a:pt x="9" y="53"/>
                      <a:pt x="6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13" y="75"/>
                      <a:pt x="18" y="82"/>
                      <a:pt x="18" y="89"/>
                    </a:cubicBezTo>
                    <a:cubicBezTo>
                      <a:pt x="18" y="93"/>
                      <a:pt x="17" y="95"/>
                      <a:pt x="16" y="98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26" y="117"/>
                      <a:pt x="26" y="117"/>
                      <a:pt x="26" y="117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36" y="108"/>
                      <a:pt x="44" y="109"/>
                      <a:pt x="50" y="114"/>
                    </a:cubicBezTo>
                    <a:cubicBezTo>
                      <a:pt x="52" y="117"/>
                      <a:pt x="53" y="119"/>
                      <a:pt x="54" y="122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2"/>
                      <a:pt x="74" y="122"/>
                      <a:pt x="74" y="122"/>
                    </a:cubicBezTo>
                    <a:cubicBezTo>
                      <a:pt x="75" y="115"/>
                      <a:pt x="82" y="110"/>
                      <a:pt x="89" y="110"/>
                    </a:cubicBezTo>
                    <a:cubicBezTo>
                      <a:pt x="93" y="110"/>
                      <a:pt x="95" y="111"/>
                      <a:pt x="98" y="112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3" y="98"/>
                      <a:pt x="113" y="98"/>
                      <a:pt x="113" y="98"/>
                    </a:cubicBezTo>
                    <a:cubicBezTo>
                      <a:pt x="108" y="92"/>
                      <a:pt x="109" y="84"/>
                      <a:pt x="114" y="78"/>
                    </a:cubicBezTo>
                    <a:cubicBezTo>
                      <a:pt x="116" y="76"/>
                      <a:pt x="119" y="75"/>
                      <a:pt x="122" y="74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28" y="74"/>
                      <a:pt x="128" y="74"/>
                      <a:pt x="128" y="74"/>
                    </a:cubicBezTo>
                    <a:close/>
                    <a:moveTo>
                      <a:pt x="64" y="89"/>
                    </a:moveTo>
                    <a:cubicBezTo>
                      <a:pt x="50" y="89"/>
                      <a:pt x="39" y="78"/>
                      <a:pt x="39" y="64"/>
                    </a:cubicBezTo>
                    <a:cubicBezTo>
                      <a:pt x="39" y="50"/>
                      <a:pt x="50" y="39"/>
                      <a:pt x="64" y="39"/>
                    </a:cubicBezTo>
                    <a:cubicBezTo>
                      <a:pt x="78" y="39"/>
                      <a:pt x="89" y="50"/>
                      <a:pt x="89" y="64"/>
                    </a:cubicBezTo>
                    <a:cubicBezTo>
                      <a:pt x="89" y="78"/>
                      <a:pt x="78" y="89"/>
                      <a:pt x="64" y="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1F6CA99-6B3A-4BAB-974D-606AB5EDD9FB}"/>
                </a:ext>
              </a:extLst>
            </p:cNvPr>
            <p:cNvCxnSpPr>
              <a:cxnSpLocks/>
            </p:cNvCxnSpPr>
            <p:nvPr/>
          </p:nvCxnSpPr>
          <p:spPr>
            <a:xfrm>
              <a:off x="6004164" y="3794708"/>
              <a:ext cx="2286148" cy="384175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F27FB6D-2C36-4BDD-B709-D2E8AA78E445}"/>
              </a:ext>
            </a:extLst>
          </p:cNvPr>
          <p:cNvSpPr txBox="1"/>
          <p:nvPr/>
        </p:nvSpPr>
        <p:spPr>
          <a:xfrm>
            <a:off x="9021763" y="5038725"/>
            <a:ext cx="2468562" cy="124457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Submit</a:t>
            </a:r>
          </a:p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When user is ready, they can press enter to submit answer. App will provide feedback on correct vs. incorrect.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01586CC-BB73-41C1-A950-863C572CB9B4}"/>
              </a:ext>
            </a:extLst>
          </p:cNvPr>
          <p:cNvGrpSpPr>
            <a:grpSpLocks/>
          </p:cNvGrpSpPr>
          <p:nvPr/>
        </p:nvGrpSpPr>
        <p:grpSpPr bwMode="auto">
          <a:xfrm>
            <a:off x="5913122" y="4352926"/>
            <a:ext cx="3029266" cy="1444624"/>
            <a:chOff x="5913055" y="4352751"/>
            <a:chExt cx="3029944" cy="1444624"/>
          </a:xfrm>
        </p:grpSpPr>
        <p:grpSp>
          <p:nvGrpSpPr>
            <p:cNvPr id="62475" name="Group 34">
              <a:extLst>
                <a:ext uri="{FF2B5EF4-FFF2-40B4-BE49-F238E27FC236}">
                  <a16:creationId xmlns:a16="http://schemas.microsoft.com/office/drawing/2014/main" id="{5B8D9E5F-72F8-4593-A8D0-006EE6718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0536" y="5143325"/>
              <a:ext cx="652463" cy="654050"/>
              <a:chOff x="155575" y="4124325"/>
              <a:chExt cx="652463" cy="654050"/>
            </a:xfrm>
          </p:grpSpPr>
          <p:sp>
            <p:nvSpPr>
              <p:cNvPr id="36" name="Oval 84">
                <a:extLst>
                  <a:ext uri="{FF2B5EF4-FFF2-40B4-BE49-F238E27FC236}">
                    <a16:creationId xmlns:a16="http://schemas.microsoft.com/office/drawing/2014/main" id="{D135EA9F-6897-44F7-87D8-7ED1DA681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429" y="4124325"/>
                <a:ext cx="652609" cy="654050"/>
              </a:xfrm>
              <a:prstGeom prst="ellipse">
                <a:avLst/>
              </a:prstGeom>
              <a:solidFill>
                <a:schemeClr val="accent4"/>
              </a:solidFill>
              <a:ln w="28575">
                <a:noFill/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2478" name="Freeform 162">
                <a:extLst>
                  <a:ext uri="{FF2B5EF4-FFF2-40B4-BE49-F238E27FC236}">
                    <a16:creationId xmlns:a16="http://schemas.microsoft.com/office/drawing/2014/main" id="{DA80F579-7B4B-4CB6-90A5-24929D184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888" y="4400550"/>
                <a:ext cx="4763" cy="3175"/>
              </a:xfrm>
              <a:custGeom>
                <a:avLst/>
                <a:gdLst>
                  <a:gd name="T0" fmla="*/ 0 w 2"/>
                  <a:gd name="T1" fmla="*/ 2147483646 h 1"/>
                  <a:gd name="T2" fmla="*/ 0 w 2"/>
                  <a:gd name="T3" fmla="*/ 2147483646 h 1"/>
                  <a:gd name="T4" fmla="*/ 2147483646 w 2"/>
                  <a:gd name="T5" fmla="*/ 2147483646 h 1"/>
                  <a:gd name="T6" fmla="*/ 2147483646 w 2"/>
                  <a:gd name="T7" fmla="*/ 2147483646 h 1"/>
                  <a:gd name="T8" fmla="*/ 2147483646 w 2"/>
                  <a:gd name="T9" fmla="*/ 2147483646 h 1"/>
                  <a:gd name="T10" fmla="*/ 2147483646 w 2"/>
                  <a:gd name="T11" fmla="*/ 2147483646 h 1"/>
                  <a:gd name="T12" fmla="*/ 2147483646 w 2"/>
                  <a:gd name="T13" fmla="*/ 2147483646 h 1"/>
                  <a:gd name="T14" fmla="*/ 2147483646 w 2"/>
                  <a:gd name="T15" fmla="*/ 2147483646 h 1"/>
                  <a:gd name="T16" fmla="*/ 2147483646 w 2"/>
                  <a:gd name="T17" fmla="*/ 0 h 1"/>
                  <a:gd name="T18" fmla="*/ 2147483646 w 2"/>
                  <a:gd name="T19" fmla="*/ 0 h 1"/>
                  <a:gd name="T20" fmla="*/ 2147483646 w 2"/>
                  <a:gd name="T21" fmla="*/ 0 h 1"/>
                  <a:gd name="T22" fmla="*/ 2147483646 w 2"/>
                  <a:gd name="T23" fmla="*/ 0 h 1"/>
                  <a:gd name="T24" fmla="*/ 2147483646 w 2"/>
                  <a:gd name="T25" fmla="*/ 0 h 1"/>
                  <a:gd name="T26" fmla="*/ 2147483646 w 2"/>
                  <a:gd name="T27" fmla="*/ 0 h 1"/>
                  <a:gd name="T28" fmla="*/ 2147483646 w 2"/>
                  <a:gd name="T29" fmla="*/ 0 h 1"/>
                  <a:gd name="T30" fmla="*/ 2147483646 w 2"/>
                  <a:gd name="T31" fmla="*/ 0 h 1"/>
                  <a:gd name="T32" fmla="*/ 0 w 2"/>
                  <a:gd name="T33" fmla="*/ 0 h 1"/>
                  <a:gd name="T34" fmla="*/ 0 w 2"/>
                  <a:gd name="T35" fmla="*/ 0 h 1"/>
                  <a:gd name="T36" fmla="*/ 0 w 2"/>
                  <a:gd name="T37" fmla="*/ 0 h 1"/>
                  <a:gd name="T38" fmla="*/ 0 w 2"/>
                  <a:gd name="T39" fmla="*/ 2147483646 h 1"/>
                  <a:gd name="T40" fmla="*/ 0 w 2"/>
                  <a:gd name="T41" fmla="*/ 2147483646 h 1"/>
                  <a:gd name="T42" fmla="*/ 0 w 2"/>
                  <a:gd name="T43" fmla="*/ 2147483646 h 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9" name="Freeform 163">
                <a:extLst>
                  <a:ext uri="{FF2B5EF4-FFF2-40B4-BE49-F238E27FC236}">
                    <a16:creationId xmlns:a16="http://schemas.microsoft.com/office/drawing/2014/main" id="{90D0A21A-6FAB-4F43-A828-A9C678737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725" y="4357688"/>
                <a:ext cx="9525" cy="15875"/>
              </a:xfrm>
              <a:custGeom>
                <a:avLst/>
                <a:gdLst>
                  <a:gd name="T0" fmla="*/ 2147483646 w 4"/>
                  <a:gd name="T1" fmla="*/ 2147483646 h 6"/>
                  <a:gd name="T2" fmla="*/ 2147483646 w 4"/>
                  <a:gd name="T3" fmla="*/ 2147483646 h 6"/>
                  <a:gd name="T4" fmla="*/ 2147483646 w 4"/>
                  <a:gd name="T5" fmla="*/ 2147483646 h 6"/>
                  <a:gd name="T6" fmla="*/ 2147483646 w 4"/>
                  <a:gd name="T7" fmla="*/ 2147483646 h 6"/>
                  <a:gd name="T8" fmla="*/ 2147483646 w 4"/>
                  <a:gd name="T9" fmla="*/ 2147483646 h 6"/>
                  <a:gd name="T10" fmla="*/ 2147483646 w 4"/>
                  <a:gd name="T11" fmla="*/ 2147483646 h 6"/>
                  <a:gd name="T12" fmla="*/ 2147483646 w 4"/>
                  <a:gd name="T13" fmla="*/ 2147483646 h 6"/>
                  <a:gd name="T14" fmla="*/ 2147483646 w 4"/>
                  <a:gd name="T15" fmla="*/ 2147483646 h 6"/>
                  <a:gd name="T16" fmla="*/ 2147483646 w 4"/>
                  <a:gd name="T17" fmla="*/ 2147483646 h 6"/>
                  <a:gd name="T18" fmla="*/ 2147483646 w 4"/>
                  <a:gd name="T19" fmla="*/ 2147483646 h 6"/>
                  <a:gd name="T20" fmla="*/ 2147483646 w 4"/>
                  <a:gd name="T21" fmla="*/ 2147483646 h 6"/>
                  <a:gd name="T22" fmla="*/ 2147483646 w 4"/>
                  <a:gd name="T23" fmla="*/ 2147483646 h 6"/>
                  <a:gd name="T24" fmla="*/ 2147483646 w 4"/>
                  <a:gd name="T25" fmla="*/ 2147483646 h 6"/>
                  <a:gd name="T26" fmla="*/ 2147483646 w 4"/>
                  <a:gd name="T27" fmla="*/ 2147483646 h 6"/>
                  <a:gd name="T28" fmla="*/ 2147483646 w 4"/>
                  <a:gd name="T29" fmla="*/ 2147483646 h 6"/>
                  <a:gd name="T30" fmla="*/ 2147483646 w 4"/>
                  <a:gd name="T31" fmla="*/ 2147483646 h 6"/>
                  <a:gd name="T32" fmla="*/ 2147483646 w 4"/>
                  <a:gd name="T33" fmla="*/ 2147483646 h 6"/>
                  <a:gd name="T34" fmla="*/ 2147483646 w 4"/>
                  <a:gd name="T35" fmla="*/ 2147483646 h 6"/>
                  <a:gd name="T36" fmla="*/ 2147483646 w 4"/>
                  <a:gd name="T37" fmla="*/ 2147483646 h 6"/>
                  <a:gd name="T38" fmla="*/ 2147483646 w 4"/>
                  <a:gd name="T39" fmla="*/ 2147483646 h 6"/>
                  <a:gd name="T40" fmla="*/ 2147483646 w 4"/>
                  <a:gd name="T41" fmla="*/ 2147483646 h 6"/>
                  <a:gd name="T42" fmla="*/ 2147483646 w 4"/>
                  <a:gd name="T43" fmla="*/ 2147483646 h 6"/>
                  <a:gd name="T44" fmla="*/ 2147483646 w 4"/>
                  <a:gd name="T45" fmla="*/ 2147483646 h 6"/>
                  <a:gd name="T46" fmla="*/ 0 w 4"/>
                  <a:gd name="T47" fmla="*/ 2147483646 h 6"/>
                  <a:gd name="T48" fmla="*/ 0 w 4"/>
                  <a:gd name="T49" fmla="*/ 2147483646 h 6"/>
                  <a:gd name="T50" fmla="*/ 2147483646 w 4"/>
                  <a:gd name="T51" fmla="*/ 2147483646 h 6"/>
                  <a:gd name="T52" fmla="*/ 2147483646 w 4"/>
                  <a:gd name="T53" fmla="*/ 2147483646 h 6"/>
                  <a:gd name="T54" fmla="*/ 2147483646 w 4"/>
                  <a:gd name="T55" fmla="*/ 2147483646 h 6"/>
                  <a:gd name="T56" fmla="*/ 2147483646 w 4"/>
                  <a:gd name="T57" fmla="*/ 2147483646 h 6"/>
                  <a:gd name="T58" fmla="*/ 2147483646 w 4"/>
                  <a:gd name="T59" fmla="*/ 2147483646 h 6"/>
                  <a:gd name="T60" fmla="*/ 2147483646 w 4"/>
                  <a:gd name="T61" fmla="*/ 2147483646 h 6"/>
                  <a:gd name="T62" fmla="*/ 2147483646 w 4"/>
                  <a:gd name="T63" fmla="*/ 2147483646 h 6"/>
                  <a:gd name="T64" fmla="*/ 2147483646 w 4"/>
                  <a:gd name="T65" fmla="*/ 2147483646 h 6"/>
                  <a:gd name="T66" fmla="*/ 2147483646 w 4"/>
                  <a:gd name="T67" fmla="*/ 2147483646 h 6"/>
                  <a:gd name="T68" fmla="*/ 2147483646 w 4"/>
                  <a:gd name="T69" fmla="*/ 2147483646 h 6"/>
                  <a:gd name="T70" fmla="*/ 2147483646 w 4"/>
                  <a:gd name="T71" fmla="*/ 2147483646 h 6"/>
                  <a:gd name="T72" fmla="*/ 2147483646 w 4"/>
                  <a:gd name="T73" fmla="*/ 2147483646 h 6"/>
                  <a:gd name="T74" fmla="*/ 2147483646 w 4"/>
                  <a:gd name="T75" fmla="*/ 2147483646 h 6"/>
                  <a:gd name="T76" fmla="*/ 2147483646 w 4"/>
                  <a:gd name="T77" fmla="*/ 2147483646 h 6"/>
                  <a:gd name="T78" fmla="*/ 2147483646 w 4"/>
                  <a:gd name="T79" fmla="*/ 2147483646 h 6"/>
                  <a:gd name="T80" fmla="*/ 2147483646 w 4"/>
                  <a:gd name="T81" fmla="*/ 2147483646 h 6"/>
                  <a:gd name="T82" fmla="*/ 2147483646 w 4"/>
                  <a:gd name="T83" fmla="*/ 2147483646 h 6"/>
                  <a:gd name="T84" fmla="*/ 2147483646 w 4"/>
                  <a:gd name="T85" fmla="*/ 2147483646 h 6"/>
                  <a:gd name="T86" fmla="*/ 2147483646 w 4"/>
                  <a:gd name="T87" fmla="*/ 2147483646 h 6"/>
                  <a:gd name="T88" fmla="*/ 2147483646 w 4"/>
                  <a:gd name="T89" fmla="*/ 2147483646 h 6"/>
                  <a:gd name="T90" fmla="*/ 2147483646 w 4"/>
                  <a:gd name="T91" fmla="*/ 2147483646 h 6"/>
                  <a:gd name="T92" fmla="*/ 2147483646 w 4"/>
                  <a:gd name="T93" fmla="*/ 2147483646 h 6"/>
                  <a:gd name="T94" fmla="*/ 2147483646 w 4"/>
                  <a:gd name="T95" fmla="*/ 2147483646 h 6"/>
                  <a:gd name="T96" fmla="*/ 2147483646 w 4"/>
                  <a:gd name="T97" fmla="*/ 0 h 6"/>
                  <a:gd name="T98" fmla="*/ 2147483646 w 4"/>
                  <a:gd name="T99" fmla="*/ 0 h 6"/>
                  <a:gd name="T100" fmla="*/ 2147483646 w 4"/>
                  <a:gd name="T101" fmla="*/ 2147483646 h 6"/>
                  <a:gd name="T102" fmla="*/ 2147483646 w 4"/>
                  <a:gd name="T103" fmla="*/ 2147483646 h 6"/>
                  <a:gd name="T104" fmla="*/ 2147483646 w 4"/>
                  <a:gd name="T105" fmla="*/ 2147483646 h 6"/>
                  <a:gd name="T106" fmla="*/ 2147483646 w 4"/>
                  <a:gd name="T107" fmla="*/ 2147483646 h 6"/>
                  <a:gd name="T108" fmla="*/ 2147483646 w 4"/>
                  <a:gd name="T109" fmla="*/ 2147483646 h 6"/>
                  <a:gd name="T110" fmla="*/ 2147483646 w 4"/>
                  <a:gd name="T111" fmla="*/ 2147483646 h 6"/>
                  <a:gd name="T112" fmla="*/ 2147483646 w 4"/>
                  <a:gd name="T113" fmla="*/ 2147483646 h 6"/>
                  <a:gd name="T114" fmla="*/ 2147483646 w 4"/>
                  <a:gd name="T115" fmla="*/ 2147483646 h 6"/>
                  <a:gd name="T116" fmla="*/ 2147483646 w 4"/>
                  <a:gd name="T117" fmla="*/ 2147483646 h 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4" h="6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0" name="Freeform 164">
                <a:extLst>
                  <a:ext uri="{FF2B5EF4-FFF2-40B4-BE49-F238E27FC236}">
                    <a16:creationId xmlns:a16="http://schemas.microsoft.com/office/drawing/2014/main" id="{A7B8AA3B-5CA9-4E0C-9B9D-99D527459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963" y="4362450"/>
                <a:ext cx="7938" cy="7938"/>
              </a:xfrm>
              <a:custGeom>
                <a:avLst/>
                <a:gdLst>
                  <a:gd name="T0" fmla="*/ 2147483646 w 3"/>
                  <a:gd name="T1" fmla="*/ 2147483646 h 3"/>
                  <a:gd name="T2" fmla="*/ 2147483646 w 3"/>
                  <a:gd name="T3" fmla="*/ 2147483646 h 3"/>
                  <a:gd name="T4" fmla="*/ 2147483646 w 3"/>
                  <a:gd name="T5" fmla="*/ 2147483646 h 3"/>
                  <a:gd name="T6" fmla="*/ 2147483646 w 3"/>
                  <a:gd name="T7" fmla="*/ 2147483646 h 3"/>
                  <a:gd name="T8" fmla="*/ 2147483646 w 3"/>
                  <a:gd name="T9" fmla="*/ 2147483646 h 3"/>
                  <a:gd name="T10" fmla="*/ 2147483646 w 3"/>
                  <a:gd name="T11" fmla="*/ 2147483646 h 3"/>
                  <a:gd name="T12" fmla="*/ 2147483646 w 3"/>
                  <a:gd name="T13" fmla="*/ 2147483646 h 3"/>
                  <a:gd name="T14" fmla="*/ 2147483646 w 3"/>
                  <a:gd name="T15" fmla="*/ 2147483646 h 3"/>
                  <a:gd name="T16" fmla="*/ 2147483646 w 3"/>
                  <a:gd name="T17" fmla="*/ 2147483646 h 3"/>
                  <a:gd name="T18" fmla="*/ 2147483646 w 3"/>
                  <a:gd name="T19" fmla="*/ 0 h 3"/>
                  <a:gd name="T20" fmla="*/ 2147483646 w 3"/>
                  <a:gd name="T21" fmla="*/ 2147483646 h 3"/>
                  <a:gd name="T22" fmla="*/ 2147483646 w 3"/>
                  <a:gd name="T23" fmla="*/ 2147483646 h 3"/>
                  <a:gd name="T24" fmla="*/ 2147483646 w 3"/>
                  <a:gd name="T25" fmla="*/ 2147483646 h 3"/>
                  <a:gd name="T26" fmla="*/ 0 w 3"/>
                  <a:gd name="T27" fmla="*/ 2147483646 h 3"/>
                  <a:gd name="T28" fmla="*/ 2147483646 w 3"/>
                  <a:gd name="T29" fmla="*/ 2147483646 h 3"/>
                  <a:gd name="T30" fmla="*/ 0 w 3"/>
                  <a:gd name="T31" fmla="*/ 2147483646 h 3"/>
                  <a:gd name="T32" fmla="*/ 0 w 3"/>
                  <a:gd name="T33" fmla="*/ 2147483646 h 3"/>
                  <a:gd name="T34" fmla="*/ 0 w 3"/>
                  <a:gd name="T35" fmla="*/ 2147483646 h 3"/>
                  <a:gd name="T36" fmla="*/ 2147483646 w 3"/>
                  <a:gd name="T37" fmla="*/ 2147483646 h 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1" name="Freeform 165">
                <a:extLst>
                  <a:ext uri="{FF2B5EF4-FFF2-40B4-BE49-F238E27FC236}">
                    <a16:creationId xmlns:a16="http://schemas.microsoft.com/office/drawing/2014/main" id="{5BE81C23-42A0-460E-A134-3E5680BC5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125" y="4362450"/>
                <a:ext cx="0" cy="0"/>
              </a:xfrm>
              <a:custGeom>
                <a:avLst/>
                <a:gdLst>
                  <a:gd name="T0" fmla="*/ 0 60000 65536"/>
                  <a:gd name="T1" fmla="*/ 0 60000 65536"/>
                  <a:gd name="T2" fmla="*/ 0 60000 65536"/>
                </a:gdLst>
                <a:ahLst/>
                <a:cxnLst>
                  <a:cxn ang="T0">
                    <a:pos x="0" y="0"/>
                  </a:cxn>
                  <a:cxn ang="T1">
                    <a:pos x="0" y="0"/>
                  </a:cxn>
                  <a:cxn ang="T2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2" name="Freeform 166">
                <a:extLst>
                  <a:ext uri="{FF2B5EF4-FFF2-40B4-BE49-F238E27FC236}">
                    <a16:creationId xmlns:a16="http://schemas.microsoft.com/office/drawing/2014/main" id="{571F5F3F-C86D-48DC-A228-32C2B3498D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088" y="4287838"/>
                <a:ext cx="325438" cy="327025"/>
              </a:xfrm>
              <a:custGeom>
                <a:avLst/>
                <a:gdLst>
                  <a:gd name="T0" fmla="*/ 2147483646 w 128"/>
                  <a:gd name="T1" fmla="*/ 2147483646 h 128"/>
                  <a:gd name="T2" fmla="*/ 2147483646 w 128"/>
                  <a:gd name="T3" fmla="*/ 2147483646 h 128"/>
                  <a:gd name="T4" fmla="*/ 2147483646 w 128"/>
                  <a:gd name="T5" fmla="*/ 2147483646 h 128"/>
                  <a:gd name="T6" fmla="*/ 2147483646 w 128"/>
                  <a:gd name="T7" fmla="*/ 2147483646 h 128"/>
                  <a:gd name="T8" fmla="*/ 2147483646 w 128"/>
                  <a:gd name="T9" fmla="*/ 2147483646 h 128"/>
                  <a:gd name="T10" fmla="*/ 2147483646 w 128"/>
                  <a:gd name="T11" fmla="*/ 2147483646 h 128"/>
                  <a:gd name="T12" fmla="*/ 2147483646 w 128"/>
                  <a:gd name="T13" fmla="*/ 2147483646 h 128"/>
                  <a:gd name="T14" fmla="*/ 2147483646 w 128"/>
                  <a:gd name="T15" fmla="*/ 2147483646 h 128"/>
                  <a:gd name="T16" fmla="*/ 2147483646 w 128"/>
                  <a:gd name="T17" fmla="*/ 2147483646 h 128"/>
                  <a:gd name="T18" fmla="*/ 2147483646 w 128"/>
                  <a:gd name="T19" fmla="*/ 2147483646 h 128"/>
                  <a:gd name="T20" fmla="*/ 2147483646 w 128"/>
                  <a:gd name="T21" fmla="*/ 2147483646 h 128"/>
                  <a:gd name="T22" fmla="*/ 2147483646 w 128"/>
                  <a:gd name="T23" fmla="*/ 2147483646 h 128"/>
                  <a:gd name="T24" fmla="*/ 2147483646 w 128"/>
                  <a:gd name="T25" fmla="*/ 2147483646 h 128"/>
                  <a:gd name="T26" fmla="*/ 2147483646 w 128"/>
                  <a:gd name="T27" fmla="*/ 2147483646 h 128"/>
                  <a:gd name="T28" fmla="*/ 2147483646 w 128"/>
                  <a:gd name="T29" fmla="*/ 2147483646 h 128"/>
                  <a:gd name="T30" fmla="*/ 2147483646 w 128"/>
                  <a:gd name="T31" fmla="*/ 2147483646 h 128"/>
                  <a:gd name="T32" fmla="*/ 2147483646 w 128"/>
                  <a:gd name="T33" fmla="*/ 2147483646 h 128"/>
                  <a:gd name="T34" fmla="*/ 2147483646 w 128"/>
                  <a:gd name="T35" fmla="*/ 2147483646 h 128"/>
                  <a:gd name="T36" fmla="*/ 2147483646 w 128"/>
                  <a:gd name="T37" fmla="*/ 2147483646 h 128"/>
                  <a:gd name="T38" fmla="*/ 2147483646 w 128"/>
                  <a:gd name="T39" fmla="*/ 2147483646 h 128"/>
                  <a:gd name="T40" fmla="*/ 2147483646 w 128"/>
                  <a:gd name="T41" fmla="*/ 2147483646 h 128"/>
                  <a:gd name="T42" fmla="*/ 2147483646 w 128"/>
                  <a:gd name="T43" fmla="*/ 2147483646 h 128"/>
                  <a:gd name="T44" fmla="*/ 2147483646 w 128"/>
                  <a:gd name="T45" fmla="*/ 2147483646 h 128"/>
                  <a:gd name="T46" fmla="*/ 2147483646 w 128"/>
                  <a:gd name="T47" fmla="*/ 2147483646 h 128"/>
                  <a:gd name="T48" fmla="*/ 2147483646 w 128"/>
                  <a:gd name="T49" fmla="*/ 2147483646 h 128"/>
                  <a:gd name="T50" fmla="*/ 2147483646 w 128"/>
                  <a:gd name="T51" fmla="*/ 2147483646 h 128"/>
                  <a:gd name="T52" fmla="*/ 2147483646 w 128"/>
                  <a:gd name="T53" fmla="*/ 2147483646 h 128"/>
                  <a:gd name="T54" fmla="*/ 2147483646 w 128"/>
                  <a:gd name="T55" fmla="*/ 2147483646 h 128"/>
                  <a:gd name="T56" fmla="*/ 2147483646 w 128"/>
                  <a:gd name="T57" fmla="*/ 2147483646 h 128"/>
                  <a:gd name="T58" fmla="*/ 2147483646 w 128"/>
                  <a:gd name="T59" fmla="*/ 2147483646 h 128"/>
                  <a:gd name="T60" fmla="*/ 2147483646 w 128"/>
                  <a:gd name="T61" fmla="*/ 2147483646 h 128"/>
                  <a:gd name="T62" fmla="*/ 2147483646 w 128"/>
                  <a:gd name="T63" fmla="*/ 2147483646 h 128"/>
                  <a:gd name="T64" fmla="*/ 2147483646 w 128"/>
                  <a:gd name="T65" fmla="*/ 2147483646 h 128"/>
                  <a:gd name="T66" fmla="*/ 2147483646 w 128"/>
                  <a:gd name="T67" fmla="*/ 2147483646 h 128"/>
                  <a:gd name="T68" fmla="*/ 2147483646 w 128"/>
                  <a:gd name="T69" fmla="*/ 2147483646 h 128"/>
                  <a:gd name="T70" fmla="*/ 2147483646 w 128"/>
                  <a:gd name="T71" fmla="*/ 2147483646 h 128"/>
                  <a:gd name="T72" fmla="*/ 2147483646 w 128"/>
                  <a:gd name="T73" fmla="*/ 2147483646 h 128"/>
                  <a:gd name="T74" fmla="*/ 2147483646 w 128"/>
                  <a:gd name="T75" fmla="*/ 2147483646 h 128"/>
                  <a:gd name="T76" fmla="*/ 2147483646 w 128"/>
                  <a:gd name="T77" fmla="*/ 2147483646 h 128"/>
                  <a:gd name="T78" fmla="*/ 2147483646 w 128"/>
                  <a:gd name="T79" fmla="*/ 2147483646 h 128"/>
                  <a:gd name="T80" fmla="*/ 2147483646 w 128"/>
                  <a:gd name="T81" fmla="*/ 2147483646 h 128"/>
                  <a:gd name="T82" fmla="*/ 2147483646 w 128"/>
                  <a:gd name="T83" fmla="*/ 2147483646 h 128"/>
                  <a:gd name="T84" fmla="*/ 2147483646 w 128"/>
                  <a:gd name="T85" fmla="*/ 2147483646 h 128"/>
                  <a:gd name="T86" fmla="*/ 2147483646 w 128"/>
                  <a:gd name="T87" fmla="*/ 2147483646 h 128"/>
                  <a:gd name="T88" fmla="*/ 2147483646 w 128"/>
                  <a:gd name="T89" fmla="*/ 2147483646 h 128"/>
                  <a:gd name="T90" fmla="*/ 2147483646 w 128"/>
                  <a:gd name="T91" fmla="*/ 2147483646 h 128"/>
                  <a:gd name="T92" fmla="*/ 2147483646 w 128"/>
                  <a:gd name="T93" fmla="*/ 2147483646 h 128"/>
                  <a:gd name="T94" fmla="*/ 2147483646 w 128"/>
                  <a:gd name="T95" fmla="*/ 2147483646 h 128"/>
                  <a:gd name="T96" fmla="*/ 2147483646 w 128"/>
                  <a:gd name="T97" fmla="*/ 2147483646 h 128"/>
                  <a:gd name="T98" fmla="*/ 2147483646 w 128"/>
                  <a:gd name="T99" fmla="*/ 2147483646 h 128"/>
                  <a:gd name="T100" fmla="*/ 2147483646 w 128"/>
                  <a:gd name="T101" fmla="*/ 2147483646 h 128"/>
                  <a:gd name="T102" fmla="*/ 2147483646 w 128"/>
                  <a:gd name="T103" fmla="*/ 2147483646 h 128"/>
                  <a:gd name="T104" fmla="*/ 2147483646 w 128"/>
                  <a:gd name="T105" fmla="*/ 2147483646 h 128"/>
                  <a:gd name="T106" fmla="*/ 2147483646 w 128"/>
                  <a:gd name="T107" fmla="*/ 2147483646 h 128"/>
                  <a:gd name="T108" fmla="*/ 2147483646 w 128"/>
                  <a:gd name="T109" fmla="*/ 2147483646 h 128"/>
                  <a:gd name="T110" fmla="*/ 2147483646 w 128"/>
                  <a:gd name="T111" fmla="*/ 2147483646 h 128"/>
                  <a:gd name="T112" fmla="*/ 2147483646 w 128"/>
                  <a:gd name="T113" fmla="*/ 2147483646 h 128"/>
                  <a:gd name="T114" fmla="*/ 2147483646 w 128"/>
                  <a:gd name="T115" fmla="*/ 2147483646 h 128"/>
                  <a:gd name="T116" fmla="*/ 2147483646 w 128"/>
                  <a:gd name="T117" fmla="*/ 2147483646 h 128"/>
                  <a:gd name="T118" fmla="*/ 2147483646 w 128"/>
                  <a:gd name="T119" fmla="*/ 2147483646 h 128"/>
                  <a:gd name="T120" fmla="*/ 2147483646 w 128"/>
                  <a:gd name="T121" fmla="*/ 2147483646 h 128"/>
                  <a:gd name="T122" fmla="*/ 2147483646 w 128"/>
                  <a:gd name="T123" fmla="*/ 2147483646 h 12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28" h="128">
                    <a:moveTo>
                      <a:pt x="64" y="0"/>
                    </a:moveTo>
                    <a:cubicBezTo>
                      <a:pt x="29" y="0"/>
                      <a:pt x="0" y="29"/>
                      <a:pt x="0" y="64"/>
                    </a:cubicBezTo>
                    <a:cubicBezTo>
                      <a:pt x="0" y="99"/>
                      <a:pt x="29" y="128"/>
                      <a:pt x="64" y="128"/>
                    </a:cubicBezTo>
                    <a:cubicBezTo>
                      <a:pt x="99" y="128"/>
                      <a:pt x="128" y="99"/>
                      <a:pt x="128" y="64"/>
                    </a:cubicBezTo>
                    <a:cubicBezTo>
                      <a:pt x="128" y="29"/>
                      <a:pt x="99" y="0"/>
                      <a:pt x="64" y="0"/>
                    </a:cubicBezTo>
                    <a:close/>
                    <a:moveTo>
                      <a:pt x="64" y="114"/>
                    </a:moveTo>
                    <a:cubicBezTo>
                      <a:pt x="49" y="114"/>
                      <a:pt x="36" y="107"/>
                      <a:pt x="27" y="96"/>
                    </a:cubicBezTo>
                    <a:cubicBezTo>
                      <a:pt x="27" y="96"/>
                      <a:pt x="26" y="96"/>
                      <a:pt x="26" y="96"/>
                    </a:cubicBezTo>
                    <a:cubicBezTo>
                      <a:pt x="26" y="96"/>
                      <a:pt x="28" y="94"/>
                      <a:pt x="28" y="93"/>
                    </a:cubicBezTo>
                    <a:cubicBezTo>
                      <a:pt x="28" y="93"/>
                      <a:pt x="28" y="93"/>
                      <a:pt x="29" y="93"/>
                    </a:cubicBezTo>
                    <a:cubicBezTo>
                      <a:pt x="29" y="94"/>
                      <a:pt x="30" y="93"/>
                      <a:pt x="30" y="93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30" y="91"/>
                      <a:pt x="29" y="89"/>
                      <a:pt x="29" y="88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9"/>
                      <a:pt x="29" y="85"/>
                      <a:pt x="30" y="85"/>
                    </a:cubicBezTo>
                    <a:cubicBezTo>
                      <a:pt x="30" y="85"/>
                      <a:pt x="30" y="84"/>
                      <a:pt x="30" y="84"/>
                    </a:cubicBezTo>
                    <a:cubicBezTo>
                      <a:pt x="31" y="83"/>
                      <a:pt x="31" y="83"/>
                      <a:pt x="31" y="82"/>
                    </a:cubicBezTo>
                    <a:cubicBezTo>
                      <a:pt x="31" y="81"/>
                      <a:pt x="27" y="77"/>
                      <a:pt x="26" y="76"/>
                    </a:cubicBezTo>
                    <a:cubicBezTo>
                      <a:pt x="25" y="75"/>
                      <a:pt x="25" y="74"/>
                      <a:pt x="24" y="74"/>
                    </a:cubicBezTo>
                    <a:cubicBezTo>
                      <a:pt x="24" y="74"/>
                      <a:pt x="24" y="74"/>
                      <a:pt x="24" y="73"/>
                    </a:cubicBezTo>
                    <a:cubicBezTo>
                      <a:pt x="24" y="73"/>
                      <a:pt x="23" y="73"/>
                      <a:pt x="23" y="73"/>
                    </a:cubicBezTo>
                    <a:cubicBezTo>
                      <a:pt x="23" y="73"/>
                      <a:pt x="22" y="71"/>
                      <a:pt x="22" y="71"/>
                    </a:cubicBezTo>
                    <a:cubicBezTo>
                      <a:pt x="22" y="69"/>
                      <a:pt x="20" y="66"/>
                      <a:pt x="18" y="64"/>
                    </a:cubicBezTo>
                    <a:cubicBezTo>
                      <a:pt x="18" y="64"/>
                      <a:pt x="16" y="59"/>
                      <a:pt x="16" y="59"/>
                    </a:cubicBezTo>
                    <a:cubicBezTo>
                      <a:pt x="17" y="59"/>
                      <a:pt x="17" y="58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7" y="45"/>
                      <a:pt x="22" y="36"/>
                      <a:pt x="30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1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7"/>
                      <a:pt x="32" y="27"/>
                    </a:cubicBezTo>
                    <a:cubicBezTo>
                      <a:pt x="32" y="27"/>
                      <a:pt x="32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2" y="27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4" y="26"/>
                    </a:cubicBezTo>
                    <a:cubicBezTo>
                      <a:pt x="34" y="26"/>
                      <a:pt x="33" y="26"/>
                      <a:pt x="33" y="26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4" y="25"/>
                      <a:pt x="35" y="25"/>
                      <a:pt x="35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6" y="26"/>
                    </a:cubicBezTo>
                    <a:cubicBezTo>
                      <a:pt x="36" y="26"/>
                      <a:pt x="37" y="26"/>
                      <a:pt x="37" y="2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8" y="25"/>
                      <a:pt x="38" y="23"/>
                      <a:pt x="40" y="22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40" y="21"/>
                      <a:pt x="41" y="21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1"/>
                      <a:pt x="41" y="20"/>
                      <a:pt x="41" y="20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5" y="18"/>
                      <a:pt x="49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2" y="16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1" y="17"/>
                      <a:pt x="51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0" y="17"/>
                      <a:pt x="49" y="18"/>
                      <a:pt x="48" y="18"/>
                    </a:cubicBezTo>
                    <a:cubicBezTo>
                      <a:pt x="48" y="18"/>
                      <a:pt x="48" y="19"/>
                      <a:pt x="47" y="19"/>
                    </a:cubicBezTo>
                    <a:cubicBezTo>
                      <a:pt x="47" y="19"/>
                      <a:pt x="47" y="19"/>
                      <a:pt x="48" y="19"/>
                    </a:cubicBezTo>
                    <a:cubicBezTo>
                      <a:pt x="48" y="19"/>
                      <a:pt x="46" y="20"/>
                      <a:pt x="46" y="20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6" y="21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22"/>
                      <a:pt x="46" y="23"/>
                      <a:pt x="46" y="23"/>
                    </a:cubicBezTo>
                    <a:cubicBezTo>
                      <a:pt x="46" y="23"/>
                      <a:pt x="46" y="23"/>
                      <a:pt x="46" y="22"/>
                    </a:cubicBezTo>
                    <a:cubicBezTo>
                      <a:pt x="46" y="22"/>
                      <a:pt x="47" y="22"/>
                      <a:pt x="47" y="22"/>
                    </a:cubicBezTo>
                    <a:cubicBezTo>
                      <a:pt x="47" y="22"/>
                      <a:pt x="47" y="22"/>
                      <a:pt x="48" y="21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8" y="21"/>
                      <a:pt x="49" y="21"/>
                      <a:pt x="49" y="21"/>
                    </a:cubicBezTo>
                    <a:cubicBezTo>
                      <a:pt x="49" y="20"/>
                      <a:pt x="49" y="20"/>
                      <a:pt x="49" y="20"/>
                    </a:cubicBezTo>
                    <a:cubicBezTo>
                      <a:pt x="50" y="21"/>
                      <a:pt x="50" y="21"/>
                      <a:pt x="50" y="20"/>
                    </a:cubicBezTo>
                    <a:cubicBezTo>
                      <a:pt x="50" y="20"/>
                      <a:pt x="50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2" y="20"/>
                      <a:pt x="51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0"/>
                      <a:pt x="52" y="20"/>
                      <a:pt x="52" y="20"/>
                    </a:cubicBezTo>
                    <a:cubicBezTo>
                      <a:pt x="52" y="20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5" y="19"/>
                      <a:pt x="55" y="19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55" y="20"/>
                      <a:pt x="61" y="19"/>
                      <a:pt x="64" y="16"/>
                    </a:cubicBezTo>
                    <a:cubicBezTo>
                      <a:pt x="64" y="15"/>
                      <a:pt x="65" y="15"/>
                      <a:pt x="66" y="15"/>
                    </a:cubicBezTo>
                    <a:cubicBezTo>
                      <a:pt x="71" y="15"/>
                      <a:pt x="77" y="16"/>
                      <a:pt x="82" y="18"/>
                    </a:cubicBezTo>
                    <a:cubicBezTo>
                      <a:pt x="82" y="18"/>
                      <a:pt x="83" y="18"/>
                      <a:pt x="83" y="18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2" y="19"/>
                      <a:pt x="82" y="19"/>
                    </a:cubicBezTo>
                    <a:cubicBezTo>
                      <a:pt x="82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0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79" y="21"/>
                      <a:pt x="79" y="22"/>
                      <a:pt x="79" y="22"/>
                    </a:cubicBezTo>
                    <a:cubicBezTo>
                      <a:pt x="79" y="22"/>
                      <a:pt x="78" y="23"/>
                      <a:pt x="79" y="23"/>
                    </a:cubicBezTo>
                    <a:cubicBezTo>
                      <a:pt x="79" y="23"/>
                      <a:pt x="79" y="23"/>
                      <a:pt x="78" y="23"/>
                    </a:cubicBezTo>
                    <a:cubicBezTo>
                      <a:pt x="78" y="23"/>
                      <a:pt x="78" y="23"/>
                      <a:pt x="77" y="22"/>
                    </a:cubicBezTo>
                    <a:cubicBezTo>
                      <a:pt x="77" y="22"/>
                      <a:pt x="78" y="21"/>
                      <a:pt x="78" y="21"/>
                    </a:cubicBezTo>
                    <a:cubicBezTo>
                      <a:pt x="78" y="21"/>
                      <a:pt x="76" y="20"/>
                      <a:pt x="76" y="20"/>
                    </a:cubicBezTo>
                    <a:cubicBezTo>
                      <a:pt x="75" y="20"/>
                      <a:pt x="74" y="20"/>
                      <a:pt x="74" y="20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3" y="19"/>
                      <a:pt x="73" y="19"/>
                      <a:pt x="72" y="19"/>
                    </a:cubicBezTo>
                    <a:cubicBezTo>
                      <a:pt x="71" y="20"/>
                      <a:pt x="70" y="21"/>
                      <a:pt x="70" y="21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0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3"/>
                    </a:cubicBezTo>
                    <a:cubicBezTo>
                      <a:pt x="69" y="23"/>
                      <a:pt x="68" y="24"/>
                      <a:pt x="66" y="25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5" y="25"/>
                      <a:pt x="65" y="26"/>
                      <a:pt x="65" y="26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5" y="29"/>
                      <a:pt x="65" y="29"/>
                      <a:pt x="69" y="28"/>
                    </a:cubicBezTo>
                    <a:cubicBezTo>
                      <a:pt x="69" y="28"/>
                      <a:pt x="69" y="28"/>
                      <a:pt x="69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9" y="30"/>
                      <a:pt x="71" y="29"/>
                      <a:pt x="71" y="29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7"/>
                      <a:pt x="71" y="26"/>
                      <a:pt x="71" y="26"/>
                    </a:cubicBezTo>
                    <a:cubicBezTo>
                      <a:pt x="71" y="25"/>
                      <a:pt x="72" y="24"/>
                      <a:pt x="72" y="24"/>
                    </a:cubicBezTo>
                    <a:cubicBezTo>
                      <a:pt x="73" y="23"/>
                      <a:pt x="74" y="22"/>
                      <a:pt x="74" y="23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3" y="23"/>
                      <a:pt x="73" y="24"/>
                      <a:pt x="73" y="24"/>
                    </a:cubicBezTo>
                    <a:cubicBezTo>
                      <a:pt x="73" y="24"/>
                      <a:pt x="73" y="25"/>
                      <a:pt x="73" y="25"/>
                    </a:cubicBezTo>
                    <a:cubicBezTo>
                      <a:pt x="73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6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6" y="27"/>
                      <a:pt x="76" y="26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8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9"/>
                      <a:pt x="74" y="29"/>
                    </a:cubicBezTo>
                    <a:cubicBezTo>
                      <a:pt x="74" y="30"/>
                      <a:pt x="73" y="31"/>
                      <a:pt x="73" y="31"/>
                    </a:cubicBezTo>
                    <a:cubicBezTo>
                      <a:pt x="72" y="31"/>
                      <a:pt x="71" y="31"/>
                      <a:pt x="71" y="31"/>
                    </a:cubicBezTo>
                    <a:cubicBezTo>
                      <a:pt x="71" y="31"/>
                      <a:pt x="70" y="31"/>
                      <a:pt x="70" y="31"/>
                    </a:cubicBezTo>
                    <a:cubicBezTo>
                      <a:pt x="70" y="31"/>
                      <a:pt x="70" y="31"/>
                      <a:pt x="70" y="30"/>
                    </a:cubicBezTo>
                    <a:cubicBezTo>
                      <a:pt x="70" y="30"/>
                      <a:pt x="69" y="31"/>
                      <a:pt x="69" y="31"/>
                    </a:cubicBezTo>
                    <a:cubicBezTo>
                      <a:pt x="69" y="31"/>
                      <a:pt x="68" y="31"/>
                      <a:pt x="68" y="31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31"/>
                      <a:pt x="68" y="31"/>
                      <a:pt x="68" y="30"/>
                    </a:cubicBezTo>
                    <a:cubicBezTo>
                      <a:pt x="68" y="30"/>
                      <a:pt x="68" y="30"/>
                      <a:pt x="68" y="29"/>
                    </a:cubicBezTo>
                    <a:cubicBezTo>
                      <a:pt x="67" y="29"/>
                      <a:pt x="66" y="30"/>
                      <a:pt x="67" y="30"/>
                    </a:cubicBezTo>
                    <a:cubicBezTo>
                      <a:pt x="67" y="30"/>
                      <a:pt x="67" y="30"/>
                      <a:pt x="67" y="30"/>
                    </a:cubicBezTo>
                    <a:cubicBezTo>
                      <a:pt x="67" y="31"/>
                      <a:pt x="66" y="31"/>
                      <a:pt x="66" y="31"/>
                    </a:cubicBezTo>
                    <a:cubicBezTo>
                      <a:pt x="66" y="31"/>
                      <a:pt x="66" y="31"/>
                      <a:pt x="66" y="31"/>
                    </a:cubicBezTo>
                    <a:cubicBezTo>
                      <a:pt x="66" y="31"/>
                      <a:pt x="66" y="31"/>
                      <a:pt x="65" y="31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2"/>
                      <a:pt x="65" y="32"/>
                      <a:pt x="64" y="32"/>
                    </a:cubicBezTo>
                    <a:cubicBezTo>
                      <a:pt x="64" y="32"/>
                      <a:pt x="64" y="33"/>
                      <a:pt x="63" y="33"/>
                    </a:cubicBezTo>
                    <a:cubicBezTo>
                      <a:pt x="63" y="33"/>
                      <a:pt x="63" y="33"/>
                      <a:pt x="62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4"/>
                      <a:pt x="61" y="34"/>
                      <a:pt x="61" y="34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5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5"/>
                      <a:pt x="59" y="35"/>
                      <a:pt x="59" y="3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8" y="35"/>
                      <a:pt x="58" y="35"/>
                    </a:cubicBezTo>
                    <a:cubicBezTo>
                      <a:pt x="59" y="35"/>
                      <a:pt x="59" y="36"/>
                      <a:pt x="59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1" y="37"/>
                      <a:pt x="57" y="37"/>
                      <a:pt x="57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3" y="37"/>
                      <a:pt x="53" y="38"/>
                      <a:pt x="54" y="43"/>
                    </a:cubicBezTo>
                    <a:cubicBezTo>
                      <a:pt x="53" y="43"/>
                      <a:pt x="54" y="44"/>
                      <a:pt x="54" y="44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55" y="45"/>
                      <a:pt x="55" y="45"/>
                      <a:pt x="55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5"/>
                      <a:pt x="56" y="45"/>
                      <a:pt x="57" y="45"/>
                    </a:cubicBezTo>
                    <a:cubicBezTo>
                      <a:pt x="57" y="45"/>
                      <a:pt x="58" y="45"/>
                      <a:pt x="58" y="45"/>
                    </a:cubicBezTo>
                    <a:cubicBezTo>
                      <a:pt x="58" y="45"/>
                      <a:pt x="58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59" y="44"/>
                      <a:pt x="60" y="44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2" y="41"/>
                      <a:pt x="62" y="41"/>
                    </a:cubicBezTo>
                    <a:cubicBezTo>
                      <a:pt x="63" y="40"/>
                      <a:pt x="63" y="40"/>
                      <a:pt x="63" y="39"/>
                    </a:cubicBezTo>
                    <a:cubicBezTo>
                      <a:pt x="64" y="39"/>
                      <a:pt x="67" y="39"/>
                      <a:pt x="67" y="39"/>
                    </a:cubicBezTo>
                    <a:cubicBezTo>
                      <a:pt x="67" y="39"/>
                      <a:pt x="67" y="39"/>
                      <a:pt x="68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9" y="40"/>
                      <a:pt x="71" y="42"/>
                      <a:pt x="71" y="42"/>
                    </a:cubicBezTo>
                    <a:cubicBezTo>
                      <a:pt x="71" y="42"/>
                      <a:pt x="72" y="42"/>
                      <a:pt x="72" y="43"/>
                    </a:cubicBezTo>
                    <a:cubicBezTo>
                      <a:pt x="72" y="43"/>
                      <a:pt x="72" y="43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73" y="43"/>
                      <a:pt x="73" y="43"/>
                      <a:pt x="73" y="43"/>
                    </a:cubicBezTo>
                    <a:cubicBezTo>
                      <a:pt x="73" y="43"/>
                      <a:pt x="73" y="43"/>
                      <a:pt x="72" y="41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1" y="41"/>
                      <a:pt x="71" y="40"/>
                      <a:pt x="71" y="40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8"/>
                      <a:pt x="71" y="39"/>
                      <a:pt x="72" y="39"/>
                    </a:cubicBezTo>
                    <a:cubicBezTo>
                      <a:pt x="72" y="39"/>
                      <a:pt x="73" y="40"/>
                      <a:pt x="75" y="42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5" y="43"/>
                      <a:pt x="75" y="43"/>
                      <a:pt x="75" y="43"/>
                    </a:cubicBezTo>
                    <a:cubicBezTo>
                      <a:pt x="75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7" y="43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8" y="43"/>
                      <a:pt x="77" y="42"/>
                      <a:pt x="77" y="42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7" y="42"/>
                      <a:pt x="78" y="42"/>
                      <a:pt x="78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9" y="41"/>
                      <a:pt x="79" y="41"/>
                      <a:pt x="79" y="41"/>
                    </a:cubicBezTo>
                    <a:cubicBezTo>
                      <a:pt x="79" y="41"/>
                      <a:pt x="79" y="42"/>
                      <a:pt x="80" y="42"/>
                    </a:cubicBezTo>
                    <a:cubicBezTo>
                      <a:pt x="80" y="42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79" y="42"/>
                      <a:pt x="79" y="42"/>
                      <a:pt x="79" y="42"/>
                    </a:cubicBezTo>
                    <a:cubicBezTo>
                      <a:pt x="79" y="42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4"/>
                      <a:pt x="80" y="44"/>
                    </a:cubicBezTo>
                    <a:cubicBezTo>
                      <a:pt x="81" y="44"/>
                      <a:pt x="81" y="44"/>
                      <a:pt x="81" y="45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5"/>
                      <a:pt x="85" y="45"/>
                      <a:pt x="87" y="45"/>
                    </a:cubicBezTo>
                    <a:cubicBezTo>
                      <a:pt x="87" y="45"/>
                      <a:pt x="87" y="46"/>
                      <a:pt x="87" y="46"/>
                    </a:cubicBezTo>
                    <a:cubicBezTo>
                      <a:pt x="87" y="47"/>
                      <a:pt x="88" y="48"/>
                      <a:pt x="87" y="49"/>
                    </a:cubicBezTo>
                    <a:cubicBezTo>
                      <a:pt x="86" y="49"/>
                      <a:pt x="83" y="49"/>
                      <a:pt x="81" y="50"/>
                    </a:cubicBezTo>
                    <a:cubicBezTo>
                      <a:pt x="80" y="50"/>
                      <a:pt x="80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7" y="48"/>
                      <a:pt x="76" y="49"/>
                    </a:cubicBezTo>
                    <a:cubicBezTo>
                      <a:pt x="76" y="49"/>
                      <a:pt x="76" y="49"/>
                      <a:pt x="76" y="50"/>
                    </a:cubicBezTo>
                    <a:cubicBezTo>
                      <a:pt x="76" y="52"/>
                      <a:pt x="71" y="49"/>
                      <a:pt x="71" y="49"/>
                    </a:cubicBezTo>
                    <a:cubicBezTo>
                      <a:pt x="70" y="49"/>
                      <a:pt x="68" y="48"/>
                      <a:pt x="68" y="48"/>
                    </a:cubicBezTo>
                    <a:cubicBezTo>
                      <a:pt x="68" y="48"/>
                      <a:pt x="68" y="48"/>
                      <a:pt x="68" y="47"/>
                    </a:cubicBezTo>
                    <a:cubicBezTo>
                      <a:pt x="69" y="47"/>
                      <a:pt x="69" y="47"/>
                      <a:pt x="69" y="46"/>
                    </a:cubicBezTo>
                    <a:cubicBezTo>
                      <a:pt x="68" y="46"/>
                      <a:pt x="68" y="45"/>
                      <a:pt x="68" y="45"/>
                    </a:cubicBezTo>
                    <a:cubicBezTo>
                      <a:pt x="68" y="45"/>
                      <a:pt x="68" y="45"/>
                      <a:pt x="67" y="45"/>
                    </a:cubicBezTo>
                    <a:cubicBezTo>
                      <a:pt x="60" y="45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6" y="46"/>
                      <a:pt x="56" y="46"/>
                    </a:cubicBezTo>
                    <a:cubicBezTo>
                      <a:pt x="55" y="46"/>
                      <a:pt x="55" y="46"/>
                      <a:pt x="54" y="46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48"/>
                      <a:pt x="52" y="48"/>
                      <a:pt x="52" y="49"/>
                    </a:cubicBezTo>
                    <a:cubicBezTo>
                      <a:pt x="51" y="49"/>
                      <a:pt x="51" y="50"/>
                      <a:pt x="51" y="50"/>
                    </a:cubicBezTo>
                    <a:cubicBezTo>
                      <a:pt x="51" y="51"/>
                      <a:pt x="49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7" y="52"/>
                      <a:pt x="45" y="56"/>
                    </a:cubicBezTo>
                    <a:cubicBezTo>
                      <a:pt x="43" y="58"/>
                      <a:pt x="43" y="58"/>
                      <a:pt x="44" y="58"/>
                    </a:cubicBezTo>
                    <a:cubicBezTo>
                      <a:pt x="44" y="59"/>
                      <a:pt x="44" y="59"/>
                      <a:pt x="44" y="61"/>
                    </a:cubicBezTo>
                    <a:cubicBezTo>
                      <a:pt x="44" y="61"/>
                      <a:pt x="43" y="64"/>
                      <a:pt x="43" y="64"/>
                    </a:cubicBezTo>
                    <a:cubicBezTo>
                      <a:pt x="42" y="65"/>
                      <a:pt x="43" y="67"/>
                      <a:pt x="43" y="67"/>
                    </a:cubicBezTo>
                    <a:cubicBezTo>
                      <a:pt x="43" y="67"/>
                      <a:pt x="43" y="68"/>
                      <a:pt x="44" y="68"/>
                    </a:cubicBezTo>
                    <a:cubicBezTo>
                      <a:pt x="44" y="68"/>
                      <a:pt x="44" y="71"/>
                      <a:pt x="45" y="72"/>
                    </a:cubicBezTo>
                    <a:cubicBezTo>
                      <a:pt x="45" y="72"/>
                      <a:pt x="49" y="76"/>
                      <a:pt x="50" y="76"/>
                    </a:cubicBezTo>
                    <a:cubicBezTo>
                      <a:pt x="51" y="76"/>
                      <a:pt x="55" y="77"/>
                      <a:pt x="55" y="77"/>
                    </a:cubicBezTo>
                    <a:cubicBezTo>
                      <a:pt x="57" y="77"/>
                      <a:pt x="59" y="75"/>
                      <a:pt x="61" y="75"/>
                    </a:cubicBezTo>
                    <a:cubicBezTo>
                      <a:pt x="61" y="75"/>
                      <a:pt x="62" y="75"/>
                      <a:pt x="62" y="77"/>
                    </a:cubicBezTo>
                    <a:cubicBezTo>
                      <a:pt x="62" y="78"/>
                      <a:pt x="64" y="77"/>
                      <a:pt x="65" y="77"/>
                    </a:cubicBezTo>
                    <a:cubicBezTo>
                      <a:pt x="65" y="77"/>
                      <a:pt x="65" y="77"/>
                      <a:pt x="66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6" y="77"/>
                      <a:pt x="66" y="78"/>
                      <a:pt x="66" y="78"/>
                    </a:cubicBezTo>
                    <a:cubicBezTo>
                      <a:pt x="67" y="78"/>
                      <a:pt x="67" y="82"/>
                      <a:pt x="66" y="82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6" y="84"/>
                      <a:pt x="68" y="85"/>
                      <a:pt x="68" y="85"/>
                    </a:cubicBezTo>
                    <a:cubicBezTo>
                      <a:pt x="68" y="85"/>
                      <a:pt x="70" y="87"/>
                      <a:pt x="70" y="88"/>
                    </a:cubicBezTo>
                    <a:cubicBezTo>
                      <a:pt x="70" y="90"/>
                      <a:pt x="70" y="90"/>
                      <a:pt x="70" y="90"/>
                    </a:cubicBezTo>
                    <a:cubicBezTo>
                      <a:pt x="71" y="91"/>
                      <a:pt x="70" y="91"/>
                      <a:pt x="70" y="92"/>
                    </a:cubicBezTo>
                    <a:cubicBezTo>
                      <a:pt x="70" y="92"/>
                      <a:pt x="68" y="95"/>
                      <a:pt x="68" y="95"/>
                    </a:cubicBezTo>
                    <a:cubicBezTo>
                      <a:pt x="68" y="96"/>
                      <a:pt x="69" y="96"/>
                      <a:pt x="69" y="96"/>
                    </a:cubicBezTo>
                    <a:cubicBezTo>
                      <a:pt x="71" y="99"/>
                      <a:pt x="71" y="99"/>
                      <a:pt x="71" y="99"/>
                    </a:cubicBezTo>
                    <a:cubicBezTo>
                      <a:pt x="71" y="99"/>
                      <a:pt x="71" y="99"/>
                      <a:pt x="71" y="99"/>
                    </a:cubicBezTo>
                    <a:cubicBezTo>
                      <a:pt x="72" y="100"/>
                      <a:pt x="71" y="101"/>
                      <a:pt x="71" y="101"/>
                    </a:cubicBezTo>
                    <a:cubicBezTo>
                      <a:pt x="72" y="102"/>
                      <a:pt x="72" y="103"/>
                      <a:pt x="72" y="103"/>
                    </a:cubicBezTo>
                    <a:cubicBezTo>
                      <a:pt x="73" y="103"/>
                      <a:pt x="74" y="105"/>
                      <a:pt x="74" y="106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4" y="106"/>
                      <a:pt x="75" y="107"/>
                      <a:pt x="76" y="106"/>
                    </a:cubicBezTo>
                    <a:cubicBezTo>
                      <a:pt x="77" y="106"/>
                      <a:pt x="79" y="106"/>
                      <a:pt x="80" y="106"/>
                    </a:cubicBezTo>
                    <a:cubicBezTo>
                      <a:pt x="81" y="106"/>
                      <a:pt x="87" y="102"/>
                      <a:pt x="86" y="100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7" y="100"/>
                      <a:pt x="89" y="99"/>
                      <a:pt x="89" y="99"/>
                    </a:cubicBezTo>
                    <a:cubicBezTo>
                      <a:pt x="89" y="99"/>
                      <a:pt x="89" y="99"/>
                      <a:pt x="89" y="99"/>
                    </a:cubicBezTo>
                    <a:cubicBezTo>
                      <a:pt x="89" y="98"/>
                      <a:pt x="89" y="95"/>
                      <a:pt x="90" y="95"/>
                    </a:cubicBezTo>
                    <a:cubicBezTo>
                      <a:pt x="91" y="94"/>
                      <a:pt x="92" y="94"/>
                      <a:pt x="93" y="93"/>
                    </a:cubicBezTo>
                    <a:cubicBezTo>
                      <a:pt x="94" y="92"/>
                      <a:pt x="94" y="92"/>
                      <a:pt x="94" y="89"/>
                    </a:cubicBezTo>
                    <a:cubicBezTo>
                      <a:pt x="94" y="86"/>
                      <a:pt x="94" y="84"/>
                      <a:pt x="94" y="84"/>
                    </a:cubicBezTo>
                    <a:cubicBezTo>
                      <a:pt x="94" y="83"/>
                      <a:pt x="94" y="83"/>
                      <a:pt x="94" y="83"/>
                    </a:cubicBezTo>
                    <a:cubicBezTo>
                      <a:pt x="95" y="81"/>
                      <a:pt x="99" y="76"/>
                      <a:pt x="99" y="75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01" y="73"/>
                      <a:pt x="101" y="71"/>
                      <a:pt x="102" y="69"/>
                    </a:cubicBezTo>
                    <a:cubicBezTo>
                      <a:pt x="102" y="69"/>
                      <a:pt x="102" y="69"/>
                      <a:pt x="102" y="68"/>
                    </a:cubicBezTo>
                    <a:cubicBezTo>
                      <a:pt x="102" y="68"/>
                      <a:pt x="102" y="68"/>
                      <a:pt x="102" y="67"/>
                    </a:cubicBezTo>
                    <a:cubicBezTo>
                      <a:pt x="102" y="67"/>
                      <a:pt x="102" y="67"/>
                      <a:pt x="100" y="66"/>
                    </a:cubicBezTo>
                    <a:cubicBezTo>
                      <a:pt x="100" y="66"/>
                      <a:pt x="100" y="66"/>
                      <a:pt x="100" y="66"/>
                    </a:cubicBezTo>
                    <a:cubicBezTo>
                      <a:pt x="99" y="66"/>
                      <a:pt x="97" y="67"/>
                      <a:pt x="97" y="67"/>
                    </a:cubicBezTo>
                    <a:cubicBezTo>
                      <a:pt x="97" y="66"/>
                      <a:pt x="97" y="66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3"/>
                      <a:pt x="92" y="63"/>
                      <a:pt x="91" y="59"/>
                    </a:cubicBezTo>
                    <a:cubicBezTo>
                      <a:pt x="91" y="58"/>
                      <a:pt x="87" y="52"/>
                      <a:pt x="86" y="51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6" y="51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1"/>
                    </a:cubicBezTo>
                    <a:cubicBezTo>
                      <a:pt x="87" y="51"/>
                      <a:pt x="88" y="51"/>
                      <a:pt x="88" y="51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9" y="53"/>
                      <a:pt x="89" y="54"/>
                      <a:pt x="90" y="54"/>
                    </a:cubicBezTo>
                    <a:cubicBezTo>
                      <a:pt x="90" y="55"/>
                      <a:pt x="90" y="55"/>
                      <a:pt x="91" y="56"/>
                    </a:cubicBezTo>
                    <a:cubicBezTo>
                      <a:pt x="91" y="56"/>
                      <a:pt x="92" y="56"/>
                      <a:pt x="92" y="58"/>
                    </a:cubicBezTo>
                    <a:cubicBezTo>
                      <a:pt x="93" y="59"/>
                      <a:pt x="95" y="60"/>
                      <a:pt x="95" y="61"/>
                    </a:cubicBezTo>
                    <a:cubicBezTo>
                      <a:pt x="96" y="63"/>
                      <a:pt x="97" y="65"/>
                      <a:pt x="97" y="65"/>
                    </a:cubicBezTo>
                    <a:cubicBezTo>
                      <a:pt x="99" y="64"/>
                      <a:pt x="100" y="64"/>
                      <a:pt x="100" y="63"/>
                    </a:cubicBezTo>
                    <a:cubicBezTo>
                      <a:pt x="100" y="63"/>
                      <a:pt x="100" y="63"/>
                      <a:pt x="100" y="63"/>
                    </a:cubicBezTo>
                    <a:cubicBezTo>
                      <a:pt x="100" y="63"/>
                      <a:pt x="101" y="63"/>
                      <a:pt x="101" y="63"/>
                    </a:cubicBezTo>
                    <a:cubicBezTo>
                      <a:pt x="105" y="61"/>
                      <a:pt x="105" y="61"/>
                      <a:pt x="105" y="59"/>
                    </a:cubicBezTo>
                    <a:cubicBezTo>
                      <a:pt x="105" y="59"/>
                      <a:pt x="105" y="59"/>
                      <a:pt x="105" y="59"/>
                    </a:cubicBezTo>
                    <a:cubicBezTo>
                      <a:pt x="105" y="58"/>
                      <a:pt x="105" y="58"/>
                      <a:pt x="105" y="57"/>
                    </a:cubicBezTo>
                    <a:cubicBezTo>
                      <a:pt x="105" y="56"/>
                      <a:pt x="105" y="56"/>
                      <a:pt x="105" y="56"/>
                    </a:cubicBezTo>
                    <a:cubicBezTo>
                      <a:pt x="105" y="55"/>
                      <a:pt x="105" y="53"/>
                      <a:pt x="106" y="53"/>
                    </a:cubicBezTo>
                    <a:cubicBezTo>
                      <a:pt x="106" y="53"/>
                      <a:pt x="105" y="53"/>
                      <a:pt x="105" y="53"/>
                    </a:cubicBezTo>
                    <a:cubicBezTo>
                      <a:pt x="105" y="53"/>
                      <a:pt x="105" y="52"/>
                      <a:pt x="105" y="52"/>
                    </a:cubicBezTo>
                    <a:cubicBezTo>
                      <a:pt x="105" y="52"/>
                      <a:pt x="104" y="52"/>
                      <a:pt x="104" y="52"/>
                    </a:cubicBezTo>
                    <a:cubicBezTo>
                      <a:pt x="104" y="52"/>
                      <a:pt x="104" y="52"/>
                      <a:pt x="104" y="52"/>
                    </a:cubicBezTo>
                    <a:cubicBezTo>
                      <a:pt x="103" y="52"/>
                      <a:pt x="103" y="52"/>
                      <a:pt x="103" y="52"/>
                    </a:cubicBezTo>
                    <a:cubicBezTo>
                      <a:pt x="102" y="52"/>
                      <a:pt x="102" y="52"/>
                      <a:pt x="102" y="52"/>
                    </a:cubicBezTo>
                    <a:cubicBezTo>
                      <a:pt x="102" y="52"/>
                      <a:pt x="102" y="52"/>
                      <a:pt x="102" y="52"/>
                    </a:cubicBezTo>
                    <a:cubicBezTo>
                      <a:pt x="102" y="53"/>
                      <a:pt x="102" y="53"/>
                      <a:pt x="101" y="53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00" y="53"/>
                      <a:pt x="100" y="53"/>
                      <a:pt x="98" y="51"/>
                    </a:cubicBezTo>
                    <a:cubicBezTo>
                      <a:pt x="98" y="51"/>
                      <a:pt x="98" y="51"/>
                      <a:pt x="98" y="51"/>
                    </a:cubicBezTo>
                    <a:cubicBezTo>
                      <a:pt x="97" y="49"/>
                      <a:pt x="101" y="49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5" y="49"/>
                      <a:pt x="105" y="49"/>
                      <a:pt x="110" y="49"/>
                    </a:cubicBezTo>
                    <a:cubicBezTo>
                      <a:pt x="110" y="49"/>
                      <a:pt x="110" y="49"/>
                      <a:pt x="110" y="49"/>
                    </a:cubicBezTo>
                    <a:cubicBezTo>
                      <a:pt x="113" y="49"/>
                      <a:pt x="113" y="49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3"/>
                      <a:pt x="113" y="53"/>
                      <a:pt x="113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9"/>
                      <a:pt x="113" y="62"/>
                      <a:pt x="113" y="64"/>
                    </a:cubicBezTo>
                    <a:cubicBezTo>
                      <a:pt x="113" y="91"/>
                      <a:pt x="91" y="114"/>
                      <a:pt x="64" y="1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ECFFBFB-6527-46D0-9065-5EE24BB8B679}"/>
                </a:ext>
              </a:extLst>
            </p:cNvPr>
            <p:cNvCxnSpPr>
              <a:cxnSpLocks/>
            </p:cNvCxnSpPr>
            <p:nvPr/>
          </p:nvCxnSpPr>
          <p:spPr>
            <a:xfrm>
              <a:off x="5913055" y="4352751"/>
              <a:ext cx="2377335" cy="1087437"/>
            </a:xfrm>
            <a:prstGeom prst="line">
              <a:avLst/>
            </a:prstGeom>
            <a:ln w="12700">
              <a:solidFill>
                <a:schemeClr val="accent4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">
            <a:extLst>
              <a:ext uri="{FF2B5EF4-FFF2-40B4-BE49-F238E27FC236}">
                <a16:creationId xmlns:a16="http://schemas.microsoft.com/office/drawing/2014/main" id="{09A53870-7A44-4B27-AF9E-B8E211C0273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0588" y="1600200"/>
            <a:ext cx="6948487" cy="709613"/>
            <a:chOff x="3078480" y="2056446"/>
            <a:chExt cx="6035040" cy="616811"/>
          </a:xfrm>
        </p:grpSpPr>
        <p:grpSp>
          <p:nvGrpSpPr>
            <p:cNvPr id="62491" name="Group 3">
              <a:extLst>
                <a:ext uri="{FF2B5EF4-FFF2-40B4-BE49-F238E27FC236}">
                  <a16:creationId xmlns:a16="http://schemas.microsoft.com/office/drawing/2014/main" id="{2123D6ED-EDE5-4D0A-881A-6B940EE593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8480" y="2056446"/>
              <a:ext cx="6035040" cy="616811"/>
              <a:chOff x="3078480" y="2056446"/>
              <a:chExt cx="6035040" cy="616811"/>
            </a:xfrm>
          </p:grpSpPr>
          <p:sp>
            <p:nvSpPr>
              <p:cNvPr id="62494" name="Freeform 152">
                <a:extLst>
                  <a:ext uri="{FF2B5EF4-FFF2-40B4-BE49-F238E27FC236}">
                    <a16:creationId xmlns:a16="http://schemas.microsoft.com/office/drawing/2014/main" id="{2ABDF43E-35EF-452D-B6E2-4F1087C81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8480" y="2056446"/>
                <a:ext cx="6035040" cy="616811"/>
              </a:xfrm>
              <a:custGeom>
                <a:avLst/>
                <a:gdLst>
                  <a:gd name="T0" fmla="*/ 2147483646 w 1840"/>
                  <a:gd name="T1" fmla="*/ 2147483646 h 188"/>
                  <a:gd name="T2" fmla="*/ 2147483646 w 1840"/>
                  <a:gd name="T3" fmla="*/ 2147483646 h 188"/>
                  <a:gd name="T4" fmla="*/ 2147483646 w 1840"/>
                  <a:gd name="T5" fmla="*/ 0 h 188"/>
                  <a:gd name="T6" fmla="*/ 2147483646 w 1840"/>
                  <a:gd name="T7" fmla="*/ 0 h 188"/>
                  <a:gd name="T8" fmla="*/ 0 w 1840"/>
                  <a:gd name="T9" fmla="*/ 2147483646 h 188"/>
                  <a:gd name="T10" fmla="*/ 0 w 1840"/>
                  <a:gd name="T11" fmla="*/ 2147483646 h 188"/>
                  <a:gd name="T12" fmla="*/ 2147483646 w 1840"/>
                  <a:gd name="T13" fmla="*/ 2147483646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40" h="188">
                    <a:moveTo>
                      <a:pt x="1840" y="188"/>
                    </a:moveTo>
                    <a:cubicBezTo>
                      <a:pt x="1840" y="16"/>
                      <a:pt x="1840" y="16"/>
                      <a:pt x="1840" y="16"/>
                    </a:cubicBezTo>
                    <a:cubicBezTo>
                      <a:pt x="1840" y="7"/>
                      <a:pt x="1833" y="0"/>
                      <a:pt x="182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88"/>
                      <a:pt x="0" y="188"/>
                      <a:pt x="0" y="188"/>
                    </a:cubicBezTo>
                    <a:lnTo>
                      <a:pt x="1840" y="188"/>
                    </a:lnTo>
                    <a:close/>
                  </a:path>
                </a:pathLst>
              </a:custGeom>
              <a:solidFill>
                <a:srgbClr val="D3D7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5" name="Oval 153">
                <a:extLst>
                  <a:ext uri="{FF2B5EF4-FFF2-40B4-BE49-F238E27FC236}">
                    <a16:creationId xmlns:a16="http://schemas.microsoft.com/office/drawing/2014/main" id="{417B22AE-4766-4B77-A5AD-A0D3524D2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06009" y="2102187"/>
                <a:ext cx="85938" cy="85938"/>
              </a:xfrm>
              <a:prstGeom prst="ellipse">
                <a:avLst/>
              </a:prstGeom>
              <a:solidFill>
                <a:srgbClr val="E76A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6" name="Oval 154">
                <a:extLst>
                  <a:ext uri="{FF2B5EF4-FFF2-40B4-BE49-F238E27FC236}">
                    <a16:creationId xmlns:a16="http://schemas.microsoft.com/office/drawing/2014/main" id="{76C96BC6-9FF9-4C4A-8F84-9F338007B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7688" y="2102187"/>
                <a:ext cx="85938" cy="85938"/>
              </a:xfrm>
              <a:prstGeom prst="ellipse">
                <a:avLst/>
              </a:prstGeom>
              <a:solidFill>
                <a:srgbClr val="FEC0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7" name="Oval 155">
                <a:extLst>
                  <a:ext uri="{FF2B5EF4-FFF2-40B4-BE49-F238E27FC236}">
                    <a16:creationId xmlns:a16="http://schemas.microsoft.com/office/drawing/2014/main" id="{D5297404-65CE-4F18-A025-62D05A1F4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65209" y="2102187"/>
                <a:ext cx="85938" cy="85938"/>
              </a:xfrm>
              <a:prstGeom prst="ellipse">
                <a:avLst/>
              </a:prstGeom>
              <a:solidFill>
                <a:srgbClr val="81D1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8" name="Rectangle 158">
                <a:extLst>
                  <a:ext uri="{FF2B5EF4-FFF2-40B4-BE49-F238E27FC236}">
                    <a16:creationId xmlns:a16="http://schemas.microsoft.com/office/drawing/2014/main" id="{2E5AD773-88BF-4D1E-B661-DDB94C035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480" y="2387722"/>
                <a:ext cx="6035040" cy="246724"/>
              </a:xfrm>
              <a:prstGeom prst="rect">
                <a:avLst/>
              </a:prstGeom>
              <a:solidFill>
                <a:srgbClr val="D3D7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9" name="Rectangle 159">
                <a:extLst>
                  <a:ext uri="{FF2B5EF4-FFF2-40B4-BE49-F238E27FC236}">
                    <a16:creationId xmlns:a16="http://schemas.microsoft.com/office/drawing/2014/main" id="{57658AAE-537D-46A0-989F-404EEDCCF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885" y="2437621"/>
                <a:ext cx="1279362" cy="196825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0" name="Rectangle 161">
                <a:extLst>
                  <a:ext uri="{FF2B5EF4-FFF2-40B4-BE49-F238E27FC236}">
                    <a16:creationId xmlns:a16="http://schemas.microsoft.com/office/drawing/2014/main" id="{C2392B3B-95EE-4FEE-8712-5D5098FC2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010" y="2229708"/>
                <a:ext cx="5244968" cy="1510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1" name="Oval 162">
                <a:extLst>
                  <a:ext uri="{FF2B5EF4-FFF2-40B4-BE49-F238E27FC236}">
                    <a16:creationId xmlns:a16="http://schemas.microsoft.com/office/drawing/2014/main" id="{E85F6ADB-0C62-476E-9D8B-7F53B0A07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588" y="2204758"/>
                <a:ext cx="203756" cy="202369"/>
              </a:xfrm>
              <a:prstGeom prst="ellipse">
                <a:avLst/>
              </a:prstGeom>
              <a:solidFill>
                <a:srgbClr val="D6D7D8"/>
              </a:solidFill>
              <a:ln w="7938">
                <a:solidFill>
                  <a:srgbClr val="A7A9A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2" name="Freeform 163">
                <a:extLst>
                  <a:ext uri="{FF2B5EF4-FFF2-40B4-BE49-F238E27FC236}">
                    <a16:creationId xmlns:a16="http://schemas.microsoft.com/office/drawing/2014/main" id="{69867DBD-95F2-4B60-82A0-43C72C889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557" y="2250499"/>
                <a:ext cx="117818" cy="110887"/>
              </a:xfrm>
              <a:custGeom>
                <a:avLst/>
                <a:gdLst>
                  <a:gd name="T0" fmla="*/ 0 w 36"/>
                  <a:gd name="T1" fmla="*/ 2147483646 h 34"/>
                  <a:gd name="T2" fmla="*/ 2147483646 w 36"/>
                  <a:gd name="T3" fmla="*/ 2147483646 h 34"/>
                  <a:gd name="T4" fmla="*/ 2147483646 w 36"/>
                  <a:gd name="T5" fmla="*/ 2147483646 h 34"/>
                  <a:gd name="T6" fmla="*/ 2147483646 w 36"/>
                  <a:gd name="T7" fmla="*/ 2147483646 h 34"/>
                  <a:gd name="T8" fmla="*/ 2147483646 w 36"/>
                  <a:gd name="T9" fmla="*/ 2147483646 h 34"/>
                  <a:gd name="T10" fmla="*/ 2147483646 w 36"/>
                  <a:gd name="T11" fmla="*/ 2147483646 h 34"/>
                  <a:gd name="T12" fmla="*/ 2147483646 w 36"/>
                  <a:gd name="T13" fmla="*/ 2147483646 h 34"/>
                  <a:gd name="T14" fmla="*/ 2147483646 w 36"/>
                  <a:gd name="T15" fmla="*/ 2147483646 h 34"/>
                  <a:gd name="T16" fmla="*/ 2147483646 w 36"/>
                  <a:gd name="T17" fmla="*/ 2147483646 h 34"/>
                  <a:gd name="T18" fmla="*/ 2147483646 w 36"/>
                  <a:gd name="T19" fmla="*/ 2147483646 h 34"/>
                  <a:gd name="T20" fmla="*/ 2147483646 w 36"/>
                  <a:gd name="T21" fmla="*/ 2147483646 h 34"/>
                  <a:gd name="T22" fmla="*/ 2147483646 w 36"/>
                  <a:gd name="T23" fmla="*/ 2147483646 h 34"/>
                  <a:gd name="T24" fmla="*/ 2147483646 w 36"/>
                  <a:gd name="T25" fmla="*/ 2147483646 h 34"/>
                  <a:gd name="T26" fmla="*/ 2147483646 w 36"/>
                  <a:gd name="T27" fmla="*/ 2147483646 h 34"/>
                  <a:gd name="T28" fmla="*/ 2147483646 w 36"/>
                  <a:gd name="T29" fmla="*/ 2147483646 h 34"/>
                  <a:gd name="T30" fmla="*/ 2147483646 w 36"/>
                  <a:gd name="T31" fmla="*/ 2147483646 h 34"/>
                  <a:gd name="T32" fmla="*/ 2147483646 w 36"/>
                  <a:gd name="T33" fmla="*/ 2147483646 h 34"/>
                  <a:gd name="T34" fmla="*/ 2147483646 w 36"/>
                  <a:gd name="T35" fmla="*/ 2147483646 h 34"/>
                  <a:gd name="T36" fmla="*/ 2147483646 w 36"/>
                  <a:gd name="T37" fmla="*/ 2147483646 h 34"/>
                  <a:gd name="T38" fmla="*/ 2147483646 w 36"/>
                  <a:gd name="T39" fmla="*/ 2147483646 h 34"/>
                  <a:gd name="T40" fmla="*/ 2147483646 w 36"/>
                  <a:gd name="T41" fmla="*/ 2147483646 h 34"/>
                  <a:gd name="T42" fmla="*/ 0 w 36"/>
                  <a:gd name="T43" fmla="*/ 2147483646 h 34"/>
                  <a:gd name="T44" fmla="*/ 0 w 36"/>
                  <a:gd name="T45" fmla="*/ 2147483646 h 34"/>
                  <a:gd name="T46" fmla="*/ 0 w 36"/>
                  <a:gd name="T47" fmla="*/ 2147483646 h 3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6" h="34">
                    <a:moveTo>
                      <a:pt x="0" y="17"/>
                    </a:moveTo>
                    <a:cubicBezTo>
                      <a:pt x="0" y="18"/>
                      <a:pt x="0" y="18"/>
                      <a:pt x="1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8" y="34"/>
                      <a:pt x="18" y="34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2"/>
                      <a:pt x="20" y="31"/>
                      <a:pt x="19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5" y="20"/>
                      <a:pt x="36" y="19"/>
                      <a:pt x="36" y="18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4"/>
                      <a:pt x="35" y="13"/>
                      <a:pt x="33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4"/>
                      <a:pt x="20" y="3"/>
                      <a:pt x="19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6" y="0"/>
                      <a:pt x="16" y="1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3" name="Oval 164">
                <a:extLst>
                  <a:ext uri="{FF2B5EF4-FFF2-40B4-BE49-F238E27FC236}">
                    <a16:creationId xmlns:a16="http://schemas.microsoft.com/office/drawing/2014/main" id="{6609B561-D02F-410A-819A-8FE118E86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679" y="2236638"/>
                <a:ext cx="137223" cy="134451"/>
              </a:xfrm>
              <a:prstGeom prst="ellipse">
                <a:avLst/>
              </a:prstGeom>
              <a:solidFill>
                <a:srgbClr val="D6D7D8"/>
              </a:solidFill>
              <a:ln w="7938">
                <a:solidFill>
                  <a:srgbClr val="A7A9A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4" name="Freeform 165">
                <a:extLst>
                  <a:ext uri="{FF2B5EF4-FFF2-40B4-BE49-F238E27FC236}">
                    <a16:creationId xmlns:a16="http://schemas.microsoft.com/office/drawing/2014/main" id="{CF3B3CA4-1F3B-406B-9960-E5C2EE1AD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6787" y="2267132"/>
                <a:ext cx="79008" cy="74849"/>
              </a:xfrm>
              <a:custGeom>
                <a:avLst/>
                <a:gdLst>
                  <a:gd name="T0" fmla="*/ 2147483646 w 24"/>
                  <a:gd name="T1" fmla="*/ 2147483646 h 23"/>
                  <a:gd name="T2" fmla="*/ 2147483646 w 24"/>
                  <a:gd name="T3" fmla="*/ 2147483646 h 23"/>
                  <a:gd name="T4" fmla="*/ 2147483646 w 24"/>
                  <a:gd name="T5" fmla="*/ 2147483646 h 23"/>
                  <a:gd name="T6" fmla="*/ 2147483646 w 24"/>
                  <a:gd name="T7" fmla="*/ 2147483646 h 23"/>
                  <a:gd name="T8" fmla="*/ 2147483646 w 24"/>
                  <a:gd name="T9" fmla="*/ 2147483646 h 23"/>
                  <a:gd name="T10" fmla="*/ 2147483646 w 24"/>
                  <a:gd name="T11" fmla="*/ 2147483646 h 23"/>
                  <a:gd name="T12" fmla="*/ 2147483646 w 24"/>
                  <a:gd name="T13" fmla="*/ 2147483646 h 23"/>
                  <a:gd name="T14" fmla="*/ 2147483646 w 24"/>
                  <a:gd name="T15" fmla="*/ 2147483646 h 23"/>
                  <a:gd name="T16" fmla="*/ 2147483646 w 24"/>
                  <a:gd name="T17" fmla="*/ 2147483646 h 23"/>
                  <a:gd name="T18" fmla="*/ 2147483646 w 24"/>
                  <a:gd name="T19" fmla="*/ 2147483646 h 23"/>
                  <a:gd name="T20" fmla="*/ 0 w 24"/>
                  <a:gd name="T21" fmla="*/ 2147483646 h 23"/>
                  <a:gd name="T22" fmla="*/ 0 w 24"/>
                  <a:gd name="T23" fmla="*/ 2147483646 h 23"/>
                  <a:gd name="T24" fmla="*/ 2147483646 w 24"/>
                  <a:gd name="T25" fmla="*/ 2147483646 h 23"/>
                  <a:gd name="T26" fmla="*/ 2147483646 w 24"/>
                  <a:gd name="T27" fmla="*/ 2147483646 h 23"/>
                  <a:gd name="T28" fmla="*/ 2147483646 w 24"/>
                  <a:gd name="T29" fmla="*/ 2147483646 h 23"/>
                  <a:gd name="T30" fmla="*/ 2147483646 w 24"/>
                  <a:gd name="T31" fmla="*/ 2147483646 h 23"/>
                  <a:gd name="T32" fmla="*/ 2147483646 w 24"/>
                  <a:gd name="T33" fmla="*/ 2147483646 h 23"/>
                  <a:gd name="T34" fmla="*/ 2147483646 w 24"/>
                  <a:gd name="T35" fmla="*/ 2147483646 h 23"/>
                  <a:gd name="T36" fmla="*/ 2147483646 w 24"/>
                  <a:gd name="T37" fmla="*/ 2147483646 h 23"/>
                  <a:gd name="T38" fmla="*/ 2147483646 w 24"/>
                  <a:gd name="T39" fmla="*/ 2147483646 h 23"/>
                  <a:gd name="T40" fmla="*/ 2147483646 w 24"/>
                  <a:gd name="T41" fmla="*/ 2147483646 h 23"/>
                  <a:gd name="T42" fmla="*/ 2147483646 w 24"/>
                  <a:gd name="T43" fmla="*/ 2147483646 h 23"/>
                  <a:gd name="T44" fmla="*/ 2147483646 w 24"/>
                  <a:gd name="T45" fmla="*/ 2147483646 h 23"/>
                  <a:gd name="T46" fmla="*/ 2147483646 w 24"/>
                  <a:gd name="T47" fmla="*/ 2147483646 h 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4" h="23">
                    <a:moveTo>
                      <a:pt x="24" y="12"/>
                    </a:move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0"/>
                      <a:pt x="12" y="0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1" y="14"/>
                      <a:pt x="2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1"/>
                      <a:pt x="11" y="22"/>
                      <a:pt x="11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3"/>
                      <a:pt x="14" y="2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5" name="Rectangle 166">
                <a:extLst>
                  <a:ext uri="{FF2B5EF4-FFF2-40B4-BE49-F238E27FC236}">
                    <a16:creationId xmlns:a16="http://schemas.microsoft.com/office/drawing/2014/main" id="{E057B505-E44F-4B6D-91F3-200C2BEBD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020" y="2437621"/>
                <a:ext cx="200984" cy="196825"/>
              </a:xfrm>
              <a:prstGeom prst="rect">
                <a:avLst/>
              </a:pr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506" name="Freeform 167">
                <a:extLst>
                  <a:ext uri="{FF2B5EF4-FFF2-40B4-BE49-F238E27FC236}">
                    <a16:creationId xmlns:a16="http://schemas.microsoft.com/office/drawing/2014/main" id="{BFFB4A72-8B9F-4B80-BA9B-F362E6A9F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310" y="2519400"/>
                <a:ext cx="49899" cy="48514"/>
              </a:xfrm>
              <a:custGeom>
                <a:avLst/>
                <a:gdLst>
                  <a:gd name="T0" fmla="*/ 2147483646 w 36"/>
                  <a:gd name="T1" fmla="*/ 2147483646 h 35"/>
                  <a:gd name="T2" fmla="*/ 2147483646 w 36"/>
                  <a:gd name="T3" fmla="*/ 2147483646 h 35"/>
                  <a:gd name="T4" fmla="*/ 2147483646 w 36"/>
                  <a:gd name="T5" fmla="*/ 2147483646 h 35"/>
                  <a:gd name="T6" fmla="*/ 2147483646 w 36"/>
                  <a:gd name="T7" fmla="*/ 0 h 35"/>
                  <a:gd name="T8" fmla="*/ 2147483646 w 36"/>
                  <a:gd name="T9" fmla="*/ 2147483646 h 35"/>
                  <a:gd name="T10" fmla="*/ 2147483646 w 36"/>
                  <a:gd name="T11" fmla="*/ 0 h 35"/>
                  <a:gd name="T12" fmla="*/ 0 w 36"/>
                  <a:gd name="T13" fmla="*/ 2147483646 h 35"/>
                  <a:gd name="T14" fmla="*/ 2147483646 w 36"/>
                  <a:gd name="T15" fmla="*/ 2147483646 h 35"/>
                  <a:gd name="T16" fmla="*/ 0 w 36"/>
                  <a:gd name="T17" fmla="*/ 2147483646 h 35"/>
                  <a:gd name="T18" fmla="*/ 2147483646 w 36"/>
                  <a:gd name="T19" fmla="*/ 2147483646 h 35"/>
                  <a:gd name="T20" fmla="*/ 2147483646 w 36"/>
                  <a:gd name="T21" fmla="*/ 2147483646 h 35"/>
                  <a:gd name="T22" fmla="*/ 2147483646 w 36"/>
                  <a:gd name="T23" fmla="*/ 2147483646 h 35"/>
                  <a:gd name="T24" fmla="*/ 2147483646 w 36"/>
                  <a:gd name="T25" fmla="*/ 2147483646 h 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6" h="35">
                    <a:moveTo>
                      <a:pt x="36" y="31"/>
                    </a:moveTo>
                    <a:lnTo>
                      <a:pt x="24" y="19"/>
                    </a:lnTo>
                    <a:lnTo>
                      <a:pt x="36" y="5"/>
                    </a:lnTo>
                    <a:lnTo>
                      <a:pt x="31" y="0"/>
                    </a:lnTo>
                    <a:lnTo>
                      <a:pt x="19" y="1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15" y="19"/>
                    </a:lnTo>
                    <a:lnTo>
                      <a:pt x="0" y="31"/>
                    </a:lnTo>
                    <a:lnTo>
                      <a:pt x="5" y="35"/>
                    </a:lnTo>
                    <a:lnTo>
                      <a:pt x="19" y="21"/>
                    </a:lnTo>
                    <a:lnTo>
                      <a:pt x="31" y="35"/>
                    </a:lnTo>
                    <a:lnTo>
                      <a:pt x="36" y="31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7" name="Freeform 169">
                <a:extLst>
                  <a:ext uri="{FF2B5EF4-FFF2-40B4-BE49-F238E27FC236}">
                    <a16:creationId xmlns:a16="http://schemas.microsoft.com/office/drawing/2014/main" id="{15DCB89B-D233-4811-862F-0BCB7E2BB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7702" y="2305942"/>
                <a:ext cx="26336" cy="12475"/>
              </a:xfrm>
              <a:custGeom>
                <a:avLst/>
                <a:gdLst>
                  <a:gd name="T0" fmla="*/ 2147483646 w 19"/>
                  <a:gd name="T1" fmla="*/ 0 h 9"/>
                  <a:gd name="T2" fmla="*/ 2147483646 w 19"/>
                  <a:gd name="T3" fmla="*/ 0 h 9"/>
                  <a:gd name="T4" fmla="*/ 2147483646 w 19"/>
                  <a:gd name="T5" fmla="*/ 2147483646 h 9"/>
                  <a:gd name="T6" fmla="*/ 2147483646 w 19"/>
                  <a:gd name="T7" fmla="*/ 2147483646 h 9"/>
                  <a:gd name="T8" fmla="*/ 2147483646 w 19"/>
                  <a:gd name="T9" fmla="*/ 2147483646 h 9"/>
                  <a:gd name="T10" fmla="*/ 0 w 19"/>
                  <a:gd name="T11" fmla="*/ 0 h 9"/>
                  <a:gd name="T12" fmla="*/ 2147483646 w 19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" h="9">
                    <a:moveTo>
                      <a:pt x="10" y="0"/>
                    </a:moveTo>
                    <a:lnTo>
                      <a:pt x="19" y="0"/>
                    </a:lnTo>
                    <a:lnTo>
                      <a:pt x="14" y="5"/>
                    </a:lnTo>
                    <a:lnTo>
                      <a:pt x="10" y="9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8" name="Freeform 170">
                <a:extLst>
                  <a:ext uri="{FF2B5EF4-FFF2-40B4-BE49-F238E27FC236}">
                    <a16:creationId xmlns:a16="http://schemas.microsoft.com/office/drawing/2014/main" id="{41654A6B-1328-4D03-B067-0830B3189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3640" y="2276835"/>
                <a:ext cx="62375" cy="72077"/>
              </a:xfrm>
              <a:custGeom>
                <a:avLst/>
                <a:gdLst>
                  <a:gd name="T0" fmla="*/ 2147483646 w 19"/>
                  <a:gd name="T1" fmla="*/ 2147483646 h 22"/>
                  <a:gd name="T2" fmla="*/ 2147483646 w 19"/>
                  <a:gd name="T3" fmla="*/ 2147483646 h 22"/>
                  <a:gd name="T4" fmla="*/ 2147483646 w 19"/>
                  <a:gd name="T5" fmla="*/ 2147483646 h 22"/>
                  <a:gd name="T6" fmla="*/ 2147483646 w 19"/>
                  <a:gd name="T7" fmla="*/ 2147483646 h 22"/>
                  <a:gd name="T8" fmla="*/ 2147483646 w 19"/>
                  <a:gd name="T9" fmla="*/ 2147483646 h 22"/>
                  <a:gd name="T10" fmla="*/ 2147483646 w 19"/>
                  <a:gd name="T11" fmla="*/ 2147483646 h 22"/>
                  <a:gd name="T12" fmla="*/ 2147483646 w 19"/>
                  <a:gd name="T13" fmla="*/ 2147483646 h 22"/>
                  <a:gd name="T14" fmla="*/ 2147483646 w 19"/>
                  <a:gd name="T15" fmla="*/ 2147483646 h 22"/>
                  <a:gd name="T16" fmla="*/ 2147483646 w 19"/>
                  <a:gd name="T17" fmla="*/ 0 h 22"/>
                  <a:gd name="T18" fmla="*/ 2147483646 w 19"/>
                  <a:gd name="T19" fmla="*/ 2147483646 h 22"/>
                  <a:gd name="T20" fmla="*/ 0 w 19"/>
                  <a:gd name="T21" fmla="*/ 2147483646 h 22"/>
                  <a:gd name="T22" fmla="*/ 2147483646 w 19"/>
                  <a:gd name="T23" fmla="*/ 2147483646 h 22"/>
                  <a:gd name="T24" fmla="*/ 2147483646 w 19"/>
                  <a:gd name="T25" fmla="*/ 2147483646 h 22"/>
                  <a:gd name="T26" fmla="*/ 2147483646 w 19"/>
                  <a:gd name="T27" fmla="*/ 2147483646 h 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" h="22">
                    <a:moveTo>
                      <a:pt x="17" y="12"/>
                    </a:moveTo>
                    <a:cubicBezTo>
                      <a:pt x="17" y="16"/>
                      <a:pt x="14" y="20"/>
                      <a:pt x="10" y="20"/>
                    </a:cubicBezTo>
                    <a:cubicBezTo>
                      <a:pt x="6" y="20"/>
                      <a:pt x="2" y="16"/>
                      <a:pt x="2" y="12"/>
                    </a:cubicBezTo>
                    <a:cubicBezTo>
                      <a:pt x="2" y="8"/>
                      <a:pt x="6" y="5"/>
                      <a:pt x="10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4" y="3"/>
                      <a:pt x="0" y="7"/>
                      <a:pt x="0" y="12"/>
                    </a:cubicBezTo>
                    <a:cubicBezTo>
                      <a:pt x="0" y="18"/>
                      <a:pt x="4" y="22"/>
                      <a:pt x="10" y="22"/>
                    </a:cubicBezTo>
                    <a:cubicBezTo>
                      <a:pt x="15" y="22"/>
                      <a:pt x="19" y="18"/>
                      <a:pt x="19" y="12"/>
                    </a:cubicBezTo>
                    <a:lnTo>
                      <a:pt x="17" y="12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9" name="Freeform 171">
                <a:extLst>
                  <a:ext uri="{FF2B5EF4-FFF2-40B4-BE49-F238E27FC236}">
                    <a16:creationId xmlns:a16="http://schemas.microsoft.com/office/drawing/2014/main" id="{403B0390-8EC9-4D1D-872A-483DB25A5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8686" y="2279607"/>
                <a:ext cx="65147" cy="65147"/>
              </a:xfrm>
              <a:custGeom>
                <a:avLst/>
                <a:gdLst>
                  <a:gd name="T0" fmla="*/ 2147483646 w 47"/>
                  <a:gd name="T1" fmla="*/ 2147483646 h 47"/>
                  <a:gd name="T2" fmla="*/ 2147483646 w 47"/>
                  <a:gd name="T3" fmla="*/ 0 h 47"/>
                  <a:gd name="T4" fmla="*/ 2147483646 w 47"/>
                  <a:gd name="T5" fmla="*/ 2147483646 h 47"/>
                  <a:gd name="T6" fmla="*/ 2147483646 w 47"/>
                  <a:gd name="T7" fmla="*/ 0 h 47"/>
                  <a:gd name="T8" fmla="*/ 0 w 47"/>
                  <a:gd name="T9" fmla="*/ 2147483646 h 47"/>
                  <a:gd name="T10" fmla="*/ 2147483646 w 47"/>
                  <a:gd name="T11" fmla="*/ 2147483646 h 47"/>
                  <a:gd name="T12" fmla="*/ 0 w 47"/>
                  <a:gd name="T13" fmla="*/ 2147483646 h 47"/>
                  <a:gd name="T14" fmla="*/ 2147483646 w 47"/>
                  <a:gd name="T15" fmla="*/ 2147483646 h 47"/>
                  <a:gd name="T16" fmla="*/ 2147483646 w 47"/>
                  <a:gd name="T17" fmla="*/ 2147483646 h 47"/>
                  <a:gd name="T18" fmla="*/ 2147483646 w 47"/>
                  <a:gd name="T19" fmla="*/ 2147483646 h 47"/>
                  <a:gd name="T20" fmla="*/ 2147483646 w 47"/>
                  <a:gd name="T21" fmla="*/ 2147483646 h 47"/>
                  <a:gd name="T22" fmla="*/ 2147483646 w 47"/>
                  <a:gd name="T23" fmla="*/ 2147483646 h 47"/>
                  <a:gd name="T24" fmla="*/ 2147483646 w 47"/>
                  <a:gd name="T25" fmla="*/ 2147483646 h 4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7" h="47">
                    <a:moveTo>
                      <a:pt x="47" y="5"/>
                    </a:moveTo>
                    <a:lnTo>
                      <a:pt x="42" y="0"/>
                    </a:lnTo>
                    <a:lnTo>
                      <a:pt x="23" y="19"/>
                    </a:lnTo>
                    <a:lnTo>
                      <a:pt x="4" y="0"/>
                    </a:lnTo>
                    <a:lnTo>
                      <a:pt x="0" y="5"/>
                    </a:lnTo>
                    <a:lnTo>
                      <a:pt x="19" y="24"/>
                    </a:lnTo>
                    <a:lnTo>
                      <a:pt x="0" y="43"/>
                    </a:lnTo>
                    <a:lnTo>
                      <a:pt x="4" y="47"/>
                    </a:lnTo>
                    <a:lnTo>
                      <a:pt x="23" y="28"/>
                    </a:lnTo>
                    <a:lnTo>
                      <a:pt x="42" y="47"/>
                    </a:lnTo>
                    <a:lnTo>
                      <a:pt x="47" y="43"/>
                    </a:lnTo>
                    <a:lnTo>
                      <a:pt x="28" y="24"/>
                    </a:lnTo>
                    <a:lnTo>
                      <a:pt x="47" y="5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0" name="Freeform 172">
                <a:extLst>
                  <a:ext uri="{FF2B5EF4-FFF2-40B4-BE49-F238E27FC236}">
                    <a16:creationId xmlns:a16="http://schemas.microsoft.com/office/drawing/2014/main" id="{29D20D75-0FA0-4F5F-8622-286CB34C98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02657" y="2272676"/>
                <a:ext cx="83165" cy="79008"/>
              </a:xfrm>
              <a:custGeom>
                <a:avLst/>
                <a:gdLst>
                  <a:gd name="T0" fmla="*/ 2147483646 w 25"/>
                  <a:gd name="T1" fmla="*/ 0 h 24"/>
                  <a:gd name="T2" fmla="*/ 2147483646 w 25"/>
                  <a:gd name="T3" fmla="*/ 2147483646 h 24"/>
                  <a:gd name="T4" fmla="*/ 2147483646 w 25"/>
                  <a:gd name="T5" fmla="*/ 2147483646 h 24"/>
                  <a:gd name="T6" fmla="*/ 0 w 25"/>
                  <a:gd name="T7" fmla="*/ 2147483646 h 24"/>
                  <a:gd name="T8" fmla="*/ 2147483646 w 25"/>
                  <a:gd name="T9" fmla="*/ 2147483646 h 24"/>
                  <a:gd name="T10" fmla="*/ 2147483646 w 25"/>
                  <a:gd name="T11" fmla="*/ 2147483646 h 24"/>
                  <a:gd name="T12" fmla="*/ 2147483646 w 25"/>
                  <a:gd name="T13" fmla="*/ 2147483646 h 24"/>
                  <a:gd name="T14" fmla="*/ 2147483646 w 25"/>
                  <a:gd name="T15" fmla="*/ 2147483646 h 24"/>
                  <a:gd name="T16" fmla="*/ 2147483646 w 25"/>
                  <a:gd name="T17" fmla="*/ 0 h 24"/>
                  <a:gd name="T18" fmla="*/ 2147483646 w 25"/>
                  <a:gd name="T19" fmla="*/ 2147483646 h 24"/>
                  <a:gd name="T20" fmla="*/ 2147483646 w 25"/>
                  <a:gd name="T21" fmla="*/ 2147483646 h 24"/>
                  <a:gd name="T22" fmla="*/ 2147483646 w 25"/>
                  <a:gd name="T23" fmla="*/ 2147483646 h 24"/>
                  <a:gd name="T24" fmla="*/ 2147483646 w 25"/>
                  <a:gd name="T25" fmla="*/ 2147483646 h 24"/>
                  <a:gd name="T26" fmla="*/ 2147483646 w 25"/>
                  <a:gd name="T27" fmla="*/ 2147483646 h 2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" h="24">
                    <a:moveTo>
                      <a:pt x="15" y="0"/>
                    </a:moveTo>
                    <a:cubicBezTo>
                      <a:pt x="9" y="0"/>
                      <a:pt x="5" y="4"/>
                      <a:pt x="5" y="10"/>
                    </a:cubicBezTo>
                    <a:cubicBezTo>
                      <a:pt x="5" y="12"/>
                      <a:pt x="6" y="13"/>
                      <a:pt x="6" y="1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9"/>
                      <a:pt x="12" y="20"/>
                      <a:pt x="15" y="20"/>
                    </a:cubicBezTo>
                    <a:cubicBezTo>
                      <a:pt x="20" y="20"/>
                      <a:pt x="25" y="15"/>
                      <a:pt x="25" y="10"/>
                    </a:cubicBezTo>
                    <a:cubicBezTo>
                      <a:pt x="25" y="4"/>
                      <a:pt x="20" y="0"/>
                      <a:pt x="15" y="0"/>
                    </a:cubicBezTo>
                    <a:close/>
                    <a:moveTo>
                      <a:pt x="15" y="17"/>
                    </a:moveTo>
                    <a:cubicBezTo>
                      <a:pt x="11" y="17"/>
                      <a:pt x="8" y="14"/>
                      <a:pt x="8" y="10"/>
                    </a:cubicBezTo>
                    <a:cubicBezTo>
                      <a:pt x="8" y="6"/>
                      <a:pt x="11" y="3"/>
                      <a:pt x="15" y="3"/>
                    </a:cubicBezTo>
                    <a:cubicBezTo>
                      <a:pt x="19" y="3"/>
                      <a:pt x="22" y="6"/>
                      <a:pt x="22" y="10"/>
                    </a:cubicBezTo>
                    <a:cubicBezTo>
                      <a:pt x="22" y="14"/>
                      <a:pt x="19" y="17"/>
                      <a:pt x="15" y="17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1" name="Freeform 173">
                <a:extLst>
                  <a:ext uri="{FF2B5EF4-FFF2-40B4-BE49-F238E27FC236}">
                    <a16:creationId xmlns:a16="http://schemas.microsoft.com/office/drawing/2014/main" id="{999CDE24-BCA8-4315-A36F-524046229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89175" y="2276835"/>
                <a:ext cx="67919" cy="72077"/>
              </a:xfrm>
              <a:custGeom>
                <a:avLst/>
                <a:gdLst>
                  <a:gd name="T0" fmla="*/ 2147483646 w 49"/>
                  <a:gd name="T1" fmla="*/ 2147483646 h 52"/>
                  <a:gd name="T2" fmla="*/ 2147483646 w 49"/>
                  <a:gd name="T3" fmla="*/ 0 h 52"/>
                  <a:gd name="T4" fmla="*/ 2147483646 w 49"/>
                  <a:gd name="T5" fmla="*/ 2147483646 h 52"/>
                  <a:gd name="T6" fmla="*/ 2147483646 w 49"/>
                  <a:gd name="T7" fmla="*/ 2147483646 h 52"/>
                  <a:gd name="T8" fmla="*/ 2147483646 w 49"/>
                  <a:gd name="T9" fmla="*/ 2147483646 h 52"/>
                  <a:gd name="T10" fmla="*/ 2147483646 w 49"/>
                  <a:gd name="T11" fmla="*/ 2147483646 h 52"/>
                  <a:gd name="T12" fmla="*/ 0 w 49"/>
                  <a:gd name="T13" fmla="*/ 2147483646 h 52"/>
                  <a:gd name="T14" fmla="*/ 2147483646 w 49"/>
                  <a:gd name="T15" fmla="*/ 2147483646 h 52"/>
                  <a:gd name="T16" fmla="*/ 2147483646 w 49"/>
                  <a:gd name="T17" fmla="*/ 2147483646 h 52"/>
                  <a:gd name="T18" fmla="*/ 2147483646 w 49"/>
                  <a:gd name="T19" fmla="*/ 2147483646 h 52"/>
                  <a:gd name="T20" fmla="*/ 2147483646 w 49"/>
                  <a:gd name="T21" fmla="*/ 2147483646 h 52"/>
                  <a:gd name="T22" fmla="*/ 2147483646 w 49"/>
                  <a:gd name="T23" fmla="*/ 2147483646 h 52"/>
                  <a:gd name="T24" fmla="*/ 2147483646 w 49"/>
                  <a:gd name="T25" fmla="*/ 2147483646 h 52"/>
                  <a:gd name="T26" fmla="*/ 2147483646 w 49"/>
                  <a:gd name="T27" fmla="*/ 2147483646 h 52"/>
                  <a:gd name="T28" fmla="*/ 2147483646 w 49"/>
                  <a:gd name="T29" fmla="*/ 2147483646 h 52"/>
                  <a:gd name="T30" fmla="*/ 2147483646 w 49"/>
                  <a:gd name="T31" fmla="*/ 2147483646 h 52"/>
                  <a:gd name="T32" fmla="*/ 2147483646 w 49"/>
                  <a:gd name="T33" fmla="*/ 2147483646 h 5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9" h="52">
                    <a:moveTo>
                      <a:pt x="38" y="11"/>
                    </a:moveTo>
                    <a:lnTo>
                      <a:pt x="26" y="0"/>
                    </a:lnTo>
                    <a:lnTo>
                      <a:pt x="16" y="7"/>
                    </a:lnTo>
                    <a:lnTo>
                      <a:pt x="16" y="4"/>
                    </a:lnTo>
                    <a:lnTo>
                      <a:pt x="9" y="4"/>
                    </a:lnTo>
                    <a:lnTo>
                      <a:pt x="9" y="14"/>
                    </a:lnTo>
                    <a:lnTo>
                      <a:pt x="0" y="23"/>
                    </a:lnTo>
                    <a:lnTo>
                      <a:pt x="9" y="23"/>
                    </a:lnTo>
                    <a:lnTo>
                      <a:pt x="9" y="52"/>
                    </a:lnTo>
                    <a:lnTo>
                      <a:pt x="19" y="52"/>
                    </a:lnTo>
                    <a:lnTo>
                      <a:pt x="19" y="33"/>
                    </a:lnTo>
                    <a:lnTo>
                      <a:pt x="30" y="33"/>
                    </a:lnTo>
                    <a:lnTo>
                      <a:pt x="30" y="52"/>
                    </a:lnTo>
                    <a:lnTo>
                      <a:pt x="42" y="52"/>
                    </a:lnTo>
                    <a:lnTo>
                      <a:pt x="42" y="23"/>
                    </a:lnTo>
                    <a:lnTo>
                      <a:pt x="49" y="23"/>
                    </a:lnTo>
                    <a:lnTo>
                      <a:pt x="38" y="11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2" name="Freeform 174">
                <a:extLst>
                  <a:ext uri="{FF2B5EF4-FFF2-40B4-BE49-F238E27FC236}">
                    <a16:creationId xmlns:a16="http://schemas.microsoft.com/office/drawing/2014/main" id="{2D42DC8B-91EA-4D42-B606-1F20399D0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3132" y="2276835"/>
                <a:ext cx="79008" cy="72077"/>
              </a:xfrm>
              <a:custGeom>
                <a:avLst/>
                <a:gdLst>
                  <a:gd name="T0" fmla="*/ 2147483646 w 57"/>
                  <a:gd name="T1" fmla="*/ 2147483646 h 52"/>
                  <a:gd name="T2" fmla="*/ 2147483646 w 57"/>
                  <a:gd name="T3" fmla="*/ 0 h 52"/>
                  <a:gd name="T4" fmla="*/ 2147483646 w 57"/>
                  <a:gd name="T5" fmla="*/ 2147483646 h 52"/>
                  <a:gd name="T6" fmla="*/ 2147483646 w 57"/>
                  <a:gd name="T7" fmla="*/ 2147483646 h 52"/>
                  <a:gd name="T8" fmla="*/ 2147483646 w 57"/>
                  <a:gd name="T9" fmla="*/ 2147483646 h 52"/>
                  <a:gd name="T10" fmla="*/ 2147483646 w 57"/>
                  <a:gd name="T11" fmla="*/ 2147483646 h 52"/>
                  <a:gd name="T12" fmla="*/ 2147483646 w 57"/>
                  <a:gd name="T13" fmla="*/ 2147483646 h 52"/>
                  <a:gd name="T14" fmla="*/ 2147483646 w 57"/>
                  <a:gd name="T15" fmla="*/ 2147483646 h 52"/>
                  <a:gd name="T16" fmla="*/ 2147483646 w 57"/>
                  <a:gd name="T17" fmla="*/ 2147483646 h 52"/>
                  <a:gd name="T18" fmla="*/ 0 w 57"/>
                  <a:gd name="T19" fmla="*/ 2147483646 h 52"/>
                  <a:gd name="T20" fmla="*/ 2147483646 w 57"/>
                  <a:gd name="T21" fmla="*/ 2147483646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" h="52">
                    <a:moveTo>
                      <a:pt x="19" y="16"/>
                    </a:moveTo>
                    <a:lnTo>
                      <a:pt x="29" y="0"/>
                    </a:lnTo>
                    <a:lnTo>
                      <a:pt x="38" y="16"/>
                    </a:lnTo>
                    <a:lnTo>
                      <a:pt x="57" y="19"/>
                    </a:lnTo>
                    <a:lnTo>
                      <a:pt x="43" y="33"/>
                    </a:lnTo>
                    <a:lnTo>
                      <a:pt x="45" y="52"/>
                    </a:lnTo>
                    <a:lnTo>
                      <a:pt x="29" y="42"/>
                    </a:lnTo>
                    <a:lnTo>
                      <a:pt x="12" y="52"/>
                    </a:lnTo>
                    <a:lnTo>
                      <a:pt x="15" y="33"/>
                    </a:lnTo>
                    <a:lnTo>
                      <a:pt x="0" y="19"/>
                    </a:lnTo>
                    <a:lnTo>
                      <a:pt x="19" y="16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3" name="Freeform 175">
                <a:extLst>
                  <a:ext uri="{FF2B5EF4-FFF2-40B4-BE49-F238E27FC236}">
                    <a16:creationId xmlns:a16="http://schemas.microsoft.com/office/drawing/2014/main" id="{A61D30B8-AC2B-4C7C-A351-9C22570829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05405" y="2276835"/>
                <a:ext cx="72077" cy="72077"/>
              </a:xfrm>
              <a:custGeom>
                <a:avLst/>
                <a:gdLst>
                  <a:gd name="T0" fmla="*/ 2147483646 w 22"/>
                  <a:gd name="T1" fmla="*/ 2147483646 h 22"/>
                  <a:gd name="T2" fmla="*/ 2147483646 w 22"/>
                  <a:gd name="T3" fmla="*/ 2147483646 h 22"/>
                  <a:gd name="T4" fmla="*/ 2147483646 w 22"/>
                  <a:gd name="T5" fmla="*/ 2147483646 h 22"/>
                  <a:gd name="T6" fmla="*/ 2147483646 w 22"/>
                  <a:gd name="T7" fmla="*/ 2147483646 h 22"/>
                  <a:gd name="T8" fmla="*/ 2147483646 w 22"/>
                  <a:gd name="T9" fmla="*/ 2147483646 h 22"/>
                  <a:gd name="T10" fmla="*/ 2147483646 w 22"/>
                  <a:gd name="T11" fmla="*/ 2147483646 h 22"/>
                  <a:gd name="T12" fmla="*/ 2147483646 w 22"/>
                  <a:gd name="T13" fmla="*/ 2147483646 h 22"/>
                  <a:gd name="T14" fmla="*/ 2147483646 w 22"/>
                  <a:gd name="T15" fmla="*/ 2147483646 h 22"/>
                  <a:gd name="T16" fmla="*/ 2147483646 w 22"/>
                  <a:gd name="T17" fmla="*/ 0 h 22"/>
                  <a:gd name="T18" fmla="*/ 2147483646 w 22"/>
                  <a:gd name="T19" fmla="*/ 0 h 22"/>
                  <a:gd name="T20" fmla="*/ 2147483646 w 22"/>
                  <a:gd name="T21" fmla="*/ 2147483646 h 22"/>
                  <a:gd name="T22" fmla="*/ 2147483646 w 22"/>
                  <a:gd name="T23" fmla="*/ 2147483646 h 22"/>
                  <a:gd name="T24" fmla="*/ 2147483646 w 22"/>
                  <a:gd name="T25" fmla="*/ 2147483646 h 22"/>
                  <a:gd name="T26" fmla="*/ 2147483646 w 22"/>
                  <a:gd name="T27" fmla="*/ 2147483646 h 22"/>
                  <a:gd name="T28" fmla="*/ 2147483646 w 22"/>
                  <a:gd name="T29" fmla="*/ 2147483646 h 22"/>
                  <a:gd name="T30" fmla="*/ 2147483646 w 22"/>
                  <a:gd name="T31" fmla="*/ 2147483646 h 22"/>
                  <a:gd name="T32" fmla="*/ 0 w 22"/>
                  <a:gd name="T33" fmla="*/ 2147483646 h 22"/>
                  <a:gd name="T34" fmla="*/ 0 w 22"/>
                  <a:gd name="T35" fmla="*/ 2147483646 h 22"/>
                  <a:gd name="T36" fmla="*/ 2147483646 w 22"/>
                  <a:gd name="T37" fmla="*/ 2147483646 h 22"/>
                  <a:gd name="T38" fmla="*/ 2147483646 w 22"/>
                  <a:gd name="T39" fmla="*/ 2147483646 h 22"/>
                  <a:gd name="T40" fmla="*/ 2147483646 w 22"/>
                  <a:gd name="T41" fmla="*/ 2147483646 h 22"/>
                  <a:gd name="T42" fmla="*/ 2147483646 w 22"/>
                  <a:gd name="T43" fmla="*/ 2147483646 h 22"/>
                  <a:gd name="T44" fmla="*/ 2147483646 w 22"/>
                  <a:gd name="T45" fmla="*/ 2147483646 h 22"/>
                  <a:gd name="T46" fmla="*/ 2147483646 w 22"/>
                  <a:gd name="T47" fmla="*/ 2147483646 h 22"/>
                  <a:gd name="T48" fmla="*/ 2147483646 w 22"/>
                  <a:gd name="T49" fmla="*/ 2147483646 h 22"/>
                  <a:gd name="T50" fmla="*/ 2147483646 w 22"/>
                  <a:gd name="T51" fmla="*/ 2147483646 h 22"/>
                  <a:gd name="T52" fmla="*/ 2147483646 w 22"/>
                  <a:gd name="T53" fmla="*/ 2147483646 h 22"/>
                  <a:gd name="T54" fmla="*/ 2147483646 w 22"/>
                  <a:gd name="T55" fmla="*/ 2147483646 h 22"/>
                  <a:gd name="T56" fmla="*/ 2147483646 w 22"/>
                  <a:gd name="T57" fmla="*/ 2147483646 h 22"/>
                  <a:gd name="T58" fmla="*/ 2147483646 w 22"/>
                  <a:gd name="T59" fmla="*/ 2147483646 h 22"/>
                  <a:gd name="T60" fmla="*/ 2147483646 w 22"/>
                  <a:gd name="T61" fmla="*/ 2147483646 h 22"/>
                  <a:gd name="T62" fmla="*/ 2147483646 w 22"/>
                  <a:gd name="T63" fmla="*/ 2147483646 h 22"/>
                  <a:gd name="T64" fmla="*/ 2147483646 w 22"/>
                  <a:gd name="T65" fmla="*/ 2147483646 h 22"/>
                  <a:gd name="T66" fmla="*/ 2147483646 w 22"/>
                  <a:gd name="T67" fmla="*/ 2147483646 h 22"/>
                  <a:gd name="T68" fmla="*/ 2147483646 w 22"/>
                  <a:gd name="T69" fmla="*/ 2147483646 h 22"/>
                  <a:gd name="T70" fmla="*/ 2147483646 w 22"/>
                  <a:gd name="T71" fmla="*/ 2147483646 h 22"/>
                  <a:gd name="T72" fmla="*/ 2147483646 w 22"/>
                  <a:gd name="T73" fmla="*/ 2147483646 h 22"/>
                  <a:gd name="T74" fmla="*/ 2147483646 w 22"/>
                  <a:gd name="T75" fmla="*/ 2147483646 h 2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" h="22">
                    <a:moveTo>
                      <a:pt x="22" y="13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0" y="8"/>
                      <a:pt x="20" y="7"/>
                      <a:pt x="19" y="6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4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2"/>
                      <a:pt x="7" y="2"/>
                      <a:pt x="6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7"/>
                      <a:pt x="2" y="8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3" y="15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20"/>
                      <a:pt x="8" y="20"/>
                      <a:pt x="10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0"/>
                      <a:pt x="16" y="20"/>
                      <a:pt x="17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5"/>
                      <a:pt x="20" y="14"/>
                      <a:pt x="21" y="13"/>
                    </a:cubicBezTo>
                    <a:lnTo>
                      <a:pt x="22" y="13"/>
                    </a:lnTo>
                    <a:close/>
                    <a:moveTo>
                      <a:pt x="11" y="18"/>
                    </a:moveTo>
                    <a:cubicBezTo>
                      <a:pt x="8" y="18"/>
                      <a:pt x="5" y="15"/>
                      <a:pt x="5" y="11"/>
                    </a:cubicBezTo>
                    <a:cubicBezTo>
                      <a:pt x="5" y="7"/>
                      <a:pt x="8" y="4"/>
                      <a:pt x="11" y="4"/>
                    </a:cubicBezTo>
                    <a:cubicBezTo>
                      <a:pt x="15" y="4"/>
                      <a:pt x="18" y="7"/>
                      <a:pt x="18" y="11"/>
                    </a:cubicBezTo>
                    <a:cubicBezTo>
                      <a:pt x="18" y="15"/>
                      <a:pt x="15" y="18"/>
                      <a:pt x="11" y="18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4D441C-9BC9-463B-8AE0-2C7E63F46FAD}"/>
                </a:ext>
              </a:extLst>
            </p:cNvPr>
            <p:cNvSpPr txBox="1"/>
            <p:nvPr/>
          </p:nvSpPr>
          <p:spPr>
            <a:xfrm>
              <a:off x="3474197" y="2219273"/>
              <a:ext cx="1136137" cy="2000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www.yourdomain.com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629B60-E318-4796-B8B7-F1D90213BB1F}"/>
                </a:ext>
              </a:extLst>
            </p:cNvPr>
            <p:cNvSpPr txBox="1"/>
            <p:nvPr/>
          </p:nvSpPr>
          <p:spPr>
            <a:xfrm>
              <a:off x="3132253" y="2452475"/>
              <a:ext cx="1023075" cy="1738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Pitch Deck Presentation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EF50DC-9FA7-4081-9F7D-283032B0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Chat App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50D340-D504-4825-B184-FE6CA518F59E}"/>
              </a:ext>
            </a:extLst>
          </p:cNvPr>
          <p:cNvSpPr txBox="1"/>
          <p:nvPr/>
        </p:nvSpPr>
        <p:spPr>
          <a:xfrm>
            <a:off x="9021763" y="2514600"/>
            <a:ext cx="2468562" cy="1026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Chat game</a:t>
            </a:r>
          </a:p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Be the first to answer the question correctly to increase your score!.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D78895-CB5C-4A7B-9F21-B31B74F35F76}"/>
              </a:ext>
            </a:extLst>
          </p:cNvPr>
          <p:cNvSpPr txBox="1"/>
          <p:nvPr/>
        </p:nvSpPr>
        <p:spPr>
          <a:xfrm>
            <a:off x="9021763" y="3776663"/>
            <a:ext cx="2468562" cy="8085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Message area</a:t>
            </a:r>
          </a:p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All messages will be contained in the message area.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27FB6D-2C36-4BDD-B709-D2E8AA78E445}"/>
              </a:ext>
            </a:extLst>
          </p:cNvPr>
          <p:cNvSpPr txBox="1"/>
          <p:nvPr/>
        </p:nvSpPr>
        <p:spPr>
          <a:xfrm>
            <a:off x="9021763" y="5038725"/>
            <a:ext cx="2468562" cy="8085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Chat box</a:t>
            </a:r>
          </a:p>
          <a:p>
            <a:pPr eaLnBrk="1" fontAlgn="auto" hangingPunct="1">
              <a:lnSpc>
                <a:spcPts val="168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Users can talk to each other, as well as participate in the game.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E551A27-4615-4796-B62E-3F64B58DB0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" b="3041"/>
          <a:stretch>
            <a:fillRect/>
          </a:stretch>
        </p:blipFill>
        <p:spPr/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755DF7F8-89B6-4761-B41D-3837F26B8CBF}"/>
              </a:ext>
            </a:extLst>
          </p:cNvPr>
          <p:cNvGrpSpPr>
            <a:grpSpLocks/>
          </p:cNvGrpSpPr>
          <p:nvPr/>
        </p:nvGrpSpPr>
        <p:grpSpPr bwMode="auto">
          <a:xfrm>
            <a:off x="5364487" y="2619375"/>
            <a:ext cx="3579487" cy="809625"/>
            <a:chOff x="5364527" y="2619127"/>
            <a:chExt cx="3580059" cy="809625"/>
          </a:xfrm>
        </p:grpSpPr>
        <p:grpSp>
          <p:nvGrpSpPr>
            <p:cNvPr id="62487" name="Group 41">
              <a:extLst>
                <a:ext uri="{FF2B5EF4-FFF2-40B4-BE49-F238E27FC236}">
                  <a16:creationId xmlns:a16="http://schemas.microsoft.com/office/drawing/2014/main" id="{16BA1975-AC1D-4A70-96F5-B39944B3C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0536" y="2619127"/>
              <a:ext cx="654050" cy="652463"/>
              <a:chOff x="4240213" y="38100"/>
              <a:chExt cx="654050" cy="652463"/>
            </a:xfrm>
          </p:grpSpPr>
          <p:sp>
            <p:nvSpPr>
              <p:cNvPr id="62489" name="Oval 60">
                <a:extLst>
                  <a:ext uri="{FF2B5EF4-FFF2-40B4-BE49-F238E27FC236}">
                    <a16:creationId xmlns:a16="http://schemas.microsoft.com/office/drawing/2014/main" id="{0A5EAC5B-A20C-4946-BAB4-18FAFA535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8100"/>
                <a:ext cx="654050" cy="65246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90" name="Freeform 253">
                <a:extLst>
                  <a:ext uri="{FF2B5EF4-FFF2-40B4-BE49-F238E27FC236}">
                    <a16:creationId xmlns:a16="http://schemas.microsoft.com/office/drawing/2014/main" id="{DF9EA331-33C0-4685-9D98-67A9848793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03725" y="227013"/>
                <a:ext cx="327025" cy="311150"/>
              </a:xfrm>
              <a:custGeom>
                <a:avLst/>
                <a:gdLst>
                  <a:gd name="T0" fmla="*/ 2147483646 w 128"/>
                  <a:gd name="T1" fmla="*/ 0 h 122"/>
                  <a:gd name="T2" fmla="*/ 2147483646 w 128"/>
                  <a:gd name="T3" fmla="*/ 0 h 122"/>
                  <a:gd name="T4" fmla="*/ 0 w 128"/>
                  <a:gd name="T5" fmla="*/ 2147483646 h 122"/>
                  <a:gd name="T6" fmla="*/ 0 w 128"/>
                  <a:gd name="T7" fmla="*/ 2147483646 h 122"/>
                  <a:gd name="T8" fmla="*/ 2147483646 w 128"/>
                  <a:gd name="T9" fmla="*/ 2147483646 h 122"/>
                  <a:gd name="T10" fmla="*/ 2147483646 w 128"/>
                  <a:gd name="T11" fmla="*/ 2147483646 h 122"/>
                  <a:gd name="T12" fmla="*/ 2147483646 w 128"/>
                  <a:gd name="T13" fmla="*/ 2147483646 h 122"/>
                  <a:gd name="T14" fmla="*/ 2147483646 w 128"/>
                  <a:gd name="T15" fmla="*/ 2147483646 h 122"/>
                  <a:gd name="T16" fmla="*/ 2147483646 w 128"/>
                  <a:gd name="T17" fmla="*/ 2147483646 h 122"/>
                  <a:gd name="T18" fmla="*/ 2147483646 w 128"/>
                  <a:gd name="T19" fmla="*/ 2147483646 h 122"/>
                  <a:gd name="T20" fmla="*/ 2147483646 w 128"/>
                  <a:gd name="T21" fmla="*/ 2147483646 h 122"/>
                  <a:gd name="T22" fmla="*/ 2147483646 w 128"/>
                  <a:gd name="T23" fmla="*/ 2147483646 h 122"/>
                  <a:gd name="T24" fmla="*/ 2147483646 w 128"/>
                  <a:gd name="T25" fmla="*/ 2147483646 h 122"/>
                  <a:gd name="T26" fmla="*/ 2147483646 w 128"/>
                  <a:gd name="T27" fmla="*/ 2147483646 h 122"/>
                  <a:gd name="T28" fmla="*/ 2147483646 w 128"/>
                  <a:gd name="T29" fmla="*/ 2147483646 h 122"/>
                  <a:gd name="T30" fmla="*/ 2147483646 w 128"/>
                  <a:gd name="T31" fmla="*/ 2147483646 h 122"/>
                  <a:gd name="T32" fmla="*/ 2147483646 w 128"/>
                  <a:gd name="T33" fmla="*/ 0 h 122"/>
                  <a:gd name="T34" fmla="*/ 2147483646 w 128"/>
                  <a:gd name="T35" fmla="*/ 2147483646 h 122"/>
                  <a:gd name="T36" fmla="*/ 2147483646 w 128"/>
                  <a:gd name="T37" fmla="*/ 2147483646 h 122"/>
                  <a:gd name="T38" fmla="*/ 2147483646 w 128"/>
                  <a:gd name="T39" fmla="*/ 2147483646 h 122"/>
                  <a:gd name="T40" fmla="*/ 2147483646 w 128"/>
                  <a:gd name="T41" fmla="*/ 2147483646 h 122"/>
                  <a:gd name="T42" fmla="*/ 2147483646 w 128"/>
                  <a:gd name="T43" fmla="*/ 2147483646 h 1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28" h="122">
                    <a:moveTo>
                      <a:pt x="118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93"/>
                      <a:pt x="4" y="98"/>
                      <a:pt x="10" y="98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49" y="112"/>
                      <a:pt x="49" y="112"/>
                      <a:pt x="49" y="112"/>
                    </a:cubicBezTo>
                    <a:cubicBezTo>
                      <a:pt x="35" y="112"/>
                      <a:pt x="35" y="112"/>
                      <a:pt x="35" y="112"/>
                    </a:cubicBezTo>
                    <a:cubicBezTo>
                      <a:pt x="35" y="122"/>
                      <a:pt x="35" y="122"/>
                      <a:pt x="35" y="122"/>
                    </a:cubicBezTo>
                    <a:cubicBezTo>
                      <a:pt x="93" y="122"/>
                      <a:pt x="93" y="122"/>
                      <a:pt x="93" y="122"/>
                    </a:cubicBezTo>
                    <a:cubicBezTo>
                      <a:pt x="93" y="112"/>
                      <a:pt x="93" y="112"/>
                      <a:pt x="93" y="112"/>
                    </a:cubicBezTo>
                    <a:cubicBezTo>
                      <a:pt x="79" y="112"/>
                      <a:pt x="79" y="112"/>
                      <a:pt x="79" y="112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118" y="98"/>
                      <a:pt x="118" y="98"/>
                      <a:pt x="118" y="98"/>
                    </a:cubicBezTo>
                    <a:cubicBezTo>
                      <a:pt x="124" y="98"/>
                      <a:pt x="128" y="93"/>
                      <a:pt x="128" y="88"/>
                    </a:cubicBezTo>
                    <a:cubicBezTo>
                      <a:pt x="128" y="9"/>
                      <a:pt x="128" y="9"/>
                      <a:pt x="128" y="9"/>
                    </a:cubicBezTo>
                    <a:cubicBezTo>
                      <a:pt x="128" y="4"/>
                      <a:pt x="124" y="0"/>
                      <a:pt x="118" y="0"/>
                    </a:cubicBezTo>
                    <a:close/>
                    <a:moveTo>
                      <a:pt x="118" y="83"/>
                    </a:moveTo>
                    <a:cubicBezTo>
                      <a:pt x="10" y="83"/>
                      <a:pt x="10" y="83"/>
                      <a:pt x="10" y="83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8" y="9"/>
                      <a:pt x="118" y="9"/>
                      <a:pt x="118" y="9"/>
                    </a:cubicBezTo>
                    <a:lnTo>
                      <a:pt x="118" y="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82C56E1-73A2-4FC9-A7F5-EEB0CCC73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4527" y="2971552"/>
              <a:ext cx="2925904" cy="457200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D955FBC-3D34-4174-8FAD-A9C196433197}"/>
              </a:ext>
            </a:extLst>
          </p:cNvPr>
          <p:cNvGrpSpPr>
            <a:grpSpLocks/>
          </p:cNvGrpSpPr>
          <p:nvPr/>
        </p:nvGrpSpPr>
        <p:grpSpPr bwMode="auto">
          <a:xfrm>
            <a:off x="5730245" y="3862388"/>
            <a:ext cx="3212144" cy="654050"/>
            <a:chOff x="5729753" y="3880433"/>
            <a:chExt cx="3213246" cy="654050"/>
          </a:xfrm>
        </p:grpSpPr>
        <p:grpSp>
          <p:nvGrpSpPr>
            <p:cNvPr id="62483" name="Group 31">
              <a:extLst>
                <a:ext uri="{FF2B5EF4-FFF2-40B4-BE49-F238E27FC236}">
                  <a16:creationId xmlns:a16="http://schemas.microsoft.com/office/drawing/2014/main" id="{44F1F15B-8932-4A7A-BEC8-AC6F69181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0536" y="3880433"/>
              <a:ext cx="652463" cy="654050"/>
              <a:chOff x="155575" y="5143500"/>
              <a:chExt cx="652463" cy="654050"/>
            </a:xfrm>
          </p:grpSpPr>
          <p:sp>
            <p:nvSpPr>
              <p:cNvPr id="62485" name="Oval 533">
                <a:extLst>
                  <a:ext uri="{FF2B5EF4-FFF2-40B4-BE49-F238E27FC236}">
                    <a16:creationId xmlns:a16="http://schemas.microsoft.com/office/drawing/2014/main" id="{B3D4D186-3E15-49F2-88D7-0DA8C79B4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75" y="5143500"/>
                <a:ext cx="652463" cy="6540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486" name="Freeform 581">
                <a:extLst>
                  <a:ext uri="{FF2B5EF4-FFF2-40B4-BE49-F238E27FC236}">
                    <a16:creationId xmlns:a16="http://schemas.microsoft.com/office/drawing/2014/main" id="{2DAE6D6A-57C2-4937-8D66-CA478FE782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088" y="5307013"/>
                <a:ext cx="325438" cy="327025"/>
              </a:xfrm>
              <a:custGeom>
                <a:avLst/>
                <a:gdLst>
                  <a:gd name="T0" fmla="*/ 2147483646 w 128"/>
                  <a:gd name="T1" fmla="*/ 2147483646 h 128"/>
                  <a:gd name="T2" fmla="*/ 2147483646 w 128"/>
                  <a:gd name="T3" fmla="*/ 2147483646 h 128"/>
                  <a:gd name="T4" fmla="*/ 2147483646 w 128"/>
                  <a:gd name="T5" fmla="*/ 2147483646 h 128"/>
                  <a:gd name="T6" fmla="*/ 2147483646 w 128"/>
                  <a:gd name="T7" fmla="*/ 2147483646 h 128"/>
                  <a:gd name="T8" fmla="*/ 2147483646 w 128"/>
                  <a:gd name="T9" fmla="*/ 2147483646 h 128"/>
                  <a:gd name="T10" fmla="*/ 2147483646 w 128"/>
                  <a:gd name="T11" fmla="*/ 2147483646 h 128"/>
                  <a:gd name="T12" fmla="*/ 2147483646 w 128"/>
                  <a:gd name="T13" fmla="*/ 2147483646 h 128"/>
                  <a:gd name="T14" fmla="*/ 2147483646 w 128"/>
                  <a:gd name="T15" fmla="*/ 2147483646 h 128"/>
                  <a:gd name="T16" fmla="*/ 2147483646 w 128"/>
                  <a:gd name="T17" fmla="*/ 2147483646 h 128"/>
                  <a:gd name="T18" fmla="*/ 2147483646 w 128"/>
                  <a:gd name="T19" fmla="*/ 2147483646 h 128"/>
                  <a:gd name="T20" fmla="*/ 2147483646 w 128"/>
                  <a:gd name="T21" fmla="*/ 2147483646 h 128"/>
                  <a:gd name="T22" fmla="*/ 2147483646 w 128"/>
                  <a:gd name="T23" fmla="*/ 0 h 128"/>
                  <a:gd name="T24" fmla="*/ 2147483646 w 128"/>
                  <a:gd name="T25" fmla="*/ 0 h 128"/>
                  <a:gd name="T26" fmla="*/ 2147483646 w 128"/>
                  <a:gd name="T27" fmla="*/ 0 h 128"/>
                  <a:gd name="T28" fmla="*/ 2147483646 w 128"/>
                  <a:gd name="T29" fmla="*/ 0 h 128"/>
                  <a:gd name="T30" fmla="*/ 2147483646 w 128"/>
                  <a:gd name="T31" fmla="*/ 0 h 128"/>
                  <a:gd name="T32" fmla="*/ 2147483646 w 128"/>
                  <a:gd name="T33" fmla="*/ 2147483646 h 128"/>
                  <a:gd name="T34" fmla="*/ 2147483646 w 128"/>
                  <a:gd name="T35" fmla="*/ 2147483646 h 128"/>
                  <a:gd name="T36" fmla="*/ 2147483646 w 128"/>
                  <a:gd name="T37" fmla="*/ 2147483646 h 128"/>
                  <a:gd name="T38" fmla="*/ 2147483646 w 128"/>
                  <a:gd name="T39" fmla="*/ 2147483646 h 128"/>
                  <a:gd name="T40" fmla="*/ 2147483646 w 128"/>
                  <a:gd name="T41" fmla="*/ 2147483646 h 128"/>
                  <a:gd name="T42" fmla="*/ 2147483646 w 128"/>
                  <a:gd name="T43" fmla="*/ 2147483646 h 128"/>
                  <a:gd name="T44" fmla="*/ 2147483646 w 128"/>
                  <a:gd name="T45" fmla="*/ 2147483646 h 128"/>
                  <a:gd name="T46" fmla="*/ 2147483646 w 128"/>
                  <a:gd name="T47" fmla="*/ 2147483646 h 128"/>
                  <a:gd name="T48" fmla="*/ 0 w 128"/>
                  <a:gd name="T49" fmla="*/ 2147483646 h 128"/>
                  <a:gd name="T50" fmla="*/ 0 w 128"/>
                  <a:gd name="T51" fmla="*/ 2147483646 h 128"/>
                  <a:gd name="T52" fmla="*/ 0 w 128"/>
                  <a:gd name="T53" fmla="*/ 2147483646 h 128"/>
                  <a:gd name="T54" fmla="*/ 0 w 128"/>
                  <a:gd name="T55" fmla="*/ 2147483646 h 128"/>
                  <a:gd name="T56" fmla="*/ 0 w 128"/>
                  <a:gd name="T57" fmla="*/ 2147483646 h 128"/>
                  <a:gd name="T58" fmla="*/ 2147483646 w 128"/>
                  <a:gd name="T59" fmla="*/ 2147483646 h 128"/>
                  <a:gd name="T60" fmla="*/ 2147483646 w 128"/>
                  <a:gd name="T61" fmla="*/ 2147483646 h 128"/>
                  <a:gd name="T62" fmla="*/ 2147483646 w 128"/>
                  <a:gd name="T63" fmla="*/ 2147483646 h 128"/>
                  <a:gd name="T64" fmla="*/ 2147483646 w 128"/>
                  <a:gd name="T65" fmla="*/ 2147483646 h 128"/>
                  <a:gd name="T66" fmla="*/ 2147483646 w 128"/>
                  <a:gd name="T67" fmla="*/ 2147483646 h 128"/>
                  <a:gd name="T68" fmla="*/ 2147483646 w 128"/>
                  <a:gd name="T69" fmla="*/ 2147483646 h 128"/>
                  <a:gd name="T70" fmla="*/ 2147483646 w 128"/>
                  <a:gd name="T71" fmla="*/ 2147483646 h 128"/>
                  <a:gd name="T72" fmla="*/ 2147483646 w 128"/>
                  <a:gd name="T73" fmla="*/ 2147483646 h 128"/>
                  <a:gd name="T74" fmla="*/ 2147483646 w 128"/>
                  <a:gd name="T75" fmla="*/ 2147483646 h 128"/>
                  <a:gd name="T76" fmla="*/ 2147483646 w 128"/>
                  <a:gd name="T77" fmla="*/ 2147483646 h 128"/>
                  <a:gd name="T78" fmla="*/ 2147483646 w 128"/>
                  <a:gd name="T79" fmla="*/ 2147483646 h 128"/>
                  <a:gd name="T80" fmla="*/ 2147483646 w 128"/>
                  <a:gd name="T81" fmla="*/ 2147483646 h 128"/>
                  <a:gd name="T82" fmla="*/ 2147483646 w 128"/>
                  <a:gd name="T83" fmla="*/ 2147483646 h 128"/>
                  <a:gd name="T84" fmla="*/ 2147483646 w 128"/>
                  <a:gd name="T85" fmla="*/ 2147483646 h 128"/>
                  <a:gd name="T86" fmla="*/ 2147483646 w 128"/>
                  <a:gd name="T87" fmla="*/ 2147483646 h 128"/>
                  <a:gd name="T88" fmla="*/ 2147483646 w 128"/>
                  <a:gd name="T89" fmla="*/ 2147483646 h 128"/>
                  <a:gd name="T90" fmla="*/ 2147483646 w 128"/>
                  <a:gd name="T91" fmla="*/ 2147483646 h 128"/>
                  <a:gd name="T92" fmla="*/ 2147483646 w 128"/>
                  <a:gd name="T93" fmla="*/ 2147483646 h 128"/>
                  <a:gd name="T94" fmla="*/ 2147483646 w 128"/>
                  <a:gd name="T95" fmla="*/ 2147483646 h 128"/>
                  <a:gd name="T96" fmla="*/ 2147483646 w 128"/>
                  <a:gd name="T97" fmla="*/ 2147483646 h 128"/>
                  <a:gd name="T98" fmla="*/ 2147483646 w 128"/>
                  <a:gd name="T99" fmla="*/ 2147483646 h 128"/>
                  <a:gd name="T100" fmla="*/ 2147483646 w 128"/>
                  <a:gd name="T101" fmla="*/ 2147483646 h 128"/>
                  <a:gd name="T102" fmla="*/ 2147483646 w 128"/>
                  <a:gd name="T103" fmla="*/ 2147483646 h 12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28" h="128">
                    <a:moveTo>
                      <a:pt x="128" y="74"/>
                    </a:moveTo>
                    <a:cubicBezTo>
                      <a:pt x="128" y="74"/>
                      <a:pt x="128" y="74"/>
                      <a:pt x="128" y="7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15" y="53"/>
                      <a:pt x="110" y="46"/>
                      <a:pt x="110" y="39"/>
                    </a:cubicBezTo>
                    <a:cubicBezTo>
                      <a:pt x="110" y="36"/>
                      <a:pt x="111" y="33"/>
                      <a:pt x="112" y="30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2" y="11"/>
                      <a:pt x="102" y="11"/>
                      <a:pt x="102" y="11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98" y="15"/>
                      <a:pt x="98" y="15"/>
                      <a:pt x="98" y="15"/>
                    </a:cubicBezTo>
                    <a:cubicBezTo>
                      <a:pt x="92" y="20"/>
                      <a:pt x="84" y="19"/>
                      <a:pt x="78" y="14"/>
                    </a:cubicBezTo>
                    <a:cubicBezTo>
                      <a:pt x="76" y="12"/>
                      <a:pt x="75" y="9"/>
                      <a:pt x="74" y="6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3" y="13"/>
                      <a:pt x="46" y="18"/>
                      <a:pt x="39" y="18"/>
                    </a:cubicBezTo>
                    <a:cubicBezTo>
                      <a:pt x="35" y="18"/>
                      <a:pt x="33" y="17"/>
                      <a:pt x="30" y="1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0" y="36"/>
                      <a:pt x="19" y="44"/>
                      <a:pt x="14" y="50"/>
                    </a:cubicBezTo>
                    <a:cubicBezTo>
                      <a:pt x="12" y="52"/>
                      <a:pt x="9" y="53"/>
                      <a:pt x="6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13" y="75"/>
                      <a:pt x="18" y="82"/>
                      <a:pt x="18" y="89"/>
                    </a:cubicBezTo>
                    <a:cubicBezTo>
                      <a:pt x="18" y="93"/>
                      <a:pt x="17" y="95"/>
                      <a:pt x="16" y="98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26" y="117"/>
                      <a:pt x="26" y="117"/>
                      <a:pt x="26" y="117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36" y="108"/>
                      <a:pt x="44" y="109"/>
                      <a:pt x="50" y="114"/>
                    </a:cubicBezTo>
                    <a:cubicBezTo>
                      <a:pt x="52" y="117"/>
                      <a:pt x="53" y="119"/>
                      <a:pt x="54" y="122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2"/>
                      <a:pt x="74" y="122"/>
                      <a:pt x="74" y="122"/>
                    </a:cubicBezTo>
                    <a:cubicBezTo>
                      <a:pt x="75" y="115"/>
                      <a:pt x="82" y="110"/>
                      <a:pt x="89" y="110"/>
                    </a:cubicBezTo>
                    <a:cubicBezTo>
                      <a:pt x="93" y="110"/>
                      <a:pt x="95" y="111"/>
                      <a:pt x="98" y="112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3" y="98"/>
                      <a:pt x="113" y="98"/>
                      <a:pt x="113" y="98"/>
                    </a:cubicBezTo>
                    <a:cubicBezTo>
                      <a:pt x="108" y="92"/>
                      <a:pt x="109" y="84"/>
                      <a:pt x="114" y="78"/>
                    </a:cubicBezTo>
                    <a:cubicBezTo>
                      <a:pt x="116" y="76"/>
                      <a:pt x="119" y="75"/>
                      <a:pt x="122" y="74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28" y="74"/>
                      <a:pt x="128" y="74"/>
                      <a:pt x="128" y="74"/>
                    </a:cubicBezTo>
                    <a:close/>
                    <a:moveTo>
                      <a:pt x="64" y="89"/>
                    </a:moveTo>
                    <a:cubicBezTo>
                      <a:pt x="50" y="89"/>
                      <a:pt x="39" y="78"/>
                      <a:pt x="39" y="64"/>
                    </a:cubicBezTo>
                    <a:cubicBezTo>
                      <a:pt x="39" y="50"/>
                      <a:pt x="50" y="39"/>
                      <a:pt x="64" y="39"/>
                    </a:cubicBezTo>
                    <a:cubicBezTo>
                      <a:pt x="78" y="39"/>
                      <a:pt x="89" y="50"/>
                      <a:pt x="89" y="64"/>
                    </a:cubicBezTo>
                    <a:cubicBezTo>
                      <a:pt x="89" y="78"/>
                      <a:pt x="78" y="89"/>
                      <a:pt x="64" y="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1F6CA99-6B3A-4BAB-974D-606AB5EDD9FB}"/>
                </a:ext>
              </a:extLst>
            </p:cNvPr>
            <p:cNvCxnSpPr>
              <a:cxnSpLocks/>
            </p:cNvCxnSpPr>
            <p:nvPr/>
          </p:nvCxnSpPr>
          <p:spPr>
            <a:xfrm>
              <a:off x="5729753" y="4178883"/>
              <a:ext cx="2560559" cy="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01586CC-BB73-41C1-A950-863C572CB9B4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5143500"/>
            <a:ext cx="2846388" cy="654050"/>
            <a:chOff x="6095974" y="5143325"/>
            <a:chExt cx="2847025" cy="654050"/>
          </a:xfrm>
        </p:grpSpPr>
        <p:grpSp>
          <p:nvGrpSpPr>
            <p:cNvPr id="62475" name="Group 34">
              <a:extLst>
                <a:ext uri="{FF2B5EF4-FFF2-40B4-BE49-F238E27FC236}">
                  <a16:creationId xmlns:a16="http://schemas.microsoft.com/office/drawing/2014/main" id="{5B8D9E5F-72F8-4593-A8D0-006EE6718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90536" y="5143325"/>
              <a:ext cx="652463" cy="654050"/>
              <a:chOff x="155575" y="4124325"/>
              <a:chExt cx="652463" cy="654050"/>
            </a:xfrm>
          </p:grpSpPr>
          <p:sp>
            <p:nvSpPr>
              <p:cNvPr id="36" name="Oval 84">
                <a:extLst>
                  <a:ext uri="{FF2B5EF4-FFF2-40B4-BE49-F238E27FC236}">
                    <a16:creationId xmlns:a16="http://schemas.microsoft.com/office/drawing/2014/main" id="{D135EA9F-6897-44F7-87D8-7ED1DA681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429" y="4124325"/>
                <a:ext cx="652609" cy="654050"/>
              </a:xfrm>
              <a:prstGeom prst="ellipse">
                <a:avLst/>
              </a:prstGeom>
              <a:solidFill>
                <a:schemeClr val="accent4"/>
              </a:solidFill>
              <a:ln w="28575">
                <a:noFill/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2478" name="Freeform 162">
                <a:extLst>
                  <a:ext uri="{FF2B5EF4-FFF2-40B4-BE49-F238E27FC236}">
                    <a16:creationId xmlns:a16="http://schemas.microsoft.com/office/drawing/2014/main" id="{DA80F579-7B4B-4CB6-90A5-24929D184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888" y="4400550"/>
                <a:ext cx="4763" cy="3175"/>
              </a:xfrm>
              <a:custGeom>
                <a:avLst/>
                <a:gdLst>
                  <a:gd name="T0" fmla="*/ 0 w 2"/>
                  <a:gd name="T1" fmla="*/ 2147483646 h 1"/>
                  <a:gd name="T2" fmla="*/ 0 w 2"/>
                  <a:gd name="T3" fmla="*/ 2147483646 h 1"/>
                  <a:gd name="T4" fmla="*/ 2147483646 w 2"/>
                  <a:gd name="T5" fmla="*/ 2147483646 h 1"/>
                  <a:gd name="T6" fmla="*/ 2147483646 w 2"/>
                  <a:gd name="T7" fmla="*/ 2147483646 h 1"/>
                  <a:gd name="T8" fmla="*/ 2147483646 w 2"/>
                  <a:gd name="T9" fmla="*/ 2147483646 h 1"/>
                  <a:gd name="T10" fmla="*/ 2147483646 w 2"/>
                  <a:gd name="T11" fmla="*/ 2147483646 h 1"/>
                  <a:gd name="T12" fmla="*/ 2147483646 w 2"/>
                  <a:gd name="T13" fmla="*/ 2147483646 h 1"/>
                  <a:gd name="T14" fmla="*/ 2147483646 w 2"/>
                  <a:gd name="T15" fmla="*/ 2147483646 h 1"/>
                  <a:gd name="T16" fmla="*/ 2147483646 w 2"/>
                  <a:gd name="T17" fmla="*/ 0 h 1"/>
                  <a:gd name="T18" fmla="*/ 2147483646 w 2"/>
                  <a:gd name="T19" fmla="*/ 0 h 1"/>
                  <a:gd name="T20" fmla="*/ 2147483646 w 2"/>
                  <a:gd name="T21" fmla="*/ 0 h 1"/>
                  <a:gd name="T22" fmla="*/ 2147483646 w 2"/>
                  <a:gd name="T23" fmla="*/ 0 h 1"/>
                  <a:gd name="T24" fmla="*/ 2147483646 w 2"/>
                  <a:gd name="T25" fmla="*/ 0 h 1"/>
                  <a:gd name="T26" fmla="*/ 2147483646 w 2"/>
                  <a:gd name="T27" fmla="*/ 0 h 1"/>
                  <a:gd name="T28" fmla="*/ 2147483646 w 2"/>
                  <a:gd name="T29" fmla="*/ 0 h 1"/>
                  <a:gd name="T30" fmla="*/ 2147483646 w 2"/>
                  <a:gd name="T31" fmla="*/ 0 h 1"/>
                  <a:gd name="T32" fmla="*/ 0 w 2"/>
                  <a:gd name="T33" fmla="*/ 0 h 1"/>
                  <a:gd name="T34" fmla="*/ 0 w 2"/>
                  <a:gd name="T35" fmla="*/ 0 h 1"/>
                  <a:gd name="T36" fmla="*/ 0 w 2"/>
                  <a:gd name="T37" fmla="*/ 0 h 1"/>
                  <a:gd name="T38" fmla="*/ 0 w 2"/>
                  <a:gd name="T39" fmla="*/ 2147483646 h 1"/>
                  <a:gd name="T40" fmla="*/ 0 w 2"/>
                  <a:gd name="T41" fmla="*/ 2147483646 h 1"/>
                  <a:gd name="T42" fmla="*/ 0 w 2"/>
                  <a:gd name="T43" fmla="*/ 2147483646 h 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9" name="Freeform 163">
                <a:extLst>
                  <a:ext uri="{FF2B5EF4-FFF2-40B4-BE49-F238E27FC236}">
                    <a16:creationId xmlns:a16="http://schemas.microsoft.com/office/drawing/2014/main" id="{90D0A21A-6FAB-4F43-A828-A9C678737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725" y="4357688"/>
                <a:ext cx="9525" cy="15875"/>
              </a:xfrm>
              <a:custGeom>
                <a:avLst/>
                <a:gdLst>
                  <a:gd name="T0" fmla="*/ 2147483646 w 4"/>
                  <a:gd name="T1" fmla="*/ 2147483646 h 6"/>
                  <a:gd name="T2" fmla="*/ 2147483646 w 4"/>
                  <a:gd name="T3" fmla="*/ 2147483646 h 6"/>
                  <a:gd name="T4" fmla="*/ 2147483646 w 4"/>
                  <a:gd name="T5" fmla="*/ 2147483646 h 6"/>
                  <a:gd name="T6" fmla="*/ 2147483646 w 4"/>
                  <a:gd name="T7" fmla="*/ 2147483646 h 6"/>
                  <a:gd name="T8" fmla="*/ 2147483646 w 4"/>
                  <a:gd name="T9" fmla="*/ 2147483646 h 6"/>
                  <a:gd name="T10" fmla="*/ 2147483646 w 4"/>
                  <a:gd name="T11" fmla="*/ 2147483646 h 6"/>
                  <a:gd name="T12" fmla="*/ 2147483646 w 4"/>
                  <a:gd name="T13" fmla="*/ 2147483646 h 6"/>
                  <a:gd name="T14" fmla="*/ 2147483646 w 4"/>
                  <a:gd name="T15" fmla="*/ 2147483646 h 6"/>
                  <a:gd name="T16" fmla="*/ 2147483646 w 4"/>
                  <a:gd name="T17" fmla="*/ 2147483646 h 6"/>
                  <a:gd name="T18" fmla="*/ 2147483646 w 4"/>
                  <a:gd name="T19" fmla="*/ 2147483646 h 6"/>
                  <a:gd name="T20" fmla="*/ 2147483646 w 4"/>
                  <a:gd name="T21" fmla="*/ 2147483646 h 6"/>
                  <a:gd name="T22" fmla="*/ 2147483646 w 4"/>
                  <a:gd name="T23" fmla="*/ 2147483646 h 6"/>
                  <a:gd name="T24" fmla="*/ 2147483646 w 4"/>
                  <a:gd name="T25" fmla="*/ 2147483646 h 6"/>
                  <a:gd name="T26" fmla="*/ 2147483646 w 4"/>
                  <a:gd name="T27" fmla="*/ 2147483646 h 6"/>
                  <a:gd name="T28" fmla="*/ 2147483646 w 4"/>
                  <a:gd name="T29" fmla="*/ 2147483646 h 6"/>
                  <a:gd name="T30" fmla="*/ 2147483646 w 4"/>
                  <a:gd name="T31" fmla="*/ 2147483646 h 6"/>
                  <a:gd name="T32" fmla="*/ 2147483646 w 4"/>
                  <a:gd name="T33" fmla="*/ 2147483646 h 6"/>
                  <a:gd name="T34" fmla="*/ 2147483646 w 4"/>
                  <a:gd name="T35" fmla="*/ 2147483646 h 6"/>
                  <a:gd name="T36" fmla="*/ 2147483646 w 4"/>
                  <a:gd name="T37" fmla="*/ 2147483646 h 6"/>
                  <a:gd name="T38" fmla="*/ 2147483646 w 4"/>
                  <a:gd name="T39" fmla="*/ 2147483646 h 6"/>
                  <a:gd name="T40" fmla="*/ 2147483646 w 4"/>
                  <a:gd name="T41" fmla="*/ 2147483646 h 6"/>
                  <a:gd name="T42" fmla="*/ 2147483646 w 4"/>
                  <a:gd name="T43" fmla="*/ 2147483646 h 6"/>
                  <a:gd name="T44" fmla="*/ 2147483646 w 4"/>
                  <a:gd name="T45" fmla="*/ 2147483646 h 6"/>
                  <a:gd name="T46" fmla="*/ 0 w 4"/>
                  <a:gd name="T47" fmla="*/ 2147483646 h 6"/>
                  <a:gd name="T48" fmla="*/ 0 w 4"/>
                  <a:gd name="T49" fmla="*/ 2147483646 h 6"/>
                  <a:gd name="T50" fmla="*/ 2147483646 w 4"/>
                  <a:gd name="T51" fmla="*/ 2147483646 h 6"/>
                  <a:gd name="T52" fmla="*/ 2147483646 w 4"/>
                  <a:gd name="T53" fmla="*/ 2147483646 h 6"/>
                  <a:gd name="T54" fmla="*/ 2147483646 w 4"/>
                  <a:gd name="T55" fmla="*/ 2147483646 h 6"/>
                  <a:gd name="T56" fmla="*/ 2147483646 w 4"/>
                  <a:gd name="T57" fmla="*/ 2147483646 h 6"/>
                  <a:gd name="T58" fmla="*/ 2147483646 w 4"/>
                  <a:gd name="T59" fmla="*/ 2147483646 h 6"/>
                  <a:gd name="T60" fmla="*/ 2147483646 w 4"/>
                  <a:gd name="T61" fmla="*/ 2147483646 h 6"/>
                  <a:gd name="T62" fmla="*/ 2147483646 w 4"/>
                  <a:gd name="T63" fmla="*/ 2147483646 h 6"/>
                  <a:gd name="T64" fmla="*/ 2147483646 w 4"/>
                  <a:gd name="T65" fmla="*/ 2147483646 h 6"/>
                  <a:gd name="T66" fmla="*/ 2147483646 w 4"/>
                  <a:gd name="T67" fmla="*/ 2147483646 h 6"/>
                  <a:gd name="T68" fmla="*/ 2147483646 w 4"/>
                  <a:gd name="T69" fmla="*/ 2147483646 h 6"/>
                  <a:gd name="T70" fmla="*/ 2147483646 w 4"/>
                  <a:gd name="T71" fmla="*/ 2147483646 h 6"/>
                  <a:gd name="T72" fmla="*/ 2147483646 w 4"/>
                  <a:gd name="T73" fmla="*/ 2147483646 h 6"/>
                  <a:gd name="T74" fmla="*/ 2147483646 w 4"/>
                  <a:gd name="T75" fmla="*/ 2147483646 h 6"/>
                  <a:gd name="T76" fmla="*/ 2147483646 w 4"/>
                  <a:gd name="T77" fmla="*/ 2147483646 h 6"/>
                  <a:gd name="T78" fmla="*/ 2147483646 w 4"/>
                  <a:gd name="T79" fmla="*/ 2147483646 h 6"/>
                  <a:gd name="T80" fmla="*/ 2147483646 w 4"/>
                  <a:gd name="T81" fmla="*/ 2147483646 h 6"/>
                  <a:gd name="T82" fmla="*/ 2147483646 w 4"/>
                  <a:gd name="T83" fmla="*/ 2147483646 h 6"/>
                  <a:gd name="T84" fmla="*/ 2147483646 w 4"/>
                  <a:gd name="T85" fmla="*/ 2147483646 h 6"/>
                  <a:gd name="T86" fmla="*/ 2147483646 w 4"/>
                  <a:gd name="T87" fmla="*/ 2147483646 h 6"/>
                  <a:gd name="T88" fmla="*/ 2147483646 w 4"/>
                  <a:gd name="T89" fmla="*/ 2147483646 h 6"/>
                  <a:gd name="T90" fmla="*/ 2147483646 w 4"/>
                  <a:gd name="T91" fmla="*/ 2147483646 h 6"/>
                  <a:gd name="T92" fmla="*/ 2147483646 w 4"/>
                  <a:gd name="T93" fmla="*/ 2147483646 h 6"/>
                  <a:gd name="T94" fmla="*/ 2147483646 w 4"/>
                  <a:gd name="T95" fmla="*/ 2147483646 h 6"/>
                  <a:gd name="T96" fmla="*/ 2147483646 w 4"/>
                  <a:gd name="T97" fmla="*/ 0 h 6"/>
                  <a:gd name="T98" fmla="*/ 2147483646 w 4"/>
                  <a:gd name="T99" fmla="*/ 0 h 6"/>
                  <a:gd name="T100" fmla="*/ 2147483646 w 4"/>
                  <a:gd name="T101" fmla="*/ 2147483646 h 6"/>
                  <a:gd name="T102" fmla="*/ 2147483646 w 4"/>
                  <a:gd name="T103" fmla="*/ 2147483646 h 6"/>
                  <a:gd name="T104" fmla="*/ 2147483646 w 4"/>
                  <a:gd name="T105" fmla="*/ 2147483646 h 6"/>
                  <a:gd name="T106" fmla="*/ 2147483646 w 4"/>
                  <a:gd name="T107" fmla="*/ 2147483646 h 6"/>
                  <a:gd name="T108" fmla="*/ 2147483646 w 4"/>
                  <a:gd name="T109" fmla="*/ 2147483646 h 6"/>
                  <a:gd name="T110" fmla="*/ 2147483646 w 4"/>
                  <a:gd name="T111" fmla="*/ 2147483646 h 6"/>
                  <a:gd name="T112" fmla="*/ 2147483646 w 4"/>
                  <a:gd name="T113" fmla="*/ 2147483646 h 6"/>
                  <a:gd name="T114" fmla="*/ 2147483646 w 4"/>
                  <a:gd name="T115" fmla="*/ 2147483646 h 6"/>
                  <a:gd name="T116" fmla="*/ 2147483646 w 4"/>
                  <a:gd name="T117" fmla="*/ 2147483646 h 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4" h="6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0" name="Freeform 164">
                <a:extLst>
                  <a:ext uri="{FF2B5EF4-FFF2-40B4-BE49-F238E27FC236}">
                    <a16:creationId xmlns:a16="http://schemas.microsoft.com/office/drawing/2014/main" id="{A7B8AA3B-5CA9-4E0C-9B9D-99D527459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963" y="4362450"/>
                <a:ext cx="7938" cy="7938"/>
              </a:xfrm>
              <a:custGeom>
                <a:avLst/>
                <a:gdLst>
                  <a:gd name="T0" fmla="*/ 2147483646 w 3"/>
                  <a:gd name="T1" fmla="*/ 2147483646 h 3"/>
                  <a:gd name="T2" fmla="*/ 2147483646 w 3"/>
                  <a:gd name="T3" fmla="*/ 2147483646 h 3"/>
                  <a:gd name="T4" fmla="*/ 2147483646 w 3"/>
                  <a:gd name="T5" fmla="*/ 2147483646 h 3"/>
                  <a:gd name="T6" fmla="*/ 2147483646 w 3"/>
                  <a:gd name="T7" fmla="*/ 2147483646 h 3"/>
                  <a:gd name="T8" fmla="*/ 2147483646 w 3"/>
                  <a:gd name="T9" fmla="*/ 2147483646 h 3"/>
                  <a:gd name="T10" fmla="*/ 2147483646 w 3"/>
                  <a:gd name="T11" fmla="*/ 2147483646 h 3"/>
                  <a:gd name="T12" fmla="*/ 2147483646 w 3"/>
                  <a:gd name="T13" fmla="*/ 2147483646 h 3"/>
                  <a:gd name="T14" fmla="*/ 2147483646 w 3"/>
                  <a:gd name="T15" fmla="*/ 2147483646 h 3"/>
                  <a:gd name="T16" fmla="*/ 2147483646 w 3"/>
                  <a:gd name="T17" fmla="*/ 2147483646 h 3"/>
                  <a:gd name="T18" fmla="*/ 2147483646 w 3"/>
                  <a:gd name="T19" fmla="*/ 0 h 3"/>
                  <a:gd name="T20" fmla="*/ 2147483646 w 3"/>
                  <a:gd name="T21" fmla="*/ 2147483646 h 3"/>
                  <a:gd name="T22" fmla="*/ 2147483646 w 3"/>
                  <a:gd name="T23" fmla="*/ 2147483646 h 3"/>
                  <a:gd name="T24" fmla="*/ 2147483646 w 3"/>
                  <a:gd name="T25" fmla="*/ 2147483646 h 3"/>
                  <a:gd name="T26" fmla="*/ 0 w 3"/>
                  <a:gd name="T27" fmla="*/ 2147483646 h 3"/>
                  <a:gd name="T28" fmla="*/ 2147483646 w 3"/>
                  <a:gd name="T29" fmla="*/ 2147483646 h 3"/>
                  <a:gd name="T30" fmla="*/ 0 w 3"/>
                  <a:gd name="T31" fmla="*/ 2147483646 h 3"/>
                  <a:gd name="T32" fmla="*/ 0 w 3"/>
                  <a:gd name="T33" fmla="*/ 2147483646 h 3"/>
                  <a:gd name="T34" fmla="*/ 0 w 3"/>
                  <a:gd name="T35" fmla="*/ 2147483646 h 3"/>
                  <a:gd name="T36" fmla="*/ 2147483646 w 3"/>
                  <a:gd name="T37" fmla="*/ 2147483646 h 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1" name="Freeform 165">
                <a:extLst>
                  <a:ext uri="{FF2B5EF4-FFF2-40B4-BE49-F238E27FC236}">
                    <a16:creationId xmlns:a16="http://schemas.microsoft.com/office/drawing/2014/main" id="{5BE81C23-42A0-460E-A134-3E5680BC5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125" y="4362450"/>
                <a:ext cx="0" cy="0"/>
              </a:xfrm>
              <a:custGeom>
                <a:avLst/>
                <a:gdLst>
                  <a:gd name="T0" fmla="*/ 0 60000 65536"/>
                  <a:gd name="T1" fmla="*/ 0 60000 65536"/>
                  <a:gd name="T2" fmla="*/ 0 60000 65536"/>
                </a:gdLst>
                <a:ahLst/>
                <a:cxnLst>
                  <a:cxn ang="T0">
                    <a:pos x="0" y="0"/>
                  </a:cxn>
                  <a:cxn ang="T1">
                    <a:pos x="0" y="0"/>
                  </a:cxn>
                  <a:cxn ang="T2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2" name="Freeform 166">
                <a:extLst>
                  <a:ext uri="{FF2B5EF4-FFF2-40B4-BE49-F238E27FC236}">
                    <a16:creationId xmlns:a16="http://schemas.microsoft.com/office/drawing/2014/main" id="{571F5F3F-C86D-48DC-A228-32C2B3498D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088" y="4287838"/>
                <a:ext cx="325438" cy="327025"/>
              </a:xfrm>
              <a:custGeom>
                <a:avLst/>
                <a:gdLst>
                  <a:gd name="T0" fmla="*/ 2147483646 w 128"/>
                  <a:gd name="T1" fmla="*/ 2147483646 h 128"/>
                  <a:gd name="T2" fmla="*/ 2147483646 w 128"/>
                  <a:gd name="T3" fmla="*/ 2147483646 h 128"/>
                  <a:gd name="T4" fmla="*/ 2147483646 w 128"/>
                  <a:gd name="T5" fmla="*/ 2147483646 h 128"/>
                  <a:gd name="T6" fmla="*/ 2147483646 w 128"/>
                  <a:gd name="T7" fmla="*/ 2147483646 h 128"/>
                  <a:gd name="T8" fmla="*/ 2147483646 w 128"/>
                  <a:gd name="T9" fmla="*/ 2147483646 h 128"/>
                  <a:gd name="T10" fmla="*/ 2147483646 w 128"/>
                  <a:gd name="T11" fmla="*/ 2147483646 h 128"/>
                  <a:gd name="T12" fmla="*/ 2147483646 w 128"/>
                  <a:gd name="T13" fmla="*/ 2147483646 h 128"/>
                  <a:gd name="T14" fmla="*/ 2147483646 w 128"/>
                  <a:gd name="T15" fmla="*/ 2147483646 h 128"/>
                  <a:gd name="T16" fmla="*/ 2147483646 w 128"/>
                  <a:gd name="T17" fmla="*/ 2147483646 h 128"/>
                  <a:gd name="T18" fmla="*/ 2147483646 w 128"/>
                  <a:gd name="T19" fmla="*/ 2147483646 h 128"/>
                  <a:gd name="T20" fmla="*/ 2147483646 w 128"/>
                  <a:gd name="T21" fmla="*/ 2147483646 h 128"/>
                  <a:gd name="T22" fmla="*/ 2147483646 w 128"/>
                  <a:gd name="T23" fmla="*/ 2147483646 h 128"/>
                  <a:gd name="T24" fmla="*/ 2147483646 w 128"/>
                  <a:gd name="T25" fmla="*/ 2147483646 h 128"/>
                  <a:gd name="T26" fmla="*/ 2147483646 w 128"/>
                  <a:gd name="T27" fmla="*/ 2147483646 h 128"/>
                  <a:gd name="T28" fmla="*/ 2147483646 w 128"/>
                  <a:gd name="T29" fmla="*/ 2147483646 h 128"/>
                  <a:gd name="T30" fmla="*/ 2147483646 w 128"/>
                  <a:gd name="T31" fmla="*/ 2147483646 h 128"/>
                  <a:gd name="T32" fmla="*/ 2147483646 w 128"/>
                  <a:gd name="T33" fmla="*/ 2147483646 h 128"/>
                  <a:gd name="T34" fmla="*/ 2147483646 w 128"/>
                  <a:gd name="T35" fmla="*/ 2147483646 h 128"/>
                  <a:gd name="T36" fmla="*/ 2147483646 w 128"/>
                  <a:gd name="T37" fmla="*/ 2147483646 h 128"/>
                  <a:gd name="T38" fmla="*/ 2147483646 w 128"/>
                  <a:gd name="T39" fmla="*/ 2147483646 h 128"/>
                  <a:gd name="T40" fmla="*/ 2147483646 w 128"/>
                  <a:gd name="T41" fmla="*/ 2147483646 h 128"/>
                  <a:gd name="T42" fmla="*/ 2147483646 w 128"/>
                  <a:gd name="T43" fmla="*/ 2147483646 h 128"/>
                  <a:gd name="T44" fmla="*/ 2147483646 w 128"/>
                  <a:gd name="T45" fmla="*/ 2147483646 h 128"/>
                  <a:gd name="T46" fmla="*/ 2147483646 w 128"/>
                  <a:gd name="T47" fmla="*/ 2147483646 h 128"/>
                  <a:gd name="T48" fmla="*/ 2147483646 w 128"/>
                  <a:gd name="T49" fmla="*/ 2147483646 h 128"/>
                  <a:gd name="T50" fmla="*/ 2147483646 w 128"/>
                  <a:gd name="T51" fmla="*/ 2147483646 h 128"/>
                  <a:gd name="T52" fmla="*/ 2147483646 w 128"/>
                  <a:gd name="T53" fmla="*/ 2147483646 h 128"/>
                  <a:gd name="T54" fmla="*/ 2147483646 w 128"/>
                  <a:gd name="T55" fmla="*/ 2147483646 h 128"/>
                  <a:gd name="T56" fmla="*/ 2147483646 w 128"/>
                  <a:gd name="T57" fmla="*/ 2147483646 h 128"/>
                  <a:gd name="T58" fmla="*/ 2147483646 w 128"/>
                  <a:gd name="T59" fmla="*/ 2147483646 h 128"/>
                  <a:gd name="T60" fmla="*/ 2147483646 w 128"/>
                  <a:gd name="T61" fmla="*/ 2147483646 h 128"/>
                  <a:gd name="T62" fmla="*/ 2147483646 w 128"/>
                  <a:gd name="T63" fmla="*/ 2147483646 h 128"/>
                  <a:gd name="T64" fmla="*/ 2147483646 w 128"/>
                  <a:gd name="T65" fmla="*/ 2147483646 h 128"/>
                  <a:gd name="T66" fmla="*/ 2147483646 w 128"/>
                  <a:gd name="T67" fmla="*/ 2147483646 h 128"/>
                  <a:gd name="T68" fmla="*/ 2147483646 w 128"/>
                  <a:gd name="T69" fmla="*/ 2147483646 h 128"/>
                  <a:gd name="T70" fmla="*/ 2147483646 w 128"/>
                  <a:gd name="T71" fmla="*/ 2147483646 h 128"/>
                  <a:gd name="T72" fmla="*/ 2147483646 w 128"/>
                  <a:gd name="T73" fmla="*/ 2147483646 h 128"/>
                  <a:gd name="T74" fmla="*/ 2147483646 w 128"/>
                  <a:gd name="T75" fmla="*/ 2147483646 h 128"/>
                  <a:gd name="T76" fmla="*/ 2147483646 w 128"/>
                  <a:gd name="T77" fmla="*/ 2147483646 h 128"/>
                  <a:gd name="T78" fmla="*/ 2147483646 w 128"/>
                  <a:gd name="T79" fmla="*/ 2147483646 h 128"/>
                  <a:gd name="T80" fmla="*/ 2147483646 w 128"/>
                  <a:gd name="T81" fmla="*/ 2147483646 h 128"/>
                  <a:gd name="T82" fmla="*/ 2147483646 w 128"/>
                  <a:gd name="T83" fmla="*/ 2147483646 h 128"/>
                  <a:gd name="T84" fmla="*/ 2147483646 w 128"/>
                  <a:gd name="T85" fmla="*/ 2147483646 h 128"/>
                  <a:gd name="T86" fmla="*/ 2147483646 w 128"/>
                  <a:gd name="T87" fmla="*/ 2147483646 h 128"/>
                  <a:gd name="T88" fmla="*/ 2147483646 w 128"/>
                  <a:gd name="T89" fmla="*/ 2147483646 h 128"/>
                  <a:gd name="T90" fmla="*/ 2147483646 w 128"/>
                  <a:gd name="T91" fmla="*/ 2147483646 h 128"/>
                  <a:gd name="T92" fmla="*/ 2147483646 w 128"/>
                  <a:gd name="T93" fmla="*/ 2147483646 h 128"/>
                  <a:gd name="T94" fmla="*/ 2147483646 w 128"/>
                  <a:gd name="T95" fmla="*/ 2147483646 h 128"/>
                  <a:gd name="T96" fmla="*/ 2147483646 w 128"/>
                  <a:gd name="T97" fmla="*/ 2147483646 h 128"/>
                  <a:gd name="T98" fmla="*/ 2147483646 w 128"/>
                  <a:gd name="T99" fmla="*/ 2147483646 h 128"/>
                  <a:gd name="T100" fmla="*/ 2147483646 w 128"/>
                  <a:gd name="T101" fmla="*/ 2147483646 h 128"/>
                  <a:gd name="T102" fmla="*/ 2147483646 w 128"/>
                  <a:gd name="T103" fmla="*/ 2147483646 h 128"/>
                  <a:gd name="T104" fmla="*/ 2147483646 w 128"/>
                  <a:gd name="T105" fmla="*/ 2147483646 h 128"/>
                  <a:gd name="T106" fmla="*/ 2147483646 w 128"/>
                  <a:gd name="T107" fmla="*/ 2147483646 h 128"/>
                  <a:gd name="T108" fmla="*/ 2147483646 w 128"/>
                  <a:gd name="T109" fmla="*/ 2147483646 h 128"/>
                  <a:gd name="T110" fmla="*/ 2147483646 w 128"/>
                  <a:gd name="T111" fmla="*/ 2147483646 h 128"/>
                  <a:gd name="T112" fmla="*/ 2147483646 w 128"/>
                  <a:gd name="T113" fmla="*/ 2147483646 h 128"/>
                  <a:gd name="T114" fmla="*/ 2147483646 w 128"/>
                  <a:gd name="T115" fmla="*/ 2147483646 h 128"/>
                  <a:gd name="T116" fmla="*/ 2147483646 w 128"/>
                  <a:gd name="T117" fmla="*/ 2147483646 h 128"/>
                  <a:gd name="T118" fmla="*/ 2147483646 w 128"/>
                  <a:gd name="T119" fmla="*/ 2147483646 h 128"/>
                  <a:gd name="T120" fmla="*/ 2147483646 w 128"/>
                  <a:gd name="T121" fmla="*/ 2147483646 h 128"/>
                  <a:gd name="T122" fmla="*/ 2147483646 w 128"/>
                  <a:gd name="T123" fmla="*/ 2147483646 h 12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28" h="128">
                    <a:moveTo>
                      <a:pt x="64" y="0"/>
                    </a:moveTo>
                    <a:cubicBezTo>
                      <a:pt x="29" y="0"/>
                      <a:pt x="0" y="29"/>
                      <a:pt x="0" y="64"/>
                    </a:cubicBezTo>
                    <a:cubicBezTo>
                      <a:pt x="0" y="99"/>
                      <a:pt x="29" y="128"/>
                      <a:pt x="64" y="128"/>
                    </a:cubicBezTo>
                    <a:cubicBezTo>
                      <a:pt x="99" y="128"/>
                      <a:pt x="128" y="99"/>
                      <a:pt x="128" y="64"/>
                    </a:cubicBezTo>
                    <a:cubicBezTo>
                      <a:pt x="128" y="29"/>
                      <a:pt x="99" y="0"/>
                      <a:pt x="64" y="0"/>
                    </a:cubicBezTo>
                    <a:close/>
                    <a:moveTo>
                      <a:pt x="64" y="114"/>
                    </a:moveTo>
                    <a:cubicBezTo>
                      <a:pt x="49" y="114"/>
                      <a:pt x="36" y="107"/>
                      <a:pt x="27" y="96"/>
                    </a:cubicBezTo>
                    <a:cubicBezTo>
                      <a:pt x="27" y="96"/>
                      <a:pt x="26" y="96"/>
                      <a:pt x="26" y="96"/>
                    </a:cubicBezTo>
                    <a:cubicBezTo>
                      <a:pt x="26" y="96"/>
                      <a:pt x="28" y="94"/>
                      <a:pt x="28" y="93"/>
                    </a:cubicBezTo>
                    <a:cubicBezTo>
                      <a:pt x="28" y="93"/>
                      <a:pt x="28" y="93"/>
                      <a:pt x="29" y="93"/>
                    </a:cubicBezTo>
                    <a:cubicBezTo>
                      <a:pt x="29" y="94"/>
                      <a:pt x="30" y="93"/>
                      <a:pt x="30" y="93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30" y="91"/>
                      <a:pt x="29" y="89"/>
                      <a:pt x="29" y="88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9"/>
                      <a:pt x="29" y="85"/>
                      <a:pt x="30" y="85"/>
                    </a:cubicBezTo>
                    <a:cubicBezTo>
                      <a:pt x="30" y="85"/>
                      <a:pt x="30" y="84"/>
                      <a:pt x="30" y="84"/>
                    </a:cubicBezTo>
                    <a:cubicBezTo>
                      <a:pt x="31" y="83"/>
                      <a:pt x="31" y="83"/>
                      <a:pt x="31" y="82"/>
                    </a:cubicBezTo>
                    <a:cubicBezTo>
                      <a:pt x="31" y="81"/>
                      <a:pt x="27" y="77"/>
                      <a:pt x="26" y="76"/>
                    </a:cubicBezTo>
                    <a:cubicBezTo>
                      <a:pt x="25" y="75"/>
                      <a:pt x="25" y="74"/>
                      <a:pt x="24" y="74"/>
                    </a:cubicBezTo>
                    <a:cubicBezTo>
                      <a:pt x="24" y="74"/>
                      <a:pt x="24" y="74"/>
                      <a:pt x="24" y="73"/>
                    </a:cubicBezTo>
                    <a:cubicBezTo>
                      <a:pt x="24" y="73"/>
                      <a:pt x="23" y="73"/>
                      <a:pt x="23" y="73"/>
                    </a:cubicBezTo>
                    <a:cubicBezTo>
                      <a:pt x="23" y="73"/>
                      <a:pt x="22" y="71"/>
                      <a:pt x="22" y="71"/>
                    </a:cubicBezTo>
                    <a:cubicBezTo>
                      <a:pt x="22" y="69"/>
                      <a:pt x="20" y="66"/>
                      <a:pt x="18" y="64"/>
                    </a:cubicBezTo>
                    <a:cubicBezTo>
                      <a:pt x="18" y="64"/>
                      <a:pt x="16" y="59"/>
                      <a:pt x="16" y="59"/>
                    </a:cubicBezTo>
                    <a:cubicBezTo>
                      <a:pt x="17" y="59"/>
                      <a:pt x="17" y="58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7" y="45"/>
                      <a:pt x="22" y="36"/>
                      <a:pt x="30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1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7"/>
                      <a:pt x="32" y="27"/>
                    </a:cubicBezTo>
                    <a:cubicBezTo>
                      <a:pt x="32" y="27"/>
                      <a:pt x="32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2" y="27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4" y="26"/>
                    </a:cubicBezTo>
                    <a:cubicBezTo>
                      <a:pt x="34" y="26"/>
                      <a:pt x="33" y="26"/>
                      <a:pt x="33" y="26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4" y="25"/>
                      <a:pt x="35" y="25"/>
                      <a:pt x="35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6" y="26"/>
                    </a:cubicBezTo>
                    <a:cubicBezTo>
                      <a:pt x="36" y="26"/>
                      <a:pt x="37" y="26"/>
                      <a:pt x="37" y="2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8" y="25"/>
                      <a:pt x="38" y="23"/>
                      <a:pt x="40" y="22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40" y="21"/>
                      <a:pt x="41" y="21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1"/>
                      <a:pt x="41" y="20"/>
                      <a:pt x="41" y="20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5" y="18"/>
                      <a:pt x="49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2" y="16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1" y="17"/>
                      <a:pt x="51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0" y="17"/>
                      <a:pt x="49" y="18"/>
                      <a:pt x="48" y="18"/>
                    </a:cubicBezTo>
                    <a:cubicBezTo>
                      <a:pt x="48" y="18"/>
                      <a:pt x="48" y="19"/>
                      <a:pt x="47" y="19"/>
                    </a:cubicBezTo>
                    <a:cubicBezTo>
                      <a:pt x="47" y="19"/>
                      <a:pt x="47" y="19"/>
                      <a:pt x="48" y="19"/>
                    </a:cubicBezTo>
                    <a:cubicBezTo>
                      <a:pt x="48" y="19"/>
                      <a:pt x="46" y="20"/>
                      <a:pt x="46" y="20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6" y="21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22"/>
                      <a:pt x="46" y="23"/>
                      <a:pt x="46" y="23"/>
                    </a:cubicBezTo>
                    <a:cubicBezTo>
                      <a:pt x="46" y="23"/>
                      <a:pt x="46" y="23"/>
                      <a:pt x="46" y="22"/>
                    </a:cubicBezTo>
                    <a:cubicBezTo>
                      <a:pt x="46" y="22"/>
                      <a:pt x="47" y="22"/>
                      <a:pt x="47" y="22"/>
                    </a:cubicBezTo>
                    <a:cubicBezTo>
                      <a:pt x="47" y="22"/>
                      <a:pt x="47" y="22"/>
                      <a:pt x="48" y="21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8" y="21"/>
                      <a:pt x="49" y="21"/>
                      <a:pt x="49" y="21"/>
                    </a:cubicBezTo>
                    <a:cubicBezTo>
                      <a:pt x="49" y="20"/>
                      <a:pt x="49" y="20"/>
                      <a:pt x="49" y="20"/>
                    </a:cubicBezTo>
                    <a:cubicBezTo>
                      <a:pt x="50" y="21"/>
                      <a:pt x="50" y="21"/>
                      <a:pt x="50" y="20"/>
                    </a:cubicBezTo>
                    <a:cubicBezTo>
                      <a:pt x="50" y="20"/>
                      <a:pt x="50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2" y="20"/>
                      <a:pt x="51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0"/>
                      <a:pt x="52" y="20"/>
                      <a:pt x="52" y="20"/>
                    </a:cubicBezTo>
                    <a:cubicBezTo>
                      <a:pt x="52" y="20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5" y="19"/>
                      <a:pt x="55" y="19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55" y="20"/>
                      <a:pt x="61" y="19"/>
                      <a:pt x="64" y="16"/>
                    </a:cubicBezTo>
                    <a:cubicBezTo>
                      <a:pt x="64" y="15"/>
                      <a:pt x="65" y="15"/>
                      <a:pt x="66" y="15"/>
                    </a:cubicBezTo>
                    <a:cubicBezTo>
                      <a:pt x="71" y="15"/>
                      <a:pt x="77" y="16"/>
                      <a:pt x="82" y="18"/>
                    </a:cubicBezTo>
                    <a:cubicBezTo>
                      <a:pt x="82" y="18"/>
                      <a:pt x="83" y="18"/>
                      <a:pt x="83" y="18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2" y="19"/>
                      <a:pt x="82" y="19"/>
                    </a:cubicBezTo>
                    <a:cubicBezTo>
                      <a:pt x="82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0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79" y="21"/>
                      <a:pt x="79" y="22"/>
                      <a:pt x="79" y="22"/>
                    </a:cubicBezTo>
                    <a:cubicBezTo>
                      <a:pt x="79" y="22"/>
                      <a:pt x="78" y="23"/>
                      <a:pt x="79" y="23"/>
                    </a:cubicBezTo>
                    <a:cubicBezTo>
                      <a:pt x="79" y="23"/>
                      <a:pt x="79" y="23"/>
                      <a:pt x="78" y="23"/>
                    </a:cubicBezTo>
                    <a:cubicBezTo>
                      <a:pt x="78" y="23"/>
                      <a:pt x="78" y="23"/>
                      <a:pt x="77" y="22"/>
                    </a:cubicBezTo>
                    <a:cubicBezTo>
                      <a:pt x="77" y="22"/>
                      <a:pt x="78" y="21"/>
                      <a:pt x="78" y="21"/>
                    </a:cubicBezTo>
                    <a:cubicBezTo>
                      <a:pt x="78" y="21"/>
                      <a:pt x="76" y="20"/>
                      <a:pt x="76" y="20"/>
                    </a:cubicBezTo>
                    <a:cubicBezTo>
                      <a:pt x="75" y="20"/>
                      <a:pt x="74" y="20"/>
                      <a:pt x="74" y="20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3" y="19"/>
                      <a:pt x="73" y="19"/>
                      <a:pt x="72" y="19"/>
                    </a:cubicBezTo>
                    <a:cubicBezTo>
                      <a:pt x="71" y="20"/>
                      <a:pt x="70" y="21"/>
                      <a:pt x="70" y="21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0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3"/>
                    </a:cubicBezTo>
                    <a:cubicBezTo>
                      <a:pt x="69" y="23"/>
                      <a:pt x="68" y="24"/>
                      <a:pt x="66" y="25"/>
                    </a:cubicBezTo>
                    <a:cubicBezTo>
                      <a:pt x="66" y="25"/>
                      <a:pt x="66" y="25"/>
                      <a:pt x="66" y="25"/>
                    </a:cubicBezTo>
                    <a:cubicBezTo>
                      <a:pt x="65" y="25"/>
                      <a:pt x="65" y="26"/>
                      <a:pt x="65" y="26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5" y="29"/>
                      <a:pt x="65" y="29"/>
                      <a:pt x="69" y="28"/>
                    </a:cubicBezTo>
                    <a:cubicBezTo>
                      <a:pt x="69" y="28"/>
                      <a:pt x="69" y="28"/>
                      <a:pt x="69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9" y="30"/>
                      <a:pt x="71" y="29"/>
                      <a:pt x="71" y="29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7"/>
                      <a:pt x="71" y="26"/>
                      <a:pt x="71" y="26"/>
                    </a:cubicBezTo>
                    <a:cubicBezTo>
                      <a:pt x="71" y="25"/>
                      <a:pt x="72" y="24"/>
                      <a:pt x="72" y="24"/>
                    </a:cubicBezTo>
                    <a:cubicBezTo>
                      <a:pt x="73" y="23"/>
                      <a:pt x="74" y="22"/>
                      <a:pt x="74" y="23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3" y="23"/>
                      <a:pt x="73" y="24"/>
                      <a:pt x="73" y="24"/>
                    </a:cubicBezTo>
                    <a:cubicBezTo>
                      <a:pt x="73" y="24"/>
                      <a:pt x="73" y="25"/>
                      <a:pt x="73" y="25"/>
                    </a:cubicBezTo>
                    <a:cubicBezTo>
                      <a:pt x="73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6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6" y="27"/>
                      <a:pt x="76" y="26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8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9"/>
                      <a:pt x="74" y="29"/>
                    </a:cubicBezTo>
                    <a:cubicBezTo>
                      <a:pt x="74" y="30"/>
                      <a:pt x="73" y="31"/>
                      <a:pt x="73" y="31"/>
                    </a:cubicBezTo>
                    <a:cubicBezTo>
                      <a:pt x="72" y="31"/>
                      <a:pt x="71" y="31"/>
                      <a:pt x="71" y="31"/>
                    </a:cubicBezTo>
                    <a:cubicBezTo>
                      <a:pt x="71" y="31"/>
                      <a:pt x="70" y="31"/>
                      <a:pt x="70" y="31"/>
                    </a:cubicBezTo>
                    <a:cubicBezTo>
                      <a:pt x="70" y="31"/>
                      <a:pt x="70" y="31"/>
                      <a:pt x="70" y="30"/>
                    </a:cubicBezTo>
                    <a:cubicBezTo>
                      <a:pt x="70" y="30"/>
                      <a:pt x="69" y="31"/>
                      <a:pt x="69" y="31"/>
                    </a:cubicBezTo>
                    <a:cubicBezTo>
                      <a:pt x="69" y="31"/>
                      <a:pt x="68" y="31"/>
                      <a:pt x="68" y="31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31"/>
                      <a:pt x="68" y="31"/>
                      <a:pt x="68" y="30"/>
                    </a:cubicBezTo>
                    <a:cubicBezTo>
                      <a:pt x="68" y="30"/>
                      <a:pt x="68" y="30"/>
                      <a:pt x="68" y="29"/>
                    </a:cubicBezTo>
                    <a:cubicBezTo>
                      <a:pt x="67" y="29"/>
                      <a:pt x="66" y="30"/>
                      <a:pt x="67" y="30"/>
                    </a:cubicBezTo>
                    <a:cubicBezTo>
                      <a:pt x="67" y="30"/>
                      <a:pt x="67" y="30"/>
                      <a:pt x="67" y="30"/>
                    </a:cubicBezTo>
                    <a:cubicBezTo>
                      <a:pt x="67" y="31"/>
                      <a:pt x="66" y="31"/>
                      <a:pt x="66" y="31"/>
                    </a:cubicBezTo>
                    <a:cubicBezTo>
                      <a:pt x="66" y="31"/>
                      <a:pt x="66" y="31"/>
                      <a:pt x="66" y="31"/>
                    </a:cubicBezTo>
                    <a:cubicBezTo>
                      <a:pt x="66" y="31"/>
                      <a:pt x="66" y="31"/>
                      <a:pt x="65" y="31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2"/>
                      <a:pt x="65" y="32"/>
                      <a:pt x="64" y="32"/>
                    </a:cubicBezTo>
                    <a:cubicBezTo>
                      <a:pt x="64" y="32"/>
                      <a:pt x="64" y="33"/>
                      <a:pt x="63" y="33"/>
                    </a:cubicBezTo>
                    <a:cubicBezTo>
                      <a:pt x="63" y="33"/>
                      <a:pt x="63" y="33"/>
                      <a:pt x="62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4"/>
                      <a:pt x="61" y="34"/>
                      <a:pt x="61" y="34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5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5"/>
                      <a:pt x="59" y="35"/>
                      <a:pt x="59" y="3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8" y="35"/>
                      <a:pt x="58" y="35"/>
                    </a:cubicBezTo>
                    <a:cubicBezTo>
                      <a:pt x="59" y="35"/>
                      <a:pt x="59" y="36"/>
                      <a:pt x="59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1" y="37"/>
                      <a:pt x="57" y="37"/>
                      <a:pt x="57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3" y="37"/>
                      <a:pt x="53" y="38"/>
                      <a:pt x="54" y="43"/>
                    </a:cubicBezTo>
                    <a:cubicBezTo>
                      <a:pt x="53" y="43"/>
                      <a:pt x="54" y="44"/>
                      <a:pt x="54" y="44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55" y="45"/>
                      <a:pt x="55" y="45"/>
                      <a:pt x="55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5"/>
                      <a:pt x="56" y="45"/>
                      <a:pt x="57" y="45"/>
                    </a:cubicBezTo>
                    <a:cubicBezTo>
                      <a:pt x="57" y="45"/>
                      <a:pt x="58" y="45"/>
                      <a:pt x="58" y="45"/>
                    </a:cubicBezTo>
                    <a:cubicBezTo>
                      <a:pt x="58" y="45"/>
                      <a:pt x="58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59" y="44"/>
                      <a:pt x="60" y="44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2" y="41"/>
                      <a:pt x="62" y="41"/>
                    </a:cubicBezTo>
                    <a:cubicBezTo>
                      <a:pt x="63" y="40"/>
                      <a:pt x="63" y="40"/>
                      <a:pt x="63" y="39"/>
                    </a:cubicBezTo>
                    <a:cubicBezTo>
                      <a:pt x="64" y="39"/>
                      <a:pt x="67" y="39"/>
                      <a:pt x="67" y="39"/>
                    </a:cubicBezTo>
                    <a:cubicBezTo>
                      <a:pt x="67" y="39"/>
                      <a:pt x="67" y="39"/>
                      <a:pt x="68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9" y="40"/>
                      <a:pt x="71" y="42"/>
                      <a:pt x="71" y="42"/>
                    </a:cubicBezTo>
                    <a:cubicBezTo>
                      <a:pt x="71" y="42"/>
                      <a:pt x="72" y="42"/>
                      <a:pt x="72" y="43"/>
                    </a:cubicBezTo>
                    <a:cubicBezTo>
                      <a:pt x="72" y="43"/>
                      <a:pt x="72" y="43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73" y="43"/>
                      <a:pt x="73" y="43"/>
                      <a:pt x="73" y="43"/>
                    </a:cubicBezTo>
                    <a:cubicBezTo>
                      <a:pt x="73" y="43"/>
                      <a:pt x="73" y="43"/>
                      <a:pt x="72" y="41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1" y="41"/>
                      <a:pt x="71" y="40"/>
                      <a:pt x="71" y="40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8"/>
                      <a:pt x="71" y="39"/>
                      <a:pt x="72" y="39"/>
                    </a:cubicBezTo>
                    <a:cubicBezTo>
                      <a:pt x="72" y="39"/>
                      <a:pt x="73" y="40"/>
                      <a:pt x="75" y="42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5" y="43"/>
                      <a:pt x="75" y="43"/>
                      <a:pt x="75" y="43"/>
                    </a:cubicBezTo>
                    <a:cubicBezTo>
                      <a:pt x="75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3"/>
                      <a:pt x="77" y="43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78" y="43"/>
                      <a:pt x="77" y="42"/>
                      <a:pt x="77" y="42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7" y="42"/>
                      <a:pt x="78" y="42"/>
                      <a:pt x="78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9" y="41"/>
                      <a:pt x="79" y="41"/>
                      <a:pt x="79" y="41"/>
                    </a:cubicBezTo>
                    <a:cubicBezTo>
                      <a:pt x="79" y="41"/>
                      <a:pt x="79" y="42"/>
                      <a:pt x="80" y="42"/>
                    </a:cubicBezTo>
                    <a:cubicBezTo>
                      <a:pt x="80" y="42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79" y="42"/>
                      <a:pt x="79" y="42"/>
                      <a:pt x="79" y="42"/>
                    </a:cubicBezTo>
                    <a:cubicBezTo>
                      <a:pt x="79" y="42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4"/>
                      <a:pt x="80" y="44"/>
                    </a:cubicBezTo>
                    <a:cubicBezTo>
                      <a:pt x="81" y="44"/>
                      <a:pt x="81" y="44"/>
                      <a:pt x="81" y="45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5"/>
                      <a:pt x="85" y="45"/>
                      <a:pt x="87" y="45"/>
                    </a:cubicBezTo>
                    <a:cubicBezTo>
                      <a:pt x="87" y="45"/>
                      <a:pt x="87" y="46"/>
                      <a:pt x="87" y="46"/>
                    </a:cubicBezTo>
                    <a:cubicBezTo>
                      <a:pt x="87" y="47"/>
                      <a:pt x="88" y="48"/>
                      <a:pt x="87" y="49"/>
                    </a:cubicBezTo>
                    <a:cubicBezTo>
                      <a:pt x="86" y="49"/>
                      <a:pt x="83" y="49"/>
                      <a:pt x="81" y="50"/>
                    </a:cubicBezTo>
                    <a:cubicBezTo>
                      <a:pt x="80" y="50"/>
                      <a:pt x="80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7" y="48"/>
                      <a:pt x="76" y="49"/>
                    </a:cubicBezTo>
                    <a:cubicBezTo>
                      <a:pt x="76" y="49"/>
                      <a:pt x="76" y="49"/>
                      <a:pt x="76" y="50"/>
                    </a:cubicBezTo>
                    <a:cubicBezTo>
                      <a:pt x="76" y="52"/>
                      <a:pt x="71" y="49"/>
                      <a:pt x="71" y="49"/>
                    </a:cubicBezTo>
                    <a:cubicBezTo>
                      <a:pt x="70" y="49"/>
                      <a:pt x="68" y="48"/>
                      <a:pt x="68" y="48"/>
                    </a:cubicBezTo>
                    <a:cubicBezTo>
                      <a:pt x="68" y="48"/>
                      <a:pt x="68" y="48"/>
                      <a:pt x="68" y="47"/>
                    </a:cubicBezTo>
                    <a:cubicBezTo>
                      <a:pt x="69" y="47"/>
                      <a:pt x="69" y="47"/>
                      <a:pt x="69" y="46"/>
                    </a:cubicBezTo>
                    <a:cubicBezTo>
                      <a:pt x="68" y="46"/>
                      <a:pt x="68" y="45"/>
                      <a:pt x="68" y="45"/>
                    </a:cubicBezTo>
                    <a:cubicBezTo>
                      <a:pt x="68" y="45"/>
                      <a:pt x="68" y="45"/>
                      <a:pt x="67" y="45"/>
                    </a:cubicBezTo>
                    <a:cubicBezTo>
                      <a:pt x="60" y="45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6" y="46"/>
                      <a:pt x="56" y="46"/>
                    </a:cubicBezTo>
                    <a:cubicBezTo>
                      <a:pt x="55" y="46"/>
                      <a:pt x="55" y="46"/>
                      <a:pt x="54" y="46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48"/>
                      <a:pt x="52" y="48"/>
                      <a:pt x="52" y="49"/>
                    </a:cubicBezTo>
                    <a:cubicBezTo>
                      <a:pt x="51" y="49"/>
                      <a:pt x="51" y="50"/>
                      <a:pt x="51" y="50"/>
                    </a:cubicBezTo>
                    <a:cubicBezTo>
                      <a:pt x="51" y="51"/>
                      <a:pt x="49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7" y="52"/>
                      <a:pt x="45" y="56"/>
                    </a:cubicBezTo>
                    <a:cubicBezTo>
                      <a:pt x="43" y="58"/>
                      <a:pt x="43" y="58"/>
                      <a:pt x="44" y="58"/>
                    </a:cubicBezTo>
                    <a:cubicBezTo>
                      <a:pt x="44" y="59"/>
                      <a:pt x="44" y="59"/>
                      <a:pt x="44" y="61"/>
                    </a:cubicBezTo>
                    <a:cubicBezTo>
                      <a:pt x="44" y="61"/>
                      <a:pt x="43" y="64"/>
                      <a:pt x="43" y="64"/>
                    </a:cubicBezTo>
                    <a:cubicBezTo>
                      <a:pt x="42" y="65"/>
                      <a:pt x="43" y="67"/>
                      <a:pt x="43" y="67"/>
                    </a:cubicBezTo>
                    <a:cubicBezTo>
                      <a:pt x="43" y="67"/>
                      <a:pt x="43" y="68"/>
                      <a:pt x="44" y="68"/>
                    </a:cubicBezTo>
                    <a:cubicBezTo>
                      <a:pt x="44" y="68"/>
                      <a:pt x="44" y="71"/>
                      <a:pt x="45" y="72"/>
                    </a:cubicBezTo>
                    <a:cubicBezTo>
                      <a:pt x="45" y="72"/>
                      <a:pt x="49" y="76"/>
                      <a:pt x="50" y="76"/>
                    </a:cubicBezTo>
                    <a:cubicBezTo>
                      <a:pt x="51" y="76"/>
                      <a:pt x="55" y="77"/>
                      <a:pt x="55" y="77"/>
                    </a:cubicBezTo>
                    <a:cubicBezTo>
                      <a:pt x="57" y="77"/>
                      <a:pt x="59" y="75"/>
                      <a:pt x="61" y="75"/>
                    </a:cubicBezTo>
                    <a:cubicBezTo>
                      <a:pt x="61" y="75"/>
                      <a:pt x="62" y="75"/>
                      <a:pt x="62" y="77"/>
                    </a:cubicBezTo>
                    <a:cubicBezTo>
                      <a:pt x="62" y="78"/>
                      <a:pt x="64" y="77"/>
                      <a:pt x="65" y="77"/>
                    </a:cubicBezTo>
                    <a:cubicBezTo>
                      <a:pt x="65" y="77"/>
                      <a:pt x="65" y="77"/>
                      <a:pt x="66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6" y="77"/>
                      <a:pt x="66" y="78"/>
                      <a:pt x="66" y="78"/>
                    </a:cubicBezTo>
                    <a:cubicBezTo>
                      <a:pt x="67" y="78"/>
                      <a:pt x="67" y="82"/>
                      <a:pt x="66" y="82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6" y="84"/>
                      <a:pt x="68" y="85"/>
                      <a:pt x="68" y="85"/>
                    </a:cubicBezTo>
                    <a:cubicBezTo>
                      <a:pt x="68" y="85"/>
                      <a:pt x="70" y="87"/>
                      <a:pt x="70" y="88"/>
                    </a:cubicBezTo>
                    <a:cubicBezTo>
                      <a:pt x="70" y="90"/>
                      <a:pt x="70" y="90"/>
                      <a:pt x="70" y="90"/>
                    </a:cubicBezTo>
                    <a:cubicBezTo>
                      <a:pt x="71" y="91"/>
                      <a:pt x="70" y="91"/>
                      <a:pt x="70" y="92"/>
                    </a:cubicBezTo>
                    <a:cubicBezTo>
                      <a:pt x="70" y="92"/>
                      <a:pt x="68" y="95"/>
                      <a:pt x="68" y="95"/>
                    </a:cubicBezTo>
                    <a:cubicBezTo>
                      <a:pt x="68" y="96"/>
                      <a:pt x="69" y="96"/>
                      <a:pt x="69" y="96"/>
                    </a:cubicBezTo>
                    <a:cubicBezTo>
                      <a:pt x="71" y="99"/>
                      <a:pt x="71" y="99"/>
                      <a:pt x="71" y="99"/>
                    </a:cubicBezTo>
                    <a:cubicBezTo>
                      <a:pt x="71" y="99"/>
                      <a:pt x="71" y="99"/>
                      <a:pt x="71" y="99"/>
                    </a:cubicBezTo>
                    <a:cubicBezTo>
                      <a:pt x="72" y="100"/>
                      <a:pt x="71" y="101"/>
                      <a:pt x="71" y="101"/>
                    </a:cubicBezTo>
                    <a:cubicBezTo>
                      <a:pt x="72" y="102"/>
                      <a:pt x="72" y="103"/>
                      <a:pt x="72" y="103"/>
                    </a:cubicBezTo>
                    <a:cubicBezTo>
                      <a:pt x="73" y="103"/>
                      <a:pt x="74" y="105"/>
                      <a:pt x="74" y="106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4" y="106"/>
                      <a:pt x="75" y="107"/>
                      <a:pt x="76" y="106"/>
                    </a:cubicBezTo>
                    <a:cubicBezTo>
                      <a:pt x="77" y="106"/>
                      <a:pt x="79" y="106"/>
                      <a:pt x="80" y="106"/>
                    </a:cubicBezTo>
                    <a:cubicBezTo>
                      <a:pt x="81" y="106"/>
                      <a:pt x="87" y="102"/>
                      <a:pt x="86" y="100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7" y="100"/>
                      <a:pt x="89" y="99"/>
                      <a:pt x="89" y="99"/>
                    </a:cubicBezTo>
                    <a:cubicBezTo>
                      <a:pt x="89" y="99"/>
                      <a:pt x="89" y="99"/>
                      <a:pt x="89" y="99"/>
                    </a:cubicBezTo>
                    <a:cubicBezTo>
                      <a:pt x="89" y="98"/>
                      <a:pt x="89" y="95"/>
                      <a:pt x="90" y="95"/>
                    </a:cubicBezTo>
                    <a:cubicBezTo>
                      <a:pt x="91" y="94"/>
                      <a:pt x="92" y="94"/>
                      <a:pt x="93" y="93"/>
                    </a:cubicBezTo>
                    <a:cubicBezTo>
                      <a:pt x="94" y="92"/>
                      <a:pt x="94" y="92"/>
                      <a:pt x="94" y="89"/>
                    </a:cubicBezTo>
                    <a:cubicBezTo>
                      <a:pt x="94" y="86"/>
                      <a:pt x="94" y="84"/>
                      <a:pt x="94" y="84"/>
                    </a:cubicBezTo>
                    <a:cubicBezTo>
                      <a:pt x="94" y="83"/>
                      <a:pt x="94" y="83"/>
                      <a:pt x="94" y="83"/>
                    </a:cubicBezTo>
                    <a:cubicBezTo>
                      <a:pt x="95" y="81"/>
                      <a:pt x="99" y="76"/>
                      <a:pt x="99" y="75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01" y="73"/>
                      <a:pt x="101" y="71"/>
                      <a:pt x="102" y="69"/>
                    </a:cubicBezTo>
                    <a:cubicBezTo>
                      <a:pt x="102" y="69"/>
                      <a:pt x="102" y="69"/>
                      <a:pt x="102" y="68"/>
                    </a:cubicBezTo>
                    <a:cubicBezTo>
                      <a:pt x="102" y="68"/>
                      <a:pt x="102" y="68"/>
                      <a:pt x="102" y="67"/>
                    </a:cubicBezTo>
                    <a:cubicBezTo>
                      <a:pt x="102" y="67"/>
                      <a:pt x="102" y="67"/>
                      <a:pt x="100" y="66"/>
                    </a:cubicBezTo>
                    <a:cubicBezTo>
                      <a:pt x="100" y="66"/>
                      <a:pt x="100" y="66"/>
                      <a:pt x="100" y="66"/>
                    </a:cubicBezTo>
                    <a:cubicBezTo>
                      <a:pt x="99" y="66"/>
                      <a:pt x="97" y="67"/>
                      <a:pt x="97" y="67"/>
                    </a:cubicBezTo>
                    <a:cubicBezTo>
                      <a:pt x="97" y="66"/>
                      <a:pt x="97" y="66"/>
                      <a:pt x="96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3"/>
                      <a:pt x="92" y="63"/>
                      <a:pt x="91" y="59"/>
                    </a:cubicBezTo>
                    <a:cubicBezTo>
                      <a:pt x="91" y="58"/>
                      <a:pt x="87" y="52"/>
                      <a:pt x="86" y="51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6" y="51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1"/>
                    </a:cubicBezTo>
                    <a:cubicBezTo>
                      <a:pt x="87" y="51"/>
                      <a:pt x="88" y="51"/>
                      <a:pt x="88" y="51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9" y="53"/>
                      <a:pt x="89" y="54"/>
                      <a:pt x="90" y="54"/>
                    </a:cubicBezTo>
                    <a:cubicBezTo>
                      <a:pt x="90" y="55"/>
                      <a:pt x="90" y="55"/>
                      <a:pt x="91" y="56"/>
                    </a:cubicBezTo>
                    <a:cubicBezTo>
                      <a:pt x="91" y="56"/>
                      <a:pt x="92" y="56"/>
                      <a:pt x="92" y="58"/>
                    </a:cubicBezTo>
                    <a:cubicBezTo>
                      <a:pt x="93" y="59"/>
                      <a:pt x="95" y="60"/>
                      <a:pt x="95" y="61"/>
                    </a:cubicBezTo>
                    <a:cubicBezTo>
                      <a:pt x="96" y="63"/>
                      <a:pt x="97" y="65"/>
                      <a:pt x="97" y="65"/>
                    </a:cubicBezTo>
                    <a:cubicBezTo>
                      <a:pt x="99" y="64"/>
                      <a:pt x="100" y="64"/>
                      <a:pt x="100" y="63"/>
                    </a:cubicBezTo>
                    <a:cubicBezTo>
                      <a:pt x="100" y="63"/>
                      <a:pt x="100" y="63"/>
                      <a:pt x="100" y="63"/>
                    </a:cubicBezTo>
                    <a:cubicBezTo>
                      <a:pt x="100" y="63"/>
                      <a:pt x="101" y="63"/>
                      <a:pt x="101" y="63"/>
                    </a:cubicBezTo>
                    <a:cubicBezTo>
                      <a:pt x="105" y="61"/>
                      <a:pt x="105" y="61"/>
                      <a:pt x="105" y="59"/>
                    </a:cubicBezTo>
                    <a:cubicBezTo>
                      <a:pt x="105" y="59"/>
                      <a:pt x="105" y="59"/>
                      <a:pt x="105" y="59"/>
                    </a:cubicBezTo>
                    <a:cubicBezTo>
                      <a:pt x="105" y="58"/>
                      <a:pt x="105" y="58"/>
                      <a:pt x="105" y="57"/>
                    </a:cubicBezTo>
                    <a:cubicBezTo>
                      <a:pt x="105" y="56"/>
                      <a:pt x="105" y="56"/>
                      <a:pt x="105" y="56"/>
                    </a:cubicBezTo>
                    <a:cubicBezTo>
                      <a:pt x="105" y="55"/>
                      <a:pt x="105" y="53"/>
                      <a:pt x="106" y="53"/>
                    </a:cubicBezTo>
                    <a:cubicBezTo>
                      <a:pt x="106" y="53"/>
                      <a:pt x="105" y="53"/>
                      <a:pt x="105" y="53"/>
                    </a:cubicBezTo>
                    <a:cubicBezTo>
                      <a:pt x="105" y="53"/>
                      <a:pt x="105" y="52"/>
                      <a:pt x="105" y="52"/>
                    </a:cubicBezTo>
                    <a:cubicBezTo>
                      <a:pt x="105" y="52"/>
                      <a:pt x="104" y="52"/>
                      <a:pt x="104" y="52"/>
                    </a:cubicBezTo>
                    <a:cubicBezTo>
                      <a:pt x="104" y="52"/>
                      <a:pt x="104" y="52"/>
                      <a:pt x="104" y="52"/>
                    </a:cubicBezTo>
                    <a:cubicBezTo>
                      <a:pt x="103" y="52"/>
                      <a:pt x="103" y="52"/>
                      <a:pt x="103" y="52"/>
                    </a:cubicBezTo>
                    <a:cubicBezTo>
                      <a:pt x="102" y="52"/>
                      <a:pt x="102" y="52"/>
                      <a:pt x="102" y="52"/>
                    </a:cubicBezTo>
                    <a:cubicBezTo>
                      <a:pt x="102" y="52"/>
                      <a:pt x="102" y="52"/>
                      <a:pt x="102" y="52"/>
                    </a:cubicBezTo>
                    <a:cubicBezTo>
                      <a:pt x="102" y="53"/>
                      <a:pt x="102" y="53"/>
                      <a:pt x="101" y="53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00" y="53"/>
                      <a:pt x="100" y="53"/>
                      <a:pt x="98" y="51"/>
                    </a:cubicBezTo>
                    <a:cubicBezTo>
                      <a:pt x="98" y="51"/>
                      <a:pt x="98" y="51"/>
                      <a:pt x="98" y="51"/>
                    </a:cubicBezTo>
                    <a:cubicBezTo>
                      <a:pt x="97" y="49"/>
                      <a:pt x="101" y="49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5" y="49"/>
                      <a:pt x="105" y="49"/>
                      <a:pt x="110" y="49"/>
                    </a:cubicBezTo>
                    <a:cubicBezTo>
                      <a:pt x="110" y="49"/>
                      <a:pt x="110" y="49"/>
                      <a:pt x="110" y="49"/>
                    </a:cubicBezTo>
                    <a:cubicBezTo>
                      <a:pt x="113" y="49"/>
                      <a:pt x="113" y="49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3"/>
                      <a:pt x="113" y="53"/>
                      <a:pt x="113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9"/>
                      <a:pt x="113" y="62"/>
                      <a:pt x="113" y="64"/>
                    </a:cubicBezTo>
                    <a:cubicBezTo>
                      <a:pt x="113" y="91"/>
                      <a:pt x="91" y="114"/>
                      <a:pt x="64" y="1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ECFFBFB-6527-46D0-9065-5EE24BB8B679}"/>
                </a:ext>
              </a:extLst>
            </p:cNvPr>
            <p:cNvCxnSpPr/>
            <p:nvPr/>
          </p:nvCxnSpPr>
          <p:spPr>
            <a:xfrm>
              <a:off x="6095974" y="5440188"/>
              <a:ext cx="2194416" cy="0"/>
            </a:xfrm>
            <a:prstGeom prst="line">
              <a:avLst/>
            </a:prstGeom>
            <a:ln w="12700">
              <a:solidFill>
                <a:schemeClr val="accent4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77965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2ED1-F019-4DAD-B724-22D60943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Problems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FAFC693-F1F5-449C-A4EB-296694BD455D}"/>
              </a:ext>
            </a:extLst>
          </p:cNvPr>
          <p:cNvSpPr>
            <a:spLocks/>
          </p:cNvSpPr>
          <p:nvPr/>
        </p:nvSpPr>
        <p:spPr>
          <a:xfrm>
            <a:off x="2347001" y="4800585"/>
            <a:ext cx="3290887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Memory decay</a:t>
            </a:r>
          </a:p>
          <a:p>
            <a:pPr algn="ctr"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forgetting curve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hypothesizes the decline of memory retention in time. This curve shows how information is lost over time when there is no attempt to retain it.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DAC211-1C3D-47F5-957D-BF433F1171CC}"/>
              </a:ext>
            </a:extLst>
          </p:cNvPr>
          <p:cNvSpPr>
            <a:spLocks/>
          </p:cNvSpPr>
          <p:nvPr/>
        </p:nvSpPr>
        <p:spPr>
          <a:xfrm>
            <a:off x="5912526" y="4800585"/>
            <a:ext cx="3292475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Learning can be expensive</a:t>
            </a:r>
          </a:p>
          <a:p>
            <a:pPr algn="ctr"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Language learning apps can be pricey, and usually require a monthly subscription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CFAB3-976A-48BB-BBF4-4607AFCE7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487" y="1874823"/>
            <a:ext cx="3020494" cy="2583938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65E52ED8-A6E2-4779-91A0-0995B2C3BD51}"/>
              </a:ext>
            </a:extLst>
          </p:cNvPr>
          <p:cNvSpPr/>
          <p:nvPr/>
        </p:nvSpPr>
        <p:spPr bwMode="auto">
          <a:xfrm>
            <a:off x="6370317" y="1874822"/>
            <a:ext cx="2377414" cy="24259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733">
              <a:solidFill>
                <a:schemeClr val="bg1"/>
              </a:solidFill>
            </a:endParaRPr>
          </a:p>
        </p:txBody>
      </p:sp>
      <p:sp>
        <p:nvSpPr>
          <p:cNvPr id="29" name="Freeform 100">
            <a:extLst>
              <a:ext uri="{FF2B5EF4-FFF2-40B4-BE49-F238E27FC236}">
                <a16:creationId xmlns:a16="http://schemas.microsoft.com/office/drawing/2014/main" id="{FEF1B1AF-4307-4A8F-A40E-605D5BE11AB5}"/>
              </a:ext>
            </a:extLst>
          </p:cNvPr>
          <p:cNvSpPr>
            <a:spLocks noChangeAspect="1"/>
          </p:cNvSpPr>
          <p:nvPr/>
        </p:nvSpPr>
        <p:spPr bwMode="auto">
          <a:xfrm>
            <a:off x="7126990" y="2300738"/>
            <a:ext cx="863545" cy="1574112"/>
          </a:xfrm>
          <a:custGeom>
            <a:avLst/>
            <a:gdLst>
              <a:gd name="T0" fmla="*/ 2147483646 w 70"/>
              <a:gd name="T1" fmla="*/ 2147483646 h 128"/>
              <a:gd name="T2" fmla="*/ 2147483646 w 70"/>
              <a:gd name="T3" fmla="*/ 2147483646 h 128"/>
              <a:gd name="T4" fmla="*/ 2147483646 w 70"/>
              <a:gd name="T5" fmla="*/ 2147483646 h 128"/>
              <a:gd name="T6" fmla="*/ 2147483646 w 70"/>
              <a:gd name="T7" fmla="*/ 2147483646 h 128"/>
              <a:gd name="T8" fmla="*/ 2147483646 w 70"/>
              <a:gd name="T9" fmla="*/ 2147483646 h 128"/>
              <a:gd name="T10" fmla="*/ 2147483646 w 70"/>
              <a:gd name="T11" fmla="*/ 2147483646 h 128"/>
              <a:gd name="T12" fmla="*/ 2147483646 w 70"/>
              <a:gd name="T13" fmla="*/ 2147483646 h 128"/>
              <a:gd name="T14" fmla="*/ 2147483646 w 70"/>
              <a:gd name="T15" fmla="*/ 2147483646 h 128"/>
              <a:gd name="T16" fmla="*/ 2147483646 w 70"/>
              <a:gd name="T17" fmla="*/ 2147483646 h 128"/>
              <a:gd name="T18" fmla="*/ 2147483646 w 70"/>
              <a:gd name="T19" fmla="*/ 2147483646 h 128"/>
              <a:gd name="T20" fmla="*/ 2147483646 w 70"/>
              <a:gd name="T21" fmla="*/ 2147483646 h 128"/>
              <a:gd name="T22" fmla="*/ 2147483646 w 70"/>
              <a:gd name="T23" fmla="*/ 2147483646 h 128"/>
              <a:gd name="T24" fmla="*/ 2147483646 w 70"/>
              <a:gd name="T25" fmla="*/ 0 h 128"/>
              <a:gd name="T26" fmla="*/ 2147483646 w 70"/>
              <a:gd name="T27" fmla="*/ 0 h 128"/>
              <a:gd name="T28" fmla="*/ 2147483646 w 70"/>
              <a:gd name="T29" fmla="*/ 2147483646 h 128"/>
              <a:gd name="T30" fmla="*/ 2147483646 w 70"/>
              <a:gd name="T31" fmla="*/ 2147483646 h 128"/>
              <a:gd name="T32" fmla="*/ 2147483646 w 70"/>
              <a:gd name="T33" fmla="*/ 2147483646 h 128"/>
              <a:gd name="T34" fmla="*/ 2147483646 w 70"/>
              <a:gd name="T35" fmla="*/ 2147483646 h 128"/>
              <a:gd name="T36" fmla="*/ 2147483646 w 70"/>
              <a:gd name="T37" fmla="*/ 2147483646 h 128"/>
              <a:gd name="T38" fmla="*/ 2147483646 w 70"/>
              <a:gd name="T39" fmla="*/ 2147483646 h 128"/>
              <a:gd name="T40" fmla="*/ 2147483646 w 70"/>
              <a:gd name="T41" fmla="*/ 2147483646 h 128"/>
              <a:gd name="T42" fmla="*/ 2147483646 w 70"/>
              <a:gd name="T43" fmla="*/ 2147483646 h 128"/>
              <a:gd name="T44" fmla="*/ 2147483646 w 70"/>
              <a:gd name="T45" fmla="*/ 2147483646 h 128"/>
              <a:gd name="T46" fmla="*/ 2147483646 w 70"/>
              <a:gd name="T47" fmla="*/ 2147483646 h 128"/>
              <a:gd name="T48" fmla="*/ 2147483646 w 70"/>
              <a:gd name="T49" fmla="*/ 2147483646 h 128"/>
              <a:gd name="T50" fmla="*/ 2147483646 w 70"/>
              <a:gd name="T51" fmla="*/ 2147483646 h 128"/>
              <a:gd name="T52" fmla="*/ 0 w 70"/>
              <a:gd name="T53" fmla="*/ 2147483646 h 128"/>
              <a:gd name="T54" fmla="*/ 2147483646 w 70"/>
              <a:gd name="T55" fmla="*/ 2147483646 h 128"/>
              <a:gd name="T56" fmla="*/ 2147483646 w 70"/>
              <a:gd name="T57" fmla="*/ 2147483646 h 128"/>
              <a:gd name="T58" fmla="*/ 2147483646 w 70"/>
              <a:gd name="T59" fmla="*/ 2147483646 h 128"/>
              <a:gd name="T60" fmla="*/ 2147483646 w 70"/>
              <a:gd name="T61" fmla="*/ 2147483646 h 128"/>
              <a:gd name="T62" fmla="*/ 2147483646 w 70"/>
              <a:gd name="T63" fmla="*/ 2147483646 h 128"/>
              <a:gd name="T64" fmla="*/ 2147483646 w 70"/>
              <a:gd name="T65" fmla="*/ 2147483646 h 128"/>
              <a:gd name="T66" fmla="*/ 2147483646 w 70"/>
              <a:gd name="T67" fmla="*/ 2147483646 h 128"/>
              <a:gd name="T68" fmla="*/ 2147483646 w 70"/>
              <a:gd name="T69" fmla="*/ 2147483646 h 128"/>
              <a:gd name="T70" fmla="*/ 2147483646 w 70"/>
              <a:gd name="T71" fmla="*/ 2147483646 h 12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0" h="128">
                <a:moveTo>
                  <a:pt x="63" y="65"/>
                </a:moveTo>
                <a:cubicBezTo>
                  <a:pt x="61" y="62"/>
                  <a:pt x="58" y="60"/>
                  <a:pt x="55" y="58"/>
                </a:cubicBezTo>
                <a:cubicBezTo>
                  <a:pt x="52" y="56"/>
                  <a:pt x="48" y="54"/>
                  <a:pt x="43" y="52"/>
                </a:cubicBezTo>
                <a:cubicBezTo>
                  <a:pt x="36" y="50"/>
                  <a:pt x="32" y="48"/>
                  <a:pt x="30" y="46"/>
                </a:cubicBezTo>
                <a:cubicBezTo>
                  <a:pt x="27" y="44"/>
                  <a:pt x="26" y="42"/>
                  <a:pt x="26" y="40"/>
                </a:cubicBezTo>
                <a:cubicBezTo>
                  <a:pt x="26" y="38"/>
                  <a:pt x="27" y="36"/>
                  <a:pt x="29" y="34"/>
                </a:cubicBezTo>
                <a:cubicBezTo>
                  <a:pt x="31" y="32"/>
                  <a:pt x="34" y="31"/>
                  <a:pt x="38" y="31"/>
                </a:cubicBezTo>
                <a:cubicBezTo>
                  <a:pt x="47" y="31"/>
                  <a:pt x="53" y="34"/>
                  <a:pt x="57" y="36"/>
                </a:cubicBezTo>
                <a:cubicBezTo>
                  <a:pt x="67" y="18"/>
                  <a:pt x="67" y="18"/>
                  <a:pt x="67" y="18"/>
                </a:cubicBezTo>
                <a:cubicBezTo>
                  <a:pt x="67" y="18"/>
                  <a:pt x="67" y="18"/>
                  <a:pt x="67" y="18"/>
                </a:cubicBezTo>
                <a:cubicBezTo>
                  <a:pt x="65" y="17"/>
                  <a:pt x="65" y="17"/>
                  <a:pt x="65" y="17"/>
                </a:cubicBezTo>
                <a:cubicBezTo>
                  <a:pt x="61" y="15"/>
                  <a:pt x="54" y="13"/>
                  <a:pt x="45" y="12"/>
                </a:cubicBezTo>
                <a:cubicBezTo>
                  <a:pt x="45" y="0"/>
                  <a:pt x="45" y="0"/>
                  <a:pt x="4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13"/>
                  <a:pt x="25" y="13"/>
                  <a:pt x="25" y="13"/>
                </a:cubicBezTo>
                <a:cubicBezTo>
                  <a:pt x="19" y="15"/>
                  <a:pt x="13" y="18"/>
                  <a:pt x="9" y="23"/>
                </a:cubicBezTo>
                <a:cubicBezTo>
                  <a:pt x="4" y="28"/>
                  <a:pt x="2" y="35"/>
                  <a:pt x="2" y="42"/>
                </a:cubicBezTo>
                <a:cubicBezTo>
                  <a:pt x="2" y="46"/>
                  <a:pt x="2" y="50"/>
                  <a:pt x="4" y="53"/>
                </a:cubicBezTo>
                <a:cubicBezTo>
                  <a:pt x="5" y="56"/>
                  <a:pt x="7" y="59"/>
                  <a:pt x="10" y="61"/>
                </a:cubicBezTo>
                <a:cubicBezTo>
                  <a:pt x="14" y="66"/>
                  <a:pt x="21" y="69"/>
                  <a:pt x="30" y="73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3"/>
                  <a:pt x="30" y="73"/>
                  <a:pt x="30" y="73"/>
                </a:cubicBezTo>
                <a:cubicBezTo>
                  <a:pt x="43" y="77"/>
                  <a:pt x="45" y="81"/>
                  <a:pt x="45" y="86"/>
                </a:cubicBezTo>
                <a:cubicBezTo>
                  <a:pt x="45" y="89"/>
                  <a:pt x="44" y="91"/>
                  <a:pt x="42" y="93"/>
                </a:cubicBezTo>
                <a:cubicBezTo>
                  <a:pt x="39" y="94"/>
                  <a:pt x="36" y="95"/>
                  <a:pt x="32" y="95"/>
                </a:cubicBezTo>
                <a:cubicBezTo>
                  <a:pt x="22" y="95"/>
                  <a:pt x="15" y="92"/>
                  <a:pt x="10" y="90"/>
                </a:cubicBezTo>
                <a:cubicBezTo>
                  <a:pt x="0" y="107"/>
                  <a:pt x="0" y="107"/>
                  <a:pt x="0" y="107"/>
                </a:cubicBezTo>
                <a:cubicBezTo>
                  <a:pt x="2" y="109"/>
                  <a:pt x="2" y="109"/>
                  <a:pt x="2" y="109"/>
                </a:cubicBezTo>
                <a:cubicBezTo>
                  <a:pt x="7" y="112"/>
                  <a:pt x="16" y="115"/>
                  <a:pt x="25" y="116"/>
                </a:cubicBezTo>
                <a:cubicBezTo>
                  <a:pt x="25" y="128"/>
                  <a:pt x="25" y="128"/>
                  <a:pt x="25" y="128"/>
                </a:cubicBezTo>
                <a:cubicBezTo>
                  <a:pt x="45" y="128"/>
                  <a:pt x="45" y="128"/>
                  <a:pt x="45" y="128"/>
                </a:cubicBezTo>
                <a:cubicBezTo>
                  <a:pt x="45" y="114"/>
                  <a:pt x="45" y="114"/>
                  <a:pt x="45" y="114"/>
                </a:cubicBezTo>
                <a:cubicBezTo>
                  <a:pt x="52" y="112"/>
                  <a:pt x="58" y="109"/>
                  <a:pt x="63" y="104"/>
                </a:cubicBezTo>
                <a:cubicBezTo>
                  <a:pt x="65" y="101"/>
                  <a:pt x="67" y="98"/>
                  <a:pt x="68" y="95"/>
                </a:cubicBezTo>
                <a:cubicBezTo>
                  <a:pt x="69" y="91"/>
                  <a:pt x="70" y="88"/>
                  <a:pt x="70" y="84"/>
                </a:cubicBezTo>
                <a:cubicBezTo>
                  <a:pt x="70" y="76"/>
                  <a:pt x="68" y="70"/>
                  <a:pt x="63" y="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4225-E31C-44E6-B856-A8071803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Solution – Spaced Repetition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8E9F502-24E6-4616-A0B3-FCE4E3898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393657"/>
              </p:ext>
            </p:extLst>
          </p:nvPr>
        </p:nvGraphicFramePr>
        <p:xfrm>
          <a:off x="2987675" y="1874537"/>
          <a:ext cx="8502648" cy="40230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7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57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FIRST</a:t>
                      </a:r>
                    </a:p>
                  </a:txBody>
                  <a:tcPr marL="91430" marR="91430" marT="45728" marB="4572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SECOND</a:t>
                      </a:r>
                    </a:p>
                  </a:txBody>
                  <a:tcPr marL="91430" marR="91430" marT="45728" marB="4572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THIRD</a:t>
                      </a:r>
                    </a:p>
                  </a:txBody>
                  <a:tcPr marL="91430" marR="91430" marT="45728" marB="4572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FOURTH</a:t>
                      </a:r>
                    </a:p>
                  </a:txBody>
                  <a:tcPr marL="91430" marR="91430" marT="45728" marB="4572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FIFTH</a:t>
                      </a:r>
                    </a:p>
                  </a:txBody>
                  <a:tcPr marL="91430" marR="91430" marT="45728" marB="4572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SIXTH</a:t>
                      </a:r>
                    </a:p>
                  </a:txBody>
                  <a:tcPr marL="91430" marR="91430" marT="45728" marB="4572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75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75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75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0" marR="91430"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DAD5B6B-3F77-4037-A2A3-7A9BCB750385}"/>
              </a:ext>
            </a:extLst>
          </p:cNvPr>
          <p:cNvSpPr txBox="1"/>
          <p:nvPr/>
        </p:nvSpPr>
        <p:spPr>
          <a:xfrm>
            <a:off x="898378" y="3337561"/>
            <a:ext cx="1462087" cy="184150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¡Hola!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054F8D-37FC-4AF4-8C20-4638D7529B25}"/>
              </a:ext>
            </a:extLst>
          </p:cNvPr>
          <p:cNvSpPr>
            <a:spLocks/>
          </p:cNvSpPr>
          <p:nvPr/>
        </p:nvSpPr>
        <p:spPr>
          <a:xfrm>
            <a:off x="2547534" y="3337561"/>
            <a:ext cx="274638" cy="280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E2DD11-788C-4C6B-9756-475D66751D1A}"/>
              </a:ext>
            </a:extLst>
          </p:cNvPr>
          <p:cNvSpPr txBox="1"/>
          <p:nvPr/>
        </p:nvSpPr>
        <p:spPr>
          <a:xfrm>
            <a:off x="884238" y="4254226"/>
            <a:ext cx="1462087" cy="184150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Buenas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tardes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C38975-9B42-4757-9E9E-D2BE84F096F9}"/>
              </a:ext>
            </a:extLst>
          </p:cNvPr>
          <p:cNvSpPr>
            <a:spLocks/>
          </p:cNvSpPr>
          <p:nvPr/>
        </p:nvSpPr>
        <p:spPr>
          <a:xfrm>
            <a:off x="2547534" y="4231540"/>
            <a:ext cx="274638" cy="280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58158B-9A2D-4DF5-A2F4-7C721D77AEF7}"/>
              </a:ext>
            </a:extLst>
          </p:cNvPr>
          <p:cNvSpPr txBox="1"/>
          <p:nvPr/>
        </p:nvSpPr>
        <p:spPr>
          <a:xfrm>
            <a:off x="884238" y="5176523"/>
            <a:ext cx="1462087" cy="185737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Buenas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noches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2FFE8F-6A40-4040-B804-E955DD06E45A}"/>
              </a:ext>
            </a:extLst>
          </p:cNvPr>
          <p:cNvSpPr>
            <a:spLocks/>
          </p:cNvSpPr>
          <p:nvPr/>
        </p:nvSpPr>
        <p:spPr>
          <a:xfrm>
            <a:off x="2547534" y="5166339"/>
            <a:ext cx="274638" cy="280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238BD9F-F128-4F6E-B354-05B446039524}"/>
              </a:ext>
            </a:extLst>
          </p:cNvPr>
          <p:cNvSpPr/>
          <p:nvPr/>
        </p:nvSpPr>
        <p:spPr>
          <a:xfrm>
            <a:off x="3490422" y="3249297"/>
            <a:ext cx="639467" cy="304123"/>
          </a:xfrm>
          <a:prstGeom prst="roundRect">
            <a:avLst>
              <a:gd name="adj" fmla="val 455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6B29630-186B-4D0D-B8A1-E11B2C479098}"/>
              </a:ext>
            </a:extLst>
          </p:cNvPr>
          <p:cNvSpPr/>
          <p:nvPr/>
        </p:nvSpPr>
        <p:spPr>
          <a:xfrm>
            <a:off x="4861096" y="4181783"/>
            <a:ext cx="639767" cy="335387"/>
          </a:xfrm>
          <a:prstGeom prst="roundRect">
            <a:avLst>
              <a:gd name="adj" fmla="val 455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508240D-84E1-4B92-BDA0-C16C8E22D7C5}"/>
              </a:ext>
            </a:extLst>
          </p:cNvPr>
          <p:cNvSpPr/>
          <p:nvPr/>
        </p:nvSpPr>
        <p:spPr>
          <a:xfrm>
            <a:off x="7650463" y="5166341"/>
            <a:ext cx="639768" cy="335387"/>
          </a:xfrm>
          <a:prstGeom prst="roundRect">
            <a:avLst>
              <a:gd name="adj" fmla="val 4555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ounded Rectangle 34">
            <a:extLst>
              <a:ext uri="{FF2B5EF4-FFF2-40B4-BE49-F238E27FC236}">
                <a16:creationId xmlns:a16="http://schemas.microsoft.com/office/drawing/2014/main" id="{F3D6EABB-AF4E-4DDC-BE44-C181EFF3D677}"/>
              </a:ext>
            </a:extLst>
          </p:cNvPr>
          <p:cNvSpPr/>
          <p:nvPr/>
        </p:nvSpPr>
        <p:spPr>
          <a:xfrm>
            <a:off x="6233917" y="3246122"/>
            <a:ext cx="639467" cy="304123"/>
          </a:xfrm>
          <a:prstGeom prst="roundRect">
            <a:avLst>
              <a:gd name="adj" fmla="val 455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ounded Rectangle 34">
            <a:extLst>
              <a:ext uri="{FF2B5EF4-FFF2-40B4-BE49-F238E27FC236}">
                <a16:creationId xmlns:a16="http://schemas.microsoft.com/office/drawing/2014/main" id="{98701943-D40B-4F7F-A542-EEAF3F705E08}"/>
              </a:ext>
            </a:extLst>
          </p:cNvPr>
          <p:cNvSpPr/>
          <p:nvPr/>
        </p:nvSpPr>
        <p:spPr>
          <a:xfrm>
            <a:off x="10485888" y="3249296"/>
            <a:ext cx="639467" cy="304123"/>
          </a:xfrm>
          <a:prstGeom prst="roundRect">
            <a:avLst>
              <a:gd name="adj" fmla="val 455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ounded Rectangle 35">
            <a:extLst>
              <a:ext uri="{FF2B5EF4-FFF2-40B4-BE49-F238E27FC236}">
                <a16:creationId xmlns:a16="http://schemas.microsoft.com/office/drawing/2014/main" id="{B42F6A04-6B40-4868-AA2A-36540A5DB408}"/>
              </a:ext>
            </a:extLst>
          </p:cNvPr>
          <p:cNvSpPr/>
          <p:nvPr/>
        </p:nvSpPr>
        <p:spPr>
          <a:xfrm>
            <a:off x="9021758" y="4178608"/>
            <a:ext cx="639767" cy="335387"/>
          </a:xfrm>
          <a:prstGeom prst="roundRect">
            <a:avLst>
              <a:gd name="adj" fmla="val 455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21" grpId="0"/>
      <p:bldP spid="22" grpId="0" animBg="1"/>
      <p:bldP spid="24" grpId="0"/>
      <p:bldP spid="25" grpId="0" animBg="1"/>
      <p:bldP spid="35" grpId="0" animBg="1"/>
      <p:bldP spid="36" grpId="0" animBg="1"/>
      <p:bldP spid="39" grpId="0" animBg="1"/>
      <p:bldP spid="23" grpId="0" animBg="1"/>
      <p:bldP spid="26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52ED-A802-4411-94E2-98FE8942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Stack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A7E3426-3A8A-4132-B23F-7159A30C32B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4" r="31974"/>
          <a:stretch>
            <a:fillRect/>
          </a:stretch>
        </p:blipFill>
        <p:spPr>
          <a:xfrm>
            <a:off x="3921125" y="4497388"/>
            <a:ext cx="1462088" cy="1463675"/>
          </a:xfr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79C1382-D391-45BF-85D0-001C4D4690E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54"/>
          <a:stretch>
            <a:fillRect/>
          </a:stretch>
        </p:blipFill>
        <p:spPr>
          <a:xfrm>
            <a:off x="6797675" y="4497388"/>
            <a:ext cx="1462088" cy="1463675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64D1602-5EB1-4474-99FA-4D1F2290DD1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54"/>
          <a:stretch>
            <a:fillRect/>
          </a:stretch>
        </p:blipFill>
        <p:spPr>
          <a:xfrm>
            <a:off x="9674225" y="4497388"/>
            <a:ext cx="1462088" cy="1463675"/>
          </a:xfrm>
        </p:spPr>
      </p:pic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19D709E3-FDE1-4E34-9955-BD9DAA124C5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r="22727"/>
          <a:stretch>
            <a:fillRect/>
          </a:stretch>
        </p:blipFill>
        <p:spPr>
          <a:xfrm>
            <a:off x="6751638" y="1754188"/>
            <a:ext cx="1462087" cy="1463675"/>
          </a:xfr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00D0753-A696-401B-ABE9-B09CD68D22E0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54"/>
          <a:stretch>
            <a:fillRect/>
          </a:stretch>
        </p:blipFill>
        <p:spPr>
          <a:xfrm>
            <a:off x="9628188" y="1754188"/>
            <a:ext cx="1462087" cy="146367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B56AA8-C0F3-48C7-B619-66143193C44B}"/>
              </a:ext>
            </a:extLst>
          </p:cNvPr>
          <p:cNvSpPr txBox="1"/>
          <p:nvPr/>
        </p:nvSpPr>
        <p:spPr>
          <a:xfrm>
            <a:off x="792163" y="6183313"/>
            <a:ext cx="2011362" cy="446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NodeJS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Back end – JavaScript Runtime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E3F2EE-D130-4A28-8A78-698D600BD8FE}"/>
              </a:ext>
            </a:extLst>
          </p:cNvPr>
          <p:cNvSpPr txBox="1"/>
          <p:nvPr/>
        </p:nvSpPr>
        <p:spPr>
          <a:xfrm>
            <a:off x="3654425" y="6169025"/>
            <a:ext cx="2011363" cy="446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Express</a:t>
            </a:r>
            <a:endParaRPr lang="en-US" sz="1400" b="1" dirty="0">
              <a:solidFill>
                <a:schemeClr val="accent3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Back end – Web App Framework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D3F6076-BF78-47B8-9571-8578DBD0B8CB}"/>
              </a:ext>
            </a:extLst>
          </p:cNvPr>
          <p:cNvSpPr txBox="1"/>
          <p:nvPr/>
        </p:nvSpPr>
        <p:spPr>
          <a:xfrm>
            <a:off x="6527800" y="6154738"/>
            <a:ext cx="2011363" cy="446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MongoDB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Database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8A4B4A-0408-4BD4-8E29-B51EBF6BBCF5}"/>
              </a:ext>
            </a:extLst>
          </p:cNvPr>
          <p:cNvSpPr txBox="1"/>
          <p:nvPr/>
        </p:nvSpPr>
        <p:spPr>
          <a:xfrm>
            <a:off x="9402763" y="6138863"/>
            <a:ext cx="2011362" cy="447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SocketIO</a:t>
            </a:r>
            <a:endParaRPr lang="en-US" sz="1400" b="1" dirty="0">
              <a:solidFill>
                <a:schemeClr val="accent1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Back end – Socket comm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B06CB9-BD9C-40E3-8500-E417A3410173}"/>
              </a:ext>
            </a:extLst>
          </p:cNvPr>
          <p:cNvSpPr txBox="1"/>
          <p:nvPr/>
        </p:nvSpPr>
        <p:spPr>
          <a:xfrm>
            <a:off x="762000" y="3440113"/>
            <a:ext cx="2012950" cy="446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React</a:t>
            </a:r>
            <a:endParaRPr lang="en-US" sz="1400" b="1" dirty="0">
              <a:solidFill>
                <a:schemeClr val="accent1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Front end - Interface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BE54A6-0D5E-4DB2-AD25-D456BF96DD67}"/>
              </a:ext>
            </a:extLst>
          </p:cNvPr>
          <p:cNvSpPr txBox="1"/>
          <p:nvPr/>
        </p:nvSpPr>
        <p:spPr>
          <a:xfrm>
            <a:off x="3624263" y="3425825"/>
            <a:ext cx="2011362" cy="446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Redux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Front end – State Management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BC9E8C6-ADE1-44E3-9011-CB94EFF9662A}"/>
              </a:ext>
            </a:extLst>
          </p:cNvPr>
          <p:cNvSpPr txBox="1"/>
          <p:nvPr/>
        </p:nvSpPr>
        <p:spPr>
          <a:xfrm>
            <a:off x="6497638" y="3411538"/>
            <a:ext cx="2012950" cy="446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React Router</a:t>
            </a:r>
            <a:endParaRPr lang="en-US" sz="1400" b="1" dirty="0">
              <a:solidFill>
                <a:schemeClr val="accent3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Front end - Routing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7D389EC-C78C-4091-8313-AA12E5D518FF}"/>
              </a:ext>
            </a:extLst>
          </p:cNvPr>
          <p:cNvSpPr txBox="1"/>
          <p:nvPr/>
        </p:nvSpPr>
        <p:spPr>
          <a:xfrm>
            <a:off x="9372600" y="3395663"/>
            <a:ext cx="2011363" cy="447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SocketIO</a:t>
            </a:r>
            <a:endParaRPr lang="en-US" sz="1400" b="1" dirty="0">
              <a:solidFill>
                <a:schemeClr val="accent4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Front end – Socket comm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5387D6F0-C3E4-4D8B-A93B-F40D28F96C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54"/>
          <a:stretch>
            <a:fillRect/>
          </a:stretch>
        </p:blipFill>
        <p:spPr/>
      </p:pic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3927E59D-CF97-44C5-83F7-58298C559A4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8" r="23778"/>
          <a:stretch>
            <a:fillRect/>
          </a:stretch>
        </p:blipFill>
        <p:spPr/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E15384A5-4BA7-487D-87FF-232DDA09BCA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" b="432"/>
          <a:stretch>
            <a:fillRect/>
          </a:stretch>
        </p:blipFill>
        <p:spPr/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331E1E-3074-4199-9C45-3C920F0F759A}"/>
              </a:ext>
            </a:extLst>
          </p:cNvPr>
          <p:cNvSpPr/>
          <p:nvPr/>
        </p:nvSpPr>
        <p:spPr>
          <a:xfrm>
            <a:off x="701675" y="3703638"/>
            <a:ext cx="4387850" cy="2011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274320" bIns="182880" anchor="ctr"/>
          <a:lstStyle/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1" dirty="0">
                <a:solidFill>
                  <a:schemeClr val="accent4"/>
                </a:solidFill>
              </a:rPr>
              <a:t>John Young</a:t>
            </a:r>
          </a:p>
          <a:p>
            <a:pPr marL="171450" indent="-171450" eaLnBrk="1" fontAlgn="auto" hangingPunct="1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Constant merge checks are critical in the beginning to make sure everyone is on the same page</a:t>
            </a:r>
          </a:p>
          <a:p>
            <a:pPr marL="171450" indent="-171450" eaLnBrk="1" fontAlgn="auto" hangingPunct="1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 multiple outsiders test your app is the quickest way to find bugs and/or UX flaws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B97CF4-07A1-4CFC-81D7-55453DDF8617}"/>
              </a:ext>
            </a:extLst>
          </p:cNvPr>
          <p:cNvSpPr/>
          <p:nvPr/>
        </p:nvSpPr>
        <p:spPr>
          <a:xfrm>
            <a:off x="701675" y="1692275"/>
            <a:ext cx="4387850" cy="2011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274320" bIns="182880" anchor="ctr"/>
          <a:lstStyle/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1" dirty="0">
                <a:solidFill>
                  <a:schemeClr val="accent3"/>
                </a:solidFill>
              </a:rPr>
              <a:t>David Johnson</a:t>
            </a:r>
          </a:p>
          <a:p>
            <a:pPr marL="171450" indent="-171450" eaLnBrk="1" fontAlgn="auto" hangingPunct="1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First…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794CA-AAD9-4C95-9973-C86A37D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Lessons Learned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67C3EB-2CAB-40DE-BBF5-4D17AA1F4541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582863"/>
            <a:ext cx="5303838" cy="2398262"/>
            <a:chOff x="792538" y="2813447"/>
            <a:chExt cx="5303462" cy="23992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96109C4-6169-47A8-9FF0-DD9BCDB0BC00}"/>
                </a:ext>
              </a:extLst>
            </p:cNvPr>
            <p:cNvSpPr txBox="1"/>
            <p:nvPr/>
          </p:nvSpPr>
          <p:spPr>
            <a:xfrm>
              <a:off x="792538" y="3518579"/>
              <a:ext cx="5303462" cy="1694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680"/>
                </a:lnSpc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US" sz="12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Here are some next step features we have considered for implementation into version 2.0:</a:t>
              </a:r>
            </a:p>
            <a:p>
              <a:pPr marL="171450" indent="-171450" eaLnBrk="1" fontAlgn="auto" hangingPunct="1">
                <a:lnSpc>
                  <a:spcPts val="168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Slack integration</a:t>
              </a:r>
            </a:p>
            <a:p>
              <a:pPr marL="171450" indent="-171450" eaLnBrk="1" fontAlgn="auto" hangingPunct="1">
                <a:lnSpc>
                  <a:spcPts val="168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Making the interaction more ‘human’-like</a:t>
              </a:r>
            </a:p>
            <a:p>
              <a:pPr marL="171450" indent="-171450" eaLnBrk="1" fontAlgn="auto" hangingPunct="1">
                <a:lnSpc>
                  <a:spcPts val="168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‘Power of the crowd’ implementation</a:t>
              </a:r>
            </a:p>
            <a:p>
              <a:pPr marL="171450" indent="-171450" eaLnBrk="1" fontAlgn="auto" hangingPunct="1">
                <a:lnSpc>
                  <a:spcPts val="168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C3E79EDE-0ACF-430A-9948-81275CCE7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538" y="2813447"/>
              <a:ext cx="2095040" cy="615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0960" tIns="30480" rIns="60960" bIns="30480">
              <a:spAutoFit/>
            </a:bodyPr>
            <a:lstStyle/>
            <a:p>
              <a:pPr defTabSz="145094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3600" spc="-200" dirty="0">
                  <a:solidFill>
                    <a:schemeClr val="accent2"/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Next Steps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17134BF-707D-470D-B0B5-40C37FC57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182813"/>
            <a:ext cx="6858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eaLnBrk="1" hangingPunct="1"/>
            <a:r>
              <a:rPr lang="en-US" altLang="en-US" sz="11500">
                <a:solidFill>
                  <a:schemeClr val="accent1"/>
                </a:solidFill>
              </a:rPr>
              <a:t>‘</a:t>
            </a:r>
            <a:r>
              <a:rPr lang="en-US" altLang="en-US" sz="11500">
                <a:solidFill>
                  <a:schemeClr val="accent2"/>
                </a:solidFill>
              </a:rPr>
              <a:t>’</a:t>
            </a:r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20" grpId="0"/>
    </p:bldLst>
  </p:timing>
</p:sld>
</file>

<file path=ppt/theme/theme1.xml><?xml version="1.0" encoding="utf-8"?>
<a:theme xmlns:a="http://schemas.openxmlformats.org/drawingml/2006/main" name="Pitch Deck">
  <a:themeElements>
    <a:clrScheme name="Budi 0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EB834"/>
      </a:accent1>
      <a:accent2>
        <a:srgbClr val="FF3F5F"/>
      </a:accent2>
      <a:accent3>
        <a:srgbClr val="028599"/>
      </a:accent3>
      <a:accent4>
        <a:srgbClr val="01B59C"/>
      </a:accent4>
      <a:accent5>
        <a:srgbClr val="73655D"/>
      </a:accent5>
      <a:accent6>
        <a:srgbClr val="3BC7E2"/>
      </a:accent6>
      <a:hlink>
        <a:srgbClr val="0066CC"/>
      </a:hlink>
      <a:folHlink>
        <a:srgbClr val="29B5E5"/>
      </a:folHlink>
    </a:clrScheme>
    <a:fontScheme name="OSAN Fonts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10722</TotalTime>
  <Words>322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Open Sans Semibold</vt:lpstr>
      <vt:lpstr>Arial</vt:lpstr>
      <vt:lpstr>Calibri</vt:lpstr>
      <vt:lpstr>Open Sans</vt:lpstr>
      <vt:lpstr>Open Sans Light</vt:lpstr>
      <vt:lpstr>Pitch Deck</vt:lpstr>
      <vt:lpstr>PowerPoint Presentation</vt:lpstr>
      <vt:lpstr>Dashboard</vt:lpstr>
      <vt:lpstr>Chat App</vt:lpstr>
      <vt:lpstr>The Problems</vt:lpstr>
      <vt:lpstr>The Solution – Spaced Repetition</vt:lpstr>
      <vt:lpstr>The Stack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Budi Hr</dc:creator>
  <cp:lastModifiedBy>John Young</cp:lastModifiedBy>
  <cp:revision>4169</cp:revision>
  <dcterms:created xsi:type="dcterms:W3CDTF">2015-08-29T13:15:46Z</dcterms:created>
  <dcterms:modified xsi:type="dcterms:W3CDTF">2019-03-22T16:32:05Z</dcterms:modified>
</cp:coreProperties>
</file>