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layfair Display"/>
      <p:regular r:id="rId19"/>
      <p:bold r:id="rId20"/>
      <p:italic r:id="rId21"/>
      <p:boldItalic r:id="rId22"/>
    </p:embeddedFont>
    <p:embeddedFont>
      <p:font typeface="Playfair Display S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PlayfairDisplaySC-bold.fntdata"/><Relationship Id="rId23" Type="http://schemas.openxmlformats.org/officeDocument/2006/relationships/font" Target="fonts/PlayfairDisplayS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SC-boldItalic.fntdata"/><Relationship Id="rId25" Type="http://schemas.openxmlformats.org/officeDocument/2006/relationships/font" Target="fonts/PlayfairDisplayS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a5268d9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a5268d9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a5228104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a5228104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a5228104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a5228104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a5228104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a5228104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a5268d9b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a5268d9b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a5268d9b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a5268d9b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5268d9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5268d9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5268d9b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a5268d9b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a5268d9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a5268d9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a5268d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a5268d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a5268d9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a5268d9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a591aa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a591aa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5268d9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5268d9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1" name="Shape 81"/>
        <p:cNvGrpSpPr/>
        <p:nvPr/>
      </p:nvGrpSpPr>
      <p:grpSpPr>
        <a:xfrm>
          <a:off x="0" y="0"/>
          <a:ext cx="0" cy="0"/>
          <a:chOff x="0" y="0"/>
          <a:chExt cx="0" cy="0"/>
        </a:xfrm>
      </p:grpSpPr>
      <p:sp>
        <p:nvSpPr>
          <p:cNvPr id="82" name="Google Shape;82;p2"/>
          <p:cNvSpPr txBox="1"/>
          <p:nvPr>
            <p:ph type="ctrTitle"/>
          </p:nvPr>
        </p:nvSpPr>
        <p:spPr>
          <a:xfrm>
            <a:off x="1339025" y="1451700"/>
            <a:ext cx="6465900" cy="1617300"/>
          </a:xfrm>
          <a:prstGeom prst="rect">
            <a:avLst/>
          </a:prstGeom>
        </p:spPr>
        <p:txBody>
          <a:bodyPr anchorCtr="0" anchor="b" bIns="91425" lIns="91425" spcFirstLastPara="1" rIns="91425" wrap="square" tIns="91425"/>
          <a:lstStyle>
            <a:lvl1pPr lvl="0" rtl="0">
              <a:spcBef>
                <a:spcPts val="0"/>
              </a:spcBef>
              <a:spcAft>
                <a:spcPts val="0"/>
              </a:spcAft>
              <a:buClr>
                <a:srgbClr val="FFDD92"/>
              </a:buClr>
              <a:buSzPts val="3600"/>
              <a:buNone/>
              <a:defRPr sz="3600">
                <a:solidFill>
                  <a:srgbClr val="FFDD92"/>
                </a:solidFill>
              </a:defRPr>
            </a:lvl1pPr>
            <a:lvl2pPr lvl="1" rtl="0">
              <a:spcBef>
                <a:spcPts val="0"/>
              </a:spcBef>
              <a:spcAft>
                <a:spcPts val="0"/>
              </a:spcAft>
              <a:buClr>
                <a:srgbClr val="FFDD92"/>
              </a:buClr>
              <a:buSzPts val="3600"/>
              <a:buNone/>
              <a:defRPr sz="3600">
                <a:solidFill>
                  <a:srgbClr val="FFDD92"/>
                </a:solidFill>
              </a:defRPr>
            </a:lvl2pPr>
            <a:lvl3pPr lvl="2" rtl="0">
              <a:spcBef>
                <a:spcPts val="0"/>
              </a:spcBef>
              <a:spcAft>
                <a:spcPts val="0"/>
              </a:spcAft>
              <a:buClr>
                <a:srgbClr val="FFDD92"/>
              </a:buClr>
              <a:buSzPts val="3600"/>
              <a:buNone/>
              <a:defRPr sz="3600">
                <a:solidFill>
                  <a:srgbClr val="FFDD92"/>
                </a:solidFill>
              </a:defRPr>
            </a:lvl3pPr>
            <a:lvl4pPr lvl="3" rtl="0">
              <a:spcBef>
                <a:spcPts val="0"/>
              </a:spcBef>
              <a:spcAft>
                <a:spcPts val="0"/>
              </a:spcAft>
              <a:buClr>
                <a:srgbClr val="FFDD92"/>
              </a:buClr>
              <a:buSzPts val="3600"/>
              <a:buNone/>
              <a:defRPr sz="3600">
                <a:solidFill>
                  <a:srgbClr val="FFDD92"/>
                </a:solidFill>
              </a:defRPr>
            </a:lvl4pPr>
            <a:lvl5pPr lvl="4" rtl="0">
              <a:spcBef>
                <a:spcPts val="0"/>
              </a:spcBef>
              <a:spcAft>
                <a:spcPts val="0"/>
              </a:spcAft>
              <a:buClr>
                <a:srgbClr val="FFDD92"/>
              </a:buClr>
              <a:buSzPts val="3600"/>
              <a:buNone/>
              <a:defRPr sz="3600">
                <a:solidFill>
                  <a:srgbClr val="FFDD92"/>
                </a:solidFill>
              </a:defRPr>
            </a:lvl5pPr>
            <a:lvl6pPr lvl="5" rtl="0">
              <a:spcBef>
                <a:spcPts val="0"/>
              </a:spcBef>
              <a:spcAft>
                <a:spcPts val="0"/>
              </a:spcAft>
              <a:buClr>
                <a:srgbClr val="FFDD92"/>
              </a:buClr>
              <a:buSzPts val="3600"/>
              <a:buNone/>
              <a:defRPr sz="3600">
                <a:solidFill>
                  <a:srgbClr val="FFDD92"/>
                </a:solidFill>
              </a:defRPr>
            </a:lvl6pPr>
            <a:lvl7pPr lvl="6" rtl="0">
              <a:spcBef>
                <a:spcPts val="0"/>
              </a:spcBef>
              <a:spcAft>
                <a:spcPts val="0"/>
              </a:spcAft>
              <a:buClr>
                <a:srgbClr val="FFDD92"/>
              </a:buClr>
              <a:buSzPts val="3600"/>
              <a:buNone/>
              <a:defRPr sz="3600">
                <a:solidFill>
                  <a:srgbClr val="FFDD92"/>
                </a:solidFill>
              </a:defRPr>
            </a:lvl7pPr>
            <a:lvl8pPr lvl="7" rtl="0">
              <a:spcBef>
                <a:spcPts val="0"/>
              </a:spcBef>
              <a:spcAft>
                <a:spcPts val="0"/>
              </a:spcAft>
              <a:buClr>
                <a:srgbClr val="FFDD92"/>
              </a:buClr>
              <a:buSzPts val="3600"/>
              <a:buNone/>
              <a:defRPr sz="3600">
                <a:solidFill>
                  <a:srgbClr val="FFDD92"/>
                </a:solidFill>
              </a:defRPr>
            </a:lvl8pPr>
            <a:lvl9pPr lvl="8" rtl="0">
              <a:spcBef>
                <a:spcPts val="0"/>
              </a:spcBef>
              <a:spcAft>
                <a:spcPts val="0"/>
              </a:spcAft>
              <a:buClr>
                <a:srgbClr val="FFDD92"/>
              </a:buClr>
              <a:buSzPts val="3600"/>
              <a:buNone/>
              <a:defRPr sz="3600">
                <a:solidFill>
                  <a:srgbClr val="FFDD92"/>
                </a:solidFill>
              </a:defRPr>
            </a:lvl9pPr>
          </a:lstStyle>
          <a:p/>
        </p:txBody>
      </p:sp>
      <p:grpSp>
        <p:nvGrpSpPr>
          <p:cNvPr id="83" name="Google Shape;83;p2"/>
          <p:cNvGrpSpPr/>
          <p:nvPr/>
        </p:nvGrpSpPr>
        <p:grpSpPr>
          <a:xfrm>
            <a:off x="3710145" y="3363256"/>
            <a:ext cx="1723710" cy="123996"/>
            <a:chOff x="3923550" y="952275"/>
            <a:chExt cx="1296900" cy="93300"/>
          </a:xfrm>
        </p:grpSpPr>
        <p:sp>
          <p:nvSpPr>
            <p:cNvPr id="84" name="Google Shape;84;p2"/>
            <p:cNvSpPr/>
            <p:nvPr/>
          </p:nvSpPr>
          <p:spPr>
            <a:xfrm>
              <a:off x="4522950" y="952275"/>
              <a:ext cx="98100" cy="93300"/>
            </a:xfrm>
            <a:prstGeom prst="star5">
              <a:avLst>
                <a:gd fmla="val 25854" name="adj"/>
                <a:gd fmla="val 105146" name="hf"/>
                <a:gd fmla="val 110557" name="vf"/>
              </a:avLst>
            </a:prstGeom>
            <a:solidFill>
              <a:srgbClr val="DCB9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2"/>
            <p:cNvGrpSpPr/>
            <p:nvPr/>
          </p:nvGrpSpPr>
          <p:grpSpPr>
            <a:xfrm>
              <a:off x="3923550" y="998925"/>
              <a:ext cx="1296900" cy="0"/>
              <a:chOff x="3943725" y="998925"/>
              <a:chExt cx="1296900" cy="0"/>
            </a:xfrm>
          </p:grpSpPr>
          <p:cxnSp>
            <p:nvCxnSpPr>
              <p:cNvPr id="86" name="Google Shape;86;p2"/>
              <p:cNvCxnSpPr/>
              <p:nvPr/>
            </p:nvCxnSpPr>
            <p:spPr>
              <a:xfrm>
                <a:off x="4705725" y="998925"/>
                <a:ext cx="534900" cy="0"/>
              </a:xfrm>
              <a:prstGeom prst="straightConnector1">
                <a:avLst/>
              </a:prstGeom>
              <a:noFill/>
              <a:ln cap="rnd" cmpd="sng" w="9525">
                <a:solidFill>
                  <a:srgbClr val="DCB9E3"/>
                </a:solidFill>
                <a:prstDash val="solid"/>
                <a:round/>
                <a:headEnd len="sm" w="sm" type="none"/>
                <a:tailEnd len="sm" w="sm" type="oval"/>
              </a:ln>
            </p:spPr>
          </p:cxnSp>
          <p:cxnSp>
            <p:nvCxnSpPr>
              <p:cNvPr id="87" name="Google Shape;87;p2"/>
              <p:cNvCxnSpPr/>
              <p:nvPr/>
            </p:nvCxnSpPr>
            <p:spPr>
              <a:xfrm>
                <a:off x="3943725" y="998925"/>
                <a:ext cx="534900" cy="0"/>
              </a:xfrm>
              <a:prstGeom prst="straightConnector1">
                <a:avLst/>
              </a:prstGeom>
              <a:noFill/>
              <a:ln cap="rnd" cmpd="sng" w="9525">
                <a:solidFill>
                  <a:srgbClr val="DCB9E3"/>
                </a:solidFill>
                <a:prstDash val="solid"/>
                <a:round/>
                <a:headEnd len="sm" w="sm" type="oval"/>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40" name="Shape 140"/>
        <p:cNvGrpSpPr/>
        <p:nvPr/>
      </p:nvGrpSpPr>
      <p:grpSpPr>
        <a:xfrm>
          <a:off x="0" y="0"/>
          <a:ext cx="0" cy="0"/>
          <a:chOff x="0" y="0"/>
          <a:chExt cx="0" cy="0"/>
        </a:xfrm>
      </p:grpSpPr>
      <p:sp>
        <p:nvSpPr>
          <p:cNvPr id="141" name="Google Shape;141;p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2" name="Google Shape;142;p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3" name="Google Shape;1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88" name="Shape 88"/>
        <p:cNvGrpSpPr/>
        <p:nvPr/>
      </p:nvGrpSpPr>
      <p:grpSpPr>
        <a:xfrm>
          <a:off x="0" y="0"/>
          <a:ext cx="0" cy="0"/>
          <a:chOff x="0" y="0"/>
          <a:chExt cx="0" cy="0"/>
        </a:xfrm>
      </p:grpSpPr>
      <p:sp>
        <p:nvSpPr>
          <p:cNvPr id="89" name="Google Shape;89;p3"/>
          <p:cNvSpPr txBox="1"/>
          <p:nvPr>
            <p:ph type="ctrTitle"/>
          </p:nvPr>
        </p:nvSpPr>
        <p:spPr>
          <a:xfrm>
            <a:off x="2629950" y="1507150"/>
            <a:ext cx="38841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DD92"/>
              </a:buClr>
              <a:buSzPts val="3600"/>
              <a:buNone/>
              <a:defRPr sz="3600">
                <a:solidFill>
                  <a:srgbClr val="FFDD92"/>
                </a:solidFill>
              </a:defRPr>
            </a:lvl1pPr>
            <a:lvl2pPr lvl="1" rtl="0" algn="ctr">
              <a:spcBef>
                <a:spcPts val="0"/>
              </a:spcBef>
              <a:spcAft>
                <a:spcPts val="0"/>
              </a:spcAft>
              <a:buClr>
                <a:srgbClr val="FFDD92"/>
              </a:buClr>
              <a:buSzPts val="3600"/>
              <a:buNone/>
              <a:defRPr sz="3600">
                <a:solidFill>
                  <a:srgbClr val="FFDD92"/>
                </a:solidFill>
              </a:defRPr>
            </a:lvl2pPr>
            <a:lvl3pPr lvl="2" rtl="0" algn="ctr">
              <a:spcBef>
                <a:spcPts val="0"/>
              </a:spcBef>
              <a:spcAft>
                <a:spcPts val="0"/>
              </a:spcAft>
              <a:buClr>
                <a:srgbClr val="FFDD92"/>
              </a:buClr>
              <a:buSzPts val="3600"/>
              <a:buNone/>
              <a:defRPr sz="3600">
                <a:solidFill>
                  <a:srgbClr val="FFDD92"/>
                </a:solidFill>
              </a:defRPr>
            </a:lvl3pPr>
            <a:lvl4pPr lvl="3" rtl="0" algn="ctr">
              <a:spcBef>
                <a:spcPts val="0"/>
              </a:spcBef>
              <a:spcAft>
                <a:spcPts val="0"/>
              </a:spcAft>
              <a:buClr>
                <a:srgbClr val="FFDD92"/>
              </a:buClr>
              <a:buSzPts val="3600"/>
              <a:buNone/>
              <a:defRPr sz="3600">
                <a:solidFill>
                  <a:srgbClr val="FFDD92"/>
                </a:solidFill>
              </a:defRPr>
            </a:lvl4pPr>
            <a:lvl5pPr lvl="4" rtl="0" algn="ctr">
              <a:spcBef>
                <a:spcPts val="0"/>
              </a:spcBef>
              <a:spcAft>
                <a:spcPts val="0"/>
              </a:spcAft>
              <a:buClr>
                <a:srgbClr val="FFDD92"/>
              </a:buClr>
              <a:buSzPts val="3600"/>
              <a:buNone/>
              <a:defRPr sz="3600">
                <a:solidFill>
                  <a:srgbClr val="FFDD92"/>
                </a:solidFill>
              </a:defRPr>
            </a:lvl5pPr>
            <a:lvl6pPr lvl="5" rtl="0" algn="ctr">
              <a:spcBef>
                <a:spcPts val="0"/>
              </a:spcBef>
              <a:spcAft>
                <a:spcPts val="0"/>
              </a:spcAft>
              <a:buClr>
                <a:srgbClr val="FFDD92"/>
              </a:buClr>
              <a:buSzPts val="3600"/>
              <a:buNone/>
              <a:defRPr sz="3600">
                <a:solidFill>
                  <a:srgbClr val="FFDD92"/>
                </a:solidFill>
              </a:defRPr>
            </a:lvl6pPr>
            <a:lvl7pPr lvl="6" rtl="0" algn="ctr">
              <a:spcBef>
                <a:spcPts val="0"/>
              </a:spcBef>
              <a:spcAft>
                <a:spcPts val="0"/>
              </a:spcAft>
              <a:buClr>
                <a:srgbClr val="FFDD92"/>
              </a:buClr>
              <a:buSzPts val="3600"/>
              <a:buNone/>
              <a:defRPr sz="3600">
                <a:solidFill>
                  <a:srgbClr val="FFDD92"/>
                </a:solidFill>
              </a:defRPr>
            </a:lvl7pPr>
            <a:lvl8pPr lvl="7" rtl="0" algn="ctr">
              <a:spcBef>
                <a:spcPts val="0"/>
              </a:spcBef>
              <a:spcAft>
                <a:spcPts val="0"/>
              </a:spcAft>
              <a:buClr>
                <a:srgbClr val="FFDD92"/>
              </a:buClr>
              <a:buSzPts val="3600"/>
              <a:buNone/>
              <a:defRPr sz="3600">
                <a:solidFill>
                  <a:srgbClr val="FFDD92"/>
                </a:solidFill>
              </a:defRPr>
            </a:lvl8pPr>
            <a:lvl9pPr lvl="8" rtl="0" algn="ctr">
              <a:spcBef>
                <a:spcPts val="0"/>
              </a:spcBef>
              <a:spcAft>
                <a:spcPts val="0"/>
              </a:spcAft>
              <a:buClr>
                <a:srgbClr val="FFDD92"/>
              </a:buClr>
              <a:buSzPts val="3600"/>
              <a:buNone/>
              <a:defRPr sz="3600">
                <a:solidFill>
                  <a:srgbClr val="FFDD92"/>
                </a:solidFill>
              </a:defRPr>
            </a:lvl9pPr>
          </a:lstStyle>
          <a:p/>
        </p:txBody>
      </p:sp>
      <p:sp>
        <p:nvSpPr>
          <p:cNvPr id="90" name="Google Shape;90;p3"/>
          <p:cNvSpPr txBox="1"/>
          <p:nvPr>
            <p:ph idx="1" type="subTitle"/>
          </p:nvPr>
        </p:nvSpPr>
        <p:spPr>
          <a:xfrm>
            <a:off x="2641875" y="3068650"/>
            <a:ext cx="3860400" cy="784800"/>
          </a:xfrm>
          <a:prstGeom prst="rect">
            <a:avLst/>
          </a:prstGeom>
        </p:spPr>
        <p:txBody>
          <a:bodyPr anchorCtr="0" anchor="t" bIns="91425" lIns="91425" spcFirstLastPara="1" rIns="91425" wrap="square" tIns="91425"/>
          <a:lstStyle>
            <a:lvl1pPr lvl="0" rtl="0" algn="ctr">
              <a:spcBef>
                <a:spcPts val="0"/>
              </a:spcBef>
              <a:spcAft>
                <a:spcPts val="0"/>
              </a:spcAft>
              <a:buClr>
                <a:srgbClr val="DCB9E3"/>
              </a:buClr>
              <a:buSzPts val="1200"/>
              <a:buNone/>
              <a:defRPr sz="1200">
                <a:solidFill>
                  <a:srgbClr val="DCB9E3"/>
                </a:solidFill>
              </a:defRPr>
            </a:lvl1pPr>
            <a:lvl2pPr lvl="1" rtl="0" algn="ctr">
              <a:spcBef>
                <a:spcPts val="0"/>
              </a:spcBef>
              <a:spcAft>
                <a:spcPts val="0"/>
              </a:spcAft>
              <a:buClr>
                <a:srgbClr val="DCB9E3"/>
              </a:buClr>
              <a:buSzPts val="1200"/>
              <a:buNone/>
              <a:defRPr sz="1200">
                <a:solidFill>
                  <a:srgbClr val="DCB9E3"/>
                </a:solidFill>
              </a:defRPr>
            </a:lvl2pPr>
            <a:lvl3pPr lvl="2" rtl="0" algn="ctr">
              <a:spcBef>
                <a:spcPts val="0"/>
              </a:spcBef>
              <a:spcAft>
                <a:spcPts val="0"/>
              </a:spcAft>
              <a:buClr>
                <a:srgbClr val="DCB9E3"/>
              </a:buClr>
              <a:buSzPts val="1200"/>
              <a:buNone/>
              <a:defRPr sz="1200">
                <a:solidFill>
                  <a:srgbClr val="DCB9E3"/>
                </a:solidFill>
              </a:defRPr>
            </a:lvl3pPr>
            <a:lvl4pPr lvl="3" rtl="0" algn="ctr">
              <a:spcBef>
                <a:spcPts val="0"/>
              </a:spcBef>
              <a:spcAft>
                <a:spcPts val="0"/>
              </a:spcAft>
              <a:buClr>
                <a:srgbClr val="DCB9E3"/>
              </a:buClr>
              <a:buSzPts val="1200"/>
              <a:buNone/>
              <a:defRPr sz="1200">
                <a:solidFill>
                  <a:srgbClr val="DCB9E3"/>
                </a:solidFill>
              </a:defRPr>
            </a:lvl4pPr>
            <a:lvl5pPr lvl="4" rtl="0" algn="ctr">
              <a:spcBef>
                <a:spcPts val="0"/>
              </a:spcBef>
              <a:spcAft>
                <a:spcPts val="0"/>
              </a:spcAft>
              <a:buClr>
                <a:srgbClr val="DCB9E3"/>
              </a:buClr>
              <a:buSzPts val="1200"/>
              <a:buNone/>
              <a:defRPr sz="1200">
                <a:solidFill>
                  <a:srgbClr val="DCB9E3"/>
                </a:solidFill>
              </a:defRPr>
            </a:lvl5pPr>
            <a:lvl6pPr lvl="5" rtl="0" algn="ctr">
              <a:spcBef>
                <a:spcPts val="0"/>
              </a:spcBef>
              <a:spcAft>
                <a:spcPts val="0"/>
              </a:spcAft>
              <a:buClr>
                <a:srgbClr val="DCB9E3"/>
              </a:buClr>
              <a:buSzPts val="1200"/>
              <a:buNone/>
              <a:defRPr sz="1200">
                <a:solidFill>
                  <a:srgbClr val="DCB9E3"/>
                </a:solidFill>
              </a:defRPr>
            </a:lvl6pPr>
            <a:lvl7pPr lvl="6" rtl="0" algn="ctr">
              <a:spcBef>
                <a:spcPts val="0"/>
              </a:spcBef>
              <a:spcAft>
                <a:spcPts val="0"/>
              </a:spcAft>
              <a:buClr>
                <a:srgbClr val="DCB9E3"/>
              </a:buClr>
              <a:buSzPts val="1200"/>
              <a:buNone/>
              <a:defRPr sz="1200">
                <a:solidFill>
                  <a:srgbClr val="DCB9E3"/>
                </a:solidFill>
              </a:defRPr>
            </a:lvl7pPr>
            <a:lvl8pPr lvl="7" rtl="0" algn="ctr">
              <a:spcBef>
                <a:spcPts val="0"/>
              </a:spcBef>
              <a:spcAft>
                <a:spcPts val="0"/>
              </a:spcAft>
              <a:buClr>
                <a:srgbClr val="DCB9E3"/>
              </a:buClr>
              <a:buSzPts val="1200"/>
              <a:buNone/>
              <a:defRPr sz="1200">
                <a:solidFill>
                  <a:srgbClr val="DCB9E3"/>
                </a:solidFill>
              </a:defRPr>
            </a:lvl8pPr>
            <a:lvl9pPr lvl="8" rtl="0" algn="ctr">
              <a:spcBef>
                <a:spcPts val="0"/>
              </a:spcBef>
              <a:spcAft>
                <a:spcPts val="0"/>
              </a:spcAft>
              <a:buClr>
                <a:srgbClr val="DCB9E3"/>
              </a:buClr>
              <a:buSzPts val="1200"/>
              <a:buNone/>
              <a:defRPr sz="1200">
                <a:solidFill>
                  <a:srgbClr val="DCB9E3"/>
                </a:solidFill>
              </a:defRPr>
            </a:lvl9pPr>
          </a:lstStyle>
          <a:p/>
        </p:txBody>
      </p:sp>
      <p:grpSp>
        <p:nvGrpSpPr>
          <p:cNvPr id="91" name="Google Shape;91;p3"/>
          <p:cNvGrpSpPr/>
          <p:nvPr/>
        </p:nvGrpSpPr>
        <p:grpSpPr>
          <a:xfrm>
            <a:off x="3923550" y="2781075"/>
            <a:ext cx="1296900" cy="93300"/>
            <a:chOff x="3923550" y="952275"/>
            <a:chExt cx="1296900" cy="93300"/>
          </a:xfrm>
        </p:grpSpPr>
        <p:sp>
          <p:nvSpPr>
            <p:cNvPr id="92" name="Google Shape;92;p3"/>
            <p:cNvSpPr/>
            <p:nvPr/>
          </p:nvSpPr>
          <p:spPr>
            <a:xfrm>
              <a:off x="4522950" y="952275"/>
              <a:ext cx="98100" cy="93300"/>
            </a:xfrm>
            <a:prstGeom prst="star5">
              <a:avLst>
                <a:gd fmla="val 25854" name="adj"/>
                <a:gd fmla="val 105146" name="hf"/>
                <a:gd fmla="val 110557" name="vf"/>
              </a:avLst>
            </a:prstGeom>
            <a:solidFill>
              <a:srgbClr val="FFDD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3"/>
            <p:cNvGrpSpPr/>
            <p:nvPr/>
          </p:nvGrpSpPr>
          <p:grpSpPr>
            <a:xfrm>
              <a:off x="3923550" y="998925"/>
              <a:ext cx="1296900" cy="0"/>
              <a:chOff x="3943725" y="998925"/>
              <a:chExt cx="1296900" cy="0"/>
            </a:xfrm>
          </p:grpSpPr>
          <p:cxnSp>
            <p:nvCxnSpPr>
              <p:cNvPr id="94" name="Google Shape;94;p3"/>
              <p:cNvCxnSpPr/>
              <p:nvPr/>
            </p:nvCxnSpPr>
            <p:spPr>
              <a:xfrm>
                <a:off x="4705725" y="998925"/>
                <a:ext cx="534900" cy="0"/>
              </a:xfrm>
              <a:prstGeom prst="straightConnector1">
                <a:avLst/>
              </a:prstGeom>
              <a:noFill/>
              <a:ln cap="rnd" cmpd="sng" w="9525">
                <a:solidFill>
                  <a:srgbClr val="FFDD92"/>
                </a:solidFill>
                <a:prstDash val="solid"/>
                <a:round/>
                <a:headEnd len="sm" w="sm" type="none"/>
                <a:tailEnd len="sm" w="sm" type="oval"/>
              </a:ln>
            </p:spPr>
          </p:cxnSp>
          <p:cxnSp>
            <p:nvCxnSpPr>
              <p:cNvPr id="95" name="Google Shape;95;p3"/>
              <p:cNvCxnSpPr/>
              <p:nvPr/>
            </p:nvCxnSpPr>
            <p:spPr>
              <a:xfrm>
                <a:off x="3943725" y="998925"/>
                <a:ext cx="534900" cy="0"/>
              </a:xfrm>
              <a:prstGeom prst="straightConnector1">
                <a:avLst/>
              </a:prstGeom>
              <a:noFill/>
              <a:ln cap="rnd" cmpd="sng" w="9525">
                <a:solidFill>
                  <a:srgbClr val="FFDD92"/>
                </a:solidFill>
                <a:prstDash val="solid"/>
                <a:round/>
                <a:headEnd len="sm" w="sm" type="oval"/>
                <a:tailEnd len="sm" w="sm"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6" name="Shape 96"/>
        <p:cNvGrpSpPr/>
        <p:nvPr/>
      </p:nvGrpSpPr>
      <p:grpSpPr>
        <a:xfrm>
          <a:off x="0" y="0"/>
          <a:ext cx="0" cy="0"/>
          <a:chOff x="0" y="0"/>
          <a:chExt cx="0" cy="0"/>
        </a:xfrm>
      </p:grpSpPr>
      <p:sp>
        <p:nvSpPr>
          <p:cNvPr id="97" name="Google Shape;97;p4"/>
          <p:cNvSpPr txBox="1"/>
          <p:nvPr>
            <p:ph idx="1" type="body"/>
          </p:nvPr>
        </p:nvSpPr>
        <p:spPr>
          <a:xfrm>
            <a:off x="2281875" y="2161800"/>
            <a:ext cx="45801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DCB9E3"/>
              </a:buClr>
              <a:buSzPts val="2400"/>
              <a:buChar char="❄"/>
              <a:defRPr i="1" sz="2400">
                <a:solidFill>
                  <a:srgbClr val="DCB9E3"/>
                </a:solidFill>
              </a:defRPr>
            </a:lvl1pPr>
            <a:lvl2pPr indent="-381000" lvl="1" marL="914400" rtl="0" algn="ctr">
              <a:spcBef>
                <a:spcPts val="0"/>
              </a:spcBef>
              <a:spcAft>
                <a:spcPts val="0"/>
              </a:spcAft>
              <a:buClr>
                <a:srgbClr val="DCB9E3"/>
              </a:buClr>
              <a:buSzPts val="2400"/>
              <a:buChar char="★"/>
              <a:defRPr i="1" sz="2400">
                <a:solidFill>
                  <a:srgbClr val="DCB9E3"/>
                </a:solidFill>
              </a:defRPr>
            </a:lvl2pPr>
            <a:lvl3pPr indent="-381000" lvl="2" marL="1371600" rtl="0" algn="ctr">
              <a:spcBef>
                <a:spcPts val="0"/>
              </a:spcBef>
              <a:spcAft>
                <a:spcPts val="0"/>
              </a:spcAft>
              <a:buClr>
                <a:srgbClr val="DCB9E3"/>
              </a:buClr>
              <a:buSzPts val="2400"/>
              <a:buChar char="■"/>
              <a:defRPr i="1" sz="2400">
                <a:solidFill>
                  <a:srgbClr val="DCB9E3"/>
                </a:solidFill>
              </a:defRPr>
            </a:lvl3pPr>
            <a:lvl4pPr indent="-381000" lvl="3" marL="1828800" rtl="0" algn="ctr">
              <a:spcBef>
                <a:spcPts val="0"/>
              </a:spcBef>
              <a:spcAft>
                <a:spcPts val="0"/>
              </a:spcAft>
              <a:buClr>
                <a:srgbClr val="DCB9E3"/>
              </a:buClr>
              <a:buSzPts val="2400"/>
              <a:buChar char="●"/>
              <a:defRPr i="1" sz="2400">
                <a:solidFill>
                  <a:srgbClr val="DCB9E3"/>
                </a:solidFill>
              </a:defRPr>
            </a:lvl4pPr>
            <a:lvl5pPr indent="-381000" lvl="4" marL="2286000" rtl="0" algn="ctr">
              <a:spcBef>
                <a:spcPts val="0"/>
              </a:spcBef>
              <a:spcAft>
                <a:spcPts val="0"/>
              </a:spcAft>
              <a:buClr>
                <a:srgbClr val="DCB9E3"/>
              </a:buClr>
              <a:buSzPts val="2400"/>
              <a:buChar char="○"/>
              <a:defRPr i="1" sz="2400">
                <a:solidFill>
                  <a:srgbClr val="DCB9E3"/>
                </a:solidFill>
              </a:defRPr>
            </a:lvl5pPr>
            <a:lvl6pPr indent="-381000" lvl="5" marL="2743200" rtl="0" algn="ctr">
              <a:spcBef>
                <a:spcPts val="0"/>
              </a:spcBef>
              <a:spcAft>
                <a:spcPts val="0"/>
              </a:spcAft>
              <a:buClr>
                <a:srgbClr val="DCB9E3"/>
              </a:buClr>
              <a:buSzPts val="2400"/>
              <a:buChar char="■"/>
              <a:defRPr i="1" sz="2400">
                <a:solidFill>
                  <a:srgbClr val="DCB9E3"/>
                </a:solidFill>
              </a:defRPr>
            </a:lvl6pPr>
            <a:lvl7pPr indent="-381000" lvl="6" marL="3200400" rtl="0" algn="ctr">
              <a:spcBef>
                <a:spcPts val="0"/>
              </a:spcBef>
              <a:spcAft>
                <a:spcPts val="0"/>
              </a:spcAft>
              <a:buClr>
                <a:srgbClr val="DCB9E3"/>
              </a:buClr>
              <a:buSzPts val="2400"/>
              <a:buChar char="●"/>
              <a:defRPr i="1" sz="2400">
                <a:solidFill>
                  <a:srgbClr val="DCB9E3"/>
                </a:solidFill>
              </a:defRPr>
            </a:lvl7pPr>
            <a:lvl8pPr indent="-381000" lvl="7" marL="3657600" rtl="0" algn="ctr">
              <a:spcBef>
                <a:spcPts val="0"/>
              </a:spcBef>
              <a:spcAft>
                <a:spcPts val="0"/>
              </a:spcAft>
              <a:buClr>
                <a:srgbClr val="DCB9E3"/>
              </a:buClr>
              <a:buSzPts val="2400"/>
              <a:buChar char="○"/>
              <a:defRPr i="1" sz="2400">
                <a:solidFill>
                  <a:srgbClr val="DCB9E3"/>
                </a:solidFill>
              </a:defRPr>
            </a:lvl8pPr>
            <a:lvl9pPr indent="-381000" lvl="8" marL="4114800" algn="ctr">
              <a:spcBef>
                <a:spcPts val="0"/>
              </a:spcBef>
              <a:spcAft>
                <a:spcPts val="0"/>
              </a:spcAft>
              <a:buClr>
                <a:srgbClr val="DCB9E3"/>
              </a:buClr>
              <a:buSzPts val="2400"/>
              <a:buChar char="■"/>
              <a:defRPr i="1" sz="2400">
                <a:solidFill>
                  <a:srgbClr val="DCB9E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8" name="Shape 98"/>
        <p:cNvGrpSpPr/>
        <p:nvPr/>
      </p:nvGrpSpPr>
      <p:grpSpPr>
        <a:xfrm>
          <a:off x="0" y="0"/>
          <a:ext cx="0" cy="0"/>
          <a:chOff x="0" y="0"/>
          <a:chExt cx="0" cy="0"/>
        </a:xfrm>
      </p:grpSpPr>
      <p:sp>
        <p:nvSpPr>
          <p:cNvPr id="99" name="Google Shape;99;p5"/>
          <p:cNvSpPr txBox="1"/>
          <p:nvPr>
            <p:ph type="title"/>
          </p:nvPr>
        </p:nvSpPr>
        <p:spPr>
          <a:xfrm>
            <a:off x="1783950" y="533400"/>
            <a:ext cx="5576100" cy="478200"/>
          </a:xfrm>
          <a:prstGeom prst="rect">
            <a:avLst/>
          </a:prstGeom>
        </p:spPr>
        <p:txBody>
          <a:bodyPr anchorCtr="0" anchor="t"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
          <p:cNvSpPr txBox="1"/>
          <p:nvPr>
            <p:ph idx="1" type="body"/>
          </p:nvPr>
        </p:nvSpPr>
        <p:spPr>
          <a:xfrm>
            <a:off x="1857788" y="1433925"/>
            <a:ext cx="5428500" cy="2394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292100" lvl="1" marL="914400">
              <a:spcBef>
                <a:spcPts val="0"/>
              </a:spcBef>
              <a:spcAft>
                <a:spcPts val="0"/>
              </a:spcAft>
              <a:buSzPts val="10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101" name="Google Shape;101;p5"/>
          <p:cNvGrpSpPr/>
          <p:nvPr/>
        </p:nvGrpSpPr>
        <p:grpSpPr>
          <a:xfrm>
            <a:off x="3923550" y="1028475"/>
            <a:ext cx="1296900" cy="93300"/>
            <a:chOff x="3923550" y="952275"/>
            <a:chExt cx="1296900" cy="93300"/>
          </a:xfrm>
        </p:grpSpPr>
        <p:sp>
          <p:nvSpPr>
            <p:cNvPr id="102" name="Google Shape;102;p5"/>
            <p:cNvSpPr/>
            <p:nvPr/>
          </p:nvSpPr>
          <p:spPr>
            <a:xfrm>
              <a:off x="4522950" y="952275"/>
              <a:ext cx="98100" cy="93300"/>
            </a:xfrm>
            <a:prstGeom prst="star5">
              <a:avLst>
                <a:gd fmla="val 25854" name="adj"/>
                <a:gd fmla="val 105146" name="hf"/>
                <a:gd fmla="val 110557" name="vf"/>
              </a:avLst>
            </a:prstGeom>
            <a:solidFill>
              <a:srgbClr val="FFDD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5"/>
            <p:cNvGrpSpPr/>
            <p:nvPr/>
          </p:nvGrpSpPr>
          <p:grpSpPr>
            <a:xfrm>
              <a:off x="3923550" y="998925"/>
              <a:ext cx="1296900" cy="0"/>
              <a:chOff x="3943725" y="998925"/>
              <a:chExt cx="1296900" cy="0"/>
            </a:xfrm>
          </p:grpSpPr>
          <p:cxnSp>
            <p:nvCxnSpPr>
              <p:cNvPr id="104" name="Google Shape;104;p5"/>
              <p:cNvCxnSpPr/>
              <p:nvPr/>
            </p:nvCxnSpPr>
            <p:spPr>
              <a:xfrm>
                <a:off x="4705725" y="998925"/>
                <a:ext cx="534900" cy="0"/>
              </a:xfrm>
              <a:prstGeom prst="straightConnector1">
                <a:avLst/>
              </a:prstGeom>
              <a:noFill/>
              <a:ln cap="rnd" cmpd="sng" w="9525">
                <a:solidFill>
                  <a:srgbClr val="FFDD92"/>
                </a:solidFill>
                <a:prstDash val="solid"/>
                <a:round/>
                <a:headEnd len="sm" w="sm" type="none"/>
                <a:tailEnd len="sm" w="sm" type="oval"/>
              </a:ln>
            </p:spPr>
          </p:cxnSp>
          <p:cxnSp>
            <p:nvCxnSpPr>
              <p:cNvPr id="105" name="Google Shape;105;p5"/>
              <p:cNvCxnSpPr/>
              <p:nvPr/>
            </p:nvCxnSpPr>
            <p:spPr>
              <a:xfrm>
                <a:off x="3943725" y="998925"/>
                <a:ext cx="534900" cy="0"/>
              </a:xfrm>
              <a:prstGeom prst="straightConnector1">
                <a:avLst/>
              </a:prstGeom>
              <a:noFill/>
              <a:ln cap="rnd" cmpd="sng" w="9525">
                <a:solidFill>
                  <a:srgbClr val="FFDD92"/>
                </a:solidFill>
                <a:prstDash val="solid"/>
                <a:round/>
                <a:headEnd len="sm" w="sm" type="oval"/>
                <a:tailEnd len="sm" w="sm"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6" name="Shape 106"/>
        <p:cNvGrpSpPr/>
        <p:nvPr/>
      </p:nvGrpSpPr>
      <p:grpSpPr>
        <a:xfrm>
          <a:off x="0" y="0"/>
          <a:ext cx="0" cy="0"/>
          <a:chOff x="0" y="0"/>
          <a:chExt cx="0" cy="0"/>
        </a:xfrm>
      </p:grpSpPr>
      <p:sp>
        <p:nvSpPr>
          <p:cNvPr id="107" name="Google Shape;107;p6"/>
          <p:cNvSpPr txBox="1"/>
          <p:nvPr>
            <p:ph type="title"/>
          </p:nvPr>
        </p:nvSpPr>
        <p:spPr>
          <a:xfrm>
            <a:off x="1857713" y="531268"/>
            <a:ext cx="5428500" cy="453000"/>
          </a:xfrm>
          <a:prstGeom prst="rect">
            <a:avLst/>
          </a:prstGeom>
        </p:spPr>
        <p:txBody>
          <a:bodyPr anchorCtr="0" anchor="t"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6"/>
          <p:cNvSpPr txBox="1"/>
          <p:nvPr>
            <p:ph idx="1" type="body"/>
          </p:nvPr>
        </p:nvSpPr>
        <p:spPr>
          <a:xfrm>
            <a:off x="1821450" y="1423480"/>
            <a:ext cx="2670000" cy="25815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09" name="Google Shape;109;p6"/>
          <p:cNvSpPr txBox="1"/>
          <p:nvPr>
            <p:ph idx="2" type="body"/>
          </p:nvPr>
        </p:nvSpPr>
        <p:spPr>
          <a:xfrm>
            <a:off x="4652398" y="1423480"/>
            <a:ext cx="2670000" cy="25815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grpSp>
        <p:nvGrpSpPr>
          <p:cNvPr id="110" name="Google Shape;110;p6"/>
          <p:cNvGrpSpPr/>
          <p:nvPr/>
        </p:nvGrpSpPr>
        <p:grpSpPr>
          <a:xfrm>
            <a:off x="3923550" y="1028475"/>
            <a:ext cx="1296900" cy="93300"/>
            <a:chOff x="3923550" y="952275"/>
            <a:chExt cx="1296900" cy="93300"/>
          </a:xfrm>
        </p:grpSpPr>
        <p:sp>
          <p:nvSpPr>
            <p:cNvPr id="111" name="Google Shape;111;p6"/>
            <p:cNvSpPr/>
            <p:nvPr/>
          </p:nvSpPr>
          <p:spPr>
            <a:xfrm>
              <a:off x="4522950" y="952275"/>
              <a:ext cx="98100" cy="93300"/>
            </a:xfrm>
            <a:prstGeom prst="star5">
              <a:avLst>
                <a:gd fmla="val 25854" name="adj"/>
                <a:gd fmla="val 105146" name="hf"/>
                <a:gd fmla="val 110557" name="vf"/>
              </a:avLst>
            </a:prstGeom>
            <a:solidFill>
              <a:srgbClr val="FFDD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6"/>
            <p:cNvGrpSpPr/>
            <p:nvPr/>
          </p:nvGrpSpPr>
          <p:grpSpPr>
            <a:xfrm>
              <a:off x="3923550" y="998925"/>
              <a:ext cx="1296900" cy="0"/>
              <a:chOff x="3943725" y="998925"/>
              <a:chExt cx="1296900" cy="0"/>
            </a:xfrm>
          </p:grpSpPr>
          <p:cxnSp>
            <p:nvCxnSpPr>
              <p:cNvPr id="113" name="Google Shape;113;p6"/>
              <p:cNvCxnSpPr/>
              <p:nvPr/>
            </p:nvCxnSpPr>
            <p:spPr>
              <a:xfrm>
                <a:off x="4705725" y="998925"/>
                <a:ext cx="534900" cy="0"/>
              </a:xfrm>
              <a:prstGeom prst="straightConnector1">
                <a:avLst/>
              </a:prstGeom>
              <a:noFill/>
              <a:ln cap="rnd" cmpd="sng" w="9525">
                <a:solidFill>
                  <a:srgbClr val="FFDD92"/>
                </a:solidFill>
                <a:prstDash val="solid"/>
                <a:round/>
                <a:headEnd len="sm" w="sm" type="none"/>
                <a:tailEnd len="sm" w="sm" type="oval"/>
              </a:ln>
            </p:spPr>
          </p:cxnSp>
          <p:cxnSp>
            <p:nvCxnSpPr>
              <p:cNvPr id="114" name="Google Shape;114;p6"/>
              <p:cNvCxnSpPr/>
              <p:nvPr/>
            </p:nvCxnSpPr>
            <p:spPr>
              <a:xfrm>
                <a:off x="3943725" y="998925"/>
                <a:ext cx="534900" cy="0"/>
              </a:xfrm>
              <a:prstGeom prst="straightConnector1">
                <a:avLst/>
              </a:prstGeom>
              <a:noFill/>
              <a:ln cap="rnd" cmpd="sng" w="9525">
                <a:solidFill>
                  <a:srgbClr val="FFDD92"/>
                </a:solidFill>
                <a:prstDash val="solid"/>
                <a:round/>
                <a:headEnd len="sm" w="sm" type="oval"/>
                <a:tailEnd len="sm" w="sm"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5" name="Shape 115"/>
        <p:cNvGrpSpPr/>
        <p:nvPr/>
      </p:nvGrpSpPr>
      <p:grpSpPr>
        <a:xfrm>
          <a:off x="0" y="0"/>
          <a:ext cx="0" cy="0"/>
          <a:chOff x="0" y="0"/>
          <a:chExt cx="0" cy="0"/>
        </a:xfrm>
      </p:grpSpPr>
      <p:sp>
        <p:nvSpPr>
          <p:cNvPr id="116" name="Google Shape;116;p7"/>
          <p:cNvSpPr txBox="1"/>
          <p:nvPr>
            <p:ph type="title"/>
          </p:nvPr>
        </p:nvSpPr>
        <p:spPr>
          <a:xfrm>
            <a:off x="1857713" y="531268"/>
            <a:ext cx="5428500" cy="453000"/>
          </a:xfrm>
          <a:prstGeom prst="rect">
            <a:avLst/>
          </a:prstGeom>
        </p:spPr>
        <p:txBody>
          <a:bodyPr anchorCtr="0" anchor="t"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7"/>
          <p:cNvSpPr txBox="1"/>
          <p:nvPr>
            <p:ph idx="1" type="body"/>
          </p:nvPr>
        </p:nvSpPr>
        <p:spPr>
          <a:xfrm>
            <a:off x="1751250" y="1439950"/>
            <a:ext cx="1797600" cy="2322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8" name="Google Shape;118;p7"/>
          <p:cNvSpPr txBox="1"/>
          <p:nvPr>
            <p:ph idx="2" type="body"/>
          </p:nvPr>
        </p:nvSpPr>
        <p:spPr>
          <a:xfrm>
            <a:off x="3641062" y="1439950"/>
            <a:ext cx="1797600" cy="2322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9" name="Google Shape;119;p7"/>
          <p:cNvSpPr txBox="1"/>
          <p:nvPr>
            <p:ph idx="3" type="body"/>
          </p:nvPr>
        </p:nvSpPr>
        <p:spPr>
          <a:xfrm>
            <a:off x="5530874" y="1439950"/>
            <a:ext cx="1797600" cy="2322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grpSp>
        <p:nvGrpSpPr>
          <p:cNvPr id="120" name="Google Shape;120;p7"/>
          <p:cNvGrpSpPr/>
          <p:nvPr/>
        </p:nvGrpSpPr>
        <p:grpSpPr>
          <a:xfrm>
            <a:off x="3923550" y="1028475"/>
            <a:ext cx="1296900" cy="93300"/>
            <a:chOff x="3923550" y="952275"/>
            <a:chExt cx="1296900" cy="93300"/>
          </a:xfrm>
        </p:grpSpPr>
        <p:sp>
          <p:nvSpPr>
            <p:cNvPr id="121" name="Google Shape;121;p7"/>
            <p:cNvSpPr/>
            <p:nvPr/>
          </p:nvSpPr>
          <p:spPr>
            <a:xfrm>
              <a:off x="4522950" y="952275"/>
              <a:ext cx="98100" cy="93300"/>
            </a:xfrm>
            <a:prstGeom prst="star5">
              <a:avLst>
                <a:gd fmla="val 25854" name="adj"/>
                <a:gd fmla="val 105146" name="hf"/>
                <a:gd fmla="val 110557" name="vf"/>
              </a:avLst>
            </a:prstGeom>
            <a:solidFill>
              <a:srgbClr val="FFDD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7"/>
            <p:cNvGrpSpPr/>
            <p:nvPr/>
          </p:nvGrpSpPr>
          <p:grpSpPr>
            <a:xfrm>
              <a:off x="3923550" y="998925"/>
              <a:ext cx="1296900" cy="0"/>
              <a:chOff x="3943725" y="998925"/>
              <a:chExt cx="1296900" cy="0"/>
            </a:xfrm>
          </p:grpSpPr>
          <p:cxnSp>
            <p:nvCxnSpPr>
              <p:cNvPr id="123" name="Google Shape;123;p7"/>
              <p:cNvCxnSpPr/>
              <p:nvPr/>
            </p:nvCxnSpPr>
            <p:spPr>
              <a:xfrm>
                <a:off x="4705725" y="998925"/>
                <a:ext cx="534900" cy="0"/>
              </a:xfrm>
              <a:prstGeom prst="straightConnector1">
                <a:avLst/>
              </a:prstGeom>
              <a:noFill/>
              <a:ln cap="rnd" cmpd="sng" w="9525">
                <a:solidFill>
                  <a:srgbClr val="FFDD92"/>
                </a:solidFill>
                <a:prstDash val="solid"/>
                <a:round/>
                <a:headEnd len="sm" w="sm" type="none"/>
                <a:tailEnd len="sm" w="sm" type="oval"/>
              </a:ln>
            </p:spPr>
          </p:cxnSp>
          <p:cxnSp>
            <p:nvCxnSpPr>
              <p:cNvPr id="124" name="Google Shape;124;p7"/>
              <p:cNvCxnSpPr/>
              <p:nvPr/>
            </p:nvCxnSpPr>
            <p:spPr>
              <a:xfrm>
                <a:off x="3943725" y="998925"/>
                <a:ext cx="534900" cy="0"/>
              </a:xfrm>
              <a:prstGeom prst="straightConnector1">
                <a:avLst/>
              </a:prstGeom>
              <a:noFill/>
              <a:ln cap="rnd" cmpd="sng" w="9525">
                <a:solidFill>
                  <a:srgbClr val="FFDD92"/>
                </a:solidFill>
                <a:prstDash val="solid"/>
                <a:round/>
                <a:headEnd len="sm" w="sm" type="oval"/>
                <a:tailEnd len="sm" w="sm"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5" name="Shape 125"/>
        <p:cNvGrpSpPr/>
        <p:nvPr/>
      </p:nvGrpSpPr>
      <p:grpSpPr>
        <a:xfrm>
          <a:off x="0" y="0"/>
          <a:ext cx="0" cy="0"/>
          <a:chOff x="0" y="0"/>
          <a:chExt cx="0" cy="0"/>
        </a:xfrm>
      </p:grpSpPr>
      <p:sp>
        <p:nvSpPr>
          <p:cNvPr id="126" name="Google Shape;126;p8"/>
          <p:cNvSpPr txBox="1"/>
          <p:nvPr>
            <p:ph type="title"/>
          </p:nvPr>
        </p:nvSpPr>
        <p:spPr>
          <a:xfrm>
            <a:off x="1857713" y="531268"/>
            <a:ext cx="5428500" cy="453000"/>
          </a:xfrm>
          <a:prstGeom prst="rect">
            <a:avLst/>
          </a:prstGeom>
        </p:spPr>
        <p:txBody>
          <a:bodyPr anchorCtr="0" anchor="t"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27" name="Google Shape;127;p8"/>
          <p:cNvGrpSpPr/>
          <p:nvPr/>
        </p:nvGrpSpPr>
        <p:grpSpPr>
          <a:xfrm>
            <a:off x="3923550" y="1028475"/>
            <a:ext cx="1296900" cy="93300"/>
            <a:chOff x="3923550" y="952275"/>
            <a:chExt cx="1296900" cy="93300"/>
          </a:xfrm>
        </p:grpSpPr>
        <p:sp>
          <p:nvSpPr>
            <p:cNvPr id="128" name="Google Shape;128;p8"/>
            <p:cNvSpPr/>
            <p:nvPr/>
          </p:nvSpPr>
          <p:spPr>
            <a:xfrm>
              <a:off x="4522950" y="952275"/>
              <a:ext cx="98100" cy="93300"/>
            </a:xfrm>
            <a:prstGeom prst="star5">
              <a:avLst>
                <a:gd fmla="val 25854" name="adj"/>
                <a:gd fmla="val 105146" name="hf"/>
                <a:gd fmla="val 110557" name="vf"/>
              </a:avLst>
            </a:prstGeom>
            <a:solidFill>
              <a:srgbClr val="FFDD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8"/>
            <p:cNvGrpSpPr/>
            <p:nvPr/>
          </p:nvGrpSpPr>
          <p:grpSpPr>
            <a:xfrm>
              <a:off x="3923550" y="998925"/>
              <a:ext cx="1296900" cy="0"/>
              <a:chOff x="3943725" y="998925"/>
              <a:chExt cx="1296900" cy="0"/>
            </a:xfrm>
          </p:grpSpPr>
          <p:cxnSp>
            <p:nvCxnSpPr>
              <p:cNvPr id="130" name="Google Shape;130;p8"/>
              <p:cNvCxnSpPr/>
              <p:nvPr/>
            </p:nvCxnSpPr>
            <p:spPr>
              <a:xfrm>
                <a:off x="4705725" y="998925"/>
                <a:ext cx="534900" cy="0"/>
              </a:xfrm>
              <a:prstGeom prst="straightConnector1">
                <a:avLst/>
              </a:prstGeom>
              <a:noFill/>
              <a:ln cap="rnd" cmpd="sng" w="9525">
                <a:solidFill>
                  <a:srgbClr val="FFDD92"/>
                </a:solidFill>
                <a:prstDash val="solid"/>
                <a:round/>
                <a:headEnd len="sm" w="sm" type="none"/>
                <a:tailEnd len="sm" w="sm" type="oval"/>
              </a:ln>
            </p:spPr>
          </p:cxnSp>
          <p:cxnSp>
            <p:nvCxnSpPr>
              <p:cNvPr id="131" name="Google Shape;131;p8"/>
              <p:cNvCxnSpPr/>
              <p:nvPr/>
            </p:nvCxnSpPr>
            <p:spPr>
              <a:xfrm>
                <a:off x="3943725" y="998925"/>
                <a:ext cx="534900" cy="0"/>
              </a:xfrm>
              <a:prstGeom prst="straightConnector1">
                <a:avLst/>
              </a:prstGeom>
              <a:noFill/>
              <a:ln cap="rnd" cmpd="sng" w="9525">
                <a:solidFill>
                  <a:srgbClr val="FFDD92"/>
                </a:solidFill>
                <a:prstDash val="solid"/>
                <a:round/>
                <a:headEnd len="sm" w="sm" type="oval"/>
                <a:tailEnd len="sm" w="sm"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2" name="Shape 132"/>
        <p:cNvGrpSpPr/>
        <p:nvPr/>
      </p:nvGrpSpPr>
      <p:grpSpPr>
        <a:xfrm>
          <a:off x="0" y="0"/>
          <a:ext cx="0" cy="0"/>
          <a:chOff x="0" y="0"/>
          <a:chExt cx="0" cy="0"/>
        </a:xfrm>
      </p:grpSpPr>
      <p:sp>
        <p:nvSpPr>
          <p:cNvPr id="133" name="Google Shape;133;p9"/>
          <p:cNvSpPr txBox="1"/>
          <p:nvPr>
            <p:ph idx="1" type="body"/>
          </p:nvPr>
        </p:nvSpPr>
        <p:spPr>
          <a:xfrm>
            <a:off x="1556175" y="4297800"/>
            <a:ext cx="6031800" cy="464700"/>
          </a:xfrm>
          <a:prstGeom prst="rect">
            <a:avLst/>
          </a:prstGeom>
        </p:spPr>
        <p:txBody>
          <a:bodyPr anchorCtr="0" anchor="t" bIns="91425" lIns="91425" spcFirstLastPara="1" rIns="91425" wrap="square" tIns="91425"/>
          <a:lstStyle>
            <a:lvl1pPr indent="-228600" lvl="0" marL="457200" algn="ctr">
              <a:spcBef>
                <a:spcPts val="360"/>
              </a:spcBef>
              <a:spcAft>
                <a:spcPts val="0"/>
              </a:spcAft>
              <a:buClr>
                <a:srgbClr val="FFDD92"/>
              </a:buClr>
              <a:buSzPts val="1200"/>
              <a:buNone/>
              <a:defRPr i="1" sz="1200">
                <a:solidFill>
                  <a:srgbClr val="FFDD92"/>
                </a:solidFill>
              </a:defRPr>
            </a:lvl1pPr>
          </a:lstStyle>
          <a:p/>
        </p:txBody>
      </p:sp>
      <p:grpSp>
        <p:nvGrpSpPr>
          <p:cNvPr id="134" name="Google Shape;134;p9"/>
          <p:cNvGrpSpPr/>
          <p:nvPr/>
        </p:nvGrpSpPr>
        <p:grpSpPr>
          <a:xfrm>
            <a:off x="3923550" y="4128300"/>
            <a:ext cx="1296900" cy="93300"/>
            <a:chOff x="3923550" y="952275"/>
            <a:chExt cx="1296900" cy="93300"/>
          </a:xfrm>
        </p:grpSpPr>
        <p:sp>
          <p:nvSpPr>
            <p:cNvPr id="135" name="Google Shape;135;p9"/>
            <p:cNvSpPr/>
            <p:nvPr/>
          </p:nvSpPr>
          <p:spPr>
            <a:xfrm>
              <a:off x="4522950" y="952275"/>
              <a:ext cx="98100" cy="93300"/>
            </a:xfrm>
            <a:prstGeom prst="star5">
              <a:avLst>
                <a:gd fmla="val 25854" name="adj"/>
                <a:gd fmla="val 105146" name="hf"/>
                <a:gd fmla="val 110557" name="vf"/>
              </a:avLst>
            </a:prstGeom>
            <a:solidFill>
              <a:srgbClr val="FFDD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9"/>
            <p:cNvGrpSpPr/>
            <p:nvPr/>
          </p:nvGrpSpPr>
          <p:grpSpPr>
            <a:xfrm>
              <a:off x="3923550" y="998925"/>
              <a:ext cx="1296900" cy="0"/>
              <a:chOff x="3943725" y="998925"/>
              <a:chExt cx="1296900" cy="0"/>
            </a:xfrm>
          </p:grpSpPr>
          <p:cxnSp>
            <p:nvCxnSpPr>
              <p:cNvPr id="137" name="Google Shape;137;p9"/>
              <p:cNvCxnSpPr/>
              <p:nvPr/>
            </p:nvCxnSpPr>
            <p:spPr>
              <a:xfrm>
                <a:off x="4705725" y="998925"/>
                <a:ext cx="534900" cy="0"/>
              </a:xfrm>
              <a:prstGeom prst="straightConnector1">
                <a:avLst/>
              </a:prstGeom>
              <a:noFill/>
              <a:ln cap="rnd" cmpd="sng" w="9525">
                <a:solidFill>
                  <a:srgbClr val="FFDD92"/>
                </a:solidFill>
                <a:prstDash val="solid"/>
                <a:round/>
                <a:headEnd len="sm" w="sm" type="none"/>
                <a:tailEnd len="sm" w="sm" type="oval"/>
              </a:ln>
            </p:spPr>
          </p:cxnSp>
          <p:cxnSp>
            <p:nvCxnSpPr>
              <p:cNvPr id="138" name="Google Shape;138;p9"/>
              <p:cNvCxnSpPr/>
              <p:nvPr/>
            </p:nvCxnSpPr>
            <p:spPr>
              <a:xfrm>
                <a:off x="3943725" y="998925"/>
                <a:ext cx="534900" cy="0"/>
              </a:xfrm>
              <a:prstGeom prst="straightConnector1">
                <a:avLst/>
              </a:prstGeom>
              <a:noFill/>
              <a:ln cap="rnd" cmpd="sng" w="9525">
                <a:solidFill>
                  <a:srgbClr val="FFDD92"/>
                </a:solidFill>
                <a:prstDash val="solid"/>
                <a:round/>
                <a:headEnd len="sm" w="sm" type="oval"/>
                <a:tailEnd len="sm" w="sm"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9" name="Shape 1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69397D"/>
            </a:gs>
            <a:gs pos="100000">
              <a:srgbClr val="40234C"/>
            </a:gs>
          </a:gsLst>
          <a:lin ang="5400012" scaled="0"/>
        </a:gradFill>
      </p:bgPr>
    </p:bg>
    <p:spTree>
      <p:nvGrpSpPr>
        <p:cNvPr id="5" name="Shape 5"/>
        <p:cNvGrpSpPr/>
        <p:nvPr/>
      </p:nvGrpSpPr>
      <p:grpSpPr>
        <a:xfrm>
          <a:off x="0" y="0"/>
          <a:ext cx="0" cy="0"/>
          <a:chOff x="0" y="0"/>
          <a:chExt cx="0" cy="0"/>
        </a:xfrm>
      </p:grpSpPr>
      <p:sp>
        <p:nvSpPr>
          <p:cNvPr id="6" name="Google Shape;6;p1"/>
          <p:cNvSpPr/>
          <p:nvPr/>
        </p:nvSpPr>
        <p:spPr>
          <a:xfrm>
            <a:off x="-177629" y="2768452"/>
            <a:ext cx="560400" cy="5604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387250" y="1975875"/>
            <a:ext cx="670500" cy="6705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981200" y="-340750"/>
            <a:ext cx="2068200" cy="20682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52300" y="3313850"/>
            <a:ext cx="1910100" cy="19101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2866900" y="4310113"/>
            <a:ext cx="670500" cy="6705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6018225" y="4129775"/>
            <a:ext cx="2068200" cy="20682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320150" y="2430400"/>
            <a:ext cx="2010300" cy="20103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473300" y="3436000"/>
            <a:ext cx="670500" cy="6705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7390350" y="-71000"/>
            <a:ext cx="1910100" cy="1910100"/>
          </a:xfrm>
          <a:prstGeom prst="ellipse">
            <a:avLst/>
          </a:prstGeom>
          <a:gradFill>
            <a:gsLst>
              <a:gs pos="0">
                <a:srgbClr val="FFCC3E">
                  <a:alpha val="10196"/>
                </a:srgbClr>
              </a:gs>
              <a:gs pos="50000">
                <a:srgbClr val="FFCC3E">
                  <a:alpha val="10196"/>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534775" y="-326270"/>
            <a:ext cx="560400" cy="5604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 name="Google Shape;16;p1"/>
          <p:cNvSpPr/>
          <p:nvPr/>
        </p:nvSpPr>
        <p:spPr>
          <a:xfrm>
            <a:off x="5018325" y="-926400"/>
            <a:ext cx="1423800" cy="14238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908375" y="146625"/>
            <a:ext cx="670500" cy="6705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405276" y="653073"/>
            <a:ext cx="1124100" cy="11241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30327" y="2687904"/>
            <a:ext cx="1285500" cy="12855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2354700" y="4597600"/>
            <a:ext cx="921300" cy="9213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5430950" y="4390600"/>
            <a:ext cx="1335000" cy="13353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8086325" y="2155675"/>
            <a:ext cx="1285500" cy="12855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8712125" y="1116325"/>
            <a:ext cx="621600" cy="6216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699550" y="131301"/>
            <a:ext cx="1124100" cy="11241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6" name="Google Shape;26;p1"/>
          <p:cNvGrpSpPr/>
          <p:nvPr/>
        </p:nvGrpSpPr>
        <p:grpSpPr>
          <a:xfrm>
            <a:off x="259025" y="173550"/>
            <a:ext cx="8678250" cy="4775650"/>
            <a:chOff x="259025" y="173550"/>
            <a:chExt cx="8678250" cy="4775650"/>
          </a:xfrm>
        </p:grpSpPr>
        <p:sp>
          <p:nvSpPr>
            <p:cNvPr id="27" name="Google Shape;27;p1"/>
            <p:cNvSpPr/>
            <p:nvPr/>
          </p:nvSpPr>
          <p:spPr>
            <a:xfrm>
              <a:off x="259025" y="259275"/>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948250" y="2072025"/>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948250" y="4583625"/>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392750" y="4536000"/>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688525" y="4275525"/>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6097850" y="173550"/>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8107625" y="1641450"/>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8402900" y="4140563"/>
              <a:ext cx="245400" cy="2454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73375" y="19525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338375" y="252840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686675" y="338625"/>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1478125" y="4662975"/>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425075" y="40575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2392625" y="453600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
            <p:cNvSpPr/>
            <p:nvPr/>
          </p:nvSpPr>
          <p:spPr>
            <a:xfrm>
              <a:off x="3754700" y="478140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2821250" y="1735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2479325" y="338625"/>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5154875" y="486250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
            <p:cNvSpPr/>
            <p:nvPr/>
          </p:nvSpPr>
          <p:spPr>
            <a:xfrm>
              <a:off x="4837375" y="4749675"/>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6479925" y="4189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
            <p:cNvSpPr/>
            <p:nvPr/>
          </p:nvSpPr>
          <p:spPr>
            <a:xfrm>
              <a:off x="4116650" y="1735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6917000" y="453600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
            <p:cNvSpPr/>
            <p:nvPr/>
          </p:nvSpPr>
          <p:spPr>
            <a:xfrm>
              <a:off x="8107625" y="453600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8297500" y="4007675"/>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
            <p:cNvSpPr/>
            <p:nvPr/>
          </p:nvSpPr>
          <p:spPr>
            <a:xfrm>
              <a:off x="7507550" y="1735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a:off x="7420850" y="4189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
            <p:cNvSpPr/>
            <p:nvPr/>
          </p:nvSpPr>
          <p:spPr>
            <a:xfrm>
              <a:off x="8698863" y="4189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
            <p:cNvSpPr/>
            <p:nvPr/>
          </p:nvSpPr>
          <p:spPr>
            <a:xfrm>
              <a:off x="8648300" y="107070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
            <p:cNvSpPr/>
            <p:nvPr/>
          </p:nvSpPr>
          <p:spPr>
            <a:xfrm>
              <a:off x="8297500" y="2282675"/>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p:cNvSpPr/>
            <p:nvPr/>
          </p:nvSpPr>
          <p:spPr>
            <a:xfrm>
              <a:off x="8850575" y="1886850"/>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p:cNvSpPr/>
            <p:nvPr/>
          </p:nvSpPr>
          <p:spPr>
            <a:xfrm>
              <a:off x="8482250" y="2369375"/>
              <a:ext cx="86700" cy="86700"/>
            </a:xfrm>
            <a:prstGeom prst="ellipse">
              <a:avLst/>
            </a:prstGeom>
            <a:solidFill>
              <a:srgbClr val="F1AC00">
                <a:alpha val="1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
          <p:cNvSpPr txBox="1"/>
          <p:nvPr>
            <p:ph type="title"/>
          </p:nvPr>
        </p:nvSpPr>
        <p:spPr>
          <a:xfrm>
            <a:off x="1857713" y="537300"/>
            <a:ext cx="5428500" cy="453000"/>
          </a:xfrm>
          <a:prstGeom prst="rect">
            <a:avLst/>
          </a:prstGeom>
          <a:noFill/>
          <a:ln>
            <a:noFill/>
          </a:ln>
        </p:spPr>
        <p:txBody>
          <a:bodyPr anchorCtr="0" anchor="t" bIns="91425" lIns="91425" spcFirstLastPara="1" rIns="91425" wrap="square" tIns="91425"/>
          <a:lstStyle>
            <a:lvl1pPr lvl="0"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1pPr>
            <a:lvl2pPr lvl="1"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2pPr>
            <a:lvl3pPr lvl="2"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3pPr>
            <a:lvl4pPr lvl="3"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4pPr>
            <a:lvl5pPr lvl="4"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5pPr>
            <a:lvl6pPr lvl="5"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6pPr>
            <a:lvl7pPr lvl="6"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7pPr>
            <a:lvl8pPr lvl="7"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8pPr>
            <a:lvl9pPr lvl="8" algn="ctr">
              <a:spcBef>
                <a:spcPts val="0"/>
              </a:spcBef>
              <a:spcAft>
                <a:spcPts val="0"/>
              </a:spcAft>
              <a:buClr>
                <a:srgbClr val="FFDD92"/>
              </a:buClr>
              <a:buSzPts val="1400"/>
              <a:buFont typeface="Playfair Display SC"/>
              <a:buNone/>
              <a:defRPr>
                <a:solidFill>
                  <a:srgbClr val="FFDD92"/>
                </a:solidFill>
                <a:latin typeface="Playfair Display SC"/>
                <a:ea typeface="Playfair Display SC"/>
                <a:cs typeface="Playfair Display SC"/>
                <a:sym typeface="Playfair Display SC"/>
              </a:defRPr>
            </a:lvl9pPr>
          </a:lstStyle>
          <a:p/>
        </p:txBody>
      </p:sp>
      <p:sp>
        <p:nvSpPr>
          <p:cNvPr id="59" name="Google Shape;59;p1"/>
          <p:cNvSpPr txBox="1"/>
          <p:nvPr>
            <p:ph idx="1" type="body"/>
          </p:nvPr>
        </p:nvSpPr>
        <p:spPr>
          <a:xfrm>
            <a:off x="1857788" y="1510125"/>
            <a:ext cx="5428500" cy="23946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FFE8CA"/>
              </a:buClr>
              <a:buSzPts val="1800"/>
              <a:buFont typeface="Playfair Display"/>
              <a:buChar char="❄"/>
              <a:defRPr sz="1800">
                <a:solidFill>
                  <a:srgbClr val="FFFFFF"/>
                </a:solidFill>
                <a:latin typeface="Playfair Display"/>
                <a:ea typeface="Playfair Display"/>
                <a:cs typeface="Playfair Display"/>
                <a:sym typeface="Playfair Display"/>
              </a:defRPr>
            </a:lvl1pPr>
            <a:lvl2pPr indent="-292100" lvl="1" marL="914400">
              <a:spcBef>
                <a:spcPts val="0"/>
              </a:spcBef>
              <a:spcAft>
                <a:spcPts val="0"/>
              </a:spcAft>
              <a:buClr>
                <a:srgbClr val="FFE8CA"/>
              </a:buClr>
              <a:buSzPts val="1000"/>
              <a:buFont typeface="Playfair Display"/>
              <a:buChar char="★"/>
              <a:defRPr sz="1800">
                <a:solidFill>
                  <a:srgbClr val="FFFFFF"/>
                </a:solidFill>
                <a:latin typeface="Playfair Display"/>
                <a:ea typeface="Playfair Display"/>
                <a:cs typeface="Playfair Display"/>
                <a:sym typeface="Playfair Display"/>
              </a:defRPr>
            </a:lvl2pPr>
            <a:lvl3pPr indent="-342900" lvl="2" marL="1371600">
              <a:spcBef>
                <a:spcPts val="0"/>
              </a:spcBef>
              <a:spcAft>
                <a:spcPts val="0"/>
              </a:spcAft>
              <a:buClr>
                <a:srgbClr val="FFFFFF"/>
              </a:buClr>
              <a:buSzPts val="1800"/>
              <a:buFont typeface="Playfair Display"/>
              <a:buChar char="■"/>
              <a:defRPr sz="1800">
                <a:solidFill>
                  <a:srgbClr val="FFFFFF"/>
                </a:solidFill>
                <a:latin typeface="Playfair Display"/>
                <a:ea typeface="Playfair Display"/>
                <a:cs typeface="Playfair Display"/>
                <a:sym typeface="Playfair Display"/>
              </a:defRPr>
            </a:lvl3pPr>
            <a:lvl4pPr indent="-342900" lvl="3" marL="1828800">
              <a:spcBef>
                <a:spcPts val="0"/>
              </a:spcBef>
              <a:spcAft>
                <a:spcPts val="0"/>
              </a:spcAft>
              <a:buClr>
                <a:srgbClr val="FFFFFF"/>
              </a:buClr>
              <a:buSzPts val="1800"/>
              <a:buFont typeface="Playfair Display"/>
              <a:buChar char="●"/>
              <a:defRPr sz="1800">
                <a:solidFill>
                  <a:srgbClr val="FFFFFF"/>
                </a:solidFill>
                <a:latin typeface="Playfair Display"/>
                <a:ea typeface="Playfair Display"/>
                <a:cs typeface="Playfair Display"/>
                <a:sym typeface="Playfair Display"/>
              </a:defRPr>
            </a:lvl4pPr>
            <a:lvl5pPr indent="-342900" lvl="4" marL="2286000">
              <a:spcBef>
                <a:spcPts val="0"/>
              </a:spcBef>
              <a:spcAft>
                <a:spcPts val="0"/>
              </a:spcAft>
              <a:buClr>
                <a:srgbClr val="FFFFFF"/>
              </a:buClr>
              <a:buSzPts val="1800"/>
              <a:buFont typeface="Playfair Display"/>
              <a:buChar char="○"/>
              <a:defRPr sz="1800">
                <a:solidFill>
                  <a:srgbClr val="FFFFFF"/>
                </a:solidFill>
                <a:latin typeface="Playfair Display"/>
                <a:ea typeface="Playfair Display"/>
                <a:cs typeface="Playfair Display"/>
                <a:sym typeface="Playfair Display"/>
              </a:defRPr>
            </a:lvl5pPr>
            <a:lvl6pPr indent="-342900" lvl="5" marL="2743200">
              <a:spcBef>
                <a:spcPts val="0"/>
              </a:spcBef>
              <a:spcAft>
                <a:spcPts val="0"/>
              </a:spcAft>
              <a:buClr>
                <a:srgbClr val="FFFFFF"/>
              </a:buClr>
              <a:buSzPts val="1800"/>
              <a:buFont typeface="Playfair Display"/>
              <a:buChar char="■"/>
              <a:defRPr sz="1800">
                <a:solidFill>
                  <a:srgbClr val="FFFFFF"/>
                </a:solidFill>
                <a:latin typeface="Playfair Display"/>
                <a:ea typeface="Playfair Display"/>
                <a:cs typeface="Playfair Display"/>
                <a:sym typeface="Playfair Display"/>
              </a:defRPr>
            </a:lvl6pPr>
            <a:lvl7pPr indent="-342900" lvl="6" marL="3200400">
              <a:spcBef>
                <a:spcPts val="0"/>
              </a:spcBef>
              <a:spcAft>
                <a:spcPts val="0"/>
              </a:spcAft>
              <a:buClr>
                <a:srgbClr val="FFFFFF"/>
              </a:buClr>
              <a:buSzPts val="1800"/>
              <a:buFont typeface="Playfair Display"/>
              <a:buChar char="●"/>
              <a:defRPr sz="1800">
                <a:solidFill>
                  <a:srgbClr val="FFFFFF"/>
                </a:solidFill>
                <a:latin typeface="Playfair Display"/>
                <a:ea typeface="Playfair Display"/>
                <a:cs typeface="Playfair Display"/>
                <a:sym typeface="Playfair Display"/>
              </a:defRPr>
            </a:lvl7pPr>
            <a:lvl8pPr indent="-342900" lvl="7" marL="3657600">
              <a:spcBef>
                <a:spcPts val="0"/>
              </a:spcBef>
              <a:spcAft>
                <a:spcPts val="0"/>
              </a:spcAft>
              <a:buClr>
                <a:srgbClr val="FFFFFF"/>
              </a:buClr>
              <a:buSzPts val="1800"/>
              <a:buFont typeface="Playfair Display"/>
              <a:buChar char="○"/>
              <a:defRPr sz="1800">
                <a:solidFill>
                  <a:srgbClr val="FFFFFF"/>
                </a:solidFill>
                <a:latin typeface="Playfair Display"/>
                <a:ea typeface="Playfair Display"/>
                <a:cs typeface="Playfair Display"/>
                <a:sym typeface="Playfair Display"/>
              </a:defRPr>
            </a:lvl8pPr>
            <a:lvl9pPr indent="-342900" lvl="8" marL="4114800">
              <a:spcBef>
                <a:spcPts val="0"/>
              </a:spcBef>
              <a:spcAft>
                <a:spcPts val="0"/>
              </a:spcAft>
              <a:buClr>
                <a:srgbClr val="FFFFFF"/>
              </a:buClr>
              <a:buSzPts val="1800"/>
              <a:buFont typeface="Playfair Display"/>
              <a:buChar char="■"/>
              <a:defRPr sz="1800">
                <a:solidFill>
                  <a:srgbClr val="FFFFFF"/>
                </a:solidFill>
                <a:latin typeface="Playfair Display"/>
                <a:ea typeface="Playfair Display"/>
                <a:cs typeface="Playfair Display"/>
                <a:sym typeface="Playfair Display"/>
              </a:defRPr>
            </a:lvl9pPr>
          </a:lstStyle>
          <a:p/>
        </p:txBody>
      </p:sp>
      <p:grpSp>
        <p:nvGrpSpPr>
          <p:cNvPr id="60" name="Google Shape;60;p1"/>
          <p:cNvGrpSpPr/>
          <p:nvPr/>
        </p:nvGrpSpPr>
        <p:grpSpPr>
          <a:xfrm>
            <a:off x="122832" y="567458"/>
            <a:ext cx="8708531" cy="4337553"/>
            <a:chOff x="122832" y="567458"/>
            <a:chExt cx="8708531" cy="4337553"/>
          </a:xfrm>
        </p:grpSpPr>
        <p:sp>
          <p:nvSpPr>
            <p:cNvPr id="61" name="Google Shape;61;p1"/>
            <p:cNvSpPr/>
            <p:nvPr/>
          </p:nvSpPr>
          <p:spPr>
            <a:xfrm>
              <a:off x="1274763" y="3227725"/>
              <a:ext cx="190200" cy="180900"/>
            </a:xfrm>
            <a:prstGeom prst="star5">
              <a:avLst>
                <a:gd fmla="val 25854" name="adj"/>
                <a:gd fmla="val 105146" name="hf"/>
                <a:gd fmla="val 110557" name="vf"/>
              </a:avLst>
            </a:prstGeom>
            <a:solidFill>
              <a:srgbClr val="FFE8CA">
                <a:alpha val="5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
            <p:cNvSpPr/>
            <p:nvPr/>
          </p:nvSpPr>
          <p:spPr>
            <a:xfrm rot="594570">
              <a:off x="903527" y="1168260"/>
              <a:ext cx="101108" cy="95930"/>
            </a:xfrm>
            <a:prstGeom prst="star5">
              <a:avLst>
                <a:gd fmla="val 25854" name="adj"/>
                <a:gd fmla="val 105146" name="hf"/>
                <a:gd fmla="val 110557" name="vf"/>
              </a:avLst>
            </a:prstGeom>
            <a:solidFill>
              <a:srgbClr val="FFE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
            <p:cNvSpPr/>
            <p:nvPr/>
          </p:nvSpPr>
          <p:spPr>
            <a:xfrm rot="7455300">
              <a:off x="140299" y="2166506"/>
              <a:ext cx="101265" cy="95857"/>
            </a:xfrm>
            <a:prstGeom prst="star5">
              <a:avLst>
                <a:gd fmla="val 25854" name="adj"/>
                <a:gd fmla="val 105146" name="hf"/>
                <a:gd fmla="val 110557" name="vf"/>
              </a:avLst>
            </a:prstGeom>
            <a:solidFill>
              <a:srgbClr val="FFE8CA">
                <a:alpha val="5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
            <p:cNvSpPr/>
            <p:nvPr/>
          </p:nvSpPr>
          <p:spPr>
            <a:xfrm rot="7455300">
              <a:off x="8431949" y="4624806"/>
              <a:ext cx="101265" cy="95857"/>
            </a:xfrm>
            <a:prstGeom prst="star5">
              <a:avLst>
                <a:gd fmla="val 25854" name="adj"/>
                <a:gd fmla="val 105146" name="hf"/>
                <a:gd fmla="val 110557" name="vf"/>
              </a:avLst>
            </a:prstGeom>
            <a:solidFill>
              <a:srgbClr val="FFE8CA">
                <a:alpha val="5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
            <p:cNvSpPr/>
            <p:nvPr/>
          </p:nvSpPr>
          <p:spPr>
            <a:xfrm rot="7455300">
              <a:off x="8295749" y="830456"/>
              <a:ext cx="101265" cy="95857"/>
            </a:xfrm>
            <a:prstGeom prst="star5">
              <a:avLst>
                <a:gd fmla="val 25854" name="adj"/>
                <a:gd fmla="val 105146" name="hf"/>
                <a:gd fmla="val 110557" name="vf"/>
              </a:avLst>
            </a:prstGeom>
            <a:solidFill>
              <a:srgbClr val="FFE8CA">
                <a:alpha val="5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
            <p:cNvSpPr/>
            <p:nvPr/>
          </p:nvSpPr>
          <p:spPr>
            <a:xfrm rot="594570">
              <a:off x="7771177" y="3734960"/>
              <a:ext cx="101108" cy="95930"/>
            </a:xfrm>
            <a:prstGeom prst="star5">
              <a:avLst>
                <a:gd fmla="val 25854" name="adj"/>
                <a:gd fmla="val 105146" name="hf"/>
                <a:gd fmla="val 110557" name="vf"/>
              </a:avLst>
            </a:prstGeom>
            <a:solidFill>
              <a:srgbClr val="FFE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rot="594570">
              <a:off x="7215177" y="612885"/>
              <a:ext cx="101108" cy="95930"/>
            </a:xfrm>
            <a:prstGeom prst="star5">
              <a:avLst>
                <a:gd fmla="val 25854" name="adj"/>
                <a:gd fmla="val 105146" name="hf"/>
                <a:gd fmla="val 110557" name="vf"/>
              </a:avLst>
            </a:prstGeom>
            <a:solidFill>
              <a:srgbClr val="FFE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rot="1831782">
              <a:off x="1954895" y="4688486"/>
              <a:ext cx="190163" cy="180748"/>
            </a:xfrm>
            <a:prstGeom prst="star5">
              <a:avLst>
                <a:gd fmla="val 25854" name="adj"/>
                <a:gd fmla="val 105146" name="hf"/>
                <a:gd fmla="val 110557" name="vf"/>
              </a:avLst>
            </a:prstGeom>
            <a:solidFill>
              <a:srgbClr val="FFE8CA">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rot="1831782">
              <a:off x="7912495" y="2066761"/>
              <a:ext cx="190163" cy="180748"/>
            </a:xfrm>
            <a:prstGeom prst="star5">
              <a:avLst>
                <a:gd fmla="val 25854" name="adj"/>
                <a:gd fmla="val 105146" name="hf"/>
                <a:gd fmla="val 110557" name="vf"/>
              </a:avLst>
            </a:prstGeom>
            <a:solidFill>
              <a:srgbClr val="FFE8CA">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rot="-260594">
              <a:off x="1899882" y="574394"/>
              <a:ext cx="190146" cy="180827"/>
            </a:xfrm>
            <a:prstGeom prst="star5">
              <a:avLst>
                <a:gd fmla="val 25854" name="adj"/>
                <a:gd fmla="val 105146" name="hf"/>
                <a:gd fmla="val 110557" name="vf"/>
              </a:avLst>
            </a:prstGeom>
            <a:solidFill>
              <a:srgbClr val="FFE8CA">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
            <p:cNvSpPr/>
            <p:nvPr/>
          </p:nvSpPr>
          <p:spPr>
            <a:xfrm rot="-260594">
              <a:off x="187332" y="1702644"/>
              <a:ext cx="190146" cy="180827"/>
            </a:xfrm>
            <a:prstGeom prst="star5">
              <a:avLst>
                <a:gd fmla="val 25854" name="adj"/>
                <a:gd fmla="val 105146" name="hf"/>
                <a:gd fmla="val 110557" name="vf"/>
              </a:avLst>
            </a:prstGeom>
            <a:solidFill>
              <a:srgbClr val="FFE8CA">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a:off x="8641163" y="2693425"/>
              <a:ext cx="190200" cy="180900"/>
            </a:xfrm>
            <a:prstGeom prst="star5">
              <a:avLst>
                <a:gd fmla="val 25854" name="adj"/>
                <a:gd fmla="val 105146" name="hf"/>
                <a:gd fmla="val 110557" name="vf"/>
              </a:avLst>
            </a:prstGeom>
            <a:solidFill>
              <a:srgbClr val="FFE8CA">
                <a:alpha val="5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 name="Google Shape;73;p1"/>
          <p:cNvPicPr preferRelativeResize="0"/>
          <p:nvPr/>
        </p:nvPicPr>
        <p:blipFill>
          <a:blip r:embed="rId1">
            <a:alphaModFix amt="20000"/>
          </a:blip>
          <a:stretch>
            <a:fillRect/>
          </a:stretch>
        </p:blipFill>
        <p:spPr>
          <a:xfrm>
            <a:off x="796025" y="100775"/>
            <a:ext cx="670450" cy="762200"/>
          </a:xfrm>
          <a:prstGeom prst="rect">
            <a:avLst/>
          </a:prstGeom>
          <a:noFill/>
          <a:ln>
            <a:noFill/>
          </a:ln>
        </p:spPr>
      </p:pic>
      <p:pic>
        <p:nvPicPr>
          <p:cNvPr id="74" name="Google Shape;74;p1"/>
          <p:cNvPicPr preferRelativeResize="0"/>
          <p:nvPr/>
        </p:nvPicPr>
        <p:blipFill>
          <a:blip r:embed="rId1">
            <a:alphaModFix amt="20000"/>
          </a:blip>
          <a:stretch>
            <a:fillRect/>
          </a:stretch>
        </p:blipFill>
        <p:spPr>
          <a:xfrm>
            <a:off x="122825" y="4703175"/>
            <a:ext cx="509650" cy="579400"/>
          </a:xfrm>
          <a:prstGeom prst="rect">
            <a:avLst/>
          </a:prstGeom>
          <a:noFill/>
          <a:ln>
            <a:noFill/>
          </a:ln>
        </p:spPr>
      </p:pic>
      <p:pic>
        <p:nvPicPr>
          <p:cNvPr id="75" name="Google Shape;75;p1"/>
          <p:cNvPicPr preferRelativeResize="0"/>
          <p:nvPr/>
        </p:nvPicPr>
        <p:blipFill>
          <a:blip r:embed="rId1">
            <a:alphaModFix amt="20000"/>
          </a:blip>
          <a:stretch>
            <a:fillRect/>
          </a:stretch>
        </p:blipFill>
        <p:spPr>
          <a:xfrm>
            <a:off x="7447025" y="1155200"/>
            <a:ext cx="560300" cy="636975"/>
          </a:xfrm>
          <a:prstGeom prst="rect">
            <a:avLst/>
          </a:prstGeom>
          <a:noFill/>
          <a:ln>
            <a:noFill/>
          </a:ln>
        </p:spPr>
      </p:pic>
      <p:pic>
        <p:nvPicPr>
          <p:cNvPr id="76" name="Google Shape;76;p1"/>
          <p:cNvPicPr preferRelativeResize="0"/>
          <p:nvPr/>
        </p:nvPicPr>
        <p:blipFill>
          <a:blip r:embed="rId1">
            <a:alphaModFix amt="20000"/>
          </a:blip>
          <a:stretch>
            <a:fillRect/>
          </a:stretch>
        </p:blipFill>
        <p:spPr>
          <a:xfrm>
            <a:off x="8625450" y="3789400"/>
            <a:ext cx="621650" cy="706725"/>
          </a:xfrm>
          <a:prstGeom prst="rect">
            <a:avLst/>
          </a:prstGeom>
          <a:noFill/>
          <a:ln>
            <a:noFill/>
          </a:ln>
        </p:spPr>
      </p:pic>
      <p:pic>
        <p:nvPicPr>
          <p:cNvPr id="77" name="Google Shape;77;p1"/>
          <p:cNvPicPr preferRelativeResize="0"/>
          <p:nvPr/>
        </p:nvPicPr>
        <p:blipFill>
          <a:blip r:embed="rId2">
            <a:alphaModFix amt="15000"/>
          </a:blip>
          <a:stretch>
            <a:fillRect/>
          </a:stretch>
        </p:blipFill>
        <p:spPr>
          <a:xfrm>
            <a:off x="745800" y="2382818"/>
            <a:ext cx="509650" cy="577742"/>
          </a:xfrm>
          <a:prstGeom prst="rect">
            <a:avLst/>
          </a:prstGeom>
          <a:noFill/>
          <a:ln>
            <a:noFill/>
          </a:ln>
        </p:spPr>
      </p:pic>
      <p:pic>
        <p:nvPicPr>
          <p:cNvPr id="78" name="Google Shape;78;p1"/>
          <p:cNvPicPr preferRelativeResize="0"/>
          <p:nvPr/>
        </p:nvPicPr>
        <p:blipFill>
          <a:blip r:embed="rId2">
            <a:alphaModFix amt="15000"/>
          </a:blip>
          <a:stretch>
            <a:fillRect/>
          </a:stretch>
        </p:blipFill>
        <p:spPr>
          <a:xfrm>
            <a:off x="6565850" y="-70996"/>
            <a:ext cx="279800" cy="317175"/>
          </a:xfrm>
          <a:prstGeom prst="rect">
            <a:avLst/>
          </a:prstGeom>
          <a:noFill/>
          <a:ln>
            <a:noFill/>
          </a:ln>
        </p:spPr>
      </p:pic>
      <p:pic>
        <p:nvPicPr>
          <p:cNvPr id="79" name="Google Shape;79;p1"/>
          <p:cNvPicPr preferRelativeResize="0"/>
          <p:nvPr/>
        </p:nvPicPr>
        <p:blipFill>
          <a:blip r:embed="rId2">
            <a:alphaModFix amt="15000"/>
          </a:blip>
          <a:stretch>
            <a:fillRect/>
          </a:stretch>
        </p:blipFill>
        <p:spPr>
          <a:xfrm>
            <a:off x="7031950" y="4703177"/>
            <a:ext cx="459425" cy="520775"/>
          </a:xfrm>
          <a:prstGeom prst="rect">
            <a:avLst/>
          </a:prstGeom>
          <a:noFill/>
          <a:ln>
            <a:noFill/>
          </a:ln>
        </p:spPr>
      </p:pic>
      <p:sp>
        <p:nvSpPr>
          <p:cNvPr id="80" name="Google Shape;80;p1"/>
          <p:cNvSpPr/>
          <p:nvPr/>
        </p:nvSpPr>
        <p:spPr>
          <a:xfrm>
            <a:off x="3432375" y="-417475"/>
            <a:ext cx="621600" cy="621600"/>
          </a:xfrm>
          <a:prstGeom prst="ellipse">
            <a:avLst/>
          </a:prstGeom>
          <a:gradFill>
            <a:gsLst>
              <a:gs pos="0">
                <a:srgbClr val="FFCC3E">
                  <a:alpha val="19215"/>
                </a:srgbClr>
              </a:gs>
              <a:gs pos="50000">
                <a:srgbClr val="FFCC3E">
                  <a:alpha val="19215"/>
                </a:srgbClr>
              </a:gs>
              <a:gs pos="68000">
                <a:srgbClr val="FFCC3E">
                  <a:alpha val="0"/>
                </a:srgbClr>
              </a:gs>
              <a:gs pos="100000">
                <a:srgbClr val="FFCC3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Netflix Dataset</a:t>
            </a:r>
            <a:endParaRPr/>
          </a:p>
        </p:txBody>
      </p:sp>
      <p:sp>
        <p:nvSpPr>
          <p:cNvPr id="149" name="Google Shape;149;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John Gers and Johnathan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Outputs</a:t>
            </a:r>
            <a:endParaRPr/>
          </a:p>
        </p:txBody>
      </p:sp>
      <p:sp>
        <p:nvSpPr>
          <p:cNvPr id="208" name="Google Shape;208;p21"/>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09" name="Google Shape;209;p21"/>
          <p:cNvPicPr preferRelativeResize="0"/>
          <p:nvPr/>
        </p:nvPicPr>
        <p:blipFill>
          <a:blip r:embed="rId3">
            <a:alphaModFix/>
          </a:blip>
          <a:stretch>
            <a:fillRect/>
          </a:stretch>
        </p:blipFill>
        <p:spPr>
          <a:xfrm>
            <a:off x="5327300" y="1147175"/>
            <a:ext cx="2919750" cy="3849449"/>
          </a:xfrm>
          <a:prstGeom prst="rect">
            <a:avLst/>
          </a:prstGeom>
          <a:noFill/>
          <a:ln>
            <a:noFill/>
          </a:ln>
        </p:spPr>
      </p:pic>
      <p:pic>
        <p:nvPicPr>
          <p:cNvPr id="210" name="Google Shape;210;p21"/>
          <p:cNvPicPr preferRelativeResize="0"/>
          <p:nvPr/>
        </p:nvPicPr>
        <p:blipFill>
          <a:blip r:embed="rId4">
            <a:alphaModFix/>
          </a:blip>
          <a:stretch>
            <a:fillRect/>
          </a:stretch>
        </p:blipFill>
        <p:spPr>
          <a:xfrm>
            <a:off x="206475" y="1236075"/>
            <a:ext cx="5120824" cy="1900850"/>
          </a:xfrm>
          <a:prstGeom prst="rect">
            <a:avLst/>
          </a:prstGeom>
          <a:noFill/>
          <a:ln>
            <a:noFill/>
          </a:ln>
        </p:spPr>
      </p:pic>
      <p:pic>
        <p:nvPicPr>
          <p:cNvPr id="211" name="Google Shape;211;p21"/>
          <p:cNvPicPr preferRelativeResize="0"/>
          <p:nvPr/>
        </p:nvPicPr>
        <p:blipFill>
          <a:blip r:embed="rId5">
            <a:alphaModFix/>
          </a:blip>
          <a:stretch>
            <a:fillRect/>
          </a:stretch>
        </p:blipFill>
        <p:spPr>
          <a:xfrm>
            <a:off x="3423225" y="2852150"/>
            <a:ext cx="1415625" cy="207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24242"/>
            </a:gs>
            <a:gs pos="100000">
              <a:srgbClr val="010101"/>
            </a:gs>
          </a:gsLst>
          <a:lin ang="5400012" scaled="0"/>
        </a:gradFill>
      </p:bgPr>
    </p:bg>
    <p:spTree>
      <p:nvGrpSpPr>
        <p:cNvPr id="215" name="Shape 215"/>
        <p:cNvGrpSpPr/>
        <p:nvPr/>
      </p:nvGrpSpPr>
      <p:grpSpPr>
        <a:xfrm>
          <a:off x="0" y="0"/>
          <a:ext cx="0" cy="0"/>
          <a:chOff x="0" y="0"/>
          <a:chExt cx="0" cy="0"/>
        </a:xfrm>
      </p:grpSpPr>
      <p:sp>
        <p:nvSpPr>
          <p:cNvPr id="216" name="Google Shape;216;p22"/>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2"/>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18" name="Google Shape;218;p22"/>
          <p:cNvPicPr preferRelativeResize="0"/>
          <p:nvPr/>
        </p:nvPicPr>
        <p:blipFill>
          <a:blip r:embed="rId3">
            <a:alphaModFix/>
          </a:blip>
          <a:stretch>
            <a:fillRect/>
          </a:stretch>
        </p:blipFill>
        <p:spPr>
          <a:xfrm>
            <a:off x="4118225" y="533400"/>
            <a:ext cx="4076700" cy="4324350"/>
          </a:xfrm>
          <a:prstGeom prst="rect">
            <a:avLst/>
          </a:prstGeom>
          <a:noFill/>
          <a:ln cap="flat" cmpd="sng" w="9525">
            <a:solidFill>
              <a:schemeClr val="dk2"/>
            </a:solidFill>
            <a:prstDash val="solid"/>
            <a:round/>
            <a:headEnd len="sm" w="sm" type="none"/>
            <a:tailEnd len="sm" w="sm" type="none"/>
          </a:ln>
        </p:spPr>
      </p:pic>
      <p:pic>
        <p:nvPicPr>
          <p:cNvPr descr="Image result for avia the vampire hunter" id="219" name="Google Shape;219;p22"/>
          <p:cNvPicPr preferRelativeResize="0"/>
          <p:nvPr/>
        </p:nvPicPr>
        <p:blipFill rotWithShape="1">
          <a:blip r:embed="rId4">
            <a:alphaModFix/>
          </a:blip>
          <a:srcRect b="1602" l="14373" r="14330" t="674"/>
          <a:stretch/>
        </p:blipFill>
        <p:spPr>
          <a:xfrm>
            <a:off x="1025200" y="599325"/>
            <a:ext cx="3058450" cy="419250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24242"/>
            </a:gs>
            <a:gs pos="100000">
              <a:srgbClr val="010101"/>
            </a:gs>
          </a:gsLst>
          <a:lin ang="5400012" scaled="0"/>
        </a:gradFill>
      </p:bgPr>
    </p:bg>
    <p:spTree>
      <p:nvGrpSpPr>
        <p:cNvPr id="223" name="Shape 223"/>
        <p:cNvGrpSpPr/>
        <p:nvPr/>
      </p:nvGrpSpPr>
      <p:grpSpPr>
        <a:xfrm>
          <a:off x="0" y="0"/>
          <a:ext cx="0" cy="0"/>
          <a:chOff x="0" y="0"/>
          <a:chExt cx="0" cy="0"/>
        </a:xfrm>
      </p:grpSpPr>
      <p:pic>
        <p:nvPicPr>
          <p:cNvPr descr="Image result for 2005 vampire assassins" id="224" name="Google Shape;224;p23"/>
          <p:cNvPicPr preferRelativeResize="0"/>
          <p:nvPr/>
        </p:nvPicPr>
        <p:blipFill>
          <a:blip r:embed="rId3">
            <a:alphaModFix/>
          </a:blip>
          <a:stretch>
            <a:fillRect/>
          </a:stretch>
        </p:blipFill>
        <p:spPr>
          <a:xfrm>
            <a:off x="3423900" y="1738500"/>
            <a:ext cx="4595849" cy="1838350"/>
          </a:xfrm>
          <a:prstGeom prst="rect">
            <a:avLst/>
          </a:prstGeom>
          <a:noFill/>
          <a:ln>
            <a:noFill/>
          </a:ln>
        </p:spPr>
      </p:pic>
      <p:pic>
        <p:nvPicPr>
          <p:cNvPr descr="The Worst Horror Movie Ever Made Poster" id="225" name="Google Shape;225;p23" title="The Worst Horror Movie Ever Made Poster"/>
          <p:cNvPicPr preferRelativeResize="0"/>
          <p:nvPr/>
        </p:nvPicPr>
        <p:blipFill>
          <a:blip r:embed="rId4">
            <a:alphaModFix/>
          </a:blip>
          <a:stretch>
            <a:fillRect/>
          </a:stretch>
        </p:blipFill>
        <p:spPr>
          <a:xfrm>
            <a:off x="751875" y="1275825"/>
            <a:ext cx="1733550" cy="25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4"/>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32" name="Google Shape;232;p24"/>
          <p:cNvPicPr preferRelativeResize="0"/>
          <p:nvPr/>
        </p:nvPicPr>
        <p:blipFill>
          <a:blip r:embed="rId3">
            <a:alphaModFix/>
          </a:blip>
          <a:stretch>
            <a:fillRect/>
          </a:stretch>
        </p:blipFill>
        <p:spPr>
          <a:xfrm>
            <a:off x="5297025" y="0"/>
            <a:ext cx="3608765" cy="5143500"/>
          </a:xfrm>
          <a:prstGeom prst="rect">
            <a:avLst/>
          </a:prstGeom>
          <a:noFill/>
          <a:ln cap="flat" cmpd="sng" w="9525">
            <a:solidFill>
              <a:srgbClr val="000000"/>
            </a:solidFill>
            <a:prstDash val="solid"/>
            <a:round/>
            <a:headEnd len="sm" w="sm" type="none"/>
            <a:tailEnd len="sm" w="sm" type="none"/>
          </a:ln>
        </p:spPr>
      </p:pic>
      <p:pic>
        <p:nvPicPr>
          <p:cNvPr id="233" name="Google Shape;233;p24"/>
          <p:cNvPicPr preferRelativeResize="0"/>
          <p:nvPr/>
        </p:nvPicPr>
        <p:blipFill>
          <a:blip r:embed="rId4">
            <a:alphaModFix/>
          </a:blip>
          <a:stretch>
            <a:fillRect/>
          </a:stretch>
        </p:blipFill>
        <p:spPr>
          <a:xfrm>
            <a:off x="211225" y="0"/>
            <a:ext cx="508580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5"/>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40" name="Google Shape;240;p25"/>
          <p:cNvPicPr preferRelativeResize="0"/>
          <p:nvPr/>
        </p:nvPicPr>
        <p:blipFill>
          <a:blip r:embed="rId3">
            <a:alphaModFix/>
          </a:blip>
          <a:stretch>
            <a:fillRect/>
          </a:stretch>
        </p:blipFill>
        <p:spPr>
          <a:xfrm>
            <a:off x="1876608" y="0"/>
            <a:ext cx="539078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NETFLIX README</a:t>
            </a:r>
            <a:endParaRPr/>
          </a:p>
        </p:txBody>
      </p:sp>
      <p:sp>
        <p:nvSpPr>
          <p:cNvPr id="155" name="Google Shape;155;p13"/>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The movie rating files contain over 100 million ratings from 480 thousand randomly-chosen, anonymous Netflix customers over 17 thousand movie titles.  The data were collected between October, 1998 and December, 2005 and reflect the distribution of all ratings received during this period.  The ratings are on a scale from 1 to 5 (integral) stars. To protect customer privacy, each customer id has been replaced with a randomly-assigned id.  The date of each rating and the title and year of release for each movie id are also provided.</a:t>
            </a:r>
            <a:endParaRPr sz="1400"/>
          </a:p>
          <a:p>
            <a:pPr indent="0" lvl="0" marL="0" rtl="0" algn="l">
              <a:spcBef>
                <a:spcPts val="60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161" name="Google Shape;161;p14"/>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Entire dataset contained 17000+ .txt files.</a:t>
            </a:r>
            <a:endParaRPr/>
          </a:p>
          <a:p>
            <a:pPr indent="-342900" lvl="0" marL="457200" rtl="0" algn="l">
              <a:spcBef>
                <a:spcPts val="0"/>
              </a:spcBef>
              <a:spcAft>
                <a:spcPts val="0"/>
              </a:spcAft>
              <a:buSzPts val="1800"/>
              <a:buChar char="●"/>
            </a:pPr>
            <a:r>
              <a:rPr lang="en"/>
              <a:t>Each file corresponded to its own </a:t>
            </a:r>
            <a:r>
              <a:rPr lang="en"/>
              <a:t>movie</a:t>
            </a:r>
            <a:r>
              <a:rPr lang="en"/>
              <a:t> and contained a list of </a:t>
            </a:r>
            <a:r>
              <a:rPr lang="en"/>
              <a:t>reviews</a:t>
            </a:r>
            <a:r>
              <a:rPr lang="en"/>
              <a:t>.</a:t>
            </a:r>
            <a:endParaRPr/>
          </a:p>
          <a:p>
            <a:pPr indent="-342900" lvl="0" marL="457200" rtl="0" algn="l">
              <a:spcBef>
                <a:spcPts val="0"/>
              </a:spcBef>
              <a:spcAft>
                <a:spcPts val="0"/>
              </a:spcAft>
              <a:buSzPts val="1800"/>
              <a:buChar char="●"/>
            </a:pPr>
            <a:r>
              <a:rPr lang="en"/>
              <a:t>Size of list equaled number of reviews for that movie.</a:t>
            </a:r>
            <a:endParaRPr/>
          </a:p>
          <a:p>
            <a:pPr indent="-342900" lvl="0" marL="457200" rtl="0" algn="l">
              <a:spcBef>
                <a:spcPts val="0"/>
              </a:spcBef>
              <a:spcAft>
                <a:spcPts val="0"/>
              </a:spcAft>
              <a:buSzPts val="1800"/>
              <a:buChar char="●"/>
            </a:pPr>
            <a:r>
              <a:rPr lang="en"/>
              <a:t>Total size of dataset: 1.92 GB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a:p>
            <a:pPr indent="0" lvl="0" marL="0" rtl="0" algn="ctr">
              <a:spcBef>
                <a:spcPts val="0"/>
              </a:spcBef>
              <a:spcAft>
                <a:spcPts val="0"/>
              </a:spcAft>
              <a:buNone/>
            </a:pPr>
            <a:r>
              <a:t/>
            </a:r>
            <a:endParaRPr/>
          </a:p>
        </p:txBody>
      </p:sp>
      <p:sp>
        <p:nvSpPr>
          <p:cNvPr id="167" name="Google Shape;167;p15"/>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Dataset Structure -</a:t>
            </a:r>
            <a:endParaRPr/>
          </a:p>
          <a:p>
            <a:pPr indent="-292100" lvl="1" marL="914400" rtl="0" algn="l">
              <a:spcBef>
                <a:spcPts val="0"/>
              </a:spcBef>
              <a:spcAft>
                <a:spcPts val="0"/>
              </a:spcAft>
              <a:buSzPts val="1000"/>
              <a:buChar char="○"/>
            </a:pPr>
            <a:r>
              <a:rPr lang="en"/>
              <a:t>UserID</a:t>
            </a:r>
            <a:endParaRPr/>
          </a:p>
          <a:p>
            <a:pPr indent="-292100" lvl="1" marL="914400" rtl="0" algn="l">
              <a:spcBef>
                <a:spcPts val="0"/>
              </a:spcBef>
              <a:spcAft>
                <a:spcPts val="0"/>
              </a:spcAft>
              <a:buSzPts val="1000"/>
              <a:buChar char="○"/>
            </a:pPr>
            <a:r>
              <a:rPr lang="en"/>
              <a:t>Rating (1-5)</a:t>
            </a:r>
            <a:endParaRPr/>
          </a:p>
          <a:p>
            <a:pPr indent="-292100" lvl="1" marL="914400" rtl="0" algn="l">
              <a:spcBef>
                <a:spcPts val="0"/>
              </a:spcBef>
              <a:spcAft>
                <a:spcPts val="0"/>
              </a:spcAft>
              <a:buSzPts val="1000"/>
              <a:buChar char="○"/>
            </a:pPr>
            <a:r>
              <a:rPr lang="en"/>
              <a:t>Date</a:t>
            </a:r>
            <a:endParaRPr/>
          </a:p>
        </p:txBody>
      </p:sp>
      <p:pic>
        <p:nvPicPr>
          <p:cNvPr id="168" name="Google Shape;168;p15"/>
          <p:cNvPicPr preferRelativeResize="0"/>
          <p:nvPr/>
        </p:nvPicPr>
        <p:blipFill>
          <a:blip r:embed="rId3">
            <a:alphaModFix/>
          </a:blip>
          <a:stretch>
            <a:fillRect/>
          </a:stretch>
        </p:blipFill>
        <p:spPr>
          <a:xfrm>
            <a:off x="5105063" y="1433913"/>
            <a:ext cx="2181225" cy="3228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74" name="Google Shape;174;p16"/>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How did we dissect the dataset?</a:t>
            </a:r>
            <a:endParaRPr/>
          </a:p>
          <a:p>
            <a:pPr indent="-292100" lvl="1" marL="914400" rtl="0" algn="l">
              <a:spcBef>
                <a:spcPts val="0"/>
              </a:spcBef>
              <a:spcAft>
                <a:spcPts val="0"/>
              </a:spcAft>
              <a:buSzPts val="1000"/>
              <a:buChar char="○"/>
            </a:pPr>
            <a:r>
              <a:rPr lang="en"/>
              <a:t>Top 10 </a:t>
            </a:r>
            <a:r>
              <a:rPr b="1" i="1" lang="en"/>
              <a:t>Worst Rated</a:t>
            </a:r>
            <a:r>
              <a:rPr lang="en"/>
              <a:t> Movies/TV Shows by average review score</a:t>
            </a:r>
            <a:endParaRPr/>
          </a:p>
          <a:p>
            <a:pPr indent="-292100" lvl="1" marL="914400" rtl="0" algn="l">
              <a:spcBef>
                <a:spcPts val="0"/>
              </a:spcBef>
              <a:spcAft>
                <a:spcPts val="0"/>
              </a:spcAft>
              <a:buSzPts val="1000"/>
              <a:buChar char="○"/>
            </a:pPr>
            <a:r>
              <a:rPr lang="en"/>
              <a:t>Top 10 </a:t>
            </a:r>
            <a:r>
              <a:rPr b="1" i="1" lang="en"/>
              <a:t>Best Rated</a:t>
            </a:r>
            <a:r>
              <a:rPr lang="en"/>
              <a:t> Movies/TV Shows by average review score</a:t>
            </a:r>
            <a:endParaRPr/>
          </a:p>
          <a:p>
            <a:pPr indent="-292100" lvl="1" marL="914400" rtl="0" algn="l">
              <a:spcBef>
                <a:spcPts val="0"/>
              </a:spcBef>
              <a:spcAft>
                <a:spcPts val="0"/>
              </a:spcAft>
              <a:buSzPts val="1000"/>
              <a:buChar char="○"/>
            </a:pPr>
            <a:r>
              <a:rPr lang="en"/>
              <a:t>Top 10 </a:t>
            </a:r>
            <a:r>
              <a:rPr b="1" i="1" lang="en"/>
              <a:t>Users/Reviewers</a:t>
            </a:r>
            <a:r>
              <a:rPr lang="en"/>
              <a:t> by number of reviews</a:t>
            </a:r>
            <a:endParaRPr/>
          </a:p>
          <a:p>
            <a:pPr indent="0" lvl="0" marL="45720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Mapper</a:t>
            </a:r>
            <a:endParaRPr/>
          </a:p>
        </p:txBody>
      </p:sp>
      <p:sp>
        <p:nvSpPr>
          <p:cNvPr id="180" name="Google Shape;180;p17"/>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81" name="Google Shape;181;p17"/>
          <p:cNvPicPr preferRelativeResize="0"/>
          <p:nvPr/>
        </p:nvPicPr>
        <p:blipFill>
          <a:blip r:embed="rId3">
            <a:alphaModFix/>
          </a:blip>
          <a:stretch>
            <a:fillRect/>
          </a:stretch>
        </p:blipFill>
        <p:spPr>
          <a:xfrm>
            <a:off x="1816875" y="1011600"/>
            <a:ext cx="5663226" cy="3904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1783950" y="5334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Reducer</a:t>
            </a:r>
            <a:endParaRPr/>
          </a:p>
        </p:txBody>
      </p:sp>
      <p:sp>
        <p:nvSpPr>
          <p:cNvPr id="187" name="Google Shape;187;p18"/>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88" name="Google Shape;188;p18"/>
          <p:cNvPicPr preferRelativeResize="0"/>
          <p:nvPr/>
        </p:nvPicPr>
        <p:blipFill>
          <a:blip r:embed="rId3">
            <a:alphaModFix/>
          </a:blip>
          <a:stretch>
            <a:fillRect/>
          </a:stretch>
        </p:blipFill>
        <p:spPr>
          <a:xfrm>
            <a:off x="1362288" y="1011590"/>
            <a:ext cx="6419426" cy="37130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1783950" y="108100"/>
            <a:ext cx="5576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Ratings</a:t>
            </a:r>
            <a:endParaRPr/>
          </a:p>
        </p:txBody>
      </p:sp>
      <p:sp>
        <p:nvSpPr>
          <p:cNvPr id="194" name="Google Shape;194;p19"/>
          <p:cNvSpPr txBox="1"/>
          <p:nvPr>
            <p:ph idx="1" type="body"/>
          </p:nvPr>
        </p:nvSpPr>
        <p:spPr>
          <a:xfrm>
            <a:off x="1857788" y="1433925"/>
            <a:ext cx="5428500" cy="239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95" name="Google Shape;195;p19"/>
          <p:cNvPicPr preferRelativeResize="0"/>
          <p:nvPr/>
        </p:nvPicPr>
        <p:blipFill>
          <a:blip r:embed="rId3">
            <a:alphaModFix/>
          </a:blip>
          <a:stretch>
            <a:fillRect/>
          </a:stretch>
        </p:blipFill>
        <p:spPr>
          <a:xfrm>
            <a:off x="1436550" y="586300"/>
            <a:ext cx="6270877" cy="437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1857738" y="159118"/>
            <a:ext cx="5428500" cy="4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Hadoop Errors</a:t>
            </a:r>
            <a:endParaRPr/>
          </a:p>
        </p:txBody>
      </p:sp>
      <p:pic>
        <p:nvPicPr>
          <p:cNvPr id="201" name="Google Shape;201;p20"/>
          <p:cNvPicPr preferRelativeResize="0"/>
          <p:nvPr/>
        </p:nvPicPr>
        <p:blipFill>
          <a:blip r:embed="rId3">
            <a:alphaModFix/>
          </a:blip>
          <a:stretch>
            <a:fillRect/>
          </a:stretch>
        </p:blipFill>
        <p:spPr>
          <a:xfrm>
            <a:off x="-423723" y="492525"/>
            <a:ext cx="5274827" cy="3882626"/>
          </a:xfrm>
          <a:prstGeom prst="rect">
            <a:avLst/>
          </a:prstGeom>
          <a:noFill/>
          <a:ln>
            <a:noFill/>
          </a:ln>
        </p:spPr>
      </p:pic>
      <p:pic>
        <p:nvPicPr>
          <p:cNvPr id="202" name="Google Shape;202;p20"/>
          <p:cNvPicPr preferRelativeResize="0"/>
          <p:nvPr/>
        </p:nvPicPr>
        <p:blipFill>
          <a:blip r:embed="rId4">
            <a:alphaModFix/>
          </a:blip>
          <a:stretch>
            <a:fillRect/>
          </a:stretch>
        </p:blipFill>
        <p:spPr>
          <a:xfrm>
            <a:off x="3448150" y="2693025"/>
            <a:ext cx="6307199" cy="298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ristmas 2016 special">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