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26517600" cy="22860000"/>
  <p:notesSz cx="6858000" cy="9144000"/>
  <p:defaultTextStyle>
    <a:defPPr>
      <a:defRPr lang="en-US"/>
    </a:defPPr>
    <a:lvl1pPr marL="0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1970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23939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85909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47878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09848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>
        <p:scale>
          <a:sx n="50" d="100"/>
          <a:sy n="50" d="100"/>
        </p:scale>
        <p:origin x="258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3741210"/>
            <a:ext cx="22539960" cy="7958667"/>
          </a:xfrm>
        </p:spPr>
        <p:txBody>
          <a:bodyPr anchor="b"/>
          <a:lstStyle>
            <a:lvl1pPr algn="ctr">
              <a:defRPr sz="17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12006793"/>
            <a:ext cx="19888200" cy="5519207"/>
          </a:xfrm>
        </p:spPr>
        <p:txBody>
          <a:bodyPr/>
          <a:lstStyle>
            <a:lvl1pPr marL="0" indent="0" algn="ctr">
              <a:buNone/>
              <a:defRPr sz="6960"/>
            </a:lvl1pPr>
            <a:lvl2pPr marL="1325880" indent="0" algn="ctr">
              <a:buNone/>
              <a:defRPr sz="5800"/>
            </a:lvl2pPr>
            <a:lvl3pPr marL="2651760" indent="0" algn="ctr">
              <a:buNone/>
              <a:defRPr sz="5220"/>
            </a:lvl3pPr>
            <a:lvl4pPr marL="3977640" indent="0" algn="ctr">
              <a:buNone/>
              <a:defRPr sz="4640"/>
            </a:lvl4pPr>
            <a:lvl5pPr marL="5303520" indent="0" algn="ctr">
              <a:buNone/>
              <a:defRPr sz="4640"/>
            </a:lvl5pPr>
            <a:lvl6pPr marL="6629400" indent="0" algn="ctr">
              <a:buNone/>
              <a:defRPr sz="4640"/>
            </a:lvl6pPr>
            <a:lvl7pPr marL="7955280" indent="0" algn="ctr">
              <a:buNone/>
              <a:defRPr sz="4640"/>
            </a:lvl7pPr>
            <a:lvl8pPr marL="9281160" indent="0" algn="ctr">
              <a:buNone/>
              <a:defRPr sz="4640"/>
            </a:lvl8pPr>
            <a:lvl9pPr marL="10607040" indent="0" algn="ctr">
              <a:buNone/>
              <a:defRPr sz="4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1217084"/>
            <a:ext cx="5717858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1217084"/>
            <a:ext cx="16822103" cy="1937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5699132"/>
            <a:ext cx="22871430" cy="9509123"/>
          </a:xfrm>
        </p:spPr>
        <p:txBody>
          <a:bodyPr anchor="b"/>
          <a:lstStyle>
            <a:lvl1pPr>
              <a:defRPr sz="17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5298215"/>
            <a:ext cx="22871430" cy="5000623"/>
          </a:xfrm>
        </p:spPr>
        <p:txBody>
          <a:bodyPr/>
          <a:lstStyle>
            <a:lvl1pPr marL="0" indent="0">
              <a:buNone/>
              <a:defRPr sz="6960">
                <a:solidFill>
                  <a:schemeClr val="tx1"/>
                </a:solidFill>
              </a:defRPr>
            </a:lvl1pPr>
            <a:lvl2pPr marL="132588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651760" indent="0">
              <a:buNone/>
              <a:defRPr sz="5220">
                <a:solidFill>
                  <a:schemeClr val="tx1">
                    <a:tint val="75000"/>
                  </a:schemeClr>
                </a:solidFill>
              </a:defRPr>
            </a:lvl3pPr>
            <a:lvl4pPr marL="397764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4pPr>
            <a:lvl5pPr marL="530352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5pPr>
            <a:lvl6pPr marL="662940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6pPr>
            <a:lvl7pPr marL="795528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7pPr>
            <a:lvl8pPr marL="928116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8pPr>
            <a:lvl9pPr marL="10607040" indent="0">
              <a:buNone/>
              <a:defRPr sz="4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6085417"/>
            <a:ext cx="1126998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6085417"/>
            <a:ext cx="1126998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7089"/>
            <a:ext cx="2287143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5603877"/>
            <a:ext cx="11218186" cy="2746373"/>
          </a:xfrm>
        </p:spPr>
        <p:txBody>
          <a:bodyPr anchor="b"/>
          <a:lstStyle>
            <a:lvl1pPr marL="0" indent="0">
              <a:buNone/>
              <a:defRPr sz="6960" b="1"/>
            </a:lvl1pPr>
            <a:lvl2pPr marL="1325880" indent="0">
              <a:buNone/>
              <a:defRPr sz="5800" b="1"/>
            </a:lvl2pPr>
            <a:lvl3pPr marL="2651760" indent="0">
              <a:buNone/>
              <a:defRPr sz="5220" b="1"/>
            </a:lvl3pPr>
            <a:lvl4pPr marL="3977640" indent="0">
              <a:buNone/>
              <a:defRPr sz="4640" b="1"/>
            </a:lvl4pPr>
            <a:lvl5pPr marL="5303520" indent="0">
              <a:buNone/>
              <a:defRPr sz="4640" b="1"/>
            </a:lvl5pPr>
            <a:lvl6pPr marL="6629400" indent="0">
              <a:buNone/>
              <a:defRPr sz="4640" b="1"/>
            </a:lvl6pPr>
            <a:lvl7pPr marL="7955280" indent="0">
              <a:buNone/>
              <a:defRPr sz="4640" b="1"/>
            </a:lvl7pPr>
            <a:lvl8pPr marL="9281160" indent="0">
              <a:buNone/>
              <a:defRPr sz="4640" b="1"/>
            </a:lvl8pPr>
            <a:lvl9pPr marL="10607040" indent="0">
              <a:buNone/>
              <a:defRPr sz="4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8350250"/>
            <a:ext cx="11218186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5603877"/>
            <a:ext cx="11273434" cy="2746373"/>
          </a:xfrm>
        </p:spPr>
        <p:txBody>
          <a:bodyPr anchor="b"/>
          <a:lstStyle>
            <a:lvl1pPr marL="0" indent="0">
              <a:buNone/>
              <a:defRPr sz="6960" b="1"/>
            </a:lvl1pPr>
            <a:lvl2pPr marL="1325880" indent="0">
              <a:buNone/>
              <a:defRPr sz="5800" b="1"/>
            </a:lvl2pPr>
            <a:lvl3pPr marL="2651760" indent="0">
              <a:buNone/>
              <a:defRPr sz="5220" b="1"/>
            </a:lvl3pPr>
            <a:lvl4pPr marL="3977640" indent="0">
              <a:buNone/>
              <a:defRPr sz="4640" b="1"/>
            </a:lvl4pPr>
            <a:lvl5pPr marL="5303520" indent="0">
              <a:buNone/>
              <a:defRPr sz="4640" b="1"/>
            </a:lvl5pPr>
            <a:lvl6pPr marL="6629400" indent="0">
              <a:buNone/>
              <a:defRPr sz="4640" b="1"/>
            </a:lvl6pPr>
            <a:lvl7pPr marL="7955280" indent="0">
              <a:buNone/>
              <a:defRPr sz="4640" b="1"/>
            </a:lvl7pPr>
            <a:lvl8pPr marL="9281160" indent="0">
              <a:buNone/>
              <a:defRPr sz="4640" b="1"/>
            </a:lvl8pPr>
            <a:lvl9pPr marL="10607040" indent="0">
              <a:buNone/>
              <a:defRPr sz="4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8350250"/>
            <a:ext cx="11273434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524000"/>
            <a:ext cx="8552616" cy="5334000"/>
          </a:xfrm>
        </p:spPr>
        <p:txBody>
          <a:bodyPr anchor="b"/>
          <a:lstStyle>
            <a:lvl1pPr>
              <a:defRPr sz="9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3291422"/>
            <a:ext cx="13424535" cy="16245417"/>
          </a:xfrm>
        </p:spPr>
        <p:txBody>
          <a:bodyPr/>
          <a:lstStyle>
            <a:lvl1pPr>
              <a:defRPr sz="9280"/>
            </a:lvl1pPr>
            <a:lvl2pPr>
              <a:defRPr sz="8120"/>
            </a:lvl2pPr>
            <a:lvl3pPr>
              <a:defRPr sz="696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6858000"/>
            <a:ext cx="8552616" cy="12705293"/>
          </a:xfrm>
        </p:spPr>
        <p:txBody>
          <a:bodyPr/>
          <a:lstStyle>
            <a:lvl1pPr marL="0" indent="0">
              <a:buNone/>
              <a:defRPr sz="4640"/>
            </a:lvl1pPr>
            <a:lvl2pPr marL="1325880" indent="0">
              <a:buNone/>
              <a:defRPr sz="4060"/>
            </a:lvl2pPr>
            <a:lvl3pPr marL="2651760" indent="0">
              <a:buNone/>
              <a:defRPr sz="3480"/>
            </a:lvl3pPr>
            <a:lvl4pPr marL="3977640" indent="0">
              <a:buNone/>
              <a:defRPr sz="2900"/>
            </a:lvl4pPr>
            <a:lvl5pPr marL="5303520" indent="0">
              <a:buNone/>
              <a:defRPr sz="2900"/>
            </a:lvl5pPr>
            <a:lvl6pPr marL="6629400" indent="0">
              <a:buNone/>
              <a:defRPr sz="2900"/>
            </a:lvl6pPr>
            <a:lvl7pPr marL="7955280" indent="0">
              <a:buNone/>
              <a:defRPr sz="2900"/>
            </a:lvl7pPr>
            <a:lvl8pPr marL="9281160" indent="0">
              <a:buNone/>
              <a:defRPr sz="2900"/>
            </a:lvl8pPr>
            <a:lvl9pPr marL="1060704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524000"/>
            <a:ext cx="8552616" cy="5334000"/>
          </a:xfrm>
        </p:spPr>
        <p:txBody>
          <a:bodyPr anchor="b"/>
          <a:lstStyle>
            <a:lvl1pPr>
              <a:defRPr sz="9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3291422"/>
            <a:ext cx="13424535" cy="16245417"/>
          </a:xfrm>
        </p:spPr>
        <p:txBody>
          <a:bodyPr anchor="t"/>
          <a:lstStyle>
            <a:lvl1pPr marL="0" indent="0">
              <a:buNone/>
              <a:defRPr sz="9280"/>
            </a:lvl1pPr>
            <a:lvl2pPr marL="1325880" indent="0">
              <a:buNone/>
              <a:defRPr sz="8120"/>
            </a:lvl2pPr>
            <a:lvl3pPr marL="2651760" indent="0">
              <a:buNone/>
              <a:defRPr sz="6960"/>
            </a:lvl3pPr>
            <a:lvl4pPr marL="3977640" indent="0">
              <a:buNone/>
              <a:defRPr sz="5800"/>
            </a:lvl4pPr>
            <a:lvl5pPr marL="5303520" indent="0">
              <a:buNone/>
              <a:defRPr sz="5800"/>
            </a:lvl5pPr>
            <a:lvl6pPr marL="6629400" indent="0">
              <a:buNone/>
              <a:defRPr sz="5800"/>
            </a:lvl6pPr>
            <a:lvl7pPr marL="7955280" indent="0">
              <a:buNone/>
              <a:defRPr sz="5800"/>
            </a:lvl7pPr>
            <a:lvl8pPr marL="9281160" indent="0">
              <a:buNone/>
              <a:defRPr sz="5800"/>
            </a:lvl8pPr>
            <a:lvl9pPr marL="10607040" indent="0">
              <a:buNone/>
              <a:defRPr sz="5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6858000"/>
            <a:ext cx="8552616" cy="12705293"/>
          </a:xfrm>
        </p:spPr>
        <p:txBody>
          <a:bodyPr/>
          <a:lstStyle>
            <a:lvl1pPr marL="0" indent="0">
              <a:buNone/>
              <a:defRPr sz="4640"/>
            </a:lvl1pPr>
            <a:lvl2pPr marL="1325880" indent="0">
              <a:buNone/>
              <a:defRPr sz="4060"/>
            </a:lvl2pPr>
            <a:lvl3pPr marL="2651760" indent="0">
              <a:buNone/>
              <a:defRPr sz="3480"/>
            </a:lvl3pPr>
            <a:lvl4pPr marL="3977640" indent="0">
              <a:buNone/>
              <a:defRPr sz="2900"/>
            </a:lvl4pPr>
            <a:lvl5pPr marL="5303520" indent="0">
              <a:buNone/>
              <a:defRPr sz="2900"/>
            </a:lvl5pPr>
            <a:lvl6pPr marL="6629400" indent="0">
              <a:buNone/>
              <a:defRPr sz="2900"/>
            </a:lvl6pPr>
            <a:lvl7pPr marL="7955280" indent="0">
              <a:buNone/>
              <a:defRPr sz="2900"/>
            </a:lvl7pPr>
            <a:lvl8pPr marL="9281160" indent="0">
              <a:buNone/>
              <a:defRPr sz="2900"/>
            </a:lvl8pPr>
            <a:lvl9pPr marL="1060704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1217089"/>
            <a:ext cx="2287143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6085417"/>
            <a:ext cx="2287143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21187839"/>
            <a:ext cx="59664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470BE-283D-4E47-A76B-AA1719097F46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21187839"/>
            <a:ext cx="894969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21187839"/>
            <a:ext cx="59664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E29-12B2-3C43-88BC-A94E2EA8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4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651760" rtl="0" eaLnBrk="1" latinLnBrk="0" hangingPunct="1">
        <a:lnSpc>
          <a:spcPct val="90000"/>
        </a:lnSpc>
        <a:spcBef>
          <a:spcPct val="0"/>
        </a:spcBef>
        <a:buNone/>
        <a:defRPr sz="12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2940" indent="-662940" algn="l" defTabSz="2651760" rtl="0" eaLnBrk="1" latinLnBrk="0" hangingPunct="1">
        <a:lnSpc>
          <a:spcPct val="90000"/>
        </a:lnSpc>
        <a:spcBef>
          <a:spcPts val="2900"/>
        </a:spcBef>
        <a:buFont typeface="Arial" panose="020B0604020202020204" pitchFamily="34" charset="0"/>
        <a:buChar char="•"/>
        <a:defRPr sz="812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6960" kern="1200">
          <a:solidFill>
            <a:schemeClr val="tx1"/>
          </a:solidFill>
          <a:latin typeface="+mn-lt"/>
          <a:ea typeface="+mn-ea"/>
          <a:cs typeface="+mn-cs"/>
        </a:defRPr>
      </a:lvl2pPr>
      <a:lvl3pPr marL="331470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64058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4pPr>
      <a:lvl5pPr marL="596646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5pPr>
      <a:lvl6pPr marL="729234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6pPr>
      <a:lvl7pPr marL="861822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7pPr>
      <a:lvl8pPr marL="994410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8pPr>
      <a:lvl9pPr marL="11269980" indent="-662940" algn="l" defTabSz="265176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5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1pPr>
      <a:lvl2pPr marL="132588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2pPr>
      <a:lvl3pPr marL="265176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3pPr>
      <a:lvl4pPr marL="397764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4pPr>
      <a:lvl5pPr marL="530352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5pPr>
      <a:lvl6pPr marL="662940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7pPr>
      <a:lvl8pPr marL="928116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8pPr>
      <a:lvl9pPr marL="10607040" algn="l" defTabSz="2651760" rtl="0" eaLnBrk="1" latinLnBrk="0" hangingPunct="1">
        <a:defRPr sz="5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56558" y="3090699"/>
            <a:ext cx="14866264" cy="919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APACHE AIRFLOW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0232" y="6504976"/>
            <a:ext cx="3306249" cy="1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Raw Tweet Ingestion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04167" y="6477002"/>
            <a:ext cx="3493315" cy="1246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Clean Tweets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93501" y="6477002"/>
            <a:ext cx="3141634" cy="12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/>
              <a:t>Tweets Load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0216027" y="9559029"/>
            <a:ext cx="3269593" cy="143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Publish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1826102" y="7903591"/>
            <a:ext cx="63" cy="141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571719" y="7127951"/>
            <a:ext cx="1702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761162" y="7143439"/>
            <a:ext cx="851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826165" y="11205374"/>
            <a:ext cx="0" cy="139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84600" y="7168542"/>
            <a:ext cx="1676400" cy="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227145" y="7168542"/>
            <a:ext cx="507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19932" y="6477002"/>
            <a:ext cx="2075562" cy="1299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Twitter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610508" y="6477002"/>
            <a:ext cx="3316291" cy="1375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Data App(Pro Sports)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997365" y="12834096"/>
            <a:ext cx="3657600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5487897" y="13612220"/>
            <a:ext cx="3083822" cy="11202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/>
              <a:t>Consume</a:t>
            </a:r>
            <a:endParaRPr lang="en-US" sz="3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973937" y="14172368"/>
            <a:ext cx="1276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610509" y="13612220"/>
            <a:ext cx="3083822" cy="11202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/>
              <a:t>MongoDB load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8784113" y="14172368"/>
            <a:ext cx="148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19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Ayson</dc:creator>
  <cp:lastModifiedBy>John Ayson</cp:lastModifiedBy>
  <cp:revision>15</cp:revision>
  <dcterms:created xsi:type="dcterms:W3CDTF">2020-06-17T03:37:15Z</dcterms:created>
  <dcterms:modified xsi:type="dcterms:W3CDTF">2020-06-18T00:52:04Z</dcterms:modified>
</cp:coreProperties>
</file>