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937"/>
    <a:srgbClr val="BC4B4B"/>
    <a:srgbClr val="FC625F"/>
    <a:srgbClr val="C6B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6A0A70-F39C-E14E-A9AD-78E4291BB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">
            <a:extLst>
              <a:ext uri="{FF2B5EF4-FFF2-40B4-BE49-F238E27FC236}">
                <a16:creationId xmlns:a16="http://schemas.microsoft.com/office/drawing/2014/main" id="{29EF1FD9-DDB0-4145-AD70-E8D911F73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39383" flipV="1">
            <a:off x="26874" y="2463843"/>
            <a:ext cx="1069074" cy="480751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908179"/>
              <a:gd name="connsiteY0" fmla="*/ 486446 h 486446"/>
              <a:gd name="connsiteX1" fmla="*/ 392592 w 2908179"/>
              <a:gd name="connsiteY1" fmla="*/ 5695 h 486446"/>
              <a:gd name="connsiteX2" fmla="*/ 787333 w 2908179"/>
              <a:gd name="connsiteY2" fmla="*/ 0 h 486446"/>
              <a:gd name="connsiteX3" fmla="*/ 2908179 w 2908179"/>
              <a:gd name="connsiteY3" fmla="*/ 486446 h 486446"/>
              <a:gd name="connsiteX4" fmla="*/ 0 w 2908179"/>
              <a:gd name="connsiteY4" fmla="*/ 486446 h 486446"/>
              <a:gd name="connsiteX0" fmla="*/ 0 w 787333"/>
              <a:gd name="connsiteY0" fmla="*/ 486446 h 486446"/>
              <a:gd name="connsiteX1" fmla="*/ 392592 w 787333"/>
              <a:gd name="connsiteY1" fmla="*/ 5695 h 486446"/>
              <a:gd name="connsiteX2" fmla="*/ 787333 w 787333"/>
              <a:gd name="connsiteY2" fmla="*/ 0 h 486446"/>
              <a:gd name="connsiteX3" fmla="*/ 480294 w 787333"/>
              <a:gd name="connsiteY3" fmla="*/ 479917 h 486446"/>
              <a:gd name="connsiteX4" fmla="*/ 0 w 787333"/>
              <a:gd name="connsiteY4" fmla="*/ 486446 h 486446"/>
              <a:gd name="connsiteX0" fmla="*/ 0 w 873456"/>
              <a:gd name="connsiteY0" fmla="*/ 480751 h 480751"/>
              <a:gd name="connsiteX1" fmla="*/ 392592 w 873456"/>
              <a:gd name="connsiteY1" fmla="*/ 0 h 480751"/>
              <a:gd name="connsiteX2" fmla="*/ 873456 w 873456"/>
              <a:gd name="connsiteY2" fmla="*/ 99 h 480751"/>
              <a:gd name="connsiteX3" fmla="*/ 480294 w 873456"/>
              <a:gd name="connsiteY3" fmla="*/ 474222 h 480751"/>
              <a:gd name="connsiteX4" fmla="*/ 0 w 873456"/>
              <a:gd name="connsiteY4" fmla="*/ 480751 h 48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456" h="480751">
                <a:moveTo>
                  <a:pt x="0" y="480751"/>
                </a:moveTo>
                <a:lnTo>
                  <a:pt x="392592" y="0"/>
                </a:lnTo>
                <a:lnTo>
                  <a:pt x="873456" y="99"/>
                </a:lnTo>
                <a:lnTo>
                  <a:pt x="480294" y="474222"/>
                </a:lnTo>
                <a:lnTo>
                  <a:pt x="0" y="4807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rapezoid 1">
            <a:extLst>
              <a:ext uri="{FF2B5EF4-FFF2-40B4-BE49-F238E27FC236}">
                <a16:creationId xmlns:a16="http://schemas.microsoft.com/office/drawing/2014/main" id="{A6F5D03F-41CE-EF46-88DA-8641670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2147602" y="401054"/>
            <a:ext cx="1069074" cy="480751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908179"/>
              <a:gd name="connsiteY0" fmla="*/ 486446 h 486446"/>
              <a:gd name="connsiteX1" fmla="*/ 392592 w 2908179"/>
              <a:gd name="connsiteY1" fmla="*/ 5695 h 486446"/>
              <a:gd name="connsiteX2" fmla="*/ 787333 w 2908179"/>
              <a:gd name="connsiteY2" fmla="*/ 0 h 486446"/>
              <a:gd name="connsiteX3" fmla="*/ 2908179 w 2908179"/>
              <a:gd name="connsiteY3" fmla="*/ 486446 h 486446"/>
              <a:gd name="connsiteX4" fmla="*/ 0 w 2908179"/>
              <a:gd name="connsiteY4" fmla="*/ 486446 h 486446"/>
              <a:gd name="connsiteX0" fmla="*/ 0 w 787333"/>
              <a:gd name="connsiteY0" fmla="*/ 486446 h 486446"/>
              <a:gd name="connsiteX1" fmla="*/ 392592 w 787333"/>
              <a:gd name="connsiteY1" fmla="*/ 5695 h 486446"/>
              <a:gd name="connsiteX2" fmla="*/ 787333 w 787333"/>
              <a:gd name="connsiteY2" fmla="*/ 0 h 486446"/>
              <a:gd name="connsiteX3" fmla="*/ 480294 w 787333"/>
              <a:gd name="connsiteY3" fmla="*/ 479917 h 486446"/>
              <a:gd name="connsiteX4" fmla="*/ 0 w 787333"/>
              <a:gd name="connsiteY4" fmla="*/ 486446 h 486446"/>
              <a:gd name="connsiteX0" fmla="*/ 0 w 873456"/>
              <a:gd name="connsiteY0" fmla="*/ 480751 h 480751"/>
              <a:gd name="connsiteX1" fmla="*/ 392592 w 873456"/>
              <a:gd name="connsiteY1" fmla="*/ 0 h 480751"/>
              <a:gd name="connsiteX2" fmla="*/ 873456 w 873456"/>
              <a:gd name="connsiteY2" fmla="*/ 99 h 480751"/>
              <a:gd name="connsiteX3" fmla="*/ 480294 w 873456"/>
              <a:gd name="connsiteY3" fmla="*/ 474222 h 480751"/>
              <a:gd name="connsiteX4" fmla="*/ 0 w 873456"/>
              <a:gd name="connsiteY4" fmla="*/ 480751 h 48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456" h="480751">
                <a:moveTo>
                  <a:pt x="0" y="480751"/>
                </a:moveTo>
                <a:lnTo>
                  <a:pt x="392592" y="0"/>
                </a:lnTo>
                <a:lnTo>
                  <a:pt x="873456" y="99"/>
                </a:lnTo>
                <a:lnTo>
                  <a:pt x="480294" y="474222"/>
                </a:lnTo>
                <a:lnTo>
                  <a:pt x="0" y="4807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apezoid 1">
            <a:extLst>
              <a:ext uri="{FF2B5EF4-FFF2-40B4-BE49-F238E27FC236}">
                <a16:creationId xmlns:a16="http://schemas.microsoft.com/office/drawing/2014/main" id="{CDF4494C-44FC-3B4E-8C25-D08C5047E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39383" flipV="1">
            <a:off x="8953306" y="4887884"/>
            <a:ext cx="1069074" cy="480751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908179"/>
              <a:gd name="connsiteY0" fmla="*/ 486446 h 486446"/>
              <a:gd name="connsiteX1" fmla="*/ 392592 w 2908179"/>
              <a:gd name="connsiteY1" fmla="*/ 5695 h 486446"/>
              <a:gd name="connsiteX2" fmla="*/ 787333 w 2908179"/>
              <a:gd name="connsiteY2" fmla="*/ 0 h 486446"/>
              <a:gd name="connsiteX3" fmla="*/ 2908179 w 2908179"/>
              <a:gd name="connsiteY3" fmla="*/ 486446 h 486446"/>
              <a:gd name="connsiteX4" fmla="*/ 0 w 2908179"/>
              <a:gd name="connsiteY4" fmla="*/ 486446 h 486446"/>
              <a:gd name="connsiteX0" fmla="*/ 0 w 787333"/>
              <a:gd name="connsiteY0" fmla="*/ 486446 h 486446"/>
              <a:gd name="connsiteX1" fmla="*/ 392592 w 787333"/>
              <a:gd name="connsiteY1" fmla="*/ 5695 h 486446"/>
              <a:gd name="connsiteX2" fmla="*/ 787333 w 787333"/>
              <a:gd name="connsiteY2" fmla="*/ 0 h 486446"/>
              <a:gd name="connsiteX3" fmla="*/ 480294 w 787333"/>
              <a:gd name="connsiteY3" fmla="*/ 479917 h 486446"/>
              <a:gd name="connsiteX4" fmla="*/ 0 w 787333"/>
              <a:gd name="connsiteY4" fmla="*/ 486446 h 486446"/>
              <a:gd name="connsiteX0" fmla="*/ 0 w 873456"/>
              <a:gd name="connsiteY0" fmla="*/ 480751 h 480751"/>
              <a:gd name="connsiteX1" fmla="*/ 392592 w 873456"/>
              <a:gd name="connsiteY1" fmla="*/ 0 h 480751"/>
              <a:gd name="connsiteX2" fmla="*/ 873456 w 873456"/>
              <a:gd name="connsiteY2" fmla="*/ 99 h 480751"/>
              <a:gd name="connsiteX3" fmla="*/ 480294 w 873456"/>
              <a:gd name="connsiteY3" fmla="*/ 474222 h 480751"/>
              <a:gd name="connsiteX4" fmla="*/ 0 w 873456"/>
              <a:gd name="connsiteY4" fmla="*/ 480751 h 48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456" h="480751">
                <a:moveTo>
                  <a:pt x="0" y="480751"/>
                </a:moveTo>
                <a:lnTo>
                  <a:pt x="392592" y="0"/>
                </a:lnTo>
                <a:lnTo>
                  <a:pt x="873456" y="99"/>
                </a:lnTo>
                <a:lnTo>
                  <a:pt x="480294" y="474222"/>
                </a:lnTo>
                <a:lnTo>
                  <a:pt x="0" y="4807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apezoid 1">
            <a:extLst>
              <a:ext uri="{FF2B5EF4-FFF2-40B4-BE49-F238E27FC236}">
                <a16:creationId xmlns:a16="http://schemas.microsoft.com/office/drawing/2014/main" id="{E1C15BFB-DB6D-314F-8C3A-45AF19AE1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832578" y="6950673"/>
            <a:ext cx="1069074" cy="480751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908179"/>
              <a:gd name="connsiteY0" fmla="*/ 486446 h 486446"/>
              <a:gd name="connsiteX1" fmla="*/ 392592 w 2908179"/>
              <a:gd name="connsiteY1" fmla="*/ 5695 h 486446"/>
              <a:gd name="connsiteX2" fmla="*/ 787333 w 2908179"/>
              <a:gd name="connsiteY2" fmla="*/ 0 h 486446"/>
              <a:gd name="connsiteX3" fmla="*/ 2908179 w 2908179"/>
              <a:gd name="connsiteY3" fmla="*/ 486446 h 486446"/>
              <a:gd name="connsiteX4" fmla="*/ 0 w 2908179"/>
              <a:gd name="connsiteY4" fmla="*/ 486446 h 486446"/>
              <a:gd name="connsiteX0" fmla="*/ 0 w 787333"/>
              <a:gd name="connsiteY0" fmla="*/ 486446 h 486446"/>
              <a:gd name="connsiteX1" fmla="*/ 392592 w 787333"/>
              <a:gd name="connsiteY1" fmla="*/ 5695 h 486446"/>
              <a:gd name="connsiteX2" fmla="*/ 787333 w 787333"/>
              <a:gd name="connsiteY2" fmla="*/ 0 h 486446"/>
              <a:gd name="connsiteX3" fmla="*/ 480294 w 787333"/>
              <a:gd name="connsiteY3" fmla="*/ 479917 h 486446"/>
              <a:gd name="connsiteX4" fmla="*/ 0 w 787333"/>
              <a:gd name="connsiteY4" fmla="*/ 486446 h 486446"/>
              <a:gd name="connsiteX0" fmla="*/ 0 w 873456"/>
              <a:gd name="connsiteY0" fmla="*/ 480751 h 480751"/>
              <a:gd name="connsiteX1" fmla="*/ 392592 w 873456"/>
              <a:gd name="connsiteY1" fmla="*/ 0 h 480751"/>
              <a:gd name="connsiteX2" fmla="*/ 873456 w 873456"/>
              <a:gd name="connsiteY2" fmla="*/ 99 h 480751"/>
              <a:gd name="connsiteX3" fmla="*/ 480294 w 873456"/>
              <a:gd name="connsiteY3" fmla="*/ 474222 h 480751"/>
              <a:gd name="connsiteX4" fmla="*/ 0 w 873456"/>
              <a:gd name="connsiteY4" fmla="*/ 480751 h 48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456" h="480751">
                <a:moveTo>
                  <a:pt x="0" y="480751"/>
                </a:moveTo>
                <a:lnTo>
                  <a:pt x="392592" y="0"/>
                </a:lnTo>
                <a:lnTo>
                  <a:pt x="873456" y="99"/>
                </a:lnTo>
                <a:lnTo>
                  <a:pt x="480294" y="474222"/>
                </a:lnTo>
                <a:lnTo>
                  <a:pt x="0" y="4807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6A839-0584-804A-B308-7793CAFB4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0881" y="645886"/>
            <a:ext cx="8676640" cy="648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80" y="1675901"/>
            <a:ext cx="8675370" cy="595315"/>
          </a:xfrm>
        </p:spPr>
        <p:txBody>
          <a:bodyPr>
            <a:normAutofit/>
          </a:bodyPr>
          <a:lstStyle>
            <a:lvl1pPr algn="ctr">
              <a:defRPr sz="2400" b="1" i="0" spc="0">
                <a:solidFill>
                  <a:schemeClr val="accent3"/>
                </a:solidFill>
                <a:latin typeface="+mj-lt"/>
                <a:cs typeface="Gill Sans SemiBold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F93C21-2D3D-47A0-80E8-2B6B53478F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71416" y="1115555"/>
            <a:ext cx="1115568" cy="411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" y="2827108"/>
            <a:ext cx="8671560" cy="417743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0" i="0" cap="all" spc="50" baseline="0">
                <a:solidFill>
                  <a:schemeClr val="accent3"/>
                </a:solidFill>
                <a:latin typeface="+mj-lt"/>
                <a:cs typeface="Gill Sans Light" panose="020B0302020104020203" pitchFamily="34" charset="-79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244851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 i="0" spc="0">
                <a:solidFill>
                  <a:schemeClr val="accent3"/>
                </a:solidFill>
                <a:latin typeface="+mn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376956"/>
            <a:ext cx="8672830" cy="5229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 i="0" cap="all" spc="50" baseline="0">
                <a:solidFill>
                  <a:schemeClr val="accent3"/>
                </a:solidFill>
                <a:latin typeface="+mj-lt"/>
                <a:cs typeface="Gill Sans Light" panose="020B0302020104020203" pitchFamily="34" charset="-79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5979886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ED4B0-1A70-4A13-A73E-C9DDE1559F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03450" y="5523295"/>
            <a:ext cx="1612900" cy="56267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j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088627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accent3"/>
                </a:solidFill>
                <a:latin typeface="+mj-lt"/>
                <a:cs typeface="Gill Sans Light" panose="020B0302020104020203" pitchFamily="34" charset="-79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502838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/>
                </a:solidFill>
                <a:latin typeface="+mj-lt"/>
                <a:cs typeface="Gill Sans" panose="020B0502020104020203" pitchFamily="34" charset="-79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088627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accent3"/>
                </a:solidFill>
                <a:latin typeface="+mj-lt"/>
                <a:cs typeface="FrankRuehl" panose="020B0604020202020204" pitchFamily="34" charset="-79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90E97122-E24B-6F42-B409-9BF350C15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860617">
            <a:off x="-334655" y="1203124"/>
            <a:ext cx="3410625" cy="490780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786554"/>
              <a:gd name="connsiteY0" fmla="*/ 480751 h 484177"/>
              <a:gd name="connsiteX1" fmla="*/ 392592 w 2786554"/>
              <a:gd name="connsiteY1" fmla="*/ 0 h 484177"/>
              <a:gd name="connsiteX2" fmla="*/ 2518314 w 2786554"/>
              <a:gd name="connsiteY2" fmla="*/ 234 h 484177"/>
              <a:gd name="connsiteX3" fmla="*/ 2786554 w 2786554"/>
              <a:gd name="connsiteY3" fmla="*/ 484177 h 484177"/>
              <a:gd name="connsiteX4" fmla="*/ 0 w 2786554"/>
              <a:gd name="connsiteY4" fmla="*/ 480751 h 484177"/>
              <a:gd name="connsiteX0" fmla="*/ 0 w 2786554"/>
              <a:gd name="connsiteY0" fmla="*/ 487354 h 490780"/>
              <a:gd name="connsiteX1" fmla="*/ 392592 w 2786554"/>
              <a:gd name="connsiteY1" fmla="*/ 6603 h 490780"/>
              <a:gd name="connsiteX2" fmla="*/ 2396785 w 2786554"/>
              <a:gd name="connsiteY2" fmla="*/ 0 h 490780"/>
              <a:gd name="connsiteX3" fmla="*/ 2786554 w 2786554"/>
              <a:gd name="connsiteY3" fmla="*/ 490780 h 490780"/>
              <a:gd name="connsiteX4" fmla="*/ 0 w 2786554"/>
              <a:gd name="connsiteY4" fmla="*/ 487354 h 49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6554" h="490780">
                <a:moveTo>
                  <a:pt x="0" y="487354"/>
                </a:moveTo>
                <a:lnTo>
                  <a:pt x="392592" y="6603"/>
                </a:lnTo>
                <a:lnTo>
                  <a:pt x="2396785" y="0"/>
                </a:lnTo>
                <a:lnTo>
                  <a:pt x="2786554" y="490780"/>
                </a:lnTo>
                <a:lnTo>
                  <a:pt x="0" y="4873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1">
            <a:extLst>
              <a:ext uri="{FF2B5EF4-FFF2-40B4-BE49-F238E27FC236}">
                <a16:creationId xmlns:a16="http://schemas.microsoft.com/office/drawing/2014/main" id="{C937B274-8943-0D47-B204-C1FB3BFB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8060617">
            <a:off x="6973284" y="6138574"/>
            <a:ext cx="3410625" cy="490780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786554"/>
              <a:gd name="connsiteY0" fmla="*/ 480751 h 484177"/>
              <a:gd name="connsiteX1" fmla="*/ 392592 w 2786554"/>
              <a:gd name="connsiteY1" fmla="*/ 0 h 484177"/>
              <a:gd name="connsiteX2" fmla="*/ 2518314 w 2786554"/>
              <a:gd name="connsiteY2" fmla="*/ 234 h 484177"/>
              <a:gd name="connsiteX3" fmla="*/ 2786554 w 2786554"/>
              <a:gd name="connsiteY3" fmla="*/ 484177 h 484177"/>
              <a:gd name="connsiteX4" fmla="*/ 0 w 2786554"/>
              <a:gd name="connsiteY4" fmla="*/ 480751 h 484177"/>
              <a:gd name="connsiteX0" fmla="*/ 0 w 2786554"/>
              <a:gd name="connsiteY0" fmla="*/ 487354 h 490780"/>
              <a:gd name="connsiteX1" fmla="*/ 392592 w 2786554"/>
              <a:gd name="connsiteY1" fmla="*/ 6603 h 490780"/>
              <a:gd name="connsiteX2" fmla="*/ 2396785 w 2786554"/>
              <a:gd name="connsiteY2" fmla="*/ 0 h 490780"/>
              <a:gd name="connsiteX3" fmla="*/ 2786554 w 2786554"/>
              <a:gd name="connsiteY3" fmla="*/ 490780 h 490780"/>
              <a:gd name="connsiteX4" fmla="*/ 0 w 2786554"/>
              <a:gd name="connsiteY4" fmla="*/ 487354 h 49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6554" h="490780">
                <a:moveTo>
                  <a:pt x="0" y="487354"/>
                </a:moveTo>
                <a:lnTo>
                  <a:pt x="392592" y="6603"/>
                </a:lnTo>
                <a:lnTo>
                  <a:pt x="2396785" y="0"/>
                </a:lnTo>
                <a:lnTo>
                  <a:pt x="2786554" y="490780"/>
                </a:lnTo>
                <a:lnTo>
                  <a:pt x="0" y="4873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Scholarship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2320579"/>
            <a:ext cx="8675370" cy="595315"/>
          </a:xfrm>
        </p:spPr>
        <p:txBody>
          <a:bodyPr/>
          <a:lstStyle/>
          <a:p>
            <a:r>
              <a:rPr lang="en-US" spc="300" dirty="0">
                <a:solidFill>
                  <a:schemeClr val="tx1"/>
                </a:solidFill>
                <a:latin typeface="Century Gothic" panose="020B0502020202020204" pitchFamily="34" charset="0"/>
              </a:rPr>
              <a:t>CERTIFICATE OF ACHIEVEMENT</a:t>
            </a:r>
          </a:p>
        </p:txBody>
      </p:sp>
      <p:sp>
        <p:nvSpPr>
          <p:cNvPr id="5" name="This acknowledges that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20" y="2989051"/>
            <a:ext cx="8671560" cy="41774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THIS ACKNOWLEDGES THAT</a:t>
            </a:r>
          </a:p>
        </p:txBody>
      </p:sp>
      <p:sp>
        <p:nvSpPr>
          <p:cNvPr id="6" name="Christian Lacomb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479951"/>
            <a:ext cx="8674100" cy="1118504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Roscoe Raider</a:t>
            </a:r>
          </a:p>
        </p:txBody>
      </p:sp>
      <p:sp>
        <p:nvSpPr>
          <p:cNvPr id="7" name="has been recognized for outstanding achievement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960" y="4671612"/>
            <a:ext cx="8672830" cy="52296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HAS BEEN RECOGNIZED FOR PERFECT ATTENDANCE</a:t>
            </a:r>
          </a:p>
        </p:txBody>
      </p:sp>
      <p:sp>
        <p:nvSpPr>
          <p:cNvPr id="8" name="Reed Flores, Teacher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President Name Here, President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December 12, 2022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C36351-6F01-C917-6116-E552D54A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94" y="911249"/>
            <a:ext cx="5161542" cy="1340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4ECCF2-5475-228E-ADC3-9D5CBAE1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397" y="6088626"/>
            <a:ext cx="1386333" cy="13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Scholarship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2320579"/>
            <a:ext cx="8675370" cy="595315"/>
          </a:xfrm>
        </p:spPr>
        <p:txBody>
          <a:bodyPr/>
          <a:lstStyle/>
          <a:p>
            <a:r>
              <a:rPr lang="en-US" spc="300" dirty="0">
                <a:solidFill>
                  <a:schemeClr val="tx1"/>
                </a:solidFill>
                <a:latin typeface="Century Gothic" panose="020B0502020202020204" pitchFamily="34" charset="0"/>
              </a:rPr>
              <a:t>CERTIFICATE OF ACHIEVEMENT</a:t>
            </a:r>
          </a:p>
        </p:txBody>
      </p:sp>
      <p:sp>
        <p:nvSpPr>
          <p:cNvPr id="5" name="This acknowledges that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20" y="2989051"/>
            <a:ext cx="8671560" cy="41774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THIS ACKNOWLEDGES THAT</a:t>
            </a:r>
          </a:p>
        </p:txBody>
      </p:sp>
      <p:sp>
        <p:nvSpPr>
          <p:cNvPr id="6" name="Christian Lacomb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479951"/>
            <a:ext cx="8674100" cy="1118504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Roscoe Raider</a:t>
            </a:r>
          </a:p>
        </p:txBody>
      </p:sp>
      <p:sp>
        <p:nvSpPr>
          <p:cNvPr id="7" name="has been recognized for outstanding achievement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960" y="4671612"/>
            <a:ext cx="8672830" cy="52296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HAS BEEN RECOGNIZED FOR OUTSTANDING ATTENDANCE</a:t>
            </a:r>
          </a:p>
        </p:txBody>
      </p:sp>
      <p:sp>
        <p:nvSpPr>
          <p:cNvPr id="8" name="Reed Flores, Teacher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President Name Here, President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December 12, 2022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C36351-6F01-C917-6116-E552D54A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94" y="911249"/>
            <a:ext cx="5161542" cy="13409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8EF017-36D8-B7A1-42A8-ED0A2E2E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398" y="6088627"/>
            <a:ext cx="1386333" cy="13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0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696464"/>
      </a:dk2>
      <a:lt2>
        <a:srgbClr val="A9D1D5"/>
      </a:lt2>
      <a:accent1>
        <a:srgbClr val="C5050C"/>
      </a:accent1>
      <a:accent2>
        <a:srgbClr val="B14647"/>
      </a:accent2>
      <a:accent3>
        <a:srgbClr val="3E3432"/>
      </a:accent3>
      <a:accent4>
        <a:srgbClr val="C5050C"/>
      </a:accent4>
      <a:accent5>
        <a:srgbClr val="168485"/>
      </a:accent5>
      <a:accent6>
        <a:srgbClr val="006588"/>
      </a:accent6>
      <a:hlink>
        <a:srgbClr val="CC9900"/>
      </a:hlink>
      <a:folHlink>
        <a:srgbClr val="96A9A9"/>
      </a:folHlink>
    </a:clrScheme>
    <a:fontScheme name="Custom 6">
      <a:majorFont>
        <a:latin typeface="Gill Sans MT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Scholarship_TM02895265_WAC_AP_SL_v3" id="{54493849-C588-4B9D-938D-6267E2ACE5CA}" vid="{4AA5DDD9-B27D-4224-BC66-65B2F71520C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7a416adda3cf0f491a4f548a2367a54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ef98d826045059a9b3c156985e150d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7E590-2B19-426F-B030-B3BE65C3E73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96F365-A8FB-4771-B5A5-049B27B980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48541D-4E0C-47F7-8FE9-80A7836D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48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Georgia</vt:lpstr>
      <vt:lpstr>Gill Sans MT</vt:lpstr>
      <vt:lpstr>Office Theme</vt:lpstr>
      <vt:lpstr>CERTIFICATE OF ACHIEVEMENT</vt:lpstr>
      <vt:lpstr>CERTIFICATE OF ACHIEVEMENT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ACHIEVEMENT</dc:title>
  <dc:creator>Bilkey, John</dc:creator>
  <cp:lastModifiedBy>Bilkey, John</cp:lastModifiedBy>
  <cp:revision>3</cp:revision>
  <dcterms:created xsi:type="dcterms:W3CDTF">2022-12-12T07:44:32Z</dcterms:created>
  <dcterms:modified xsi:type="dcterms:W3CDTF">2022-12-12T08:02:59Z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