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1668D-4E4A-42D7-98AE-D613099C0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8A8D1-FDC6-43B6-A304-91CC82F1A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A49CB-49C9-4065-9D37-0543CCC3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1FF4-5EB5-4337-9463-7964FD10AF30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30ED2-2FAD-4ED5-BCC6-1B83C5EB1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F68C0-2632-40D8-B51A-3D12484D0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2634-D36A-44B3-8A4D-1C18A2614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17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7BF5-2FB2-4487-8539-D2C48431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A58DE-880D-4F8F-9A3C-304F88800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FDA38-6E31-4D56-B23B-4027A6DEC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1FF4-5EB5-4337-9463-7964FD10AF30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01189-4632-458A-B78D-38148FBBA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2E95-5D70-4FBA-826B-C0320846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2634-D36A-44B3-8A4D-1C18A2614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5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7CAC60-FE12-420E-A44E-E73A2DF0F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FBCA9-2792-4BB5-B201-56F434B3C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F2926-C4C2-451F-ABA9-512FE2143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1FF4-5EB5-4337-9463-7964FD10AF30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DC1A2-1BE3-420C-AF3F-92482FF1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682B7-4590-4D31-9EAE-9C1EF4CB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2634-D36A-44B3-8A4D-1C18A2614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2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7053B-3A7C-417E-AF1C-1174C11B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C8C80-021E-4E4D-A0F1-7E2305F41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E0172-475D-4BFD-9B3F-60F2CCE1B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1FF4-5EB5-4337-9463-7964FD10AF30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45753-2BD5-4074-BCB2-01859EB64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D9BC7-16C3-4A7A-A9F8-722F6CD6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2634-D36A-44B3-8A4D-1C18A2614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3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CF75-D3C7-4E95-B430-DF460738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38DE9-3648-4017-B207-D7A91EB4D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0CF3A-6B79-4F20-A25D-91CE09ABB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1FF4-5EB5-4337-9463-7964FD10AF30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90DD7-D02B-48D5-8B2C-5CE92F72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40A07-7776-4041-B27F-F5EBA4D0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2634-D36A-44B3-8A4D-1C18A2614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8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53D8-5C30-442E-BDDB-B3A5835F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A9258-7E6A-4664-BA11-2C79188D8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C6AA2-911D-41ED-ACBF-A646E59B4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7B265-25B8-41E8-8674-B182741AE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1FF4-5EB5-4337-9463-7964FD10AF30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5FCA3-581A-45A2-9F5A-0553E51F3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6B3A5-7EDE-495B-8CE8-9146A558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2634-D36A-44B3-8A4D-1C18A2614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5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2D22-0B91-46CB-A2B5-C5E4FD6E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EDDBF-5D22-4DF3-A9C5-62F13C4D6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8B49D-B20F-452E-B9F5-B36A1B53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A8E391-C628-4675-A922-CE11511A2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5E331-C28E-4799-AE37-E2800073D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4EBD13-569A-4AB2-B077-DCC469AEA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1FF4-5EB5-4337-9463-7964FD10AF30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D07261-2ED7-4432-B1E0-E7B8613B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803791-C376-4E0D-BF99-80346A924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2634-D36A-44B3-8A4D-1C18A2614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5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8837C-150C-415C-8EAE-A9A12960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65FE0-A098-4E8A-9CF6-827FC830A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1FF4-5EB5-4337-9463-7964FD10AF30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0F2E8-767B-4A8A-91F5-6FDA0B4D4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8C4DF-8FA0-4E8F-9542-BC32A469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2634-D36A-44B3-8A4D-1C18A2614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1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8C1D12-85C7-49A3-B1E5-1D54A428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1FF4-5EB5-4337-9463-7964FD10AF30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7ADD42-A0FA-4E89-B6CF-46AD21F22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08E05-E203-41D1-A7FA-D72689C9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2634-D36A-44B3-8A4D-1C18A2614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5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969CA-5377-4A19-BD81-571F9F0F6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7EDB-E1CD-4403-9A49-C61BDABDA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D0150-FB7E-40A1-83BB-1036EE9E2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0BB17-7812-4C65-A4D2-52A99C849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1FF4-5EB5-4337-9463-7964FD10AF30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8B8B4-2B3C-4E3A-A980-24D2B26D9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A2BF7-A607-452A-90F1-B7D49A62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2634-D36A-44B3-8A4D-1C18A2614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AFAA-8066-496E-AB6C-6BD0BD8E9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1B10E8-69C6-4D4E-A111-C4B2C71FB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994CF-C545-485B-B6FA-0095CD70A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3EF25-68EA-422E-9EC1-0A11188A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1FF4-5EB5-4337-9463-7964FD10AF30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74419-2510-4594-92F1-4D0541814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66953-E5F1-468E-A513-A4CD21F0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2634-D36A-44B3-8A4D-1C18A2614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4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9E44EE-F013-4E80-8BBD-7967B9712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D01A6-55F1-48EA-B1CD-0C6171EBF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DE25C-11A9-4342-B42E-4FA287875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61FF4-5EB5-4337-9463-7964FD10AF30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9CB64-C21A-45B4-AAEC-4F8205966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B73E7-E802-4180-A677-ECA61F987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B2634-D36A-44B3-8A4D-1C18A2614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8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3BD61-19E8-41BA-AB92-2612F1E391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Moderate Homework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CD65D-B535-4F5A-A869-6B78A98365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Barker</a:t>
            </a:r>
          </a:p>
        </p:txBody>
      </p:sp>
    </p:spTree>
    <p:extLst>
      <p:ext uri="{BB962C8B-B14F-4D97-AF65-F5344CB8AC3E}">
        <p14:creationId xmlns:p14="http://schemas.microsoft.com/office/powerpoint/2010/main" val="187870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BE86-9684-4858-915C-33B82092D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29EC9-D4A5-4084-A544-D5089C22F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1AA00-664A-42BB-8D11-08D71ED53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74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Moderate Homework Challenge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Moderate Homework Challenge</dc:title>
  <dc:creator>John Barker</dc:creator>
  <cp:keywords>Data Science;Northwestern Data Science Bootcamp;Homework</cp:keywords>
  <cp:lastModifiedBy>John Barker</cp:lastModifiedBy>
  <cp:revision>1</cp:revision>
  <dcterms:created xsi:type="dcterms:W3CDTF">2018-07-27T17:50:13Z</dcterms:created>
  <dcterms:modified xsi:type="dcterms:W3CDTF">2018-07-27T17:56:20Z</dcterms:modified>
</cp:coreProperties>
</file>