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C726E-4230-4673-9D38-C184E31A643E}" v="2" dt="2018-07-25T18:20:28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Barker" userId="ee6d95761c0168da" providerId="LiveId" clId="{310C726E-4230-4673-9D38-C184E31A643E}"/>
    <pc:docChg chg="addSld modSld">
      <pc:chgData name="John Barker" userId="ee6d95761c0168da" providerId="LiveId" clId="{310C726E-4230-4673-9D38-C184E31A643E}" dt="2018-07-25T18:20:28.412" v="1"/>
      <pc:docMkLst>
        <pc:docMk/>
      </pc:docMkLst>
      <pc:sldChg chg="addSp add">
        <pc:chgData name="John Barker" userId="ee6d95761c0168da" providerId="LiveId" clId="{310C726E-4230-4673-9D38-C184E31A643E}" dt="2018-07-25T18:20:28.412" v="1"/>
        <pc:sldMkLst>
          <pc:docMk/>
          <pc:sldMk cId="4210727232" sldId="257"/>
        </pc:sldMkLst>
        <pc:picChg chg="add">
          <ac:chgData name="John Barker" userId="ee6d95761c0168da" providerId="LiveId" clId="{310C726E-4230-4673-9D38-C184E31A643E}" dt="2018-07-25T18:20:28.412" v="1"/>
          <ac:picMkLst>
            <pc:docMk/>
            <pc:sldMk cId="4210727232" sldId="257"/>
            <ac:picMk id="4" creationId="{469C3B6B-7AF5-4D84-BC47-C11625A286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49DDC-9ABB-4DAA-93F1-9B354FE3A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583CD-1ED2-4764-B782-C1C1CE956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07479-1010-45C6-9273-171BDFD58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4F6E-9155-4C9A-96EF-6E7C5B5379F2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03E35-8E1D-41E4-AAE1-CF25C8F19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3F376-20DC-4D03-AA7E-B7148659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30C8-6866-44D4-869F-A9D9B4BC9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7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0D9C-F6AA-46F8-9295-ECD03D11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F44BC-A74B-4F19-B05E-3C55654B1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99EA9-83E2-41AF-8D73-3D538AA4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4F6E-9155-4C9A-96EF-6E7C5B5379F2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A53D1-7979-4B85-B99D-8FC28CBA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27517-7D6E-4C6A-B143-E3025A8F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30C8-6866-44D4-869F-A9D9B4BC9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99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07CB8-A8A4-4D42-8FBE-08B70723D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2458E-4AD0-4238-BF95-B5C5DE2CC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55C47-BBB1-404A-BC45-8CFFD262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4F6E-9155-4C9A-96EF-6E7C5B5379F2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D0AB7-B54C-4FB1-A1B8-194C3EF8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3A9DF-8B05-483A-8474-7958D6C3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30C8-6866-44D4-869F-A9D9B4BC9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5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E7D96-9A31-4359-9C9D-44DDED59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500F4-90DA-4D25-91DC-A5826B7E2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6834D-5829-475D-ABA8-3DFD541A5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4F6E-9155-4C9A-96EF-6E7C5B5379F2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191A5-86C5-4740-B2C4-AAA7C5B6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A15C4-AF48-4952-BEDE-AE63C7B8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30C8-6866-44D4-869F-A9D9B4BC9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B5E1-2110-45A2-9D0D-89912EFF0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170FA-781D-4B01-ACF2-FEE013591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6F596-A9A4-4499-ABC7-29EC49E6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4F6E-9155-4C9A-96EF-6E7C5B5379F2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F4BC2-3DFF-4B8F-A0F0-88A47617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32828-46E9-4D60-83A5-6392F13C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30C8-6866-44D4-869F-A9D9B4BC9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9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6571-BC78-4C85-8BF5-A48A35AF6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809F6-1561-4AD8-B87A-F2C357927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E5D79-431D-447A-9F4E-8E0DD6796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1ED64-314E-4E72-BCF2-D21605B1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4F6E-9155-4C9A-96EF-6E7C5B5379F2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DDDC6-834E-4BAC-BE4B-D80A3F04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C2A41-4700-47B9-819F-378FD25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30C8-6866-44D4-869F-A9D9B4BC9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9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5E53-80C3-47BF-87A7-18C208D2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98037-DDEF-44A5-9472-D81139669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F158A-9FFE-4107-8416-4B52113F3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0DBDE-17AC-431D-8A60-9BFD46EA0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FAB70-68E8-4400-8825-16DE3EA05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5FC292-3A0A-4ACA-B309-21060134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4F6E-9155-4C9A-96EF-6E7C5B5379F2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371C5-DA3A-41EC-95C5-68B5EA2B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67215-99CC-4D52-88E7-91B88493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30C8-6866-44D4-869F-A9D9B4BC9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2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3A67-F470-45C7-82DC-CED60B2B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C43D5B-7A33-4271-98A8-B8C08750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4F6E-9155-4C9A-96EF-6E7C5B5379F2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42F56-1FA7-4C20-8197-06C25A09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A8CDC-3454-4C9C-99F3-984BB019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30C8-6866-44D4-869F-A9D9B4BC9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7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1662A-7C00-40EA-B92C-2CD2D1C7B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4F6E-9155-4C9A-96EF-6E7C5B5379F2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7E4A8-EAA5-4F3F-80D3-B75C7A6A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F6EE2-A500-4583-9B7F-F62B9B00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30C8-6866-44D4-869F-A9D9B4BC9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4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404C6-3FB4-4BEB-B46E-64F602A6B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70D61-4981-4383-A3BB-7D85194C2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6E93F-BF20-4BBF-A65E-1FB08B848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F5A8A-331A-43A8-863A-DC63A927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4F6E-9155-4C9A-96EF-6E7C5B5379F2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FEDA1-F429-4073-81CA-272AC75D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9BDC0-26D4-4565-8EB5-D237B80C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30C8-6866-44D4-869F-A9D9B4BC9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4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4D3A-9BFF-40F8-B17D-1D1E216FD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A1F331-F46F-4F73-8389-22AC700DB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143F0-D8B0-4473-92D6-EB9AE0749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F3647-C596-4E37-BD7E-C1E94413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4F6E-9155-4C9A-96EF-6E7C5B5379F2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51332-A35A-4F28-89ED-FFEE23DB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262D0-DA56-4E16-A4A7-444767F2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30C8-6866-44D4-869F-A9D9B4BC9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4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9DC7C-1901-4CEF-BC30-A79760D06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1E8E9-E0BC-43EE-8E01-2A0684B08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0A703-9913-4860-AB06-6B723DCB4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4F6E-9155-4C9A-96EF-6E7C5B5379F2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3577D-6368-4B7A-8516-B37AEBCFD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E2909-0765-4103-952F-7107C118B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B30C8-6866-44D4-869F-A9D9B4BC9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3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DC0B8-8E7A-4280-94EE-BDFB3649B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John Barker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98DAD-2DD9-4CB5-83FE-AE2166BF0F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2 Screenshots – Easy Challenge</a:t>
            </a:r>
          </a:p>
        </p:txBody>
      </p:sp>
    </p:spTree>
    <p:extLst>
      <p:ext uri="{BB962C8B-B14F-4D97-AF65-F5344CB8AC3E}">
        <p14:creationId xmlns:p14="http://schemas.microsoft.com/office/powerpoint/2010/main" val="369334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71C5-AD39-4426-8955-093F36A1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27DA8-3537-41AC-8805-5AC6FCA01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C3B6B-7AF5-4D84-BC47-C11625A28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2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John Barker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 Barker</dc:title>
  <dc:creator>John Barker</dc:creator>
  <cp:lastModifiedBy>John Barker</cp:lastModifiedBy>
  <cp:revision>1</cp:revision>
  <dcterms:created xsi:type="dcterms:W3CDTF">2018-07-25T18:03:38Z</dcterms:created>
  <dcterms:modified xsi:type="dcterms:W3CDTF">2018-07-25T18:20:34Z</dcterms:modified>
</cp:coreProperties>
</file>