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3" r:id="rId1"/>
  </p:sldMasterIdLst>
  <p:notesMasterIdLst>
    <p:notesMasterId r:id="rId78"/>
  </p:notesMasterIdLst>
  <p:handoutMasterIdLst>
    <p:handoutMasterId r:id="rId79"/>
  </p:handoutMasterIdLst>
  <p:sldIdLst>
    <p:sldId id="1202" r:id="rId2"/>
    <p:sldId id="1620" r:id="rId3"/>
    <p:sldId id="1693" r:id="rId4"/>
    <p:sldId id="1687" r:id="rId5"/>
    <p:sldId id="1694" r:id="rId6"/>
    <p:sldId id="1610" r:id="rId7"/>
    <p:sldId id="1695" r:id="rId8"/>
    <p:sldId id="1561" r:id="rId9"/>
    <p:sldId id="1604" r:id="rId10"/>
    <p:sldId id="1706" r:id="rId11"/>
    <p:sldId id="1569" r:id="rId12"/>
    <p:sldId id="1666" r:id="rId13"/>
    <p:sldId id="1597" r:id="rId14"/>
    <p:sldId id="1711" r:id="rId15"/>
    <p:sldId id="1562" r:id="rId16"/>
    <p:sldId id="1591" r:id="rId17"/>
    <p:sldId id="1592" r:id="rId18"/>
    <p:sldId id="1707" r:id="rId19"/>
    <p:sldId id="1680" r:id="rId20"/>
    <p:sldId id="1598" r:id="rId21"/>
    <p:sldId id="1646" r:id="rId22"/>
    <p:sldId id="1505" r:id="rId23"/>
    <p:sldId id="1669" r:id="rId24"/>
    <p:sldId id="1708" r:id="rId25"/>
    <p:sldId id="1671" r:id="rId26"/>
    <p:sldId id="1709" r:id="rId27"/>
    <p:sldId id="1672" r:id="rId28"/>
    <p:sldId id="1588" r:id="rId29"/>
    <p:sldId id="1697" r:id="rId30"/>
    <p:sldId id="1698" r:id="rId31"/>
    <p:sldId id="1704" r:id="rId32"/>
    <p:sldId id="1705" r:id="rId33"/>
    <p:sldId id="1640" r:id="rId34"/>
    <p:sldId id="1376" r:id="rId35"/>
    <p:sldId id="1585" r:id="rId36"/>
    <p:sldId id="1586" r:id="rId37"/>
    <p:sldId id="1587" r:id="rId38"/>
    <p:sldId id="1608" r:id="rId39"/>
    <p:sldId id="1606" r:id="rId40"/>
    <p:sldId id="1607" r:id="rId41"/>
    <p:sldId id="1696" r:id="rId42"/>
    <p:sldId id="1447" r:id="rId43"/>
    <p:sldId id="1605" r:id="rId44"/>
    <p:sldId id="1551" r:id="rId45"/>
    <p:sldId id="1689" r:id="rId46"/>
    <p:sldId id="1466" r:id="rId47"/>
    <p:sldId id="1518" r:id="rId48"/>
    <p:sldId id="1628" r:id="rId49"/>
    <p:sldId id="1590" r:id="rId50"/>
    <p:sldId id="1523" r:id="rId51"/>
    <p:sldId id="1631" r:id="rId52"/>
    <p:sldId id="1632" r:id="rId53"/>
    <p:sldId id="1519" r:id="rId54"/>
    <p:sldId id="1568" r:id="rId55"/>
    <p:sldId id="1649" r:id="rId56"/>
    <p:sldId id="1652" r:id="rId57"/>
    <p:sldId id="1654" r:id="rId58"/>
    <p:sldId id="1659" r:id="rId59"/>
    <p:sldId id="1664" r:id="rId60"/>
    <p:sldId id="1563" r:id="rId61"/>
    <p:sldId id="1641" r:id="rId62"/>
    <p:sldId id="1583" r:id="rId63"/>
    <p:sldId id="1648" r:id="rId64"/>
    <p:sldId id="1647" r:id="rId65"/>
    <p:sldId id="1643" r:id="rId66"/>
    <p:sldId id="1681" r:id="rId67"/>
    <p:sldId id="1645" r:id="rId68"/>
    <p:sldId id="1616" r:id="rId69"/>
    <p:sldId id="1710" r:id="rId70"/>
    <p:sldId id="1653" r:id="rId71"/>
    <p:sldId id="1520" r:id="rId72"/>
    <p:sldId id="1674" r:id="rId73"/>
    <p:sldId id="1679" r:id="rId74"/>
    <p:sldId id="1678" r:id="rId75"/>
    <p:sldId id="1676" r:id="rId76"/>
    <p:sldId id="1677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89F"/>
    <a:srgbClr val="A205CD"/>
    <a:srgbClr val="39938A"/>
    <a:srgbClr val="4F9770"/>
    <a:srgbClr val="40A69C"/>
    <a:srgbClr val="499D5D"/>
    <a:srgbClr val="4C989A"/>
    <a:srgbClr val="44A271"/>
    <a:srgbClr val="3C9A91"/>
    <a:srgbClr val="41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492F7-AC2E-41F7-947E-C7F2E0329916}" v="150" dt="2024-07-13T08:49:35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05" autoAdjust="0"/>
    <p:restoredTop sz="86536" autoAdjust="0"/>
  </p:normalViewPr>
  <p:slideViewPr>
    <p:cSldViewPr>
      <p:cViewPr varScale="1">
        <p:scale>
          <a:sx n="78" d="100"/>
          <a:sy n="78" d="100"/>
        </p:scale>
        <p:origin x="1454" y="91"/>
      </p:cViewPr>
      <p:guideLst>
        <p:guide orient="horz" pos="2352"/>
        <p:guide pos="2832"/>
      </p:guideLst>
    </p:cSldViewPr>
  </p:slideViewPr>
  <p:outlineViewPr>
    <p:cViewPr>
      <p:scale>
        <a:sx n="33" d="100"/>
        <a:sy n="33" d="100"/>
      </p:scale>
      <p:origin x="0" y="-100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kia Barnden" userId="25b15a6f771d4d60" providerId="LiveId" clId="{ED2492F7-AC2E-41F7-947E-C7F2E0329916}"/>
    <pc:docChg chg="undo redo custSel addSld delSld modSld sldOrd">
      <pc:chgData name="Saskia Barnden" userId="25b15a6f771d4d60" providerId="LiveId" clId="{ED2492F7-AC2E-41F7-947E-C7F2E0329916}" dt="2024-07-13T08:51:07.237" v="15429" actId="207"/>
      <pc:docMkLst>
        <pc:docMk/>
      </pc:docMkLst>
      <pc:sldChg chg="modSp mod">
        <pc:chgData name="Saskia Barnden" userId="25b15a6f771d4d60" providerId="LiveId" clId="{ED2492F7-AC2E-41F7-947E-C7F2E0329916}" dt="2024-07-02T08:20:17.289" v="862" actId="20577"/>
        <pc:sldMkLst>
          <pc:docMk/>
          <pc:sldMk cId="3332060522" sldId="1202"/>
        </pc:sldMkLst>
        <pc:spChg chg="mod">
          <ac:chgData name="Saskia Barnden" userId="25b15a6f771d4d60" providerId="LiveId" clId="{ED2492F7-AC2E-41F7-947E-C7F2E0329916}" dt="2024-07-01T16:43:12.712" v="813" actId="20577"/>
          <ac:spMkLst>
            <pc:docMk/>
            <pc:sldMk cId="3332060522" sldId="1202"/>
            <ac:spMk id="2050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08:20:17.289" v="862" actId="20577"/>
          <ac:spMkLst>
            <pc:docMk/>
            <pc:sldMk cId="3332060522" sldId="1202"/>
            <ac:spMk id="2051" creationId="{00000000-0000-0000-0000-000000000000}"/>
          </ac:spMkLst>
        </pc:spChg>
      </pc:sldChg>
      <pc:sldChg chg="ord">
        <pc:chgData name="Saskia Barnden" userId="25b15a6f771d4d60" providerId="LiveId" clId="{ED2492F7-AC2E-41F7-947E-C7F2E0329916}" dt="2024-07-13T08:46:36.677" v="15414"/>
        <pc:sldMkLst>
          <pc:docMk/>
          <pc:sldMk cId="2754664671" sldId="1447"/>
        </pc:sldMkLst>
      </pc:sldChg>
      <pc:sldChg chg="add">
        <pc:chgData name="Saskia Barnden" userId="25b15a6f771d4d60" providerId="LiveId" clId="{ED2492F7-AC2E-41F7-947E-C7F2E0329916}" dt="2024-07-08T13:08:48.115" v="11167"/>
        <pc:sldMkLst>
          <pc:docMk/>
          <pc:sldMk cId="546720392" sldId="1505"/>
        </pc:sldMkLst>
      </pc:sldChg>
      <pc:sldChg chg="del">
        <pc:chgData name="Saskia Barnden" userId="25b15a6f771d4d60" providerId="LiveId" clId="{ED2492F7-AC2E-41F7-947E-C7F2E0329916}" dt="2024-07-08T13:08:40.930" v="11166" actId="2696"/>
        <pc:sldMkLst>
          <pc:docMk/>
          <pc:sldMk cId="1244675646" sldId="1505"/>
        </pc:sldMkLst>
      </pc:sldChg>
      <pc:sldChg chg="modSp mod">
        <pc:chgData name="Saskia Barnden" userId="25b15a6f771d4d60" providerId="LiveId" clId="{ED2492F7-AC2E-41F7-947E-C7F2E0329916}" dt="2024-07-12T13:47:04.065" v="14907" actId="207"/>
        <pc:sldMkLst>
          <pc:docMk/>
          <pc:sldMk cId="3074578948" sldId="1561"/>
        </pc:sldMkLst>
        <pc:spChg chg="mod">
          <ac:chgData name="Saskia Barnden" userId="25b15a6f771d4d60" providerId="LiveId" clId="{ED2492F7-AC2E-41F7-947E-C7F2E0329916}" dt="2024-07-12T13:47:04.065" v="14907" actId="207"/>
          <ac:spMkLst>
            <pc:docMk/>
            <pc:sldMk cId="3074578948" sldId="1561"/>
            <ac:spMk id="20482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8T13:09:31.272" v="11171"/>
        <pc:sldMkLst>
          <pc:docMk/>
          <pc:sldMk cId="441510832" sldId="1563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1954610698" sldId="1563"/>
        </pc:sldMkLst>
      </pc:sldChg>
      <pc:sldChg chg="modSp mod">
        <pc:chgData name="Saskia Barnden" userId="25b15a6f771d4d60" providerId="LiveId" clId="{ED2492F7-AC2E-41F7-947E-C7F2E0329916}" dt="2024-07-13T08:17:23.804" v="15356" actId="14100"/>
        <pc:sldMkLst>
          <pc:docMk/>
          <pc:sldMk cId="27752336" sldId="1569"/>
        </pc:sldMkLst>
        <pc:spChg chg="mod">
          <ac:chgData name="Saskia Barnden" userId="25b15a6f771d4d60" providerId="LiveId" clId="{ED2492F7-AC2E-41F7-947E-C7F2E0329916}" dt="2024-07-12T13:50:03.377" v="14956" actId="1076"/>
          <ac:spMkLst>
            <pc:docMk/>
            <pc:sldMk cId="27752336" sldId="1569"/>
            <ac:spMk id="3" creationId="{1C6F90E8-6497-D41F-6ED7-30E9E29A45ED}"/>
          </ac:spMkLst>
        </pc:spChg>
        <pc:spChg chg="mod">
          <ac:chgData name="Saskia Barnden" userId="25b15a6f771d4d60" providerId="LiveId" clId="{ED2492F7-AC2E-41F7-947E-C7F2E0329916}" dt="2024-07-12T13:50:11.462" v="14957" actId="1076"/>
          <ac:spMkLst>
            <pc:docMk/>
            <pc:sldMk cId="27752336" sldId="1569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3T08:17:23.804" v="15356" actId="14100"/>
          <ac:spMkLst>
            <pc:docMk/>
            <pc:sldMk cId="27752336" sldId="1569"/>
            <ac:spMk id="19459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523712362" sldId="1583"/>
        </pc:sldMkLst>
      </pc:sldChg>
      <pc:sldChg chg="add">
        <pc:chgData name="Saskia Barnden" userId="25b15a6f771d4d60" providerId="LiveId" clId="{ED2492F7-AC2E-41F7-947E-C7F2E0329916}" dt="2024-07-08T13:09:31.272" v="11171"/>
        <pc:sldMkLst>
          <pc:docMk/>
          <pc:sldMk cId="2223540596" sldId="1583"/>
        </pc:sldMkLst>
      </pc:sldChg>
      <pc:sldChg chg="add">
        <pc:chgData name="Saskia Barnden" userId="25b15a6f771d4d60" providerId="LiveId" clId="{ED2492F7-AC2E-41F7-947E-C7F2E0329916}" dt="2024-07-13T08:45:40.223" v="15408"/>
        <pc:sldMkLst>
          <pc:docMk/>
          <pc:sldMk cId="2291881223" sldId="1588"/>
        </pc:sldMkLst>
      </pc:sldChg>
      <pc:sldChg chg="del">
        <pc:chgData name="Saskia Barnden" userId="25b15a6f771d4d60" providerId="LiveId" clId="{ED2492F7-AC2E-41F7-947E-C7F2E0329916}" dt="2024-07-13T08:45:32.832" v="15407" actId="2696"/>
        <pc:sldMkLst>
          <pc:docMk/>
          <pc:sldMk cId="2987420205" sldId="1588"/>
        </pc:sldMkLst>
      </pc:sldChg>
      <pc:sldChg chg="addSp delSp modSp mod">
        <pc:chgData name="Saskia Barnden" userId="25b15a6f771d4d60" providerId="LiveId" clId="{ED2492F7-AC2E-41F7-947E-C7F2E0329916}" dt="2024-07-12T13:58:04.312" v="15177" actId="20577"/>
        <pc:sldMkLst>
          <pc:docMk/>
          <pc:sldMk cId="1382893363" sldId="1591"/>
        </pc:sldMkLst>
        <pc:spChg chg="mod">
          <ac:chgData name="Saskia Barnden" userId="25b15a6f771d4d60" providerId="LiveId" clId="{ED2492F7-AC2E-41F7-947E-C7F2E0329916}" dt="2024-07-10T16:18:07.599" v="14589" actId="1076"/>
          <ac:spMkLst>
            <pc:docMk/>
            <pc:sldMk cId="1382893363" sldId="1591"/>
            <ac:spMk id="3" creationId="{E34BF390-8B0E-AE97-149F-25E180A805A6}"/>
          </ac:spMkLst>
        </pc:spChg>
        <pc:spChg chg="add del">
          <ac:chgData name="Saskia Barnden" userId="25b15a6f771d4d60" providerId="LiveId" clId="{ED2492F7-AC2E-41F7-947E-C7F2E0329916}" dt="2024-07-10T16:15:58.337" v="14572" actId="22"/>
          <ac:spMkLst>
            <pc:docMk/>
            <pc:sldMk cId="1382893363" sldId="1591"/>
            <ac:spMk id="5" creationId="{71B2E47B-1479-7BFF-9A3A-A3C107E7F2F7}"/>
          </ac:spMkLst>
        </pc:spChg>
        <pc:spChg chg="mod">
          <ac:chgData name="Saskia Barnden" userId="25b15a6f771d4d60" providerId="LiveId" clId="{ED2492F7-AC2E-41F7-947E-C7F2E0329916}" dt="2024-07-12T13:58:04.312" v="15177" actId="20577"/>
          <ac:spMkLst>
            <pc:docMk/>
            <pc:sldMk cId="1382893363" sldId="1591"/>
            <ac:spMk id="19459" creationId="{00000000-0000-0000-0000-000000000000}"/>
          </ac:spMkLst>
        </pc:spChg>
        <pc:picChg chg="mod">
          <ac:chgData name="Saskia Barnden" userId="25b15a6f771d4d60" providerId="LiveId" clId="{ED2492F7-AC2E-41F7-947E-C7F2E0329916}" dt="2024-07-10T16:18:07.599" v="14589" actId="1076"/>
          <ac:picMkLst>
            <pc:docMk/>
            <pc:sldMk cId="1382893363" sldId="1591"/>
            <ac:picMk id="2" creationId="{74EFE5D8-21E9-83C3-1BA2-A39BC8583CAD}"/>
          </ac:picMkLst>
        </pc:picChg>
      </pc:sldChg>
      <pc:sldChg chg="modSp mod">
        <pc:chgData name="Saskia Barnden" userId="25b15a6f771d4d60" providerId="LiveId" clId="{ED2492F7-AC2E-41F7-947E-C7F2E0329916}" dt="2024-07-13T08:44:19.069" v="15394" actId="20577"/>
        <pc:sldMkLst>
          <pc:docMk/>
          <pc:sldMk cId="1758919216" sldId="1592"/>
        </pc:sldMkLst>
        <pc:spChg chg="mod">
          <ac:chgData name="Saskia Barnden" userId="25b15a6f771d4d60" providerId="LiveId" clId="{ED2492F7-AC2E-41F7-947E-C7F2E0329916}" dt="2024-07-10T16:10:12.171" v="14317" actId="1076"/>
          <ac:spMkLst>
            <pc:docMk/>
            <pc:sldMk cId="1758919216" sldId="1592"/>
            <ac:spMk id="3" creationId="{56E18488-40F9-4514-515C-655D6B6F32B4}"/>
          </ac:spMkLst>
        </pc:spChg>
        <pc:spChg chg="mod">
          <ac:chgData name="Saskia Barnden" userId="25b15a6f771d4d60" providerId="LiveId" clId="{ED2492F7-AC2E-41F7-947E-C7F2E0329916}" dt="2024-07-10T16:08:24.474" v="14310" actId="20577"/>
          <ac:spMkLst>
            <pc:docMk/>
            <pc:sldMk cId="1758919216" sldId="1592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3T08:44:19.069" v="15394" actId="20577"/>
          <ac:spMkLst>
            <pc:docMk/>
            <pc:sldMk cId="1758919216" sldId="1592"/>
            <ac:spMk id="19459" creationId="{00000000-0000-0000-0000-000000000000}"/>
          </ac:spMkLst>
        </pc:spChg>
        <pc:picChg chg="mod">
          <ac:chgData name="Saskia Barnden" userId="25b15a6f771d4d60" providerId="LiveId" clId="{ED2492F7-AC2E-41F7-947E-C7F2E0329916}" dt="2024-07-10T16:10:12.171" v="14317" actId="1076"/>
          <ac:picMkLst>
            <pc:docMk/>
            <pc:sldMk cId="1758919216" sldId="1592"/>
            <ac:picMk id="2" creationId="{6C73A6C1-A743-6D41-E560-28F07645F1CA}"/>
          </ac:picMkLst>
        </pc:picChg>
      </pc:sldChg>
      <pc:sldChg chg="del">
        <pc:chgData name="Saskia Barnden" userId="25b15a6f771d4d60" providerId="LiveId" clId="{ED2492F7-AC2E-41F7-947E-C7F2E0329916}" dt="2024-07-01T16:30:33.648" v="634" actId="2696"/>
        <pc:sldMkLst>
          <pc:docMk/>
          <pc:sldMk cId="893050643" sldId="1597"/>
        </pc:sldMkLst>
      </pc:sldChg>
      <pc:sldChg chg="modSp add mod">
        <pc:chgData name="Saskia Barnden" userId="25b15a6f771d4d60" providerId="LiveId" clId="{ED2492F7-AC2E-41F7-947E-C7F2E0329916}" dt="2024-07-08T10:44:13.343" v="10448" actId="6549"/>
        <pc:sldMkLst>
          <pc:docMk/>
          <pc:sldMk cId="3818048823" sldId="1597"/>
        </pc:sldMkLst>
        <pc:spChg chg="mod">
          <ac:chgData name="Saskia Barnden" userId="25b15a6f771d4d60" providerId="LiveId" clId="{ED2492F7-AC2E-41F7-947E-C7F2E0329916}" dt="2024-07-08T10:44:13.343" v="10448" actId="6549"/>
          <ac:spMkLst>
            <pc:docMk/>
            <pc:sldMk cId="3818048823" sldId="1597"/>
            <ac:spMk id="19459" creationId="{00000000-0000-0000-0000-000000000000}"/>
          </ac:spMkLst>
        </pc:spChg>
      </pc:sldChg>
      <pc:sldChg chg="modSp mod">
        <pc:chgData name="Saskia Barnden" userId="25b15a6f771d4d60" providerId="LiveId" clId="{ED2492F7-AC2E-41F7-947E-C7F2E0329916}" dt="2024-07-08T14:55:45.414" v="12158" actId="20577"/>
        <pc:sldMkLst>
          <pc:docMk/>
          <pc:sldMk cId="3464183986" sldId="1598"/>
        </pc:sldMkLst>
        <pc:spChg chg="mod">
          <ac:chgData name="Saskia Barnden" userId="25b15a6f771d4d60" providerId="LiveId" clId="{ED2492F7-AC2E-41F7-947E-C7F2E0329916}" dt="2024-07-08T13:59:39.219" v="11980" actId="20577"/>
          <ac:spMkLst>
            <pc:docMk/>
            <pc:sldMk cId="3464183986" sldId="1598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4:55:45.414" v="12158" actId="20577"/>
          <ac:spMkLst>
            <pc:docMk/>
            <pc:sldMk cId="3464183986" sldId="1598"/>
            <ac:spMk id="19459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3:53:24.763" v="7323"/>
        <pc:sldMkLst>
          <pc:docMk/>
          <pc:sldMk cId="2141905692" sldId="1601"/>
        </pc:sldMkLst>
      </pc:sldChg>
      <pc:sldChg chg="modSp del mod">
        <pc:chgData name="Saskia Barnden" userId="25b15a6f771d4d60" providerId="LiveId" clId="{ED2492F7-AC2E-41F7-947E-C7F2E0329916}" dt="2024-07-02T13:53:12.671" v="7322" actId="2696"/>
        <pc:sldMkLst>
          <pc:docMk/>
          <pc:sldMk cId="3481410165" sldId="1601"/>
        </pc:sldMkLst>
        <pc:spChg chg="mod">
          <ac:chgData name="Saskia Barnden" userId="25b15a6f771d4d60" providerId="LiveId" clId="{ED2492F7-AC2E-41F7-947E-C7F2E0329916}" dt="2024-07-01T16:46:46.127" v="840" actId="20577"/>
          <ac:spMkLst>
            <pc:docMk/>
            <pc:sldMk cId="3481410165" sldId="1601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6-28T10:21:28.099" v="359" actId="20577"/>
          <ac:spMkLst>
            <pc:docMk/>
            <pc:sldMk cId="3481410165" sldId="1601"/>
            <ac:spMk id="19459" creationId="{00000000-0000-0000-0000-000000000000}"/>
          </ac:spMkLst>
        </pc:spChg>
      </pc:sldChg>
      <pc:sldChg chg="modSp mod">
        <pc:chgData name="Saskia Barnden" userId="25b15a6f771d4d60" providerId="LiveId" clId="{ED2492F7-AC2E-41F7-947E-C7F2E0329916}" dt="2024-07-12T13:48:48.149" v="14953" actId="20577"/>
        <pc:sldMkLst>
          <pc:docMk/>
          <pc:sldMk cId="630605528" sldId="1604"/>
        </pc:sldMkLst>
        <pc:spChg chg="mod">
          <ac:chgData name="Saskia Barnden" userId="25b15a6f771d4d60" providerId="LiveId" clId="{ED2492F7-AC2E-41F7-947E-C7F2E0329916}" dt="2024-07-12T13:48:48.149" v="14953" actId="20577"/>
          <ac:spMkLst>
            <pc:docMk/>
            <pc:sldMk cId="630605528" sldId="1604"/>
            <ac:spMk id="19459" creationId="{00000000-0000-0000-0000-000000000000}"/>
          </ac:spMkLst>
        </pc:spChg>
      </pc:sldChg>
      <pc:sldChg chg="ord">
        <pc:chgData name="Saskia Barnden" userId="25b15a6f771d4d60" providerId="LiveId" clId="{ED2492F7-AC2E-41F7-947E-C7F2E0329916}" dt="2024-07-13T08:47:07.714" v="15416"/>
        <pc:sldMkLst>
          <pc:docMk/>
          <pc:sldMk cId="1854811122" sldId="1605"/>
        </pc:sldMkLst>
      </pc:sldChg>
      <pc:sldChg chg="ord">
        <pc:chgData name="Saskia Barnden" userId="25b15a6f771d4d60" providerId="LiveId" clId="{ED2492F7-AC2E-41F7-947E-C7F2E0329916}" dt="2024-07-13T08:46:06.133" v="15410"/>
        <pc:sldMkLst>
          <pc:docMk/>
          <pc:sldMk cId="2860254329" sldId="1606"/>
        </pc:sldMkLst>
      </pc:sldChg>
      <pc:sldChg chg="ord">
        <pc:chgData name="Saskia Barnden" userId="25b15a6f771d4d60" providerId="LiveId" clId="{ED2492F7-AC2E-41F7-947E-C7F2E0329916}" dt="2024-07-13T08:46:14.911" v="15412"/>
        <pc:sldMkLst>
          <pc:docMk/>
          <pc:sldMk cId="1912503131" sldId="1607"/>
        </pc:sldMkLst>
      </pc:sldChg>
      <pc:sldChg chg="add">
        <pc:chgData name="Saskia Barnden" userId="25b15a6f771d4d60" providerId="LiveId" clId="{ED2492F7-AC2E-41F7-947E-C7F2E0329916}" dt="2024-07-13T08:49:35.364" v="15427"/>
        <pc:sldMkLst>
          <pc:docMk/>
          <pc:sldMk cId="347861107" sldId="1608"/>
        </pc:sldMkLst>
      </pc:sldChg>
      <pc:sldChg chg="modSp mod">
        <pc:chgData name="Saskia Barnden" userId="25b15a6f771d4d60" providerId="LiveId" clId="{ED2492F7-AC2E-41F7-947E-C7F2E0329916}" dt="2024-07-08T14:59:07.768" v="12212" actId="6549"/>
        <pc:sldMkLst>
          <pc:docMk/>
          <pc:sldMk cId="1185627490" sldId="1608"/>
        </pc:sldMkLst>
        <pc:spChg chg="mod">
          <ac:chgData name="Saskia Barnden" userId="25b15a6f771d4d60" providerId="LiveId" clId="{ED2492F7-AC2E-41F7-947E-C7F2E0329916}" dt="2024-07-08T10:45:24.024" v="10457" actId="207"/>
          <ac:spMkLst>
            <pc:docMk/>
            <pc:sldMk cId="1185627490" sldId="1608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4:59:07.768" v="12212" actId="6549"/>
          <ac:spMkLst>
            <pc:docMk/>
            <pc:sldMk cId="1185627490" sldId="1608"/>
            <ac:spMk id="19459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13T08:49:23.452" v="15426" actId="2696"/>
        <pc:sldMkLst>
          <pc:docMk/>
          <pc:sldMk cId="2346330180" sldId="1608"/>
        </pc:sldMkLst>
      </pc:sldChg>
      <pc:sldChg chg="modSp mod">
        <pc:chgData name="Saskia Barnden" userId="25b15a6f771d4d60" providerId="LiveId" clId="{ED2492F7-AC2E-41F7-947E-C7F2E0329916}" dt="2024-07-13T08:51:07.237" v="15429" actId="207"/>
        <pc:sldMkLst>
          <pc:docMk/>
          <pc:sldMk cId="3701928973" sldId="1610"/>
        </pc:sldMkLst>
        <pc:spChg chg="mod">
          <ac:chgData name="Saskia Barnden" userId="25b15a6f771d4d60" providerId="LiveId" clId="{ED2492F7-AC2E-41F7-947E-C7F2E0329916}" dt="2024-07-13T08:51:07.237" v="15429" actId="207"/>
          <ac:spMkLst>
            <pc:docMk/>
            <pc:sldMk cId="3701928973" sldId="1610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ED2492F7-AC2E-41F7-947E-C7F2E0329916}" dt="2024-07-02T15:40:13.496" v="7857" actId="2696"/>
        <pc:sldMkLst>
          <pc:docMk/>
          <pc:sldMk cId="1945101319" sldId="1616"/>
        </pc:sldMkLst>
        <pc:spChg chg="mod">
          <ac:chgData name="Saskia Barnden" userId="25b15a6f771d4d60" providerId="LiveId" clId="{ED2492F7-AC2E-41F7-947E-C7F2E0329916}" dt="2024-07-02T13:52:20.175" v="7321" actId="20577"/>
          <ac:spMkLst>
            <pc:docMk/>
            <pc:sldMk cId="1945101319" sldId="1616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6-28T10:14:37.482" v="138" actId="20577"/>
          <ac:spMkLst>
            <pc:docMk/>
            <pc:sldMk cId="1945101319" sldId="1616"/>
            <ac:spMk id="19459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5:40:25.387" v="7858"/>
        <pc:sldMkLst>
          <pc:docMk/>
          <pc:sldMk cId="2462641447" sldId="1616"/>
        </pc:sldMkLst>
      </pc:sldChg>
      <pc:sldChg chg="delSp modSp mod">
        <pc:chgData name="Saskia Barnden" userId="25b15a6f771d4d60" providerId="LiveId" clId="{ED2492F7-AC2E-41F7-947E-C7F2E0329916}" dt="2024-07-13T08:12:43.945" v="15216" actId="20577"/>
        <pc:sldMkLst>
          <pc:docMk/>
          <pc:sldMk cId="1522695306" sldId="1620"/>
        </pc:sldMkLst>
        <pc:spChg chg="mod">
          <ac:chgData name="Saskia Barnden" userId="25b15a6f771d4d60" providerId="LiveId" clId="{ED2492F7-AC2E-41F7-947E-C7F2E0329916}" dt="2024-07-02T09:09:05.344" v="2344" actId="403"/>
          <ac:spMkLst>
            <pc:docMk/>
            <pc:sldMk cId="1522695306" sldId="1620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3T08:12:43.945" v="15216" actId="20577"/>
          <ac:spMkLst>
            <pc:docMk/>
            <pc:sldMk cId="1522695306" sldId="1620"/>
            <ac:spMk id="19459" creationId="{00000000-0000-0000-0000-000000000000}"/>
          </ac:spMkLst>
        </pc:spChg>
        <pc:picChg chg="del mod">
          <ac:chgData name="Saskia Barnden" userId="25b15a6f771d4d60" providerId="LiveId" clId="{ED2492F7-AC2E-41F7-947E-C7F2E0329916}" dt="2024-07-02T09:25:22.883" v="2639" actId="478"/>
          <ac:picMkLst>
            <pc:docMk/>
            <pc:sldMk cId="1522695306" sldId="1620"/>
            <ac:picMk id="2" creationId="{2EB0F712-33F3-EAC5-A39F-C9EBFE231C4E}"/>
          </ac:picMkLst>
        </pc:picChg>
      </pc:sldChg>
      <pc:sldChg chg="modSp mod">
        <pc:chgData name="Saskia Barnden" userId="25b15a6f771d4d60" providerId="LiveId" clId="{ED2492F7-AC2E-41F7-947E-C7F2E0329916}" dt="2024-07-10T13:19:46.425" v="12898" actId="20577"/>
        <pc:sldMkLst>
          <pc:docMk/>
          <pc:sldMk cId="3888030403" sldId="1634"/>
        </pc:sldMkLst>
        <pc:spChg chg="mod">
          <ac:chgData name="Saskia Barnden" userId="25b15a6f771d4d60" providerId="LiveId" clId="{ED2492F7-AC2E-41F7-947E-C7F2E0329916}" dt="2024-07-10T13:19:46.425" v="12898" actId="20577"/>
          <ac:spMkLst>
            <pc:docMk/>
            <pc:sldMk cId="3888030403" sldId="1634"/>
            <ac:spMk id="19459" creationId="{00000000-0000-0000-0000-000000000000}"/>
          </ac:spMkLst>
        </pc:spChg>
      </pc:sldChg>
      <pc:sldChg chg="ord">
        <pc:chgData name="Saskia Barnden" userId="25b15a6f771d4d60" providerId="LiveId" clId="{ED2492F7-AC2E-41F7-947E-C7F2E0329916}" dt="2024-07-08T13:08:58.726" v="11169"/>
        <pc:sldMkLst>
          <pc:docMk/>
          <pc:sldMk cId="92175520" sldId="1640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1725962368" sldId="1641"/>
        </pc:sldMkLst>
      </pc:sldChg>
      <pc:sldChg chg="add">
        <pc:chgData name="Saskia Barnden" userId="25b15a6f771d4d60" providerId="LiveId" clId="{ED2492F7-AC2E-41F7-947E-C7F2E0329916}" dt="2024-07-08T13:09:31.272" v="11171"/>
        <pc:sldMkLst>
          <pc:docMk/>
          <pc:sldMk cId="3963295839" sldId="1641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1958693018" sldId="1643"/>
        </pc:sldMkLst>
      </pc:sldChg>
      <pc:sldChg chg="add">
        <pc:chgData name="Saskia Barnden" userId="25b15a6f771d4d60" providerId="LiveId" clId="{ED2492F7-AC2E-41F7-947E-C7F2E0329916}" dt="2024-07-08T13:09:31.272" v="11171"/>
        <pc:sldMkLst>
          <pc:docMk/>
          <pc:sldMk cId="4154591599" sldId="1643"/>
        </pc:sldMkLst>
      </pc:sldChg>
      <pc:sldChg chg="modSp mod">
        <pc:chgData name="Saskia Barnden" userId="25b15a6f771d4d60" providerId="LiveId" clId="{ED2492F7-AC2E-41F7-947E-C7F2E0329916}" dt="2024-07-01T16:28:19.707" v="596" actId="20577"/>
        <pc:sldMkLst>
          <pc:docMk/>
          <pc:sldMk cId="177336972" sldId="1645"/>
        </pc:sldMkLst>
        <pc:spChg chg="mod">
          <ac:chgData name="Saskia Barnden" userId="25b15a6f771d4d60" providerId="LiveId" clId="{ED2492F7-AC2E-41F7-947E-C7F2E0329916}" dt="2024-07-01T16:28:19.707" v="596" actId="20577"/>
          <ac:spMkLst>
            <pc:docMk/>
            <pc:sldMk cId="177336972" sldId="1645"/>
            <ac:spMk id="18434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3:21:23.552" v="12905" actId="948"/>
        <pc:sldMkLst>
          <pc:docMk/>
          <pc:sldMk cId="406803824" sldId="1646"/>
        </pc:sldMkLst>
        <pc:spChg chg="mod">
          <ac:chgData name="Saskia Barnden" userId="25b15a6f771d4d60" providerId="LiveId" clId="{ED2492F7-AC2E-41F7-947E-C7F2E0329916}" dt="2024-07-10T13:21:23.552" v="12905" actId="948"/>
          <ac:spMkLst>
            <pc:docMk/>
            <pc:sldMk cId="406803824" sldId="1646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ED2492F7-AC2E-41F7-947E-C7F2E0329916}" dt="2024-07-08T13:07:52.399" v="11161" actId="2696"/>
        <pc:sldMkLst>
          <pc:docMk/>
          <pc:sldMk cId="2159709413" sldId="1646"/>
        </pc:sldMkLst>
        <pc:spChg chg="mod">
          <ac:chgData name="Saskia Barnden" userId="25b15a6f771d4d60" providerId="LiveId" clId="{ED2492F7-AC2E-41F7-947E-C7F2E0329916}" dt="2024-07-08T11:14:24.914" v="10690" actId="14100"/>
          <ac:spMkLst>
            <pc:docMk/>
            <pc:sldMk cId="2159709413" sldId="1646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1:15:05.990" v="10723" actId="20577"/>
          <ac:spMkLst>
            <pc:docMk/>
            <pc:sldMk cId="2159709413" sldId="1646"/>
            <ac:spMk id="19459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8T13:09:31.272" v="11171"/>
        <pc:sldMkLst>
          <pc:docMk/>
          <pc:sldMk cId="51258828" sldId="1647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3583975479" sldId="1647"/>
        </pc:sldMkLst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834653099" sldId="1648"/>
        </pc:sldMkLst>
      </pc:sldChg>
      <pc:sldChg chg="add">
        <pc:chgData name="Saskia Barnden" userId="25b15a6f771d4d60" providerId="LiveId" clId="{ED2492F7-AC2E-41F7-947E-C7F2E0329916}" dt="2024-07-08T13:09:31.272" v="11171"/>
        <pc:sldMkLst>
          <pc:docMk/>
          <pc:sldMk cId="1846083479" sldId="1648"/>
        </pc:sldMkLst>
      </pc:sldChg>
      <pc:sldChg chg="modSp add mod">
        <pc:chgData name="Saskia Barnden" userId="25b15a6f771d4d60" providerId="LiveId" clId="{ED2492F7-AC2E-41F7-947E-C7F2E0329916}" dt="2024-07-10T16:21:01.628" v="14611" actId="1076"/>
        <pc:sldMkLst>
          <pc:docMk/>
          <pc:sldMk cId="1989008756" sldId="1669"/>
        </pc:sldMkLst>
        <pc:spChg chg="mod">
          <ac:chgData name="Saskia Barnden" userId="25b15a6f771d4d60" providerId="LiveId" clId="{ED2492F7-AC2E-41F7-947E-C7F2E0329916}" dt="2024-07-10T16:20:57.224" v="14610" actId="404"/>
          <ac:spMkLst>
            <pc:docMk/>
            <pc:sldMk cId="1989008756" sldId="1669"/>
            <ac:spMk id="24578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21:01.628" v="14611" actId="1076"/>
          <ac:spMkLst>
            <pc:docMk/>
            <pc:sldMk cId="1989008756" sldId="1669"/>
            <ac:spMk id="94211" creationId="{00000000-0000-0000-0000-000000000000}"/>
          </ac:spMkLst>
        </pc:spChg>
      </pc:sldChg>
      <pc:sldChg chg="modSp del mod">
        <pc:chgData name="Saskia Barnden" userId="25b15a6f771d4d60" providerId="LiveId" clId="{ED2492F7-AC2E-41F7-947E-C7F2E0329916}" dt="2024-07-01T16:25:54.738" v="590" actId="2696"/>
        <pc:sldMkLst>
          <pc:docMk/>
          <pc:sldMk cId="2005064710" sldId="1669"/>
        </pc:sldMkLst>
        <pc:spChg chg="mod">
          <ac:chgData name="Saskia Barnden" userId="25b15a6f771d4d60" providerId="LiveId" clId="{ED2492F7-AC2E-41F7-947E-C7F2E0329916}" dt="2024-06-28T12:20:49.605" v="523" actId="207"/>
          <ac:spMkLst>
            <pc:docMk/>
            <pc:sldMk cId="2005064710" sldId="1669"/>
            <ac:spMk id="24578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08T13:08:19.426" v="11164" actId="2696"/>
        <pc:sldMkLst>
          <pc:docMk/>
          <pc:sldMk cId="3985617216" sldId="1669"/>
        </pc:sldMkLst>
      </pc:sldChg>
      <pc:sldChg chg="del">
        <pc:chgData name="Saskia Barnden" userId="25b15a6f771d4d60" providerId="LiveId" clId="{ED2492F7-AC2E-41F7-947E-C7F2E0329916}" dt="2024-07-01T16:25:54.738" v="590" actId="2696"/>
        <pc:sldMkLst>
          <pc:docMk/>
          <pc:sldMk cId="295066315" sldId="1671"/>
        </pc:sldMkLst>
      </pc:sldChg>
      <pc:sldChg chg="add del">
        <pc:chgData name="Saskia Barnden" userId="25b15a6f771d4d60" providerId="LiveId" clId="{ED2492F7-AC2E-41F7-947E-C7F2E0329916}" dt="2024-07-08T13:08:19.426" v="11164" actId="2696"/>
        <pc:sldMkLst>
          <pc:docMk/>
          <pc:sldMk cId="1215274803" sldId="1671"/>
        </pc:sldMkLst>
      </pc:sldChg>
      <pc:sldChg chg="modSp add mod">
        <pc:chgData name="Saskia Barnden" userId="25b15a6f771d4d60" providerId="LiveId" clId="{ED2492F7-AC2E-41F7-947E-C7F2E0329916}" dt="2024-07-10T16:23:04.930" v="14627" actId="6549"/>
        <pc:sldMkLst>
          <pc:docMk/>
          <pc:sldMk cId="2040064362" sldId="1671"/>
        </pc:sldMkLst>
        <pc:spChg chg="mod">
          <ac:chgData name="Saskia Barnden" userId="25b15a6f771d4d60" providerId="LiveId" clId="{ED2492F7-AC2E-41F7-947E-C7F2E0329916}" dt="2024-07-10T16:22:15.944" v="14623" actId="404"/>
          <ac:spMkLst>
            <pc:docMk/>
            <pc:sldMk cId="2040064362" sldId="1671"/>
            <ac:spMk id="24578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23:04.930" v="14627" actId="6549"/>
          <ac:spMkLst>
            <pc:docMk/>
            <pc:sldMk cId="2040064362" sldId="1671"/>
            <ac:spMk id="94211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08T13:08:19.426" v="11164" actId="2696"/>
        <pc:sldMkLst>
          <pc:docMk/>
          <pc:sldMk cId="2271153144" sldId="1672"/>
        </pc:sldMkLst>
      </pc:sldChg>
      <pc:sldChg chg="del">
        <pc:chgData name="Saskia Barnden" userId="25b15a6f771d4d60" providerId="LiveId" clId="{ED2492F7-AC2E-41F7-947E-C7F2E0329916}" dt="2024-07-01T16:25:54.738" v="590" actId="2696"/>
        <pc:sldMkLst>
          <pc:docMk/>
          <pc:sldMk cId="2844682190" sldId="1672"/>
        </pc:sldMkLst>
      </pc:sldChg>
      <pc:sldChg chg="modSp add mod">
        <pc:chgData name="Saskia Barnden" userId="25b15a6f771d4d60" providerId="LiveId" clId="{ED2492F7-AC2E-41F7-947E-C7F2E0329916}" dt="2024-07-10T16:24:57.237" v="14634" actId="404"/>
        <pc:sldMkLst>
          <pc:docMk/>
          <pc:sldMk cId="3251526659" sldId="1672"/>
        </pc:sldMkLst>
        <pc:spChg chg="mod">
          <ac:chgData name="Saskia Barnden" userId="25b15a6f771d4d60" providerId="LiveId" clId="{ED2492F7-AC2E-41F7-947E-C7F2E0329916}" dt="2024-07-10T16:24:57.237" v="14634" actId="404"/>
          <ac:spMkLst>
            <pc:docMk/>
            <pc:sldMk cId="3251526659" sldId="1672"/>
            <ac:spMk id="24578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23:42.450" v="14629" actId="21"/>
          <ac:spMkLst>
            <pc:docMk/>
            <pc:sldMk cId="3251526659" sldId="1672"/>
            <ac:spMk id="94211" creationId="{00000000-0000-0000-0000-000000000000}"/>
          </ac:spMkLst>
        </pc:spChg>
      </pc:sldChg>
      <pc:sldChg chg="modSp mod">
        <pc:chgData name="Saskia Barnden" userId="25b15a6f771d4d60" providerId="LiveId" clId="{ED2492F7-AC2E-41F7-947E-C7F2E0329916}" dt="2024-07-13T08:19:28.592" v="15384" actId="20577"/>
        <pc:sldMkLst>
          <pc:docMk/>
          <pc:sldMk cId="2990874750" sldId="1680"/>
        </pc:sldMkLst>
        <pc:spChg chg="mod">
          <ac:chgData name="Saskia Barnden" userId="25b15a6f771d4d60" providerId="LiveId" clId="{ED2492F7-AC2E-41F7-947E-C7F2E0329916}" dt="2024-07-13T08:19:28.592" v="15384" actId="20577"/>
          <ac:spMkLst>
            <pc:docMk/>
            <pc:sldMk cId="2990874750" sldId="1680"/>
            <ac:spMk id="19459" creationId="{00000000-0000-0000-0000-000000000000}"/>
          </ac:spMkLst>
        </pc:spChg>
      </pc:sldChg>
      <pc:sldChg chg="del">
        <pc:chgData name="Saskia Barnden" userId="25b15a6f771d4d60" providerId="LiveId" clId="{ED2492F7-AC2E-41F7-947E-C7F2E0329916}" dt="2024-07-08T13:09:17.449" v="11170" actId="2696"/>
        <pc:sldMkLst>
          <pc:docMk/>
          <pc:sldMk cId="2289717894" sldId="1681"/>
        </pc:sldMkLst>
      </pc:sldChg>
      <pc:sldChg chg="add">
        <pc:chgData name="Saskia Barnden" userId="25b15a6f771d4d60" providerId="LiveId" clId="{ED2492F7-AC2E-41F7-947E-C7F2E0329916}" dt="2024-07-08T13:09:31.272" v="11171"/>
        <pc:sldMkLst>
          <pc:docMk/>
          <pc:sldMk cId="4109253144" sldId="1681"/>
        </pc:sldMkLst>
      </pc:sldChg>
      <pc:sldChg chg="add del">
        <pc:chgData name="Saskia Barnden" userId="25b15a6f771d4d60" providerId="LiveId" clId="{ED2492F7-AC2E-41F7-947E-C7F2E0329916}" dt="2024-07-08T13:08:02.629" v="11163" actId="47"/>
        <pc:sldMkLst>
          <pc:docMk/>
          <pc:sldMk cId="585708256" sldId="1682"/>
        </pc:sldMkLst>
      </pc:sldChg>
      <pc:sldChg chg="delSp modSp add del mod">
        <pc:chgData name="Saskia Barnden" userId="25b15a6f771d4d60" providerId="LiveId" clId="{ED2492F7-AC2E-41F7-947E-C7F2E0329916}" dt="2024-07-02T08:20:40.667" v="863" actId="2696"/>
        <pc:sldMkLst>
          <pc:docMk/>
          <pc:sldMk cId="3893866813" sldId="1682"/>
        </pc:sldMkLst>
        <pc:spChg chg="mod">
          <ac:chgData name="Saskia Barnden" userId="25b15a6f771d4d60" providerId="LiveId" clId="{ED2492F7-AC2E-41F7-947E-C7F2E0329916}" dt="2024-07-01T16:45:49.527" v="818" actId="207"/>
          <ac:spMkLst>
            <pc:docMk/>
            <pc:sldMk cId="3893866813" sldId="1682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6-28T10:17:25.732" v="245" actId="20577"/>
          <ac:spMkLst>
            <pc:docMk/>
            <pc:sldMk cId="3893866813" sldId="1682"/>
            <ac:spMk id="19459" creationId="{00000000-0000-0000-0000-000000000000}"/>
          </ac:spMkLst>
        </pc:spChg>
        <pc:picChg chg="del">
          <ac:chgData name="Saskia Barnden" userId="25b15a6f771d4d60" providerId="LiveId" clId="{ED2492F7-AC2E-41F7-947E-C7F2E0329916}" dt="2024-06-28T10:16:01.891" v="149" actId="478"/>
          <ac:picMkLst>
            <pc:docMk/>
            <pc:sldMk cId="3893866813" sldId="1682"/>
            <ac:picMk id="2" creationId="{95319DBA-A4BD-3C0D-D254-52975C0564D9}"/>
          </ac:picMkLst>
        </pc:picChg>
      </pc:sldChg>
      <pc:sldChg chg="add">
        <pc:chgData name="Saskia Barnden" userId="25b15a6f771d4d60" providerId="LiveId" clId="{ED2492F7-AC2E-41F7-947E-C7F2E0329916}" dt="2024-07-01T16:28:11.008" v="592"/>
        <pc:sldMkLst>
          <pc:docMk/>
          <pc:sldMk cId="4039436851" sldId="1683"/>
        </pc:sldMkLst>
      </pc:sldChg>
      <pc:sldChg chg="modSp add del mod">
        <pc:chgData name="Saskia Barnden" userId="25b15a6f771d4d60" providerId="LiveId" clId="{ED2492F7-AC2E-41F7-947E-C7F2E0329916}" dt="2024-07-01T16:29:48.626" v="632" actId="2696"/>
        <pc:sldMkLst>
          <pc:docMk/>
          <pc:sldMk cId="620166693" sldId="1684"/>
        </pc:sldMkLst>
        <pc:spChg chg="mod">
          <ac:chgData name="Saskia Barnden" userId="25b15a6f771d4d60" providerId="LiveId" clId="{ED2492F7-AC2E-41F7-947E-C7F2E0329916}" dt="2024-07-01T16:29:41.035" v="631" actId="20577"/>
          <ac:spMkLst>
            <pc:docMk/>
            <pc:sldMk cId="620166693" sldId="1684"/>
            <ac:spMk id="18434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1T16:29:56.424" v="633"/>
        <pc:sldMkLst>
          <pc:docMk/>
          <pc:sldMk cId="3441601033" sldId="1684"/>
        </pc:sldMkLst>
      </pc:sldChg>
      <pc:sldChg chg="modSp add del mod">
        <pc:chgData name="Saskia Barnden" userId="25b15a6f771d4d60" providerId="LiveId" clId="{ED2492F7-AC2E-41F7-947E-C7F2E0329916}" dt="2024-07-02T13:50:59.928" v="7288" actId="2696"/>
        <pc:sldMkLst>
          <pc:docMk/>
          <pc:sldMk cId="1877056078" sldId="1685"/>
        </pc:sldMkLst>
        <pc:spChg chg="mod">
          <ac:chgData name="Saskia Barnden" userId="25b15a6f771d4d60" providerId="LiveId" clId="{ED2492F7-AC2E-41F7-947E-C7F2E0329916}" dt="2024-07-02T13:50:45.421" v="7287" actId="20577"/>
          <ac:spMkLst>
            <pc:docMk/>
            <pc:sldMk cId="1877056078" sldId="1685"/>
            <ac:spMk id="18434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3:51:28.791" v="7289"/>
        <pc:sldMkLst>
          <pc:docMk/>
          <pc:sldMk cId="2692918070" sldId="1685"/>
        </pc:sldMkLst>
      </pc:sldChg>
      <pc:sldChg chg="delSp modSp add del mod ord">
        <pc:chgData name="Saskia Barnden" userId="25b15a6f771d4d60" providerId="LiveId" clId="{ED2492F7-AC2E-41F7-947E-C7F2E0329916}" dt="2024-07-08T10:43:27.939" v="10442" actId="47"/>
        <pc:sldMkLst>
          <pc:docMk/>
          <pc:sldMk cId="807911839" sldId="1686"/>
        </pc:sldMkLst>
        <pc:spChg chg="mod">
          <ac:chgData name="Saskia Barnden" userId="25b15a6f771d4d60" providerId="LiveId" clId="{ED2492F7-AC2E-41F7-947E-C7F2E0329916}" dt="2024-07-02T09:02:38.695" v="2295" actId="20577"/>
          <ac:spMkLst>
            <pc:docMk/>
            <pc:sldMk cId="807911839" sldId="1686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09:02:49.709" v="2299" actId="20577"/>
          <ac:spMkLst>
            <pc:docMk/>
            <pc:sldMk cId="807911839" sldId="1686"/>
            <ac:spMk id="19459" creationId="{00000000-0000-0000-0000-000000000000}"/>
          </ac:spMkLst>
        </pc:spChg>
        <pc:picChg chg="del mod">
          <ac:chgData name="Saskia Barnden" userId="25b15a6f771d4d60" providerId="LiveId" clId="{ED2492F7-AC2E-41F7-947E-C7F2E0329916}" dt="2024-07-02T09:02:57.643" v="2301" actId="478"/>
          <ac:picMkLst>
            <pc:docMk/>
            <pc:sldMk cId="807911839" sldId="1686"/>
            <ac:picMk id="2" creationId="{2EB0F712-33F3-EAC5-A39F-C9EBFE231C4E}"/>
          </ac:picMkLst>
        </pc:picChg>
      </pc:sldChg>
      <pc:sldChg chg="modSp add mod">
        <pc:chgData name="Saskia Barnden" userId="25b15a6f771d4d60" providerId="LiveId" clId="{ED2492F7-AC2E-41F7-947E-C7F2E0329916}" dt="2024-07-10T16:03:36.620" v="14201" actId="113"/>
        <pc:sldMkLst>
          <pc:docMk/>
          <pc:sldMk cId="3303693364" sldId="1687"/>
        </pc:sldMkLst>
        <pc:spChg chg="mod">
          <ac:chgData name="Saskia Barnden" userId="25b15a6f771d4d60" providerId="LiveId" clId="{ED2492F7-AC2E-41F7-947E-C7F2E0329916}" dt="2024-07-02T09:25:43.048" v="2650" actId="20577"/>
          <ac:spMkLst>
            <pc:docMk/>
            <pc:sldMk cId="3303693364" sldId="1687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03:36.620" v="14201" actId="113"/>
          <ac:spMkLst>
            <pc:docMk/>
            <pc:sldMk cId="3303693364" sldId="168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ED2492F7-AC2E-41F7-947E-C7F2E0329916}" dt="2024-07-02T13:40:33.996" v="6953" actId="2696"/>
        <pc:sldMkLst>
          <pc:docMk/>
          <pc:sldMk cId="469434002" sldId="1688"/>
        </pc:sldMkLst>
        <pc:spChg chg="mod">
          <ac:chgData name="Saskia Barnden" userId="25b15a6f771d4d60" providerId="LiveId" clId="{ED2492F7-AC2E-41F7-947E-C7F2E0329916}" dt="2024-07-02T13:10:10.185" v="5372" actId="20577"/>
          <ac:spMkLst>
            <pc:docMk/>
            <pc:sldMk cId="469434002" sldId="1688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13:01:21.159" v="5355" actId="20577"/>
          <ac:spMkLst>
            <pc:docMk/>
            <pc:sldMk cId="469434002" sldId="1688"/>
            <ac:spMk id="19459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3:40:43.626" v="6954"/>
        <pc:sldMkLst>
          <pc:docMk/>
          <pc:sldMk cId="2838741438" sldId="1688"/>
        </pc:sldMkLst>
      </pc:sldChg>
      <pc:sldChg chg="modSp add del mod ord">
        <pc:chgData name="Saskia Barnden" userId="25b15a6f771d4d60" providerId="LiveId" clId="{ED2492F7-AC2E-41F7-947E-C7F2E0329916}" dt="2024-07-08T13:33:42.094" v="11621" actId="2696"/>
        <pc:sldMkLst>
          <pc:docMk/>
          <pc:sldMk cId="1672859211" sldId="1689"/>
        </pc:sldMkLst>
        <pc:spChg chg="mod">
          <ac:chgData name="Saskia Barnden" userId="25b15a6f771d4d60" providerId="LiveId" clId="{ED2492F7-AC2E-41F7-947E-C7F2E0329916}" dt="2024-07-02T13:10:33.078" v="5376" actId="20577"/>
          <ac:spMkLst>
            <pc:docMk/>
            <pc:sldMk cId="1672859211" sldId="1689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0:54:47.735" v="10512" actId="207"/>
          <ac:spMkLst>
            <pc:docMk/>
            <pc:sldMk cId="1672859211" sldId="1689"/>
            <ac:spMk id="19459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8T13:33:55.085" v="11622"/>
        <pc:sldMkLst>
          <pc:docMk/>
          <pc:sldMk cId="3792794276" sldId="1689"/>
        </pc:sldMkLst>
      </pc:sldChg>
      <pc:sldChg chg="modSp add del mod">
        <pc:chgData name="Saskia Barnden" userId="25b15a6f771d4d60" providerId="LiveId" clId="{ED2492F7-AC2E-41F7-947E-C7F2E0329916}" dt="2024-07-02T13:40:33.996" v="6953" actId="2696"/>
        <pc:sldMkLst>
          <pc:docMk/>
          <pc:sldMk cId="89666688" sldId="1690"/>
        </pc:sldMkLst>
        <pc:spChg chg="mod">
          <ac:chgData name="Saskia Barnden" userId="25b15a6f771d4d60" providerId="LiveId" clId="{ED2492F7-AC2E-41F7-947E-C7F2E0329916}" dt="2024-07-02T13:09:55.738" v="5366" actId="20577"/>
          <ac:spMkLst>
            <pc:docMk/>
            <pc:sldMk cId="89666688" sldId="1690"/>
            <ac:spMk id="18434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02T13:40:43.626" v="6954"/>
        <pc:sldMkLst>
          <pc:docMk/>
          <pc:sldMk cId="1448129202" sldId="1690"/>
        </pc:sldMkLst>
      </pc:sldChg>
      <pc:sldChg chg="add">
        <pc:chgData name="Saskia Barnden" userId="25b15a6f771d4d60" providerId="LiveId" clId="{ED2492F7-AC2E-41F7-947E-C7F2E0329916}" dt="2024-07-08T13:43:45.866" v="11764"/>
        <pc:sldMkLst>
          <pc:docMk/>
          <pc:sldMk cId="945675922" sldId="1691"/>
        </pc:sldMkLst>
      </pc:sldChg>
      <pc:sldChg chg="modSp add del mod">
        <pc:chgData name="Saskia Barnden" userId="25b15a6f771d4d60" providerId="LiveId" clId="{ED2492F7-AC2E-41F7-947E-C7F2E0329916}" dt="2024-07-08T13:43:07.538" v="11761" actId="2696"/>
        <pc:sldMkLst>
          <pc:docMk/>
          <pc:sldMk cId="3105680275" sldId="1691"/>
        </pc:sldMkLst>
        <pc:spChg chg="mod">
          <ac:chgData name="Saskia Barnden" userId="25b15a6f771d4d60" providerId="LiveId" clId="{ED2492F7-AC2E-41F7-947E-C7F2E0329916}" dt="2024-07-02T14:01:22.214" v="7664" actId="20577"/>
          <ac:spMkLst>
            <pc:docMk/>
            <pc:sldMk cId="3105680275" sldId="1691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3:42:57.772" v="11760"/>
          <ac:spMkLst>
            <pc:docMk/>
            <pc:sldMk cId="3105680275" sldId="1691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08T13:43:27.039" v="11763" actId="2696"/>
        <pc:sldMkLst>
          <pc:docMk/>
          <pc:sldMk cId="3705301327" sldId="1691"/>
        </pc:sldMkLst>
      </pc:sldChg>
      <pc:sldChg chg="modSp add del mod">
        <pc:chgData name="Saskia Barnden" userId="25b15a6f771d4d60" providerId="LiveId" clId="{ED2492F7-AC2E-41F7-947E-C7F2E0329916}" dt="2024-07-02T16:24:52.195" v="8997" actId="2696"/>
        <pc:sldMkLst>
          <pc:docMk/>
          <pc:sldMk cId="2273736267" sldId="1692"/>
        </pc:sldMkLst>
        <pc:spChg chg="mod">
          <ac:chgData name="Saskia Barnden" userId="25b15a6f771d4d60" providerId="LiveId" clId="{ED2492F7-AC2E-41F7-947E-C7F2E0329916}" dt="2024-07-02T14:00:58.415" v="7663" actId="20577"/>
          <ac:spMkLst>
            <pc:docMk/>
            <pc:sldMk cId="2273736267" sldId="1692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13:50:19.462" v="7281" actId="20577"/>
          <ac:spMkLst>
            <pc:docMk/>
            <pc:sldMk cId="2273736267" sldId="1692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02T16:28:08.057" v="9073" actId="20577"/>
        <pc:sldMkLst>
          <pc:docMk/>
          <pc:sldMk cId="2608545041" sldId="1692"/>
        </pc:sldMkLst>
        <pc:spChg chg="mod">
          <ac:chgData name="Saskia Barnden" userId="25b15a6f771d4d60" providerId="LiveId" clId="{ED2492F7-AC2E-41F7-947E-C7F2E0329916}" dt="2024-07-02T16:27:56.374" v="9067" actId="20577"/>
          <ac:spMkLst>
            <pc:docMk/>
            <pc:sldMk cId="2608545041" sldId="1692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2T16:28:08.057" v="9073" actId="20577"/>
          <ac:spMkLst>
            <pc:docMk/>
            <pc:sldMk cId="2608545041" sldId="1692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4:33:33.382" v="13964" actId="948"/>
        <pc:sldMkLst>
          <pc:docMk/>
          <pc:sldMk cId="4205643655" sldId="1693"/>
        </pc:sldMkLst>
        <pc:spChg chg="mod">
          <ac:chgData name="Saskia Barnden" userId="25b15a6f771d4d60" providerId="LiveId" clId="{ED2492F7-AC2E-41F7-947E-C7F2E0329916}" dt="2024-07-02T13:43:18.458" v="6970" actId="20577"/>
          <ac:spMkLst>
            <pc:docMk/>
            <pc:sldMk cId="4205643655" sldId="1693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4:33:33.382" v="13964" actId="948"/>
          <ac:spMkLst>
            <pc:docMk/>
            <pc:sldMk cId="4205643655" sldId="1693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2T13:43:20.894" v="14903" actId="207"/>
        <pc:sldMkLst>
          <pc:docMk/>
          <pc:sldMk cId="3709230208" sldId="1694"/>
        </pc:sldMkLst>
        <pc:spChg chg="mod">
          <ac:chgData name="Saskia Barnden" userId="25b15a6f771d4d60" providerId="LiveId" clId="{ED2492F7-AC2E-41F7-947E-C7F2E0329916}" dt="2024-07-12T13:43:20.894" v="14903" actId="207"/>
          <ac:spMkLst>
            <pc:docMk/>
            <pc:sldMk cId="3709230208" sldId="1694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2T13:45:44.239" v="14906" actId="948"/>
        <pc:sldMkLst>
          <pc:docMk/>
          <pc:sldMk cId="4121075423" sldId="1695"/>
        </pc:sldMkLst>
        <pc:spChg chg="mod">
          <ac:chgData name="Saskia Barnden" userId="25b15a6f771d4d60" providerId="LiveId" clId="{ED2492F7-AC2E-41F7-947E-C7F2E0329916}" dt="2024-07-12T13:45:44.239" v="14906" actId="948"/>
          <ac:spMkLst>
            <pc:docMk/>
            <pc:sldMk cId="4121075423" sldId="1695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ED2492F7-AC2E-41F7-947E-C7F2E0329916}" dt="2024-07-08T10:33:58.189" v="10371" actId="2696"/>
        <pc:sldMkLst>
          <pc:docMk/>
          <pc:sldMk cId="3044005484" sldId="1696"/>
        </pc:sldMkLst>
        <pc:spChg chg="mod">
          <ac:chgData name="Saskia Barnden" userId="25b15a6f771d4d60" providerId="LiveId" clId="{ED2492F7-AC2E-41F7-947E-C7F2E0329916}" dt="2024-07-08T10:33:50.665" v="10370" actId="1076"/>
          <ac:spMkLst>
            <pc:docMk/>
            <pc:sldMk cId="3044005484" sldId="1696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ED2492F7-AC2E-41F7-947E-C7F2E0329916}" dt="2024-07-13T08:48:04.963" v="15424" actId="2696"/>
        <pc:sldMkLst>
          <pc:docMk/>
          <pc:sldMk cId="4061073608" sldId="1696"/>
        </pc:sldMkLst>
        <pc:spChg chg="mod">
          <ac:chgData name="Saskia Barnden" userId="25b15a6f771d4d60" providerId="LiveId" clId="{ED2492F7-AC2E-41F7-947E-C7F2E0329916}" dt="2024-07-13T08:47:56.066" v="15423" actId="6549"/>
          <ac:spMkLst>
            <pc:docMk/>
            <pc:sldMk cId="4061073608" sldId="1696"/>
            <ac:spMk id="18434" creationId="{00000000-0000-0000-0000-000000000000}"/>
          </ac:spMkLst>
        </pc:spChg>
      </pc:sldChg>
      <pc:sldChg chg="add">
        <pc:chgData name="Saskia Barnden" userId="25b15a6f771d4d60" providerId="LiveId" clId="{ED2492F7-AC2E-41F7-947E-C7F2E0329916}" dt="2024-07-13T08:48:11.902" v="15425"/>
        <pc:sldMkLst>
          <pc:docMk/>
          <pc:sldMk cId="4121462722" sldId="1696"/>
        </pc:sldMkLst>
      </pc:sldChg>
      <pc:sldChg chg="modSp del mod">
        <pc:chgData name="Saskia Barnden" userId="25b15a6f771d4d60" providerId="LiveId" clId="{ED2492F7-AC2E-41F7-947E-C7F2E0329916}" dt="2024-07-08T10:00:57.677" v="9552" actId="2696"/>
        <pc:sldMkLst>
          <pc:docMk/>
          <pc:sldMk cId="2553275741" sldId="1699"/>
        </pc:sldMkLst>
        <pc:spChg chg="mod">
          <ac:chgData name="Saskia Barnden" userId="25b15a6f771d4d60" providerId="LiveId" clId="{ED2492F7-AC2E-41F7-947E-C7F2E0329916}" dt="2024-07-08T08:06:25.638" v="9551" actId="20577"/>
          <ac:spMkLst>
            <pc:docMk/>
            <pc:sldMk cId="2553275741" sldId="169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2906521929" sldId="1699"/>
        </pc:sldMkLst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140560221" sldId="1700"/>
        </pc:sldMkLst>
      </pc:sldChg>
      <pc:sldChg chg="del">
        <pc:chgData name="Saskia Barnden" userId="25b15a6f771d4d60" providerId="LiveId" clId="{ED2492F7-AC2E-41F7-947E-C7F2E0329916}" dt="2024-07-08T10:00:57.677" v="9552" actId="2696"/>
        <pc:sldMkLst>
          <pc:docMk/>
          <pc:sldMk cId="1318038484" sldId="1700"/>
        </pc:sldMkLst>
      </pc:sldChg>
      <pc:sldChg chg="del">
        <pc:chgData name="Saskia Barnden" userId="25b15a6f771d4d60" providerId="LiveId" clId="{ED2492F7-AC2E-41F7-947E-C7F2E0329916}" dt="2024-07-08T10:00:57.677" v="9552" actId="2696"/>
        <pc:sldMkLst>
          <pc:docMk/>
          <pc:sldMk cId="1928054563" sldId="1701"/>
        </pc:sldMkLst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2510705552" sldId="1701"/>
        </pc:sldMkLst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3095111430" sldId="1702"/>
        </pc:sldMkLst>
      </pc:sldChg>
      <pc:sldChg chg="del">
        <pc:chgData name="Saskia Barnden" userId="25b15a6f771d4d60" providerId="LiveId" clId="{ED2492F7-AC2E-41F7-947E-C7F2E0329916}" dt="2024-07-08T10:00:57.677" v="9552" actId="2696"/>
        <pc:sldMkLst>
          <pc:docMk/>
          <pc:sldMk cId="3482497554" sldId="1702"/>
        </pc:sldMkLst>
      </pc:sldChg>
      <pc:sldChg chg="del">
        <pc:chgData name="Saskia Barnden" userId="25b15a6f771d4d60" providerId="LiveId" clId="{ED2492F7-AC2E-41F7-947E-C7F2E0329916}" dt="2024-07-08T10:00:57.677" v="9552" actId="2696"/>
        <pc:sldMkLst>
          <pc:docMk/>
          <pc:sldMk cId="938250433" sldId="1703"/>
        </pc:sldMkLst>
      </pc:sldChg>
      <pc:sldChg chg="add del">
        <pc:chgData name="Saskia Barnden" userId="25b15a6f771d4d60" providerId="LiveId" clId="{ED2492F7-AC2E-41F7-947E-C7F2E0329916}" dt="2024-07-08T10:01:42.014" v="9554" actId="47"/>
        <pc:sldMkLst>
          <pc:docMk/>
          <pc:sldMk cId="2014977248" sldId="1703"/>
        </pc:sldMkLst>
      </pc:sldChg>
      <pc:sldChg chg="modSp mod">
        <pc:chgData name="Saskia Barnden" userId="25b15a6f771d4d60" providerId="LiveId" clId="{ED2492F7-AC2E-41F7-947E-C7F2E0329916}" dt="2024-07-12T13:49:04.699" v="14954" actId="1076"/>
        <pc:sldMkLst>
          <pc:docMk/>
          <pc:sldMk cId="358978890" sldId="1706"/>
        </pc:sldMkLst>
        <pc:spChg chg="mod">
          <ac:chgData name="Saskia Barnden" userId="25b15a6f771d4d60" providerId="LiveId" clId="{ED2492F7-AC2E-41F7-947E-C7F2E0329916}" dt="2024-07-12T13:49:04.699" v="14954" actId="1076"/>
          <ac:spMkLst>
            <pc:docMk/>
            <pc:sldMk cId="358978890" sldId="170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ED2492F7-AC2E-41F7-947E-C7F2E0329916}" dt="2024-07-08T13:07:52.399" v="11161" actId="2696"/>
        <pc:sldMkLst>
          <pc:docMk/>
          <pc:sldMk cId="168628161" sldId="1707"/>
        </pc:sldMkLst>
        <pc:spChg chg="mod">
          <ac:chgData name="Saskia Barnden" userId="25b15a6f771d4d60" providerId="LiveId" clId="{ED2492F7-AC2E-41F7-947E-C7F2E0329916}" dt="2024-07-08T11:13:48.408" v="10686" actId="14100"/>
          <ac:spMkLst>
            <pc:docMk/>
            <pc:sldMk cId="168628161" sldId="1707"/>
            <ac:spMk id="18434" creationId="{00000000-0000-0000-0000-000000000000}"/>
          </ac:spMkLst>
        </pc:spChg>
        <pc:spChg chg="mod">
          <ac:chgData name="Saskia Barnden" userId="25b15a6f771d4d60" providerId="LiveId" clId="{ED2492F7-AC2E-41F7-947E-C7F2E0329916}" dt="2024-07-08T11:14:00.177" v="10688" actId="1076"/>
          <ac:spMkLst>
            <pc:docMk/>
            <pc:sldMk cId="168628161" sldId="1707"/>
            <ac:spMk id="19459" creationId="{00000000-0000-0000-0000-000000000000}"/>
          </ac:spMkLst>
        </pc:spChg>
      </pc:sldChg>
      <pc:sldChg chg="modSp mod">
        <pc:chgData name="Saskia Barnden" userId="25b15a6f771d4d60" providerId="LiveId" clId="{ED2492F7-AC2E-41F7-947E-C7F2E0329916}" dt="2024-07-12T13:59:10.862" v="15190" actId="20577"/>
        <pc:sldMkLst>
          <pc:docMk/>
          <pc:sldMk cId="2512154826" sldId="1707"/>
        </pc:sldMkLst>
        <pc:spChg chg="mod">
          <ac:chgData name="Saskia Barnden" userId="25b15a6f771d4d60" providerId="LiveId" clId="{ED2492F7-AC2E-41F7-947E-C7F2E0329916}" dt="2024-07-12T13:59:10.862" v="15190" actId="20577"/>
          <ac:spMkLst>
            <pc:docMk/>
            <pc:sldMk cId="2512154826" sldId="1707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3:29:31.565" v="13346" actId="20577"/>
        <pc:sldMkLst>
          <pc:docMk/>
          <pc:sldMk cId="2574140511" sldId="1707"/>
        </pc:sldMkLst>
        <pc:spChg chg="mod">
          <ac:chgData name="Saskia Barnden" userId="25b15a6f771d4d60" providerId="LiveId" clId="{ED2492F7-AC2E-41F7-947E-C7F2E0329916}" dt="2024-07-10T13:29:31.565" v="13346" actId="20577"/>
          <ac:spMkLst>
            <pc:docMk/>
            <pc:sldMk cId="2574140511" sldId="1707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6:21:55.009" v="14622" actId="1076"/>
        <pc:sldMkLst>
          <pc:docMk/>
          <pc:sldMk cId="2207263050" sldId="1708"/>
        </pc:sldMkLst>
        <pc:spChg chg="mod">
          <ac:chgData name="Saskia Barnden" userId="25b15a6f771d4d60" providerId="LiveId" clId="{ED2492F7-AC2E-41F7-947E-C7F2E0329916}" dt="2024-07-10T16:21:48.725" v="14621" actId="20577"/>
          <ac:spMkLst>
            <pc:docMk/>
            <pc:sldMk cId="2207263050" sldId="1708"/>
            <ac:spMk id="24578" creationId="{00000000-0000-0000-0000-000000000000}"/>
          </ac:spMkLst>
        </pc:spChg>
        <pc:spChg chg="mod">
          <ac:chgData name="Saskia Barnden" userId="25b15a6f771d4d60" providerId="LiveId" clId="{ED2492F7-AC2E-41F7-947E-C7F2E0329916}" dt="2024-07-10T16:21:55.009" v="14622" actId="1076"/>
          <ac:spMkLst>
            <pc:docMk/>
            <pc:sldMk cId="2207263050" sldId="1708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ED2492F7-AC2E-41F7-947E-C7F2E0329916}" dt="2024-07-10T16:24:42.453" v="14633" actId="3626"/>
        <pc:sldMkLst>
          <pc:docMk/>
          <pc:sldMk cId="4223910186" sldId="1709"/>
        </pc:sldMkLst>
        <pc:spChg chg="mod">
          <ac:chgData name="Saskia Barnden" userId="25b15a6f771d4d60" providerId="LiveId" clId="{ED2492F7-AC2E-41F7-947E-C7F2E0329916}" dt="2024-07-10T16:24:42.453" v="14633" actId="3626"/>
          <ac:spMkLst>
            <pc:docMk/>
            <pc:sldMk cId="4223910186" sldId="1709"/>
            <ac:spMk id="94211" creationId="{00000000-0000-0000-0000-000000000000}"/>
          </ac:spMkLst>
        </pc:spChg>
      </pc:sldChg>
      <pc:sldChg chg="modSp mod">
        <pc:chgData name="Saskia Barnden" userId="25b15a6f771d4d60" providerId="LiveId" clId="{ED2492F7-AC2E-41F7-947E-C7F2E0329916}" dt="2024-07-12T13:57:16.717" v="15175" actId="948"/>
        <pc:sldMkLst>
          <pc:docMk/>
          <pc:sldMk cId="1910802980" sldId="1711"/>
        </pc:sldMkLst>
        <pc:spChg chg="mod">
          <ac:chgData name="Saskia Barnden" userId="25b15a6f771d4d60" providerId="LiveId" clId="{ED2492F7-AC2E-41F7-947E-C7F2E0329916}" dt="2024-07-12T13:57:16.717" v="15175" actId="948"/>
          <ac:spMkLst>
            <pc:docMk/>
            <pc:sldMk cId="1910802980" sldId="1711"/>
            <ac:spMk id="19459" creationId="{00000000-0000-0000-0000-000000000000}"/>
          </ac:spMkLst>
        </pc:spChg>
      </pc:sldChg>
    </pc:docChg>
  </pc:docChgLst>
  <pc:docChgLst>
    <pc:chgData name="Saskia Barnden" userId="25b15a6f771d4d60" providerId="LiveId" clId="{848757E6-E863-451D-A814-C9F68D9E727E}"/>
    <pc:docChg chg="undo custSel addSld delSld modSld sldOrd">
      <pc:chgData name="Saskia Barnden" userId="25b15a6f771d4d60" providerId="LiveId" clId="{848757E6-E863-451D-A814-C9F68D9E727E}" dt="2023-12-01T11:41:28.380" v="81248" actId="207"/>
      <pc:docMkLst>
        <pc:docMk/>
      </pc:docMkLst>
      <pc:sldChg chg="modSp mod">
        <pc:chgData name="Saskia Barnden" userId="25b15a6f771d4d60" providerId="LiveId" clId="{848757E6-E863-451D-A814-C9F68D9E727E}" dt="2023-11-28T15:15:49.098" v="72751" actId="20577"/>
        <pc:sldMkLst>
          <pc:docMk/>
          <pc:sldMk cId="3332060522" sldId="1202"/>
        </pc:sldMkLst>
        <pc:spChg chg="mod">
          <ac:chgData name="Saskia Barnden" userId="25b15a6f771d4d60" providerId="LiveId" clId="{848757E6-E863-451D-A814-C9F68D9E727E}" dt="2023-11-28T15:15:49.098" v="72751" actId="20577"/>
          <ac:spMkLst>
            <pc:docMk/>
            <pc:sldMk cId="3332060522" sldId="1202"/>
            <ac:spMk id="2050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7:46:32.156" v="18649" actId="403"/>
          <ac:spMkLst>
            <pc:docMk/>
            <pc:sldMk cId="3332060522" sldId="1202"/>
            <ac:spMk id="2051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30T13:17:35.033" v="78521" actId="47"/>
        <pc:sldMkLst>
          <pc:docMk/>
          <pc:sldMk cId="2300501975" sldId="1356"/>
        </pc:sldMkLst>
        <pc:spChg chg="mod">
          <ac:chgData name="Saskia Barnden" userId="25b15a6f771d4d60" providerId="LiveId" clId="{848757E6-E863-451D-A814-C9F68D9E727E}" dt="2023-11-15T09:51:44.982" v="1596" actId="20577"/>
          <ac:spMkLst>
            <pc:docMk/>
            <pc:sldMk cId="2300501975" sldId="1356"/>
            <ac:spMk id="24578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6:30:40.451" v="74228" actId="47"/>
        <pc:sldMkLst>
          <pc:docMk/>
          <pc:sldMk cId="1362361544" sldId="1357"/>
        </pc:sldMkLst>
      </pc:sldChg>
      <pc:sldChg chg="modSp del mod">
        <pc:chgData name="Saskia Barnden" userId="25b15a6f771d4d60" providerId="LiveId" clId="{848757E6-E863-451D-A814-C9F68D9E727E}" dt="2023-11-21T15:07:52.136" v="38895" actId="2696"/>
        <pc:sldMkLst>
          <pc:docMk/>
          <pc:sldMk cId="4048516489" sldId="1357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4048516489" sldId="135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2:32:12.742" v="1567" actId="6549"/>
          <ac:spMkLst>
            <pc:docMk/>
            <pc:sldMk cId="4048516489" sldId="1357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30T13:17:35.033" v="78521" actId="47"/>
        <pc:sldMkLst>
          <pc:docMk/>
          <pc:sldMk cId="4159601648" sldId="1417"/>
        </pc:sldMkLst>
        <pc:spChg chg="mod">
          <ac:chgData name="Saskia Barnden" userId="25b15a6f771d4d60" providerId="LiveId" clId="{848757E6-E863-451D-A814-C9F68D9E727E}" dt="2023-11-15T09:51:32.663" v="1585" actId="20577"/>
          <ac:spMkLst>
            <pc:docMk/>
            <pc:sldMk cId="4159601648" sldId="1417"/>
            <ac:spMk id="2355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520806977" sldId="1422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805346411" sldId="1422"/>
        </pc:sldMkLst>
      </pc:sldChg>
      <pc:sldChg chg="modSp add del setBg">
        <pc:chgData name="Saskia Barnden" userId="25b15a6f771d4d60" providerId="LiveId" clId="{848757E6-E863-451D-A814-C9F68D9E727E}" dt="2023-11-21T15:07:24.688" v="38894" actId="47"/>
        <pc:sldMkLst>
          <pc:docMk/>
          <pc:sldMk cId="99606417" sldId="1427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99606417" sldId="1427"/>
            <ac:spMk id="29" creationId="{00000000-0000-0000-0000-000000000000}"/>
          </ac:spMkLst>
        </pc:spChg>
      </pc:sldChg>
      <pc:sldChg chg="delSp modSp del mod">
        <pc:chgData name="Saskia Barnden" userId="25b15a6f771d4d60" providerId="LiveId" clId="{848757E6-E863-451D-A814-C9F68D9E727E}" dt="2023-11-16T17:49:37.239" v="18665" actId="2696"/>
        <pc:sldMkLst>
          <pc:docMk/>
          <pc:sldMk cId="1505139435" sldId="1427"/>
        </pc:sldMkLst>
        <pc:spChg chg="del">
          <ac:chgData name="Saskia Barnden" userId="25b15a6f771d4d60" providerId="LiveId" clId="{848757E6-E863-451D-A814-C9F68D9E727E}" dt="2023-11-13T11:45:50.721" v="243" actId="478"/>
          <ac:spMkLst>
            <pc:docMk/>
            <pc:sldMk cId="1505139435" sldId="1427"/>
            <ac:spMk id="21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1:44:57.340" v="242"/>
          <ac:spMkLst>
            <pc:docMk/>
            <pc:sldMk cId="1505139435" sldId="1427"/>
            <ac:spMk id="23" creationId="{00000000-0000-0000-0000-000000000000}"/>
          </ac:spMkLst>
        </pc:spChg>
        <pc:spChg chg="mod">
          <ac:chgData name="Saskia Barnden" userId="25b15a6f771d4d60" providerId="LiveId" clId="{848757E6-E863-451D-A814-C9F68D9E727E}" dt="2023-11-13T11:46:19.639" v="254" actId="20577"/>
          <ac:spMkLst>
            <pc:docMk/>
            <pc:sldMk cId="1505139435" sldId="1427"/>
            <ac:spMk id="29" creationId="{00000000-0000-0000-0000-000000000000}"/>
          </ac:spMkLst>
        </pc:spChg>
      </pc:sldChg>
      <pc:sldChg chg="addSp delSp modSp del mod">
        <pc:chgData name="Saskia Barnden" userId="25b15a6f771d4d60" providerId="LiveId" clId="{848757E6-E863-451D-A814-C9F68D9E727E}" dt="2023-11-28T12:59:57.975" v="72396" actId="2696"/>
        <pc:sldMkLst>
          <pc:docMk/>
          <pc:sldMk cId="1763765971" sldId="1447"/>
        </pc:sldMkLst>
        <pc:spChg chg="mod">
          <ac:chgData name="Saskia Barnden" userId="25b15a6f771d4d60" providerId="LiveId" clId="{848757E6-E863-451D-A814-C9F68D9E727E}" dt="2023-11-21T14:36:18.310" v="38251" actId="692"/>
          <ac:spMkLst>
            <pc:docMk/>
            <pc:sldMk cId="1763765971" sldId="1447"/>
            <ac:spMk id="2" creationId="{8B773571-7F94-FEB6-1F2F-4D9C059DA9B4}"/>
          </ac:spMkLst>
        </pc:spChg>
        <pc:spChg chg="mod">
          <ac:chgData name="Saskia Barnden" userId="25b15a6f771d4d60" providerId="LiveId" clId="{848757E6-E863-451D-A814-C9F68D9E727E}" dt="2023-11-21T14:38:21.803" v="38264" actId="14100"/>
          <ac:spMkLst>
            <pc:docMk/>
            <pc:sldMk cId="1763765971" sldId="1447"/>
            <ac:spMk id="3" creationId="{909711FF-476F-79F8-4290-3286E555821E}"/>
          </ac:spMkLst>
        </pc:spChg>
        <pc:spChg chg="add mod">
          <ac:chgData name="Saskia Barnden" userId="25b15a6f771d4d60" providerId="LiveId" clId="{848757E6-E863-451D-A814-C9F68D9E727E}" dt="2023-11-21T14:31:04.471" v="38235" actId="207"/>
          <ac:spMkLst>
            <pc:docMk/>
            <pc:sldMk cId="1763765971" sldId="1447"/>
            <ac:spMk id="5" creationId="{B8A522A0-4FCE-13D7-BB37-FAAE9B37DB64}"/>
          </ac:spMkLst>
        </pc:spChg>
        <pc:spChg chg="mod">
          <ac:chgData name="Saskia Barnden" userId="25b15a6f771d4d60" providerId="LiveId" clId="{848757E6-E863-451D-A814-C9F68D9E727E}" dt="2023-11-21T14:31:43.099" v="38240" actId="20577"/>
          <ac:spMkLst>
            <pc:docMk/>
            <pc:sldMk cId="1763765971" sldId="1447"/>
            <ac:spMk id="28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1T14:29:28.791" v="38226" actId="478"/>
          <ac:spMkLst>
            <pc:docMk/>
            <pc:sldMk cId="1763765971" sldId="1447"/>
            <ac:spMk id="30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7:51:53.520" v="18701" actId="20577"/>
          <ac:spMkLst>
            <pc:docMk/>
            <pc:sldMk cId="1763765971" sldId="1447"/>
            <ac:spMk id="37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09.196" v="38253" actId="1076"/>
          <ac:spMkLst>
            <pc:docMk/>
            <pc:sldMk cId="1763765971" sldId="1447"/>
            <ac:spMk id="4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5:51.735" v="38249" actId="692"/>
          <ac:spMkLst>
            <pc:docMk/>
            <pc:sldMk cId="1763765971" sldId="1447"/>
            <ac:spMk id="45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45.877" v="38258" actId="1076"/>
          <ac:spMkLst>
            <pc:docMk/>
            <pc:sldMk cId="1763765971" sldId="1447"/>
            <ac:spMk id="50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48.072" v="38293" actId="1076"/>
          <ac:spMkLst>
            <pc:docMk/>
            <pc:sldMk cId="1763765971" sldId="1447"/>
            <ac:spMk id="103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4:41:35.462" v="38294" actId="478"/>
          <ac:spMkLst>
            <pc:docMk/>
            <pc:sldMk cId="1763765971" sldId="1447"/>
            <ac:spMk id="10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37:24.697" v="38256" actId="14100"/>
          <ac:spMkLst>
            <pc:docMk/>
            <pc:sldMk cId="1763765971" sldId="1447"/>
            <ac:spMk id="108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07.633" v="38271" actId="6549"/>
          <ac:spMkLst>
            <pc:docMk/>
            <pc:sldMk cId="1763765971" sldId="1447"/>
            <ac:spMk id="111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0:22.170" v="38280" actId="20577"/>
          <ac:spMkLst>
            <pc:docMk/>
            <pc:sldMk cId="1763765971" sldId="1447"/>
            <ac:spMk id="124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3:00:07.278" v="72397"/>
        <pc:sldMkLst>
          <pc:docMk/>
          <pc:sldMk cId="2754664671" sldId="144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406222814" sldId="145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885032153" sldId="145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550145660" sldId="145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152697420" sldId="1457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979033317" sldId="1458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3905599541" sldId="1458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905599541" sldId="1458"/>
            <ac:spMk id="16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905599541" sldId="1458"/>
            <ac:spMk id="33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21T13:33:13.280" v="38095" actId="47"/>
        <pc:sldMkLst>
          <pc:docMk/>
          <pc:sldMk cId="667961262" sldId="1464"/>
        </pc:sldMkLst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667961262" sldId="1464"/>
            <ac:spMk id="2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57:14.730" v="72387"/>
        <pc:sldMkLst>
          <pc:docMk/>
          <pc:sldMk cId="1197403127" sldId="1466"/>
        </pc:sldMkLst>
      </pc:sldChg>
      <pc:sldChg chg="delSp modSp mod ord">
        <pc:chgData name="Saskia Barnden" userId="25b15a6f771d4d60" providerId="LiveId" clId="{848757E6-E863-451D-A814-C9F68D9E727E}" dt="2023-11-24T13:40:42.218" v="61427"/>
        <pc:sldMkLst>
          <pc:docMk/>
          <pc:sldMk cId="3477116655" sldId="1466"/>
        </pc:sldMkLst>
        <pc:spChg chg="del mod">
          <ac:chgData name="Saskia Barnden" userId="25b15a6f771d4d60" providerId="LiveId" clId="{848757E6-E863-451D-A814-C9F68D9E727E}" dt="2023-11-21T14:45:22.999" v="38302" actId="478"/>
          <ac:spMkLst>
            <pc:docMk/>
            <pc:sldMk cId="3477116655" sldId="1466"/>
            <ac:spMk id="2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19.711" v="38300" actId="207"/>
          <ac:spMkLst>
            <pc:docMk/>
            <pc:sldMk cId="3477116655" sldId="1466"/>
            <ac:spMk id="5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22.961" v="38085" actId="478"/>
          <ac:spMkLst>
            <pc:docMk/>
            <pc:sldMk cId="3477116655" sldId="1466"/>
            <ac:spMk id="6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19.031" v="38084" actId="478"/>
          <ac:spMkLst>
            <pc:docMk/>
            <pc:sldMk cId="3477116655" sldId="1466"/>
            <ac:spMk id="18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47.049" v="38301" actId="692"/>
          <ac:spMkLst>
            <pc:docMk/>
            <pc:sldMk cId="3477116655" sldId="1466"/>
            <ac:spMk id="19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3:29:47.801" v="38083" actId="14100"/>
          <ac:spMkLst>
            <pc:docMk/>
            <pc:sldMk cId="3477116655" sldId="1466"/>
            <ac:spMk id="20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4:44:10.517" v="38299" actId="207"/>
          <ac:spMkLst>
            <pc:docMk/>
            <pc:sldMk cId="3477116655" sldId="1466"/>
            <ac:spMk id="27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3:31:14.436" v="38090" actId="20577"/>
          <ac:spMkLst>
            <pc:docMk/>
            <pc:sldMk cId="3477116655" sldId="1466"/>
            <ac:spMk id="29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30:27.143" v="38086" actId="478"/>
          <ac:spMkLst>
            <pc:docMk/>
            <pc:sldMk cId="3477116655" sldId="1466"/>
            <ac:spMk id="30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56:50.572" v="72386" actId="2696"/>
        <pc:sldMkLst>
          <pc:docMk/>
          <pc:sldMk cId="3830421393" sldId="1466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077334122" sldId="147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853193750" sldId="1475"/>
        </pc:sldMkLst>
      </pc:sldChg>
      <pc:sldChg chg="modSp mod">
        <pc:chgData name="Saskia Barnden" userId="25b15a6f771d4d60" providerId="LiveId" clId="{848757E6-E863-451D-A814-C9F68D9E727E}" dt="2023-11-16T17:15:28.937" v="17155" actId="20577"/>
        <pc:sldMkLst>
          <pc:docMk/>
          <pc:sldMk cId="3429281635" sldId="1487"/>
        </pc:sldMkLst>
        <pc:spChg chg="mod">
          <ac:chgData name="Saskia Barnden" userId="25b15a6f771d4d60" providerId="LiveId" clId="{848757E6-E863-451D-A814-C9F68D9E727E}" dt="2023-11-16T17:15:28.937" v="17155" actId="20577"/>
          <ac:spMkLst>
            <pc:docMk/>
            <pc:sldMk cId="3429281635" sldId="1487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3:19:25.442" v="37816" actId="47"/>
        <pc:sldMkLst>
          <pc:docMk/>
          <pc:sldMk cId="2292804690" sldId="1488"/>
        </pc:sldMkLst>
        <pc:spChg chg="mod">
          <ac:chgData name="Saskia Barnden" userId="25b15a6f771d4d60" providerId="LiveId" clId="{848757E6-E863-451D-A814-C9F68D9E727E}" dt="2023-11-21T13:19:07.139" v="37815" actId="20577"/>
          <ac:spMkLst>
            <pc:docMk/>
            <pc:sldMk cId="2292804690" sldId="148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2292804690" sldId="1488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6:49.666" v="374" actId="2696"/>
        <pc:sldMkLst>
          <pc:docMk/>
          <pc:sldMk cId="2857446667" sldId="1488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572708512" sldId="150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808010097" sldId="150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4147844065" sldId="1511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4235655755" sldId="1511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65375902" sldId="1512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888197395" sldId="1512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728270219" sldId="1513"/>
        </pc:sldMkLst>
      </pc:sldChg>
      <pc:sldChg chg="add del ord">
        <pc:chgData name="Saskia Barnden" userId="25b15a6f771d4d60" providerId="LiveId" clId="{848757E6-E863-451D-A814-C9F68D9E727E}" dt="2023-11-16T17:54:05.160" v="18749" actId="2696"/>
        <pc:sldMkLst>
          <pc:docMk/>
          <pc:sldMk cId="1433815000" sldId="1513"/>
        </pc:sldMkLst>
      </pc:sldChg>
      <pc:sldChg chg="modSp add del">
        <pc:chgData name="Saskia Barnden" userId="25b15a6f771d4d60" providerId="LiveId" clId="{848757E6-E863-451D-A814-C9F68D9E727E}" dt="2023-11-21T16:10:06.395" v="40376" actId="47"/>
        <pc:sldMkLst>
          <pc:docMk/>
          <pc:sldMk cId="1064917599" sldId="1514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064917599" sldId="1514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7T10:24:18.028" v="21143" actId="2696"/>
        <pc:sldMkLst>
          <pc:docMk/>
          <pc:sldMk cId="3126239052" sldId="1514"/>
        </pc:sldMkLst>
        <pc:spChg chg="mod">
          <ac:chgData name="Saskia Barnden" userId="25b15a6f771d4d60" providerId="LiveId" clId="{848757E6-E863-451D-A814-C9F68D9E727E}" dt="2023-11-17T10:23:39.194" v="21140" actId="20577"/>
          <ac:spMkLst>
            <pc:docMk/>
            <pc:sldMk cId="3126239052" sldId="151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5T09:58:54.885" v="1705" actId="207"/>
          <ac:spMkLst>
            <pc:docMk/>
            <pc:sldMk cId="3126239052" sldId="1514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613827464" sldId="151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267170560" sldId="1515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1750991795" sldId="1516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3497851673" sldId="151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497851673" sldId="151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2262509836" sldId="1517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2761191626" sldId="1517"/>
        </pc:sldMkLst>
      </pc:sldChg>
      <pc:sldChg chg="del">
        <pc:chgData name="Saskia Barnden" userId="25b15a6f771d4d60" providerId="LiveId" clId="{848757E6-E863-451D-A814-C9F68D9E727E}" dt="2023-11-13T12:01:34.578" v="413" actId="2696"/>
        <pc:sldMkLst>
          <pc:docMk/>
          <pc:sldMk cId="1336228650" sldId="1518"/>
        </pc:sldMkLst>
      </pc:sldChg>
      <pc:sldChg chg="add">
        <pc:chgData name="Saskia Barnden" userId="25b15a6f771d4d60" providerId="LiveId" clId="{848757E6-E863-451D-A814-C9F68D9E727E}" dt="2023-11-28T15:43:55.042" v="73186"/>
        <pc:sldMkLst>
          <pc:docMk/>
          <pc:sldMk cId="2428384153" sldId="1518"/>
        </pc:sldMkLst>
      </pc:sldChg>
      <pc:sldChg chg="delSp modSp add del mod ord">
        <pc:chgData name="Saskia Barnden" userId="25b15a6f771d4d60" providerId="LiveId" clId="{848757E6-E863-451D-A814-C9F68D9E727E}" dt="2023-11-28T15:43:31.581" v="73185" actId="2696"/>
        <pc:sldMkLst>
          <pc:docMk/>
          <pc:sldMk cId="2491800234" sldId="1518"/>
        </pc:sldMkLst>
        <pc:spChg chg="mod">
          <ac:chgData name="Saskia Barnden" userId="25b15a6f771d4d60" providerId="LiveId" clId="{848757E6-E863-451D-A814-C9F68D9E727E}" dt="2023-11-23T14:40:17.179" v="57224" actId="207"/>
          <ac:spMkLst>
            <pc:docMk/>
            <pc:sldMk cId="2491800234" sldId="1518"/>
            <ac:spMk id="2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16.279" v="38066" actId="478"/>
          <ac:spMkLst>
            <pc:docMk/>
            <pc:sldMk cId="2491800234" sldId="1518"/>
            <ac:spMk id="3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1T13:27:44.324" v="38077"/>
          <ac:spMkLst>
            <pc:docMk/>
            <pc:sldMk cId="2491800234" sldId="1518"/>
            <ac:spMk id="5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25.058" v="38068" actId="478"/>
          <ac:spMkLst>
            <pc:docMk/>
            <pc:sldMk cId="2491800234" sldId="1518"/>
            <ac:spMk id="6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7:20.754" v="38067" actId="478"/>
          <ac:spMkLst>
            <pc:docMk/>
            <pc:sldMk cId="2491800234" sldId="1518"/>
            <ac:spMk id="7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8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9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0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1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9:04.410" v="72395" actId="478"/>
          <ac:spMkLst>
            <pc:docMk/>
            <pc:sldMk cId="2491800234" sldId="1518"/>
            <ac:spMk id="12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3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5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37:12.516" v="73128" actId="1076"/>
          <ac:spMkLst>
            <pc:docMk/>
            <pc:sldMk cId="2491800234" sldId="1518"/>
            <ac:spMk id="16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5:36:36.289" v="73123" actId="478"/>
          <ac:spMkLst>
            <pc:docMk/>
            <pc:sldMk cId="2491800234" sldId="1518"/>
            <ac:spMk id="17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5:36:36.289" v="73123" actId="478"/>
          <ac:spMkLst>
            <pc:docMk/>
            <pc:sldMk cId="2491800234" sldId="1518"/>
            <ac:spMk id="18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5:36:30.802" v="73122" actId="478"/>
          <ac:spMkLst>
            <pc:docMk/>
            <pc:sldMk cId="2491800234" sldId="1518"/>
            <ac:spMk id="19" creationId="{00000000-0000-0000-0000-000000000000}"/>
          </ac:spMkLst>
        </pc:spChg>
        <pc:spChg chg="del">
          <ac:chgData name="Saskia Barnden" userId="25b15a6f771d4d60" providerId="LiveId" clId="{848757E6-E863-451D-A814-C9F68D9E727E}" dt="2023-11-21T13:28:30.038" v="38079" actId="478"/>
          <ac:spMkLst>
            <pc:docMk/>
            <pc:sldMk cId="2491800234" sldId="1518"/>
            <ac:spMk id="20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1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2:58:44.365" v="72392" actId="478"/>
          <ac:spMkLst>
            <pc:docMk/>
            <pc:sldMk cId="2491800234" sldId="1518"/>
            <ac:spMk id="22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39.207" v="72391" actId="478"/>
          <ac:spMkLst>
            <pc:docMk/>
            <pc:sldMk cId="2491800234" sldId="1518"/>
            <ac:spMk id="23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4" creationId="{00000000-0000-0000-0000-000000000000}"/>
          </ac:spMkLst>
        </pc:spChg>
        <pc:spChg chg="del mod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5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48.428" v="72393" actId="478"/>
          <ac:spMkLst>
            <pc:docMk/>
            <pc:sldMk cId="2491800234" sldId="1518"/>
            <ac:spMk id="26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7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29" creationId="{00000000-0000-0000-0000-000000000000}"/>
          </ac:spMkLst>
        </pc:spChg>
        <pc:spChg chg="del">
          <ac:chgData name="Saskia Barnden" userId="25b15a6f771d4d60" providerId="LiveId" clId="{848757E6-E863-451D-A814-C9F68D9E727E}" dt="2023-11-28T12:58:58.554" v="72394" actId="478"/>
          <ac:spMkLst>
            <pc:docMk/>
            <pc:sldMk cId="2491800234" sldId="1518"/>
            <ac:spMk id="30" creationId="{00000000-0000-0000-0000-000000000000}"/>
          </ac:spMkLst>
        </pc:spChg>
      </pc:sldChg>
      <pc:sldChg chg="ord">
        <pc:chgData name="Saskia Barnden" userId="25b15a6f771d4d60" providerId="LiveId" clId="{848757E6-E863-451D-A814-C9F68D9E727E}" dt="2023-11-28T12:12:17.554" v="70802"/>
        <pc:sldMkLst>
          <pc:docMk/>
          <pc:sldMk cId="767234040" sldId="1520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15521499" sldId="1521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942763521" sldId="1521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368288921" sldId="1522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391683612" sldId="1522"/>
        </pc:sldMkLst>
      </pc:sldChg>
      <pc:sldChg chg="modSp add">
        <pc:chgData name="Saskia Barnden" userId="25b15a6f771d4d60" providerId="LiveId" clId="{848757E6-E863-451D-A814-C9F68D9E727E}" dt="2023-11-22T14:54:09.112" v="46882"/>
        <pc:sldMkLst>
          <pc:docMk/>
          <pc:sldMk cId="2321613986" sldId="1523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321613986" sldId="1523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21T16:11:13.780" v="40386" actId="2696"/>
        <pc:sldMkLst>
          <pc:docMk/>
          <pc:sldMk cId="3951999972" sldId="1523"/>
        </pc:sldMkLst>
        <pc:spChg chg="mod">
          <ac:chgData name="Saskia Barnden" userId="25b15a6f771d4d60" providerId="LiveId" clId="{848757E6-E863-451D-A814-C9F68D9E727E}" dt="2023-11-21T16:11:05.758" v="40385" actId="20577"/>
          <ac:spMkLst>
            <pc:docMk/>
            <pc:sldMk cId="3951999972" sldId="152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8:11:52.396" v="19420" actId="20577"/>
          <ac:spMkLst>
            <pc:docMk/>
            <pc:sldMk cId="3951999972" sldId="1523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2:40.109" v="356" actId="2696"/>
        <pc:sldMkLst>
          <pc:docMk/>
          <pc:sldMk cId="1196074210" sldId="152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837671749" sldId="152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681365649" sldId="1526"/>
        </pc:sldMkLst>
      </pc:sldChg>
      <pc:sldChg chg="del">
        <pc:chgData name="Saskia Barnden" userId="25b15a6f771d4d60" providerId="LiveId" clId="{848757E6-E863-451D-A814-C9F68D9E727E}" dt="2023-11-13T11:52:40.109" v="356" actId="2696"/>
        <pc:sldMkLst>
          <pc:docMk/>
          <pc:sldMk cId="3739457901" sldId="1526"/>
        </pc:sldMkLst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1799362556" sldId="1527"/>
        </pc:sldMkLst>
      </pc:sldChg>
      <pc:sldChg chg="modSp del mod">
        <pc:chgData name="Saskia Barnden" userId="25b15a6f771d4d60" providerId="LiveId" clId="{848757E6-E863-451D-A814-C9F68D9E727E}" dt="2023-11-21T15:53:24.600" v="40177" actId="2696"/>
        <pc:sldMkLst>
          <pc:docMk/>
          <pc:sldMk cId="3367824992" sldId="1527"/>
        </pc:sldMkLst>
        <pc:spChg chg="mod">
          <ac:chgData name="Saskia Barnden" userId="25b15a6f771d4d60" providerId="LiveId" clId="{848757E6-E863-451D-A814-C9F68D9E727E}" dt="2023-11-21T15:52:57.168" v="40155" actId="20577"/>
          <ac:spMkLst>
            <pc:docMk/>
            <pc:sldMk cId="3367824992" sldId="152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5:18.320" v="38891" actId="20577"/>
          <ac:spMkLst>
            <pc:docMk/>
            <pc:sldMk cId="3367824992" sldId="152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780765102" sldId="1529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733776640" sldId="1529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062276088" sldId="153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833024152" sldId="153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480408205" sldId="153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627969462" sldId="153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68503225" sldId="1534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2810452037" sldId="1534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208397211" sldId="1536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4076734517" sldId="1536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2622044127" sldId="153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958833256" sldId="1537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078863199" sldId="1538"/>
        </pc:sldMkLst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3226502045" sldId="1538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134326549" sldId="1541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957975120" sldId="1541"/>
        </pc:sldMkLst>
      </pc:sldChg>
      <pc:sldChg chg="modSp del mod">
        <pc:chgData name="Saskia Barnden" userId="25b15a6f771d4d60" providerId="LiveId" clId="{848757E6-E863-451D-A814-C9F68D9E727E}" dt="2023-11-13T12:02:39.266" v="434" actId="2696"/>
        <pc:sldMkLst>
          <pc:docMk/>
          <pc:sldMk cId="772890584" sldId="1542"/>
        </pc:sldMkLst>
        <pc:spChg chg="mod">
          <ac:chgData name="Saskia Barnden" userId="25b15a6f771d4d60" providerId="LiveId" clId="{848757E6-E863-451D-A814-C9F68D9E727E}" dt="2023-11-13T12:02:32.170" v="433" actId="20577"/>
          <ac:spMkLst>
            <pc:docMk/>
            <pc:sldMk cId="772890584" sldId="1542"/>
            <ac:spMk id="18434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1T15:01:37.738" v="38799" actId="47"/>
        <pc:sldMkLst>
          <pc:docMk/>
          <pc:sldMk cId="3390060749" sldId="1542"/>
        </pc:sldMkLst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3390060749" sldId="154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3390060749" sldId="1542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497702265" sldId="1546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3407242297" sldId="1546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1855065392" sldId="1547"/>
        </pc:sldMkLst>
      </pc:sldChg>
      <pc:sldChg chg="del">
        <pc:chgData name="Saskia Barnden" userId="25b15a6f771d4d60" providerId="LiveId" clId="{848757E6-E863-451D-A814-C9F68D9E727E}" dt="2023-11-13T11:54:10.087" v="358" actId="2696"/>
        <pc:sldMkLst>
          <pc:docMk/>
          <pc:sldMk cId="2347637749" sldId="1547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33616153" sldId="1550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3311498245" sldId="1550"/>
        </pc:sldMkLst>
      </pc:sldChg>
      <pc:sldChg chg="modSp add del mod ord">
        <pc:chgData name="Saskia Barnden" userId="25b15a6f771d4d60" providerId="LiveId" clId="{848757E6-E863-451D-A814-C9F68D9E727E}" dt="2023-11-28T12:25:22.979" v="71368" actId="2696"/>
        <pc:sldMkLst>
          <pc:docMk/>
          <pc:sldMk cId="2662437504" sldId="1551"/>
        </pc:sldMkLst>
        <pc:spChg chg="mod">
          <ac:chgData name="Saskia Barnden" userId="25b15a6f771d4d60" providerId="LiveId" clId="{848757E6-E863-451D-A814-C9F68D9E727E}" dt="2023-11-21T11:04:19.792" v="34477" actId="20577"/>
          <ac:spMkLst>
            <pc:docMk/>
            <pc:sldMk cId="2662437504" sldId="155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662437504" sldId="1551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25:41.961" v="71369"/>
        <pc:sldMkLst>
          <pc:docMk/>
          <pc:sldMk cId="2838950638" sldId="1551"/>
        </pc:sldMkLst>
      </pc:sldChg>
      <pc:sldChg chg="del">
        <pc:chgData name="Saskia Barnden" userId="25b15a6f771d4d60" providerId="LiveId" clId="{848757E6-E863-451D-A814-C9F68D9E727E}" dt="2023-11-13T11:55:01.323" v="360" actId="2696"/>
        <pc:sldMkLst>
          <pc:docMk/>
          <pc:sldMk cId="4191565037" sldId="1551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156351031" sldId="1552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56351031" sldId="1552"/>
            <ac:spMk id="2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282394540" sldId="1552"/>
        </pc:sldMkLst>
      </pc:sldChg>
      <pc:sldChg chg="del">
        <pc:chgData name="Saskia Barnden" userId="25b15a6f771d4d60" providerId="LiveId" clId="{848757E6-E863-451D-A814-C9F68D9E727E}" dt="2023-11-13T12:04:59.625" v="448" actId="2696"/>
        <pc:sldMkLst>
          <pc:docMk/>
          <pc:sldMk cId="1617952000" sldId="1553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159314521" sldId="1553"/>
        </pc:sldMkLst>
      </pc:sldChg>
      <pc:sldChg chg="modSp del">
        <pc:chgData name="Saskia Barnden" userId="25b15a6f771d4d60" providerId="LiveId" clId="{848757E6-E863-451D-A814-C9F68D9E727E}" dt="2023-11-21T15:07:24.688" v="38894" actId="47"/>
        <pc:sldMkLst>
          <pc:docMk/>
          <pc:sldMk cId="2915712242" sldId="1554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915712242" sldId="1554"/>
            <ac:spMk id="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7:54:58.860" v="18751" actId="2696"/>
        <pc:sldMkLst>
          <pc:docMk/>
          <pc:sldMk cId="39271202" sldId="1555"/>
        </pc:sldMkLst>
        <pc:spChg chg="mod">
          <ac:chgData name="Saskia Barnden" userId="25b15a6f771d4d60" providerId="LiveId" clId="{848757E6-E863-451D-A814-C9F68D9E727E}" dt="2023-11-13T11:58:33.500" v="391" actId="20577"/>
          <ac:spMkLst>
            <pc:docMk/>
            <pc:sldMk cId="39271202" sldId="1555"/>
            <ac:spMk id="18434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1:58:06.470" v="376" actId="2696"/>
        <pc:sldMkLst>
          <pc:docMk/>
          <pc:sldMk cId="668194720" sldId="1555"/>
        </pc:sldMkLst>
      </pc:sldChg>
      <pc:sldChg chg="add del">
        <pc:chgData name="Saskia Barnden" userId="25b15a6f771d4d60" providerId="LiveId" clId="{848757E6-E863-451D-A814-C9F68D9E727E}" dt="2023-11-21T15:07:24.688" v="38894" actId="47"/>
        <pc:sldMkLst>
          <pc:docMk/>
          <pc:sldMk cId="2083261497" sldId="1555"/>
        </pc:sldMkLst>
      </pc:sldChg>
      <pc:sldChg chg="modSp add del">
        <pc:chgData name="Saskia Barnden" userId="25b15a6f771d4d60" providerId="LiveId" clId="{848757E6-E863-451D-A814-C9F68D9E727E}" dt="2023-11-21T15:07:24.688" v="38894" actId="47"/>
        <pc:sldMkLst>
          <pc:docMk/>
          <pc:sldMk cId="1906257993" sldId="155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1906257993" sldId="1556"/>
            <ac:spMk id="18434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13T12:00:03.776" v="411" actId="2696"/>
        <pc:sldMkLst>
          <pc:docMk/>
          <pc:sldMk cId="1988025246" sldId="1556"/>
        </pc:sldMkLst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675937271" sldId="1557"/>
        </pc:sldMkLst>
        <pc:spChg chg="mod">
          <ac:chgData name="Saskia Barnden" userId="25b15a6f771d4d60" providerId="LiveId" clId="{848757E6-E863-451D-A814-C9F68D9E727E}" dt="2023-11-13T11:52:16.005" v="355" actId="20577"/>
          <ac:spMkLst>
            <pc:docMk/>
            <pc:sldMk cId="675937271" sldId="1557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2026039118" sldId="1558"/>
        </pc:sldMkLst>
        <pc:spChg chg="mod">
          <ac:chgData name="Saskia Barnden" userId="25b15a6f771d4d60" providerId="LiveId" clId="{848757E6-E863-451D-A814-C9F68D9E727E}" dt="2023-11-13T11:59:41.211" v="410" actId="20577"/>
          <ac:spMkLst>
            <pc:docMk/>
            <pc:sldMk cId="2026039118" sldId="1558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5:07:24.688" v="38894" actId="47"/>
        <pc:sldMkLst>
          <pc:docMk/>
          <pc:sldMk cId="3623711909" sldId="1559"/>
        </pc:sldMkLst>
        <pc:spChg chg="mod">
          <ac:chgData name="Saskia Barnden" userId="25b15a6f771d4d60" providerId="LiveId" clId="{848757E6-E863-451D-A814-C9F68D9E727E}" dt="2023-11-13T12:04:43.180" v="447" actId="20577"/>
          <ac:spMkLst>
            <pc:docMk/>
            <pc:sldMk cId="3623711909" sldId="1559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3T12:21:18.245" v="1193" actId="47"/>
        <pc:sldMkLst>
          <pc:docMk/>
          <pc:sldMk cId="2469978874" sldId="1560"/>
        </pc:sldMkLst>
      </pc:sldChg>
      <pc:sldChg chg="addSp modSp add mod">
        <pc:chgData name="Saskia Barnden" userId="25b15a6f771d4d60" providerId="LiveId" clId="{848757E6-E863-451D-A814-C9F68D9E727E}" dt="2023-11-30T23:27:22.721" v="80668" actId="948"/>
        <pc:sldMkLst>
          <pc:docMk/>
          <pc:sldMk cId="3074578948" sldId="1561"/>
        </pc:sldMkLst>
        <pc:spChg chg="mod">
          <ac:chgData name="Saskia Barnden" userId="25b15a6f771d4d60" providerId="LiveId" clId="{848757E6-E863-451D-A814-C9F68D9E727E}" dt="2023-11-30T23:27:22.721" v="80668" actId="948"/>
          <ac:spMkLst>
            <pc:docMk/>
            <pc:sldMk cId="3074578948" sldId="1561"/>
            <ac:spMk id="20482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6:50.988" v="80666" actId="1076"/>
          <ac:picMkLst>
            <pc:docMk/>
            <pc:sldMk cId="3074578948" sldId="1561"/>
            <ac:picMk id="2" creationId="{DA33D9D1-5C80-CEFB-EA50-008DE3186851}"/>
          </ac:picMkLst>
        </pc:picChg>
      </pc:sldChg>
      <pc:sldChg chg="modSp add mod">
        <pc:chgData name="Saskia Barnden" userId="25b15a6f771d4d60" providerId="LiveId" clId="{848757E6-E863-451D-A814-C9F68D9E727E}" dt="2023-11-30T23:33:22.586" v="80696" actId="207"/>
        <pc:sldMkLst>
          <pc:docMk/>
          <pc:sldMk cId="4098830610" sldId="1562"/>
        </pc:sldMkLst>
        <pc:spChg chg="mod">
          <ac:chgData name="Saskia Barnden" userId="25b15a6f771d4d60" providerId="LiveId" clId="{848757E6-E863-451D-A814-C9F68D9E727E}" dt="2023-11-30T23:33:22.586" v="80696" actId="207"/>
          <ac:spMkLst>
            <pc:docMk/>
            <pc:sldMk cId="4098830610" sldId="1562"/>
            <ac:spMk id="20482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14:39.604" v="80778" actId="1076"/>
        <pc:sldMkLst>
          <pc:docMk/>
          <pc:sldMk cId="1954610698" sldId="1563"/>
        </pc:sldMkLst>
        <pc:spChg chg="add mod">
          <ac:chgData name="Saskia Barnden" userId="25b15a6f771d4d60" providerId="LiveId" clId="{848757E6-E863-451D-A814-C9F68D9E727E}" dt="2023-12-01T11:14:39.604" v="80778" actId="1076"/>
          <ac:spMkLst>
            <pc:docMk/>
            <pc:sldMk cId="1954610698" sldId="1563"/>
            <ac:spMk id="3" creationId="{2811EFD6-87F1-D031-B6BB-6CB63DE96CB1}"/>
          </ac:spMkLst>
        </pc:spChg>
        <pc:spChg chg="mod">
          <ac:chgData name="Saskia Barnden" userId="25b15a6f771d4d60" providerId="LiveId" clId="{848757E6-E863-451D-A814-C9F68D9E727E}" dt="2023-12-01T11:13:11.634" v="80754" actId="207"/>
          <ac:spMkLst>
            <pc:docMk/>
            <pc:sldMk cId="1954610698" sldId="1563"/>
            <ac:spMk id="20482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2-01T11:12:17.617" v="80741" actId="1076"/>
          <ac:picMkLst>
            <pc:docMk/>
            <pc:sldMk cId="1954610698" sldId="1563"/>
            <ac:picMk id="2" creationId="{2416E80F-A303-8988-E61A-55C7A2C630FF}"/>
          </ac:picMkLst>
        </pc:picChg>
      </pc:sldChg>
      <pc:sldChg chg="modSp add del mod">
        <pc:chgData name="Saskia Barnden" userId="25b15a6f771d4d60" providerId="LiveId" clId="{848757E6-E863-451D-A814-C9F68D9E727E}" dt="2023-11-13T12:43:03.430" v="1569" actId="2696"/>
        <pc:sldMkLst>
          <pc:docMk/>
          <pc:sldMk cId="2451565055" sldId="1563"/>
        </pc:sldMkLst>
        <pc:spChg chg="mod">
          <ac:chgData name="Saskia Barnden" userId="25b15a6f771d4d60" providerId="LiveId" clId="{848757E6-E863-451D-A814-C9F68D9E727E}" dt="2023-11-13T12:26:37.927" v="1431" actId="20577"/>
          <ac:spMkLst>
            <pc:docMk/>
            <pc:sldMk cId="2451565055" sldId="1563"/>
            <ac:spMk id="20482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24T17:53:35.201" v="69348" actId="47"/>
        <pc:sldMkLst>
          <pc:docMk/>
          <pc:sldMk cId="2714247143" sldId="1564"/>
        </pc:sldMkLst>
        <pc:spChg chg="mod">
          <ac:chgData name="Saskia Barnden" userId="25b15a6f771d4d60" providerId="LiveId" clId="{848757E6-E863-451D-A814-C9F68D9E727E}" dt="2023-11-16T12:39:46.570" v="13960" actId="20577"/>
          <ac:spMkLst>
            <pc:docMk/>
            <pc:sldMk cId="2714247143" sldId="1564"/>
            <ac:spMk id="20482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1T15:53:57.248" v="40179" actId="47"/>
        <pc:sldMkLst>
          <pc:docMk/>
          <pc:sldMk cId="72610457" sldId="1565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72610457" sldId="156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3T12:30:13.133" v="1537" actId="2696"/>
        <pc:sldMkLst>
          <pc:docMk/>
          <pc:sldMk cId="2405143857" sldId="1565"/>
        </pc:sldMkLst>
      </pc:sldChg>
      <pc:sldChg chg="modSp add del mod">
        <pc:chgData name="Saskia Barnden" userId="25b15a6f771d4d60" providerId="LiveId" clId="{848757E6-E863-451D-A814-C9F68D9E727E}" dt="2023-11-17T10:24:18.028" v="21143" actId="2696"/>
        <pc:sldMkLst>
          <pc:docMk/>
          <pc:sldMk cId="281265152" sldId="1566"/>
        </pc:sldMkLst>
        <pc:spChg chg="mod">
          <ac:chgData name="Saskia Barnden" userId="25b15a6f771d4d60" providerId="LiveId" clId="{848757E6-E863-451D-A814-C9F68D9E727E}" dt="2023-11-17T10:14:49.887" v="21072" actId="20577"/>
          <ac:spMkLst>
            <pc:docMk/>
            <pc:sldMk cId="281265152" sldId="156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0:17:33.085" v="21082" actId="20577"/>
          <ac:spMkLst>
            <pc:docMk/>
            <pc:sldMk cId="281265152" sldId="156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1T16:10:24.555" v="40377" actId="47"/>
        <pc:sldMkLst>
          <pc:docMk/>
          <pc:sldMk cId="2691489575" sldId="1566"/>
        </pc:sldMkLst>
      </pc:sldChg>
      <pc:sldChg chg="modSp add del mod ord">
        <pc:chgData name="Saskia Barnden" userId="25b15a6f771d4d60" providerId="LiveId" clId="{848757E6-E863-451D-A814-C9F68D9E727E}" dt="2023-11-21T15:00:53.861" v="38798" actId="47"/>
        <pc:sldMkLst>
          <pc:docMk/>
          <pc:sldMk cId="26391949" sldId="1567"/>
        </pc:sldMkLst>
        <pc:spChg chg="mod">
          <ac:chgData name="Saskia Barnden" userId="25b15a6f771d4d60" providerId="LiveId" clId="{848757E6-E863-451D-A814-C9F68D9E727E}" dt="2023-11-16T17:59:11.692" v="18867" actId="20577"/>
          <ac:spMkLst>
            <pc:docMk/>
            <pc:sldMk cId="26391949" sldId="156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54.726" v="37668"/>
          <ac:spMkLst>
            <pc:docMk/>
            <pc:sldMk cId="26391949" sldId="1567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3:13:14.249" v="72558" actId="2696"/>
        <pc:sldMkLst>
          <pc:docMk/>
          <pc:sldMk cId="611721137" sldId="1568"/>
        </pc:sldMkLst>
      </pc:sldChg>
      <pc:sldChg chg="add">
        <pc:chgData name="Saskia Barnden" userId="25b15a6f771d4d60" providerId="LiveId" clId="{848757E6-E863-451D-A814-C9F68D9E727E}" dt="2023-11-28T13:13:20.795" v="72559"/>
        <pc:sldMkLst>
          <pc:docMk/>
          <pc:sldMk cId="1871948154" sldId="1568"/>
        </pc:sldMkLst>
      </pc:sldChg>
      <pc:sldChg chg="modSp add del mod ord">
        <pc:chgData name="Saskia Barnden" userId="25b15a6f771d4d60" providerId="LiveId" clId="{848757E6-E863-451D-A814-C9F68D9E727E}" dt="2023-11-21T16:06:34.756" v="40373" actId="2696"/>
        <pc:sldMkLst>
          <pc:docMk/>
          <pc:sldMk cId="2799705539" sldId="1568"/>
        </pc:sldMkLst>
        <pc:spChg chg="mod">
          <ac:chgData name="Saskia Barnden" userId="25b15a6f771d4d60" providerId="LiveId" clId="{848757E6-E863-451D-A814-C9F68D9E727E}" dt="2023-11-21T16:06:27.726" v="40372" actId="6549"/>
          <ac:spMkLst>
            <pc:docMk/>
            <pc:sldMk cId="2799705539" sldId="1568"/>
            <ac:spMk id="18434" creationId="{00000000-0000-0000-0000-000000000000}"/>
          </ac:spMkLst>
        </pc:spChg>
      </pc:sldChg>
      <pc:sldChg chg="addSp modSp add mod ord">
        <pc:chgData name="Saskia Barnden" userId="25b15a6f771d4d60" providerId="LiveId" clId="{848757E6-E863-451D-A814-C9F68D9E727E}" dt="2023-12-01T11:40:44.739" v="81245" actId="207"/>
        <pc:sldMkLst>
          <pc:docMk/>
          <pc:sldMk cId="27752336" sldId="1569"/>
        </pc:sldMkLst>
        <pc:spChg chg="add mod">
          <ac:chgData name="Saskia Barnden" userId="25b15a6f771d4d60" providerId="LiveId" clId="{848757E6-E863-451D-A814-C9F68D9E727E}" dt="2023-12-01T11:40:44.739" v="81245" actId="207"/>
          <ac:spMkLst>
            <pc:docMk/>
            <pc:sldMk cId="27752336" sldId="1569"/>
            <ac:spMk id="3" creationId="{1C6F90E8-6497-D41F-6ED7-30E9E29A45ED}"/>
          </ac:spMkLst>
        </pc:spChg>
        <pc:spChg chg="mod">
          <ac:chgData name="Saskia Barnden" userId="25b15a6f771d4d60" providerId="LiveId" clId="{848757E6-E863-451D-A814-C9F68D9E727E}" dt="2023-11-30T18:28:33.757" v="80325" actId="113"/>
          <ac:spMkLst>
            <pc:docMk/>
            <pc:sldMk cId="27752336" sldId="156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23:25:03.136" v="80663" actId="20577"/>
          <ac:spMkLst>
            <pc:docMk/>
            <pc:sldMk cId="27752336" sldId="1569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1:24.020" v="80630" actId="1076"/>
          <ac:picMkLst>
            <pc:docMk/>
            <pc:sldMk cId="27752336" sldId="1569"/>
            <ac:picMk id="2" creationId="{4083447A-11E4-A6C0-BE1E-9F11A30C0811}"/>
          </ac:picMkLst>
        </pc:picChg>
      </pc:sldChg>
      <pc:sldChg chg="modSp add del mod">
        <pc:chgData name="Saskia Barnden" userId="25b15a6f771d4d60" providerId="LiveId" clId="{848757E6-E863-451D-A814-C9F68D9E727E}" dt="2023-11-23T12:44:08.597" v="56523" actId="2696"/>
        <pc:sldMkLst>
          <pc:docMk/>
          <pc:sldMk cId="350018153" sldId="1570"/>
        </pc:sldMkLst>
        <pc:spChg chg="mod">
          <ac:chgData name="Saskia Barnden" userId="25b15a6f771d4d60" providerId="LiveId" clId="{848757E6-E863-451D-A814-C9F68D9E727E}" dt="2023-11-23T12:41:16.840" v="56512" actId="20577"/>
          <ac:spMkLst>
            <pc:docMk/>
            <pc:sldMk cId="350018153" sldId="157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350018153" sldId="157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2:18.871" v="57202" actId="2696"/>
        <pc:sldMkLst>
          <pc:docMk/>
          <pc:sldMk cId="3683424188" sldId="1570"/>
        </pc:sldMkLst>
      </pc:sldChg>
      <pc:sldChg chg="modSp add del mod">
        <pc:chgData name="Saskia Barnden" userId="25b15a6f771d4d60" providerId="LiveId" clId="{848757E6-E863-451D-A814-C9F68D9E727E}" dt="2023-11-22T16:59:33.299" v="48851" actId="2696"/>
        <pc:sldMkLst>
          <pc:docMk/>
          <pc:sldMk cId="3684340479" sldId="1570"/>
        </pc:sldMkLst>
        <pc:spChg chg="mod">
          <ac:chgData name="Saskia Barnden" userId="25b15a6f771d4d60" providerId="LiveId" clId="{848757E6-E863-451D-A814-C9F68D9E727E}" dt="2023-11-21T17:34:13.087" v="41633" actId="14100"/>
          <ac:spMkLst>
            <pc:docMk/>
            <pc:sldMk cId="3684340479" sldId="157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684340479" sldId="157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608549724" sldId="1571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3038276686" sldId="1571"/>
        </pc:sldMkLst>
      </pc:sldChg>
      <pc:sldChg chg="add del">
        <pc:chgData name="Saskia Barnden" userId="25b15a6f771d4d60" providerId="LiveId" clId="{848757E6-E863-451D-A814-C9F68D9E727E}" dt="2023-11-15T09:51:01.892" v="1573" actId="2696"/>
        <pc:sldMkLst>
          <pc:docMk/>
          <pc:sldMk cId="1120133990" sldId="1572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2548794708" sldId="1572"/>
        </pc:sldMkLst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1262479795" sldId="1573"/>
        </pc:sldMkLst>
      </pc:sldChg>
      <pc:sldChg chg="modSp add del mod">
        <pc:chgData name="Saskia Barnden" userId="25b15a6f771d4d60" providerId="LiveId" clId="{848757E6-E863-451D-A814-C9F68D9E727E}" dt="2023-11-16T15:02:37.473" v="16347" actId="2696"/>
        <pc:sldMkLst>
          <pc:docMk/>
          <pc:sldMk cId="3139596378" sldId="1573"/>
        </pc:sldMkLst>
        <pc:spChg chg="mod">
          <ac:chgData name="Saskia Barnden" userId="25b15a6f771d4d60" providerId="LiveId" clId="{848757E6-E863-451D-A814-C9F68D9E727E}" dt="2023-11-16T14:45:36.877" v="15982" actId="20577"/>
          <ac:spMkLst>
            <pc:docMk/>
            <pc:sldMk cId="3139596378" sldId="157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0:31:28.306" v="12402" actId="20577"/>
          <ac:spMkLst>
            <pc:docMk/>
            <pc:sldMk cId="3139596378" sldId="157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4262964021" sldId="1573"/>
        </pc:sldMkLst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047015645" sldId="1574"/>
        </pc:sldMkLst>
        <pc:spChg chg="mod">
          <ac:chgData name="Saskia Barnden" userId="25b15a6f771d4d60" providerId="LiveId" clId="{848757E6-E863-451D-A814-C9F68D9E727E}" dt="2023-11-16T14:53:51.221" v="16249" actId="20577"/>
          <ac:spMkLst>
            <pc:docMk/>
            <pc:sldMk cId="2047015645" sldId="157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047015645" sldId="157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874729185" sldId="1575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874729185" sldId="157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874729185" sldId="157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023101492" sldId="1576"/>
        </pc:sldMkLst>
        <pc:spChg chg="mod">
          <ac:chgData name="Saskia Barnden" userId="25b15a6f771d4d60" providerId="LiveId" clId="{848757E6-E863-451D-A814-C9F68D9E727E}" dt="2023-11-16T17:06:04.960" v="16718" actId="20577"/>
          <ac:spMkLst>
            <pc:docMk/>
            <pc:sldMk cId="2023101492" sldId="157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023101492" sldId="157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2208393728" sldId="1577"/>
        </pc:sldMkLst>
        <pc:spChg chg="mod">
          <ac:chgData name="Saskia Barnden" userId="25b15a6f771d4d60" providerId="LiveId" clId="{848757E6-E863-451D-A814-C9F68D9E727E}" dt="2023-11-21T10:29:29.589" v="32718" actId="20577"/>
          <ac:spMkLst>
            <pc:docMk/>
            <pc:sldMk cId="2208393728" sldId="157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0:28:39.909" v="32713" actId="5793"/>
          <ac:spMkLst>
            <pc:docMk/>
            <pc:sldMk cId="2208393728" sldId="157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0:27:15.375" v="12114" actId="47"/>
        <pc:sldMkLst>
          <pc:docMk/>
          <pc:sldMk cId="3323838594" sldId="1578"/>
        </pc:sldMkLst>
        <pc:spChg chg="mod">
          <ac:chgData name="Saskia Barnden" userId="25b15a6f771d4d60" providerId="LiveId" clId="{848757E6-E863-451D-A814-C9F68D9E727E}" dt="2023-11-16T10:07:29.068" v="10995" actId="20577"/>
          <ac:spMkLst>
            <pc:docMk/>
            <pc:sldMk cId="3323838594" sldId="157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0:07:51.969" v="10999" actId="20577"/>
          <ac:spMkLst>
            <pc:docMk/>
            <pc:sldMk cId="3323838594" sldId="157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871304116" sldId="1579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3731723376" sldId="1579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731723376" sldId="157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3731723376" sldId="157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24.795" v="16345" actId="2696"/>
        <pc:sldMkLst>
          <pc:docMk/>
          <pc:sldMk cId="3747119597" sldId="1579"/>
        </pc:sldMkLst>
        <pc:spChg chg="mod">
          <ac:chgData name="Saskia Barnden" userId="25b15a6f771d4d60" providerId="LiveId" clId="{848757E6-E863-451D-A814-C9F68D9E727E}" dt="2023-11-16T14:46:24.556" v="15991" actId="20577"/>
          <ac:spMkLst>
            <pc:docMk/>
            <pc:sldMk cId="3747119597" sldId="157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2:23:04.604" v="12742" actId="20577"/>
          <ac:spMkLst>
            <pc:docMk/>
            <pc:sldMk cId="3747119597" sldId="157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4:59:00.153" v="38780" actId="47"/>
        <pc:sldMkLst>
          <pc:docMk/>
          <pc:sldMk cId="2761204023" sldId="1580"/>
        </pc:sldMkLst>
        <pc:spChg chg="mod">
          <ac:chgData name="Saskia Barnden" userId="25b15a6f771d4d60" providerId="LiveId" clId="{848757E6-E863-451D-A814-C9F68D9E727E}" dt="2023-11-21T10:22:13.370" v="32600" actId="20577"/>
          <ac:spMkLst>
            <pc:docMk/>
            <pc:sldMk cId="2761204023" sldId="158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2:58:39.450" v="37667"/>
          <ac:spMkLst>
            <pc:docMk/>
            <pc:sldMk cId="2761204023" sldId="158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0:21:38.961" v="32583" actId="2696"/>
        <pc:sldMkLst>
          <pc:docMk/>
          <pc:sldMk cId="3577233467" sldId="1580"/>
        </pc:sldMkLst>
        <pc:spChg chg="mod">
          <ac:chgData name="Saskia Barnden" userId="25b15a6f771d4d60" providerId="LiveId" clId="{848757E6-E863-451D-A814-C9F68D9E727E}" dt="2023-11-16T12:25:28.463" v="12819" actId="20577"/>
          <ac:spMkLst>
            <pc:docMk/>
            <pc:sldMk cId="3577233467" sldId="158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57:48.521" v="16326" actId="6549"/>
          <ac:spMkLst>
            <pc:docMk/>
            <pc:sldMk cId="3577233467" sldId="158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57.833" v="16349" actId="2696"/>
        <pc:sldMkLst>
          <pc:docMk/>
          <pc:sldMk cId="1581737210" sldId="1581"/>
        </pc:sldMkLst>
        <pc:spChg chg="mod">
          <ac:chgData name="Saskia Barnden" userId="25b15a6f771d4d60" providerId="LiveId" clId="{848757E6-E863-451D-A814-C9F68D9E727E}" dt="2023-11-16T14:52:01.669" v="16213" actId="20577"/>
          <ac:spMkLst>
            <pc:docMk/>
            <pc:sldMk cId="1581737210" sldId="158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40:53.450" v="15951" actId="20577"/>
          <ac:spMkLst>
            <pc:docMk/>
            <pc:sldMk cId="1581737210" sldId="1581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2736988820" sldId="1581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2736988820" sldId="1581"/>
            <ac:spMk id="19459" creationId="{00000000-0000-0000-0000-000000000000}"/>
          </ac:spMkLst>
        </pc:spChg>
      </pc:sldChg>
      <pc:sldChg chg="add del ord">
        <pc:chgData name="Saskia Barnden" userId="25b15a6f771d4d60" providerId="LiveId" clId="{848757E6-E863-451D-A814-C9F68D9E727E}" dt="2023-11-16T17:15:55.779" v="17156" actId="2696"/>
        <pc:sldMkLst>
          <pc:docMk/>
          <pc:sldMk cId="3059861893" sldId="1581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553994801" sldId="1582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553994801" sldId="1582"/>
            <ac:spMk id="19459" creationId="{00000000-0000-0000-0000-000000000000}"/>
          </ac:spMkLst>
        </pc:spChg>
      </pc:sldChg>
      <pc:sldChg chg="modSp add del mod ord">
        <pc:chgData name="Saskia Barnden" userId="25b15a6f771d4d60" providerId="LiveId" clId="{848757E6-E863-451D-A814-C9F68D9E727E}" dt="2023-11-16T17:15:55.779" v="17156" actId="2696"/>
        <pc:sldMkLst>
          <pc:docMk/>
          <pc:sldMk cId="1851171768" sldId="1582"/>
        </pc:sldMkLst>
        <pc:spChg chg="mod">
          <ac:chgData name="Saskia Barnden" userId="25b15a6f771d4d60" providerId="LiveId" clId="{848757E6-E863-451D-A814-C9F68D9E727E}" dt="2023-11-16T14:38:15.401" v="15846" actId="20577"/>
          <ac:spMkLst>
            <pc:docMk/>
            <pc:sldMk cId="1851171768" sldId="158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6T14:38:20.859" v="15847" actId="6549"/>
          <ac:spMkLst>
            <pc:docMk/>
            <pc:sldMk cId="1851171768" sldId="1582"/>
            <ac:spMk id="19459" creationId="{00000000-0000-0000-0000-000000000000}"/>
          </ac:spMkLst>
        </pc:spChg>
      </pc:sldChg>
      <pc:sldChg chg="addSp modSp mod">
        <pc:chgData name="Saskia Barnden" userId="25b15a6f771d4d60" providerId="LiveId" clId="{848757E6-E863-451D-A814-C9F68D9E727E}" dt="2023-11-30T18:51:06.449" v="80502" actId="1076"/>
        <pc:sldMkLst>
          <pc:docMk/>
          <pc:sldMk cId="523712362" sldId="1583"/>
        </pc:sldMkLst>
        <pc:spChg chg="mod">
          <ac:chgData name="Saskia Barnden" userId="25b15a6f771d4d60" providerId="LiveId" clId="{848757E6-E863-451D-A814-C9F68D9E727E}" dt="2023-11-30T18:51:02.248" v="80501" actId="14100"/>
          <ac:spMkLst>
            <pc:docMk/>
            <pc:sldMk cId="523712362" sldId="1583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51:06.449" v="80502" actId="1076"/>
          <ac:picMkLst>
            <pc:docMk/>
            <pc:sldMk cId="523712362" sldId="1583"/>
            <ac:picMk id="2" creationId="{792CB42B-A9EC-6843-69AB-262ACE681500}"/>
          </ac:picMkLst>
        </pc:picChg>
      </pc:sldChg>
      <pc:sldChg chg="modSp add mod ord">
        <pc:chgData name="Saskia Barnden" userId="25b15a6f771d4d60" providerId="LiveId" clId="{848757E6-E863-451D-A814-C9F68D9E727E}" dt="2023-11-24T18:22:10.265" v="70783" actId="20577"/>
        <pc:sldMkLst>
          <pc:docMk/>
          <pc:sldMk cId="2010007229" sldId="1583"/>
        </pc:sldMkLst>
        <pc:spChg chg="mod">
          <ac:chgData name="Saskia Barnden" userId="25b15a6f771d4d60" providerId="LiveId" clId="{848757E6-E863-451D-A814-C9F68D9E727E}" dt="2023-11-24T17:55:17.138" v="69386" actId="20577"/>
          <ac:spMkLst>
            <pc:docMk/>
            <pc:sldMk cId="2010007229" sldId="158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8:22:10.265" v="70783" actId="20577"/>
          <ac:spMkLst>
            <pc:docMk/>
            <pc:sldMk cId="2010007229" sldId="158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6T15:02:24.795" v="16345" actId="2696"/>
        <pc:sldMkLst>
          <pc:docMk/>
          <pc:sldMk cId="1084671492" sldId="1584"/>
        </pc:sldMkLst>
        <pc:spChg chg="mod">
          <ac:chgData name="Saskia Barnden" userId="25b15a6f771d4d60" providerId="LiveId" clId="{848757E6-E863-451D-A814-C9F68D9E727E}" dt="2023-11-16T14:53:44.027" v="16246" actId="20577"/>
          <ac:spMkLst>
            <pc:docMk/>
            <pc:sldMk cId="1084671492" sldId="158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16T17:15:55.779" v="17156" actId="2696"/>
        <pc:sldMkLst>
          <pc:docMk/>
          <pc:sldMk cId="1920999648" sldId="1584"/>
        </pc:sldMkLst>
      </pc:sldChg>
      <pc:sldChg chg="modSp add del">
        <pc:chgData name="Saskia Barnden" userId="25b15a6f771d4d60" providerId="LiveId" clId="{848757E6-E863-451D-A814-C9F68D9E727E}" dt="2023-11-28T12:09:11.476" v="70796" actId="47"/>
        <pc:sldMkLst>
          <pc:docMk/>
          <pc:sldMk cId="3411661441" sldId="1584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411661441" sldId="1584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16T17:14:50.332" v="17147"/>
        <pc:sldMkLst>
          <pc:docMk/>
          <pc:sldMk cId="2555921505" sldId="1585"/>
        </pc:sldMkLst>
      </pc:sldChg>
      <pc:sldChg chg="add">
        <pc:chgData name="Saskia Barnden" userId="25b15a6f771d4d60" providerId="LiveId" clId="{848757E6-E863-451D-A814-C9F68D9E727E}" dt="2023-11-16T17:14:51.306" v="17148"/>
        <pc:sldMkLst>
          <pc:docMk/>
          <pc:sldMk cId="3610200856" sldId="1586"/>
        </pc:sldMkLst>
      </pc:sldChg>
      <pc:sldChg chg="add">
        <pc:chgData name="Saskia Barnden" userId="25b15a6f771d4d60" providerId="LiveId" clId="{848757E6-E863-451D-A814-C9F68D9E727E}" dt="2023-11-16T17:14:53.331" v="17149"/>
        <pc:sldMkLst>
          <pc:docMk/>
          <pc:sldMk cId="1392763208" sldId="1587"/>
        </pc:sldMkLst>
      </pc:sldChg>
      <pc:sldChg chg="add">
        <pc:chgData name="Saskia Barnden" userId="25b15a6f771d4d60" providerId="LiveId" clId="{848757E6-E863-451D-A814-C9F68D9E727E}" dt="2023-11-16T17:15:19.456" v="17150"/>
        <pc:sldMkLst>
          <pc:docMk/>
          <pc:sldMk cId="2987420205" sldId="1588"/>
        </pc:sldMkLst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1271738216" sldId="1589"/>
        </pc:sldMkLst>
        <pc:spChg chg="mod">
          <ac:chgData name="Saskia Barnden" userId="25b15a6f771d4d60" providerId="LiveId" clId="{848757E6-E863-451D-A814-C9F68D9E727E}" dt="2023-11-16T17:38:50.579" v="18521" actId="20577"/>
          <ac:spMkLst>
            <pc:docMk/>
            <pc:sldMk cId="1271738216" sldId="158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1271738216" sldId="158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7:13:37.544" v="41039" actId="2696"/>
        <pc:sldMkLst>
          <pc:docMk/>
          <pc:sldMk cId="409120840" sldId="1590"/>
        </pc:sldMkLst>
        <pc:spChg chg="mod">
          <ac:chgData name="Saskia Barnden" userId="25b15a6f771d4d60" providerId="LiveId" clId="{848757E6-E863-451D-A814-C9F68D9E727E}" dt="2023-11-16T18:33:23.534" v="21047" actId="20577"/>
          <ac:spMkLst>
            <pc:docMk/>
            <pc:sldMk cId="409120840" sldId="159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7:57:20.823" v="32425" actId="6549"/>
          <ac:spMkLst>
            <pc:docMk/>
            <pc:sldMk cId="409120840" sldId="1590"/>
            <ac:spMk id="19459" creationId="{00000000-0000-0000-0000-000000000000}"/>
          </ac:spMkLst>
        </pc:spChg>
      </pc:sldChg>
      <pc:sldChg chg="modSp add ord">
        <pc:chgData name="Saskia Barnden" userId="25b15a6f771d4d60" providerId="LiveId" clId="{848757E6-E863-451D-A814-C9F68D9E727E}" dt="2023-11-28T13:07:35.058" v="72498"/>
        <pc:sldMkLst>
          <pc:docMk/>
          <pc:sldMk cId="1175790501" sldId="1590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1175790501" sldId="1590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2-01T11:41:28.380" v="81248" actId="207"/>
        <pc:sldMkLst>
          <pc:docMk/>
          <pc:sldMk cId="1382893363" sldId="1591"/>
        </pc:sldMkLst>
        <pc:spChg chg="add del mod">
          <ac:chgData name="Saskia Barnden" userId="25b15a6f771d4d60" providerId="LiveId" clId="{848757E6-E863-451D-A814-C9F68D9E727E}" dt="2023-11-21T18:37:21.397" v="43679" actId="478"/>
          <ac:spMkLst>
            <pc:docMk/>
            <pc:sldMk cId="1382893363" sldId="1591"/>
            <ac:spMk id="2" creationId="{DCE4FBD0-5CE1-153A-B33A-37F94EEA7426}"/>
          </ac:spMkLst>
        </pc:spChg>
        <pc:spChg chg="add mod">
          <ac:chgData name="Saskia Barnden" userId="25b15a6f771d4d60" providerId="LiveId" clId="{848757E6-E863-451D-A814-C9F68D9E727E}" dt="2023-11-30T23:38:53.338" v="80734" actId="1076"/>
          <ac:spMkLst>
            <pc:docMk/>
            <pc:sldMk cId="1382893363" sldId="1591"/>
            <ac:spMk id="3" creationId="{E34BF390-8B0E-AE97-149F-25E180A805A6}"/>
          </ac:spMkLst>
        </pc:spChg>
        <pc:spChg chg="del mod">
          <ac:chgData name="Saskia Barnden" userId="25b15a6f771d4d60" providerId="LiveId" clId="{848757E6-E863-451D-A814-C9F68D9E727E}" dt="2023-11-21T18:37:16.807" v="43678" actId="478"/>
          <ac:spMkLst>
            <pc:docMk/>
            <pc:sldMk cId="1382893363" sldId="159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1:28.380" v="81248" actId="207"/>
          <ac:spMkLst>
            <pc:docMk/>
            <pc:sldMk cId="1382893363" sldId="159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18:54.963" v="80616" actId="1076"/>
          <ac:picMkLst>
            <pc:docMk/>
            <pc:sldMk cId="1382893363" sldId="1591"/>
            <ac:picMk id="2" creationId="{74EFE5D8-21E9-83C3-1BA2-A39BC8583CAD}"/>
          </ac:picMkLst>
        </pc:picChg>
      </pc:sldChg>
      <pc:sldChg chg="addSp modSp add mod ord">
        <pc:chgData name="Saskia Barnden" userId="25b15a6f771d4d60" providerId="LiveId" clId="{848757E6-E863-451D-A814-C9F68D9E727E}" dt="2023-11-30T23:38:07.784" v="80726" actId="20577"/>
        <pc:sldMkLst>
          <pc:docMk/>
          <pc:sldMk cId="1758919216" sldId="1592"/>
        </pc:sldMkLst>
        <pc:spChg chg="add mod">
          <ac:chgData name="Saskia Barnden" userId="25b15a6f771d4d60" providerId="LiveId" clId="{848757E6-E863-451D-A814-C9F68D9E727E}" dt="2023-11-30T23:38:07.784" v="80726" actId="20577"/>
          <ac:spMkLst>
            <pc:docMk/>
            <pc:sldMk cId="1758919216" sldId="1592"/>
            <ac:spMk id="3" creationId="{56E18488-40F9-4514-515C-655D6B6F32B4}"/>
          </ac:spMkLst>
        </pc:spChg>
        <pc:spChg chg="mod">
          <ac:chgData name="Saskia Barnden" userId="25b15a6f771d4d60" providerId="LiveId" clId="{848757E6-E863-451D-A814-C9F68D9E727E}" dt="2023-11-28T17:47:11.084" v="74871" actId="20577"/>
          <ac:spMkLst>
            <pc:docMk/>
            <pc:sldMk cId="1758919216" sldId="159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42:35.974" v="79496" actId="20577"/>
          <ac:spMkLst>
            <pc:docMk/>
            <pc:sldMk cId="1758919216" sldId="1592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31:57.079" v="80333" actId="14100"/>
          <ac:picMkLst>
            <pc:docMk/>
            <pc:sldMk cId="1758919216" sldId="1592"/>
            <ac:picMk id="2" creationId="{6C73A6C1-A743-6D41-E560-28F07645F1CA}"/>
          </ac:picMkLst>
        </pc:picChg>
      </pc:sldChg>
      <pc:sldChg chg="modSp add del mod ord">
        <pc:chgData name="Saskia Barnden" userId="25b15a6f771d4d60" providerId="LiveId" clId="{848757E6-E863-451D-A814-C9F68D9E727E}" dt="2023-11-21T16:09:36.086" v="40375" actId="47"/>
        <pc:sldMkLst>
          <pc:docMk/>
          <pc:sldMk cId="4116817757" sldId="1593"/>
        </pc:sldMkLst>
        <pc:spChg chg="mod">
          <ac:chgData name="Saskia Barnden" userId="25b15a6f771d4d60" providerId="LiveId" clId="{848757E6-E863-451D-A814-C9F68D9E727E}" dt="2023-11-17T17:07:31.524" v="29020" actId="20577"/>
          <ac:spMkLst>
            <pc:docMk/>
            <pc:sldMk cId="4116817757" sldId="159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4116817757" sldId="1593"/>
            <ac:spMk id="19459" creationId="{00000000-0000-0000-0000-000000000000}"/>
          </ac:spMkLst>
        </pc:spChg>
      </pc:sldChg>
      <pc:sldChg chg="addSp delSp modSp add del mod">
        <pc:chgData name="Saskia Barnden" userId="25b15a6f771d4d60" providerId="LiveId" clId="{848757E6-E863-451D-A814-C9F68D9E727E}" dt="2023-11-21T18:01:56.364" v="42676" actId="2696"/>
        <pc:sldMkLst>
          <pc:docMk/>
          <pc:sldMk cId="518423934" sldId="1594"/>
        </pc:sldMkLst>
        <pc:spChg chg="add del mod">
          <ac:chgData name="Saskia Barnden" userId="25b15a6f771d4d60" providerId="LiveId" clId="{848757E6-E863-451D-A814-C9F68D9E727E}" dt="2023-11-17T14:25:49.309" v="26063" actId="478"/>
          <ac:spMkLst>
            <pc:docMk/>
            <pc:sldMk cId="518423934" sldId="1594"/>
            <ac:spMk id="2" creationId="{A0205952-D2F9-E5C0-E886-74213E529AAE}"/>
          </ac:spMkLst>
        </pc:spChg>
        <pc:spChg chg="del mod">
          <ac:chgData name="Saskia Barnden" userId="25b15a6f771d4d60" providerId="LiveId" clId="{848757E6-E863-451D-A814-C9F68D9E727E}" dt="2023-11-17T14:25:42.867" v="26062" actId="478"/>
          <ac:spMkLst>
            <pc:docMk/>
            <pc:sldMk cId="518423934" sldId="159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6:29:58.069" v="27589" actId="20577"/>
          <ac:spMkLst>
            <pc:docMk/>
            <pc:sldMk cId="518423934" sldId="159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2:11:48.109" v="70799" actId="47"/>
        <pc:sldMkLst>
          <pc:docMk/>
          <pc:sldMk cId="2025689446" sldId="1594"/>
        </pc:sldMkLst>
        <pc:spChg chg="mod">
          <ac:chgData name="Saskia Barnden" userId="25b15a6f771d4d60" providerId="LiveId" clId="{848757E6-E863-451D-A814-C9F68D9E727E}" dt="2023-11-21T18:02:24.374" v="42688" actId="20577"/>
          <ac:spMkLst>
            <pc:docMk/>
            <pc:sldMk cId="2025689446" sldId="159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17T16:46:51.927" v="28253" actId="47"/>
        <pc:sldMkLst>
          <pc:docMk/>
          <pc:sldMk cId="173416563" sldId="1595"/>
        </pc:sldMkLst>
        <pc:spChg chg="mod">
          <ac:chgData name="Saskia Barnden" userId="25b15a6f771d4d60" providerId="LiveId" clId="{848757E6-E863-451D-A814-C9F68D9E727E}" dt="2023-11-17T15:20:47.709" v="26231" actId="20577"/>
          <ac:spMkLst>
            <pc:docMk/>
            <pc:sldMk cId="173416563" sldId="159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17T15:23:05.753" v="26315" actId="20577"/>
          <ac:spMkLst>
            <pc:docMk/>
            <pc:sldMk cId="173416563" sldId="159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8:05:09.699" v="42750" actId="2696"/>
        <pc:sldMkLst>
          <pc:docMk/>
          <pc:sldMk cId="731572263" sldId="1596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731572263" sldId="1596"/>
            <ac:spMk id="19459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4062485465" sldId="1596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4062485465" sldId="1596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1-30T23:35:18.510" v="80702" actId="1076"/>
        <pc:sldMkLst>
          <pc:docMk/>
          <pc:sldMk cId="893050643" sldId="1597"/>
        </pc:sldMkLst>
        <pc:spChg chg="add mod">
          <ac:chgData name="Saskia Barnden" userId="25b15a6f771d4d60" providerId="LiveId" clId="{848757E6-E863-451D-A814-C9F68D9E727E}" dt="2023-11-30T23:35:18.510" v="80702" actId="1076"/>
          <ac:spMkLst>
            <pc:docMk/>
            <pc:sldMk cId="893050643" sldId="1597"/>
            <ac:spMk id="3" creationId="{EE45173C-0BDF-DE9A-CB57-79FA9637CAC2}"/>
          </ac:spMkLst>
        </pc:spChg>
        <pc:spChg chg="mod">
          <ac:chgData name="Saskia Barnden" userId="25b15a6f771d4d60" providerId="LiveId" clId="{848757E6-E863-451D-A814-C9F68D9E727E}" dt="2023-11-30T23:34:50.840" v="80698" actId="948"/>
          <ac:spMkLst>
            <pc:docMk/>
            <pc:sldMk cId="893050643" sldId="1597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35:11.101" v="80701" actId="1076"/>
          <ac:picMkLst>
            <pc:docMk/>
            <pc:sldMk cId="893050643" sldId="1597"/>
            <ac:picMk id="2" creationId="{F31A5078-5901-039E-D0F4-89907F5243E4}"/>
          </ac:picMkLst>
        </pc:picChg>
      </pc:sldChg>
      <pc:sldChg chg="add del">
        <pc:chgData name="Saskia Barnden" userId="25b15a6f771d4d60" providerId="LiveId" clId="{848757E6-E863-451D-A814-C9F68D9E727E}" dt="2023-11-23T16:04:42.611" v="58166" actId="2696"/>
        <pc:sldMkLst>
          <pc:docMk/>
          <pc:sldMk cId="1843327199" sldId="1597"/>
        </pc:sldMkLst>
      </pc:sldChg>
      <pc:sldChg chg="addSp delSp modSp add del mod ord">
        <pc:chgData name="Saskia Barnden" userId="25b15a6f771d4d60" providerId="LiveId" clId="{848757E6-E863-451D-A814-C9F68D9E727E}" dt="2023-11-23T15:31:42.409" v="57635" actId="2696"/>
        <pc:sldMkLst>
          <pc:docMk/>
          <pc:sldMk cId="3049200458" sldId="1597"/>
        </pc:sldMkLst>
        <pc:spChg chg="add del mod">
          <ac:chgData name="Saskia Barnden" userId="25b15a6f771d4d60" providerId="LiveId" clId="{848757E6-E863-451D-A814-C9F68D9E727E}" dt="2023-11-22T12:57:09.478" v="45397" actId="478"/>
          <ac:spMkLst>
            <pc:docMk/>
            <pc:sldMk cId="3049200458" sldId="1597"/>
            <ac:spMk id="2" creationId="{ED8B3333-0F2C-0625-D4B3-DB291F49D2CF}"/>
          </ac:spMkLst>
        </pc:spChg>
        <pc:spChg chg="del mod">
          <ac:chgData name="Saskia Barnden" userId="25b15a6f771d4d60" providerId="LiveId" clId="{848757E6-E863-451D-A814-C9F68D9E727E}" dt="2023-11-22T12:57:04.582" v="45396" actId="478"/>
          <ac:spMkLst>
            <pc:docMk/>
            <pc:sldMk cId="3049200458" sldId="159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8:08:31.427" v="50222" actId="20577"/>
          <ac:spMkLst>
            <pc:docMk/>
            <pc:sldMk cId="3049200458" sldId="1597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7:08:43.361" v="80094" actId="20577"/>
        <pc:sldMkLst>
          <pc:docMk/>
          <pc:sldMk cId="3464183986" sldId="1598"/>
        </pc:sldMkLst>
        <pc:spChg chg="mod">
          <ac:chgData name="Saskia Barnden" userId="25b15a6f771d4d60" providerId="LiveId" clId="{848757E6-E863-451D-A814-C9F68D9E727E}" dt="2023-11-28T13:16:16.417" v="72591" actId="1076"/>
          <ac:spMkLst>
            <pc:docMk/>
            <pc:sldMk cId="3464183986" sldId="159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08:43.361" v="80094" actId="20577"/>
          <ac:spMkLst>
            <pc:docMk/>
            <pc:sldMk cId="3464183986" sldId="159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0:52.711" v="70797" actId="47"/>
        <pc:sldMkLst>
          <pc:docMk/>
          <pc:sldMk cId="1022097234" sldId="1599"/>
        </pc:sldMkLst>
      </pc:sldChg>
      <pc:sldChg chg="modSp add del mod">
        <pc:chgData name="Saskia Barnden" userId="25b15a6f771d4d60" providerId="LiveId" clId="{848757E6-E863-451D-A814-C9F68D9E727E}" dt="2023-11-21T17:03:24.080" v="40642" actId="2696"/>
        <pc:sldMkLst>
          <pc:docMk/>
          <pc:sldMk cId="2305280174" sldId="1599"/>
        </pc:sldMkLst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305280174" sldId="159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04:58.429" v="38875"/>
          <ac:spMkLst>
            <pc:docMk/>
            <pc:sldMk cId="2305280174" sldId="159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7:53:35.201" v="69348" actId="47"/>
        <pc:sldMkLst>
          <pc:docMk/>
          <pc:sldMk cId="1494241363" sldId="1600"/>
        </pc:sldMkLst>
        <pc:spChg chg="mod">
          <ac:chgData name="Saskia Barnden" userId="25b15a6f771d4d60" providerId="LiveId" clId="{848757E6-E863-451D-A814-C9F68D9E727E}" dt="2023-11-21T10:29:42.458" v="32720" actId="20577"/>
          <ac:spMkLst>
            <pc:docMk/>
            <pc:sldMk cId="1494241363" sldId="160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0:29:03.565" v="32714" actId="6549"/>
          <ac:spMkLst>
            <pc:docMk/>
            <pc:sldMk cId="1494241363" sldId="1600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54.985" v="81242" actId="207"/>
        <pc:sldMkLst>
          <pc:docMk/>
          <pc:sldMk cId="3481410165" sldId="1601"/>
        </pc:sldMkLst>
        <pc:spChg chg="mod">
          <ac:chgData name="Saskia Barnden" userId="25b15a6f771d4d60" providerId="LiveId" clId="{848757E6-E863-451D-A814-C9F68D9E727E}" dt="2023-11-22T17:06:47.593" v="48966" actId="1076"/>
          <ac:spMkLst>
            <pc:docMk/>
            <pc:sldMk cId="3481410165" sldId="160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54.985" v="81242" actId="207"/>
          <ac:spMkLst>
            <pc:docMk/>
            <pc:sldMk cId="3481410165" sldId="160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23:49.428" v="80300" actId="1076"/>
          <ac:picMkLst>
            <pc:docMk/>
            <pc:sldMk cId="3481410165" sldId="1601"/>
            <ac:picMk id="2" creationId="{8483A23D-6B2F-D54F-4A22-3458F0B3B1F0}"/>
          </ac:picMkLst>
        </pc:picChg>
        <pc:picChg chg="add mod">
          <ac:chgData name="Saskia Barnden" userId="25b15a6f771d4d60" providerId="LiveId" clId="{848757E6-E863-451D-A814-C9F68D9E727E}" dt="2023-11-30T18:23:54.610" v="80301" actId="1076"/>
          <ac:picMkLst>
            <pc:docMk/>
            <pc:sldMk cId="3481410165" sldId="1601"/>
            <ac:picMk id="3" creationId="{2FA3933F-889D-7012-74F6-879BBEA4AC6D}"/>
          </ac:picMkLst>
        </pc:picChg>
        <pc:picChg chg="add mod">
          <ac:chgData name="Saskia Barnden" userId="25b15a6f771d4d60" providerId="LiveId" clId="{848757E6-E863-451D-A814-C9F68D9E727E}" dt="2023-11-30T18:25:08.711" v="80310" actId="1076"/>
          <ac:picMkLst>
            <pc:docMk/>
            <pc:sldMk cId="3481410165" sldId="1601"/>
            <ac:picMk id="4" creationId="{2F64FC2E-5ECE-BF9C-A870-4F338F5DC46D}"/>
          </ac:picMkLst>
        </pc:picChg>
      </pc:sldChg>
      <pc:sldChg chg="modSp add del mod ord">
        <pc:chgData name="Saskia Barnden" userId="25b15a6f771d4d60" providerId="LiveId" clId="{848757E6-E863-451D-A814-C9F68D9E727E}" dt="2023-11-21T15:06:51.247" v="38892" actId="2696"/>
        <pc:sldMkLst>
          <pc:docMk/>
          <pc:sldMk cId="778900841" sldId="1602"/>
        </pc:sldMkLst>
        <pc:spChg chg="mod">
          <ac:chgData name="Saskia Barnden" userId="25b15a6f771d4d60" providerId="LiveId" clId="{848757E6-E863-451D-A814-C9F68D9E727E}" dt="2023-11-21T11:44:42.206" v="35534" actId="20577"/>
          <ac:spMkLst>
            <pc:docMk/>
            <pc:sldMk cId="778900841" sldId="1602"/>
            <ac:spMk id="18434" creationId="{00000000-0000-0000-0000-000000000000}"/>
          </ac:spMkLst>
        </pc:spChg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3624154819" sldId="1602"/>
        </pc:sldMkLst>
        <pc:spChg chg="mod">
          <ac:chgData name="Saskia Barnden" userId="25b15a6f771d4d60" providerId="LiveId" clId="{848757E6-E863-451D-A814-C9F68D9E727E}" dt="2023-11-22T14:54:09.112" v="46882"/>
          <ac:spMkLst>
            <pc:docMk/>
            <pc:sldMk cId="3624154819" sldId="160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2:36:31.924" v="37036" actId="2696"/>
        <pc:sldMkLst>
          <pc:docMk/>
          <pc:sldMk cId="2262805438" sldId="1603"/>
        </pc:sldMkLst>
        <pc:spChg chg="mod">
          <ac:chgData name="Saskia Barnden" userId="25b15a6f771d4d60" providerId="LiveId" clId="{848757E6-E863-451D-A814-C9F68D9E727E}" dt="2023-11-21T12:36:10.074" v="37035" actId="20577"/>
          <ac:spMkLst>
            <pc:docMk/>
            <pc:sldMk cId="2262805438" sldId="1603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2732688186" sldId="1603"/>
        </pc:sldMkLst>
      </pc:sldChg>
      <pc:sldChg chg="modSp add del mod ord">
        <pc:chgData name="Saskia Barnden" userId="25b15a6f771d4d60" providerId="LiveId" clId="{848757E6-E863-451D-A814-C9F68D9E727E}" dt="2023-11-22T17:42:43.571" v="50089" actId="2696"/>
        <pc:sldMkLst>
          <pc:docMk/>
          <pc:sldMk cId="4241030683" sldId="1603"/>
        </pc:sldMkLst>
        <pc:spChg chg="mod">
          <ac:chgData name="Saskia Barnden" userId="25b15a6f771d4d60" providerId="LiveId" clId="{848757E6-E863-451D-A814-C9F68D9E727E}" dt="2023-11-22T17:38:26.957" v="49991" actId="20577"/>
          <ac:spMkLst>
            <pc:docMk/>
            <pc:sldMk cId="4241030683" sldId="160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7:28:23.293" v="49487" actId="207"/>
          <ac:spMkLst>
            <pc:docMk/>
            <pc:sldMk cId="4241030683" sldId="1603"/>
            <ac:spMk id="19459" creationId="{00000000-0000-0000-0000-000000000000}"/>
          </ac:spMkLst>
        </pc:spChg>
      </pc:sldChg>
      <pc:sldChg chg="addSp delSp modSp add mod ord">
        <pc:chgData name="Saskia Barnden" userId="25b15a6f771d4d60" providerId="LiveId" clId="{848757E6-E863-451D-A814-C9F68D9E727E}" dt="2023-12-01T11:40:29.126" v="81244" actId="207"/>
        <pc:sldMkLst>
          <pc:docMk/>
          <pc:sldMk cId="630605528" sldId="1604"/>
        </pc:sldMkLst>
        <pc:spChg chg="add del mod">
          <ac:chgData name="Saskia Barnden" userId="25b15a6f771d4d60" providerId="LiveId" clId="{848757E6-E863-451D-A814-C9F68D9E727E}" dt="2023-11-21T16:00:05.489" v="40321" actId="478"/>
          <ac:spMkLst>
            <pc:docMk/>
            <pc:sldMk cId="630605528" sldId="1604"/>
            <ac:spMk id="2" creationId="{99034430-B41C-59E2-3086-9723E36FCB9E}"/>
          </ac:spMkLst>
        </pc:spChg>
        <pc:spChg chg="del mod">
          <ac:chgData name="Saskia Barnden" userId="25b15a6f771d4d60" providerId="LiveId" clId="{848757E6-E863-451D-A814-C9F68D9E727E}" dt="2023-11-21T15:59:56.209" v="40320" actId="478"/>
          <ac:spMkLst>
            <pc:docMk/>
            <pc:sldMk cId="630605528" sldId="160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0:29.126" v="81244" actId="207"/>
          <ac:spMkLst>
            <pc:docMk/>
            <pc:sldMk cId="630605528" sldId="1604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5:42:50.043" v="73184"/>
        <pc:sldMkLst>
          <pc:docMk/>
          <pc:sldMk cId="1854811122" sldId="1605"/>
        </pc:sldMkLst>
      </pc:sldChg>
      <pc:sldChg chg="modSp add del mod">
        <pc:chgData name="Saskia Barnden" userId="25b15a6f771d4d60" providerId="LiveId" clId="{848757E6-E863-451D-A814-C9F68D9E727E}" dt="2023-11-28T15:42:35.061" v="73183" actId="2696"/>
        <pc:sldMkLst>
          <pc:docMk/>
          <pc:sldMk cId="2434385151" sldId="1605"/>
        </pc:sldMkLst>
        <pc:spChg chg="mod">
          <ac:chgData name="Saskia Barnden" userId="25b15a6f771d4d60" providerId="LiveId" clId="{848757E6-E863-451D-A814-C9F68D9E727E}" dt="2023-11-28T12:48:31.257" v="72045" actId="1076"/>
          <ac:spMkLst>
            <pc:docMk/>
            <pc:sldMk cId="2434385151" sldId="160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5:41:23.903" v="73182" actId="21"/>
          <ac:spMkLst>
            <pc:docMk/>
            <pc:sldMk cId="2434385151" sldId="16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5:11:32.617" v="57291" actId="2696"/>
        <pc:sldMkLst>
          <pc:docMk/>
          <pc:sldMk cId="2941020090" sldId="1605"/>
        </pc:sldMkLst>
        <pc:spChg chg="mod">
          <ac:chgData name="Saskia Barnden" userId="25b15a6f771d4d60" providerId="LiveId" clId="{848757E6-E863-451D-A814-C9F68D9E727E}" dt="2023-11-21T15:13:10.571" v="39357" actId="20577"/>
          <ac:spMkLst>
            <pc:docMk/>
            <pc:sldMk cId="2941020090" sldId="160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5:11:17.096" v="57290" actId="313"/>
          <ac:spMkLst>
            <pc:docMk/>
            <pc:sldMk cId="2941020090" sldId="160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2:42:44.895" v="71856" actId="2696"/>
        <pc:sldMkLst>
          <pc:docMk/>
          <pc:sldMk cId="1654726740" sldId="1606"/>
        </pc:sldMkLst>
        <pc:spChg chg="mod">
          <ac:chgData name="Saskia Barnden" userId="25b15a6f771d4d60" providerId="LiveId" clId="{848757E6-E863-451D-A814-C9F68D9E727E}" dt="2023-11-23T14:39:08.756" v="57220" actId="207"/>
          <ac:spMkLst>
            <pc:docMk/>
            <pc:sldMk cId="1654726740" sldId="160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4:39:18.015" v="57221" actId="207"/>
          <ac:spMkLst>
            <pc:docMk/>
            <pc:sldMk cId="1654726740" sldId="1606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2:42:55.239" v="71857"/>
        <pc:sldMkLst>
          <pc:docMk/>
          <pc:sldMk cId="2860254329" sldId="1606"/>
        </pc:sldMkLst>
      </pc:sldChg>
      <pc:sldChg chg="add">
        <pc:chgData name="Saskia Barnden" userId="25b15a6f771d4d60" providerId="LiveId" clId="{848757E6-E863-451D-A814-C9F68D9E727E}" dt="2023-11-21T16:03:59.824" v="40369"/>
        <pc:sldMkLst>
          <pc:docMk/>
          <pc:sldMk cId="1912503131" sldId="1607"/>
        </pc:sldMkLst>
      </pc:sldChg>
      <pc:sldChg chg="modSp add del mod">
        <pc:chgData name="Saskia Barnden" userId="25b15a6f771d4d60" providerId="LiveId" clId="{848757E6-E863-451D-A814-C9F68D9E727E}" dt="2023-11-21T16:03:42.239" v="40368" actId="2696"/>
        <pc:sldMkLst>
          <pc:docMk/>
          <pc:sldMk cId="2839323889" sldId="1607"/>
        </pc:sldMkLst>
        <pc:spChg chg="mod">
          <ac:chgData name="Saskia Barnden" userId="25b15a6f771d4d60" providerId="LiveId" clId="{848757E6-E863-451D-A814-C9F68D9E727E}" dt="2023-11-21T16:03:36.078" v="40367" actId="20577"/>
          <ac:spMkLst>
            <pc:docMk/>
            <pc:sldMk cId="2839323889" sldId="160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5:51:39.004" v="40141" actId="948"/>
          <ac:spMkLst>
            <pc:docMk/>
            <pc:sldMk cId="2839323889" sldId="1607"/>
            <ac:spMk id="19459" creationId="{00000000-0000-0000-0000-000000000000}"/>
          </ac:spMkLst>
        </pc:spChg>
      </pc:sldChg>
      <pc:sldChg chg="modSp add mod ord">
        <pc:chgData name="Saskia Barnden" userId="25b15a6f771d4d60" providerId="LiveId" clId="{848757E6-E863-451D-A814-C9F68D9E727E}" dt="2023-12-01T11:41:11.025" v="81246" actId="207"/>
        <pc:sldMkLst>
          <pc:docMk/>
          <pc:sldMk cId="1185627490" sldId="1608"/>
        </pc:sldMkLst>
        <pc:spChg chg="mod">
          <ac:chgData name="Saskia Barnden" userId="25b15a6f771d4d60" providerId="LiveId" clId="{848757E6-E863-451D-A814-C9F68D9E727E}" dt="2023-11-30T14:56:49.118" v="79177" actId="20577"/>
          <ac:spMkLst>
            <pc:docMk/>
            <pc:sldMk cId="1185627490" sldId="160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41:11.025" v="81246" actId="207"/>
          <ac:spMkLst>
            <pc:docMk/>
            <pc:sldMk cId="1185627490" sldId="160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260110133" sldId="1609"/>
        </pc:sldMkLst>
      </pc:sldChg>
      <pc:sldChg chg="modSp add del mod">
        <pc:chgData name="Saskia Barnden" userId="25b15a6f771d4d60" providerId="LiveId" clId="{848757E6-E863-451D-A814-C9F68D9E727E}" dt="2023-11-21T17:05:43.841" v="40673" actId="2696"/>
        <pc:sldMkLst>
          <pc:docMk/>
          <pc:sldMk cId="2908297978" sldId="1609"/>
        </pc:sldMkLst>
        <pc:spChg chg="mod">
          <ac:chgData name="Saskia Barnden" userId="25b15a6f771d4d60" providerId="LiveId" clId="{848757E6-E863-451D-A814-C9F68D9E727E}" dt="2023-11-21T17:05:33.262" v="40672" actId="20577"/>
          <ac:spMkLst>
            <pc:docMk/>
            <pc:sldMk cId="2908297978" sldId="1609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6:59:33.299" v="48851" actId="2696"/>
        <pc:sldMkLst>
          <pc:docMk/>
          <pc:sldMk cId="2497688200" sldId="1610"/>
        </pc:sldMkLst>
        <pc:spChg chg="mod">
          <ac:chgData name="Saskia Barnden" userId="25b15a6f771d4d60" providerId="LiveId" clId="{848757E6-E863-451D-A814-C9F68D9E727E}" dt="2023-11-21T17:40:13.467" v="41856" actId="20577"/>
          <ac:spMkLst>
            <pc:docMk/>
            <pc:sldMk cId="2497688200" sldId="161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2:56:24.018" v="45384" actId="20577"/>
          <ac:spMkLst>
            <pc:docMk/>
            <pc:sldMk cId="2497688200" sldId="1610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1-30T15:32:53.977" v="79324" actId="20577"/>
        <pc:sldMkLst>
          <pc:docMk/>
          <pc:sldMk cId="3701928973" sldId="1610"/>
        </pc:sldMkLst>
        <pc:spChg chg="add del mod">
          <ac:chgData name="Saskia Barnden" userId="25b15a6f771d4d60" providerId="LiveId" clId="{848757E6-E863-451D-A814-C9F68D9E727E}" dt="2023-11-22T17:03:04.908" v="48906" actId="478"/>
          <ac:spMkLst>
            <pc:docMk/>
            <pc:sldMk cId="3701928973" sldId="1610"/>
            <ac:spMk id="2" creationId="{1054AF66-85D6-94D5-CDA5-F6427AAE0F2D}"/>
          </ac:spMkLst>
        </pc:spChg>
        <pc:spChg chg="del">
          <ac:chgData name="Saskia Barnden" userId="25b15a6f771d4d60" providerId="LiveId" clId="{848757E6-E863-451D-A814-C9F68D9E727E}" dt="2023-11-22T17:03:00.031" v="48905" actId="478"/>
          <ac:spMkLst>
            <pc:docMk/>
            <pc:sldMk cId="3701928973" sldId="161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32:53.977" v="79324" actId="20577"/>
          <ac:spMkLst>
            <pc:docMk/>
            <pc:sldMk cId="3701928973" sldId="1610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374535432" sldId="1611"/>
        </pc:sldMkLst>
      </pc:sldChg>
      <pc:sldChg chg="modSp add del mod">
        <pc:chgData name="Saskia Barnden" userId="25b15a6f771d4d60" providerId="LiveId" clId="{848757E6-E863-451D-A814-C9F68D9E727E}" dt="2023-11-21T18:19:49.890" v="43027" actId="2696"/>
        <pc:sldMkLst>
          <pc:docMk/>
          <pc:sldMk cId="3425822689" sldId="1611"/>
        </pc:sldMkLst>
        <pc:spChg chg="mod">
          <ac:chgData name="Saskia Barnden" userId="25b15a6f771d4d60" providerId="LiveId" clId="{848757E6-E863-451D-A814-C9F68D9E727E}" dt="2023-11-21T18:10:14.871" v="42763" actId="20577"/>
          <ac:spMkLst>
            <pc:docMk/>
            <pc:sldMk cId="3425822689" sldId="1611"/>
            <ac:spMk id="18434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1T18:28:57.061" v="43339" actId="2696"/>
        <pc:sldMkLst>
          <pc:docMk/>
          <pc:sldMk cId="94558362" sldId="1612"/>
        </pc:sldMkLst>
        <pc:spChg chg="mod">
          <ac:chgData name="Saskia Barnden" userId="25b15a6f771d4d60" providerId="LiveId" clId="{848757E6-E863-451D-A814-C9F68D9E727E}" dt="2023-11-21T18:22:19.752" v="43052" actId="20577"/>
          <ac:spMkLst>
            <pc:docMk/>
            <pc:sldMk cId="94558362" sldId="1612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707263124" sldId="1612"/>
        </pc:sldMkLst>
      </pc:sldChg>
      <pc:sldChg chg="modSp add del mod">
        <pc:chgData name="Saskia Barnden" userId="25b15a6f771d4d60" providerId="LiveId" clId="{848757E6-E863-451D-A814-C9F68D9E727E}" dt="2023-11-21T18:32:14.705" v="43583" actId="2696"/>
        <pc:sldMkLst>
          <pc:docMk/>
          <pc:sldMk cId="4033765491" sldId="1613"/>
        </pc:sldMkLst>
        <pc:spChg chg="mod">
          <ac:chgData name="Saskia Barnden" userId="25b15a6f771d4d60" providerId="LiveId" clId="{848757E6-E863-451D-A814-C9F68D9E727E}" dt="2023-11-21T18:31:01.452" v="43519" actId="20577"/>
          <ac:spMkLst>
            <pc:docMk/>
            <pc:sldMk cId="4033765491" sldId="161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1T18:32:06.069" v="43582" actId="20577"/>
          <ac:spMkLst>
            <pc:docMk/>
            <pc:sldMk cId="4033765491" sldId="161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14.951" v="70798" actId="47"/>
        <pc:sldMkLst>
          <pc:docMk/>
          <pc:sldMk cId="4088972932" sldId="1613"/>
        </pc:sldMkLst>
      </pc:sldChg>
      <pc:sldChg chg="modSp add del mod ord">
        <pc:chgData name="Saskia Barnden" userId="25b15a6f771d4d60" providerId="LiveId" clId="{848757E6-E863-451D-A814-C9F68D9E727E}" dt="2023-11-22T16:59:10.600" v="48850" actId="47"/>
        <pc:sldMkLst>
          <pc:docMk/>
          <pc:sldMk cId="62801880" sldId="1614"/>
        </pc:sldMkLst>
        <pc:spChg chg="mod">
          <ac:chgData name="Saskia Barnden" userId="25b15a6f771d4d60" providerId="LiveId" clId="{848757E6-E863-451D-A814-C9F68D9E727E}" dt="2023-11-22T14:45:45.965" v="46443" actId="20577"/>
          <ac:spMkLst>
            <pc:docMk/>
            <pc:sldMk cId="62801880" sldId="1614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5:31:10.375" v="57634" actId="2696"/>
        <pc:sldMkLst>
          <pc:docMk/>
          <pc:sldMk cId="398252449" sldId="1615"/>
        </pc:sldMkLst>
      </pc:sldChg>
      <pc:sldChg chg="addSp delSp modSp add del mod ord">
        <pc:chgData name="Saskia Barnden" userId="25b15a6f771d4d60" providerId="LiveId" clId="{848757E6-E863-451D-A814-C9F68D9E727E}" dt="2023-11-23T14:35:11.086" v="57210" actId="2696"/>
        <pc:sldMkLst>
          <pc:docMk/>
          <pc:sldMk cId="1592078365" sldId="1615"/>
        </pc:sldMkLst>
        <pc:spChg chg="add del">
          <ac:chgData name="Saskia Barnden" userId="25b15a6f771d4d60" providerId="LiveId" clId="{848757E6-E863-451D-A814-C9F68D9E727E}" dt="2023-11-22T13:18:53.673" v="45761" actId="22"/>
          <ac:spMkLst>
            <pc:docMk/>
            <pc:sldMk cId="1592078365" sldId="1615"/>
            <ac:spMk id="3" creationId="{F90A2D6A-F049-48EA-8A0E-00ACB57DA280}"/>
          </ac:spMkLst>
        </pc:spChg>
        <pc:spChg chg="mod">
          <ac:chgData name="Saskia Barnden" userId="25b15a6f771d4d60" providerId="LiveId" clId="{848757E6-E863-451D-A814-C9F68D9E727E}" dt="2023-11-23T12:52:40.362" v="56600" actId="6549"/>
          <ac:spMkLst>
            <pc:docMk/>
            <pc:sldMk cId="1592078365" sldId="161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8:58.595" v="56478" actId="207"/>
          <ac:spMkLst>
            <pc:docMk/>
            <pc:sldMk cId="1592078365" sldId="1615"/>
            <ac:spMk id="19459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35.604" v="81241" actId="207"/>
        <pc:sldMkLst>
          <pc:docMk/>
          <pc:sldMk cId="1945101319" sldId="1616"/>
        </pc:sldMkLst>
        <pc:spChg chg="mod">
          <ac:chgData name="Saskia Barnden" userId="25b15a6f771d4d60" providerId="LiveId" clId="{848757E6-E863-451D-A814-C9F68D9E727E}" dt="2023-11-28T17:36:20.806" v="74660" actId="20577"/>
          <ac:spMkLst>
            <pc:docMk/>
            <pc:sldMk cId="1945101319" sldId="161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35.604" v="81241" actId="207"/>
          <ac:spMkLst>
            <pc:docMk/>
            <pc:sldMk cId="1945101319" sldId="1616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31:53.871" v="80694" actId="1076"/>
          <ac:picMkLst>
            <pc:docMk/>
            <pc:sldMk cId="1945101319" sldId="1616"/>
            <ac:picMk id="2" creationId="{95319DBA-A4BD-3C0D-D254-52975C0564D9}"/>
          </ac:picMkLst>
        </pc:picChg>
      </pc:sldChg>
      <pc:sldChg chg="modSp add del mod">
        <pc:chgData name="Saskia Barnden" userId="25b15a6f771d4d60" providerId="LiveId" clId="{848757E6-E863-451D-A814-C9F68D9E727E}" dt="2023-11-22T17:42:03.204" v="50086" actId="47"/>
        <pc:sldMkLst>
          <pc:docMk/>
          <pc:sldMk cId="1626945465" sldId="1617"/>
        </pc:sldMkLst>
        <pc:spChg chg="mod">
          <ac:chgData name="Saskia Barnden" userId="25b15a6f771d4d60" providerId="LiveId" clId="{848757E6-E863-451D-A814-C9F68D9E727E}" dt="2023-11-22T14:44:15.521" v="46420" actId="20577"/>
          <ac:spMkLst>
            <pc:docMk/>
            <pc:sldMk cId="1626945465" sldId="161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2T17:40:21.252" v="50079" actId="21"/>
          <ac:spMkLst>
            <pc:docMk/>
            <pc:sldMk cId="1626945465" sldId="1617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15:12.001" v="51937" actId="2696"/>
        <pc:sldMkLst>
          <pc:docMk/>
          <pc:sldMk cId="417100656" sldId="1618"/>
        </pc:sldMkLst>
        <pc:spChg chg="mod">
          <ac:chgData name="Saskia Barnden" userId="25b15a6f771d4d60" providerId="LiveId" clId="{848757E6-E863-451D-A814-C9F68D9E727E}" dt="2023-11-22T17:46:46.303" v="50107" actId="20577"/>
          <ac:spMkLst>
            <pc:docMk/>
            <pc:sldMk cId="417100656" sldId="1618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3:06.403" v="57204" actId="2696"/>
        <pc:sldMkLst>
          <pc:docMk/>
          <pc:sldMk cId="3661725187" sldId="1618"/>
        </pc:sldMkLst>
      </pc:sldChg>
      <pc:sldChg chg="modSp add del">
        <pc:chgData name="Saskia Barnden" userId="25b15a6f771d4d60" providerId="LiveId" clId="{848757E6-E863-451D-A814-C9F68D9E727E}" dt="2023-11-28T12:11:48.109" v="70799" actId="47"/>
        <pc:sldMkLst>
          <pc:docMk/>
          <pc:sldMk cId="1372676380" sldId="1619"/>
        </pc:sldMkLst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1372676380" sldId="1619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7:42:19.370" v="50087" actId="2696"/>
        <pc:sldMkLst>
          <pc:docMk/>
          <pc:sldMk cId="3749891095" sldId="1619"/>
        </pc:sldMkLst>
        <pc:spChg chg="mod">
          <ac:chgData name="Saskia Barnden" userId="25b15a6f771d4d60" providerId="LiveId" clId="{848757E6-E863-451D-A814-C9F68D9E727E}" dt="2023-11-22T17:01:15.916" v="48862" actId="20577"/>
          <ac:spMkLst>
            <pc:docMk/>
            <pc:sldMk cId="3749891095" sldId="1619"/>
            <ac:spMk id="18434" creationId="{00000000-0000-0000-0000-000000000000}"/>
          </ac:spMkLst>
        </pc:spChg>
      </pc:sldChg>
      <pc:sldChg chg="addSp modSp add mod">
        <pc:chgData name="Saskia Barnden" userId="25b15a6f771d4d60" providerId="LiveId" clId="{848757E6-E863-451D-A814-C9F68D9E727E}" dt="2023-12-01T11:39:19.326" v="81240" actId="207"/>
        <pc:sldMkLst>
          <pc:docMk/>
          <pc:sldMk cId="1522695306" sldId="1620"/>
        </pc:sldMkLst>
        <pc:spChg chg="mod">
          <ac:chgData name="Saskia Barnden" userId="25b15a6f771d4d60" providerId="LiveId" clId="{848757E6-E863-451D-A814-C9F68D9E727E}" dt="2023-11-30T23:29:44.219" v="80683" actId="1076"/>
          <ac:spMkLst>
            <pc:docMk/>
            <pc:sldMk cId="1522695306" sldId="1620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9:19.326" v="81240" actId="207"/>
          <ac:spMkLst>
            <pc:docMk/>
            <pc:sldMk cId="1522695306" sldId="1620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23:29:55.685" v="80685" actId="1076"/>
          <ac:picMkLst>
            <pc:docMk/>
            <pc:sldMk cId="1522695306" sldId="1620"/>
            <ac:picMk id="2" creationId="{2EB0F712-33F3-EAC5-A39F-C9EBFE231C4E}"/>
          </ac:picMkLst>
        </pc:picChg>
      </pc:sldChg>
      <pc:sldChg chg="modSp add del mod">
        <pc:chgData name="Saskia Barnden" userId="25b15a6f771d4d60" providerId="LiveId" clId="{848757E6-E863-451D-A814-C9F68D9E727E}" dt="2023-11-23T14:34:27.013" v="57208" actId="2696"/>
        <pc:sldMkLst>
          <pc:docMk/>
          <pc:sldMk cId="2193476658" sldId="1621"/>
        </pc:sldMkLst>
        <pc:spChg chg="mod">
          <ac:chgData name="Saskia Barnden" userId="25b15a6f771d4d60" providerId="LiveId" clId="{848757E6-E863-451D-A814-C9F68D9E727E}" dt="2023-11-23T12:52:24.035" v="56591" actId="20577"/>
          <ac:spMkLst>
            <pc:docMk/>
            <pc:sldMk cId="2193476658" sldId="1621"/>
            <ac:spMk id="20482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2T18:05:22.076" v="50158" actId="47"/>
        <pc:sldMkLst>
          <pc:docMk/>
          <pc:sldMk cId="204353809" sldId="1622"/>
        </pc:sldMkLst>
        <pc:spChg chg="mod">
          <ac:chgData name="Saskia Barnden" userId="25b15a6f771d4d60" providerId="LiveId" clId="{848757E6-E863-451D-A814-C9F68D9E727E}" dt="2023-11-22T17:48:09.848" v="50157" actId="207"/>
          <ac:spMkLst>
            <pc:docMk/>
            <pc:sldMk cId="204353809" sldId="162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4:57.492" v="57209" actId="2696"/>
        <pc:sldMkLst>
          <pc:docMk/>
          <pc:sldMk cId="3627332969" sldId="1622"/>
        </pc:sldMkLst>
        <pc:spChg chg="mod">
          <ac:chgData name="Saskia Barnden" userId="25b15a6f771d4d60" providerId="LiveId" clId="{848757E6-E863-451D-A814-C9F68D9E727E}" dt="2023-11-23T13:08:49.334" v="56826" actId="20577"/>
          <ac:spMkLst>
            <pc:docMk/>
            <pc:sldMk cId="3627332969" sldId="1622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3:59.220" v="57206" actId="2696"/>
        <pc:sldMkLst>
          <pc:docMk/>
          <pc:sldMk cId="185910538" sldId="1623"/>
        </pc:sldMkLst>
        <pc:spChg chg="mod">
          <ac:chgData name="Saskia Barnden" userId="25b15a6f771d4d60" providerId="LiveId" clId="{848757E6-E863-451D-A814-C9F68D9E727E}" dt="2023-11-23T10:38:03.834" v="53061" actId="20577"/>
          <ac:spMkLst>
            <pc:docMk/>
            <pc:sldMk cId="185910538" sldId="162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45.813" v="56440"/>
          <ac:spMkLst>
            <pc:docMk/>
            <pc:sldMk cId="185910538" sldId="162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15:12.001" v="51937" actId="2696"/>
        <pc:sldMkLst>
          <pc:docMk/>
          <pc:sldMk cId="568097173" sldId="1624"/>
        </pc:sldMkLst>
        <pc:spChg chg="mod">
          <ac:chgData name="Saskia Barnden" userId="25b15a6f771d4d60" providerId="LiveId" clId="{848757E6-E863-451D-A814-C9F68D9E727E}" dt="2023-11-23T09:46:23.424" v="50275" actId="20577"/>
          <ac:spMkLst>
            <pc:docMk/>
            <pc:sldMk cId="568097173" sldId="1624"/>
            <ac:spMk id="18434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4:32:27.577" v="57203" actId="2696"/>
        <pc:sldMkLst>
          <pc:docMk/>
          <pc:sldMk cId="3344249626" sldId="1624"/>
        </pc:sldMkLst>
      </pc:sldChg>
      <pc:sldChg chg="addSp delSp modSp add del mod ord">
        <pc:chgData name="Saskia Barnden" userId="25b15a6f771d4d60" providerId="LiveId" clId="{848757E6-E863-451D-A814-C9F68D9E727E}" dt="2023-11-23T12:44:23.987" v="56525" actId="47"/>
        <pc:sldMkLst>
          <pc:docMk/>
          <pc:sldMk cId="2834972403" sldId="1625"/>
        </pc:sldMkLst>
        <pc:spChg chg="add del">
          <ac:chgData name="Saskia Barnden" userId="25b15a6f771d4d60" providerId="LiveId" clId="{848757E6-E863-451D-A814-C9F68D9E727E}" dt="2023-11-23T10:13:39.820" v="51928" actId="22"/>
          <ac:spMkLst>
            <pc:docMk/>
            <pc:sldMk cId="2834972403" sldId="1625"/>
            <ac:spMk id="3" creationId="{08AE4183-58F8-0432-A75E-723FB3D335C5}"/>
          </ac:spMkLst>
        </pc:spChg>
        <pc:spChg chg="mod">
          <ac:chgData name="Saskia Barnden" userId="25b15a6f771d4d60" providerId="LiveId" clId="{848757E6-E863-451D-A814-C9F68D9E727E}" dt="2023-11-23T10:26:11.279" v="52428" actId="20577"/>
          <ac:spMkLst>
            <pc:docMk/>
            <pc:sldMk cId="2834972403" sldId="162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20:32.875" v="56351" actId="21"/>
          <ac:spMkLst>
            <pc:docMk/>
            <pc:sldMk cId="2834972403" sldId="1625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0:26:30.068" v="52429" actId="2696"/>
        <pc:sldMkLst>
          <pc:docMk/>
          <pc:sldMk cId="117656765" sldId="1626"/>
        </pc:sldMkLst>
        <pc:spChg chg="mod">
          <ac:chgData name="Saskia Barnden" userId="25b15a6f771d4d60" providerId="LiveId" clId="{848757E6-E863-451D-A814-C9F68D9E727E}" dt="2023-11-23T10:14:15.098" v="51936" actId="20577"/>
          <ac:spMkLst>
            <pc:docMk/>
            <pc:sldMk cId="117656765" sldId="162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0:22:46.451" v="52301" actId="20577"/>
          <ac:spMkLst>
            <pc:docMk/>
            <pc:sldMk cId="117656765" sldId="1626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4:34:15.315" v="57207" actId="2696"/>
        <pc:sldMkLst>
          <pc:docMk/>
          <pc:sldMk cId="2477642435" sldId="1626"/>
        </pc:sldMkLst>
        <pc:spChg chg="mod">
          <ac:chgData name="Saskia Barnden" userId="25b15a6f771d4d60" providerId="LiveId" clId="{848757E6-E863-451D-A814-C9F68D9E727E}" dt="2023-11-23T12:07:40.744" v="55825" actId="20577"/>
          <ac:spMkLst>
            <pc:docMk/>
            <pc:sldMk cId="2477642435" sldId="162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31:31.040" v="56439"/>
          <ac:spMkLst>
            <pc:docMk/>
            <pc:sldMk cId="2477642435" sldId="162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3T12:06:23.209" v="55800" actId="2696"/>
        <pc:sldMkLst>
          <pc:docMk/>
          <pc:sldMk cId="4138842860" sldId="1627"/>
        </pc:sldMkLst>
      </pc:sldChg>
      <pc:sldChg chg="add del">
        <pc:chgData name="Saskia Barnden" userId="25b15a6f771d4d60" providerId="LiveId" clId="{848757E6-E863-451D-A814-C9F68D9E727E}" dt="2023-11-23T15:28:42.450" v="57603" actId="2696"/>
        <pc:sldMkLst>
          <pc:docMk/>
          <pc:sldMk cId="1300239090" sldId="1628"/>
        </pc:sldMkLst>
      </pc:sldChg>
      <pc:sldChg chg="modSp add del mod">
        <pc:chgData name="Saskia Barnden" userId="25b15a6f771d4d60" providerId="LiveId" clId="{848757E6-E863-451D-A814-C9F68D9E727E}" dt="2023-11-23T14:35:11.086" v="57210" actId="2696"/>
        <pc:sldMkLst>
          <pc:docMk/>
          <pc:sldMk cId="3542527593" sldId="1628"/>
        </pc:sldMkLst>
        <pc:spChg chg="mod">
          <ac:chgData name="Saskia Barnden" userId="25b15a6f771d4d60" providerId="LiveId" clId="{848757E6-E863-451D-A814-C9F68D9E727E}" dt="2023-11-23T12:53:31.760" v="56602" actId="1076"/>
          <ac:spMkLst>
            <pc:docMk/>
            <pc:sldMk cId="3542527593" sldId="162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3:07:26.134" v="56814" actId="20577"/>
          <ac:spMkLst>
            <pc:docMk/>
            <pc:sldMk cId="3542527593" sldId="1628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3:07:29.289" v="72496"/>
        <pc:sldMkLst>
          <pc:docMk/>
          <pc:sldMk cId="3990131829" sldId="1628"/>
        </pc:sldMkLst>
      </pc:sldChg>
      <pc:sldChg chg="modSp add del mod">
        <pc:chgData name="Saskia Barnden" userId="25b15a6f771d4d60" providerId="LiveId" clId="{848757E6-E863-451D-A814-C9F68D9E727E}" dt="2023-11-28T13:07:12.021" v="72495" actId="2696"/>
        <pc:sldMkLst>
          <pc:docMk/>
          <pc:sldMk cId="4008369785" sldId="1628"/>
        </pc:sldMkLst>
        <pc:spChg chg="mod">
          <ac:chgData name="Saskia Barnden" userId="25b15a6f771d4d60" providerId="LiveId" clId="{848757E6-E863-451D-A814-C9F68D9E727E}" dt="2023-11-24T15:33:10.789" v="63296" actId="20577"/>
          <ac:spMkLst>
            <pc:docMk/>
            <pc:sldMk cId="4008369785" sldId="162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5:30:24.392" v="57633" actId="20577"/>
          <ac:spMkLst>
            <pc:docMk/>
            <pc:sldMk cId="4008369785" sldId="1628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3T16:06:37.259" v="58223" actId="2696"/>
        <pc:sldMkLst>
          <pc:docMk/>
          <pc:sldMk cId="1842866394" sldId="1629"/>
        </pc:sldMkLst>
        <pc:spChg chg="mod">
          <ac:chgData name="Saskia Barnden" userId="25b15a6f771d4d60" providerId="LiveId" clId="{848757E6-E863-451D-A814-C9F68D9E727E}" dt="2023-11-23T16:06:29.651" v="58222" actId="20577"/>
          <ac:spMkLst>
            <pc:docMk/>
            <pc:sldMk cId="1842866394" sldId="162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11:48.109" v="70799" actId="47"/>
        <pc:sldMkLst>
          <pc:docMk/>
          <pc:sldMk cId="2038290529" sldId="1629"/>
        </pc:sldMkLst>
      </pc:sldChg>
      <pc:sldChg chg="modSp add del mod">
        <pc:chgData name="Saskia Barnden" userId="25b15a6f771d4d60" providerId="LiveId" clId="{848757E6-E863-451D-A814-C9F68D9E727E}" dt="2023-11-23T14:33:29.167" v="57205" actId="2696"/>
        <pc:sldMkLst>
          <pc:docMk/>
          <pc:sldMk cId="2538905240" sldId="1629"/>
        </pc:sldMkLst>
        <pc:spChg chg="mod">
          <ac:chgData name="Saskia Barnden" userId="25b15a6f771d4d60" providerId="LiveId" clId="{848757E6-E863-451D-A814-C9F68D9E727E}" dt="2023-11-23T12:26:58.370" v="56427" actId="14100"/>
          <ac:spMkLst>
            <pc:docMk/>
            <pc:sldMk cId="2538905240" sldId="1629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3T12:27:57.295" v="56432" actId="1076"/>
          <ac:spMkLst>
            <pc:docMk/>
            <pc:sldMk cId="2538905240" sldId="1629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2:09:11.476" v="70796" actId="47"/>
        <pc:sldMkLst>
          <pc:docMk/>
          <pc:sldMk cId="1062021066" sldId="1630"/>
        </pc:sldMkLst>
      </pc:sldChg>
      <pc:sldChg chg="modSp add del mod">
        <pc:chgData name="Saskia Barnden" userId="25b15a6f771d4d60" providerId="LiveId" clId="{848757E6-E863-451D-A814-C9F68D9E727E}" dt="2023-11-24T15:32:31.017" v="63294" actId="2696"/>
        <pc:sldMkLst>
          <pc:docMk/>
          <pc:sldMk cId="1622471615" sldId="1630"/>
        </pc:sldMkLst>
        <pc:spChg chg="mod">
          <ac:chgData name="Saskia Barnden" userId="25b15a6f771d4d60" providerId="LiveId" clId="{848757E6-E863-451D-A814-C9F68D9E727E}" dt="2023-11-24T13:45:09.015" v="61505" actId="21"/>
          <ac:spMkLst>
            <pc:docMk/>
            <pc:sldMk cId="1622471615" sldId="1630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4T15:31:38.630" v="63290" actId="2696"/>
        <pc:sldMkLst>
          <pc:docMk/>
          <pc:sldMk cId="165793317" sldId="1631"/>
        </pc:sldMkLst>
        <pc:spChg chg="mod">
          <ac:chgData name="Saskia Barnden" userId="25b15a6f771d4d60" providerId="LiveId" clId="{848757E6-E863-451D-A814-C9F68D9E727E}" dt="2023-11-24T15:31:17.962" v="63288" actId="20577"/>
          <ac:spMkLst>
            <pc:docMk/>
            <pc:sldMk cId="165793317" sldId="163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31:26.146" v="63289" actId="6549"/>
          <ac:spMkLst>
            <pc:docMk/>
            <pc:sldMk cId="165793317" sldId="1631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4T15:31:53.835" v="63293"/>
        <pc:sldMkLst>
          <pc:docMk/>
          <pc:sldMk cId="344591856" sldId="1631"/>
        </pc:sldMkLst>
      </pc:sldChg>
      <pc:sldChg chg="add del">
        <pc:chgData name="Saskia Barnden" userId="25b15a6f771d4d60" providerId="LiveId" clId="{848757E6-E863-451D-A814-C9F68D9E727E}" dt="2023-11-24T15:31:47.937" v="63292"/>
        <pc:sldMkLst>
          <pc:docMk/>
          <pc:sldMk cId="418306089" sldId="1631"/>
        </pc:sldMkLst>
      </pc:sldChg>
      <pc:sldChg chg="modSp add mod ord">
        <pc:chgData name="Saskia Barnden" userId="25b15a6f771d4d60" providerId="LiveId" clId="{848757E6-E863-451D-A814-C9F68D9E727E}" dt="2023-11-24T15:30:45.290" v="63260" actId="20577"/>
        <pc:sldMkLst>
          <pc:docMk/>
          <pc:sldMk cId="938843550" sldId="1632"/>
        </pc:sldMkLst>
        <pc:spChg chg="mod">
          <ac:chgData name="Saskia Barnden" userId="25b15a6f771d4d60" providerId="LiveId" clId="{848757E6-E863-451D-A814-C9F68D9E727E}" dt="2023-11-24T15:29:59.788" v="63247" actId="20577"/>
          <ac:spMkLst>
            <pc:docMk/>
            <pc:sldMk cId="938843550" sldId="1632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30:45.290" v="63260" actId="20577"/>
          <ac:spMkLst>
            <pc:docMk/>
            <pc:sldMk cId="938843550" sldId="1632"/>
            <ac:spMk id="19459" creationId="{00000000-0000-0000-0000-000000000000}"/>
          </ac:spMkLst>
        </pc:spChg>
      </pc:sldChg>
      <pc:sldChg chg="modSp del mod">
        <pc:chgData name="Saskia Barnden" userId="25b15a6f771d4d60" providerId="LiveId" clId="{848757E6-E863-451D-A814-C9F68D9E727E}" dt="2023-11-28T17:25:07.123" v="74451" actId="2696"/>
        <pc:sldMkLst>
          <pc:docMk/>
          <pc:sldMk cId="1102025400" sldId="1632"/>
        </pc:sldMkLst>
        <pc:spChg chg="mod">
          <ac:chgData name="Saskia Barnden" userId="25b15a6f771d4d60" providerId="LiveId" clId="{848757E6-E863-451D-A814-C9F68D9E727E}" dt="2023-11-28T16:08:24.540" v="73661" actId="20577"/>
          <ac:spMkLst>
            <pc:docMk/>
            <pc:sldMk cId="1102025400" sldId="1632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28T17:25:29.320" v="74452"/>
        <pc:sldMkLst>
          <pc:docMk/>
          <pc:sldMk cId="2532491884" sldId="1632"/>
        </pc:sldMkLst>
      </pc:sldChg>
      <pc:sldChg chg="modSp add del mod">
        <pc:chgData name="Saskia Barnden" userId="25b15a6f771d4d60" providerId="LiveId" clId="{848757E6-E863-451D-A814-C9F68D9E727E}" dt="2023-11-24T15:05:07.660" v="62534" actId="47"/>
        <pc:sldMkLst>
          <pc:docMk/>
          <pc:sldMk cId="3714568229" sldId="1633"/>
        </pc:sldMkLst>
        <pc:spChg chg="mod">
          <ac:chgData name="Saskia Barnden" userId="25b15a6f771d4d60" providerId="LiveId" clId="{848757E6-E863-451D-A814-C9F68D9E727E}" dt="2023-11-24T14:53:25.863" v="62386" actId="20577"/>
          <ac:spMkLst>
            <pc:docMk/>
            <pc:sldMk cId="3714568229" sldId="163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5:02:50.196" v="62512" actId="21"/>
          <ac:spMkLst>
            <pc:docMk/>
            <pc:sldMk cId="3714568229" sldId="1633"/>
            <ac:spMk id="19459" creationId="{00000000-0000-0000-0000-000000000000}"/>
          </ac:spMkLst>
        </pc:spChg>
      </pc:sldChg>
      <pc:sldChg chg="addSp delSp modSp add mod">
        <pc:chgData name="Saskia Barnden" userId="25b15a6f771d4d60" providerId="LiveId" clId="{848757E6-E863-451D-A814-C9F68D9E727E}" dt="2023-12-01T11:35:19.039" v="81199" actId="14100"/>
        <pc:sldMkLst>
          <pc:docMk/>
          <pc:sldMk cId="3888030403" sldId="1634"/>
        </pc:sldMkLst>
        <pc:spChg chg="add del mod">
          <ac:chgData name="Saskia Barnden" userId="25b15a6f771d4d60" providerId="LiveId" clId="{848757E6-E863-451D-A814-C9F68D9E727E}" dt="2023-11-28T13:20:38.483" v="72615" actId="478"/>
          <ac:spMkLst>
            <pc:docMk/>
            <pc:sldMk cId="3888030403" sldId="1634"/>
            <ac:spMk id="2" creationId="{ED6084DF-4BF8-FFCE-45B7-CB3FF310BDAF}"/>
          </ac:spMkLst>
        </pc:spChg>
        <pc:spChg chg="del mod">
          <ac:chgData name="Saskia Barnden" userId="25b15a6f771d4d60" providerId="LiveId" clId="{848757E6-E863-451D-A814-C9F68D9E727E}" dt="2023-11-28T13:20:33.981" v="72614" actId="478"/>
          <ac:spMkLst>
            <pc:docMk/>
            <pc:sldMk cId="3888030403" sldId="1634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5:19.039" v="81199" actId="14100"/>
          <ac:spMkLst>
            <pc:docMk/>
            <pc:sldMk cId="3888030403" sldId="1634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28T16:04:12.183" v="73381" actId="47"/>
        <pc:sldMkLst>
          <pc:docMk/>
          <pc:sldMk cId="3855960057" sldId="1635"/>
        </pc:sldMkLst>
        <pc:spChg chg="mod">
          <ac:chgData name="Saskia Barnden" userId="25b15a6f771d4d60" providerId="LiveId" clId="{848757E6-E863-451D-A814-C9F68D9E727E}" dt="2023-11-24T15:20:32.070" v="62819" actId="207"/>
          <ac:spMkLst>
            <pc:docMk/>
            <pc:sldMk cId="3855960057" sldId="1635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8T16:01:33.169" v="73372" actId="21"/>
          <ac:spMkLst>
            <pc:docMk/>
            <pc:sldMk cId="3855960057" sldId="1635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4T17:53:35.201" v="69348" actId="47"/>
        <pc:sldMkLst>
          <pc:docMk/>
          <pc:sldMk cId="1881208447" sldId="1636"/>
        </pc:sldMkLst>
      </pc:sldChg>
      <pc:sldChg chg="modSp add mod">
        <pc:chgData name="Saskia Barnden" userId="25b15a6f771d4d60" providerId="LiveId" clId="{848757E6-E863-451D-A814-C9F68D9E727E}" dt="2023-11-24T18:25:31.719" v="70795" actId="20577"/>
        <pc:sldMkLst>
          <pc:docMk/>
          <pc:sldMk cId="1927144724" sldId="1637"/>
        </pc:sldMkLst>
        <pc:spChg chg="mod">
          <ac:chgData name="Saskia Barnden" userId="25b15a6f771d4d60" providerId="LiveId" clId="{848757E6-E863-451D-A814-C9F68D9E727E}" dt="2023-11-24T17:55:53.904" v="69411" actId="5793"/>
          <ac:spMkLst>
            <pc:docMk/>
            <pc:sldMk cId="1927144724" sldId="1637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8:25:31.719" v="70795" actId="20577"/>
          <ac:spMkLst>
            <pc:docMk/>
            <pc:sldMk cId="1927144724" sldId="1637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11:48.109" v="70799" actId="47"/>
        <pc:sldMkLst>
          <pc:docMk/>
          <pc:sldMk cId="4050680732" sldId="1637"/>
        </pc:sldMkLst>
      </pc:sldChg>
      <pc:sldChg chg="modSp add mod">
        <pc:chgData name="Saskia Barnden" userId="25b15a6f771d4d60" providerId="LiveId" clId="{848757E6-E863-451D-A814-C9F68D9E727E}" dt="2023-11-24T17:51:57.139" v="69320" actId="20577"/>
        <pc:sldMkLst>
          <pc:docMk/>
          <pc:sldMk cId="1928008054" sldId="1638"/>
        </pc:sldMkLst>
        <pc:spChg chg="mod">
          <ac:chgData name="Saskia Barnden" userId="25b15a6f771d4d60" providerId="LiveId" clId="{848757E6-E863-451D-A814-C9F68D9E727E}" dt="2023-11-24T17:48:34.739" v="69191" actId="20577"/>
          <ac:spMkLst>
            <pc:docMk/>
            <pc:sldMk cId="1928008054" sldId="1638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24T17:51:57.139" v="69320" actId="20577"/>
          <ac:spMkLst>
            <pc:docMk/>
            <pc:sldMk cId="1928008054" sldId="1638"/>
            <ac:spMk id="19459" creationId="{00000000-0000-0000-0000-000000000000}"/>
          </ac:spMkLst>
        </pc:spChg>
      </pc:sldChg>
      <pc:sldChg chg="del">
        <pc:chgData name="Saskia Barnden" userId="25b15a6f771d4d60" providerId="LiveId" clId="{848757E6-E863-451D-A814-C9F68D9E727E}" dt="2023-11-28T12:11:53.423" v="70800" actId="47"/>
        <pc:sldMkLst>
          <pc:docMk/>
          <pc:sldMk cId="2794176220" sldId="1639"/>
        </pc:sldMkLst>
      </pc:sldChg>
      <pc:sldChg chg="modSp add mod">
        <pc:chgData name="Saskia Barnden" userId="25b15a6f771d4d60" providerId="LiveId" clId="{848757E6-E863-451D-A814-C9F68D9E727E}" dt="2023-11-24T17:53:14.020" v="69347" actId="20577"/>
        <pc:sldMkLst>
          <pc:docMk/>
          <pc:sldMk cId="2901401620" sldId="1639"/>
        </pc:sldMkLst>
        <pc:spChg chg="mod">
          <ac:chgData name="Saskia Barnden" userId="25b15a6f771d4d60" providerId="LiveId" clId="{848757E6-E863-451D-A814-C9F68D9E727E}" dt="2023-11-24T17:53:14.020" v="69347" actId="20577"/>
          <ac:spMkLst>
            <pc:docMk/>
            <pc:sldMk cId="2901401620" sldId="1639"/>
            <ac:spMk id="18434" creationId="{00000000-0000-0000-0000-000000000000}"/>
          </ac:spMkLst>
        </pc:spChg>
      </pc:sldChg>
      <pc:sldChg chg="add ord">
        <pc:chgData name="Saskia Barnden" userId="25b15a6f771d4d60" providerId="LiveId" clId="{848757E6-E863-451D-A814-C9F68D9E727E}" dt="2023-11-30T13:17:53.836" v="78523"/>
        <pc:sldMkLst>
          <pc:docMk/>
          <pc:sldMk cId="92175520" sldId="1640"/>
        </pc:sldMkLst>
      </pc:sldChg>
      <pc:sldChg chg="addSp modSp mod">
        <pc:chgData name="Saskia Barnden" userId="25b15a6f771d4d60" providerId="LiveId" clId="{848757E6-E863-451D-A814-C9F68D9E727E}" dt="2023-11-30T18:50:18.582" v="80497" actId="14100"/>
        <pc:sldMkLst>
          <pc:docMk/>
          <pc:sldMk cId="1725962368" sldId="1641"/>
        </pc:sldMkLst>
        <pc:spChg chg="mod">
          <ac:chgData name="Saskia Barnden" userId="25b15a6f771d4d60" providerId="LiveId" clId="{848757E6-E863-451D-A814-C9F68D9E727E}" dt="2023-11-30T18:50:18.582" v="80497" actId="14100"/>
          <ac:spMkLst>
            <pc:docMk/>
            <pc:sldMk cId="1725962368" sldId="1641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49:41.939" v="80492" actId="14100"/>
          <ac:picMkLst>
            <pc:docMk/>
            <pc:sldMk cId="1725962368" sldId="1641"/>
            <ac:picMk id="2" creationId="{FB757C56-C46E-1A31-485F-6A0E8B41E29B}"/>
          </ac:picMkLst>
        </pc:picChg>
        <pc:picChg chg="add mod">
          <ac:chgData name="Saskia Barnden" userId="25b15a6f771d4d60" providerId="LiveId" clId="{848757E6-E863-451D-A814-C9F68D9E727E}" dt="2023-11-30T18:49:57.275" v="80495" actId="1076"/>
          <ac:picMkLst>
            <pc:docMk/>
            <pc:sldMk cId="1725962368" sldId="1641"/>
            <ac:picMk id="3" creationId="{CF7BEA8C-B8F1-4F1B-ED42-12E02C2F07A6}"/>
          </ac:picMkLst>
        </pc:picChg>
        <pc:picChg chg="add mod">
          <ac:chgData name="Saskia Barnden" userId="25b15a6f771d4d60" providerId="LiveId" clId="{848757E6-E863-451D-A814-C9F68D9E727E}" dt="2023-11-30T18:50:05.875" v="80496" actId="571"/>
          <ac:picMkLst>
            <pc:docMk/>
            <pc:sldMk cId="1725962368" sldId="1641"/>
            <ac:picMk id="4" creationId="{24332BAA-BE1E-8AF7-D625-D573DDED114A}"/>
          </ac:picMkLst>
        </pc:picChg>
      </pc:sldChg>
      <pc:sldChg chg="modSp mod">
        <pc:chgData name="Saskia Barnden" userId="25b15a6f771d4d60" providerId="LiveId" clId="{848757E6-E863-451D-A814-C9F68D9E727E}" dt="2023-11-30T17:36:07.723" v="80187" actId="20577"/>
        <pc:sldMkLst>
          <pc:docMk/>
          <pc:sldMk cId="1958693018" sldId="1643"/>
        </pc:sldMkLst>
        <pc:spChg chg="mod">
          <ac:chgData name="Saskia Barnden" userId="25b15a6f771d4d60" providerId="LiveId" clId="{848757E6-E863-451D-A814-C9F68D9E727E}" dt="2023-11-30T16:34:01.188" v="79937" actId="20577"/>
          <ac:spMkLst>
            <pc:docMk/>
            <pc:sldMk cId="1958693018" sldId="164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36:07.723" v="80187" actId="20577"/>
          <ac:spMkLst>
            <pc:docMk/>
            <pc:sldMk cId="1958693018" sldId="1643"/>
            <ac:spMk id="19459" creationId="{00000000-0000-0000-0000-000000000000}"/>
          </ac:spMkLst>
        </pc:spChg>
      </pc:sldChg>
      <pc:sldChg chg="addSp delSp modSp del mod">
        <pc:chgData name="Saskia Barnden" userId="25b15a6f771d4d60" providerId="LiveId" clId="{848757E6-E863-451D-A814-C9F68D9E727E}" dt="2023-12-01T11:11:48.979" v="80737" actId="2696"/>
        <pc:sldMkLst>
          <pc:docMk/>
          <pc:sldMk cId="1880182566" sldId="1646"/>
        </pc:sldMkLst>
        <pc:spChg chg="add del mod">
          <ac:chgData name="Saskia Barnden" userId="25b15a6f771d4d60" providerId="LiveId" clId="{848757E6-E863-451D-A814-C9F68D9E727E}" dt="2023-11-30T14:28:25.101" v="78757" actId="478"/>
          <ac:spMkLst>
            <pc:docMk/>
            <pc:sldMk cId="1880182566" sldId="1646"/>
            <ac:spMk id="2" creationId="{B8EB4B91-353B-E426-B01F-AB4D4AB3029A}"/>
          </ac:spMkLst>
        </pc:spChg>
        <pc:spChg chg="add mod">
          <ac:chgData name="Saskia Barnden" userId="25b15a6f771d4d60" providerId="LiveId" clId="{848757E6-E863-451D-A814-C9F68D9E727E}" dt="2023-11-30T19:09:16.550" v="80582" actId="1076"/>
          <ac:spMkLst>
            <pc:docMk/>
            <pc:sldMk cId="1880182566" sldId="1646"/>
            <ac:spMk id="5" creationId="{092F6327-0CB3-E10C-3C6E-7A52E0EA9EAF}"/>
          </ac:spMkLst>
        </pc:spChg>
        <pc:spChg chg="mod">
          <ac:chgData name="Saskia Barnden" userId="25b15a6f771d4d60" providerId="LiveId" clId="{848757E6-E863-451D-A814-C9F68D9E727E}" dt="2023-11-30T14:29:24.701" v="78778" actId="1076"/>
          <ac:spMkLst>
            <pc:docMk/>
            <pc:sldMk cId="1880182566" sldId="1646"/>
            <ac:spMk id="18434" creationId="{00000000-0000-0000-0000-000000000000}"/>
          </ac:spMkLst>
        </pc:spChg>
        <pc:spChg chg="add del mod">
          <ac:chgData name="Saskia Barnden" userId="25b15a6f771d4d60" providerId="LiveId" clId="{848757E6-E863-451D-A814-C9F68D9E727E}" dt="2023-11-30T23:40:53.617" v="80736" actId="113"/>
          <ac:spMkLst>
            <pc:docMk/>
            <pc:sldMk cId="1880182566" sldId="1646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9:07:18.183" v="80563" actId="1076"/>
          <ac:picMkLst>
            <pc:docMk/>
            <pc:sldMk cId="1880182566" sldId="1646"/>
            <ac:picMk id="3" creationId="{740A878F-E731-3EE1-AB79-6A54A65875D9}"/>
          </ac:picMkLst>
        </pc:picChg>
        <pc:picChg chg="add mod">
          <ac:chgData name="Saskia Barnden" userId="25b15a6f771d4d60" providerId="LiveId" clId="{848757E6-E863-451D-A814-C9F68D9E727E}" dt="2023-11-30T19:07:15.124" v="80562" actId="1076"/>
          <ac:picMkLst>
            <pc:docMk/>
            <pc:sldMk cId="1880182566" sldId="1646"/>
            <ac:picMk id="4" creationId="{88D51DA9-B80D-06A2-798C-C7D20D3E33F9}"/>
          </ac:picMkLst>
        </pc:picChg>
      </pc:sldChg>
      <pc:sldChg chg="delSp modSp add mod">
        <pc:chgData name="Saskia Barnden" userId="25b15a6f771d4d60" providerId="LiveId" clId="{848757E6-E863-451D-A814-C9F68D9E727E}" dt="2023-12-01T11:31:05.830" v="81119" actId="948"/>
        <pc:sldMkLst>
          <pc:docMk/>
          <pc:sldMk cId="2159709413" sldId="1646"/>
        </pc:sldMkLst>
        <pc:spChg chg="del">
          <ac:chgData name="Saskia Barnden" userId="25b15a6f771d4d60" providerId="LiveId" clId="{848757E6-E863-451D-A814-C9F68D9E727E}" dt="2023-12-01T11:19:09.735" v="80847" actId="478"/>
          <ac:spMkLst>
            <pc:docMk/>
            <pc:sldMk cId="2159709413" sldId="1646"/>
            <ac:spMk id="5" creationId="{092F6327-0CB3-E10C-3C6E-7A52E0EA9EAF}"/>
          </ac:spMkLst>
        </pc:spChg>
        <pc:spChg chg="mod">
          <ac:chgData name="Saskia Barnden" userId="25b15a6f771d4d60" providerId="LiveId" clId="{848757E6-E863-451D-A814-C9F68D9E727E}" dt="2023-12-01T11:27:51.743" v="81077" actId="20577"/>
          <ac:spMkLst>
            <pc:docMk/>
            <pc:sldMk cId="2159709413" sldId="164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31:05.830" v="81119" actId="948"/>
          <ac:spMkLst>
            <pc:docMk/>
            <pc:sldMk cId="2159709413" sldId="1646"/>
            <ac:spMk id="19459" creationId="{00000000-0000-0000-0000-000000000000}"/>
          </ac:spMkLst>
        </pc:spChg>
        <pc:picChg chg="del">
          <ac:chgData name="Saskia Barnden" userId="25b15a6f771d4d60" providerId="LiveId" clId="{848757E6-E863-451D-A814-C9F68D9E727E}" dt="2023-12-01T11:19:02.360" v="80846" actId="478"/>
          <ac:picMkLst>
            <pc:docMk/>
            <pc:sldMk cId="2159709413" sldId="1646"/>
            <ac:picMk id="3" creationId="{740A878F-E731-3EE1-AB79-6A54A65875D9}"/>
          </ac:picMkLst>
        </pc:picChg>
        <pc:picChg chg="del">
          <ac:chgData name="Saskia Barnden" userId="25b15a6f771d4d60" providerId="LiveId" clId="{848757E6-E863-451D-A814-C9F68D9E727E}" dt="2023-12-01T11:19:13.091" v="80848" actId="478"/>
          <ac:picMkLst>
            <pc:docMk/>
            <pc:sldMk cId="2159709413" sldId="1646"/>
            <ac:picMk id="4" creationId="{88D51DA9-B80D-06A2-798C-C7D20D3E33F9}"/>
          </ac:picMkLst>
        </pc:picChg>
      </pc:sldChg>
      <pc:sldChg chg="addSp modSp mod">
        <pc:chgData name="Saskia Barnden" userId="25b15a6f771d4d60" providerId="LiveId" clId="{848757E6-E863-451D-A814-C9F68D9E727E}" dt="2023-12-01T11:36:55.264" v="81237" actId="20577"/>
        <pc:sldMkLst>
          <pc:docMk/>
          <pc:sldMk cId="3583975479" sldId="1647"/>
        </pc:sldMkLst>
        <pc:spChg chg="add mod">
          <ac:chgData name="Saskia Barnden" userId="25b15a6f771d4d60" providerId="LiveId" clId="{848757E6-E863-451D-A814-C9F68D9E727E}" dt="2023-11-30T13:13:33.752" v="78506" actId="571"/>
          <ac:spMkLst>
            <pc:docMk/>
            <pc:sldMk cId="3583975479" sldId="1647"/>
            <ac:spMk id="2" creationId="{F076AA85-CA22-63FD-8E28-566192A07D16}"/>
          </ac:spMkLst>
        </pc:spChg>
        <pc:spChg chg="mod">
          <ac:chgData name="Saskia Barnden" userId="25b15a6f771d4d60" providerId="LiveId" clId="{848757E6-E863-451D-A814-C9F68D9E727E}" dt="2023-12-01T11:36:55.264" v="81237" actId="20577"/>
          <ac:spMkLst>
            <pc:docMk/>
            <pc:sldMk cId="3583975479" sldId="1647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9:01:57.220" v="80546" actId="14100"/>
          <ac:picMkLst>
            <pc:docMk/>
            <pc:sldMk cId="3583975479" sldId="1647"/>
            <ac:picMk id="3" creationId="{31A77DFE-5B83-2B27-D1E4-468D3752FB21}"/>
          </ac:picMkLst>
        </pc:picChg>
      </pc:sldChg>
      <pc:sldChg chg="addSp modSp mod">
        <pc:chgData name="Saskia Barnden" userId="25b15a6f771d4d60" providerId="LiveId" clId="{848757E6-E863-451D-A814-C9F68D9E727E}" dt="2023-11-30T19:01:05.236" v="80543" actId="14100"/>
        <pc:sldMkLst>
          <pc:docMk/>
          <pc:sldMk cId="834653099" sldId="1648"/>
        </pc:sldMkLst>
        <pc:spChg chg="mod">
          <ac:chgData name="Saskia Barnden" userId="25b15a6f771d4d60" providerId="LiveId" clId="{848757E6-E863-451D-A814-C9F68D9E727E}" dt="2023-11-30T18:56:38.145" v="80515" actId="948"/>
          <ac:spMkLst>
            <pc:docMk/>
            <pc:sldMk cId="834653099" sldId="1648"/>
            <ac:spMk id="19459" creationId="{00000000-0000-0000-0000-000000000000}"/>
          </ac:spMkLst>
        </pc:spChg>
        <pc:picChg chg="add mod">
          <ac:chgData name="Saskia Barnden" userId="25b15a6f771d4d60" providerId="LiveId" clId="{848757E6-E863-451D-A814-C9F68D9E727E}" dt="2023-11-30T18:56:48.942" v="80517" actId="1076"/>
          <ac:picMkLst>
            <pc:docMk/>
            <pc:sldMk cId="834653099" sldId="1648"/>
            <ac:picMk id="2" creationId="{A6B80D74-CCFC-4C88-7C9F-4DB1B4B44AAE}"/>
          </ac:picMkLst>
        </pc:picChg>
        <pc:picChg chg="add mod">
          <ac:chgData name="Saskia Barnden" userId="25b15a6f771d4d60" providerId="LiveId" clId="{848757E6-E863-451D-A814-C9F68D9E727E}" dt="2023-11-30T18:57:01.674" v="80519" actId="1076"/>
          <ac:picMkLst>
            <pc:docMk/>
            <pc:sldMk cId="834653099" sldId="1648"/>
            <ac:picMk id="3" creationId="{37ACD236-DC88-1640-EBB5-74ED8910863D}"/>
          </ac:picMkLst>
        </pc:picChg>
        <pc:picChg chg="add mod">
          <ac:chgData name="Saskia Barnden" userId="25b15a6f771d4d60" providerId="LiveId" clId="{848757E6-E863-451D-A814-C9F68D9E727E}" dt="2023-11-30T18:57:38.189" v="80525" actId="1076"/>
          <ac:picMkLst>
            <pc:docMk/>
            <pc:sldMk cId="834653099" sldId="1648"/>
            <ac:picMk id="4" creationId="{52048E6A-D46F-00A4-5DDB-C0DF68071AF8}"/>
          </ac:picMkLst>
        </pc:picChg>
        <pc:cxnChg chg="add mod">
          <ac:chgData name="Saskia Barnden" userId="25b15a6f771d4d60" providerId="LiveId" clId="{848757E6-E863-451D-A814-C9F68D9E727E}" dt="2023-11-30T19:01:05.236" v="80543" actId="14100"/>
          <ac:cxnSpMkLst>
            <pc:docMk/>
            <pc:sldMk cId="834653099" sldId="1648"/>
            <ac:cxnSpMk id="6" creationId="{BD7765D7-ACE1-C6F9-4362-0949A48CB4D6}"/>
          </ac:cxnSpMkLst>
        </pc:cxnChg>
        <pc:cxnChg chg="add mod">
          <ac:chgData name="Saskia Barnden" userId="25b15a6f771d4d60" providerId="LiveId" clId="{848757E6-E863-451D-A814-C9F68D9E727E}" dt="2023-11-30T19:00:59.492" v="80542" actId="1076"/>
          <ac:cxnSpMkLst>
            <pc:docMk/>
            <pc:sldMk cId="834653099" sldId="1648"/>
            <ac:cxnSpMk id="9" creationId="{C8554D41-88AE-EF0F-4ECD-12F08B8EB4C6}"/>
          </ac:cxnSpMkLst>
        </pc:cxnChg>
      </pc:sldChg>
      <pc:sldChg chg="del">
        <pc:chgData name="Saskia Barnden" userId="25b15a6f771d4d60" providerId="LiveId" clId="{848757E6-E863-451D-A814-C9F68D9E727E}" dt="2023-11-28T12:25:52.915" v="71370" actId="47"/>
        <pc:sldMkLst>
          <pc:docMk/>
          <pc:sldMk cId="2088636440" sldId="1649"/>
        </pc:sldMkLst>
      </pc:sldChg>
      <pc:sldChg chg="add del">
        <pc:chgData name="Saskia Barnden" userId="25b15a6f771d4d60" providerId="LiveId" clId="{848757E6-E863-451D-A814-C9F68D9E727E}" dt="2023-11-28T12:58:12.862" v="72389" actId="2696"/>
        <pc:sldMkLst>
          <pc:docMk/>
          <pc:sldMk cId="2961623872" sldId="1649"/>
        </pc:sldMkLst>
      </pc:sldChg>
      <pc:sldChg chg="add">
        <pc:chgData name="Saskia Barnden" userId="25b15a6f771d4d60" providerId="LiveId" clId="{848757E6-E863-451D-A814-C9F68D9E727E}" dt="2023-11-28T12:58:18.574" v="72390"/>
        <pc:sldMkLst>
          <pc:docMk/>
          <pc:sldMk cId="3615171280" sldId="1649"/>
        </pc:sldMkLst>
      </pc:sldChg>
      <pc:sldChg chg="add">
        <pc:chgData name="Saskia Barnden" userId="25b15a6f771d4d60" providerId="LiveId" clId="{848757E6-E863-451D-A814-C9F68D9E727E}" dt="2023-11-28T13:00:53.973" v="72413"/>
        <pc:sldMkLst>
          <pc:docMk/>
          <pc:sldMk cId="611650735" sldId="1650"/>
        </pc:sldMkLst>
      </pc:sldChg>
      <pc:sldChg chg="add del">
        <pc:chgData name="Saskia Barnden" userId="25b15a6f771d4d60" providerId="LiveId" clId="{848757E6-E863-451D-A814-C9F68D9E727E}" dt="2023-11-28T13:00:48.465" v="72412" actId="2696"/>
        <pc:sldMkLst>
          <pc:docMk/>
          <pc:sldMk cId="2077799994" sldId="1650"/>
        </pc:sldMkLst>
      </pc:sldChg>
      <pc:sldChg chg="add del">
        <pc:chgData name="Saskia Barnden" userId="25b15a6f771d4d60" providerId="LiveId" clId="{848757E6-E863-451D-A814-C9F68D9E727E}" dt="2023-11-28T13:02:34.239" v="72428" actId="2696"/>
        <pc:sldMkLst>
          <pc:docMk/>
          <pc:sldMk cId="355970864" sldId="1651"/>
        </pc:sldMkLst>
      </pc:sldChg>
      <pc:sldChg chg="add">
        <pc:chgData name="Saskia Barnden" userId="25b15a6f771d4d60" providerId="LiveId" clId="{848757E6-E863-451D-A814-C9F68D9E727E}" dt="2023-11-28T13:02:40.427" v="72429"/>
        <pc:sldMkLst>
          <pc:docMk/>
          <pc:sldMk cId="3733509098" sldId="1651"/>
        </pc:sldMkLst>
      </pc:sldChg>
      <pc:sldChg chg="add">
        <pc:chgData name="Saskia Barnden" userId="25b15a6f771d4d60" providerId="LiveId" clId="{848757E6-E863-451D-A814-C9F68D9E727E}" dt="2023-11-28T13:12:35.199" v="72557"/>
        <pc:sldMkLst>
          <pc:docMk/>
          <pc:sldMk cId="11636867" sldId="1652"/>
        </pc:sldMkLst>
      </pc:sldChg>
      <pc:sldChg chg="add del">
        <pc:chgData name="Saskia Barnden" userId="25b15a6f771d4d60" providerId="LiveId" clId="{848757E6-E863-451D-A814-C9F68D9E727E}" dt="2023-11-28T13:12:19.074" v="72556" actId="2696"/>
        <pc:sldMkLst>
          <pc:docMk/>
          <pc:sldMk cId="1469577754" sldId="1652"/>
        </pc:sldMkLst>
      </pc:sldChg>
      <pc:sldChg chg="add">
        <pc:chgData name="Saskia Barnden" userId="25b15a6f771d4d60" providerId="LiveId" clId="{848757E6-E863-451D-A814-C9F68D9E727E}" dt="2023-11-28T13:19:51.406" v="72609"/>
        <pc:sldMkLst>
          <pc:docMk/>
          <pc:sldMk cId="4084731038" sldId="1653"/>
        </pc:sldMkLst>
      </pc:sldChg>
      <pc:sldChg chg="add del">
        <pc:chgData name="Saskia Barnden" userId="25b15a6f771d4d60" providerId="LiveId" clId="{848757E6-E863-451D-A814-C9F68D9E727E}" dt="2023-11-28T13:19:46.769" v="72608" actId="2696"/>
        <pc:sldMkLst>
          <pc:docMk/>
          <pc:sldMk cId="4259610813" sldId="1653"/>
        </pc:sldMkLst>
      </pc:sldChg>
      <pc:sldChg chg="add del">
        <pc:chgData name="Saskia Barnden" userId="25b15a6f771d4d60" providerId="LiveId" clId="{848757E6-E863-451D-A814-C9F68D9E727E}" dt="2023-11-28T13:23:22.343" v="72632" actId="2696"/>
        <pc:sldMkLst>
          <pc:docMk/>
          <pc:sldMk cId="2209601206" sldId="1654"/>
        </pc:sldMkLst>
      </pc:sldChg>
      <pc:sldChg chg="add">
        <pc:chgData name="Saskia Barnden" userId="25b15a6f771d4d60" providerId="LiveId" clId="{848757E6-E863-451D-A814-C9F68D9E727E}" dt="2023-11-28T13:23:34.885" v="72635"/>
        <pc:sldMkLst>
          <pc:docMk/>
          <pc:sldMk cId="2371115960" sldId="1654"/>
        </pc:sldMkLst>
      </pc:sldChg>
      <pc:sldChg chg="add del">
        <pc:chgData name="Saskia Barnden" userId="25b15a6f771d4d60" providerId="LiveId" clId="{848757E6-E863-451D-A814-C9F68D9E727E}" dt="2023-11-28T13:23:29.886" v="72634"/>
        <pc:sldMkLst>
          <pc:docMk/>
          <pc:sldMk cId="3450440184" sldId="1654"/>
        </pc:sldMkLst>
      </pc:sldChg>
      <pc:sldChg chg="add del">
        <pc:chgData name="Saskia Barnden" userId="25b15a6f771d4d60" providerId="LiveId" clId="{848757E6-E863-451D-A814-C9F68D9E727E}" dt="2023-11-28T15:21:32.059" v="72799" actId="2696"/>
        <pc:sldMkLst>
          <pc:docMk/>
          <pc:sldMk cId="1439086095" sldId="1655"/>
        </pc:sldMkLst>
      </pc:sldChg>
      <pc:sldChg chg="add">
        <pc:chgData name="Saskia Barnden" userId="25b15a6f771d4d60" providerId="LiveId" clId="{848757E6-E863-451D-A814-C9F68D9E727E}" dt="2023-11-28T15:21:38.562" v="72800"/>
        <pc:sldMkLst>
          <pc:docMk/>
          <pc:sldMk cId="1650228844" sldId="1655"/>
        </pc:sldMkLst>
      </pc:sldChg>
      <pc:sldChg chg="add">
        <pc:chgData name="Saskia Barnden" userId="25b15a6f771d4d60" providerId="LiveId" clId="{848757E6-E863-451D-A814-C9F68D9E727E}" dt="2023-11-28T15:30:57.856" v="72870"/>
        <pc:sldMkLst>
          <pc:docMk/>
          <pc:sldMk cId="2433289764" sldId="1656"/>
        </pc:sldMkLst>
      </pc:sldChg>
      <pc:sldChg chg="add del">
        <pc:chgData name="Saskia Barnden" userId="25b15a6f771d4d60" providerId="LiveId" clId="{848757E6-E863-451D-A814-C9F68D9E727E}" dt="2023-11-28T15:30:46.477" v="72869" actId="2696"/>
        <pc:sldMkLst>
          <pc:docMk/>
          <pc:sldMk cId="2964169807" sldId="1656"/>
        </pc:sldMkLst>
      </pc:sldChg>
      <pc:sldChg chg="add">
        <pc:chgData name="Saskia Barnden" userId="25b15a6f771d4d60" providerId="LiveId" clId="{848757E6-E863-451D-A814-C9F68D9E727E}" dt="2023-11-28T15:49:12.687" v="73269"/>
        <pc:sldMkLst>
          <pc:docMk/>
          <pc:sldMk cId="977948233" sldId="1657"/>
        </pc:sldMkLst>
      </pc:sldChg>
      <pc:sldChg chg="add del">
        <pc:chgData name="Saskia Barnden" userId="25b15a6f771d4d60" providerId="LiveId" clId="{848757E6-E863-451D-A814-C9F68D9E727E}" dt="2023-11-28T15:48:51.589" v="73268" actId="2696"/>
        <pc:sldMkLst>
          <pc:docMk/>
          <pc:sldMk cId="2967369284" sldId="1657"/>
        </pc:sldMkLst>
      </pc:sldChg>
      <pc:sldChg chg="add">
        <pc:chgData name="Saskia Barnden" userId="25b15a6f771d4d60" providerId="LiveId" clId="{848757E6-E863-451D-A814-C9F68D9E727E}" dt="2023-11-28T15:59:58.352" v="73360"/>
        <pc:sldMkLst>
          <pc:docMk/>
          <pc:sldMk cId="1533759062" sldId="1658"/>
        </pc:sldMkLst>
      </pc:sldChg>
      <pc:sldChg chg="add del">
        <pc:chgData name="Saskia Barnden" userId="25b15a6f771d4d60" providerId="LiveId" clId="{848757E6-E863-451D-A814-C9F68D9E727E}" dt="2023-11-28T15:59:31.208" v="73359" actId="2696"/>
        <pc:sldMkLst>
          <pc:docMk/>
          <pc:sldMk cId="2457893495" sldId="1658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2696825787" sldId="1659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641421857" sldId="1660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3531712417" sldId="1661"/>
        </pc:sldMkLst>
      </pc:sldChg>
      <pc:sldChg chg="add">
        <pc:chgData name="Saskia Barnden" userId="25b15a6f771d4d60" providerId="LiveId" clId="{848757E6-E863-451D-A814-C9F68D9E727E}" dt="2023-11-28T16:09:25.509" v="73662"/>
        <pc:sldMkLst>
          <pc:docMk/>
          <pc:sldMk cId="3683150076" sldId="1662"/>
        </pc:sldMkLst>
      </pc:sldChg>
      <pc:sldChg chg="modSp add mod">
        <pc:chgData name="Saskia Barnden" userId="25b15a6f771d4d60" providerId="LiveId" clId="{848757E6-E863-451D-A814-C9F68D9E727E}" dt="2023-11-30T17:06:29.172" v="80060" actId="20577"/>
        <pc:sldMkLst>
          <pc:docMk/>
          <pc:sldMk cId="3543828472" sldId="1663"/>
        </pc:sldMkLst>
        <pc:spChg chg="mod">
          <ac:chgData name="Saskia Barnden" userId="25b15a6f771d4d60" providerId="LiveId" clId="{848757E6-E863-451D-A814-C9F68D9E727E}" dt="2023-11-30T17:06:29.172" v="80060" actId="20577"/>
          <ac:spMkLst>
            <pc:docMk/>
            <pc:sldMk cId="3543828472" sldId="1663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28T16:20:29.045" v="73991" actId="2696"/>
        <pc:sldMkLst>
          <pc:docMk/>
          <pc:sldMk cId="1510998532" sldId="1664"/>
        </pc:sldMkLst>
      </pc:sldChg>
      <pc:sldChg chg="add">
        <pc:chgData name="Saskia Barnden" userId="25b15a6f771d4d60" providerId="LiveId" clId="{848757E6-E863-451D-A814-C9F68D9E727E}" dt="2023-11-28T16:20:36.289" v="73992"/>
        <pc:sldMkLst>
          <pc:docMk/>
          <pc:sldMk cId="3662406249" sldId="1664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1014689849" sldId="1665"/>
        </pc:sldMkLst>
      </pc:sldChg>
      <pc:sldChg chg="delSp modSp add mod">
        <pc:chgData name="Saskia Barnden" userId="25b15a6f771d4d60" providerId="LiveId" clId="{848757E6-E863-451D-A814-C9F68D9E727E}" dt="2023-11-30T15:36:28.398" v="79386" actId="948"/>
        <pc:sldMkLst>
          <pc:docMk/>
          <pc:sldMk cId="2020970382" sldId="1666"/>
        </pc:sldMkLst>
        <pc:spChg chg="del mod">
          <ac:chgData name="Saskia Barnden" userId="25b15a6f771d4d60" providerId="LiveId" clId="{848757E6-E863-451D-A814-C9F68D9E727E}" dt="2023-11-29T16:18:11.723" v="76334" actId="478"/>
          <ac:spMkLst>
            <pc:docMk/>
            <pc:sldMk cId="2020970382" sldId="1666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5:36:28.398" v="79386" actId="948"/>
          <ac:spMkLst>
            <pc:docMk/>
            <pc:sldMk cId="2020970382" sldId="1666"/>
            <ac:spMk id="19459" creationId="{00000000-0000-0000-0000-000000000000}"/>
          </ac:spMkLst>
        </pc:spChg>
      </pc:sldChg>
      <pc:sldChg chg="add del">
        <pc:chgData name="Saskia Barnden" userId="25b15a6f771d4d60" providerId="LiveId" clId="{848757E6-E863-451D-A814-C9F68D9E727E}" dt="2023-11-30T09:55:45.301" v="76772" actId="47"/>
        <pc:sldMkLst>
          <pc:docMk/>
          <pc:sldMk cId="2440394480" sldId="1667"/>
        </pc:sldMkLst>
      </pc:sldChg>
      <pc:sldChg chg="add del">
        <pc:chgData name="Saskia Barnden" userId="25b15a6f771d4d60" providerId="LiveId" clId="{848757E6-E863-451D-A814-C9F68D9E727E}" dt="2023-11-30T13:17:35.033" v="78521" actId="47"/>
        <pc:sldMkLst>
          <pc:docMk/>
          <pc:sldMk cId="1477050592" sldId="1668"/>
        </pc:sldMkLst>
      </pc:sldChg>
      <pc:sldChg chg="modSp add mod">
        <pc:chgData name="Saskia Barnden" userId="25b15a6f771d4d60" providerId="LiveId" clId="{848757E6-E863-451D-A814-C9F68D9E727E}" dt="2023-11-30T13:18:04.450" v="78530" actId="20577"/>
        <pc:sldMkLst>
          <pc:docMk/>
          <pc:sldMk cId="2005064710" sldId="1669"/>
        </pc:sldMkLst>
        <pc:spChg chg="mod">
          <ac:chgData name="Saskia Barnden" userId="25b15a6f771d4d60" providerId="LiveId" clId="{848757E6-E863-451D-A814-C9F68D9E727E}" dt="2023-11-30T13:18:04.450" v="78530" actId="20577"/>
          <ac:spMkLst>
            <pc:docMk/>
            <pc:sldMk cId="2005064710" sldId="1669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0:41:04.944" v="77092" actId="21"/>
          <ac:spMkLst>
            <pc:docMk/>
            <pc:sldMk cId="2005064710" sldId="1669"/>
            <ac:spMk id="94211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1-30T13:17:35.033" v="78521" actId="47"/>
        <pc:sldMkLst>
          <pc:docMk/>
          <pc:sldMk cId="3322533152" sldId="1670"/>
        </pc:sldMkLst>
        <pc:spChg chg="mod">
          <ac:chgData name="Saskia Barnden" userId="25b15a6f771d4d60" providerId="LiveId" clId="{848757E6-E863-451D-A814-C9F68D9E727E}" dt="2023-11-30T10:01:36.416" v="76804" actId="20577"/>
          <ac:spMkLst>
            <pc:docMk/>
            <pc:sldMk cId="3322533152" sldId="1670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0:21:46.750" v="76896" actId="21"/>
          <ac:spMkLst>
            <pc:docMk/>
            <pc:sldMk cId="3322533152" sldId="1670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3:18:11.927" v="78534" actId="20577"/>
        <pc:sldMkLst>
          <pc:docMk/>
          <pc:sldMk cId="295066315" sldId="1671"/>
        </pc:sldMkLst>
        <pc:spChg chg="mod">
          <ac:chgData name="Saskia Barnden" userId="25b15a6f771d4d60" providerId="LiveId" clId="{848757E6-E863-451D-A814-C9F68D9E727E}" dt="2023-11-30T13:18:11.927" v="78534" actId="20577"/>
          <ac:spMkLst>
            <pc:docMk/>
            <pc:sldMk cId="295066315" sldId="1671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1:03:43.337" v="77653" actId="20577"/>
          <ac:spMkLst>
            <pc:docMk/>
            <pc:sldMk cId="295066315" sldId="1671"/>
            <ac:spMk id="94211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1-30T13:18:18.272" v="78538" actId="20577"/>
        <pc:sldMkLst>
          <pc:docMk/>
          <pc:sldMk cId="2844682190" sldId="1672"/>
        </pc:sldMkLst>
        <pc:spChg chg="mod">
          <ac:chgData name="Saskia Barnden" userId="25b15a6f771d4d60" providerId="LiveId" clId="{848757E6-E863-451D-A814-C9F68D9E727E}" dt="2023-11-30T13:18:18.272" v="78538" actId="20577"/>
          <ac:spMkLst>
            <pc:docMk/>
            <pc:sldMk cId="2844682190" sldId="1672"/>
            <ac:spMk id="24578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1:03:25.494" v="77651" actId="20577"/>
          <ac:spMkLst>
            <pc:docMk/>
            <pc:sldMk cId="2844682190" sldId="1672"/>
            <ac:spMk id="94211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2-01T11:11:48.979" v="80737" actId="2696"/>
        <pc:sldMkLst>
          <pc:docMk/>
          <pc:sldMk cId="687660895" sldId="1673"/>
        </pc:sldMkLst>
        <pc:spChg chg="mod">
          <ac:chgData name="Saskia Barnden" userId="25b15a6f771d4d60" providerId="LiveId" clId="{848757E6-E863-451D-A814-C9F68D9E727E}" dt="2023-11-30T14:31:31.902" v="78812" actId="20577"/>
          <ac:spMkLst>
            <pc:docMk/>
            <pc:sldMk cId="687660895" sldId="1673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1-30T17:05:37.512" v="80050" actId="20577"/>
          <ac:spMkLst>
            <pc:docMk/>
            <pc:sldMk cId="687660895" sldId="1673"/>
            <ac:spMk id="19459" creationId="{00000000-0000-0000-0000-000000000000}"/>
          </ac:spMkLst>
        </pc:spChg>
      </pc:sldChg>
      <pc:sldChg chg="modSp add del mod">
        <pc:chgData name="Saskia Barnden" userId="25b15a6f771d4d60" providerId="LiveId" clId="{848757E6-E863-451D-A814-C9F68D9E727E}" dt="2023-12-01T11:28:18.641" v="81079" actId="47"/>
        <pc:sldMkLst>
          <pc:docMk/>
          <pc:sldMk cId="2430505467" sldId="1673"/>
        </pc:sldMkLst>
        <pc:spChg chg="mod">
          <ac:chgData name="Saskia Barnden" userId="25b15a6f771d4d60" providerId="LiveId" clId="{848757E6-E863-451D-A814-C9F68D9E727E}" dt="2023-12-01T11:22:57.589" v="80900" actId="21"/>
          <ac:spMkLst>
            <pc:docMk/>
            <pc:sldMk cId="2430505467" sldId="1673"/>
            <ac:spMk id="19459" creationId="{00000000-0000-0000-0000-000000000000}"/>
          </ac:spMkLst>
        </pc:sp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155161448" sldId="1674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161006622" sldId="1674"/>
        </pc:sldMkLst>
        <pc:picChg chg="add mod">
          <ac:chgData name="Saskia Barnden" userId="25b15a6f771d4d60" providerId="LiveId" clId="{848757E6-E863-451D-A814-C9F68D9E727E}" dt="2023-11-30T18:15:45.171" v="80262" actId="962"/>
          <ac:picMkLst>
            <pc:docMk/>
            <pc:sldMk cId="1161006622" sldId="1674"/>
            <ac:picMk id="3" creationId="{51FCC00A-7B79-E3E2-C1BD-4A1E455F1A53}"/>
          </ac:picMkLst>
        </pc:picChg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2491910347" sldId="1675"/>
        </pc:sldMkLst>
        <pc:picChg chg="add mod">
          <ac:chgData name="Saskia Barnden" userId="25b15a6f771d4d60" providerId="LiveId" clId="{848757E6-E863-451D-A814-C9F68D9E727E}" dt="2023-11-30T18:17:08.360" v="80265" actId="962"/>
          <ac:picMkLst>
            <pc:docMk/>
            <pc:sldMk cId="2491910347" sldId="1675"/>
            <ac:picMk id="3" creationId="{23458FDC-833E-8EE3-8554-412F32972F34}"/>
          </ac:picMkLst>
        </pc:picChg>
      </pc:sldChg>
      <pc:sldChg chg="add del">
        <pc:chgData name="Saskia Barnden" userId="25b15a6f771d4d60" providerId="LiveId" clId="{848757E6-E863-451D-A814-C9F68D9E727E}" dt="2023-11-30T19:13:52.829" v="80596" actId="47"/>
        <pc:sldMkLst>
          <pc:docMk/>
          <pc:sldMk cId="2981911126" sldId="1675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3968106435" sldId="1676"/>
        </pc:sldMkLst>
        <pc:picChg chg="add mod">
          <ac:chgData name="Saskia Barnden" userId="25b15a6f771d4d60" providerId="LiveId" clId="{848757E6-E863-451D-A814-C9F68D9E727E}" dt="2023-11-30T18:17:24.064" v="80268" actId="962"/>
          <ac:picMkLst>
            <pc:docMk/>
            <pc:sldMk cId="3968106435" sldId="1676"/>
            <ac:picMk id="3" creationId="{9B70CC9B-EC29-9989-FE62-BE4F582F4EBC}"/>
          </ac:picMkLst>
        </pc:pic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207816955" sldId="1676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536291078" sldId="1677"/>
        </pc:sldMkLst>
        <pc:picChg chg="add mod">
          <ac:chgData name="Saskia Barnden" userId="25b15a6f771d4d60" providerId="LiveId" clId="{848757E6-E863-451D-A814-C9F68D9E727E}" dt="2023-11-30T18:18:49.720" v="80274" actId="1076"/>
          <ac:picMkLst>
            <pc:docMk/>
            <pc:sldMk cId="1536291078" sldId="1677"/>
            <ac:picMk id="2" creationId="{C241A6CB-890E-5BD0-3EE4-5178242B02B1}"/>
          </ac:picMkLst>
        </pc:picChg>
        <pc:picChg chg="mod">
          <ac:chgData name="Saskia Barnden" userId="25b15a6f771d4d60" providerId="LiveId" clId="{848757E6-E863-451D-A814-C9F68D9E727E}" dt="2023-11-30T18:18:28.580" v="80272" actId="14100"/>
          <ac:picMkLst>
            <pc:docMk/>
            <pc:sldMk cId="1536291078" sldId="1677"/>
            <ac:picMk id="3" creationId="{9B70CC9B-EC29-9989-FE62-BE4F582F4EBC}"/>
          </ac:picMkLst>
        </pc:picChg>
        <pc:picChg chg="add mod">
          <ac:chgData name="Saskia Barnden" userId="25b15a6f771d4d60" providerId="LiveId" clId="{848757E6-E863-451D-A814-C9F68D9E727E}" dt="2023-11-30T18:20:51.650" v="80284" actId="14100"/>
          <ac:picMkLst>
            <pc:docMk/>
            <pc:sldMk cId="1536291078" sldId="1677"/>
            <ac:picMk id="4" creationId="{1BCB9AC5-D590-F4DE-6A5F-A3B72337041B}"/>
          </ac:picMkLst>
        </pc:picChg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154337270" sldId="1677"/>
        </pc:sldMkLst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4097540051" sldId="1678"/>
        </pc:sldMkLst>
      </pc:sldChg>
      <pc:sldChg chg="add del">
        <pc:chgData name="Saskia Barnden" userId="25b15a6f771d4d60" providerId="LiveId" clId="{848757E6-E863-451D-A814-C9F68D9E727E}" dt="2023-11-30T19:13:30.310" v="80594" actId="2696"/>
        <pc:sldMkLst>
          <pc:docMk/>
          <pc:sldMk cId="4111056086" sldId="1678"/>
        </pc:sldMkLst>
      </pc:sldChg>
      <pc:sldChg chg="add">
        <pc:chgData name="Saskia Barnden" userId="25b15a6f771d4d60" providerId="LiveId" clId="{848757E6-E863-451D-A814-C9F68D9E727E}" dt="2023-11-30T19:13:42.633" v="80595"/>
        <pc:sldMkLst>
          <pc:docMk/>
          <pc:sldMk cId="273094602" sldId="1679"/>
        </pc:sldMkLst>
      </pc:sldChg>
      <pc:sldChg chg="addSp modSp add del mod">
        <pc:chgData name="Saskia Barnden" userId="25b15a6f771d4d60" providerId="LiveId" clId="{848757E6-E863-451D-A814-C9F68D9E727E}" dt="2023-11-30T19:13:30.310" v="80594" actId="2696"/>
        <pc:sldMkLst>
          <pc:docMk/>
          <pc:sldMk cId="1209255851" sldId="1679"/>
        </pc:sldMkLst>
        <pc:picChg chg="add mod">
          <ac:chgData name="Saskia Barnden" userId="25b15a6f771d4d60" providerId="LiveId" clId="{848757E6-E863-451D-A814-C9F68D9E727E}" dt="2023-11-30T18:24:30.795" v="80305" actId="14100"/>
          <ac:picMkLst>
            <pc:docMk/>
            <pc:sldMk cId="1209255851" sldId="1679"/>
            <ac:picMk id="2" creationId="{3A5BB145-2739-B048-A91A-69D751A44279}"/>
          </ac:picMkLst>
        </pc:picChg>
        <pc:picChg chg="mod">
          <ac:chgData name="Saskia Barnden" userId="25b15a6f771d4d60" providerId="LiveId" clId="{848757E6-E863-451D-A814-C9F68D9E727E}" dt="2023-11-30T18:24:23.646" v="80303" actId="14100"/>
          <ac:picMkLst>
            <pc:docMk/>
            <pc:sldMk cId="1209255851" sldId="1679"/>
            <ac:picMk id="3" creationId="{51FCC00A-7B79-E3E2-C1BD-4A1E455F1A53}"/>
          </ac:picMkLst>
        </pc:picChg>
      </pc:sldChg>
      <pc:sldChg chg="modSp add mod">
        <pc:chgData name="Saskia Barnden" userId="25b15a6f771d4d60" providerId="LiveId" clId="{848757E6-E863-451D-A814-C9F68D9E727E}" dt="2023-11-30T18:43:53.607" v="80442" actId="403"/>
        <pc:sldMkLst>
          <pc:docMk/>
          <pc:sldMk cId="2990874750" sldId="1680"/>
        </pc:sldMkLst>
        <pc:spChg chg="mod">
          <ac:chgData name="Saskia Barnden" userId="25b15a6f771d4d60" providerId="LiveId" clId="{848757E6-E863-451D-A814-C9F68D9E727E}" dt="2023-11-30T18:43:53.607" v="80442" actId="403"/>
          <ac:spMkLst>
            <pc:docMk/>
            <pc:sldMk cId="2990874750" sldId="1680"/>
            <ac:spMk id="19459" creationId="{00000000-0000-0000-0000-000000000000}"/>
          </ac:spMkLst>
        </pc:spChg>
      </pc:sldChg>
      <pc:sldChg chg="modSp add mod">
        <pc:chgData name="Saskia Barnden" userId="25b15a6f771d4d60" providerId="LiveId" clId="{848757E6-E863-451D-A814-C9F68D9E727E}" dt="2023-12-01T11:17:56.592" v="80835" actId="12"/>
        <pc:sldMkLst>
          <pc:docMk/>
          <pc:sldMk cId="2289717894" sldId="1681"/>
        </pc:sldMkLst>
        <pc:spChg chg="mod">
          <ac:chgData name="Saskia Barnden" userId="25b15a6f771d4d60" providerId="LiveId" clId="{848757E6-E863-451D-A814-C9F68D9E727E}" dt="2023-12-01T11:17:33.058" v="80832" actId="20577"/>
          <ac:spMkLst>
            <pc:docMk/>
            <pc:sldMk cId="2289717894" sldId="1681"/>
            <ac:spMk id="18434" creationId="{00000000-0000-0000-0000-000000000000}"/>
          </ac:spMkLst>
        </pc:spChg>
        <pc:spChg chg="mod">
          <ac:chgData name="Saskia Barnden" userId="25b15a6f771d4d60" providerId="LiveId" clId="{848757E6-E863-451D-A814-C9F68D9E727E}" dt="2023-12-01T11:17:56.592" v="80835" actId="12"/>
          <ac:spMkLst>
            <pc:docMk/>
            <pc:sldMk cId="2289717894" sldId="1681"/>
            <ac:spMk id="1945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54DEA5C-6216-4DB1-AF33-5FED612F9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33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A194B0E-DC3B-450B-B21E-B41B6D6B504F}" type="datetimeFigureOut">
              <a:rPr lang="en-GB"/>
              <a:pPr>
                <a:defRPr/>
              </a:pPr>
              <a:t>13/07/2024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34048E4-0CD1-4BBF-BA56-EB6E685FAF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90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048E4-0CD1-4BBF-BA56-EB6E685FAF9E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3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4F42F-921F-4156-9F9A-418DF814C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E9AB4-3626-4D8A-B809-0E75331D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9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46DAA-1D36-42F4-AEBB-9A5E6A57E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BFAE0-2F21-48EC-B113-4C50244B8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2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7CBC-5FF6-45D7-A2AF-050801E14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23AF-32DC-4CC8-8E92-4DD436AB5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87F2E-7A16-4324-B6BB-F6AA57B41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3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90C8-D169-4592-B3FB-F28128544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47E8-7849-46C5-861B-8A042F034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25C5B-500E-4B7D-BB98-E73D534582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7C44-B0C7-4334-BFFF-776760C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  <a:endParaRPr lang="en-GB" altLang="es-P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  <a:endParaRPr lang="en-GB" alt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FE28D95-FBA3-40CC-9236-409075639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1229-023-04349-2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512" y="332656"/>
            <a:ext cx="8713788" cy="1368152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0B050"/>
                </a:solidFill>
                <a:latin typeface="+mn-lt"/>
              </a:rPr>
              <a:t>Evolutionary Implications of </a:t>
            </a:r>
            <a:br>
              <a:rPr lang="en-US" sz="2800" b="1" dirty="0">
                <a:solidFill>
                  <a:srgbClr val="00B050"/>
                </a:solidFill>
                <a:latin typeface="+mn-lt"/>
              </a:rPr>
            </a:br>
            <a:r>
              <a:rPr lang="en-US" sz="2800" b="1" dirty="0">
                <a:solidFill>
                  <a:srgbClr val="00B050"/>
                </a:solidFill>
                <a:latin typeface="+mn-lt"/>
              </a:rPr>
              <a:t>      the Meta-Causal Theory of </a:t>
            </a:r>
            <a:br>
              <a:rPr lang="en-US" sz="2800" b="1" dirty="0">
                <a:solidFill>
                  <a:srgbClr val="00B050"/>
                </a:solidFill>
                <a:latin typeface="+mn-lt"/>
              </a:rPr>
            </a:br>
            <a:r>
              <a:rPr lang="en-US" sz="2800" b="1" dirty="0">
                <a:solidFill>
                  <a:srgbClr val="00B050"/>
                </a:solidFill>
                <a:latin typeface="+mn-lt"/>
              </a:rPr>
              <a:t>             Phenomenal Consciousness</a:t>
            </a:r>
            <a:endParaRPr lang="en-GB" sz="4000" i="1" dirty="0">
              <a:solidFill>
                <a:srgbClr val="00B05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074235"/>
            <a:ext cx="7467600" cy="432048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24000"/>
              </a:lnSpc>
              <a:spcAft>
                <a:spcPts val="2000"/>
              </a:spcAft>
              <a:defRPr/>
            </a:pPr>
            <a:r>
              <a:rPr lang="en-GB" altLang="en-US" sz="2600" i="1" dirty="0">
                <a:solidFill>
                  <a:srgbClr val="7030A0"/>
                </a:solidFill>
              </a:rPr>
              <a:t>John Barnden</a:t>
            </a:r>
            <a:endParaRPr lang="en-GB" altLang="en-US" sz="2400" i="1" dirty="0">
              <a:solidFill>
                <a:srgbClr val="0070C0"/>
              </a:solidFill>
            </a:endParaRP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000" i="1" dirty="0">
                <a:solidFill>
                  <a:srgbClr val="0070C0"/>
                </a:solidFill>
              </a:rPr>
              <a:t>Professor Emeritus of AI,  </a:t>
            </a:r>
            <a:endParaRPr lang="en-GB" altLang="en-US" sz="2000" dirty="0">
              <a:solidFill>
                <a:srgbClr val="0070C0"/>
              </a:solidFill>
            </a:endParaRPr>
          </a:p>
          <a:p>
            <a:pPr marL="360000"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000" i="1" dirty="0">
                <a:solidFill>
                  <a:srgbClr val="0070C0"/>
                </a:solidFill>
              </a:rPr>
              <a:t>at the University of Birmingham, UK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endParaRPr lang="en-GB" altLang="en-US" sz="2000" i="1" dirty="0">
              <a:solidFill>
                <a:srgbClr val="0070C0"/>
              </a:solidFill>
            </a:endParaRP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000" dirty="0">
                <a:solidFill>
                  <a:srgbClr val="0070C0"/>
                </a:solidFill>
              </a:rPr>
              <a:t>https://www.cs.bham.ac.uk/~jab/</a:t>
            </a:r>
          </a:p>
          <a:p>
            <a:pPr algn="l" eaLnBrk="1" hangingPunct="1">
              <a:lnSpc>
                <a:spcPct val="134000"/>
              </a:lnSpc>
              <a:spcBef>
                <a:spcPts val="0"/>
              </a:spcBef>
              <a:defRPr/>
            </a:pPr>
            <a:r>
              <a:rPr lang="en-GB" altLang="en-US" sz="2000" dirty="0">
                <a:solidFill>
                  <a:srgbClr val="0070C0"/>
                </a:solidFill>
              </a:rPr>
              <a:t>jabarnden@btinternet.com</a:t>
            </a:r>
          </a:p>
          <a:p>
            <a:pPr algn="r">
              <a:lnSpc>
                <a:spcPct val="110000"/>
              </a:lnSpc>
            </a:pPr>
            <a:endParaRPr lang="en-US" sz="2000" b="1" i="1" dirty="0">
              <a:solidFill>
                <a:srgbClr val="821BFF"/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GB" sz="2000" b="1" dirty="0">
                <a:solidFill>
                  <a:srgbClr val="821BFF"/>
                </a:solidFill>
              </a:rPr>
              <a:t>at </a:t>
            </a:r>
            <a:r>
              <a:rPr lang="en-GB" sz="2000" b="1" i="1" dirty="0">
                <a:solidFill>
                  <a:srgbClr val="821BFF"/>
                </a:solidFill>
              </a:rPr>
              <a:t>Joint Session of the Aristotelian Soc. &amp; the Mind Assoc.</a:t>
            </a:r>
            <a:r>
              <a:rPr lang="en-GB" altLang="en-US" sz="2000" b="1" i="1" dirty="0">
                <a:solidFill>
                  <a:srgbClr val="821BFF"/>
                </a:solidFill>
              </a:rPr>
              <a:t> </a:t>
            </a:r>
            <a:endParaRPr lang="en-GB" altLang="en-US" sz="2000" b="1" dirty="0">
              <a:solidFill>
                <a:srgbClr val="821BFF"/>
              </a:solidFill>
            </a:endParaRPr>
          </a:p>
          <a:p>
            <a:pPr algn="r" eaLnBrk="1" hangingPunct="1">
              <a:lnSpc>
                <a:spcPct val="110000"/>
              </a:lnSpc>
              <a:spcBef>
                <a:spcPts val="0"/>
              </a:spcBef>
              <a:defRPr/>
            </a:pPr>
            <a:r>
              <a:rPr lang="en-GB" altLang="en-US" sz="2000" b="1" dirty="0">
                <a:solidFill>
                  <a:srgbClr val="821BFF"/>
                </a:solidFill>
              </a:rPr>
              <a:t>July 2024</a:t>
            </a:r>
            <a:endParaRPr lang="en-GB" altLang="en-US" dirty="0">
              <a:solidFill>
                <a:srgbClr val="821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6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43508" y="1052736"/>
            <a:ext cx="8856984" cy="3744416"/>
          </a:xfrm>
        </p:spPr>
        <p:txBody>
          <a:bodyPr/>
          <a:lstStyle/>
          <a:p>
            <a:pPr marL="0" lvl="1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70C0"/>
                </a:solidFill>
              </a:rPr>
              <a:t>Analogy/parody in common-sense life: </a:t>
            </a:r>
          </a:p>
          <a:p>
            <a:pPr marL="0" lvl="1" indent="0">
              <a:spcBef>
                <a:spcPts val="500"/>
              </a:spcBef>
              <a:spcAft>
                <a:spcPts val="0"/>
              </a:spcAft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400050" lvl="2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dirty="0"/>
              <a:t>John’s </a:t>
            </a:r>
            <a:r>
              <a:rPr lang="en-GB" b="1" dirty="0"/>
              <a:t>causing</a:t>
            </a:r>
            <a:r>
              <a:rPr lang="en-GB" dirty="0"/>
              <a:t> Bill to cry  </a:t>
            </a:r>
            <a:r>
              <a:rPr lang="en-GB" b="1" dirty="0">
                <a:solidFill>
                  <a:srgbClr val="00B050"/>
                </a:solidFill>
              </a:rPr>
              <a:t>caused</a:t>
            </a:r>
            <a:r>
              <a:rPr lang="en-GB" dirty="0"/>
              <a:t>  Mummy to be angry.</a:t>
            </a:r>
          </a:p>
          <a:p>
            <a:pPr marL="400050" lvl="2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dirty="0"/>
              <a:t>Mummy’s being angry  </a:t>
            </a:r>
            <a:r>
              <a:rPr lang="en-GB" b="1" dirty="0">
                <a:solidFill>
                  <a:srgbClr val="00B050"/>
                </a:solidFill>
              </a:rPr>
              <a:t>caused</a:t>
            </a:r>
            <a:r>
              <a:rPr lang="en-GB" dirty="0"/>
              <a:t>  Susan to </a:t>
            </a:r>
            <a:r>
              <a:rPr lang="en-GB" b="1" dirty="0"/>
              <a:t>cause </a:t>
            </a:r>
            <a:r>
              <a:rPr lang="en-GB" dirty="0"/>
              <a:t>John to apologize.</a:t>
            </a:r>
          </a:p>
          <a:p>
            <a:pPr marL="400050" lvl="2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dirty="0"/>
              <a:t>John’s </a:t>
            </a:r>
            <a:r>
              <a:rPr lang="en-GB" b="1" dirty="0"/>
              <a:t>causing</a:t>
            </a:r>
            <a:r>
              <a:rPr lang="en-GB" dirty="0"/>
              <a:t> Bill to cry  </a:t>
            </a:r>
            <a:r>
              <a:rPr lang="en-GB" b="1" dirty="0">
                <a:solidFill>
                  <a:srgbClr val="00B050"/>
                </a:solidFill>
              </a:rPr>
              <a:t>caused</a:t>
            </a:r>
            <a:r>
              <a:rPr lang="en-GB" b="1" dirty="0"/>
              <a:t>  </a:t>
            </a:r>
            <a:r>
              <a:rPr lang="en-GB" dirty="0"/>
              <a:t>Susan</a:t>
            </a:r>
            <a:r>
              <a:rPr lang="en-GB" b="1" dirty="0"/>
              <a:t> </a:t>
            </a:r>
            <a:r>
              <a:rPr lang="en-GB" dirty="0"/>
              <a:t>to </a:t>
            </a:r>
            <a:r>
              <a:rPr lang="en-GB" b="1" dirty="0"/>
              <a:t>cause</a:t>
            </a:r>
            <a:r>
              <a:rPr lang="en-GB" dirty="0"/>
              <a:t> John to apologize.</a:t>
            </a:r>
          </a:p>
          <a:p>
            <a:pPr marL="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00B050"/>
                </a:solidFill>
              </a:rPr>
              <a:t>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9788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551" y="0"/>
            <a:ext cx="3742184" cy="504056"/>
          </a:xfrm>
        </p:spPr>
        <p:txBody>
          <a:bodyPr/>
          <a:lstStyle/>
          <a:p>
            <a:pPr algn="l" eaLnBrk="1" hangingPunct="1"/>
            <a:r>
              <a:rPr lang="en-GB" altLang="en-US" sz="2400" b="1" i="1" dirty="0"/>
              <a:t>The Meta-Causal “Whirl”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690509"/>
            <a:ext cx="6120680" cy="5959683"/>
          </a:xfrm>
        </p:spPr>
        <p:txBody>
          <a:bodyPr/>
          <a:lstStyle/>
          <a:p>
            <a:pPr marL="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B050"/>
                </a:solidFill>
              </a:rPr>
              <a:t>In METADYN, an episode of consciousness is a</a:t>
            </a:r>
            <a:r>
              <a:rPr lang="en-GB" altLang="en-US" sz="2000" b="1" dirty="0">
                <a:solidFill>
                  <a:srgbClr val="A205CD"/>
                </a:solidFill>
              </a:rPr>
              <a:t> 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39938A"/>
                </a:solidFill>
              </a:rPr>
              <a:t>“WHIRL” of internally-reflexive meta-causation: 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39938A"/>
                </a:solidFill>
              </a:rPr>
              <a:t>an arrangement of meta-causation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39938A"/>
                </a:solidFill>
              </a:rPr>
              <a:t>that meta-causally affects itself …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39938A"/>
                </a:solidFill>
              </a:rPr>
              <a:t>… where that meta-causal auto-affecting 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39938A"/>
                </a:solidFill>
              </a:rPr>
              <a:t>is itself part of that same arrangement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endParaRPr lang="en-GB" altLang="en-US" sz="2000" b="1" i="1" dirty="0">
              <a:solidFill>
                <a:srgbClr val="39938A"/>
              </a:solidFill>
            </a:endParaRP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F0"/>
                </a:solidFill>
              </a:rPr>
              <a:t>… but ordinary causation can be intimately mixed in</a:t>
            </a:r>
          </a:p>
          <a:p>
            <a:pPr lvl="2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(and further constraints apply – partly TBD)</a:t>
            </a:r>
          </a:p>
          <a:p>
            <a:pPr marL="0" lvl="1" indent="-342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olidFill>
                  <a:schemeClr val="accent6">
                    <a:lumMod val="50000"/>
                  </a:schemeClr>
                </a:solidFill>
              </a:rPr>
              <a:t>Usually there are inputs to / outputs from the whirl.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4083447A-11E4-A6C0-BE1E-9F11A30C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84784"/>
            <a:ext cx="2160240" cy="21510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C6F90E8-6497-D41F-6ED7-30E9E29A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84" y="5522035"/>
            <a:ext cx="8566720" cy="112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[[Resonates with consciousness involving </a:t>
            </a:r>
            <a:r>
              <a:rPr lang="en-GB" altLang="en-US" sz="1600" b="1" i="1" dirty="0"/>
              <a:t>self-relating relations -- </a:t>
            </a:r>
            <a:r>
              <a:rPr lang="en-GB" altLang="en-US" sz="1600" dirty="0"/>
              <a:t>see </a:t>
            </a:r>
            <a:r>
              <a:rPr lang="en-GB" altLang="en-US" sz="1600" dirty="0" err="1"/>
              <a:t>Textor</a:t>
            </a:r>
            <a:r>
              <a:rPr lang="en-GB" altLang="en-US" sz="1600" dirty="0"/>
              <a:t> 2017 for discussion.     </a:t>
            </a:r>
          </a:p>
          <a:p>
            <a:pPr marL="0" indent="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[[     See also comment on </a:t>
            </a:r>
            <a:r>
              <a:rPr lang="en-GB" altLang="en-US" sz="1600" dirty="0" err="1"/>
              <a:t>Kirkegaard</a:t>
            </a:r>
            <a:r>
              <a:rPr lang="en-GB" altLang="en-US" sz="1600" dirty="0"/>
              <a:t> in Barnden 2022.  ]]</a:t>
            </a:r>
          </a:p>
          <a:p>
            <a:pPr marL="0" indent="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[[The term “whirl” is borrowed from Galen Strawson 2017: Ch.8)  ]]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7523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380350"/>
            <a:ext cx="8712968" cy="6217002"/>
          </a:xfrm>
        </p:spPr>
        <p:txBody>
          <a:bodyPr/>
          <a:lstStyle/>
          <a:p>
            <a:pPr eaLnBrk="1" hangingPunct="1">
              <a:spcBef>
                <a:spcPts val="6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70C0"/>
                </a:solidFill>
              </a:rPr>
              <a:t>META-CAUSAL AUTO-SUSTENANCE PRESSURE in the whirl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 meta-causal whirl contains meta-causation that tends normally to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rgbClr val="0070C0"/>
                </a:solidFill>
              </a:rPr>
              <a:t>sustain the whirl through time:-                     </a:t>
            </a:r>
            <a:r>
              <a:rPr lang="en-GB" altLang="en-US" sz="2000" dirty="0">
                <a:solidFill>
                  <a:srgbClr val="0070C0"/>
                </a:solidFill>
              </a:rPr>
              <a:t>[Barnden 2020, also 2022] </a:t>
            </a:r>
          </a:p>
          <a:p>
            <a:pPr eaLnBrk="1" hangingPunct="1">
              <a:spcBef>
                <a:spcPts val="20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though the whirl can naturally subside, e.g. go to sleep:-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altLang="en-US" sz="18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E2C40088-BB62-A7EF-34C6-B2EC535B1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3" y="2040916"/>
            <a:ext cx="1440160" cy="1434043"/>
          </a:xfrm>
          <a:prstGeom prst="rect">
            <a:avLst/>
          </a:prstGeom>
        </p:spPr>
      </p:pic>
      <p:pic>
        <p:nvPicPr>
          <p:cNvPr id="5" name="Picture 4" descr="A green swirly pattern&#10;&#10;Description automatically generated">
            <a:extLst>
              <a:ext uri="{FF2B5EF4-FFF2-40B4-BE49-F238E27FC236}">
                <a16:creationId xmlns:a16="http://schemas.microsoft.com/office/drawing/2014/main" id="{4AE4DB4B-0D22-726F-10E6-25518B594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63" y="2040916"/>
            <a:ext cx="4431531" cy="14340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A53039-A445-9179-B5F7-3D7781986A76}"/>
              </a:ext>
            </a:extLst>
          </p:cNvPr>
          <p:cNvCxnSpPr>
            <a:cxnSpLocks/>
          </p:cNvCxnSpPr>
          <p:nvPr/>
        </p:nvCxnSpPr>
        <p:spPr>
          <a:xfrm>
            <a:off x="7423394" y="2773144"/>
            <a:ext cx="1313775" cy="0"/>
          </a:xfrm>
          <a:prstGeom prst="straightConnector1">
            <a:avLst/>
          </a:prstGeom>
          <a:ln w="50800">
            <a:solidFill>
              <a:srgbClr val="39938A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een swirly pattern&#10;&#10;Description automatically generated">
            <a:extLst>
              <a:ext uri="{FF2B5EF4-FFF2-40B4-BE49-F238E27FC236}">
                <a16:creationId xmlns:a16="http://schemas.microsoft.com/office/drawing/2014/main" id="{820E1B33-0EF0-86C6-7ECA-1A243DAA88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56" y="4609219"/>
            <a:ext cx="1440160" cy="1434043"/>
          </a:xfrm>
          <a:prstGeom prst="rect">
            <a:avLst/>
          </a:prstGeom>
        </p:spPr>
      </p:pic>
      <p:pic>
        <p:nvPicPr>
          <p:cNvPr id="14" name="Picture 13" descr="A green swirly pattern&#10;&#10;Description automatically generated">
            <a:extLst>
              <a:ext uri="{FF2B5EF4-FFF2-40B4-BE49-F238E27FC236}">
                <a16:creationId xmlns:a16="http://schemas.microsoft.com/office/drawing/2014/main" id="{CEB37C8F-1FE4-CCE5-0EE6-3E76C6077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4599855"/>
            <a:ext cx="4291554" cy="143404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40D852C-CC30-C8D2-6EC9-004A090C4B84}"/>
              </a:ext>
            </a:extLst>
          </p:cNvPr>
          <p:cNvSpPr/>
          <p:nvPr/>
        </p:nvSpPr>
        <p:spPr>
          <a:xfrm rot="10800000">
            <a:off x="2991861" y="4580087"/>
            <a:ext cx="4547564" cy="70507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011E3A3-A994-5DAD-79A9-A8FEBE0E2140}"/>
              </a:ext>
            </a:extLst>
          </p:cNvPr>
          <p:cNvSpPr/>
          <p:nvPr/>
        </p:nvSpPr>
        <p:spPr>
          <a:xfrm rot="10800000" flipV="1">
            <a:off x="3107895" y="5281901"/>
            <a:ext cx="4431530" cy="77072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9703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3340" y="260648"/>
            <a:ext cx="8757320" cy="648072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AN ADDITIONAL, NATURAL, ASSUMPTION  —  </a:t>
            </a:r>
            <a:r>
              <a:rPr lang="en-GB" sz="1800" b="1" dirty="0">
                <a:solidFill>
                  <a:srgbClr val="0070C0"/>
                </a:solidFill>
              </a:rPr>
              <a:t>AD HOC ACTION INCLUSION</a:t>
            </a:r>
            <a:r>
              <a:rPr lang="en-GB" sz="1800" dirty="0"/>
              <a:t>: 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i="1" dirty="0"/>
              <a:t>As opposed to sleep cycles, etc., </a:t>
            </a:r>
            <a:r>
              <a:rPr lang="en-GB" sz="1800" b="1" i="1" dirty="0">
                <a:solidFill>
                  <a:srgbClr val="A205CD"/>
                </a:solidFill>
              </a:rPr>
              <a:t> 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70C0"/>
                </a:solidFill>
              </a:rPr>
              <a:t>the high-level control of AD HOC actions    (external or internal, incl. MENTAL), </a:t>
            </a:r>
          </a:p>
          <a:p>
            <a:pPr marL="342000"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is, normally, 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70C0"/>
                </a:solidFill>
              </a:rPr>
              <a:t>conscious</a:t>
            </a:r>
            <a:r>
              <a:rPr lang="en-GB" sz="1800" b="1" i="1" dirty="0">
                <a:solidFill>
                  <a:srgbClr val="A205CD"/>
                </a:solidFill>
              </a:rPr>
              <a:t>,</a:t>
            </a:r>
          </a:p>
          <a:p>
            <a:pPr marL="342000"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 is, accordingly,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39938A"/>
                </a:solidFill>
              </a:rPr>
              <a:t>itself intimately integrated as part of the meta-causal whirl constituting current consciousness</a:t>
            </a:r>
            <a:r>
              <a:rPr lang="en-GB" sz="1800" dirty="0">
                <a:solidFill>
                  <a:srgbClr val="39938A"/>
                </a:solidFill>
              </a:rPr>
              <a:t>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sz="1800" dirty="0"/>
          </a:p>
          <a:p>
            <a:pPr marL="342000" eaLnBrk="1" hangingPunct="1">
              <a:spcBef>
                <a:spcPts val="7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and, in particular,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70C0"/>
                </a:solidFill>
              </a:rPr>
              <a:t>affects other conscious processing </a:t>
            </a:r>
            <a:r>
              <a:rPr lang="en-GB" sz="1800" b="1" i="1" dirty="0">
                <a:solidFill>
                  <a:srgbClr val="00B050"/>
                </a:solidFill>
              </a:rPr>
              <a:t>VIA META-CAUSATION </a:t>
            </a:r>
            <a:r>
              <a:rPr lang="en-GB" sz="1800" b="1" i="1" dirty="0">
                <a:solidFill>
                  <a:srgbClr val="0070C0"/>
                </a:solidFill>
              </a:rPr>
              <a:t>(partly at least).</a:t>
            </a:r>
            <a:endParaRPr lang="en-GB" sz="1800" b="1" dirty="0">
              <a:solidFill>
                <a:srgbClr val="00B050"/>
              </a:solidFill>
            </a:endParaRP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F31A5078-5901-039E-D0F4-89907F524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89" y="4041708"/>
            <a:ext cx="2664296" cy="18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45173C-0BDF-DE9A-CB57-79FA9637CAC2}"/>
              </a:ext>
            </a:extLst>
          </p:cNvPr>
          <p:cNvSpPr txBox="1"/>
          <p:nvPr/>
        </p:nvSpPr>
        <p:spPr>
          <a:xfrm>
            <a:off x="5301303" y="4941808"/>
            <a:ext cx="241226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Ad-Hoc </a:t>
            </a:r>
          </a:p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CONTROL</a:t>
            </a:r>
            <a:endParaRPr lang="en-GB" sz="1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80488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METADYN’s Non-Reflective Basis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7710" y="871430"/>
            <a:ext cx="8868580" cy="5877272"/>
          </a:xfrm>
        </p:spPr>
        <p:txBody>
          <a:bodyPr/>
          <a:lstStyle/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40A69C"/>
                </a:solidFill>
              </a:rPr>
              <a:t>meta-causal whirl</a:t>
            </a:r>
            <a:r>
              <a:rPr lang="en-GB" sz="2000" dirty="0"/>
              <a:t> always includes </a:t>
            </a:r>
            <a:r>
              <a:rPr lang="en-GB" sz="2000" b="1" dirty="0"/>
              <a:t>“non-reflective”</a:t>
            </a:r>
            <a:r>
              <a:rPr lang="en-GB" sz="2000" dirty="0"/>
              <a:t> consciousness: </a:t>
            </a:r>
          </a:p>
          <a:p>
            <a:pPr marL="1080000"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/>
              <a:t>basic, non-conceptual, non-representational, non-propositional</a:t>
            </a:r>
          </a:p>
          <a:p>
            <a:pPr marL="108000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i="1" dirty="0"/>
              <a:t>could</a:t>
            </a:r>
            <a:r>
              <a:rPr lang="en-GB" sz="2000" dirty="0"/>
              <a:t> be present in basic organisms</a:t>
            </a:r>
          </a:p>
          <a:p>
            <a:pPr marL="360000" indent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/>
              <a:t>[“non-reflective” is much as in “pre-reflective self-consciousness” </a:t>
            </a:r>
          </a:p>
          <a:p>
            <a:pPr marL="36000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-- see, </a:t>
            </a:r>
            <a:r>
              <a:rPr lang="en-GB" altLang="en-US" sz="1800" dirty="0"/>
              <a:t>e.g., </a:t>
            </a:r>
            <a:r>
              <a:rPr lang="en-GB" altLang="en-US" sz="1800" dirty="0" err="1"/>
              <a:t>Miguens</a:t>
            </a:r>
            <a:r>
              <a:rPr lang="en-GB" altLang="en-US" sz="1800" dirty="0"/>
              <a:t> </a:t>
            </a:r>
            <a:r>
              <a:rPr lang="en-GB" altLang="en-US" sz="1800" i="1" dirty="0"/>
              <a:t>et al. </a:t>
            </a:r>
            <a:r>
              <a:rPr lang="en-GB" altLang="en-US" sz="1800" dirty="0"/>
              <a:t>2016]</a:t>
            </a:r>
            <a:endParaRPr lang="en-GB" sz="1800" dirty="0"/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Non-reflective consciousness has been my focus so far.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But it’s </a:t>
            </a:r>
            <a:r>
              <a:rPr lang="en-GB" sz="2000" b="1" i="1" dirty="0"/>
              <a:t>REFLE</a:t>
            </a:r>
            <a:r>
              <a:rPr lang="en-GB" sz="2000" b="1" i="1" dirty="0">
                <a:solidFill>
                  <a:srgbClr val="FF0000"/>
                </a:solidFill>
              </a:rPr>
              <a:t>X</a:t>
            </a:r>
            <a:r>
              <a:rPr lang="en-GB" sz="2000" b="1" i="1" dirty="0"/>
              <a:t>IVE – 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it automatically involves pre-reflective </a:t>
            </a:r>
            <a:r>
              <a:rPr lang="en-GB" sz="2000" b="1" i="1" dirty="0"/>
              <a:t>auto-</a:t>
            </a:r>
            <a:r>
              <a:rPr lang="en-GB" sz="2000" dirty="0"/>
              <a:t>consciousness [Barnden 2022]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“Reflective” aspects of consciousness (reasoning, planning, imagining situations, explicit introspection, etc.)  are an add-on, woven in in some way (TBD).</a:t>
            </a:r>
          </a:p>
        </p:txBody>
      </p:sp>
    </p:spTree>
    <p:extLst>
      <p:ext uri="{BB962C8B-B14F-4D97-AF65-F5344CB8AC3E}">
        <p14:creationId xmlns:p14="http://schemas.microsoft.com/office/powerpoint/2010/main" val="19108029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032448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70C0"/>
                </a:solidFill>
              </a:rPr>
              <a:t>The Conscious Phenomenon of 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70C0"/>
                </a:solidFill>
              </a:rPr>
              <a:t>Discomfort (e.g. Pain)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00B050"/>
                </a:solidFill>
              </a:rPr>
              <a:t>according to METADYN,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A205CD"/>
                </a:solidFill>
              </a:rPr>
              <a:t>and its Evolutionary Advantages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8830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188640"/>
            <a:ext cx="8712968" cy="6480720"/>
          </a:xfrm>
        </p:spPr>
        <p:txBody>
          <a:bodyPr/>
          <a:lstStyle/>
          <a:p>
            <a:pPr marL="342000"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b="1" i="1" dirty="0">
                <a:solidFill>
                  <a:srgbClr val="0070C0"/>
                </a:solidFill>
              </a:rPr>
              <a:t>DISCOMFORT </a:t>
            </a:r>
            <a:r>
              <a:rPr lang="en-GB" altLang="en-US" sz="2000" b="1" i="1" dirty="0">
                <a:solidFill>
                  <a:srgbClr val="00B050"/>
                </a:solidFill>
              </a:rPr>
              <a:t>:-</a:t>
            </a:r>
            <a:endParaRPr lang="en-GB" altLang="en-US" sz="2000" i="1" dirty="0">
              <a:solidFill>
                <a:srgbClr val="00B050"/>
              </a:solidFill>
            </a:endParaRP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50"/>
                </a:solidFill>
              </a:rPr>
              <a:t>The meta-causal whirl </a:t>
            </a:r>
            <a:r>
              <a:rPr lang="en-GB" altLang="en-US" sz="2000" b="1" dirty="0">
                <a:solidFill>
                  <a:srgbClr val="0070C0"/>
                </a:solidFill>
              </a:rPr>
              <a:t>includes discomfort</a:t>
            </a:r>
            <a:r>
              <a:rPr lang="en-GB" altLang="en-US" sz="2000" dirty="0">
                <a:solidFill>
                  <a:srgbClr val="0070C0"/>
                </a:solidFill>
              </a:rPr>
              <a:t> </a:t>
            </a:r>
            <a:r>
              <a:rPr lang="en-GB" altLang="en-US" sz="2000" dirty="0"/>
              <a:t>to the extent that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00B050"/>
                </a:solidFill>
              </a:rPr>
              <a:t>it TRIES, by direct, internal meta-causation,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i="1" dirty="0">
                <a:solidFill>
                  <a:srgbClr val="7030A0"/>
                </a:solidFill>
              </a:rPr>
              <a:t>to </a:t>
            </a:r>
            <a:r>
              <a:rPr lang="en-GB" altLang="en-US" sz="2000" b="1" i="1" dirty="0">
                <a:solidFill>
                  <a:schemeClr val="accent6">
                    <a:lumMod val="75000"/>
                  </a:schemeClr>
                </a:solidFill>
              </a:rPr>
              <a:t>SUPPRESS ITSELF   (against the meta-causal auto-sustenance pressure)</a:t>
            </a:r>
            <a:r>
              <a:rPr lang="en-GB" altLang="en-US" sz="2000" b="1" i="1" dirty="0">
                <a:solidFill>
                  <a:srgbClr val="7030A0"/>
                </a:solidFill>
              </a:rPr>
              <a:t>.</a:t>
            </a:r>
            <a:r>
              <a:rPr lang="en-GB" altLang="en-US" sz="2000" i="1" dirty="0">
                <a:solidFill>
                  <a:srgbClr val="FF0000"/>
                </a:solidFill>
              </a:rPr>
              <a:t> </a:t>
            </a:r>
          </a:p>
          <a:p>
            <a:pPr marL="1080000" eaLnBrk="1" hangingPunct="1">
              <a:spcBef>
                <a:spcPts val="2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ym typeface="Wingdings" panose="05000000000000000000" pitchFamily="2" charset="2"/>
              </a:rPr>
              <a:t>[[Different from common view [noted by </a:t>
            </a:r>
            <a:r>
              <a:rPr lang="en-GB" altLang="en-US" sz="1800" dirty="0" err="1">
                <a:sym typeface="Wingdings" panose="05000000000000000000" pitchFamily="2" charset="2"/>
              </a:rPr>
              <a:t>Newen</a:t>
            </a:r>
            <a:r>
              <a:rPr lang="en-GB" altLang="en-US" sz="1800" dirty="0">
                <a:sym typeface="Wingdings" panose="05000000000000000000" pitchFamily="2" charset="2"/>
              </a:rPr>
              <a:t> &amp; Montemayor 2023] that  </a:t>
            </a:r>
            <a:r>
              <a:rPr lang="en-GB" altLang="en-US" sz="1800" b="1" i="1" dirty="0">
                <a:sym typeface="Wingdings" panose="05000000000000000000" pitchFamily="2" charset="2"/>
              </a:rPr>
              <a:t>being away from </a:t>
            </a:r>
            <a:r>
              <a:rPr lang="en-GB" altLang="en-US" sz="1800" dirty="0">
                <a:sym typeface="Wingdings" panose="05000000000000000000" pitchFamily="2" charset="2"/>
              </a:rPr>
              <a:t>homeostatic set-points makes for discomfort — </a:t>
            </a:r>
          </a:p>
          <a:p>
            <a:pPr marL="1080000" eaLnBrk="1" hangingPunct="1">
              <a:spcBef>
                <a:spcPts val="2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ym typeface="Wingdings" panose="05000000000000000000" pitchFamily="2" charset="2"/>
              </a:rPr>
              <a:t>in METADYN the crux is the pressure to </a:t>
            </a:r>
            <a:r>
              <a:rPr lang="en-GB" altLang="en-US" sz="1800" b="1" i="1" dirty="0">
                <a:sym typeface="Wingdings" panose="05000000000000000000" pitchFamily="2" charset="2"/>
              </a:rPr>
              <a:t>TRY </a:t>
            </a:r>
            <a:r>
              <a:rPr lang="en-GB" altLang="en-US" sz="1800" dirty="0">
                <a:sym typeface="Wingdings" panose="05000000000000000000" pitchFamily="2" charset="2"/>
              </a:rPr>
              <a:t>to</a:t>
            </a:r>
            <a:r>
              <a:rPr lang="en-GB" altLang="en-US" sz="1800" b="1" i="1" dirty="0">
                <a:sym typeface="Wingdings" panose="05000000000000000000" pitchFamily="2" charset="2"/>
              </a:rPr>
              <a:t> GO</a:t>
            </a:r>
            <a:r>
              <a:rPr lang="en-GB" altLang="en-US" sz="1800" dirty="0">
                <a:sym typeface="Wingdings" panose="05000000000000000000" pitchFamily="2" charset="2"/>
              </a:rPr>
              <a:t> away, and to go </a:t>
            </a:r>
            <a:r>
              <a:rPr lang="en-GB" altLang="en-US" sz="1800" b="1" i="1" dirty="0">
                <a:sym typeface="Wingdings" panose="05000000000000000000" pitchFamily="2" charset="2"/>
              </a:rPr>
              <a:t>BELOW.</a:t>
            </a:r>
            <a:r>
              <a:rPr lang="en-GB" altLang="en-US" sz="1800" dirty="0">
                <a:sym typeface="Wingdings" panose="05000000000000000000" pitchFamily="2" charset="2"/>
              </a:rPr>
              <a:t>]]</a:t>
            </a:r>
          </a:p>
          <a:p>
            <a:pPr marL="108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ym typeface="Wingdings" panose="05000000000000000000" pitchFamily="2" charset="2"/>
              </a:rPr>
              <a:t>[[The proposal should not be confused with the notion of somatosensory self-attenuation in </a:t>
            </a:r>
            <a:r>
              <a:rPr lang="en-GB" altLang="en-US" sz="1800" dirty="0" err="1">
                <a:sym typeface="Wingdings" panose="05000000000000000000" pitchFamily="2" charset="2"/>
              </a:rPr>
              <a:t>Ciaunica</a:t>
            </a:r>
            <a:r>
              <a:rPr lang="en-GB" altLang="en-US" sz="1800" dirty="0">
                <a:sym typeface="Wingdings" panose="05000000000000000000" pitchFamily="2" charset="2"/>
              </a:rPr>
              <a:t> 2024.]]</a:t>
            </a: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74EFE5D8-21E9-83C3-1BA2-A39BC8583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492896"/>
            <a:ext cx="4968552" cy="2126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BF390-8B0E-AE97-149F-25E180A805A6}"/>
              </a:ext>
            </a:extLst>
          </p:cNvPr>
          <p:cNvSpPr txBox="1"/>
          <p:nvPr/>
        </p:nvSpPr>
        <p:spPr>
          <a:xfrm>
            <a:off x="3455876" y="2679161"/>
            <a:ext cx="432048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1800" b="1" dirty="0">
                <a:solidFill>
                  <a:srgbClr val="A205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DISCOMFORT = </a:t>
            </a:r>
          </a:p>
          <a:p>
            <a:pPr algn="ctr"/>
            <a:r>
              <a:rPr lang="en-GB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attempted AUTO-SUPPRESSION</a:t>
            </a:r>
          </a:p>
          <a:p>
            <a:pPr algn="ctr"/>
            <a:endParaRPr lang="en-GB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8933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1008112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Difficulty of </a:t>
            </a:r>
            <a:r>
              <a:rPr lang="en-GB" altLang="en-US" sz="2400" i="1" dirty="0">
                <a:solidFill>
                  <a:srgbClr val="FF0000"/>
                </a:solidFill>
              </a:rPr>
              <a:t>SUPPRESSING Discomfort </a:t>
            </a:r>
            <a:r>
              <a:rPr lang="en-GB" altLang="en-US" sz="2400" i="1" dirty="0">
                <a:solidFill>
                  <a:srgbClr val="00B050"/>
                </a:solidFill>
              </a:rPr>
              <a:t>under METADYN</a:t>
            </a:r>
            <a:endParaRPr lang="en-GB" altLang="en-US" sz="2400" i="1" dirty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81744" y="1340768"/>
            <a:ext cx="8636496" cy="2742556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By </a:t>
            </a:r>
            <a:r>
              <a:rPr lang="en-GB" sz="1800" b="1" i="1" dirty="0"/>
              <a:t>Ad Hoc Action Inclusion,</a:t>
            </a:r>
            <a:r>
              <a:rPr lang="en-GB" sz="1800" dirty="0"/>
              <a:t> an </a:t>
            </a:r>
            <a:r>
              <a:rPr lang="en-GB" sz="1800" b="1" dirty="0">
                <a:solidFill>
                  <a:srgbClr val="FF4B4B"/>
                </a:solidFill>
              </a:rPr>
              <a:t>AD HOC attempt to </a:t>
            </a:r>
            <a:r>
              <a:rPr lang="en-GB" sz="1800" b="1" dirty="0">
                <a:solidFill>
                  <a:srgbClr val="FF0000"/>
                </a:solidFill>
              </a:rPr>
              <a:t>SUPPRESS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discomfort would be an </a:t>
            </a:r>
            <a:r>
              <a:rPr lang="en-GB" sz="1800" b="1" dirty="0">
                <a:solidFill>
                  <a:srgbClr val="00B050"/>
                </a:solidFill>
              </a:rPr>
              <a:t>internal, meta-causal </a:t>
            </a:r>
            <a:r>
              <a:rPr lang="en-GB" sz="1800" dirty="0"/>
              <a:t>attempt to (partially) 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suppress the </a:t>
            </a:r>
            <a:r>
              <a:rPr lang="en-GB" sz="1800" b="1" dirty="0">
                <a:solidFill>
                  <a:srgbClr val="4F9770"/>
                </a:solidFill>
              </a:rPr>
              <a:t>meta-causal whirl</a:t>
            </a:r>
            <a:r>
              <a:rPr lang="en-GB" sz="1800" dirty="0"/>
              <a:t>, 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and, therefore, </a:t>
            </a:r>
            <a:r>
              <a:rPr lang="en-GB" sz="1800" b="1" dirty="0">
                <a:solidFill>
                  <a:srgbClr val="0070C0"/>
                </a:solidFill>
              </a:rPr>
              <a:t>paradoxically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FF0000"/>
                </a:solidFill>
              </a:rPr>
              <a:t>would itself tend to be a form of </a:t>
            </a:r>
            <a:r>
              <a:rPr lang="en-GB" sz="1800" b="1" i="1" dirty="0">
                <a:solidFill>
                  <a:srgbClr val="0070C0"/>
                </a:solidFill>
              </a:rPr>
              <a:t>discomfort, </a:t>
            </a:r>
          </a:p>
          <a:p>
            <a:pPr marL="72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FF0000"/>
                </a:solidFill>
              </a:rPr>
              <a:t>tending to </a:t>
            </a:r>
            <a:r>
              <a:rPr lang="en-GB" sz="1800" b="1" i="1" dirty="0">
                <a:solidFill>
                  <a:srgbClr val="0070C0"/>
                </a:solidFill>
              </a:rPr>
              <a:t>maintain or increase overall discomfort</a:t>
            </a:r>
            <a:r>
              <a:rPr lang="en-GB" sz="1800" dirty="0">
                <a:solidFill>
                  <a:srgbClr val="0070C0"/>
                </a:solidFill>
              </a:rPr>
              <a:t>.</a:t>
            </a:r>
            <a:endParaRPr lang="en-GB" sz="1800" b="1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00B050"/>
                </a:solidFill>
              </a:rPr>
              <a:t>Discomfort protects itself from</a:t>
            </a:r>
            <a:r>
              <a:rPr lang="en-GB" sz="1800" b="1" dirty="0"/>
              <a:t> </a:t>
            </a:r>
            <a:r>
              <a:rPr lang="en-GB" sz="1800" b="1" dirty="0">
                <a:solidFill>
                  <a:srgbClr val="FF0000"/>
                </a:solidFill>
              </a:rPr>
              <a:t>ad hoc attempts at SUPPRESSION.</a:t>
            </a:r>
            <a:endParaRPr lang="en-GB" sz="1800" b="1" dirty="0">
              <a:solidFill>
                <a:srgbClr val="00B050"/>
              </a:solidFill>
            </a:endParaRPr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6C73A6C1-A743-6D41-E560-28F07645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509120"/>
            <a:ext cx="4968552" cy="1656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18488-40F9-4514-515C-655D6B6F32B4}"/>
              </a:ext>
            </a:extLst>
          </p:cNvPr>
          <p:cNvSpPr txBox="1"/>
          <p:nvPr/>
        </p:nvSpPr>
        <p:spPr>
          <a:xfrm>
            <a:off x="2339752" y="4725144"/>
            <a:ext cx="432048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paradoxically</a:t>
            </a:r>
          </a:p>
          <a:p>
            <a:pPr algn="ctr"/>
            <a:r>
              <a:rPr lang="en-GB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AUTO-PROTECTIVE</a:t>
            </a:r>
          </a:p>
          <a:p>
            <a:pPr algn="ctr"/>
            <a:r>
              <a:rPr lang="en-GB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DISCOMFORT</a:t>
            </a:r>
          </a:p>
          <a:p>
            <a:pPr algn="ctr"/>
            <a:endParaRPr lang="en-GB" sz="1800" b="1" dirty="0">
              <a:solidFill>
                <a:srgbClr val="A205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9192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98274"/>
            <a:ext cx="8636496" cy="638437"/>
          </a:xfrm>
        </p:spPr>
        <p:txBody>
          <a:bodyPr/>
          <a:lstStyle/>
          <a:p>
            <a:pPr eaLnBrk="1" hangingPunct="1"/>
            <a:r>
              <a:rPr lang="en-GB" altLang="en-US" sz="2800" i="1" dirty="0">
                <a:solidFill>
                  <a:srgbClr val="0070C0"/>
                </a:solidFill>
              </a:rPr>
              <a:t>Guiding </a:t>
            </a:r>
            <a:r>
              <a:rPr lang="en-GB" altLang="en-US" sz="2800" i="1" dirty="0">
                <a:solidFill>
                  <a:schemeClr val="accent6"/>
                </a:solidFill>
              </a:rPr>
              <a:t>intuition</a:t>
            </a:r>
            <a:r>
              <a:rPr lang="en-GB" altLang="en-US" sz="2800" i="1" dirty="0">
                <a:solidFill>
                  <a:srgbClr val="0070C0"/>
                </a:solidFill>
              </a:rPr>
              <a:t> behind METADYN’s discomfort proposal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37841" y="1412776"/>
            <a:ext cx="8534400" cy="5112568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If METADYN is right that the meta-causal whirl feels anything at all,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then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 </a:t>
            </a:r>
            <a:r>
              <a:rPr lang="en-GB" altLang="en-US" sz="2000" b="1" i="1" dirty="0">
                <a:solidFill>
                  <a:srgbClr val="FF0000"/>
                </a:solidFill>
              </a:rPr>
              <a:t>attempted auto-harming </a:t>
            </a:r>
            <a:r>
              <a:rPr lang="en-GB" altLang="en-US" sz="2000" dirty="0"/>
              <a:t>by the whirl is </a:t>
            </a:r>
            <a:r>
              <a:rPr lang="en-GB" altLang="en-US" sz="2000" b="1" i="1" dirty="0">
                <a:solidFill>
                  <a:srgbClr val="00B050"/>
                </a:solidFill>
              </a:rPr>
              <a:t>intrinsically </a:t>
            </a:r>
            <a:r>
              <a:rPr lang="en-GB" altLang="en-US" sz="2000" dirty="0"/>
              <a:t>uncomfortable to the </a:t>
            </a:r>
            <a:r>
              <a:rPr lang="en-GB" altLang="en-US" sz="2000"/>
              <a:t>whirl itself—</a:t>
            </a:r>
            <a:endParaRPr lang="en-GB" altLang="en-US" sz="2000" dirty="0"/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we’re not proposing that some arbitrary internal state acts as the indicator of threatened harm to the organism…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… thus going some way to meeting worries expressed, e.g., by </a:t>
            </a:r>
            <a:r>
              <a:rPr lang="en-GB" altLang="en-US" sz="2000" dirty="0" err="1"/>
              <a:t>Zietsch</a:t>
            </a:r>
            <a:r>
              <a:rPr lang="en-GB" altLang="en-US" sz="2000" dirty="0"/>
              <a:t> (2024).</a:t>
            </a:r>
          </a:p>
          <a:p>
            <a:pPr eaLnBrk="1" hangingPunct="1">
              <a:spcBef>
                <a:spcPts val="4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The attempted auto-harming is a primitive, distorted but highly effective internal </a:t>
            </a:r>
            <a:r>
              <a:rPr lang="en-GB" altLang="en-US" sz="2000" b="1" i="1" dirty="0">
                <a:solidFill>
                  <a:srgbClr val="0070C0"/>
                </a:solidFill>
              </a:rPr>
              <a:t>simulation</a:t>
            </a:r>
            <a:r>
              <a:rPr lang="en-GB" altLang="en-US" sz="2000" dirty="0"/>
              <a:t> of the (e.g.) external harm that the organism is threatened with.</a:t>
            </a:r>
          </a:p>
        </p:txBody>
      </p:sp>
    </p:spTree>
    <p:extLst>
      <p:ext uri="{BB962C8B-B14F-4D97-AF65-F5344CB8AC3E}">
        <p14:creationId xmlns:p14="http://schemas.microsoft.com/office/powerpoint/2010/main" val="25121548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5516" y="620688"/>
            <a:ext cx="8712968" cy="5832648"/>
          </a:xfrm>
        </p:spPr>
        <p:txBody>
          <a:bodyPr/>
          <a:lstStyle/>
          <a:p>
            <a:pPr marL="342000" eaLnBrk="1" hangingPunct="1">
              <a:spcBef>
                <a:spcPts val="6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Sleep,   anaesthesia,   distraction from the </a:t>
            </a:r>
            <a:r>
              <a:rPr lang="en-GB" alt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discomfort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,   etc</a:t>
            </a:r>
            <a:r>
              <a:rPr lang="en-GB" altLang="en-US" sz="2000" dirty="0">
                <a:sym typeface="Wingdings" panose="05000000000000000000" pitchFamily="2" charset="2"/>
              </a:rPr>
              <a:t>.   </a:t>
            </a:r>
          </a:p>
          <a:p>
            <a:pPr marL="342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happen </a:t>
            </a:r>
          </a:p>
          <a:p>
            <a:pPr marL="342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NOT</a:t>
            </a:r>
            <a:r>
              <a:rPr lang="en-GB" altLang="en-US" sz="2000" dirty="0">
                <a:sym typeface="Wingdings" panose="05000000000000000000" pitchFamily="2" charset="2"/>
              </a:rPr>
              <a:t> by meta-causal suppression as above,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but, more indirectly, by </a:t>
            </a:r>
            <a:r>
              <a:rPr lang="en-GB" altLang="en-US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ordinary causation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>
                <a:sym typeface="Wingdings" panose="05000000000000000000" pitchFamily="2" charset="2"/>
              </a:rPr>
              <a:t>and thus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don’t themselves maintain/enhance </a:t>
            </a:r>
            <a:r>
              <a:rPr lang="en-GB" alt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discomfort</a:t>
            </a:r>
            <a:r>
              <a:rPr lang="en-GB" altLang="en-US" sz="2000" dirty="0">
                <a:sym typeface="Wingdings" panose="05000000000000000000" pitchFamily="2" charset="2"/>
              </a:rPr>
              <a:t>.</a:t>
            </a:r>
            <a:endParaRPr lang="en-GB" altLang="en-US" sz="2000" dirty="0"/>
          </a:p>
          <a:p>
            <a:pPr marL="342000" eaLnBrk="1" hangingPunct="1">
              <a:spcBef>
                <a:spcPts val="6000"/>
              </a:spcBef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An outstanding problem: 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Not sure how pain control through e.g. meditation fits in (see refs in </a:t>
            </a:r>
            <a:r>
              <a:rPr lang="en-GB" sz="2000" dirty="0" err="1"/>
              <a:t>Ciaunica</a:t>
            </a:r>
            <a:r>
              <a:rPr lang="en-GB" sz="2000" dirty="0"/>
              <a:t> 2024), as it is ad hoc and high-level(?). Similarly for deliberate self-distraction (if this is different). 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Perhaps the direct effects of meditation etc. are processes that then affect consciousness only by ordinary causation?</a:t>
            </a:r>
          </a:p>
        </p:txBody>
      </p:sp>
    </p:spTree>
    <p:extLst>
      <p:ext uri="{BB962C8B-B14F-4D97-AF65-F5344CB8AC3E}">
        <p14:creationId xmlns:p14="http://schemas.microsoft.com/office/powerpoint/2010/main" val="29908747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Thrust of the Talk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8160" y="1103852"/>
            <a:ext cx="8587680" cy="5637516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70C0"/>
                </a:solidFill>
              </a:rPr>
              <a:t>How could/did or why did [phenomenal] consciousness evolve out of a/our non-conscious world? What adaptive benefits, if any?</a:t>
            </a:r>
          </a:p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A205CD"/>
                </a:solidFill>
              </a:rPr>
              <a:t>We get partial answers to the </a:t>
            </a:r>
            <a:r>
              <a:rPr lang="en-GB" sz="2000" b="1" dirty="0">
                <a:solidFill>
                  <a:srgbClr val="0070C0"/>
                </a:solidFill>
              </a:rPr>
              <a:t> “why”  </a:t>
            </a:r>
            <a:r>
              <a:rPr lang="en-GB" sz="2000" b="1" dirty="0">
                <a:solidFill>
                  <a:srgbClr val="A205CD"/>
                </a:solidFill>
              </a:rPr>
              <a:t>and  </a:t>
            </a:r>
            <a:r>
              <a:rPr lang="en-GB" sz="2000" b="1" dirty="0">
                <a:solidFill>
                  <a:srgbClr val="0070C0"/>
                </a:solidFill>
              </a:rPr>
              <a:t>“what benefits” </a:t>
            </a:r>
            <a:r>
              <a:rPr lang="en-GB" sz="2000" b="1" dirty="0">
                <a:solidFill>
                  <a:srgbClr val="A205CD"/>
                </a:solidFill>
              </a:rPr>
              <a:t>questions</a:t>
            </a:r>
            <a:endParaRPr lang="en-GB" sz="2000" b="1" dirty="0">
              <a:solidFill>
                <a:srgbClr val="0070C0"/>
              </a:solidFill>
            </a:endParaRPr>
          </a:p>
          <a:p>
            <a:pPr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A205CD"/>
                </a:solidFill>
              </a:rPr>
              <a:t>from a recently developed physicalist(-plus) theory of consciousness, 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A205CD"/>
                </a:solidFill>
              </a:rPr>
              <a:t>METADYN [Barnden 2020, 2022].</a:t>
            </a:r>
          </a:p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B050"/>
                </a:solidFill>
              </a:rPr>
              <a:t>METADYN is distinctive in resting on </a:t>
            </a:r>
            <a:r>
              <a:rPr lang="en-GB" sz="2000" b="1" i="1" dirty="0">
                <a:solidFill>
                  <a:srgbClr val="00B050"/>
                </a:solidFill>
              </a:rPr>
              <a:t>meta-causation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00B050"/>
                </a:solidFill>
              </a:rPr>
              <a:t>                                                        (a.k.a. </a:t>
            </a:r>
            <a:r>
              <a:rPr lang="en-GB" sz="2000" b="1" i="1" dirty="0">
                <a:solidFill>
                  <a:srgbClr val="00B050"/>
                </a:solidFill>
              </a:rPr>
              <a:t>higher-order causation</a:t>
            </a:r>
            <a:r>
              <a:rPr lang="en-GB" sz="2000" b="1" dirty="0">
                <a:solidFill>
                  <a:srgbClr val="00B050"/>
                </a:solidFill>
              </a:rPr>
              <a:t>).  </a:t>
            </a:r>
            <a:endParaRPr lang="en-GB" sz="2000" dirty="0"/>
          </a:p>
          <a:p>
            <a:pPr>
              <a:spcBef>
                <a:spcPts val="3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00B050"/>
                </a:solidFill>
              </a:rPr>
              <a:t>The meta-causal basis</a:t>
            </a:r>
            <a:r>
              <a:rPr lang="en-GB" sz="2000" b="1" dirty="0">
                <a:solidFill>
                  <a:srgbClr val="A205CD"/>
                </a:solidFill>
              </a:rPr>
              <a:t> facilitates the answers to </a:t>
            </a:r>
            <a:r>
              <a:rPr lang="en-GB" sz="2000" b="1" dirty="0">
                <a:solidFill>
                  <a:srgbClr val="0070C0"/>
                </a:solidFill>
              </a:rPr>
              <a:t>the questions</a:t>
            </a:r>
          </a:p>
          <a:p>
            <a:pPr algn="ctr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rgbClr val="0070C0"/>
                </a:solidFill>
              </a:rPr>
              <a:t>                    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via [in this talk] a distinctive account of pain etc.</a:t>
            </a:r>
            <a:endParaRPr lang="en-GB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695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77" y="58011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A205CD"/>
                </a:solidFill>
              </a:rPr>
              <a:t>Evolutionary Advantages of </a:t>
            </a:r>
            <a:r>
              <a:rPr lang="en-GB" altLang="en-US" sz="2400" i="1" dirty="0">
                <a:solidFill>
                  <a:srgbClr val="00B050"/>
                </a:solidFill>
              </a:rPr>
              <a:t>METADYN’s </a:t>
            </a:r>
            <a:r>
              <a:rPr lang="en-GB" altLang="en-US" sz="2400" i="1" dirty="0">
                <a:solidFill>
                  <a:srgbClr val="0070C0"/>
                </a:solidFill>
              </a:rPr>
              <a:t>Discomfort Proposal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77" y="634075"/>
            <a:ext cx="8534400" cy="6165914"/>
          </a:xfrm>
        </p:spPr>
        <p:txBody>
          <a:bodyPr/>
          <a:lstStyle/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Two distinguishable aspects in METADYN’s discomfort proposal: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>
                <a:solidFill>
                  <a:srgbClr val="0070C0"/>
                </a:solidFill>
              </a:rPr>
              <a:t>Harm alarms (states of discomfort or an unconscious functional analogue) consist of attempted auto-suppression by a sub-system of the organism, and thereby have a paradoxical auto-protection property.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>
                <a:solidFill>
                  <a:srgbClr val="00B050"/>
                </a:solidFill>
              </a:rPr>
              <a:t>The auto-suppression attempts, and thus also the auto-protection, are realized by an arrangement of meta-causation (that realizes consciousness).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A205CD"/>
                </a:solidFill>
              </a:rPr>
              <a:t>The former is adaptively beneficial even if the latter is not needed</a:t>
            </a:r>
            <a:r>
              <a:rPr lang="en-GB" sz="1800" dirty="0"/>
              <a:t> 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(as it may well not be).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Still, the more that the “bad” attempted auto-suppression </a:t>
            </a:r>
            <a:r>
              <a:rPr lang="en-GB" sz="1800" b="1" dirty="0"/>
              <a:t>IS</a:t>
            </a:r>
            <a:r>
              <a:rPr lang="en-GB" sz="1800" dirty="0"/>
              <a:t> physically realized </a:t>
            </a:r>
            <a:r>
              <a:rPr lang="en-GB" sz="1800" b="1" dirty="0">
                <a:solidFill>
                  <a:srgbClr val="0070C0"/>
                </a:solidFill>
              </a:rPr>
              <a:t>differently </a:t>
            </a:r>
            <a:r>
              <a:rPr lang="en-GB" sz="1800" dirty="0"/>
              <a:t>from “good” suppression as in sleep, distraction, [auto-]anaesthesia, etc., </a:t>
            </a:r>
          </a:p>
          <a:p>
            <a:pPr marL="685800" lvl="1" eaLnBrk="1" hangingPunct="1">
              <a:spcBef>
                <a:spcPts val="1500"/>
              </a:spcBef>
              <a:buFont typeface="Wingdings" panose="05000000000000000000" pitchFamily="2" charset="2"/>
              <a:buChar char="q"/>
              <a:defRPr/>
            </a:pPr>
            <a:r>
              <a:rPr lang="en-GB" sz="1800" dirty="0"/>
              <a:t>the more that we can draw that distinction of suppression types in the first place</a:t>
            </a:r>
          </a:p>
          <a:p>
            <a:pPr marL="685800" lvl="1" eaLnBrk="1" hangingPunct="1">
              <a:spcBef>
                <a:spcPts val="1500"/>
              </a:spcBef>
              <a:buFont typeface="Wingdings" panose="05000000000000000000" pitchFamily="2" charset="2"/>
              <a:buChar char="q"/>
              <a:defRPr/>
            </a:pPr>
            <a:r>
              <a:rPr lang="en-GB" sz="1800" dirty="0"/>
              <a:t>and the easier it is for evolution to achieve and protect (maintain) the distinction,</a:t>
            </a:r>
          </a:p>
          <a:p>
            <a:pPr marL="685800" lvl="1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especially as each type may separately be mechanistically complex.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A205CD"/>
                </a:solidFill>
              </a:rPr>
              <a:t>The meta-causal realization thus enhances evolutionary viability, increasing the adaptive benefit.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8398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698" y="49441"/>
            <a:ext cx="8636496" cy="566429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Summary and Final Remarks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40166" y="553314"/>
            <a:ext cx="8534400" cy="6116046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METADYN arguably enables consciousness (in the form of discomfort, at least) to provide organisms with survivability properties that are more evolutionarily viable than they would be in comparable non-conscious organisms.</a:t>
            </a:r>
          </a:p>
          <a:p>
            <a:pPr lvl="1" eaLnBrk="1" hangingPunct="1">
              <a:spcBef>
                <a:spcPts val="2000"/>
              </a:spcBef>
              <a:buFont typeface="Calibri" panose="020F0502020204030204" pitchFamily="34" charset="0"/>
              <a:buChar char="•"/>
              <a:defRPr/>
            </a:pPr>
            <a:r>
              <a:rPr lang="en-GB" altLang="en-US" sz="1800" dirty="0"/>
              <a:t>Conscious organisms might even in their own lifetimes have no practical advantage over hypothetical non-conscious ones in principle [as I have argued in ISPSM 2023], but still as a species have an evolutionary advantage over them.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While another theory of consciousness might be able to achieve Paradoxical Auto-Protection of Discomfort through ordinary causation, </a:t>
            </a:r>
            <a:r>
              <a:rPr lang="en-GB" altLang="en-US" sz="1800" dirty="0" err="1"/>
              <a:t>MetaDyn’s</a:t>
            </a:r>
            <a:r>
              <a:rPr lang="en-GB" altLang="en-US" sz="1800" dirty="0"/>
              <a:t> meta-causal version is evolutionarily more viable.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Both types of advantage arise from the specialness of meta-causation.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The argument is at an early stage of development and rough, but worth developing in more detail (possibly using the mathematical tools in Barnden 2020).</a:t>
            </a:r>
            <a:endParaRPr lang="en-GB" altLang="en-US" sz="1800" dirty="0"/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I also claim that meta-causation allows a causally more direct form of auto-protection and causally more direct effects of discomfort on the rest of the organism.</a:t>
            </a:r>
          </a:p>
          <a:p>
            <a:pPr lvl="1" algn="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[Specialized application of an argument to be made at ISPSM 2024.]</a:t>
            </a:r>
          </a:p>
        </p:txBody>
      </p:sp>
    </p:spTree>
    <p:extLst>
      <p:ext uri="{BB962C8B-B14F-4D97-AF65-F5344CB8AC3E}">
        <p14:creationId xmlns:p14="http://schemas.microsoft.com/office/powerpoint/2010/main" val="4068038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229600" cy="1656184"/>
          </a:xfrm>
        </p:spPr>
        <p:txBody>
          <a:bodyPr/>
          <a:lstStyle/>
          <a:p>
            <a:pPr marL="180000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Thanks very much.</a:t>
            </a: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/>
              <a:t>Questions, please.</a:t>
            </a:r>
          </a:p>
        </p:txBody>
      </p:sp>
    </p:spTree>
    <p:extLst>
      <p:ext uri="{BB962C8B-B14F-4D97-AF65-F5344CB8AC3E}">
        <p14:creationId xmlns:p14="http://schemas.microsoft.com/office/powerpoint/2010/main" val="546720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</a:t>
            </a:r>
            <a:endParaRPr lang="en-GB" altLang="es-PE" sz="2800" dirty="0">
              <a:solidFill>
                <a:srgbClr val="FF4B4B"/>
              </a:solidFill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640419"/>
            <a:ext cx="8640960" cy="5977408"/>
          </a:xfrm>
        </p:spPr>
        <p:txBody>
          <a:bodyPr/>
          <a:lstStyle/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(2014). Running into consciousness. </a:t>
            </a:r>
            <a:r>
              <a:rPr lang="en-GB" sz="1600" i="1" dirty="0"/>
              <a:t>J. Consciousness Studies, 21</a:t>
            </a:r>
            <a:r>
              <a:rPr lang="en-GB" sz="1600" dirty="0"/>
              <a:t> (5–6), pp.33–56.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(2020). The meta-dynamic nature of consciousness. </a:t>
            </a:r>
            <a:r>
              <a:rPr lang="en-GB" sz="1600" i="1" dirty="0"/>
              <a:t>Entropy 22</a:t>
            </a:r>
            <a:r>
              <a:rPr lang="en-GB" sz="1600" dirty="0"/>
              <a:t>(12), 1433; https://doi.org/10.3390/e22121433. 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GB" sz="1600" dirty="0"/>
              <a:t>Barnden, J.A. (2022). Pre-reflective self-consciousness: a meta-causal approach. </a:t>
            </a:r>
            <a:r>
              <a:rPr lang="en-GB" sz="1600" i="1" dirty="0"/>
              <a:t>Review of Philosophy and Psychology</a:t>
            </a:r>
            <a:r>
              <a:rPr lang="en-GB" sz="1600" b="1" dirty="0"/>
              <a:t>,</a:t>
            </a:r>
            <a:r>
              <a:rPr lang="en-GB" sz="1600" dirty="0"/>
              <a:t> online 22/1/22; DOI: 10.1007/s13164-021-00603-z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Barrett, L.F. &amp; Simmons, W.K. (2015) Interoceptive predictions in the brain.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Nature Reviews Neuroscience, 16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(7), pp. 419–429.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Billon, A. (2024). The psychopathology of metaphysics: Depersonalization and the problem of reality. </a:t>
            </a:r>
            <a:r>
              <a:rPr lang="en-GB" sz="16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Metaphilosophy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DOI: 10.1111/meta.12666.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Brown, S.A.B. (2022). How much of a pain would a crustacean "common currency" really be?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Animal Sentience 32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(23). DOI: 10.51291/2377-7478.1749 (inc. re evolution).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I. &amp; Mart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nez-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Pernia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D. (2023). Conscious organismic sentience as the integration of core affect and vitality.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30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(3--4), pp.7--33. 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I., Negro, N. &amp; Camilo, M.S.(2023). The fundamental tension in Integrated Information Theory 4.0’s realist idealism.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Entropy, 25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1453,. https://doi.org/10.3390/e25101453. (Incl. re evolution.)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Ciaunica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(2024). Selfless minds, unlimited bodies?: homeostatic bodily self-regulation in meditative experiences.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31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(5--6), pp.104--126.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Cleeremans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 &amp;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Tallon-Baudry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C. (2022). Consciousness matters: phenomenal experience has functional value.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Neuroscience of Consciousness, 2022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(1), DOI: 10.1093/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/niac007  (incl. re evolution)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89008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References, </a:t>
            </a:r>
            <a:r>
              <a:rPr lang="en-GB" altLang="es-PE" sz="2800" dirty="0" err="1"/>
              <a:t>contd</a:t>
            </a:r>
            <a:endParaRPr lang="en-GB" altLang="es-PE" sz="2800" dirty="0">
              <a:solidFill>
                <a:srgbClr val="FF4B4B"/>
              </a:solidFill>
            </a:endParaRP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980728"/>
            <a:ext cx="8640960" cy="5544616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Cochrane, T. (2023). Consciousness, attention and the motivation-affect system.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30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(7--8), pp.139--163.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Cochrane, T. (2024). Pr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cis: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The Emotional Mind: A Control Theory of Affective States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J. Philosophy of Emotion, 5 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(2), pp.1--16. https://doi.org/10.33497/2024.winter.1. (Incl. re </a:t>
            </a:r>
            <a:r>
              <a:rPr lang="en-GB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evol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Crump. A. &amp; Birch, J. (2022). Animal consciousness: the interplay of neural and behavioural evidence.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J. Consciousness Studies, 29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(3–4), pp.104–128.</a:t>
            </a:r>
            <a:r>
              <a:rPr lang="en-US" sz="16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Damasio, A. (2021) </a:t>
            </a:r>
            <a:r>
              <a:rPr lang="en-GB" sz="1600" i="1" dirty="0"/>
              <a:t>Feeling &amp; Knowing: Making Minds Conscious. </a:t>
            </a:r>
            <a:r>
              <a:rPr lang="en-GB" sz="1600" dirty="0"/>
              <a:t>New York: Pantheon Books. (Incl. re evolution.)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Faye, J. (2019). </a:t>
            </a:r>
            <a:r>
              <a:rPr lang="en-GB" sz="1600" i="1" dirty="0"/>
              <a:t>How matter becomes conscious: a naturalistic theory of the mind. </a:t>
            </a:r>
            <a:r>
              <a:rPr lang="en-GB" sz="1600" dirty="0"/>
              <a:t>Cham, Switzerland: Palgrave Macmillan. (Incl. re evolution.)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 err="1"/>
              <a:t>Georgiev</a:t>
            </a:r>
            <a:r>
              <a:rPr lang="en-GB" sz="1600" dirty="0"/>
              <a:t>, D.D. (2024). Evolution of consciousness. </a:t>
            </a:r>
            <a:r>
              <a:rPr lang="en-GB" sz="1600" i="1" dirty="0"/>
              <a:t>Life, 14,</a:t>
            </a:r>
            <a:r>
              <a:rPr lang="en-GB" sz="1600" dirty="0"/>
              <a:t> 48, https://doi.org/10.3390/life14010048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Godfrey-Smith,  P. (2017). The evolution of consciousness in phylogenetic context. In K. Andrews &amp; J. Beck (Eds), </a:t>
            </a:r>
            <a:r>
              <a:rPr lang="en-GB" sz="1600" i="1" dirty="0"/>
              <a:t>The Routledge Handbook of  </a:t>
            </a:r>
            <a:r>
              <a:rPr lang="en-GB" sz="1600" i="1" dirty="0" err="1"/>
              <a:t>Philyosophy</a:t>
            </a:r>
            <a:r>
              <a:rPr lang="en-GB" sz="1600" i="1" dirty="0"/>
              <a:t> of Animal Minds, </a:t>
            </a:r>
            <a:r>
              <a:rPr lang="en-GB" sz="1600" dirty="0"/>
              <a:t>pp.216–226. Routledge.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Godfrey-Smith, P. (2018). </a:t>
            </a:r>
            <a:r>
              <a:rPr lang="en-GB" sz="1600" i="1" dirty="0"/>
              <a:t>Other minds: the octopus and the evolution of intelligent life. </a:t>
            </a:r>
            <a:r>
              <a:rPr lang="en-GB" sz="1600" dirty="0"/>
              <a:t>London: HarperCollins.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Guillot, M. (2017).  </a:t>
            </a:r>
            <a:r>
              <a:rPr lang="en-GB" sz="1600" i="1" dirty="0"/>
              <a:t>I me mine:</a:t>
            </a:r>
            <a:r>
              <a:rPr lang="en-GB" sz="1600" dirty="0"/>
              <a:t> on a confusion concerning the subjective character of experience. </a:t>
            </a:r>
            <a:r>
              <a:rPr lang="en-GB" sz="1600" i="1" dirty="0"/>
              <a:t>Review of Philosophy and Psychology </a:t>
            </a:r>
            <a:r>
              <a:rPr lang="en-GB" sz="1600" dirty="0"/>
              <a:t>8: pp.23–53.</a:t>
            </a:r>
          </a:p>
        </p:txBody>
      </p:sp>
    </p:spTree>
    <p:extLst>
      <p:ext uri="{BB962C8B-B14F-4D97-AF65-F5344CB8AC3E}">
        <p14:creationId xmlns:p14="http://schemas.microsoft.com/office/powerpoint/2010/main" val="220726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References, </a:t>
            </a:r>
            <a:r>
              <a:rPr lang="en-GB" altLang="es-PE" sz="2800" dirty="0" err="1"/>
              <a:t>contd</a:t>
            </a:r>
            <a:endParaRPr lang="en-GB" altLang="es-PE" sz="28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656418"/>
            <a:ext cx="8640960" cy="6085693"/>
          </a:xfrm>
        </p:spPr>
        <p:txBody>
          <a:bodyPr/>
          <a:lstStyle/>
          <a:p>
            <a:pPr marL="0" indent="0">
              <a:spcBef>
                <a:spcPts val="1300"/>
              </a:spcBef>
              <a:buNone/>
            </a:pPr>
            <a:r>
              <a:rPr lang="en-GB" sz="1600" dirty="0" err="1"/>
              <a:t>Hermida</a:t>
            </a:r>
            <a:r>
              <a:rPr lang="en-GB" sz="1600" dirty="0"/>
              <a:t>, M. (2023). Thought experiments, sentience, and animalism. {</a:t>
            </a:r>
            <a:r>
              <a:rPr lang="en-GB" sz="1600" i="1" dirty="0" err="1"/>
              <a:t>Synthese</a:t>
            </a:r>
            <a:r>
              <a:rPr lang="en-GB" sz="1600" i="1" dirty="0"/>
              <a:t>, 202 </a:t>
            </a:r>
            <a:r>
              <a:rPr lang="en-GB" sz="1600" dirty="0"/>
              <a:t>(148), pp.1--23, </a:t>
            </a:r>
            <a:r>
              <a:rPr lang="en-GB" sz="1600" dirty="0">
                <a:hlinkClick r:id="rId2"/>
              </a:rPr>
              <a:t>https://doi.org/10.1007/s11229-023-04349-2</a:t>
            </a:r>
            <a:r>
              <a:rPr lang="en-GB" sz="1600" dirty="0"/>
              <a:t>. (Incl. re evolution.)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Humphrey, N. (2011). </a:t>
            </a:r>
            <a:r>
              <a:rPr lang="en-GB" sz="1600" i="1" dirty="0"/>
              <a:t>Soul dust: The magic of consciousness.</a:t>
            </a:r>
            <a:r>
              <a:rPr lang="en-GB" sz="1600" dirty="0"/>
              <a:t> Princeton University Press. (Incl. re </a:t>
            </a:r>
            <a:r>
              <a:rPr lang="en-GB" sz="1600" dirty="0" err="1"/>
              <a:t>evol</a:t>
            </a:r>
            <a:r>
              <a:rPr lang="en-GB" sz="1600" dirty="0"/>
              <a:t>.)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Humphrey, N. (2022). </a:t>
            </a:r>
            <a:r>
              <a:rPr lang="en-GB" sz="1600" i="1" dirty="0"/>
              <a:t>Sentience: The invention of consciousness</a:t>
            </a:r>
            <a:r>
              <a:rPr lang="en-GB" sz="1600" dirty="0"/>
              <a:t>. Oxford: Oxford University Press.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Humphrey, N. (2024). Evolving sentience. Online talk in </a:t>
            </a:r>
            <a:r>
              <a:rPr lang="en-GB" sz="1600" i="1" dirty="0"/>
              <a:t>Progress and Visions in Consciousness Science </a:t>
            </a:r>
            <a:r>
              <a:rPr lang="en-GB" sz="1600" dirty="0"/>
              <a:t>series, Munich, 11 April 24.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 err="1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Jablonka</a:t>
            </a:r>
            <a:r>
              <a:rPr lang="en-GB" sz="16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E. &amp; Ginsburg, S. (2022). Learning and the evolution of conscious agents. </a:t>
            </a:r>
            <a:r>
              <a:rPr lang="en-GB" sz="1600" i="1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Biosemiotics, </a:t>
            </a:r>
            <a:r>
              <a:rPr lang="en-GB" sz="16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15, pp.401–437. </a:t>
            </a:r>
            <a:endParaRPr lang="en-GB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300"/>
              </a:spcBef>
              <a:buNone/>
            </a:pPr>
            <a:r>
              <a:rPr lang="en-GB" sz="1600" dirty="0"/>
              <a:t>Kirk, R. (2005). </a:t>
            </a:r>
            <a:r>
              <a:rPr lang="en-GB" sz="1600" i="1" dirty="0"/>
              <a:t>Zombies and consciousness.</a:t>
            </a:r>
            <a:r>
              <a:rPr lang="en-GB" sz="1600" dirty="0"/>
              <a:t> Oxford: Clarendon Press.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Klein, S.B. &amp; Loftus, J.~(forthcoming as of May 2024). Creating a world in the head: the conscious apprehension of neural content originating from internal sources. </a:t>
            </a:r>
            <a:r>
              <a:rPr lang="en-GB" sz="16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Psychology of Consciousness: Theory, Research, and Practice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special issue on evolution of consciousness.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Kolodny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O., </a:t>
            </a:r>
            <a:r>
              <a:rPr lang="en-GB" sz="1600" dirty="0" err="1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Moyal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R. &amp; Edelman, S. (2021). A possible evolutionary function of phenomenal conscious experience of pain. </a:t>
            </a:r>
            <a:r>
              <a:rPr lang="en-GB" sz="1600" i="1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Neuroscience of Consciousness</a:t>
            </a:r>
            <a:r>
              <a:rPr lang="en-GB" sz="1600" dirty="0">
                <a:solidFill>
                  <a:srgbClr val="22222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 7 (2): niab012.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Kovacs, D.M. (2021). The question of iterated causation.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Philosophy and Phenomenological Research, 104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(2), pp.454–473. [NB: Kovacs’s “iterated causation” is my “meta-causation,” and is NOT simply chained causation (A causes B, B causes C, …).] 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Ludwig, D. (2022). The functional contributions of consciousness. 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Consciousness and Cognition, 104,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103383. DOI: 10.1016/j.concog.2022.103383  (Incl. re evolution.)</a:t>
            </a:r>
          </a:p>
        </p:txBody>
      </p:sp>
    </p:spTree>
    <p:extLst>
      <p:ext uri="{BB962C8B-B14F-4D97-AF65-F5344CB8AC3E}">
        <p14:creationId xmlns:p14="http://schemas.microsoft.com/office/powerpoint/2010/main" val="2040064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References, </a:t>
            </a:r>
            <a:r>
              <a:rPr lang="en-GB" altLang="es-PE" sz="2800" dirty="0" err="1"/>
              <a:t>contd</a:t>
            </a:r>
            <a:endParaRPr lang="en-GB" altLang="es-PE" sz="28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656418"/>
            <a:ext cx="8640960" cy="6085693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Marchetti, G. (2022). The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of the phenomenal aspect of consciousness: Its main functions and the mechanisms underpinning it.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Frontiers in Psychology, 13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913309. DOI: 10.3389/fpsyg.2022.913309. (Incl. re evolution.)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Menant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, Christophe (2023). Self-consciousness, representations, anxiety management. Past, present and future.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First Web Conference of the Intl Society for the Philosophy of the Sciences of the Mind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 (ISPSM 2023), 24/25 Nov &amp; 1/2 Dec 2023, https://www.neuralmechanisms.org/ispsm-conference.html. (Incl. re evolution.)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Miguens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Preyer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G. &amp; Bravo Morando, C. (Eds) (2016).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Pre-reflective consciousness: Sartre and contemporary philosophy of mind.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Routledge.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Montemayor, Carlos (2023). Progress and visions in consciousness science: evolution. Online talk in </a:t>
            </a:r>
            <a:r>
              <a:rPr lang="en-GB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Progress and Visions in Consciousness Science </a:t>
            </a:r>
            <a:r>
              <a:rPr lang="en-GB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series, Munich, 15 Nov 2023.</a:t>
            </a:r>
            <a:endParaRPr lang="en-US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Newen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A. &amp; </a:t>
            </a: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Montenmayor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C. (2023). The ALARM theory of consciousness: a two-level theory of phenomenal consciousness. </a:t>
            </a:r>
            <a:r>
              <a:rPr lang="en-US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J. Consciousness Studies, 30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(3–4), pp.84--105. (Incl. re evolution.)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Niikawa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T., Miyahara, K., Hamada, H.T. &amp; Nishida, S. (2022). Functions of consciousness: conceptual clarification. </a:t>
            </a:r>
            <a:r>
              <a:rPr lang="en-US" sz="16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Neuroscience of Consciousness, 2022</a:t>
            </a:r>
            <a:r>
              <a:rPr lang="en-US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(1), DOI: https://doi.org/10.1093/nc/niac006. (Incl. re evolution.)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/>
              <a:t>Oizumi</a:t>
            </a:r>
            <a:r>
              <a:rPr lang="en-GB" sz="1600" dirty="0"/>
              <a:t>, M., </a:t>
            </a:r>
            <a:r>
              <a:rPr lang="en-GB" sz="1600" dirty="0" err="1"/>
              <a:t>Albantakis</a:t>
            </a:r>
            <a:r>
              <a:rPr lang="en-GB" sz="1600" dirty="0"/>
              <a:t>, L. &amp; </a:t>
            </a:r>
            <a:r>
              <a:rPr lang="en-GB" sz="1600" dirty="0" err="1"/>
              <a:t>Tononi</a:t>
            </a:r>
            <a:r>
              <a:rPr lang="en-GB" sz="1600" dirty="0"/>
              <a:t>, G. (2014). From the phenomenology to the mechanisms of consciousness: Integrated Information Theory 3.0. </a:t>
            </a:r>
            <a:r>
              <a:rPr lang="en-GB" sz="1600" i="1" dirty="0" err="1"/>
              <a:t>PLoS</a:t>
            </a:r>
            <a:r>
              <a:rPr lang="en-GB" sz="1600" i="1" dirty="0"/>
              <a:t> Computational Biology </a:t>
            </a:r>
            <a:r>
              <a:rPr lang="en-GB" sz="1600" dirty="0"/>
              <a:t>10 (5): e1003588.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Panksepp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, J. (1998)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Affective Neuroscience: The Foundations of Human and Animal Emotions.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 New York: Oxford University Press.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1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229600" cy="536575"/>
          </a:xfrm>
        </p:spPr>
        <p:txBody>
          <a:bodyPr/>
          <a:lstStyle/>
          <a:p>
            <a:r>
              <a:rPr lang="en-GB" altLang="es-PE" sz="2800" dirty="0"/>
              <a:t>References, </a:t>
            </a:r>
            <a:r>
              <a:rPr lang="en-GB" altLang="es-PE" sz="2800" dirty="0" err="1"/>
              <a:t>contd</a:t>
            </a:r>
            <a:endParaRPr lang="en-GB" altLang="es-PE" sz="28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251520" y="764704"/>
            <a:ext cx="8496944" cy="5545162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0" i="0" u="none" strike="noStrike" baseline="0" dirty="0" err="1"/>
              <a:t>Solms</a:t>
            </a:r>
            <a:r>
              <a:rPr lang="en-GB" sz="1600" b="0" i="0" u="none" strike="noStrike" baseline="0" dirty="0"/>
              <a:t>, M. (2021) </a:t>
            </a:r>
            <a:r>
              <a:rPr lang="en-GB" sz="1600" b="0" i="1" u="none" strike="noStrike" baseline="0" dirty="0"/>
              <a:t>The Hidden Spring: A Journey to the Source of Consciousness</a:t>
            </a:r>
            <a:r>
              <a:rPr lang="en-GB" sz="1600" dirty="0"/>
              <a:t>.</a:t>
            </a:r>
            <a:r>
              <a:rPr lang="en-GB" sz="1600" b="0" i="0" u="none" strike="noStrike" baseline="0" dirty="0"/>
              <a:t> London: Profile Books. (Incl. re evolution.)</a:t>
            </a:r>
            <a:endParaRPr lang="en-GB" sz="16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0" i="0" u="none" strike="noStrike" baseline="0" dirty="0"/>
              <a:t>Strawson, Galen. (2017). </a:t>
            </a:r>
            <a:r>
              <a:rPr lang="en-GB" sz="1600" b="0" i="1" u="none" strike="noStrike" baseline="0" dirty="0"/>
              <a:t>The subject of experience</a:t>
            </a:r>
            <a:r>
              <a:rPr lang="en-GB" sz="1600" b="0" i="0" u="none" strike="noStrike" baseline="0" dirty="0"/>
              <a:t>. Oxford Scholarship Online, March 2017.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Textor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 (2017).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Brentano’s Mind.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Oxford University Press.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Tye, Michael (2021).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Vagueness and the evolution of consciousness: Through the looking </a:t>
            </a:r>
            <a:r>
              <a:rPr lang="en-GB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lass. 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OUP.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Veit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W. (2023). Consciousness and evolution. Talk at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Animal Consciousness Conference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Dharamsala, India, 1--5 May 2023.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Zietsch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B.P. (2024). Resolving the evolutionary paradox of consciousness. </a:t>
            </a:r>
            <a:r>
              <a:rPr lang="en-GB" sz="1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Phenomenology and the Cognitive Sciences</a:t>
            </a:r>
            <a:r>
              <a:rPr lang="en-GB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published online 1 April 2024, https://doi.org/10.1007/s11097-024-09978-7.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0"/>
              </a:spcBef>
              <a:buNone/>
              <a:defRPr/>
            </a:pPr>
            <a:r>
              <a:rPr lang="en-GB" sz="1600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51526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3691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EXTRA</a:t>
            </a:r>
          </a:p>
        </p:txBody>
      </p:sp>
    </p:spTree>
    <p:extLst>
      <p:ext uri="{BB962C8B-B14F-4D97-AF65-F5344CB8AC3E}">
        <p14:creationId xmlns:p14="http://schemas.microsoft.com/office/powerpoint/2010/main" val="22918812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140258"/>
            <a:ext cx="8229600" cy="180020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Font typeface="Arial" charset="0"/>
              <a:buNone/>
            </a:pPr>
            <a:r>
              <a:rPr lang="en-GB" altLang="en-US" sz="3600" i="1" dirty="0"/>
              <a:t>Outline of</a:t>
            </a:r>
          </a:p>
          <a:p>
            <a:pPr marL="0" indent="0" algn="ctr">
              <a:spcBef>
                <a:spcPts val="0"/>
              </a:spcBef>
              <a:buFont typeface="Arial" charset="0"/>
              <a:buNone/>
            </a:pPr>
            <a:r>
              <a:rPr lang="en-GB" altLang="en-US" sz="3600" dirty="0">
                <a:solidFill>
                  <a:schemeClr val="accent6">
                    <a:lumMod val="50000"/>
                  </a:schemeClr>
                </a:solidFill>
              </a:rPr>
              <a:t>The Problem of Simulative Zombies</a:t>
            </a:r>
          </a:p>
          <a:p>
            <a:pPr marL="0" indent="0" algn="ctr">
              <a:spcBef>
                <a:spcPts val="0"/>
              </a:spcBef>
              <a:buFont typeface="Arial" charset="0"/>
              <a:buNone/>
            </a:pPr>
            <a:r>
              <a:rPr lang="en-GB" altLang="en-US" sz="3600" i="1" dirty="0"/>
              <a:t>(based on talk at ISPSM 2023)</a:t>
            </a:r>
          </a:p>
        </p:txBody>
      </p:sp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2416E80F-A303-8988-E61A-55C7A2C6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20" y="2132856"/>
            <a:ext cx="3571760" cy="4296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1EFD6-87F1-D031-B6BB-6CB63DE96CB1}"/>
              </a:ext>
            </a:extLst>
          </p:cNvPr>
          <p:cNvSpPr txBox="1"/>
          <p:nvPr/>
        </p:nvSpPr>
        <p:spPr>
          <a:xfrm>
            <a:off x="6732240" y="4226788"/>
            <a:ext cx="1221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zombie</a:t>
            </a:r>
          </a:p>
          <a:p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squirrel</a:t>
            </a:r>
          </a:p>
        </p:txBody>
      </p:sp>
    </p:spTree>
    <p:extLst>
      <p:ext uri="{BB962C8B-B14F-4D97-AF65-F5344CB8AC3E}">
        <p14:creationId xmlns:p14="http://schemas.microsoft.com/office/powerpoint/2010/main" val="247696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Thrust of the Talk, </a:t>
            </a:r>
            <a:r>
              <a:rPr lang="en-GB" altLang="en-US" sz="2800" dirty="0" err="1"/>
              <a:t>contd</a:t>
            </a:r>
            <a:endParaRPr lang="en-GB" alt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78160" y="1124744"/>
            <a:ext cx="8587680" cy="5282142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70C0"/>
                </a:solidFill>
              </a:rPr>
              <a:t>RE: How could/did or why did …?  … what benefits … ?:</a:t>
            </a:r>
          </a:p>
          <a:p>
            <a:pPr lvl="1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FF0000"/>
                </a:solidFill>
              </a:rPr>
              <a:t>Much work on consciousness ignores the evolutionary issues </a:t>
            </a:r>
            <a:r>
              <a:rPr lang="en-GB" sz="1800" b="1" dirty="0"/>
              <a:t>OR</a:t>
            </a:r>
            <a:r>
              <a:rPr lang="en-GB" sz="1800" b="1" dirty="0">
                <a:solidFill>
                  <a:srgbClr val="FF0000"/>
                </a:solidFill>
              </a:rPr>
              <a:t> says consciousness was always present anyway </a:t>
            </a:r>
            <a:r>
              <a:rPr lang="en-GB" sz="1800" b="1" dirty="0"/>
              <a:t>OR</a:t>
            </a:r>
            <a:r>
              <a:rPr lang="en-GB" sz="1800" b="1" dirty="0">
                <a:solidFill>
                  <a:srgbClr val="FF0000"/>
                </a:solidFill>
              </a:rPr>
              <a:t> implies that it did evolve but as a useless side-effect </a:t>
            </a:r>
            <a:r>
              <a:rPr lang="en-GB" sz="1800" b="1" dirty="0"/>
              <a:t>OR</a:t>
            </a:r>
            <a:r>
              <a:rPr lang="en-GB" sz="1800" b="1" dirty="0">
                <a:solidFill>
                  <a:srgbClr val="FF0000"/>
                </a:solidFill>
              </a:rPr>
              <a:t> alleges evolution of adaptive advantages that don’t convincingly require consciousness at all.</a:t>
            </a:r>
            <a:endParaRPr lang="en-GB" sz="2000" b="1" dirty="0"/>
          </a:p>
          <a:p>
            <a:pPr lvl="1" algn="r"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600" dirty="0">
                <a:solidFill>
                  <a:srgbClr val="FF0000"/>
                </a:solidFill>
              </a:rPr>
              <a:t>[e.g., Montemayor 2023; </a:t>
            </a:r>
            <a:r>
              <a:rPr lang="en-GB" sz="1600" dirty="0" err="1">
                <a:solidFill>
                  <a:srgbClr val="FF0000"/>
                </a:solidFill>
              </a:rPr>
              <a:t>Newen</a:t>
            </a:r>
            <a:r>
              <a:rPr lang="en-GB" sz="1600" dirty="0">
                <a:solidFill>
                  <a:srgbClr val="FF0000"/>
                </a:solidFill>
              </a:rPr>
              <a:t> &amp; Montemayor 2023; </a:t>
            </a:r>
            <a:r>
              <a:rPr lang="en-GB" sz="1600" dirty="0" err="1">
                <a:solidFill>
                  <a:srgbClr val="FF0000"/>
                </a:solidFill>
              </a:rPr>
              <a:t>Veit</a:t>
            </a:r>
            <a:r>
              <a:rPr lang="en-GB" sz="1600" dirty="0">
                <a:solidFill>
                  <a:srgbClr val="FF0000"/>
                </a:solidFill>
              </a:rPr>
              <a:t> 2023; </a:t>
            </a:r>
            <a:r>
              <a:rPr lang="en-GB" sz="1600" dirty="0" err="1">
                <a:solidFill>
                  <a:srgbClr val="FF0000"/>
                </a:solidFill>
              </a:rPr>
              <a:t>Zietsch</a:t>
            </a:r>
            <a:r>
              <a:rPr lang="en-GB" sz="1600" dirty="0">
                <a:solidFill>
                  <a:srgbClr val="FF0000"/>
                </a:solidFill>
              </a:rPr>
              <a:t> 2024]</a:t>
            </a:r>
          </a:p>
          <a:p>
            <a:pPr lvl="1" algn="r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600" dirty="0">
                <a:solidFill>
                  <a:srgbClr val="FF0000"/>
                </a:solidFill>
              </a:rPr>
              <a:t>[See References for other evolution-sensitive work on consciousness.]</a:t>
            </a:r>
            <a:endParaRPr lang="en-GB" sz="2000" dirty="0">
              <a:solidFill>
                <a:srgbClr val="FF0000"/>
              </a:solidFill>
            </a:endParaRPr>
          </a:p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B050"/>
                </a:solidFill>
              </a:rPr>
              <a:t>RE: METADYN is distinctive in resting on meta-causation:  </a:t>
            </a:r>
            <a:endParaRPr lang="en-GB" sz="2000" dirty="0"/>
          </a:p>
          <a:p>
            <a:pPr lvl="1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00B050"/>
                </a:solidFill>
              </a:rPr>
              <a:t>Meta-causation is where </a:t>
            </a:r>
            <a:r>
              <a:rPr lang="en-GB" sz="1800" b="1" dirty="0" err="1">
                <a:solidFill>
                  <a:srgbClr val="00B050"/>
                </a:solidFill>
              </a:rPr>
              <a:t>causings</a:t>
            </a:r>
            <a:r>
              <a:rPr lang="en-GB" sz="1800" b="1" dirty="0">
                <a:solidFill>
                  <a:srgbClr val="00B050"/>
                </a:solidFill>
              </a:rPr>
              <a:t>—instances of causation—have causal power and affectability in their own right.</a:t>
            </a:r>
          </a:p>
          <a:p>
            <a:pPr lvl="1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FF0000"/>
                </a:solidFill>
              </a:rPr>
              <a:t>Meta-causation only sparsely studied </a:t>
            </a:r>
            <a:r>
              <a:rPr lang="en-GB" sz="1800" dirty="0">
                <a:solidFill>
                  <a:srgbClr val="FF0000"/>
                </a:solidFill>
              </a:rPr>
              <a:t>[noted by Kovacs 2021],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FF0000"/>
                </a:solidFill>
              </a:rPr>
              <a:t>and not previously proposed as basis for consciousness.</a:t>
            </a:r>
            <a:endParaRPr lang="en-GB" sz="2000" b="1" dirty="0">
              <a:solidFill>
                <a:srgbClr val="FF0000"/>
              </a:solidFill>
            </a:endParaRPr>
          </a:p>
          <a:p>
            <a:pPr>
              <a:spcBef>
                <a:spcPts val="3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4365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800" i="1" dirty="0">
                <a:solidFill>
                  <a:schemeClr val="accent6">
                    <a:lumMod val="50000"/>
                  </a:schemeClr>
                </a:solidFill>
              </a:rPr>
              <a:t>Non-Conscious Simulation of</a:t>
            </a:r>
            <a:r>
              <a:rPr lang="en-GB" altLang="en-US" sz="2800" i="1" dirty="0">
                <a:solidFill>
                  <a:srgbClr val="0070C0"/>
                </a:solidFill>
              </a:rPr>
              <a:t> </a:t>
            </a:r>
            <a:r>
              <a:rPr lang="en-GB" altLang="en-US" sz="2800" i="1" dirty="0">
                <a:solidFill>
                  <a:srgbClr val="A205CD"/>
                </a:solidFill>
              </a:rPr>
              <a:t>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052736"/>
            <a:ext cx="8534400" cy="5098584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2000" dirty="0"/>
              <a:t>Given that METADYN’s meta-causal and other physical processes are eventually expressible in mathematical equations, they could in principle be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numerically simulated </a:t>
            </a:r>
            <a:r>
              <a:rPr lang="en-GB" altLang="en-US" sz="2000" dirty="0"/>
              <a:t>on an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ordinary, non-meta-causal </a:t>
            </a:r>
            <a:r>
              <a:rPr lang="en-GB" altLang="en-US" sz="2000" dirty="0"/>
              <a:t>computer. 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/>
              <a:t>Such a simulation of processes of a conscious organism , say a squirrel, 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would not involve any consciousness. 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2000" dirty="0"/>
              <a:t>Fancifully, to create maximum problem for METADYN, imagine that such a simulation program can run within </a:t>
            </a:r>
            <a:r>
              <a:rPr lang="en-GB" altLang="en-US" sz="2000" b="1" dirty="0">
                <a:solidFill>
                  <a:schemeClr val="accent6">
                    <a:lumMod val="50000"/>
                  </a:schemeClr>
                </a:solidFill>
              </a:rPr>
              <a:t>a computer made of biological material</a:t>
            </a:r>
            <a:r>
              <a:rPr lang="en-GB" alt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" name="Picture 1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FB757C56-C46E-1A31-485F-6A0E8B41E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28" y="3411774"/>
            <a:ext cx="1577344" cy="1006224"/>
          </a:xfrm>
          <a:prstGeom prst="rect">
            <a:avLst/>
          </a:prstGeom>
        </p:spPr>
      </p:pic>
      <p:pic>
        <p:nvPicPr>
          <p:cNvPr id="3" name="Picture 2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CF7BEA8C-B8F1-4F1B-ED42-12E02C2F0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36" y="1412776"/>
            <a:ext cx="1577344" cy="1006224"/>
          </a:xfrm>
          <a:prstGeom prst="rect">
            <a:avLst/>
          </a:prstGeom>
        </p:spPr>
      </p:pic>
      <p:pic>
        <p:nvPicPr>
          <p:cNvPr id="4" name="Picture 3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24332BAA-BE1E-8AF7-D625-D573DDED1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672" y="5085184"/>
            <a:ext cx="1577344" cy="10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857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algn="l" eaLnBrk="1" hangingPunct="1"/>
            <a:r>
              <a:rPr lang="en-GB" altLang="en-US" sz="2800" i="1" dirty="0">
                <a:solidFill>
                  <a:schemeClr val="accent6">
                    <a:lumMod val="50000"/>
                  </a:schemeClr>
                </a:solidFill>
              </a:rPr>
              <a:t>Non-Conscious Simulation</a:t>
            </a:r>
            <a:r>
              <a:rPr lang="en-GB" altLang="en-US" sz="2800" i="1" dirty="0">
                <a:solidFill>
                  <a:srgbClr val="A205CD"/>
                </a:solidFill>
              </a:rPr>
              <a:t>, </a:t>
            </a:r>
            <a:r>
              <a:rPr lang="en-GB" altLang="en-US" sz="2800" i="1" dirty="0" err="1"/>
              <a:t>contd</a:t>
            </a:r>
            <a:endParaRPr lang="en-GB" altLang="en-US" sz="2800" i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072121"/>
            <a:ext cx="8534400" cy="4987864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2000" dirty="0"/>
              <a:t>We can then perhaps imagine </a:t>
            </a:r>
            <a:r>
              <a:rPr lang="en-GB" altLang="en-US" sz="2000" b="1" i="1" dirty="0">
                <a:solidFill>
                  <a:schemeClr val="accent6">
                    <a:lumMod val="50000"/>
                  </a:schemeClr>
                </a:solidFill>
              </a:rPr>
              <a:t>simulative zombie squirrels 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altLang="en-US" sz="2000" b="1" i="1" dirty="0"/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altLang="en-US" sz="2000" b="1" i="1" dirty="0"/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that and have very similar physical constitution and outward capabilities and behaviour as real, conscious squirrels—including eating, growing, mating, dying … —</a:t>
            </a:r>
            <a:r>
              <a:rPr lang="en-GB" altLang="en-US" sz="2000" dirty="0" err="1"/>
              <a:t>i</a:t>
            </a:r>
            <a:endParaRPr lang="en-GB" altLang="en-US" sz="2000" dirty="0"/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2000" dirty="0"/>
              <a:t>but instead of a real brain contain a biological computer running a program that simulates, </a:t>
            </a:r>
            <a:r>
              <a:rPr lang="en-GB" altLang="en-US" sz="2000" b="1" i="1" dirty="0">
                <a:solidFill>
                  <a:schemeClr val="accent6">
                    <a:lumMod val="50000"/>
                  </a:schemeClr>
                </a:solidFill>
              </a:rPr>
              <a:t>without any consciousness</a:t>
            </a:r>
            <a:r>
              <a:rPr lang="en-GB" altLang="en-US" sz="2000" dirty="0"/>
              <a:t>, the (partly-)conscious brain processes of real, conscious squirrels.</a:t>
            </a:r>
          </a:p>
          <a:p>
            <a:pPr lvl="1" eaLnBrk="1" hangingPunct="1">
              <a:spcBef>
                <a:spcPts val="1000"/>
              </a:spcBef>
              <a:buFont typeface="Courier New" panose="02070309020205020404" pitchFamily="49" charset="0"/>
              <a:buChar char="o"/>
              <a:defRPr/>
            </a:pPr>
            <a:r>
              <a:rPr lang="en-GB" altLang="en-US" sz="1800" dirty="0">
                <a:solidFill>
                  <a:srgbClr val="FF0000"/>
                </a:solidFill>
              </a:rPr>
              <a:t>[[This is one reason for </a:t>
            </a:r>
            <a:r>
              <a:rPr lang="en-GB" altLang="en-US" sz="1800" b="1" i="1" dirty="0">
                <a:solidFill>
                  <a:srgbClr val="FF0000"/>
                </a:solidFill>
              </a:rPr>
              <a:t>not</a:t>
            </a:r>
            <a:r>
              <a:rPr lang="en-GB" altLang="en-US" sz="1800" dirty="0">
                <a:solidFill>
                  <a:srgbClr val="FF0000"/>
                </a:solidFill>
              </a:rPr>
              <a:t> claiming that consciousness provides advantages to an individual organism that are not otherwise obtainable, at least in principle.]]</a:t>
            </a:r>
            <a:endParaRPr lang="en-GB" altLang="en-US" sz="20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1000"/>
              </a:spcBef>
              <a:buFont typeface="Courier New" panose="02070309020205020404" pitchFamily="49" charset="0"/>
              <a:buChar char="o"/>
              <a:defRPr/>
            </a:pPr>
            <a:r>
              <a:rPr lang="en-GB" altLang="en-US" sz="1800" dirty="0">
                <a:solidFill>
                  <a:srgbClr val="0070C0"/>
                </a:solidFill>
              </a:rPr>
              <a:t>[[The simulative zombies are </a:t>
            </a:r>
            <a:r>
              <a:rPr lang="en-GB" altLang="en-US" sz="1800" b="1" i="1" dirty="0">
                <a:solidFill>
                  <a:srgbClr val="0070C0"/>
                </a:solidFill>
              </a:rPr>
              <a:t>not</a:t>
            </a:r>
            <a:r>
              <a:rPr lang="en-GB" altLang="en-US" sz="1800" dirty="0">
                <a:solidFill>
                  <a:srgbClr val="0070C0"/>
                </a:solidFill>
              </a:rPr>
              <a:t> “philosophical zombies”, because </a:t>
            </a:r>
            <a:r>
              <a:rPr lang="en-GB" altLang="en-US" sz="1800" b="1" i="1" dirty="0">
                <a:solidFill>
                  <a:srgbClr val="0070C0"/>
                </a:solidFill>
              </a:rPr>
              <a:t>not </a:t>
            </a:r>
            <a:r>
              <a:rPr lang="en-GB" altLang="en-US" sz="1800" dirty="0">
                <a:solidFill>
                  <a:srgbClr val="0070C0"/>
                </a:solidFill>
              </a:rPr>
              <a:t>physically identical to real squirrels.]]</a:t>
            </a:r>
          </a:p>
        </p:txBody>
      </p:sp>
      <p:pic>
        <p:nvPicPr>
          <p:cNvPr id="5" name="Picture 4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50DA9EB8-44C3-3E69-AD46-04FFCDDDEB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980728"/>
            <a:ext cx="119713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748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algn="l" eaLnBrk="1" hangingPunct="1"/>
            <a:r>
              <a:rPr lang="en-GB" altLang="en-US" sz="2800" i="1" dirty="0">
                <a:solidFill>
                  <a:schemeClr val="accent6">
                    <a:lumMod val="50000"/>
                  </a:schemeClr>
                </a:solidFill>
              </a:rPr>
              <a:t>Non-Conscious Simulation</a:t>
            </a:r>
            <a:r>
              <a:rPr lang="en-GB" altLang="en-US" sz="2800" i="1" dirty="0">
                <a:solidFill>
                  <a:srgbClr val="A205CD"/>
                </a:solidFill>
              </a:rPr>
              <a:t>, </a:t>
            </a:r>
            <a:r>
              <a:rPr lang="en-GB" altLang="en-US" sz="2800" i="1" dirty="0" err="1"/>
              <a:t>contd</a:t>
            </a:r>
            <a:endParaRPr lang="en-GB" altLang="en-US" sz="2800" i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734856"/>
            <a:ext cx="8534400" cy="5924912"/>
          </a:xfrm>
        </p:spPr>
        <p:txBody>
          <a:bodyPr/>
          <a:lstStyle/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sz="2000" b="1" i="1" dirty="0">
                <a:solidFill>
                  <a:srgbClr val="00B050"/>
                </a:solidFill>
              </a:rPr>
              <a:t>I then appeal to the specialness of meta-causation that I exploited above</a:t>
            </a:r>
            <a:r>
              <a:rPr lang="en-GB" sz="2000" dirty="0">
                <a:solidFill>
                  <a:srgbClr val="00B050"/>
                </a:solidFill>
              </a:rPr>
              <a:t>: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I suggest that ordinary, natural procreation by such zombies would be insufficient for evolution to protect the simulated meta-causal processes, </a:t>
            </a:r>
          </a:p>
          <a:p>
            <a:pPr algn="ct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including the Paradoxical Auto-Protection of Discomfort quality,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2000" dirty="0"/>
              <a:t>because in the </a:t>
            </a:r>
            <a:r>
              <a:rPr lang="en-GB" sz="2000" b="1" i="1" dirty="0">
                <a:solidFill>
                  <a:schemeClr val="accent6">
                    <a:lumMod val="50000"/>
                  </a:schemeClr>
                </a:solidFill>
              </a:rPr>
              <a:t>simulations </a:t>
            </a:r>
            <a:r>
              <a:rPr lang="en-GB" sz="2000" dirty="0"/>
              <a:t>in the  zombies </a:t>
            </a:r>
            <a:r>
              <a:rPr lang="en-GB" sz="2000" b="1" i="1" dirty="0">
                <a:solidFill>
                  <a:srgbClr val="FF0000"/>
                </a:solidFill>
              </a:rPr>
              <a:t>there is no corresponding specialness</a:t>
            </a:r>
            <a:r>
              <a:rPr lang="en-GB" sz="2000" dirty="0"/>
              <a:t>.</a:t>
            </a:r>
          </a:p>
        </p:txBody>
      </p:sp>
      <p:pic>
        <p:nvPicPr>
          <p:cNvPr id="6" name="Picture 5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F9002DC9-D650-D561-477B-5EC820587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30" y="3159125"/>
            <a:ext cx="1439261" cy="1731442"/>
          </a:xfrm>
          <a:prstGeom prst="rect">
            <a:avLst/>
          </a:prstGeom>
        </p:spPr>
      </p:pic>
      <p:pic>
        <p:nvPicPr>
          <p:cNvPr id="7" name="Picture 6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C5495939-22D8-BCB3-7CE4-BDCFB97A92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75855" y="3140968"/>
            <a:ext cx="1439261" cy="1731442"/>
          </a:xfrm>
          <a:prstGeom prst="rect">
            <a:avLst/>
          </a:prstGeom>
        </p:spPr>
      </p:pic>
      <p:pic>
        <p:nvPicPr>
          <p:cNvPr id="8" name="Picture 7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368E2D8A-63E2-8789-C11F-AF7D9C7CB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43702" y="5368155"/>
            <a:ext cx="909366" cy="10939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55D4AB-94D5-0297-FE3E-057688C5D66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98385" y="4941168"/>
            <a:ext cx="0" cy="519291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68FC91-CB13-036E-653F-B5242826C425}"/>
              </a:ext>
            </a:extLst>
          </p:cNvPr>
          <p:cNvSpPr txBox="1"/>
          <p:nvPr/>
        </p:nvSpPr>
        <p:spPr>
          <a:xfrm>
            <a:off x="5382816" y="5550077"/>
            <a:ext cx="230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i="1" dirty="0" err="1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GB" altLang="en-US" sz="3600" i="1" dirty="0" err="1">
                <a:solidFill>
                  <a:schemeClr val="accent6">
                    <a:lumMod val="50000"/>
                  </a:schemeClr>
                </a:solidFill>
              </a:rPr>
              <a:t>ombaby</a:t>
            </a:r>
            <a:r>
              <a:rPr lang="en-GB" altLang="en-US" sz="3600" i="1" dirty="0">
                <a:solidFill>
                  <a:srgbClr val="C00000"/>
                </a:solidFill>
              </a:rPr>
              <a:t> 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3F0CFD-C6F6-D218-13B5-17CF3E55C032}"/>
              </a:ext>
            </a:extLst>
          </p:cNvPr>
          <p:cNvSpPr txBox="1"/>
          <p:nvPr/>
        </p:nvSpPr>
        <p:spPr>
          <a:xfrm>
            <a:off x="6268505" y="3701680"/>
            <a:ext cx="230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i="1" dirty="0" err="1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GB" altLang="en-US" sz="3600" i="1" dirty="0" err="1">
                <a:solidFill>
                  <a:schemeClr val="accent6">
                    <a:lumMod val="50000"/>
                  </a:schemeClr>
                </a:solidFill>
              </a:rPr>
              <a:t>ompapa</a:t>
            </a:r>
            <a:r>
              <a:rPr lang="en-GB" altLang="en-US" sz="3600" i="1" dirty="0">
                <a:solidFill>
                  <a:srgbClr val="C00000"/>
                </a:solidFill>
              </a:rPr>
              <a:t> 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EAEF4-1101-B32A-AA42-23D976BA348B}"/>
              </a:ext>
            </a:extLst>
          </p:cNvPr>
          <p:cNvSpPr txBox="1"/>
          <p:nvPr/>
        </p:nvSpPr>
        <p:spPr>
          <a:xfrm>
            <a:off x="803177" y="3726095"/>
            <a:ext cx="2304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altLang="en-US" i="1" dirty="0" err="1">
                <a:solidFill>
                  <a:schemeClr val="accent6">
                    <a:lumMod val="50000"/>
                  </a:schemeClr>
                </a:solidFill>
              </a:rPr>
              <a:t>Z</a:t>
            </a:r>
            <a:r>
              <a:rPr lang="en-GB" altLang="en-US" sz="3600" i="1" dirty="0" err="1">
                <a:solidFill>
                  <a:schemeClr val="accent6">
                    <a:lumMod val="50000"/>
                  </a:schemeClr>
                </a:solidFill>
              </a:rPr>
              <a:t>ommama</a:t>
            </a:r>
            <a:r>
              <a:rPr lang="en-GB" altLang="en-US" sz="3600" i="1" dirty="0">
                <a:solidFill>
                  <a:srgbClr val="C00000"/>
                </a:solidFill>
              </a:rPr>
              <a:t> 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819BBB-6FBC-FEDE-927D-E353D95DFAD1}"/>
              </a:ext>
            </a:extLst>
          </p:cNvPr>
          <p:cNvCxnSpPr>
            <a:cxnSpLocks/>
          </p:cNvCxnSpPr>
          <p:nvPr/>
        </p:nvCxnSpPr>
        <p:spPr>
          <a:xfrm>
            <a:off x="4354625" y="4890567"/>
            <a:ext cx="720981" cy="0"/>
          </a:xfrm>
          <a:prstGeom prst="straightConnector1">
            <a:avLst/>
          </a:prstGeom>
          <a:ln w="508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9132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7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529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921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00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763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((FULLER)) METADYN’s Non-Reflective Basis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67916" y="980728"/>
            <a:ext cx="8659688" cy="5877272"/>
          </a:xfrm>
        </p:spPr>
        <p:txBody>
          <a:bodyPr/>
          <a:lstStyle/>
          <a:p>
            <a:pPr>
              <a:spcBef>
                <a:spcPts val="6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The </a:t>
            </a:r>
            <a:r>
              <a:rPr lang="en-GB" sz="2000" b="1" dirty="0">
                <a:solidFill>
                  <a:srgbClr val="40A69C"/>
                </a:solidFill>
              </a:rPr>
              <a:t>meta-causal </a:t>
            </a:r>
            <a:r>
              <a:rPr lang="en-GB" sz="2000" b="1" dirty="0" err="1">
                <a:solidFill>
                  <a:srgbClr val="40A69C"/>
                </a:solidFill>
              </a:rPr>
              <a:t>whirliness</a:t>
            </a:r>
            <a:r>
              <a:rPr lang="en-GB" sz="2000" dirty="0"/>
              <a:t>, by itself, only secures </a:t>
            </a:r>
            <a:r>
              <a:rPr lang="en-GB" sz="2000" b="1" dirty="0"/>
              <a:t>“non-reflective”</a:t>
            </a:r>
            <a:r>
              <a:rPr lang="en-GB" sz="2000" dirty="0"/>
              <a:t> consciousness: </a:t>
            </a:r>
          </a:p>
          <a:p>
            <a:pPr marL="1080000"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dirty="0"/>
              <a:t>basic, non-conceptual, non-representational, non-propositional</a:t>
            </a:r>
          </a:p>
          <a:p>
            <a:pPr marL="108000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2000" i="1" dirty="0"/>
              <a:t>could</a:t>
            </a:r>
            <a:r>
              <a:rPr lang="en-GB" sz="2000" dirty="0"/>
              <a:t> be present in basic organisms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Reflective aspects of consciousness are an add-on, woven in in some way (TBD).</a:t>
            </a:r>
          </a:p>
          <a:p>
            <a:pPr marL="36000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[“non-reflective” is much as in “pre-reflective self-consciousness” </a:t>
            </a:r>
          </a:p>
          <a:p>
            <a:pPr marL="36000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-- see, </a:t>
            </a:r>
            <a:r>
              <a:rPr lang="en-GB" altLang="en-US" sz="1800" dirty="0"/>
              <a:t>e.g., </a:t>
            </a:r>
            <a:r>
              <a:rPr lang="en-GB" altLang="en-US" sz="1800" dirty="0" err="1"/>
              <a:t>Miguens</a:t>
            </a:r>
            <a:r>
              <a:rPr lang="en-GB" altLang="en-US" sz="1800" dirty="0"/>
              <a:t> </a:t>
            </a:r>
            <a:r>
              <a:rPr lang="en-GB" altLang="en-US" sz="1800" i="1" dirty="0"/>
              <a:t>et al. </a:t>
            </a:r>
            <a:r>
              <a:rPr lang="en-GB" altLang="en-US" sz="1800" dirty="0"/>
              <a:t>2016]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39938A"/>
                </a:solidFill>
              </a:rPr>
              <a:t>Skeleton of an argument for </a:t>
            </a:r>
            <a:r>
              <a:rPr lang="en-GB" sz="2000" b="1" dirty="0" err="1">
                <a:solidFill>
                  <a:srgbClr val="39938A"/>
                </a:solidFill>
              </a:rPr>
              <a:t>MetaDyn</a:t>
            </a:r>
            <a:r>
              <a:rPr lang="en-GB" sz="2000" b="1" dirty="0">
                <a:solidFill>
                  <a:srgbClr val="39938A"/>
                </a:solidFill>
              </a:rPr>
              <a:t>: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GB" sz="2000" dirty="0"/>
              <a:t>A conscious process must be sensitive to its own causation in its own right.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GB" sz="2000" dirty="0"/>
              <a:t>Representation of own causation is not a viable proposal for such sensitivity in non-reflective consciousness.</a:t>
            </a:r>
          </a:p>
          <a:p>
            <a:pPr lvl="1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GB" sz="2000" dirty="0"/>
              <a:t>Meta-casual sensitivity at basic physical level is a better one.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786110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>
                <a:solidFill>
                  <a:srgbClr val="A205CD"/>
                </a:solidFill>
              </a:rPr>
              <a:t>METADYN: Further Characteristics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752"/>
            <a:ext cx="8534400" cy="3816424"/>
          </a:xfrm>
        </p:spPr>
        <p:txBody>
          <a:bodyPr/>
          <a:lstStyle/>
          <a:p>
            <a:pPr marL="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A205CD"/>
                </a:solidFill>
              </a:rPr>
              <a:t>METADYN</a:t>
            </a:r>
            <a:r>
              <a:rPr lang="en-GB" sz="1800" dirty="0"/>
              <a:t> is NOT a mind/body type-identity theory – </a:t>
            </a:r>
          </a:p>
          <a:p>
            <a:pPr marL="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1800" dirty="0"/>
              <a:t>the condition is </a:t>
            </a:r>
            <a:r>
              <a:rPr lang="en-GB" sz="1800" b="1" i="1" dirty="0">
                <a:solidFill>
                  <a:srgbClr val="00B050"/>
                </a:solidFill>
              </a:rPr>
              <a:t>not confined to being satisfied only by </a:t>
            </a:r>
            <a:r>
              <a:rPr lang="en-GB" sz="1800" dirty="0"/>
              <a:t>biological or indeed any solid-</a:t>
            </a:r>
            <a:r>
              <a:rPr lang="en-GB" sz="1800" dirty="0" err="1"/>
              <a:t>ish</a:t>
            </a:r>
            <a:r>
              <a:rPr lang="en-GB" sz="1800" dirty="0"/>
              <a:t>-object material, let alone only by living bodies or their parts.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/>
              <a:t>Consciousness is massively multiply-realizable.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/>
              <a:t>But it is NOT a matter of abstract functional matters such as abstract computation: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b="1" dirty="0">
                <a:solidFill>
                  <a:srgbClr val="00B050"/>
                </a:solidFill>
              </a:rPr>
              <a:t>the physical, meta-causal nature of the physical realization is crucial.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endParaRPr lang="en-GB" sz="1600" dirty="0"/>
          </a:p>
          <a:p>
            <a:pPr marL="0" indent="0">
              <a:spcBef>
                <a:spcPts val="0"/>
              </a:spcBef>
              <a:spcAft>
                <a:spcPts val="4000"/>
              </a:spcAft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602543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Thrust, </a:t>
            </a:r>
            <a:r>
              <a:rPr lang="en-GB" altLang="en-US" sz="2800" dirty="0" err="1"/>
              <a:t>contd</a:t>
            </a:r>
            <a:endParaRPr lang="en-GB" alt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63139"/>
            <a:ext cx="8587680" cy="5040560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B050"/>
                </a:solidFill>
              </a:rPr>
              <a:t>METADYN’s meta-causation </a:t>
            </a:r>
            <a:r>
              <a:rPr lang="en-GB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 novel account of PAIN (and PLEASURE)</a:t>
            </a:r>
          </a:p>
          <a:p>
            <a:pPr lvl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Or rather: of DISCOMFORT (and COMFORT) more generally.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ym typeface="Wingdings" panose="05000000000000000000" pitchFamily="2" charset="2"/>
              </a:rPr>
              <a:t>Discomfort, comfort and other valency/affectivity often regarded as a basic form/dimension of consciousness, </a:t>
            </a:r>
            <a:r>
              <a:rPr lang="en-GB" sz="2000" b="1" dirty="0">
                <a:solidFill>
                  <a:srgbClr val="A205CD"/>
                </a:solidFill>
                <a:sym typeface="Wingdings" panose="05000000000000000000" pitchFamily="2" charset="2"/>
              </a:rPr>
              <a:t>important evolutionarily. </a:t>
            </a:r>
            <a:endParaRPr lang="en-GB" sz="20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[in accord with e.g. Billon 2024,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Barrett &amp; Simmons 2015,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 2022, </a:t>
            </a:r>
            <a:r>
              <a:rPr lang="en-GB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Cea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&amp; Mart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nez-</a:t>
            </a:r>
            <a:r>
              <a:rPr lang="en-GB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Pernia</a:t>
            </a:r>
            <a:r>
              <a:rPr lang="en-GB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2023, Cochrane 2023. 2024, Damasio 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Kolodny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Montemayor 2023,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Panksepp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1998,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2021,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2023]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A205CD"/>
                </a:solidFill>
                <a:sym typeface="Wingdings" panose="05000000000000000000" pitchFamily="2" charset="2"/>
              </a:rPr>
              <a:t>I take discomfort to be an important driver of the evolution of consciousness.</a:t>
            </a:r>
            <a:endParaRPr lang="en-GB" sz="1800" dirty="0">
              <a:solidFill>
                <a:srgbClr val="A205CD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369336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640960" cy="792088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A Crucial Advantage over </a:t>
            </a:r>
            <a:br>
              <a:rPr lang="en-GB" altLang="en-US" sz="2800" dirty="0"/>
            </a:br>
            <a:r>
              <a:rPr lang="en-GB" altLang="en-US" sz="2800" dirty="0"/>
              <a:t>Ordinary-Causal-Structure Theories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340768"/>
            <a:ext cx="8784976" cy="49685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GB" sz="1800" dirty="0"/>
              <a:t>METADYN’s </a:t>
            </a:r>
            <a:r>
              <a:rPr lang="en-GB" sz="1800" b="1" dirty="0">
                <a:solidFill>
                  <a:srgbClr val="00B050"/>
                </a:solidFill>
              </a:rPr>
              <a:t>meta-causation</a:t>
            </a:r>
            <a:r>
              <a:rPr lang="en-GB" sz="1800" dirty="0"/>
              <a:t> easily &amp; naturally caters for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i="1" dirty="0">
                <a:solidFill>
                  <a:srgbClr val="00B0F0"/>
                </a:solidFill>
              </a:rPr>
              <a:t>consciousness itself intrinsically having causal effects on other matters</a:t>
            </a:r>
            <a:r>
              <a:rPr lang="en-GB" sz="1800" i="1" dirty="0">
                <a:solidFill>
                  <a:srgbClr val="00B0F0"/>
                </a:solidFill>
              </a:rPr>
              <a:t>. 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GB" sz="1800" b="1" dirty="0"/>
              <a:t>In ordinary causal-structure theories of consciousness, notably IIT ((REF)), </a:t>
            </a:r>
            <a:endParaRPr lang="en-GB" sz="1800" dirty="0"/>
          </a:p>
          <a:p>
            <a:pPr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FF0000"/>
                </a:solidFill>
              </a:rPr>
              <a:t>only </a:t>
            </a:r>
            <a:r>
              <a:rPr lang="en-GB" sz="1800" b="1" i="1" dirty="0">
                <a:solidFill>
                  <a:srgbClr val="FF0000"/>
                </a:solidFill>
              </a:rPr>
              <a:t>states reached </a:t>
            </a:r>
            <a:r>
              <a:rPr lang="en-GB" sz="1800" b="1" dirty="0">
                <a:solidFill>
                  <a:srgbClr val="FF0000"/>
                </a:solidFill>
              </a:rPr>
              <a:t>have actual causal effects</a:t>
            </a:r>
            <a:r>
              <a:rPr lang="en-GB" sz="1800" b="1" dirty="0"/>
              <a:t>, </a:t>
            </a:r>
          </a:p>
          <a:p>
            <a:pPr marL="72000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/>
              <a:t>and there’s no reason they couldn’t have been reached without consciousness, 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FF0000"/>
                </a:solidFill>
              </a:rPr>
              <a:t>so consciousness is only indirectly and non-intrinsically able to cause things</a:t>
            </a:r>
            <a:r>
              <a:rPr lang="en-GB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50313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720080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argued in ISPSM 2024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587680" cy="4608512"/>
          </a:xfrm>
        </p:spPr>
        <p:txBody>
          <a:bodyPr/>
          <a:lstStyle/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Additionally, METADYN has an advantage over non-meta-causal theories of consciousness, as regards all issues of the adaptiveness of consciousness, in that it gives consciousness </a:t>
            </a:r>
            <a:r>
              <a:rPr lang="en-GB" sz="1800" b="1" i="1" dirty="0">
                <a:solidFill>
                  <a:srgbClr val="0070C0"/>
                </a:solidFill>
                <a:sym typeface="Wingdings" panose="05000000000000000000" pitchFamily="2" charset="2"/>
              </a:rPr>
              <a:t>more direct and secure causal involvement </a:t>
            </a: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in the organism than other theories do.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This is because </a:t>
            </a:r>
            <a:r>
              <a:rPr lang="en-GB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the meta-causation constituting </a:t>
            </a: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an episode of consciousness can </a:t>
            </a:r>
            <a:r>
              <a:rPr lang="en-GB" sz="1800" b="1" i="1" dirty="0">
                <a:solidFill>
                  <a:srgbClr val="0070C0"/>
                </a:solidFill>
                <a:sym typeface="Wingdings" panose="05000000000000000000" pitchFamily="2" charset="2"/>
              </a:rPr>
              <a:t>itself, directly </a:t>
            </a: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have causal influence on &amp; influenceability by other processing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Whereas in other theories it is only the states of the components between which </a:t>
            </a:r>
            <a:r>
              <a:rPr lang="en-GB" sz="1800" b="1" dirty="0">
                <a:solidFill>
                  <a:srgbClr val="00B0F0"/>
                </a:solidFill>
                <a:sym typeface="Wingdings" panose="05000000000000000000" pitchFamily="2" charset="2"/>
              </a:rPr>
              <a:t>ordinary causation </a:t>
            </a: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operates within a consciousness-supplying mechanism that can have such influence and influenceability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—this makes for indirectness and “</a:t>
            </a:r>
            <a:r>
              <a:rPr lang="en-GB" sz="1800" b="1" dirty="0" err="1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hijackability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” by non-conscious processing</a:t>
            </a: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800" b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146272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1257" y="2420888"/>
            <a:ext cx="2410719" cy="198214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95116" y="883087"/>
            <a:ext cx="7588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latin typeface="+mn-lt"/>
              </a:rPr>
              <a:t>[--------------------------------- </a:t>
            </a:r>
            <a:r>
              <a:rPr lang="en-GB" sz="20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 CONSCIOUS PROCESS</a:t>
            </a:r>
            <a:r>
              <a:rPr lang="en-GB" sz="2000" b="1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</a:t>
            </a:r>
            <a:r>
              <a:rPr lang="en-GB" sz="2000" b="1" i="1" dirty="0">
                <a:latin typeface="+mn-lt"/>
              </a:rPr>
              <a:t>--------------------------</a:t>
            </a:r>
            <a:r>
              <a:rPr lang="en-GB" sz="2000" b="1" dirty="0">
                <a:latin typeface="+mn-lt"/>
              </a:rPr>
              <a:t>]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V="1">
            <a:off x="284986" y="4990545"/>
            <a:ext cx="0" cy="14092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 flipV="1">
            <a:off x="284986" y="6399748"/>
            <a:ext cx="171735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-54439" y="1241448"/>
            <a:ext cx="2576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C89800"/>
                </a:solidFill>
                <a:latin typeface="+mn-lt"/>
              </a:rPr>
              <a:t>incoming causation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C89800"/>
                </a:solidFill>
                <a:latin typeface="+mn-lt"/>
              </a:rPr>
              <a:t>from outside</a:t>
            </a:r>
            <a:r>
              <a:rPr lang="en-GB" sz="2000" i="1" baseline="-25000" dirty="0">
                <a:solidFill>
                  <a:srgbClr val="C89800"/>
                </a:solidFill>
                <a:latin typeface="+mn-lt"/>
              </a:rPr>
              <a:t>  </a:t>
            </a:r>
            <a:endParaRPr lang="en-GB" sz="2000" dirty="0">
              <a:solidFill>
                <a:srgbClr val="C89800"/>
              </a:solidFill>
              <a:latin typeface="+mn-lt"/>
            </a:endParaRPr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>
            <a:off x="539552" y="1857738"/>
            <a:ext cx="1605463" cy="463401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894611" y="2053199"/>
            <a:ext cx="7118821" cy="535882"/>
          </a:xfrm>
          <a:custGeom>
            <a:avLst/>
            <a:gdLst>
              <a:gd name="connsiteX0" fmla="*/ 0 w 7118821"/>
              <a:gd name="connsiteY0" fmla="*/ 286500 h 535882"/>
              <a:gd name="connsiteX1" fmla="*/ 1330036 w 7118821"/>
              <a:gd name="connsiteY1" fmla="*/ 78682 h 535882"/>
              <a:gd name="connsiteX2" fmla="*/ 2105891 w 7118821"/>
              <a:gd name="connsiteY2" fmla="*/ 217227 h 535882"/>
              <a:gd name="connsiteX3" fmla="*/ 3034145 w 7118821"/>
              <a:gd name="connsiteY3" fmla="*/ 9409 h 535882"/>
              <a:gd name="connsiteX4" fmla="*/ 4114800 w 7118821"/>
              <a:gd name="connsiteY4" fmla="*/ 535882 h 535882"/>
              <a:gd name="connsiteX5" fmla="*/ 4959927 w 7118821"/>
              <a:gd name="connsiteY5" fmla="*/ 9409 h 535882"/>
              <a:gd name="connsiteX6" fmla="*/ 5486400 w 7118821"/>
              <a:gd name="connsiteY6" fmla="*/ 189518 h 535882"/>
              <a:gd name="connsiteX7" fmla="*/ 6400800 w 7118821"/>
              <a:gd name="connsiteY7" fmla="*/ 78682 h 535882"/>
              <a:gd name="connsiteX8" fmla="*/ 7065818 w 7118821"/>
              <a:gd name="connsiteY8" fmla="*/ 480464 h 535882"/>
              <a:gd name="connsiteX9" fmla="*/ 7079673 w 7118821"/>
              <a:gd name="connsiteY9" fmla="*/ 466609 h 535882"/>
              <a:gd name="connsiteX10" fmla="*/ 7093527 w 7118821"/>
              <a:gd name="connsiteY10" fmla="*/ 508173 h 53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18821" h="535882">
                <a:moveTo>
                  <a:pt x="0" y="286500"/>
                </a:moveTo>
                <a:cubicBezTo>
                  <a:pt x="489527" y="188363"/>
                  <a:pt x="979054" y="90227"/>
                  <a:pt x="1330036" y="78682"/>
                </a:cubicBezTo>
                <a:cubicBezTo>
                  <a:pt x="1681018" y="67137"/>
                  <a:pt x="1821873" y="228772"/>
                  <a:pt x="2105891" y="217227"/>
                </a:cubicBezTo>
                <a:cubicBezTo>
                  <a:pt x="2389909" y="205681"/>
                  <a:pt x="2699327" y="-43700"/>
                  <a:pt x="3034145" y="9409"/>
                </a:cubicBezTo>
                <a:cubicBezTo>
                  <a:pt x="3368963" y="62518"/>
                  <a:pt x="3793836" y="535882"/>
                  <a:pt x="4114800" y="535882"/>
                </a:cubicBezTo>
                <a:cubicBezTo>
                  <a:pt x="4435764" y="535882"/>
                  <a:pt x="4731327" y="67136"/>
                  <a:pt x="4959927" y="9409"/>
                </a:cubicBezTo>
                <a:cubicBezTo>
                  <a:pt x="5188527" y="-48318"/>
                  <a:pt x="5246255" y="177973"/>
                  <a:pt x="5486400" y="189518"/>
                </a:cubicBezTo>
                <a:cubicBezTo>
                  <a:pt x="5726545" y="201063"/>
                  <a:pt x="6137564" y="30191"/>
                  <a:pt x="6400800" y="78682"/>
                </a:cubicBezTo>
                <a:cubicBezTo>
                  <a:pt x="6664036" y="127173"/>
                  <a:pt x="6952673" y="415810"/>
                  <a:pt x="7065818" y="480464"/>
                </a:cubicBezTo>
                <a:cubicBezTo>
                  <a:pt x="7178964" y="545119"/>
                  <a:pt x="7075055" y="461991"/>
                  <a:pt x="7079673" y="466609"/>
                </a:cubicBezTo>
                <a:cubicBezTo>
                  <a:pt x="7084291" y="471227"/>
                  <a:pt x="7088909" y="489700"/>
                  <a:pt x="7093527" y="50817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968891" y="4326554"/>
            <a:ext cx="7121236" cy="758257"/>
          </a:xfrm>
          <a:custGeom>
            <a:avLst/>
            <a:gdLst>
              <a:gd name="connsiteX0" fmla="*/ 0 w 7121236"/>
              <a:gd name="connsiteY0" fmla="*/ 416094 h 758257"/>
              <a:gd name="connsiteX1" fmla="*/ 526473 w 7121236"/>
              <a:gd name="connsiteY1" fmla="*/ 166712 h 758257"/>
              <a:gd name="connsiteX2" fmla="*/ 1343891 w 7121236"/>
              <a:gd name="connsiteY2" fmla="*/ 596203 h 758257"/>
              <a:gd name="connsiteX3" fmla="*/ 2036618 w 7121236"/>
              <a:gd name="connsiteY3" fmla="*/ 291403 h 758257"/>
              <a:gd name="connsiteX4" fmla="*/ 2590800 w 7121236"/>
              <a:gd name="connsiteY4" fmla="*/ 637767 h 758257"/>
              <a:gd name="connsiteX5" fmla="*/ 3352800 w 7121236"/>
              <a:gd name="connsiteY5" fmla="*/ 139003 h 758257"/>
              <a:gd name="connsiteX6" fmla="*/ 4821382 w 7121236"/>
              <a:gd name="connsiteY6" fmla="*/ 471512 h 758257"/>
              <a:gd name="connsiteX7" fmla="*/ 5167745 w 7121236"/>
              <a:gd name="connsiteY7" fmla="*/ 748603 h 758257"/>
              <a:gd name="connsiteX8" fmla="*/ 6525491 w 7121236"/>
              <a:gd name="connsiteY8" fmla="*/ 111294 h 758257"/>
              <a:gd name="connsiteX9" fmla="*/ 7121236 w 7121236"/>
              <a:gd name="connsiteY9" fmla="*/ 458 h 758257"/>
              <a:gd name="connsiteX10" fmla="*/ 7121236 w 7121236"/>
              <a:gd name="connsiteY10" fmla="*/ 458 h 75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21236" h="758257">
                <a:moveTo>
                  <a:pt x="0" y="416094"/>
                </a:moveTo>
                <a:cubicBezTo>
                  <a:pt x="151245" y="276394"/>
                  <a:pt x="302491" y="136694"/>
                  <a:pt x="526473" y="166712"/>
                </a:cubicBezTo>
                <a:cubicBezTo>
                  <a:pt x="750455" y="196730"/>
                  <a:pt x="1092200" y="575421"/>
                  <a:pt x="1343891" y="596203"/>
                </a:cubicBezTo>
                <a:cubicBezTo>
                  <a:pt x="1595582" y="616985"/>
                  <a:pt x="1828800" y="284476"/>
                  <a:pt x="2036618" y="291403"/>
                </a:cubicBezTo>
                <a:cubicBezTo>
                  <a:pt x="2244436" y="298330"/>
                  <a:pt x="2371436" y="663167"/>
                  <a:pt x="2590800" y="637767"/>
                </a:cubicBezTo>
                <a:cubicBezTo>
                  <a:pt x="2810164" y="612367"/>
                  <a:pt x="2981036" y="166712"/>
                  <a:pt x="3352800" y="139003"/>
                </a:cubicBezTo>
                <a:cubicBezTo>
                  <a:pt x="3724564" y="111294"/>
                  <a:pt x="4518891" y="369912"/>
                  <a:pt x="4821382" y="471512"/>
                </a:cubicBezTo>
                <a:cubicBezTo>
                  <a:pt x="5123873" y="573112"/>
                  <a:pt x="4883727" y="808639"/>
                  <a:pt x="5167745" y="748603"/>
                </a:cubicBezTo>
                <a:cubicBezTo>
                  <a:pt x="5451763" y="688567"/>
                  <a:pt x="6199909" y="235985"/>
                  <a:pt x="6525491" y="111294"/>
                </a:cubicBezTo>
                <a:cubicBezTo>
                  <a:pt x="6851073" y="-13397"/>
                  <a:pt x="7121236" y="458"/>
                  <a:pt x="7121236" y="458"/>
                </a:cubicBezTo>
                <a:lnTo>
                  <a:pt x="7121236" y="458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84986" y="4990546"/>
            <a:ext cx="1612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2000" b="1" i="1" dirty="0">
                <a:solidFill>
                  <a:prstClr val="black"/>
                </a:solidFill>
              </a:rPr>
              <a:t>across system</a:t>
            </a:r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47128" y="5996828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2000" b="1" i="1" dirty="0">
                <a:solidFill>
                  <a:srgbClr val="FF0000"/>
                </a:solidFill>
              </a:rPr>
              <a:t>time</a:t>
            </a:r>
            <a:endParaRPr lang="en-GB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 flipH="1">
            <a:off x="4817260" y="1602054"/>
            <a:ext cx="0" cy="3783479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3724717" y="5476373"/>
            <a:ext cx="24398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GB" sz="2000" b="1" i="1" dirty="0">
                <a:solidFill>
                  <a:srgbClr val="FF0000"/>
                </a:solidFill>
              </a:rPr>
              <a:t>any time t</a:t>
            </a:r>
          </a:p>
          <a:p>
            <a:pPr lvl="0">
              <a:defRPr/>
            </a:pPr>
            <a:r>
              <a:rPr lang="en-GB" sz="2000" b="1" i="1" dirty="0">
                <a:solidFill>
                  <a:srgbClr val="FF0000"/>
                </a:solidFill>
                <a:latin typeface="Calibri"/>
              </a:rPr>
              <a:t>within process’s</a:t>
            </a:r>
          </a:p>
          <a:p>
            <a:pPr lvl="0">
              <a:defRPr/>
            </a:pPr>
            <a:r>
              <a:rPr lang="en-GB" sz="2000" b="1" i="1" dirty="0">
                <a:solidFill>
                  <a:srgbClr val="FF0000"/>
                </a:solidFill>
                <a:latin typeface="Calibri"/>
              </a:rPr>
              <a:t>time-span after  start</a:t>
            </a:r>
            <a:endParaRPr lang="en-GB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 flipV="1">
            <a:off x="867875" y="2947188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 flipV="1">
            <a:off x="1444518" y="295281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 flipV="1">
            <a:off x="2002345" y="295281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V="1">
            <a:off x="2560172" y="2944586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V="1">
            <a:off x="3117999" y="2944586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V="1">
            <a:off x="3675826" y="2944586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29"/>
          <p:cNvSpPr>
            <a:spLocks noChangeShapeType="1"/>
          </p:cNvSpPr>
          <p:nvPr/>
        </p:nvSpPr>
        <p:spPr bwMode="auto">
          <a:xfrm>
            <a:off x="4233652" y="2947188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867874" y="3391672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" name="Line 29"/>
          <p:cNvSpPr>
            <a:spLocks noChangeShapeType="1"/>
          </p:cNvSpPr>
          <p:nvPr/>
        </p:nvSpPr>
        <p:spPr bwMode="auto">
          <a:xfrm flipV="1">
            <a:off x="1444517" y="339729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" name="Line 29"/>
          <p:cNvSpPr>
            <a:spLocks noChangeShapeType="1"/>
          </p:cNvSpPr>
          <p:nvPr/>
        </p:nvSpPr>
        <p:spPr bwMode="auto">
          <a:xfrm flipV="1">
            <a:off x="2002344" y="339729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2" name="Line 29"/>
          <p:cNvSpPr>
            <a:spLocks noChangeShapeType="1"/>
          </p:cNvSpPr>
          <p:nvPr/>
        </p:nvSpPr>
        <p:spPr bwMode="auto">
          <a:xfrm flipV="1">
            <a:off x="2560171" y="3389070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 flipV="1">
            <a:off x="3117998" y="3389070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" name="Line 29"/>
          <p:cNvSpPr>
            <a:spLocks noChangeShapeType="1"/>
          </p:cNvSpPr>
          <p:nvPr/>
        </p:nvSpPr>
        <p:spPr bwMode="auto">
          <a:xfrm flipV="1">
            <a:off x="3675825" y="3389070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" name="Line 29"/>
          <p:cNvSpPr>
            <a:spLocks noChangeShapeType="1"/>
          </p:cNvSpPr>
          <p:nvPr/>
        </p:nvSpPr>
        <p:spPr bwMode="auto">
          <a:xfrm>
            <a:off x="4233651" y="3391672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Line 29"/>
          <p:cNvSpPr>
            <a:spLocks noChangeShapeType="1"/>
          </p:cNvSpPr>
          <p:nvPr/>
        </p:nvSpPr>
        <p:spPr bwMode="auto">
          <a:xfrm flipV="1">
            <a:off x="867875" y="4056873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Line 29"/>
          <p:cNvSpPr>
            <a:spLocks noChangeShapeType="1"/>
          </p:cNvSpPr>
          <p:nvPr/>
        </p:nvSpPr>
        <p:spPr bwMode="auto">
          <a:xfrm flipV="1">
            <a:off x="1444518" y="4062499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9" name="Line 29"/>
          <p:cNvSpPr>
            <a:spLocks noChangeShapeType="1"/>
          </p:cNvSpPr>
          <p:nvPr/>
        </p:nvSpPr>
        <p:spPr bwMode="auto">
          <a:xfrm flipV="1">
            <a:off x="2002345" y="4062499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0" name="Line 29"/>
          <p:cNvSpPr>
            <a:spLocks noChangeShapeType="1"/>
          </p:cNvSpPr>
          <p:nvPr/>
        </p:nvSpPr>
        <p:spPr bwMode="auto">
          <a:xfrm flipV="1">
            <a:off x="2560172" y="4054271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 flipV="1">
            <a:off x="3117999" y="4054271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V="1">
            <a:off x="3675826" y="4054271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V="1">
            <a:off x="1444518" y="4068125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4233652" y="4056873"/>
            <a:ext cx="626379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 flipV="1">
            <a:off x="4836952" y="2747752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7" name="Line 29"/>
          <p:cNvSpPr>
            <a:spLocks noChangeShapeType="1"/>
          </p:cNvSpPr>
          <p:nvPr/>
        </p:nvSpPr>
        <p:spPr bwMode="auto">
          <a:xfrm flipV="1">
            <a:off x="5413595" y="275337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 flipV="1">
            <a:off x="5971422" y="2753378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9" name="Line 29"/>
          <p:cNvSpPr>
            <a:spLocks noChangeShapeType="1"/>
          </p:cNvSpPr>
          <p:nvPr/>
        </p:nvSpPr>
        <p:spPr bwMode="auto">
          <a:xfrm flipV="1">
            <a:off x="6529249" y="2745150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 flipV="1">
            <a:off x="7087076" y="2745150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 flipV="1">
            <a:off x="7644903" y="2745150"/>
            <a:ext cx="2864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29"/>
          <p:cNvSpPr>
            <a:spLocks noChangeShapeType="1"/>
          </p:cNvSpPr>
          <p:nvPr/>
        </p:nvSpPr>
        <p:spPr bwMode="auto">
          <a:xfrm flipV="1">
            <a:off x="4830768" y="4268627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29"/>
          <p:cNvSpPr>
            <a:spLocks noChangeShapeType="1"/>
          </p:cNvSpPr>
          <p:nvPr/>
        </p:nvSpPr>
        <p:spPr bwMode="auto">
          <a:xfrm flipV="1">
            <a:off x="5407411" y="427425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29"/>
          <p:cNvSpPr>
            <a:spLocks noChangeShapeType="1"/>
          </p:cNvSpPr>
          <p:nvPr/>
        </p:nvSpPr>
        <p:spPr bwMode="auto">
          <a:xfrm flipV="1">
            <a:off x="5965238" y="4274253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29"/>
          <p:cNvSpPr>
            <a:spLocks noChangeShapeType="1"/>
          </p:cNvSpPr>
          <p:nvPr/>
        </p:nvSpPr>
        <p:spPr bwMode="auto">
          <a:xfrm flipV="1">
            <a:off x="6523065" y="4266025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Line 29"/>
          <p:cNvSpPr>
            <a:spLocks noChangeShapeType="1"/>
          </p:cNvSpPr>
          <p:nvPr/>
        </p:nvSpPr>
        <p:spPr bwMode="auto">
          <a:xfrm flipV="1">
            <a:off x="7080892" y="4266025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TextBox 102"/>
          <p:cNvSpPr txBox="1"/>
          <p:nvPr/>
        </p:nvSpPr>
        <p:spPr>
          <a:xfrm>
            <a:off x="765406" y="2316422"/>
            <a:ext cx="14009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ordinary causation</a:t>
            </a:r>
          </a:p>
        </p:txBody>
      </p:sp>
      <p:sp>
        <p:nvSpPr>
          <p:cNvPr id="108" name="Line 29"/>
          <p:cNvSpPr>
            <a:spLocks noChangeShapeType="1"/>
          </p:cNvSpPr>
          <p:nvPr/>
        </p:nvSpPr>
        <p:spPr bwMode="auto">
          <a:xfrm flipV="1">
            <a:off x="6870976" y="3651148"/>
            <a:ext cx="148977" cy="2010216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2691849" y="2420887"/>
            <a:ext cx="2125410" cy="796129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76200">
            <a:solidFill>
              <a:srgbClr val="00EE6C"/>
            </a:solidFill>
            <a:tailEnd type="arrow" w="lg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Freeform 108"/>
          <p:cNvSpPr/>
          <p:nvPr/>
        </p:nvSpPr>
        <p:spPr>
          <a:xfrm rot="21395274" flipV="1">
            <a:off x="5544470" y="192273"/>
            <a:ext cx="1574325" cy="406474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76200">
            <a:solidFill>
              <a:srgbClr val="00EE6C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2691849" y="3704244"/>
            <a:ext cx="2125411" cy="673792"/>
          </a:xfrm>
          <a:custGeom>
            <a:avLst/>
            <a:gdLst>
              <a:gd name="connsiteX0" fmla="*/ 9787 w 2323496"/>
              <a:gd name="connsiteY0" fmla="*/ 900545 h 900545"/>
              <a:gd name="connsiteX1" fmla="*/ 217606 w 2323496"/>
              <a:gd name="connsiteY1" fmla="*/ 221673 h 900545"/>
              <a:gd name="connsiteX2" fmla="*/ 1478369 w 2323496"/>
              <a:gd name="connsiteY2" fmla="*/ 609600 h 900545"/>
              <a:gd name="connsiteX3" fmla="*/ 2129533 w 2323496"/>
              <a:gd name="connsiteY3" fmla="*/ 207818 h 900545"/>
              <a:gd name="connsiteX4" fmla="*/ 2129533 w 2323496"/>
              <a:gd name="connsiteY4" fmla="*/ 207818 h 900545"/>
              <a:gd name="connsiteX5" fmla="*/ 2323496 w 2323496"/>
              <a:gd name="connsiteY5" fmla="*/ 0 h 90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3496" h="900545">
                <a:moveTo>
                  <a:pt x="9787" y="900545"/>
                </a:moveTo>
                <a:cubicBezTo>
                  <a:pt x="-8686" y="585354"/>
                  <a:pt x="-27158" y="270164"/>
                  <a:pt x="217606" y="221673"/>
                </a:cubicBezTo>
                <a:cubicBezTo>
                  <a:pt x="462370" y="173182"/>
                  <a:pt x="1159715" y="611909"/>
                  <a:pt x="1478369" y="609600"/>
                </a:cubicBezTo>
                <a:cubicBezTo>
                  <a:pt x="1797023" y="607291"/>
                  <a:pt x="2129533" y="207818"/>
                  <a:pt x="2129533" y="207818"/>
                </a:cubicBezTo>
                <a:lnTo>
                  <a:pt x="2129533" y="207818"/>
                </a:lnTo>
                <a:lnTo>
                  <a:pt x="2323496" y="0"/>
                </a:lnTo>
              </a:path>
            </a:pathLst>
          </a:custGeom>
          <a:noFill/>
          <a:ln w="76200">
            <a:solidFill>
              <a:srgbClr val="00EE6C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TextBox 110"/>
          <p:cNvSpPr txBox="1"/>
          <p:nvPr/>
        </p:nvSpPr>
        <p:spPr>
          <a:xfrm>
            <a:off x="5766675" y="286659"/>
            <a:ext cx="3141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>
                <a:latin typeface="+mn-lt"/>
              </a:rPr>
              <a:t>shows</a:t>
            </a:r>
            <a:r>
              <a:rPr lang="en-GB" sz="2000" b="1" dirty="0">
                <a:solidFill>
                  <a:srgbClr val="00EE6C"/>
                </a:solidFill>
                <a:latin typeface="+mn-lt"/>
              </a:rPr>
              <a:t> meta-causation</a:t>
            </a:r>
            <a:endParaRPr lang="en-GB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12" name="Line 29"/>
          <p:cNvSpPr>
            <a:spLocks noChangeShapeType="1"/>
          </p:cNvSpPr>
          <p:nvPr/>
        </p:nvSpPr>
        <p:spPr bwMode="auto">
          <a:xfrm flipV="1">
            <a:off x="4844466" y="3386046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Line 29"/>
          <p:cNvSpPr>
            <a:spLocks noChangeShapeType="1"/>
          </p:cNvSpPr>
          <p:nvPr/>
        </p:nvSpPr>
        <p:spPr bwMode="auto">
          <a:xfrm flipV="1">
            <a:off x="5421109" y="3391672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Line 29"/>
          <p:cNvSpPr>
            <a:spLocks noChangeShapeType="1"/>
          </p:cNvSpPr>
          <p:nvPr/>
        </p:nvSpPr>
        <p:spPr bwMode="auto">
          <a:xfrm flipV="1">
            <a:off x="5978936" y="3391672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Line 29"/>
          <p:cNvSpPr>
            <a:spLocks noChangeShapeType="1"/>
          </p:cNvSpPr>
          <p:nvPr/>
        </p:nvSpPr>
        <p:spPr bwMode="auto">
          <a:xfrm flipV="1">
            <a:off x="6536763" y="338344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Line 29"/>
          <p:cNvSpPr>
            <a:spLocks noChangeShapeType="1"/>
          </p:cNvSpPr>
          <p:nvPr/>
        </p:nvSpPr>
        <p:spPr bwMode="auto">
          <a:xfrm flipV="1">
            <a:off x="7094590" y="3383444"/>
            <a:ext cx="557827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Line 29"/>
          <p:cNvSpPr>
            <a:spLocks noChangeShapeType="1"/>
          </p:cNvSpPr>
          <p:nvPr/>
        </p:nvSpPr>
        <p:spPr bwMode="auto">
          <a:xfrm flipV="1">
            <a:off x="7652417" y="3383444"/>
            <a:ext cx="278913" cy="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9" name="Freeform 118"/>
          <p:cNvSpPr/>
          <p:nvPr/>
        </p:nvSpPr>
        <p:spPr>
          <a:xfrm flipV="1">
            <a:off x="1357852" y="3681776"/>
            <a:ext cx="1574325" cy="153846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Freeform 119"/>
          <p:cNvSpPr/>
          <p:nvPr/>
        </p:nvSpPr>
        <p:spPr>
          <a:xfrm flipV="1">
            <a:off x="1091687" y="3120115"/>
            <a:ext cx="949199" cy="137184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Freeform 120"/>
          <p:cNvSpPr/>
          <p:nvPr/>
        </p:nvSpPr>
        <p:spPr>
          <a:xfrm flipV="1">
            <a:off x="5817875" y="3878036"/>
            <a:ext cx="1574325" cy="153846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Freeform 121"/>
          <p:cNvSpPr/>
          <p:nvPr/>
        </p:nvSpPr>
        <p:spPr>
          <a:xfrm flipV="1">
            <a:off x="5363897" y="3565520"/>
            <a:ext cx="1574325" cy="153846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Line 29"/>
          <p:cNvSpPr>
            <a:spLocks noChangeShapeType="1"/>
          </p:cNvSpPr>
          <p:nvPr/>
        </p:nvSpPr>
        <p:spPr bwMode="auto">
          <a:xfrm>
            <a:off x="8090127" y="1296054"/>
            <a:ext cx="9733" cy="3465278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 flipH="1">
            <a:off x="867874" y="1354036"/>
            <a:ext cx="0" cy="3527038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127" name="Freeform 126"/>
          <p:cNvSpPr/>
          <p:nvPr/>
        </p:nvSpPr>
        <p:spPr>
          <a:xfrm flipV="1">
            <a:off x="3054194" y="2546762"/>
            <a:ext cx="900545" cy="110198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Freeform 127"/>
          <p:cNvSpPr/>
          <p:nvPr/>
        </p:nvSpPr>
        <p:spPr>
          <a:xfrm flipV="1">
            <a:off x="3617818" y="3681776"/>
            <a:ext cx="615836" cy="110198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reeform 128"/>
          <p:cNvSpPr/>
          <p:nvPr/>
        </p:nvSpPr>
        <p:spPr>
          <a:xfrm flipV="1">
            <a:off x="5225786" y="3019740"/>
            <a:ext cx="1574325" cy="153846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Freeform 84"/>
          <p:cNvSpPr/>
          <p:nvPr/>
        </p:nvSpPr>
        <p:spPr>
          <a:xfrm flipV="1">
            <a:off x="4325241" y="3671532"/>
            <a:ext cx="900545" cy="110198"/>
          </a:xfrm>
          <a:custGeom>
            <a:avLst/>
            <a:gdLst>
              <a:gd name="connsiteX0" fmla="*/ 140179 w 2135234"/>
              <a:gd name="connsiteY0" fmla="*/ 0 h 672969"/>
              <a:gd name="connsiteX1" fmla="*/ 209452 w 2135234"/>
              <a:gd name="connsiteY1" fmla="*/ 609600 h 672969"/>
              <a:gd name="connsiteX2" fmla="*/ 2135234 w 2135234"/>
              <a:gd name="connsiteY2" fmla="*/ 623454 h 6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34" h="672969">
                <a:moveTo>
                  <a:pt x="140179" y="0"/>
                </a:moveTo>
                <a:cubicBezTo>
                  <a:pt x="8561" y="252845"/>
                  <a:pt x="-123057" y="505691"/>
                  <a:pt x="209452" y="609600"/>
                </a:cubicBezTo>
                <a:cubicBezTo>
                  <a:pt x="541961" y="713509"/>
                  <a:pt x="1338597" y="668481"/>
                  <a:pt x="2135234" y="623454"/>
                </a:cubicBezTo>
              </a:path>
            </a:pathLst>
          </a:custGeom>
          <a:noFill/>
          <a:ln w="50800">
            <a:solidFill>
              <a:srgbClr val="00EE6C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 flipV="1">
            <a:off x="4844465" y="4068001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3" name="Line 29"/>
          <p:cNvSpPr>
            <a:spLocks noChangeShapeType="1"/>
          </p:cNvSpPr>
          <p:nvPr/>
        </p:nvSpPr>
        <p:spPr bwMode="auto">
          <a:xfrm flipV="1">
            <a:off x="4830768" y="2952814"/>
            <a:ext cx="576644" cy="11252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8B773571-7F94-FEB6-1F2F-4D9C059DA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0694" y="1541625"/>
            <a:ext cx="1508787" cy="1667446"/>
          </a:xfrm>
          <a:prstGeom prst="line">
            <a:avLst/>
          </a:prstGeom>
          <a:noFill/>
          <a:ln w="50800">
            <a:solidFill>
              <a:srgbClr val="C898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711FF-476F-79F8-4290-3286E555821E}"/>
              </a:ext>
            </a:extLst>
          </p:cNvPr>
          <p:cNvSpPr txBox="1"/>
          <p:nvPr/>
        </p:nvSpPr>
        <p:spPr>
          <a:xfrm>
            <a:off x="1650841" y="4303881"/>
            <a:ext cx="26197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F0"/>
                </a:solidFill>
                <a:latin typeface="+mn-lt"/>
              </a:rPr>
              <a:t>PLATFORM for</a:t>
            </a:r>
            <a:r>
              <a:rPr lang="en-GB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GB" sz="2000" b="1" i="1" dirty="0">
                <a:solidFill>
                  <a:srgbClr val="FF0000"/>
                </a:solidFill>
                <a:latin typeface="+mn-lt"/>
              </a:rPr>
              <a:t>time t</a:t>
            </a:r>
            <a:endParaRPr lang="en-GB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522A0-4FCE-13D7-BB37-FAAE9B37DB64}"/>
              </a:ext>
            </a:extLst>
          </p:cNvPr>
          <p:cNvSpPr txBox="1"/>
          <p:nvPr/>
        </p:nvSpPr>
        <p:spPr>
          <a:xfrm>
            <a:off x="6259171" y="1254473"/>
            <a:ext cx="1282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C89800"/>
                </a:solidFill>
                <a:latin typeface="+mn-lt"/>
              </a:rPr>
              <a:t>outgoing causation</a:t>
            </a:r>
          </a:p>
        </p:txBody>
      </p:sp>
    </p:spTree>
    <p:extLst>
      <p:ext uri="{BB962C8B-B14F-4D97-AF65-F5344CB8AC3E}">
        <p14:creationId xmlns:p14="http://schemas.microsoft.com/office/powerpoint/2010/main" val="2754664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46" y="188640"/>
            <a:ext cx="8636496" cy="780527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Intuitive Spine of the Development of Ideas towards </a:t>
            </a:r>
            <a:br>
              <a:rPr lang="en-GB" altLang="en-US" sz="2400" i="1" dirty="0">
                <a:solidFill>
                  <a:srgbClr val="0070C0"/>
                </a:solidFill>
              </a:rPr>
            </a:br>
            <a:r>
              <a:rPr lang="en-GB" altLang="en-US" sz="2400" i="1" dirty="0">
                <a:solidFill>
                  <a:srgbClr val="0070C0"/>
                </a:solidFill>
              </a:rPr>
              <a:t>METADYN’s Distinctive Feature: </a:t>
            </a:r>
            <a:r>
              <a:rPr lang="en-GB" altLang="en-US" sz="2400" i="1" dirty="0">
                <a:solidFill>
                  <a:srgbClr val="00B050"/>
                </a:solidFill>
              </a:rPr>
              <a:t>Meta-Causation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24744"/>
            <a:ext cx="8820980" cy="5328592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The </a:t>
            </a:r>
            <a:r>
              <a:rPr lang="en-GB" altLang="en-US" sz="1800" b="1" dirty="0">
                <a:solidFill>
                  <a:srgbClr val="00B0F0"/>
                </a:solidFill>
              </a:rPr>
              <a:t>microphysical-level,</a:t>
            </a:r>
            <a:r>
              <a:rPr lang="en-GB" altLang="en-US" sz="1800" dirty="0"/>
              <a:t> </a:t>
            </a:r>
            <a:r>
              <a:rPr lang="en-GB" altLang="en-US" sz="1800" b="1" dirty="0">
                <a:solidFill>
                  <a:srgbClr val="00B0F0"/>
                </a:solidFill>
              </a:rPr>
              <a:t>causal binding within</a:t>
            </a:r>
            <a:r>
              <a:rPr lang="en-GB" altLang="en-US" sz="1800" dirty="0"/>
              <a:t> a conscious process, not just the momentary states passed through and bound together by the causation, is crucial for the consciousness.</a:t>
            </a:r>
          </a:p>
          <a:p>
            <a:pPr eaLnBrk="1" hangingPunct="1">
              <a:spcBef>
                <a:spcPts val="250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But </a:t>
            </a:r>
            <a:r>
              <a:rPr lang="en-GB" altLang="en-US" sz="1800" dirty="0">
                <a:solidFill>
                  <a:srgbClr val="FF00FF"/>
                </a:solidFill>
              </a:rPr>
              <a:t>WHY</a:t>
            </a:r>
            <a:r>
              <a:rPr lang="en-GB" altLang="en-US" sz="1800" dirty="0"/>
              <a:t> should the causal structure </a:t>
            </a:r>
            <a:r>
              <a:rPr lang="en-GB" altLang="en-US" sz="1800" b="1" dirty="0">
                <a:solidFill>
                  <a:srgbClr val="FF00FF"/>
                </a:solidFill>
              </a:rPr>
              <a:t>matter</a:t>
            </a:r>
            <a:r>
              <a:rPr lang="en-GB" altLang="en-US" sz="1800" dirty="0"/>
              <a:t>??</a:t>
            </a:r>
          </a:p>
          <a:p>
            <a:pPr eaLnBrk="1" hangingPunct="1">
              <a:spcBef>
                <a:spcPts val="250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The </a:t>
            </a:r>
            <a:r>
              <a:rPr lang="en-GB" altLang="en-US" sz="1800" b="1" dirty="0">
                <a:solidFill>
                  <a:srgbClr val="FF00FF"/>
                </a:solidFill>
              </a:rPr>
              <a:t>mattering</a:t>
            </a:r>
            <a:r>
              <a:rPr lang="en-GB" altLang="en-US" sz="1800" dirty="0"/>
              <a:t> has to be a distinct and intrinsic matter!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 "/>
              <a:defRPr/>
            </a:pPr>
            <a:r>
              <a:rPr lang="en-GB" altLang="en-US" sz="1800" dirty="0"/>
              <a:t>Propose: </a:t>
            </a:r>
            <a:r>
              <a:rPr lang="en-GB" altLang="en-US" sz="1800" b="1" dirty="0">
                <a:solidFill>
                  <a:srgbClr val="00B0F0"/>
                </a:solidFill>
              </a:rPr>
              <a:t>the causal binding </a:t>
            </a:r>
            <a:r>
              <a:rPr lang="en-GB" altLang="en-US" sz="1800" b="1" dirty="0">
                <a:solidFill>
                  <a:srgbClr val="FF00FF"/>
                </a:solidFill>
              </a:rPr>
              <a:t>MATTERS DIRECTLY AND IN ITSELF TO </a:t>
            </a:r>
            <a:r>
              <a:rPr lang="en-GB" altLang="en-US" sz="1800" dirty="0"/>
              <a:t>THE PROCESS ITSELF</a:t>
            </a:r>
            <a:r>
              <a:rPr lang="en-GB" altLang="en-US" sz="1800" dirty="0">
                <a:solidFill>
                  <a:srgbClr val="00B050"/>
                </a:solidFill>
              </a:rPr>
              <a:t>.</a:t>
            </a:r>
          </a:p>
          <a:p>
            <a:pPr eaLnBrk="1" hangingPunct="1">
              <a:spcBef>
                <a:spcPts val="2500"/>
              </a:spcBef>
              <a:buFont typeface="Arial" panose="020B0604020202020204" pitchFamily="34" charset="0"/>
              <a:buChar char="•"/>
              <a:defRPr/>
            </a:pPr>
            <a:r>
              <a:rPr lang="en-GB" altLang="en-US" sz="1800" dirty="0"/>
              <a:t>Propose that this </a:t>
            </a:r>
            <a:r>
              <a:rPr lang="en-GB" altLang="en-US" sz="1800" b="1" dirty="0">
                <a:solidFill>
                  <a:srgbClr val="FF00FF"/>
                </a:solidFill>
              </a:rPr>
              <a:t>internal mattering of </a:t>
            </a:r>
            <a:r>
              <a:rPr lang="en-GB" altLang="en-US" sz="1800" b="1" dirty="0">
                <a:solidFill>
                  <a:srgbClr val="00B0F0"/>
                </a:solidFill>
              </a:rPr>
              <a:t>causal binding </a:t>
            </a:r>
            <a:r>
              <a:rPr lang="en-GB" altLang="en-US" sz="1800" dirty="0"/>
              <a:t>is itself </a:t>
            </a:r>
            <a:r>
              <a:rPr lang="en-GB" altLang="en-US" sz="1800" b="1" dirty="0">
                <a:solidFill>
                  <a:srgbClr val="00B0F0"/>
                </a:solidFill>
              </a:rPr>
              <a:t>causal.</a:t>
            </a:r>
          </a:p>
          <a:p>
            <a:pPr eaLnBrk="1" hangingPunct="1">
              <a:spcBef>
                <a:spcPts val="500"/>
              </a:spcBef>
              <a:buFont typeface="Calibri" panose="020F0502020204030204" pitchFamily="34" charset="0"/>
              <a:buChar char=" "/>
              <a:defRPr/>
            </a:pPr>
            <a:r>
              <a:rPr lang="en-GB" altLang="en-US" sz="1800" dirty="0"/>
              <a:t>This led to the idea that the mattering is </a:t>
            </a:r>
            <a:r>
              <a:rPr lang="en-GB" altLang="en-US" sz="1800" b="1" dirty="0">
                <a:solidFill>
                  <a:srgbClr val="00B050"/>
                </a:solidFill>
              </a:rPr>
              <a:t>“META-CAUSAL”.</a:t>
            </a:r>
          </a:p>
          <a:p>
            <a:pPr marL="720000" eaLnBrk="1" hangingPunct="1">
              <a:spcBef>
                <a:spcPts val="2000"/>
              </a:spcBef>
              <a:buFont typeface="Courier New" panose="02070309020205020404" pitchFamily="49" charset="0"/>
              <a:buChar char="o"/>
              <a:defRPr/>
            </a:pPr>
            <a:r>
              <a:rPr lang="en-GB" altLang="en-US" sz="1600" dirty="0"/>
              <a:t>((METADYN is more radical than and has consequent advantages over the Integrated Information Theory of consciousness [IIT, REFs], despite some shared motivations.))</a:t>
            </a:r>
          </a:p>
          <a:p>
            <a:pPr marL="720000" eaLnBrk="1" hangingPunct="1">
              <a:spcBef>
                <a:spcPts val="2000"/>
              </a:spcBef>
              <a:buFont typeface="Courier New" panose="02070309020205020404" pitchFamily="49" charset="0"/>
              <a:buChar char="o"/>
              <a:defRPr/>
            </a:pPr>
            <a:r>
              <a:rPr lang="en-GB" altLang="en-US" sz="1600" dirty="0"/>
              <a:t>((The meta-causation replaces the use of “form” as a special quality of some entities as in hylomorphic approaches to consciousness [REF Owen, this conference]))</a:t>
            </a:r>
          </a:p>
        </p:txBody>
      </p:sp>
    </p:spTree>
    <p:extLst>
      <p:ext uri="{BB962C8B-B14F-4D97-AF65-F5344CB8AC3E}">
        <p14:creationId xmlns:p14="http://schemas.microsoft.com/office/powerpoint/2010/main" val="185481112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Evolution(?) of [Phenomenal] 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700402"/>
            <a:ext cx="8534400" cy="6040965"/>
          </a:xfrm>
        </p:spPr>
        <p:txBody>
          <a:bodyPr/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/>
              <a:t>Highly contentious and under-discussed issues (REF Montemayor). Large range of views, e.g.: </a:t>
            </a:r>
          </a:p>
          <a:p>
            <a:pPr marL="0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600" b="1" u="sng" dirty="0">
                <a:solidFill>
                  <a:srgbClr val="00B050"/>
                </a:solidFill>
              </a:rPr>
              <a:t>Consciousness EVOLVED</a:t>
            </a:r>
            <a:r>
              <a:rPr lang="en-GB" sz="1600" dirty="0"/>
              <a:t>, RESTS ON CERTAIN SPECIAL PHYSICAL CIRCUMSTANCES and has: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GB" sz="1600" b="1" dirty="0">
                <a:solidFill>
                  <a:srgbClr val="00B050"/>
                </a:solidFill>
              </a:rPr>
              <a:t>adaptive advantages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600" b="1" dirty="0">
                <a:solidFill>
                  <a:srgbClr val="0070C0"/>
                </a:solidFill>
              </a:rPr>
              <a:t>NOT OBTAINABLE by non-conscious creatures of any sort under any circumstances.</a:t>
            </a:r>
            <a:endParaRPr lang="en-GB" sz="1600" b="1" dirty="0"/>
          </a:p>
          <a:p>
            <a:pPr marL="144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[UNJUSTIFIABLY EXTREME in my view]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GB" sz="1600" b="1" dirty="0">
                <a:solidFill>
                  <a:srgbClr val="00B050"/>
                </a:solidFill>
              </a:rPr>
              <a:t>adaptive advantages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600" b="1" dirty="0">
                <a:solidFill>
                  <a:srgbClr val="0070C0"/>
                </a:solidFill>
              </a:rPr>
              <a:t>obtainable by non-conscious creatures</a:t>
            </a:r>
            <a:r>
              <a:rPr lang="en-GB" sz="1600" b="1" dirty="0">
                <a:solidFill>
                  <a:srgbClr val="00B050"/>
                </a:solidFill>
              </a:rPr>
              <a:t> </a:t>
            </a:r>
            <a:r>
              <a:rPr lang="en-GB" sz="1600" b="1" dirty="0">
                <a:solidFill>
                  <a:srgbClr val="0070C0"/>
                </a:solidFill>
              </a:rPr>
              <a:t>ONLY WITH SIGNIFICANT EXTRA DIFFICULTY (if at all)</a:t>
            </a:r>
            <a:r>
              <a:rPr lang="en-GB" sz="1600" b="1" dirty="0">
                <a:solidFill>
                  <a:srgbClr val="00B050"/>
                </a:solidFill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600" b="1" dirty="0">
                <a:solidFill>
                  <a:srgbClr val="00B050"/>
                </a:solidFill>
              </a:rPr>
              <a:t>(</a:t>
            </a:r>
            <a:r>
              <a:rPr lang="en-GB" sz="1600" b="1" dirty="0">
                <a:solidFill>
                  <a:srgbClr val="0070C0"/>
                </a:solidFill>
              </a:rPr>
              <a:t>at least on our planet)</a:t>
            </a:r>
            <a:r>
              <a:rPr lang="en-GB" sz="1600" b="1" dirty="0">
                <a:solidFill>
                  <a:srgbClr val="00B050"/>
                </a:solidFill>
              </a:rPr>
              <a:t>. </a:t>
            </a:r>
          </a:p>
          <a:p>
            <a:pPr marL="144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rgbClr val="A205CD"/>
                </a:solidFill>
              </a:rPr>
              <a:t>[roughly THIS TALK’s CLAIM, based on A DISTINCTIVE CONSCIOUSNESS THEORY]</a:t>
            </a:r>
          </a:p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GB" sz="1600" b="1" dirty="0">
                <a:solidFill>
                  <a:srgbClr val="00B050"/>
                </a:solidFill>
              </a:rPr>
              <a:t>adaptive qualities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600" b="1" dirty="0">
                <a:solidFill>
                  <a:srgbClr val="C00000"/>
                </a:solidFill>
              </a:rPr>
              <a:t>but OBTAINABLE by non-conscious organisms ABOUT AS EASILY (even on our planet)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600" b="1" dirty="0">
                <a:solidFill>
                  <a:srgbClr val="FF0000"/>
                </a:solidFill>
              </a:rPr>
              <a:t>OR  no adaptive advantages — only a spandrel </a:t>
            </a:r>
            <a:r>
              <a:rPr lang="en-GB" sz="1600" dirty="0"/>
              <a:t>(= side-effect of other developments).</a:t>
            </a:r>
            <a:endParaRPr lang="en-GB" sz="1600" b="1" dirty="0">
              <a:solidFill>
                <a:schemeClr val="accent6"/>
              </a:solidFill>
            </a:endParaRPr>
          </a:p>
          <a:p>
            <a:pPr marL="144000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 dirty="0"/>
              <a:t>[</a:t>
            </a:r>
            <a:r>
              <a:rPr lang="en-GB" sz="1600" b="1" dirty="0"/>
              <a:t>MOST PRIOR PHYSICALIST APPROACHES RESIDE HERE</a:t>
            </a:r>
          </a:p>
          <a:p>
            <a:pPr marL="252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 </a:t>
            </a:r>
            <a:r>
              <a:rPr lang="en-GB" sz="1600" dirty="0"/>
              <a:t>in my view,  though sometimes not in their authors’ view!]</a:t>
            </a:r>
          </a:p>
          <a:p>
            <a:pPr marL="0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1600" b="1" u="sng" dirty="0">
                <a:solidFill>
                  <a:srgbClr val="FF0000"/>
                </a:solidFill>
              </a:rPr>
              <a:t>Consciousness DID NOT EVOLVE</a:t>
            </a:r>
            <a:r>
              <a:rPr lang="en-GB" sz="1600" dirty="0"/>
              <a:t>:</a:t>
            </a:r>
          </a:p>
          <a:p>
            <a:pPr marL="1440000" indent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 b="1" dirty="0"/>
              <a:t>[Natural to pan[proto]psychist, dualist and illusionist approaches]</a:t>
            </a:r>
            <a:endParaRPr lang="en-GB" sz="1800" b="1" dirty="0"/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3895063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Clarification of the Overall Claims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836712"/>
            <a:ext cx="8587680" cy="5760640"/>
          </a:xfrm>
        </p:spPr>
        <p:txBody>
          <a:bodyPr/>
          <a:lstStyle/>
          <a:p>
            <a:pPr marL="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70C0"/>
                </a:solidFill>
              </a:rPr>
              <a:t>No </a:t>
            </a:r>
            <a:r>
              <a:rPr lang="en-GB" sz="2000" b="1" i="1" dirty="0">
                <a:solidFill>
                  <a:srgbClr val="0070C0"/>
                </a:solidFill>
              </a:rPr>
              <a:t>absolute</a:t>
            </a:r>
            <a:r>
              <a:rPr lang="en-GB" sz="2000" b="1" dirty="0">
                <a:solidFill>
                  <a:srgbClr val="0070C0"/>
                </a:solidFill>
              </a:rPr>
              <a:t> advantage claimed here for consciousness, or for METADYN versus other theories of consciousness: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The METADYN proposal does NOT banish the possibility that, in a given ecological niche and a given type of conscious organism evolved for that niche, there could not be / have been non-conscious organisms or artefacts with comparable or superior capabilities in that niche </a:t>
            </a:r>
            <a:r>
              <a:rPr lang="en-GB" sz="2000" b="1" i="1" dirty="0">
                <a:solidFill>
                  <a:schemeClr val="accent6">
                    <a:lumMod val="50000"/>
                  </a:schemeClr>
                </a:solidFill>
              </a:rPr>
              <a:t>during their own lifetimes </a:t>
            </a: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(perhaps evolved for the niche, or parachuted into it), </a:t>
            </a:r>
          </a:p>
          <a:p>
            <a:pPr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perhaps by having a non-conscious, non-meta-causal analogue of the Paradoxical Quality of Discomfort.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accent6">
                    <a:lumMod val="50000"/>
                  </a:schemeClr>
                </a:solidFill>
              </a:rPr>
              <a:t>The METADYN proposal is NOT claimed to banish the possibility that a non-meta-causal theory of consciousness could provide the Paradoxical Quality of Discomfort</a:t>
            </a:r>
            <a:r>
              <a:rPr lang="en-GB" sz="2000" b="1" dirty="0">
                <a:solidFill>
                  <a:srgbClr val="00B050"/>
                </a:solidFill>
              </a:rPr>
              <a:t>,</a:t>
            </a:r>
          </a:p>
          <a:p>
            <a:pPr lvl="1">
              <a:spcBef>
                <a:spcPts val="20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GB" sz="1800" b="1" dirty="0">
                <a:solidFill>
                  <a:srgbClr val="00B050"/>
                </a:solidFill>
              </a:rPr>
              <a:t>though arguably it would be more difficult to obtain there</a:t>
            </a:r>
          </a:p>
        </p:txBody>
      </p:sp>
    </p:spTree>
    <p:extLst>
      <p:ext uri="{BB962C8B-B14F-4D97-AF65-F5344CB8AC3E}">
        <p14:creationId xmlns:p14="http://schemas.microsoft.com/office/powerpoint/2010/main" val="379279427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97898" y="4141768"/>
            <a:ext cx="4762133" cy="1476059"/>
          </a:xfrm>
          <a:prstGeom prst="roundRect">
            <a:avLst/>
          </a:prstGeom>
          <a:solidFill>
            <a:srgbClr val="8FE2FF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5700396" y="2404930"/>
            <a:ext cx="3311795" cy="1808884"/>
          </a:xfrm>
          <a:prstGeom prst="ellipse">
            <a:avLst/>
          </a:prstGeom>
          <a:solidFill>
            <a:srgbClr val="FFFF00">
              <a:alpha val="71765"/>
            </a:srgbClr>
          </a:solid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5389" y="604541"/>
            <a:ext cx="3906514" cy="1146189"/>
          </a:xfrm>
          <a:prstGeom prst="roundRect">
            <a:avLst/>
          </a:prstGeom>
          <a:solidFill>
            <a:srgbClr val="8FE2FF">
              <a:alpha val="71765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097436" y="2605233"/>
            <a:ext cx="3311795" cy="1323439"/>
          </a:xfrm>
          <a:prstGeom prst="ellipse">
            <a:avLst/>
          </a:prstGeom>
          <a:solidFill>
            <a:srgbClr val="8FE2FF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701" y="2714144"/>
            <a:ext cx="2901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0"/>
              </a:spcBef>
              <a:spcAft>
                <a:spcPts val="500"/>
              </a:spcAft>
            </a:pPr>
            <a:r>
              <a:rPr lang="en-GB" sz="1800" b="1" dirty="0">
                <a:solidFill>
                  <a:srgbClr val="C00000"/>
                </a:solidFill>
              </a:rPr>
              <a:t>This, radically, being PHYSICALLY REIFIED as PART OF PHYSICAL STATE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388" y="604542"/>
            <a:ext cx="39065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/>
              <a:t>Causation/dynamics:</a:t>
            </a:r>
            <a:r>
              <a:rPr lang="en-GB" sz="2000" dirty="0"/>
              <a:t> </a:t>
            </a:r>
          </a:p>
          <a:p>
            <a:pPr algn="ctr">
              <a:defRPr/>
            </a:pPr>
            <a:r>
              <a:rPr lang="en-GB" sz="2000" b="1" dirty="0"/>
              <a:t>considered</a:t>
            </a:r>
          </a:p>
          <a:p>
            <a:pPr algn="ctr">
              <a:defRPr/>
            </a:pPr>
            <a:r>
              <a:rPr lang="en-GB" sz="2000" b="1" dirty="0"/>
              <a:t>AT A BASIC PHYSICAL LEVEL</a:t>
            </a:r>
            <a:endParaRPr lang="en-GB" sz="20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2815" y="2605233"/>
            <a:ext cx="2981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/>
              <a:t>the continuous “becoming” or “pushing forward” of state through time</a:t>
            </a:r>
            <a:endParaRPr lang="en-GB" sz="2000" b="1" dirty="0">
              <a:latin typeface="+mn-lt"/>
            </a:endParaRPr>
          </a:p>
        </p:txBody>
      </p:sp>
      <p:sp>
        <p:nvSpPr>
          <p:cNvPr id="15" name="Block Arc 14"/>
          <p:cNvSpPr/>
          <p:nvPr/>
        </p:nvSpPr>
        <p:spPr>
          <a:xfrm rot="16200000">
            <a:off x="-24290" y="1799261"/>
            <a:ext cx="2179358" cy="936105"/>
          </a:xfrm>
          <a:prstGeom prst="blockArc">
            <a:avLst>
              <a:gd name="adj1" fmla="val 10776367"/>
              <a:gd name="adj2" fmla="val 0"/>
              <a:gd name="adj3" fmla="val 25000"/>
            </a:avLst>
          </a:prstGeom>
          <a:solidFill>
            <a:srgbClr val="C4B7D3">
              <a:alpha val="72000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Equal 15"/>
          <p:cNvSpPr/>
          <p:nvPr/>
        </p:nvSpPr>
        <p:spPr>
          <a:xfrm>
            <a:off x="97899" y="1985277"/>
            <a:ext cx="576064" cy="473298"/>
          </a:xfrm>
          <a:prstGeom prst="mathEqual">
            <a:avLst/>
          </a:prstGeom>
          <a:solidFill>
            <a:srgbClr val="C4B7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4419985" y="3356993"/>
            <a:ext cx="1280409" cy="0"/>
          </a:xfrm>
          <a:prstGeom prst="line">
            <a:avLst/>
          </a:prstGeom>
          <a:noFill/>
          <a:ln w="101600" cmpd="sng">
            <a:solidFill>
              <a:srgbClr val="C0000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229462" y="4353897"/>
            <a:ext cx="46305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/>
              <a:t>the way </a:t>
            </a:r>
            <a:r>
              <a:rPr lang="en-GB" sz="2000" b="1" i="1" dirty="0"/>
              <a:t>the state at a time  is produced by states leading right up to that time</a:t>
            </a:r>
            <a:endParaRPr lang="en-GB" sz="2000" dirty="0">
              <a:latin typeface="+mn-lt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1533442" y="3717032"/>
            <a:ext cx="0" cy="415940"/>
          </a:xfrm>
          <a:prstGeom prst="line">
            <a:avLst/>
          </a:prstGeom>
          <a:noFill/>
          <a:ln w="152400" cmpd="dbl">
            <a:solidFill>
              <a:srgbClr val="7030A0"/>
            </a:solidFill>
            <a:prstDash val="solid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03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70643" y="-1"/>
            <a:ext cx="3661682" cy="16696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GB" altLang="en-US" sz="3600" i="1" dirty="0">
                <a:solidFill>
                  <a:srgbClr val="A205CD"/>
                </a:solidFill>
              </a:rPr>
              <a:t>The Distinctive Feature of</a:t>
            </a:r>
          </a:p>
          <a:p>
            <a:pPr algn="r" eaLnBrk="1" hangingPunct="1"/>
            <a:r>
              <a:rPr lang="en-GB" altLang="en-US" sz="3600" i="1" dirty="0">
                <a:solidFill>
                  <a:srgbClr val="A205CD"/>
                </a:solidFill>
              </a:rPr>
              <a:t> METADYN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97859" y="1955157"/>
            <a:ext cx="3282443" cy="107547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725326" y="1965048"/>
            <a:ext cx="33016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/>
              <a:t>CONSCIOUSNESS</a:t>
            </a:r>
            <a:r>
              <a:rPr lang="en-GB" sz="2000" dirty="0"/>
              <a:t> </a:t>
            </a:r>
          </a:p>
          <a:p>
            <a:pPr algn="ctr">
              <a:defRPr/>
            </a:pPr>
            <a:r>
              <a:rPr lang="en-GB" sz="2000" dirty="0"/>
              <a:t>in a non-</a:t>
            </a:r>
            <a:r>
              <a:rPr lang="en-GB" sz="2000" dirty="0" err="1"/>
              <a:t>egological</a:t>
            </a:r>
            <a:r>
              <a:rPr lang="en-GB" sz="2000" dirty="0"/>
              <a:t>, </a:t>
            </a:r>
          </a:p>
          <a:p>
            <a:pPr algn="ctr">
              <a:defRPr/>
            </a:pPr>
            <a:r>
              <a:rPr lang="en-GB" sz="2000" dirty="0"/>
              <a:t>pre-reflective base form</a:t>
            </a:r>
            <a:endParaRPr lang="en-GB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27784" y="4005064"/>
            <a:ext cx="3252518" cy="1075477"/>
          </a:xfrm>
          <a:prstGeom prst="roundRect">
            <a:avLst/>
          </a:prstGeom>
          <a:solidFill>
            <a:srgbClr val="00EE6C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755250" y="4014955"/>
            <a:ext cx="29810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/>
              <a:t>META-DYNAMICS </a:t>
            </a:r>
          </a:p>
          <a:p>
            <a:pPr algn="ctr">
              <a:defRPr/>
            </a:pPr>
            <a:r>
              <a:rPr lang="en-GB" sz="2000" b="1" dirty="0"/>
              <a:t>or </a:t>
            </a:r>
          </a:p>
          <a:p>
            <a:pPr algn="ctr">
              <a:defRPr/>
            </a:pPr>
            <a:r>
              <a:rPr lang="en-GB" sz="2000" b="1" dirty="0"/>
              <a:t>“META-CAUSATION”</a:t>
            </a:r>
            <a:endParaRPr lang="en-GB" sz="20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25118" y="3108167"/>
            <a:ext cx="4320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200" b="1" i="1" dirty="0">
                <a:solidFill>
                  <a:schemeClr val="accent6">
                    <a:lumMod val="75000"/>
                  </a:schemeClr>
                </a:solidFill>
              </a:rPr>
              <a:t>constituted of some suitable arrangement (partly TBD) of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sz="22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Block Arc 14"/>
          <p:cNvSpPr/>
          <p:nvPr/>
        </p:nvSpPr>
        <p:spPr>
          <a:xfrm rot="16200000">
            <a:off x="1572906" y="3029781"/>
            <a:ext cx="2049907" cy="936104"/>
          </a:xfrm>
          <a:prstGeom prst="blockArc">
            <a:avLst>
              <a:gd name="adj1" fmla="val 10776367"/>
              <a:gd name="adj2" fmla="val 0"/>
              <a:gd name="adj3" fmla="val 25000"/>
            </a:avLst>
          </a:prstGeom>
          <a:solidFill>
            <a:srgbClr val="C4B7D3">
              <a:alpha val="72000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Equal 15"/>
          <p:cNvSpPr/>
          <p:nvPr/>
        </p:nvSpPr>
        <p:spPr>
          <a:xfrm>
            <a:off x="1631304" y="3318559"/>
            <a:ext cx="576064" cy="473298"/>
          </a:xfrm>
          <a:prstGeom prst="mathEqual">
            <a:avLst/>
          </a:prstGeom>
          <a:solidFill>
            <a:srgbClr val="C4B7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84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41581"/>
            <a:ext cx="828092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More Paradox …</a:t>
            </a:r>
            <a:endParaRPr lang="en-GB" altLang="en-US" sz="3200" i="1" dirty="0">
              <a:solidFill>
                <a:srgbClr val="FF000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0048" y="1088740"/>
            <a:ext cx="8534400" cy="4680520"/>
          </a:xfrm>
        </p:spPr>
        <p:txBody>
          <a:bodyPr/>
          <a:lstStyle/>
          <a:p>
            <a:pPr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The </a:t>
            </a:r>
            <a:r>
              <a:rPr lang="en-GB" sz="1800" b="1" dirty="0">
                <a:solidFill>
                  <a:schemeClr val="accent6"/>
                </a:solidFill>
              </a:rPr>
              <a:t>auto-suppression</a:t>
            </a:r>
            <a:r>
              <a:rPr lang="en-GB" sz="1800" dirty="0"/>
              <a:t> is in part </a:t>
            </a:r>
            <a:r>
              <a:rPr lang="en-GB" sz="1800" b="1" dirty="0">
                <a:solidFill>
                  <a:schemeClr val="accent6"/>
                </a:solidFill>
              </a:rPr>
              <a:t>suppression of that very auto-suppression </a:t>
            </a:r>
            <a:r>
              <a:rPr lang="en-GB" sz="1800" dirty="0"/>
              <a:t>–</a:t>
            </a:r>
          </a:p>
          <a:p>
            <a:pPr algn="ctr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i="1" dirty="0"/>
              <a:t>discomfort involves its own auto-suppression</a:t>
            </a:r>
            <a:r>
              <a:rPr lang="en-GB" sz="1800" dirty="0"/>
              <a:t>.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In one and the same action of self-suppression,</a:t>
            </a:r>
          </a:p>
          <a:p>
            <a:pPr algn="ctr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dirty="0"/>
              <a:t>the process is </a:t>
            </a:r>
            <a:r>
              <a:rPr lang="en-GB" sz="1800" b="1" i="1" dirty="0"/>
              <a:t>damaging itself AND</a:t>
            </a:r>
            <a:r>
              <a:rPr lang="en-GB" sz="1800" dirty="0"/>
              <a:t> </a:t>
            </a:r>
            <a:r>
              <a:rPr lang="en-GB" sz="1800" b="1" i="1" dirty="0"/>
              <a:t>protecting itself from this auto-damaging</a:t>
            </a:r>
            <a:r>
              <a:rPr lang="en-GB" sz="1800" dirty="0"/>
              <a:t>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</a:pPr>
            <a:endParaRPr lang="en-GB" sz="1800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endParaRPr lang="en-GB" sz="1800" dirty="0"/>
          </a:p>
          <a:p>
            <a:pPr>
              <a:spcBef>
                <a:spcPts val="1000"/>
              </a:spcBef>
              <a:spcAft>
                <a:spcPts val="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9013182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Going </a:t>
            </a:r>
            <a:r>
              <a:rPr lang="en-GB" altLang="en-US" sz="2400" i="1">
                <a:solidFill>
                  <a:srgbClr val="0070C0"/>
                </a:solidFill>
              </a:rPr>
              <a:t>to Sleep, etc.</a:t>
            </a:r>
            <a:endParaRPr lang="en-GB" altLang="en-US" sz="2400" i="1" dirty="0">
              <a:solidFill>
                <a:srgbClr val="0070C0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7877" y="908720"/>
            <a:ext cx="8534400" cy="5544616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A conscious system can naturally fall asleep, be made non-conscious by general anaesthesia, and so forth.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These are ways for the meta-causal whirl to come to a stop,</a:t>
            </a:r>
            <a:r>
              <a:rPr lang="en-GB" altLang="en-US" sz="1800" b="1" i="1" dirty="0"/>
              <a:t> without added discomfort within that stopping</a:t>
            </a:r>
            <a:r>
              <a:rPr lang="en-GB" altLang="en-US" sz="1800" dirty="0"/>
              <a:t>, and possibly even in the face of  considerable existing discomfort.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I claim that such stopping is </a:t>
            </a:r>
            <a:r>
              <a:rPr lang="en-GB" altLang="en-US" sz="1800" b="1" i="1" dirty="0"/>
              <a:t>not</a:t>
            </a:r>
            <a:r>
              <a:rPr lang="en-GB" altLang="en-US" sz="1800" dirty="0"/>
              <a:t> because of meta-causation trying to stop the whirl going round. It’s only meta-causation </a:t>
            </a:r>
            <a:r>
              <a:rPr lang="en-GB" altLang="en-US" sz="1800" b="1" i="1" dirty="0"/>
              <a:t>acting directly upon meta-causing </a:t>
            </a:r>
            <a:r>
              <a:rPr lang="en-GB" altLang="en-US" sz="1800" dirty="0"/>
              <a:t>that can constitute discomfort (or comfort). There are other reasons for the </a:t>
            </a:r>
            <a:r>
              <a:rPr lang="en-GB" altLang="en-US" sz="1800" dirty="0" err="1"/>
              <a:t>whilr</a:t>
            </a:r>
            <a:r>
              <a:rPr lang="en-GB" altLang="en-US" sz="1800" dirty="0"/>
              <a:t> to stop: the substrate for the meta-</a:t>
            </a:r>
            <a:r>
              <a:rPr lang="en-GB" altLang="en-US" sz="1800" dirty="0" err="1"/>
              <a:t>coasuation</a:t>
            </a:r>
            <a:r>
              <a:rPr lang="en-GB" altLang="en-US" sz="1800" dirty="0"/>
              <a:t> could be modulated in some way, e.g. by chemical modulation of within-neuron sensitivities. Or the ordinary </a:t>
            </a:r>
            <a:r>
              <a:rPr lang="en-GB" altLang="en-US" sz="1800" dirty="0" err="1"/>
              <a:t>causings</a:t>
            </a:r>
            <a:r>
              <a:rPr lang="en-GB" altLang="en-US" sz="1800" dirty="0"/>
              <a:t> that are within the causes in the meta-</a:t>
            </a:r>
            <a:r>
              <a:rPr lang="en-GB" altLang="en-US" sz="1800" dirty="0" err="1"/>
              <a:t>causings</a:t>
            </a:r>
            <a:r>
              <a:rPr lang="en-GB" altLang="en-US" sz="1800" dirty="0"/>
              <a:t> could be suppressed.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It would even be possible for the whirl to </a:t>
            </a:r>
            <a:r>
              <a:rPr lang="en-GB" altLang="en-US" sz="1800" dirty="0" err="1"/>
              <a:t>sotp</a:t>
            </a:r>
            <a:r>
              <a:rPr lang="en-GB" altLang="en-US" sz="1800" dirty="0"/>
              <a:t> entirely because of internal dynamics, not because of any external influence. The auto-sustenance tendency above is only a tendency.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Relatedly, one can be distracted from discomfort while remaining conscious. </a:t>
            </a:r>
            <a:r>
              <a:rPr lang="en-GB" altLang="en-US" sz="1800" dirty="0" err="1"/>
              <a:t>Hedre</a:t>
            </a:r>
            <a:r>
              <a:rPr lang="en-GB" altLang="en-US" sz="1800" dirty="0"/>
              <a:t> the auto-destruction pressure is removed because intense operations that are also in the whirl have an effects such as above, e.g. suppressing certain ordinary </a:t>
            </a:r>
            <a:r>
              <a:rPr lang="en-GB" altLang="en-US" sz="1800" dirty="0" err="1"/>
              <a:t>causings</a:t>
            </a:r>
            <a:r>
              <a:rPr lang="en-GB" altLang="en-US" sz="1800" dirty="0"/>
              <a:t>, or performing suitable chemical modulation of sensitivities.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757905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436714"/>
          </a:xfrm>
        </p:spPr>
        <p:txBody>
          <a:bodyPr/>
          <a:lstStyle/>
          <a:p>
            <a:pPr algn="l" eaLnBrk="1" hangingPunct="1"/>
            <a:r>
              <a:rPr lang="en-GB" altLang="en-US" sz="2800" dirty="0"/>
              <a:t>Thrust, </a:t>
            </a:r>
            <a:r>
              <a:rPr lang="en-GB" altLang="en-US" sz="2800" dirty="0" err="1"/>
              <a:t>contd</a:t>
            </a:r>
            <a:endParaRPr lang="en-GB" alt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64704"/>
            <a:ext cx="8784976" cy="5976664"/>
          </a:xfrm>
        </p:spPr>
        <p:txBody>
          <a:bodyPr/>
          <a:lstStyle/>
          <a:p>
            <a:pPr marL="0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A205CD"/>
                </a:solidFill>
                <a:sym typeface="Wingdings" panose="05000000000000000000" pitchFamily="2" charset="2"/>
              </a:rPr>
              <a:t>Crux of the advantages on evolutionary viability </a:t>
            </a:r>
            <a:r>
              <a:rPr lang="en-GB" sz="2000" dirty="0">
                <a:sym typeface="Wingdings" panose="05000000000000000000" pitchFamily="2" charset="2"/>
              </a:rPr>
              <a:t>(= achievability &amp; persistence)</a:t>
            </a:r>
          </a:p>
          <a:p>
            <a:pPr marL="40005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dirty="0">
                <a:sym typeface="Wingdings" panose="05000000000000000000" pitchFamily="2" charset="2"/>
              </a:rPr>
              <a:t>for conscious over non-conscious organisms, given METADYN,</a:t>
            </a:r>
          </a:p>
          <a:p>
            <a:pPr marL="400050" lvl="1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dirty="0">
                <a:sym typeface="Wingdings" panose="05000000000000000000" pitchFamily="2" charset="2"/>
              </a:rPr>
              <a:t>and for METADYN over other theories of consciousness:</a:t>
            </a:r>
          </a:p>
          <a:p>
            <a:pPr lvl="1"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i="1" dirty="0">
                <a:solidFill>
                  <a:srgbClr val="0070C0"/>
                </a:solidFill>
                <a:sym typeface="Wingdings" panose="05000000000000000000" pitchFamily="2" charset="2"/>
              </a:rPr>
              <a:t>PARADOXICAL AUTO-PROTECTIVE PROPERTY of DISCOMFORT: </a:t>
            </a:r>
          </a:p>
          <a:p>
            <a:pPr lvl="1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i="1" dirty="0">
                <a:solidFill>
                  <a:srgbClr val="0070C0"/>
                </a:solidFill>
                <a:sym typeface="Wingdings" panose="05000000000000000000" pitchFamily="2" charset="2"/>
              </a:rPr>
              <a:t>Ad hoc attempts by the organism to suppress or ignore discomfort, without mitigating/removing/avoiding its cause, ironically tend to WORSEN it.</a:t>
            </a:r>
          </a:p>
          <a:p>
            <a:pPr lvl="1"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Although a non-meta-causal realization of this property of discomfort [or of some non-conscious functional analogue] may be possible</a:t>
            </a:r>
            <a:r>
              <a:rPr lang="en-GB" sz="1800" b="1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</a:p>
          <a:p>
            <a:pPr lvl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A205CD"/>
                </a:solidFill>
                <a:sym typeface="Wingdings" panose="05000000000000000000" pitchFamily="2" charset="2"/>
              </a:rPr>
              <a:t>METADYN’s meta-causal version gives an evolutionary advantage largely because of the </a:t>
            </a:r>
            <a:r>
              <a:rPr lang="en-GB" sz="1800" b="1" i="1" dirty="0">
                <a:solidFill>
                  <a:srgbClr val="00B050"/>
                </a:solidFill>
                <a:sym typeface="Wingdings" panose="05000000000000000000" pitchFamily="2" charset="2"/>
              </a:rPr>
              <a:t>specialness of meta-causation </a:t>
            </a:r>
            <a:r>
              <a:rPr lang="en-GB" sz="1800" b="1" dirty="0">
                <a:solidFill>
                  <a:srgbClr val="A205CD"/>
                </a:solidFill>
                <a:sym typeface="Wingdings" panose="05000000000000000000" pitchFamily="2" charset="2"/>
              </a:rPr>
              <a:t>as opposed to ordinary causation, allowing evolution to treat it distinctively.</a:t>
            </a:r>
          </a:p>
          <a:p>
            <a:pPr lvl="1">
              <a:spcBef>
                <a:spcPts val="2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[[also: meta-causation provides extra causal directness]]</a:t>
            </a:r>
          </a:p>
        </p:txBody>
      </p:sp>
    </p:spTree>
    <p:extLst>
      <p:ext uri="{BB962C8B-B14F-4D97-AF65-F5344CB8AC3E}">
        <p14:creationId xmlns:p14="http://schemas.microsoft.com/office/powerpoint/2010/main" val="370923020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Evolution of Consciousness, </a:t>
            </a:r>
            <a:r>
              <a:rPr lang="en-GB" altLang="en-US" sz="2400" i="1" dirty="0" err="1">
                <a:solidFill>
                  <a:srgbClr val="0070C0"/>
                </a:solidFill>
              </a:rPr>
              <a:t>contd</a:t>
            </a:r>
            <a:r>
              <a:rPr lang="en-GB" altLang="en-US" sz="2400" i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692696"/>
            <a:ext cx="8534400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>
                <a:solidFill>
                  <a:schemeClr val="accent6"/>
                </a:solidFill>
              </a:rPr>
              <a:t>PROPOSAL PART 3 [NEW]: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Enhanced Adaptive Value of Comfort </a:t>
            </a:r>
            <a:r>
              <a:rPr lang="en-GB" altLang="en-US" sz="1800" b="1" i="1" dirty="0">
                <a:solidFill>
                  <a:srgbClr val="0070C0"/>
                </a:solidFill>
              </a:rPr>
              <a:t>versus </a:t>
            </a:r>
            <a:r>
              <a:rPr lang="en-GB" altLang="en-US" sz="1800" b="1" dirty="0">
                <a:solidFill>
                  <a:srgbClr val="0070C0"/>
                </a:solidFill>
              </a:rPr>
              <a:t>analogous non-conscious precursors: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/>
              <a:t>Partly following Nicholas Humphrey [REF] here, although unlike him I’m not an illusionist about consciousness: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organism seeks pleasure [comfort] for its own sake, and this indirectly helps survival.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dirty="0"/>
              <a:t>But I don’t see why his proposal couldn’t hold in an non-conscious system (with respect to some non-conscious analogue of comfort).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–"/>
              <a:defRPr/>
            </a:pPr>
            <a:r>
              <a:rPr lang="en-GB" altLang="en-US" sz="1800" b="1" dirty="0">
                <a:solidFill>
                  <a:schemeClr val="accent6"/>
                </a:solidFill>
              </a:rPr>
              <a:t>I propose instead</a:t>
            </a:r>
            <a:r>
              <a:rPr lang="en-GB" altLang="en-US" sz="1800" dirty="0"/>
              <a:t> that once the adaptive value of discomfort arises,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comfort-seeking is a natural accompaniment</a:t>
            </a:r>
            <a:r>
              <a:rPr lang="en-GB" altLang="en-US" sz="1800" dirty="0"/>
              <a:t> and provides additional adaptive value.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/>
                </a:solidFill>
              </a:rPr>
              <a:t>NB: </a:t>
            </a:r>
            <a:r>
              <a:rPr lang="en-GB" altLang="en-US" sz="1800" dirty="0"/>
              <a:t>Comfort is not resistant to disruption in the way discomfort is.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/>
                </a:solidFill>
              </a:rPr>
              <a:t>NB:</a:t>
            </a:r>
            <a:r>
              <a:rPr lang="en-GB" altLang="en-US" sz="1800" dirty="0"/>
              <a:t> Possibly, discomfort and comfort could sometimes/often coexist and even be inextricably combined.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altLang="en-US" sz="1800" dirty="0"/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altLang="en-US" sz="1800" dirty="0"/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2161398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C00000"/>
                </a:solidFill>
              </a:rPr>
              <a:t>((EXTRA)) Comparison to the non-conscious Case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05677"/>
            <a:ext cx="8534400" cy="5688632"/>
          </a:xfrm>
        </p:spPr>
        <p:txBody>
          <a:bodyPr/>
          <a:lstStyle/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B050"/>
                </a:solidFill>
              </a:rPr>
              <a:t>The discomfort will be MORE DIFFICULT to suppress by internal action than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analogous negative feedback in a non-conscious system.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B050"/>
                </a:solidFill>
              </a:rPr>
              <a:t>Why more difficult? :-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The meta-causation constituting consciousness is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physically fundamental and is not a matter of componential system structure</a:t>
            </a:r>
            <a:r>
              <a:rPr lang="en-GB" sz="1800" dirty="0"/>
              <a:t> in any ordinary sense of component (neuron, signalling pathway, part of an activity pattern, etc.). The meta-causal auto-sensitivity in consciousness is </a:t>
            </a:r>
            <a:r>
              <a:rPr lang="en-GB" sz="1800" b="1" i="1" dirty="0">
                <a:solidFill>
                  <a:schemeClr val="accent6">
                    <a:lumMod val="50000"/>
                  </a:schemeClr>
                </a:solidFill>
              </a:rPr>
              <a:t>unmediated</a:t>
            </a:r>
            <a:r>
              <a:rPr lang="en-GB" sz="1800" i="1" dirty="0"/>
              <a:t> </a:t>
            </a:r>
            <a:r>
              <a:rPr lang="en-GB" sz="1800" dirty="0"/>
              <a:t>sensitivity, making it </a:t>
            </a:r>
            <a:r>
              <a:rPr lang="en-GB" sz="1800" b="1" dirty="0">
                <a:solidFill>
                  <a:srgbClr val="00B050"/>
                </a:solidFill>
              </a:rPr>
              <a:t>more difficult </a:t>
            </a:r>
            <a:r>
              <a:rPr lang="en-GB" sz="1800" dirty="0"/>
              <a:t>to interrupt or suppress than other forms of internal influence.</a:t>
            </a:r>
          </a:p>
        </p:txBody>
      </p:sp>
    </p:spTree>
    <p:extLst>
      <p:ext uri="{BB962C8B-B14F-4D97-AF65-F5344CB8AC3E}">
        <p14:creationId xmlns:p14="http://schemas.microsoft.com/office/powerpoint/2010/main" val="34459185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CAVEAT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2704" y="1412776"/>
            <a:ext cx="8534400" cy="2304256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above only appeals to meta-causation in general, not to a special sort of meta-causal arrangement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So it leaves open the possibility that the evolutionary advantage mentioned could be obtained by a meta-causal but non-conscious being.</a:t>
            </a:r>
          </a:p>
        </p:txBody>
      </p:sp>
    </p:spTree>
    <p:extLst>
      <p:ext uri="{BB962C8B-B14F-4D97-AF65-F5344CB8AC3E}">
        <p14:creationId xmlns:p14="http://schemas.microsoft.com/office/powerpoint/2010/main" val="253249188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5679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FULLER</a:t>
            </a:r>
          </a:p>
        </p:txBody>
      </p:sp>
    </p:spTree>
    <p:extLst>
      <p:ext uri="{BB962C8B-B14F-4D97-AF65-F5344CB8AC3E}">
        <p14:creationId xmlns:p14="http://schemas.microsoft.com/office/powerpoint/2010/main" val="369156699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Pre-Reflective Self-Consciousness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534400" cy="5688632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>
                <a:solidFill>
                  <a:srgbClr val="CC6600"/>
                </a:solidFill>
              </a:rPr>
              <a:t>A long-standing, common idea, though in many variants, and contentious: </a:t>
            </a:r>
          </a:p>
          <a:p>
            <a:pPr lvl="1" algn="r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[e.g., </a:t>
            </a:r>
            <a:r>
              <a:rPr lang="en-GB" sz="1600" dirty="0" err="1"/>
              <a:t>Ciaunica</a:t>
            </a:r>
            <a:r>
              <a:rPr lang="en-GB" sz="1600" dirty="0"/>
              <a:t> &amp; </a:t>
            </a:r>
            <a:r>
              <a:rPr lang="en-GB" sz="1600" dirty="0" err="1"/>
              <a:t>Crucianelli</a:t>
            </a:r>
            <a:r>
              <a:rPr lang="en-GB" sz="1600" dirty="0"/>
              <a:t> 2019, </a:t>
            </a:r>
            <a:r>
              <a:rPr lang="en-GB" altLang="en-US" sz="1600" dirty="0"/>
              <a:t>Gallagher &amp; </a:t>
            </a:r>
            <a:r>
              <a:rPr lang="en-GB" altLang="en-US" sz="1600" dirty="0" err="1"/>
              <a:t>Zahavi</a:t>
            </a:r>
            <a:r>
              <a:rPr lang="en-GB" altLang="en-US" sz="1600" dirty="0"/>
              <a:t> 2015, </a:t>
            </a:r>
            <a:r>
              <a:rPr lang="en-GB" altLang="en-US" sz="1600" dirty="0" err="1"/>
              <a:t>Guillot</a:t>
            </a:r>
            <a:r>
              <a:rPr lang="en-GB" altLang="en-US" sz="1600" dirty="0"/>
              <a:t> 2017, </a:t>
            </a:r>
            <a:r>
              <a:rPr lang="en-GB" altLang="en-US" sz="1600" dirty="0" err="1"/>
              <a:t>Kriegel</a:t>
            </a:r>
            <a:r>
              <a:rPr lang="en-GB" altLang="en-US" sz="1600" dirty="0"/>
              <a:t> 2009, </a:t>
            </a:r>
          </a:p>
          <a:p>
            <a:pPr lvl="1" algn="r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600" dirty="0" err="1"/>
              <a:t>Sebastián</a:t>
            </a:r>
            <a:r>
              <a:rPr lang="en-GB" sz="1600" dirty="0"/>
              <a:t> 2012, </a:t>
            </a:r>
            <a:r>
              <a:rPr lang="en-GB" altLang="en-US" sz="1600" dirty="0" err="1"/>
              <a:t>Zahavi</a:t>
            </a:r>
            <a:r>
              <a:rPr lang="en-GB" altLang="en-US" sz="1600" dirty="0"/>
              <a:t> 2005; going back at least to phenomenologists such as Sartre]: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olidFill>
                  <a:srgbClr val="0070C0"/>
                </a:solidFill>
              </a:rPr>
              <a:t>Every experience (episode of consciousness) continuously involves, constitutively, some sort of </a:t>
            </a:r>
            <a:r>
              <a:rPr lang="en-GB" altLang="en-US" sz="1800" b="1" i="1" dirty="0">
                <a:solidFill>
                  <a:srgbClr val="FF0000"/>
                </a:solidFill>
              </a:rPr>
              <a:t>pre-reflective</a:t>
            </a:r>
            <a:r>
              <a:rPr lang="en-GB" altLang="en-US" sz="1800" b="1" i="1" dirty="0">
                <a:solidFill>
                  <a:srgbClr val="0070C0"/>
                </a:solidFill>
              </a:rPr>
              <a:t> self-consciousness (PRSC) , </a:t>
            </a:r>
            <a:r>
              <a:rPr lang="en-GB" altLang="en-US" sz="1800" dirty="0">
                <a:solidFill>
                  <a:srgbClr val="0070C0"/>
                </a:solidFill>
              </a:rPr>
              <a:t>as a minimal core of consciousness.</a:t>
            </a:r>
            <a:endParaRPr lang="en-GB" altLang="en-US" sz="1800" b="1" i="1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E.g., when we [consciously] perceive a red patch, there is also as (perhaps peripheral) part of this </a:t>
            </a:r>
            <a:r>
              <a:rPr lang="en-GB" altLang="en-US" sz="1600" b="1" dirty="0">
                <a:solidFill>
                  <a:srgbClr val="0070C0"/>
                </a:solidFill>
              </a:rPr>
              <a:t>a consciousness of the experience ((the episode of consciousness)) itself, </a:t>
            </a:r>
            <a:r>
              <a:rPr lang="en-GB" altLang="en-US" sz="1600" dirty="0"/>
              <a:t>and (variously) of our own selves as conducting it, of “for-me-ness” or “mine-ness”, of …</a:t>
            </a:r>
          </a:p>
          <a:p>
            <a:pPr eaLnBrk="1" hangingPunct="1">
              <a:spcBef>
                <a:spcPts val="4000"/>
              </a:spcBef>
              <a:buFont typeface="Calibri" pitchFamily="34" charset="0"/>
              <a:buChar char="•"/>
              <a:defRPr/>
            </a:pPr>
            <a:r>
              <a:rPr lang="en-GB" altLang="en-US" sz="1800" dirty="0">
                <a:solidFill>
                  <a:srgbClr val="FF0000"/>
                </a:solidFill>
              </a:rPr>
              <a:t>PRE-REFLECTIVE</a:t>
            </a:r>
            <a:r>
              <a:rPr lang="en-GB" altLang="en-US" sz="1800" dirty="0">
                <a:solidFill>
                  <a:srgbClr val="0070C0"/>
                </a:solidFill>
              </a:rPr>
              <a:t>/NON-REFLECTIVE/PRE-PREDICATIVE/NON-CONCEPTUAL quality:</a:t>
            </a:r>
            <a:r>
              <a:rPr lang="en-GB" altLang="en-US" sz="1800" dirty="0"/>
              <a:t>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>
                <a:solidFill>
                  <a:srgbClr val="FF0000"/>
                </a:solidFill>
              </a:rPr>
              <a:t>it doesn’t involve concepts, propositions, etc.: </a:t>
            </a:r>
          </a:p>
          <a:p>
            <a:pPr lvl="1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e.g. doesn’t involve thinking of the experience </a:t>
            </a:r>
            <a:r>
              <a:rPr lang="en-GB" altLang="en-US" sz="1800" b="1" i="1" dirty="0">
                <a:solidFill>
                  <a:srgbClr val="FF0000"/>
                </a:solidFill>
              </a:rPr>
              <a:t>as</a:t>
            </a:r>
            <a:r>
              <a:rPr lang="en-GB" altLang="en-US" sz="1800" i="1" dirty="0"/>
              <a:t> </a:t>
            </a:r>
            <a:r>
              <a:rPr lang="en-GB" altLang="en-US" sz="1800" dirty="0"/>
              <a:t>an experience, or thinking of oneself </a:t>
            </a:r>
            <a:r>
              <a:rPr lang="en-GB" altLang="en-US" sz="1800" b="1" i="1" dirty="0">
                <a:solidFill>
                  <a:srgbClr val="FF0000"/>
                </a:solidFill>
              </a:rPr>
              <a:t>as</a:t>
            </a:r>
            <a:r>
              <a:rPr lang="en-GB" altLang="en-US" sz="1800" dirty="0"/>
              <a:t> an experiencing subject, or thinking </a:t>
            </a:r>
            <a:r>
              <a:rPr lang="en-GB" altLang="en-US" sz="1800" b="1" i="1" dirty="0">
                <a:solidFill>
                  <a:srgbClr val="FF0000"/>
                </a:solidFill>
              </a:rPr>
              <a:t>tha</a:t>
            </a:r>
            <a:r>
              <a:rPr lang="en-GB" altLang="en-US" sz="1800" i="1" dirty="0"/>
              <a:t>t</a:t>
            </a:r>
            <a:r>
              <a:rPr lang="en-GB" altLang="en-US" sz="1800" dirty="0"/>
              <a:t> one is experiencing, or</a:t>
            </a:r>
            <a:r>
              <a:rPr lang="en-GB" altLang="en-US" sz="1800" b="1" dirty="0">
                <a:solidFill>
                  <a:srgbClr val="FF0000"/>
                </a:solidFill>
              </a:rPr>
              <a:t> </a:t>
            </a:r>
            <a:r>
              <a:rPr lang="en-GB" altLang="en-US" sz="1800" b="1" i="1" dirty="0">
                <a:solidFill>
                  <a:srgbClr val="FF0000"/>
                </a:solidFill>
              </a:rPr>
              <a:t>that</a:t>
            </a:r>
            <a:r>
              <a:rPr lang="en-GB" altLang="en-US" sz="1800" b="1" dirty="0">
                <a:solidFill>
                  <a:srgbClr val="FF0000"/>
                </a:solidFill>
              </a:rPr>
              <a:t> </a:t>
            </a:r>
            <a:r>
              <a:rPr lang="en-GB" altLang="en-US" sz="1800" dirty="0"/>
              <a:t>one is a subject.</a:t>
            </a:r>
          </a:p>
        </p:txBody>
      </p:sp>
    </p:spTree>
    <p:extLst>
      <p:ext uri="{BB962C8B-B14F-4D97-AF65-F5344CB8AC3E}">
        <p14:creationId xmlns:p14="http://schemas.microsoft.com/office/powerpoint/2010/main" val="187194815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55260" y="5216212"/>
            <a:ext cx="4980785" cy="1013075"/>
          </a:xfrm>
          <a:prstGeom prst="ellipse">
            <a:avLst/>
          </a:prstGeom>
          <a:solidFill>
            <a:srgbClr val="FFFF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270643" y="-1"/>
            <a:ext cx="3661682" cy="16696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r>
              <a:rPr lang="en-GB" altLang="en-US" sz="3600" i="1" dirty="0">
                <a:solidFill>
                  <a:srgbClr val="A205CD"/>
                </a:solidFill>
              </a:rPr>
              <a:t>The Distinctive Feature of</a:t>
            </a:r>
          </a:p>
          <a:p>
            <a:pPr algn="r" eaLnBrk="1" hangingPunct="1"/>
            <a:r>
              <a:rPr lang="en-GB" altLang="en-US" sz="3600" i="1" dirty="0">
                <a:solidFill>
                  <a:srgbClr val="A205CD"/>
                </a:solidFill>
              </a:rPr>
              <a:t> METADYN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47465" y="370824"/>
            <a:ext cx="3282443" cy="107547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74932" y="380715"/>
            <a:ext cx="33016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/>
              <a:t>CONSCIOUSNESS</a:t>
            </a:r>
            <a:r>
              <a:rPr lang="en-GB" sz="2000" dirty="0"/>
              <a:t> </a:t>
            </a:r>
          </a:p>
          <a:p>
            <a:pPr algn="ctr">
              <a:defRPr/>
            </a:pPr>
            <a:r>
              <a:rPr lang="en-GB" sz="2000" dirty="0"/>
              <a:t>in a non-</a:t>
            </a:r>
            <a:r>
              <a:rPr lang="en-GB" sz="2000" dirty="0" err="1"/>
              <a:t>egological</a:t>
            </a:r>
            <a:r>
              <a:rPr lang="en-GB" sz="2000" dirty="0"/>
              <a:t>, </a:t>
            </a:r>
          </a:p>
          <a:p>
            <a:pPr algn="ctr">
              <a:defRPr/>
            </a:pPr>
            <a:r>
              <a:rPr lang="en-GB" sz="2000" dirty="0"/>
              <a:t>pre-reflective base form</a:t>
            </a:r>
            <a:endParaRPr lang="en-GB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77390" y="2420731"/>
            <a:ext cx="3252518" cy="1075477"/>
          </a:xfrm>
          <a:prstGeom prst="roundRect">
            <a:avLst/>
          </a:prstGeom>
          <a:solidFill>
            <a:srgbClr val="00EE6C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204856" y="2430622"/>
            <a:ext cx="29810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/>
              <a:t>META-DYNAMICS </a:t>
            </a:r>
          </a:p>
          <a:p>
            <a:pPr algn="ctr">
              <a:defRPr/>
            </a:pPr>
            <a:r>
              <a:rPr lang="en-GB" sz="2000" b="1" dirty="0"/>
              <a:t>or </a:t>
            </a:r>
          </a:p>
          <a:p>
            <a:pPr algn="ctr">
              <a:defRPr/>
            </a:pPr>
            <a:r>
              <a:rPr lang="en-GB" sz="2000" b="1" dirty="0"/>
              <a:t>“META-CAUSATION”</a:t>
            </a:r>
            <a:endParaRPr lang="en-GB" sz="2000" b="1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4724" y="1523834"/>
            <a:ext cx="4320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200" b="1" i="1" dirty="0">
                <a:solidFill>
                  <a:schemeClr val="accent6">
                    <a:lumMod val="75000"/>
                  </a:schemeClr>
                </a:solidFill>
              </a:rPr>
              <a:t>constituted of some suitable arrangement (partly TBD) of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GB" sz="22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Block Arc 14"/>
          <p:cNvSpPr/>
          <p:nvPr/>
        </p:nvSpPr>
        <p:spPr>
          <a:xfrm rot="16200000">
            <a:off x="22512" y="1445448"/>
            <a:ext cx="2049907" cy="936104"/>
          </a:xfrm>
          <a:prstGeom prst="blockArc">
            <a:avLst>
              <a:gd name="adj1" fmla="val 10776367"/>
              <a:gd name="adj2" fmla="val 0"/>
              <a:gd name="adj3" fmla="val 25000"/>
            </a:avLst>
          </a:prstGeom>
          <a:solidFill>
            <a:srgbClr val="C4B7D3">
              <a:alpha val="72000"/>
            </a:srgb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Equal 15"/>
          <p:cNvSpPr/>
          <p:nvPr/>
        </p:nvSpPr>
        <p:spPr>
          <a:xfrm>
            <a:off x="80910" y="1734226"/>
            <a:ext cx="576064" cy="473298"/>
          </a:xfrm>
          <a:prstGeom prst="mathEqual">
            <a:avLst/>
          </a:prstGeom>
          <a:solidFill>
            <a:srgbClr val="C4B7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91949" y="3583350"/>
            <a:ext cx="3831883" cy="1669619"/>
          </a:xfrm>
          <a:prstGeom prst="roundRect">
            <a:avLst/>
          </a:prstGeom>
          <a:solidFill>
            <a:srgbClr val="D6F808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091950" y="3624790"/>
            <a:ext cx="39092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/>
              <a:t>“HIGHER-ORDER” </a:t>
            </a:r>
          </a:p>
          <a:p>
            <a:pPr algn="ctr">
              <a:defRPr/>
            </a:pPr>
            <a:r>
              <a:rPr lang="en-GB" sz="2000" b="1" dirty="0"/>
              <a:t>CAUSATION:</a:t>
            </a:r>
          </a:p>
          <a:p>
            <a:pPr>
              <a:defRPr/>
            </a:pPr>
            <a:r>
              <a:rPr lang="en-GB" sz="2000" b="1" dirty="0"/>
              <a:t> </a:t>
            </a:r>
            <a:r>
              <a:rPr lang="en-GB" sz="2000" b="1" i="1" dirty="0"/>
              <a:t>causing itself</a:t>
            </a:r>
            <a:r>
              <a:rPr lang="en-GB" sz="2000" dirty="0"/>
              <a:t>  has </a:t>
            </a:r>
          </a:p>
          <a:p>
            <a:pPr algn="ctr">
              <a:defRPr/>
            </a:pPr>
            <a:r>
              <a:rPr lang="en-GB" sz="2000" dirty="0"/>
              <a:t>casual power </a:t>
            </a:r>
          </a:p>
          <a:p>
            <a:pPr algn="r">
              <a:defRPr/>
            </a:pPr>
            <a:r>
              <a:rPr lang="en-GB" sz="2000" dirty="0"/>
              <a:t>or sensitivity</a:t>
            </a:r>
            <a:endParaRPr lang="en-GB" sz="20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4041876" y="3200934"/>
            <a:ext cx="1972801" cy="555144"/>
          </a:xfrm>
          <a:prstGeom prst="line">
            <a:avLst/>
          </a:prstGeom>
          <a:noFill/>
          <a:ln w="152400" cmpd="dbl">
            <a:solidFill>
              <a:srgbClr val="7030A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368942" y="5364034"/>
            <a:ext cx="46163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latin typeface="+mn-lt"/>
              </a:rPr>
              <a:t>“John’s causing the accident </a:t>
            </a:r>
          </a:p>
          <a:p>
            <a:pPr algn="ctr">
              <a:defRPr/>
            </a:pPr>
            <a:r>
              <a:rPr lang="en-GB" sz="2000" b="1" dirty="0">
                <a:solidFill>
                  <a:srgbClr val="00B050"/>
                </a:solidFill>
                <a:latin typeface="+mn-lt"/>
              </a:rPr>
              <a:t>caused</a:t>
            </a:r>
            <a:r>
              <a:rPr lang="en-GB" sz="2000" b="1" dirty="0">
                <a:latin typeface="+mn-lt"/>
              </a:rPr>
              <a:t> him to be arrested”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V="1">
            <a:off x="1835697" y="4837609"/>
            <a:ext cx="4543190" cy="566215"/>
          </a:xfrm>
          <a:prstGeom prst="line">
            <a:avLst/>
          </a:prstGeom>
          <a:noFill/>
          <a:ln w="152400" cmpd="dbl">
            <a:solidFill>
              <a:srgbClr val="7030A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234666" y="4597095"/>
            <a:ext cx="1462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2000" b="1" dirty="0">
                <a:solidFill>
                  <a:srgbClr val="7030A0"/>
                </a:solidFill>
              </a:rPr>
              <a:t>intuitively</a:t>
            </a:r>
          </a:p>
        </p:txBody>
      </p:sp>
      <p:sp>
        <p:nvSpPr>
          <p:cNvPr id="24" name="Oval 23"/>
          <p:cNvSpPr/>
          <p:nvPr/>
        </p:nvSpPr>
        <p:spPr>
          <a:xfrm>
            <a:off x="3851920" y="5848465"/>
            <a:ext cx="5187094" cy="878739"/>
          </a:xfrm>
          <a:prstGeom prst="ellipse">
            <a:avLst/>
          </a:prstGeom>
          <a:solidFill>
            <a:srgbClr val="FFFF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2000" dirty="0">
              <a:solidFill>
                <a:srgbClr val="821B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85196" y="5933891"/>
            <a:ext cx="4812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b="1" dirty="0">
                <a:latin typeface="+mn-lt"/>
              </a:rPr>
              <a:t>“His distraction </a:t>
            </a:r>
            <a:r>
              <a:rPr lang="en-GB" sz="2000" b="1" dirty="0">
                <a:solidFill>
                  <a:srgbClr val="00B050"/>
                </a:solidFill>
                <a:latin typeface="+mn-lt"/>
              </a:rPr>
              <a:t>caused</a:t>
            </a:r>
            <a:r>
              <a:rPr lang="en-GB" sz="2000" b="1" dirty="0">
                <a:latin typeface="+mn-lt"/>
              </a:rPr>
              <a:t> </a:t>
            </a:r>
          </a:p>
          <a:p>
            <a:pPr algn="r">
              <a:defRPr/>
            </a:pPr>
            <a:r>
              <a:rPr lang="en-GB" sz="2000" b="1" dirty="0">
                <a:latin typeface="+mn-lt"/>
              </a:rPr>
              <a:t>his causing of the accident”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7101484" y="5100488"/>
            <a:ext cx="1214932" cy="1187346"/>
          </a:xfrm>
          <a:prstGeom prst="line">
            <a:avLst/>
          </a:prstGeom>
          <a:noFill/>
          <a:ln w="152400" cmpd="dbl">
            <a:solidFill>
              <a:srgbClr val="7030A0"/>
            </a:solidFill>
            <a:prstDash val="sysDot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V="1">
            <a:off x="1729372" y="5982289"/>
            <a:ext cx="0" cy="423799"/>
          </a:xfrm>
          <a:prstGeom prst="line">
            <a:avLst/>
          </a:prstGeom>
          <a:noFill/>
          <a:ln w="76200" cmpd="sng">
            <a:solidFill>
              <a:srgbClr val="00B050"/>
            </a:solidFill>
            <a:prstDash val="solid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183107" y="6286035"/>
            <a:ext cx="2051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B050"/>
                </a:solidFill>
              </a:rPr>
              <a:t>meta-causation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3059832" y="6229286"/>
            <a:ext cx="3096344" cy="270446"/>
          </a:xfrm>
          <a:prstGeom prst="line">
            <a:avLst/>
          </a:prstGeom>
          <a:noFill/>
          <a:ln w="76200" cmpd="sng">
            <a:solidFill>
              <a:srgbClr val="00B050"/>
            </a:solidFill>
            <a:prstDash val="solid"/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71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1008112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Difficulty of </a:t>
            </a:r>
            <a:r>
              <a:rPr lang="en-GB" altLang="en-US" sz="2400" i="1" dirty="0">
                <a:solidFill>
                  <a:srgbClr val="FF0000"/>
                </a:solidFill>
              </a:rPr>
              <a:t>SUPPRESSING Discomfort </a:t>
            </a:r>
            <a:r>
              <a:rPr lang="en-GB" altLang="en-US" sz="2400" i="1" dirty="0">
                <a:solidFill>
                  <a:srgbClr val="A205CD"/>
                </a:solidFill>
              </a:rPr>
              <a:t>under METADYN</a:t>
            </a:r>
            <a:r>
              <a:rPr lang="en-GB" altLang="en-US" sz="2400" i="1" dirty="0">
                <a:solidFill>
                  <a:srgbClr val="0070C0"/>
                </a:solidFill>
              </a:rPr>
              <a:t>: </a:t>
            </a:r>
            <a:br>
              <a:rPr lang="en-GB" altLang="en-US" sz="2400" i="1" dirty="0">
                <a:solidFill>
                  <a:srgbClr val="0070C0"/>
                </a:solidFill>
              </a:rPr>
            </a:br>
            <a:r>
              <a:rPr lang="en-GB" altLang="en-US" sz="2400" i="1" dirty="0">
                <a:solidFill>
                  <a:srgbClr val="0070C0"/>
                </a:solidFill>
              </a:rPr>
              <a:t>Sharpening the Paradox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2704" y="1127380"/>
            <a:ext cx="8636496" cy="5253947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By </a:t>
            </a:r>
            <a:r>
              <a:rPr lang="en-GB" sz="1800" b="1" i="1" dirty="0">
                <a:solidFill>
                  <a:srgbClr val="A205CD"/>
                </a:solidFill>
              </a:rPr>
              <a:t>Ad Hoc Action Inclusion,</a:t>
            </a:r>
            <a:r>
              <a:rPr lang="en-GB" sz="1800" dirty="0"/>
              <a:t> an AD HOC attempt to </a:t>
            </a:r>
            <a:r>
              <a:rPr lang="en-GB" sz="1800" b="1" dirty="0">
                <a:solidFill>
                  <a:srgbClr val="FF0000"/>
                </a:solidFill>
              </a:rPr>
              <a:t>SUPPRESS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discomfort would normally be a  marked (internal and) meta-causal attempt to (partially) 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suppress</a:t>
            </a:r>
            <a:r>
              <a:rPr lang="en-GB" sz="1800" b="1" dirty="0">
                <a:solidFill>
                  <a:schemeClr val="accent6"/>
                </a:solidFill>
              </a:rPr>
              <a:t> </a:t>
            </a:r>
            <a:r>
              <a:rPr lang="en-GB" sz="1800" b="1" dirty="0">
                <a:solidFill>
                  <a:srgbClr val="00B050"/>
                </a:solidFill>
              </a:rPr>
              <a:t>the meta-causal whirl</a:t>
            </a:r>
            <a:r>
              <a:rPr lang="en-GB" sz="1800" dirty="0"/>
              <a:t>, 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and, therefore, </a:t>
            </a:r>
            <a:r>
              <a:rPr lang="en-GB" sz="1800" b="1" dirty="0">
                <a:solidFill>
                  <a:srgbClr val="0070C0"/>
                </a:solidFill>
              </a:rPr>
              <a:t>paradoxically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FF0000"/>
                </a:solidFill>
              </a:rPr>
              <a:t>would itself tend to be a form of discomfort, maintaining or increasing overall discomfort</a:t>
            </a:r>
            <a:r>
              <a:rPr lang="en-GB" sz="1800" dirty="0"/>
              <a:t>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endParaRPr lang="en-GB" sz="1800" b="1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((FULLER: )) Also, suppression pressure on the whirl creates, in particular,  suppression pressure on its own auto-suppression, thus helping auto-sustenance!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/>
              <a:t>So, </a:t>
            </a:r>
            <a:r>
              <a:rPr lang="en-GB" sz="1800" b="1" i="1" dirty="0">
                <a:solidFill>
                  <a:srgbClr val="FF0000"/>
                </a:solidFill>
              </a:rPr>
              <a:t>  successful AD-HOC DISCOMFORT-SUPPRESSION is </a:t>
            </a:r>
            <a:r>
              <a:rPr lang="en-GB" sz="1800" b="1" i="1" dirty="0">
                <a:solidFill>
                  <a:srgbClr val="00B050"/>
                </a:solidFill>
              </a:rPr>
              <a:t>difficult for the organism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B050"/>
                </a:solidFill>
              </a:rPr>
              <a:t>(and successful </a:t>
            </a:r>
            <a:r>
              <a:rPr lang="en-GB" sz="1800" b="1" i="1" dirty="0">
                <a:solidFill>
                  <a:srgbClr val="FF4B4B"/>
                </a:solidFill>
              </a:rPr>
              <a:t>AD-HOC DISCOMFORT-IGN</a:t>
            </a:r>
            <a:r>
              <a:rPr lang="en-GB" sz="1800" b="1" i="1" dirty="0">
                <a:solidFill>
                  <a:srgbClr val="FF4B4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GB" sz="1800" b="1" i="1" dirty="0">
                <a:solidFill>
                  <a:srgbClr val="FF4B4B"/>
                </a:solidFill>
              </a:rPr>
              <a:t>RING </a:t>
            </a:r>
            <a:r>
              <a:rPr lang="en-GB" sz="1800" b="1" i="1" dirty="0">
                <a:solidFill>
                  <a:srgbClr val="00B050"/>
                </a:solidFill>
              </a:rPr>
              <a:t>is similarly made difficult).</a:t>
            </a:r>
          </a:p>
        </p:txBody>
      </p:sp>
    </p:spTree>
    <p:extLst>
      <p:ext uri="{BB962C8B-B14F-4D97-AF65-F5344CB8AC3E}">
        <p14:creationId xmlns:p14="http://schemas.microsoft.com/office/powerpoint/2010/main" val="1163686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sz="2400" i="1" dirty="0">
                <a:solidFill>
                  <a:srgbClr val="00B050"/>
                </a:solidFill>
              </a:rPr>
              <a:t>Evolutionary Advantage 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over 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the Non-Conscious Case, </a:t>
            </a:r>
            <a:r>
              <a:rPr lang="en-GB" altLang="en-US" sz="2400" i="1" dirty="0" err="1">
                <a:solidFill>
                  <a:schemeClr val="accent6">
                    <a:lumMod val="50000"/>
                  </a:schemeClr>
                </a:solidFill>
              </a:rPr>
              <a:t>contd</a:t>
            </a:r>
            <a:endParaRPr lang="en-GB" alt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534400" cy="3960440"/>
          </a:xfrm>
        </p:spPr>
        <p:txBody>
          <a:bodyPr/>
          <a:lstStyle/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In the non-meta-causal case, simple mutations, etc. that are otherwise beneficial could easily corrupt the provisions for such distinctions.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By contrast,  the meta-causal whirl could be based on special physiological features that can be handled by evolution differently from ordinary physiological features.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This is much as evolution must have the ability to achieve and keep special mechanisms such as the production of endogenous opiates that do de-cause harm-signalling in extreme circumstances.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((FULLER</a:t>
            </a:r>
            <a:r>
              <a:rPr lang="en-GB" sz="1800" dirty="0">
                <a:sym typeface="Wingdings" panose="05000000000000000000" pitchFamily="2" charset="2"/>
              </a:rPr>
              <a:t>: )) </a:t>
            </a:r>
            <a:r>
              <a:rPr lang="en-GB" sz="1800" dirty="0"/>
              <a:t>It would be more difficult, in the meta-causal case, for quick adaptations to upset the very nature of discomfited meta-causal whirls, with their inherent protection against suppression.</a:t>
            </a:r>
          </a:p>
        </p:txBody>
      </p:sp>
    </p:spTree>
    <p:extLst>
      <p:ext uri="{BB962C8B-B14F-4D97-AF65-F5344CB8AC3E}">
        <p14:creationId xmlns:p14="http://schemas.microsoft.com/office/powerpoint/2010/main" val="237111596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Non-Conscious Simulation of</a:t>
            </a:r>
            <a:r>
              <a:rPr lang="en-GB" altLang="en-US" sz="2400" i="1" dirty="0">
                <a:solidFill>
                  <a:srgbClr val="0070C0"/>
                </a:solidFill>
              </a:rPr>
              <a:t> </a:t>
            </a:r>
            <a:r>
              <a:rPr lang="en-GB" altLang="en-US" sz="2400" i="1" dirty="0">
                <a:solidFill>
                  <a:srgbClr val="A205CD"/>
                </a:solidFill>
              </a:rPr>
              <a:t>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6072" y="692696"/>
            <a:ext cx="8534400" cy="5832648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b="1" i="1" dirty="0">
                <a:solidFill>
                  <a:srgbClr val="A205CD"/>
                </a:solidFill>
              </a:rPr>
              <a:t>Given METADYN: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Presumably, the brain of </a:t>
            </a:r>
            <a:r>
              <a:rPr lang="en-GB" altLang="en-US" sz="1800" dirty="0">
                <a:solidFill>
                  <a:srgbClr val="A205CD"/>
                </a:solidFill>
              </a:rPr>
              <a:t>any given type of conscious organism</a:t>
            </a:r>
            <a:r>
              <a:rPr lang="en-GB" altLang="en-US" sz="1800" dirty="0"/>
              <a:t>, such as </a:t>
            </a:r>
            <a:r>
              <a:rPr lang="en-GB" altLang="en-US" sz="1800" dirty="0">
                <a:solidFill>
                  <a:srgbClr val="A205CD"/>
                </a:solidFill>
              </a:rPr>
              <a:t>SQUIRRELS</a:t>
            </a:r>
            <a:r>
              <a:rPr lang="en-GB" altLang="en-US" sz="1800" dirty="0"/>
              <a:t>,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can, in principle, be simulated </a:t>
            </a:r>
            <a:r>
              <a:rPr lang="en-GB" altLang="en-US" sz="1800" dirty="0"/>
              <a:t>by a computer program running on a computer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whose own operation does not involve a physical meta-causal whirl.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The simulating computer would not contain any consciousness.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For simplicity, let’s assume: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-- the computer doesn’t involve meta-causation at all;</a:t>
            </a:r>
          </a:p>
          <a:p>
            <a:pPr marL="108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-- the consciousness of biological organisms lies entirely in brains.</a:t>
            </a:r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So, non-conscious simulation of consciousness is possible in AT LEAST one way.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To make things difficult for METADYN’s evolutionary claims</a:t>
            </a:r>
            <a:r>
              <a:rPr lang="en-GB" altLang="en-US" sz="1800" dirty="0"/>
              <a:t>, suppose further: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BIOLOGICALLY-REALIZED, REAL-TIME non-meta-causal (hence non-conscious) simulation of conscious brains (under METADYN)  is possible. 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In principle, it could even be a biological version of an (incredibly fast) computer as above.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9682578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NATURAL case: Poor Evolutionary Persistence (?)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692696"/>
            <a:ext cx="8534400" cy="5976664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THE BRAIN-SIMULATION ABILITY IS </a:t>
            </a:r>
            <a:r>
              <a:rPr lang="en-GB" altLang="en-US" sz="1800" b="1" dirty="0">
                <a:solidFill>
                  <a:srgbClr val="FF0000"/>
                </a:solidFill>
              </a:rPr>
              <a:t>VERY BRITTLE</a:t>
            </a:r>
            <a:r>
              <a:rPr lang="en-GB" altLang="en-US" sz="1800" b="1" dirty="0"/>
              <a:t> </a:t>
            </a:r>
            <a:r>
              <a:rPr lang="en-GB" altLang="en-US" sz="1800" dirty="0"/>
              <a:t>under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NATURAL procreation</a:t>
            </a:r>
            <a:r>
              <a:rPr lang="en-GB" altLang="en-US" sz="1800" dirty="0"/>
              <a:t>.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The procreation process is entirely blind to the nature of what is simulated.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There’s no reason to think that  a simulated natural baby that arises would be related in a natural evolutionary way to the natural adult squirrels simulated by the zombie parents.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Simple adaptations (through DNA mutation and crossover, etc.) </a:t>
            </a: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could</a:t>
            </a:r>
            <a:r>
              <a:rPr lang="en-GB" altLang="en-US" sz="1800" dirty="0"/>
              <a:t> have massive effects on the simulation, and </a:t>
            </a: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may </a:t>
            </a:r>
            <a:r>
              <a:rPr lang="en-GB" altLang="en-US" sz="1800" dirty="0"/>
              <a:t>even prevent it simulating anything of interest.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Because, e.g.: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bits and pieces in a </a:t>
            </a:r>
            <a:r>
              <a:rPr lang="en-GB" altLang="en-US" sz="1800" dirty="0" err="1"/>
              <a:t>zombrain</a:t>
            </a:r>
            <a:r>
              <a:rPr lang="en-GB" altLang="en-US" sz="1800" dirty="0"/>
              <a:t> </a:t>
            </a: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GB" altLang="en-US" sz="1800" dirty="0"/>
              <a:t> be analogous to generic bits and pieces in a computer (memory registers, basic logic devices), used in simulating many unrelated aspects of the natural brain, so a localized corruption some such pieces, not massively disturbing the </a:t>
            </a:r>
            <a:r>
              <a:rPr lang="en-GB" altLang="en-US" sz="1800" dirty="0" err="1"/>
              <a:t>zombrain</a:t>
            </a:r>
            <a:r>
              <a:rPr lang="en-GB" altLang="en-US" sz="1800" dirty="0"/>
              <a:t> in its own right,  could have massive, disruptive, unsystematic effects on the simulated brain.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Also recall:  </a:t>
            </a:r>
            <a:r>
              <a:rPr lang="en-GB" altLang="en-US" sz="1800" b="1" i="1" dirty="0">
                <a:solidFill>
                  <a:srgbClr val="00B050"/>
                </a:solidFill>
              </a:rPr>
              <a:t>evolution treating meta-causal mechanisms specially</a:t>
            </a:r>
            <a:r>
              <a:rPr lang="en-GB" altLang="en-US" sz="1800" dirty="0">
                <a:solidFill>
                  <a:srgbClr val="00B050"/>
                </a:solidFill>
              </a:rPr>
              <a:t>: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meta-causal / ordinary-causal distinction is not directly reflected in any comparable difference in the simulat</a:t>
            </a:r>
            <a:r>
              <a:rPr lang="en-GB" altLang="en-US" sz="1800" b="1" i="1" dirty="0"/>
              <a:t>ing</a:t>
            </a:r>
            <a:r>
              <a:rPr lang="en-GB" altLang="en-US" sz="1800" dirty="0"/>
              <a:t> mechanisms, which just simulate various dynamical equations.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So, </a:t>
            </a:r>
            <a:r>
              <a:rPr lang="en-GB" altLang="en-US" sz="1800" b="1" dirty="0">
                <a:solidFill>
                  <a:srgbClr val="FF0000"/>
                </a:solidFill>
              </a:rPr>
              <a:t>difficult for </a:t>
            </a:r>
            <a:r>
              <a:rPr lang="en-GB" altLang="en-US" sz="1800" dirty="0"/>
              <a:t>zombie procreation to treat the simulated meta-causal mechanisms specially, in comparison to procreation of natural, conscious squirrels. </a:t>
            </a:r>
          </a:p>
        </p:txBody>
      </p:sp>
    </p:spTree>
    <p:extLst>
      <p:ext uri="{BB962C8B-B14F-4D97-AF65-F5344CB8AC3E}">
        <p14:creationId xmlns:p14="http://schemas.microsoft.com/office/powerpoint/2010/main" val="36624062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6632"/>
            <a:ext cx="8534400" cy="6624736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2400" b="1" i="1" dirty="0"/>
              <a:t>Basic Observations about Harms etc</a:t>
            </a:r>
            <a:endParaRPr lang="en-GB" sz="2000" dirty="0"/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sz="1800" dirty="0"/>
              <a:t>Let </a:t>
            </a:r>
            <a:r>
              <a:rPr lang="en-GB" sz="1800" b="1" dirty="0">
                <a:solidFill>
                  <a:srgbClr val="FF0000"/>
                </a:solidFill>
              </a:rPr>
              <a:t>“harm alarms” </a:t>
            </a:r>
            <a:r>
              <a:rPr lang="en-GB" sz="1800" b="1" dirty="0"/>
              <a:t>or</a:t>
            </a:r>
            <a:r>
              <a:rPr lang="en-GB" sz="1800" b="1" dirty="0">
                <a:solidFill>
                  <a:srgbClr val="FF0000"/>
                </a:solidFill>
              </a:rPr>
              <a:t> “</a:t>
            </a:r>
            <a:r>
              <a:rPr lang="en-GB" sz="1800" b="1" dirty="0" err="1">
                <a:solidFill>
                  <a:srgbClr val="FF0000"/>
                </a:solidFill>
              </a:rPr>
              <a:t>halarms</a:t>
            </a:r>
            <a:r>
              <a:rPr lang="en-GB" sz="1800" b="1" dirty="0">
                <a:solidFill>
                  <a:srgbClr val="FF0000"/>
                </a:solidFill>
              </a:rPr>
              <a:t>” </a:t>
            </a:r>
            <a:r>
              <a:rPr lang="en-GB" sz="1800" dirty="0"/>
              <a:t>be internal states/processes that arise specifically when an organism is undergoing some harm or potential harm, external or internal.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1800" dirty="0" err="1"/>
              <a:t>Halarms</a:t>
            </a:r>
            <a:r>
              <a:rPr lang="en-GB" sz="1800" dirty="0"/>
              <a:t> may be </a:t>
            </a:r>
          </a:p>
          <a:p>
            <a:pPr marL="360000" indent="0" eaLnBrk="1" hangingPunct="1">
              <a:spcBef>
                <a:spcPts val="1000"/>
              </a:spcBef>
              <a:buNone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non-conscious (i.e., not consciously felt),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or</a:t>
            </a:r>
            <a:r>
              <a:rPr lang="en-GB" sz="1800" dirty="0">
                <a:solidFill>
                  <a:srgbClr val="00B050"/>
                </a:solidFill>
              </a:rPr>
              <a:t> </a:t>
            </a:r>
          </a:p>
          <a:p>
            <a:pPr marL="360000" indent="0" eaLnBrk="1" hangingPunct="1">
              <a:spcBef>
                <a:spcPts val="500"/>
              </a:spcBef>
              <a:buNone/>
              <a:defRPr/>
            </a:pPr>
            <a:r>
              <a:rPr lang="en-GB" sz="1800" b="1" dirty="0">
                <a:solidFill>
                  <a:srgbClr val="0070C0"/>
                </a:solidFill>
              </a:rPr>
              <a:t>conscious in the form of PAIN or other DISCOMFORT</a:t>
            </a:r>
            <a:r>
              <a:rPr lang="en-GB" sz="1800" dirty="0">
                <a:solidFill>
                  <a:srgbClr val="A205CD"/>
                </a:solidFill>
              </a:rPr>
              <a:t>.</a:t>
            </a:r>
            <a:endParaRPr lang="en-GB" sz="1800" dirty="0"/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sz="1800" b="1" i="1" dirty="0"/>
              <a:t>IN EITHER CASE (</a:t>
            </a:r>
            <a:r>
              <a:rPr lang="en-GB" sz="1800" b="1" i="1" dirty="0">
                <a:solidFill>
                  <a:schemeClr val="accent6">
                    <a:lumMod val="50000"/>
                  </a:schemeClr>
                </a:solidFill>
              </a:rPr>
              <a:t>non-conscious</a:t>
            </a:r>
            <a:r>
              <a:rPr lang="en-GB" sz="1800" b="1" i="1" dirty="0"/>
              <a:t> or </a:t>
            </a:r>
            <a:r>
              <a:rPr lang="en-GB" sz="1800" b="1" i="1" dirty="0">
                <a:solidFill>
                  <a:srgbClr val="0070C0"/>
                </a:solidFill>
              </a:rPr>
              <a:t>conscious</a:t>
            </a:r>
            <a:r>
              <a:rPr lang="en-GB" sz="1800" b="1" i="1" dirty="0"/>
              <a:t>):</a:t>
            </a:r>
          </a:p>
          <a:p>
            <a:pPr marL="0" indent="0" eaLnBrk="1" hangingPunct="1">
              <a:spcBef>
                <a:spcPts val="500"/>
              </a:spcBef>
              <a:buNone/>
              <a:defRPr/>
            </a:pPr>
            <a:r>
              <a:rPr lang="en-GB" sz="1800" b="1" i="1" dirty="0"/>
              <a:t>When organisms can’t quickly </a:t>
            </a:r>
          </a:p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en-GB" sz="1800" b="1" i="1" dirty="0"/>
              <a:t>mitigate/suppress/avoid </a:t>
            </a:r>
            <a:r>
              <a:rPr lang="en-GB" sz="1800" b="1" i="1" dirty="0">
                <a:solidFill>
                  <a:srgbClr val="0070C0"/>
                </a:solidFill>
              </a:rPr>
              <a:t>the harmful situation</a:t>
            </a:r>
            <a:r>
              <a:rPr lang="en-GB" sz="1800" b="1" i="1" dirty="0"/>
              <a:t>, or </a:t>
            </a:r>
            <a:r>
              <a:rPr lang="en-GB" sz="1800" b="1" i="1" dirty="0">
                <a:solidFill>
                  <a:srgbClr val="0070C0"/>
                </a:solidFill>
              </a:rPr>
              <a:t>tend to the harmed body part</a:t>
            </a:r>
            <a:r>
              <a:rPr lang="en-GB" sz="1800" b="1" i="1" dirty="0"/>
              <a:t>,  etc., 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sz="1800" dirty="0"/>
              <a:t>it would be </a:t>
            </a:r>
            <a:r>
              <a:rPr lang="en-GB" sz="1800" b="1" dirty="0">
                <a:solidFill>
                  <a:srgbClr val="FF0000"/>
                </a:solidFill>
              </a:rPr>
              <a:t>DANGEROUS, </a:t>
            </a:r>
            <a:r>
              <a:rPr lang="en-GB" sz="1800" dirty="0"/>
              <a:t>hence </a:t>
            </a:r>
            <a:r>
              <a:rPr lang="en-GB" sz="1800" b="1" dirty="0">
                <a:solidFill>
                  <a:srgbClr val="FF0000"/>
                </a:solidFill>
              </a:rPr>
              <a:t>MAL-ADAPTIVE, </a:t>
            </a:r>
            <a:r>
              <a:rPr lang="en-GB" sz="1800" dirty="0"/>
              <a:t> for them to be </a:t>
            </a:r>
            <a:r>
              <a:rPr lang="en-GB" sz="1800" b="1" dirty="0">
                <a:solidFill>
                  <a:srgbClr val="FF0000"/>
                </a:solidFill>
              </a:rPr>
              <a:t>able easily &amp; quickly </a:t>
            </a:r>
            <a:r>
              <a:rPr lang="en-GB" sz="1800" dirty="0"/>
              <a:t>to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DE-CAUSE</a:t>
            </a:r>
            <a:r>
              <a:rPr lang="en-GB" sz="1800" dirty="0"/>
              <a:t>   </a:t>
            </a:r>
            <a:r>
              <a:rPr lang="en-GB" sz="1800" b="1" dirty="0">
                <a:solidFill>
                  <a:srgbClr val="0070C0"/>
                </a:solidFill>
              </a:rPr>
              <a:t>the </a:t>
            </a:r>
            <a:r>
              <a:rPr lang="en-GB" sz="1800" b="1" dirty="0" err="1">
                <a:solidFill>
                  <a:srgbClr val="0070C0"/>
                </a:solidFill>
              </a:rPr>
              <a:t>halarm</a:t>
            </a:r>
            <a:r>
              <a:rPr lang="en-GB" sz="1800" dirty="0"/>
              <a:t> by inhibiting PERCEPTUAL PATHWAYS leading to it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SUPPRESS   </a:t>
            </a:r>
            <a:r>
              <a:rPr lang="en-GB" sz="1800" b="1" dirty="0">
                <a:solidFill>
                  <a:srgbClr val="0070C0"/>
                </a:solidFill>
              </a:rPr>
              <a:t>the </a:t>
            </a:r>
            <a:r>
              <a:rPr lang="en-GB" sz="1800" b="1" dirty="0" err="1">
                <a:solidFill>
                  <a:srgbClr val="0070C0"/>
                </a:solidFill>
              </a:rPr>
              <a:t>halarm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/>
              <a:t>IN ITSELF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b="1" dirty="0">
                <a:solidFill>
                  <a:srgbClr val="FF0000"/>
                </a:solidFill>
              </a:rPr>
              <a:t>IGNORE       </a:t>
            </a:r>
            <a:r>
              <a:rPr lang="en-GB" sz="1800" b="1" dirty="0">
                <a:solidFill>
                  <a:srgbClr val="0070C0"/>
                </a:solidFill>
              </a:rPr>
              <a:t>the </a:t>
            </a:r>
            <a:r>
              <a:rPr lang="en-GB" sz="1800" b="1" dirty="0" err="1">
                <a:solidFill>
                  <a:srgbClr val="0070C0"/>
                </a:solidFill>
              </a:rPr>
              <a:t>halarm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/>
              <a:t>incl. by INTERFERING WITH ITS LINKAGE TO ACTION CONTROL.</a:t>
            </a:r>
          </a:p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sz="1800" b="1" i="1" dirty="0"/>
              <a:t>A COMPLICATION: </a:t>
            </a:r>
          </a:p>
          <a:p>
            <a:pPr marL="0" indent="0" eaLnBrk="1" hangingPunct="1">
              <a:spcBef>
                <a:spcPts val="500"/>
              </a:spcBef>
              <a:buNone/>
              <a:defRPr/>
            </a:pPr>
            <a:r>
              <a:rPr lang="en-GB" sz="1800" dirty="0"/>
              <a:t>We need to allow for sleep cycles, mitigation of discomfort by distraction, effect of general anaesthetics (natural or administered), etc. </a:t>
            </a:r>
          </a:p>
        </p:txBody>
      </p:sp>
    </p:spTree>
    <p:extLst>
      <p:ext uri="{BB962C8B-B14F-4D97-AF65-F5344CB8AC3E}">
        <p14:creationId xmlns:p14="http://schemas.microsoft.com/office/powerpoint/2010/main" val="37019289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241177" y="332656"/>
            <a:ext cx="8229600" cy="1296144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Font typeface="Arial" charset="0"/>
              <a:buNone/>
            </a:pPr>
            <a:r>
              <a:rPr lang="en-GB" altLang="en-US" sz="3600" i="1" dirty="0"/>
              <a:t>Appendix:</a:t>
            </a:r>
          </a:p>
          <a:p>
            <a:pPr marL="0" indent="0" algn="ctr">
              <a:spcBef>
                <a:spcPts val="0"/>
              </a:spcBef>
              <a:buFont typeface="Arial" charset="0"/>
              <a:buNone/>
            </a:pPr>
            <a:r>
              <a:rPr lang="en-GB" altLang="en-US" sz="3600" dirty="0">
                <a:solidFill>
                  <a:schemeClr val="accent6">
                    <a:lumMod val="50000"/>
                  </a:schemeClr>
                </a:solidFill>
              </a:rPr>
              <a:t>The Problem of Simulative Zombies</a:t>
            </a:r>
            <a:endParaRPr lang="en-GB" altLang="en-US" sz="3600" dirty="0"/>
          </a:p>
        </p:txBody>
      </p:sp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2416E80F-A303-8988-E61A-55C7A2C63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936224"/>
            <a:ext cx="3808063" cy="4581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11EFD6-87F1-D031-B6BB-6CB63DE96CB1}"/>
              </a:ext>
            </a:extLst>
          </p:cNvPr>
          <p:cNvSpPr txBox="1"/>
          <p:nvPr/>
        </p:nvSpPr>
        <p:spPr>
          <a:xfrm>
            <a:off x="6732240" y="4226788"/>
            <a:ext cx="1221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zombie</a:t>
            </a:r>
          </a:p>
          <a:p>
            <a:r>
              <a:rPr lang="en-GB" sz="2400" b="1" dirty="0">
                <a:solidFill>
                  <a:schemeClr val="accent6">
                    <a:lumMod val="50000"/>
                  </a:schemeClr>
                </a:solidFill>
              </a:rPr>
              <a:t>squirrel</a:t>
            </a:r>
          </a:p>
        </p:txBody>
      </p:sp>
    </p:spTree>
    <p:extLst>
      <p:ext uri="{BB962C8B-B14F-4D97-AF65-F5344CB8AC3E}">
        <p14:creationId xmlns:p14="http://schemas.microsoft.com/office/powerpoint/2010/main" val="441510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Non-Conscious Simulation of</a:t>
            </a:r>
            <a:r>
              <a:rPr lang="en-GB" altLang="en-US" sz="2400" i="1" dirty="0">
                <a:solidFill>
                  <a:srgbClr val="0070C0"/>
                </a:solidFill>
              </a:rPr>
              <a:t> </a:t>
            </a:r>
            <a:r>
              <a:rPr lang="en-GB" altLang="en-US" sz="2400" i="1" dirty="0">
                <a:solidFill>
                  <a:srgbClr val="A205CD"/>
                </a:solidFill>
              </a:rPr>
              <a:t>Consciousness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6072" y="908720"/>
            <a:ext cx="8534400" cy="5616624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b="1" i="1" dirty="0">
                <a:solidFill>
                  <a:srgbClr val="A205CD"/>
                </a:solidFill>
              </a:rPr>
              <a:t>Given METADYN: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Presumably, the brain of </a:t>
            </a:r>
            <a:r>
              <a:rPr lang="en-GB" altLang="en-US" sz="1800" b="1" dirty="0">
                <a:solidFill>
                  <a:srgbClr val="A205CD"/>
                </a:solidFill>
              </a:rPr>
              <a:t>any given type of conscious organism</a:t>
            </a:r>
            <a:r>
              <a:rPr lang="en-GB" altLang="en-US" sz="1800" dirty="0"/>
              <a:t>, 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such as </a:t>
            </a:r>
            <a:r>
              <a:rPr lang="en-GB" altLang="en-US" sz="1800" b="1" dirty="0">
                <a:solidFill>
                  <a:srgbClr val="A205CD"/>
                </a:solidFill>
              </a:rPr>
              <a:t>SQUIRRELS</a:t>
            </a:r>
            <a:r>
              <a:rPr lang="en-GB" altLang="en-US" sz="1800" b="1" dirty="0"/>
              <a:t>,</a:t>
            </a:r>
            <a:r>
              <a:rPr lang="en-GB" altLang="en-US" sz="1800" dirty="0"/>
              <a:t> </a:t>
            </a:r>
            <a:endParaRPr lang="en-GB" altLang="en-US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can, in principle, be simulated </a:t>
            </a:r>
            <a:r>
              <a:rPr lang="en-GB" altLang="en-US" sz="1800" dirty="0"/>
              <a:t>by a computer program running on a computer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whose own operation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does not involve a physical meta-causal whirl.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The simulating computer would not contain any consciousness.</a:t>
            </a:r>
          </a:p>
          <a:p>
            <a:pPr eaLnBrk="1" hangingPunct="1">
              <a:spcBef>
                <a:spcPts val="3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So, non-conscious simulation of consciousness is possible in AT LEAST one way.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Suppose further, to give METADYN a hard time: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BIOLOGICALLY-REALIZED, REAL-TIME non-meta-causal (hence non-conscious) simulation of conscious brains (under METADYN)  is possible. 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((In principle, it could even be a biological version of an (incredibly fast) computer as above.))</a:t>
            </a:r>
            <a:endParaRPr lang="en-GB" sz="1800" dirty="0"/>
          </a:p>
        </p:txBody>
      </p:sp>
      <p:pic>
        <p:nvPicPr>
          <p:cNvPr id="2" name="Picture 1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FB757C56-C46E-1A31-485F-6A0E8B41E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628800"/>
            <a:ext cx="1577344" cy="1006224"/>
          </a:xfrm>
          <a:prstGeom prst="rect">
            <a:avLst/>
          </a:prstGeom>
        </p:spPr>
      </p:pic>
      <p:pic>
        <p:nvPicPr>
          <p:cNvPr id="3" name="Picture 2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CF7BEA8C-B8F1-4F1B-ED42-12E02C2F0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28800"/>
            <a:ext cx="1577344" cy="1006224"/>
          </a:xfrm>
          <a:prstGeom prst="rect">
            <a:avLst/>
          </a:prstGeom>
        </p:spPr>
      </p:pic>
      <p:pic>
        <p:nvPicPr>
          <p:cNvPr id="4" name="Picture 3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24332BAA-BE1E-8AF7-D625-D573DDED11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615327"/>
            <a:ext cx="1577344" cy="10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9583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32655"/>
            <a:ext cx="8534400" cy="6381327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SUPPOSE, as a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FA</a:t>
            </a:r>
            <a:r>
              <a:rPr lang="en-GB" altLang="en-US" sz="1800" b="1" dirty="0">
                <a:solidFill>
                  <a:srgbClr val="A205CD"/>
                </a:solidFill>
              </a:rPr>
              <a:t>NCIF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UL(?) THOUGHT EXPERIMENT</a:t>
            </a:r>
            <a:r>
              <a:rPr lang="en-GB" altLang="en-US" sz="1800" dirty="0"/>
              <a:t>:</a:t>
            </a:r>
          </a:p>
          <a:p>
            <a:pPr marL="0" indent="0" algn="ctr" eaLnBrk="1" hangingPunct="1">
              <a:spcBef>
                <a:spcPts val="2000"/>
              </a:spcBef>
              <a:buNone/>
              <a:defRPr/>
            </a:pPr>
            <a:r>
              <a:rPr lang="en-GB" altLang="en-US" sz="1800" dirty="0"/>
              <a:t>there are </a:t>
            </a:r>
            <a:r>
              <a:rPr lang="en-GB" altLang="en-US" sz="1800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IMULATIVE ZOMBIE</a:t>
            </a:r>
            <a:r>
              <a:rPr lang="en-GB" altLang="en-US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altLang="en-US" sz="1800" dirty="0"/>
              <a:t>squirrels, which</a:t>
            </a:r>
          </a:p>
          <a:p>
            <a:pPr eaLnBrk="1" hangingPunct="1">
              <a:spcBef>
                <a:spcPts val="2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are fully biological,  but 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contain a non-meta-causal organ—a “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zombrain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”—that simulates the conscious brain of some hypothetical natural squirrel </a:t>
            </a:r>
            <a:r>
              <a:rPr lang="en-GB" altLang="en-US" sz="1800" dirty="0">
                <a:solidFill>
                  <a:schemeClr val="accent6">
                    <a:lumMod val="50000"/>
                  </a:schemeClr>
                </a:solidFill>
              </a:rPr>
              <a:t>(a different one per zombie)</a:t>
            </a:r>
            <a:endParaRPr lang="en-GB" altLang="en-US" sz="1600" dirty="0"/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outwardly look, behave, mate, react to disease, get old, etc.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just as natural squirrels do/would in their natural environment,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for all practical purposes.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endParaRPr lang="en-GB" sz="1800" dirty="0"/>
          </a:p>
        </p:txBody>
      </p:sp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792CB42B-A9EC-6843-69AB-262ACE68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992"/>
            <a:ext cx="2223887" cy="26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4059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32656"/>
            <a:ext cx="8534400" cy="6048672"/>
          </a:xfrm>
        </p:spPr>
        <p:txBody>
          <a:bodyPr/>
          <a:lstStyle/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1800" dirty="0"/>
              <a:t>THEN, THE PROBLEM: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The zombies have, in their lifetimes, all the survivability of natural, conscious squirrels</a:t>
            </a:r>
            <a:r>
              <a:rPr lang="en-GB" altLang="en-US" sz="1800" b="1" i="1" dirty="0"/>
              <a:t>. </a:t>
            </a:r>
            <a:endParaRPr lang="en-GB" altLang="en-US" sz="1800" b="1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And there is </a:t>
            </a:r>
            <a:r>
              <a:rPr lang="en-GB" altLang="en-US" sz="1800" b="1" i="1" dirty="0">
                <a:solidFill>
                  <a:srgbClr val="00B050"/>
                </a:solidFill>
              </a:rPr>
              <a:t>no necessary deficiency in evolutionary achievability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Because, e.g.,  the zombies may be [future-]human-created artefacts.</a:t>
            </a:r>
          </a:p>
          <a:p>
            <a:pPr eaLnBrk="1" hangingPunct="1">
              <a:spcBef>
                <a:spcPts val="2000"/>
              </a:spcBef>
              <a:buFont typeface="Calibri" pitchFamily="34" charset="0"/>
              <a:buChar char="•"/>
              <a:defRPr/>
            </a:pPr>
            <a:r>
              <a:rPr lang="en-GB" altLang="en-US" sz="1800" b="1" dirty="0">
                <a:solidFill>
                  <a:srgbClr val="FF0000"/>
                </a:solidFill>
              </a:rPr>
              <a:t>So, how can consciousness provide any evolutionary advantage?</a:t>
            </a:r>
          </a:p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1800" dirty="0"/>
              <a:t>POTENTIAL ANSWER:</a:t>
            </a:r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r>
              <a:rPr lang="en-GB" altLang="en-US" sz="1800" dirty="0"/>
              <a:t>the natural, conscious squirrels </a:t>
            </a: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</a:rPr>
              <a:t>may</a:t>
            </a:r>
            <a:r>
              <a:rPr lang="en-GB" altLang="en-US" sz="1800" b="1" dirty="0"/>
              <a:t> </a:t>
            </a:r>
            <a:r>
              <a:rPr lang="en-GB" altLang="en-US" sz="1800" dirty="0"/>
              <a:t>have </a:t>
            </a:r>
            <a:r>
              <a:rPr lang="en-GB" altLang="en-US" sz="1800" b="1" i="1" dirty="0">
                <a:solidFill>
                  <a:srgbClr val="00B050"/>
                </a:solidFill>
              </a:rPr>
              <a:t>better evolutionary prospects,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chemeClr val="accent6">
                    <a:lumMod val="75000"/>
                  </a:schemeClr>
                </a:solidFill>
              </a:rPr>
              <a:t>given certain assumptions concerning how PROCREATION OF ZOMBABIES happens</a:t>
            </a:r>
            <a:endParaRPr lang="en-GB" altLang="en-US" sz="1800" dirty="0"/>
          </a:p>
          <a:p>
            <a:pPr eaLnBrk="1" hangingPunct="1">
              <a:spcBef>
                <a:spcPts val="1000"/>
              </a:spcBef>
              <a:buFont typeface="Calibri" pitchFamily="34" charset="0"/>
              <a:buChar char="•"/>
              <a:defRPr/>
            </a:pPr>
            <a:endParaRPr lang="en-GB" sz="1800" dirty="0"/>
          </a:p>
        </p:txBody>
      </p:sp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A6B80D74-CCFC-4C88-7C9F-4DB1B4B44A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293096"/>
            <a:ext cx="1080120" cy="1299393"/>
          </a:xfrm>
          <a:prstGeom prst="rect">
            <a:avLst/>
          </a:prstGeom>
        </p:spPr>
      </p:pic>
      <p:pic>
        <p:nvPicPr>
          <p:cNvPr id="3" name="Picture 2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37ACD236-DC88-1640-EBB5-74ED891086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62125" y="4293095"/>
            <a:ext cx="1080120" cy="1299393"/>
          </a:xfrm>
          <a:prstGeom prst="rect">
            <a:avLst/>
          </a:prstGeom>
        </p:spPr>
      </p:pic>
      <p:pic>
        <p:nvPicPr>
          <p:cNvPr id="4" name="Picture 3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52048E6A-D46F-00A4-5DDB-C0DF68071A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96640" y="5955971"/>
            <a:ext cx="682452" cy="8209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7765D7-ACE1-C6F9-4362-0949A48CB4D6}"/>
              </a:ext>
            </a:extLst>
          </p:cNvPr>
          <p:cNvCxnSpPr>
            <a:cxnSpLocks/>
          </p:cNvCxnSpPr>
          <p:nvPr/>
        </p:nvCxnSpPr>
        <p:spPr>
          <a:xfrm flipH="1">
            <a:off x="7460184" y="5586284"/>
            <a:ext cx="208160" cy="43895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554D41-88AE-EF0F-4ECD-12F08B8EB4C6}"/>
              </a:ext>
            </a:extLst>
          </p:cNvPr>
          <p:cNvCxnSpPr>
            <a:cxnSpLocks/>
          </p:cNvCxnSpPr>
          <p:nvPr/>
        </p:nvCxnSpPr>
        <p:spPr>
          <a:xfrm>
            <a:off x="7267014" y="5586284"/>
            <a:ext cx="193170" cy="432048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08347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8640"/>
            <a:ext cx="8534400" cy="6336704"/>
          </a:xfrm>
        </p:spPr>
        <p:txBody>
          <a:bodyPr/>
          <a:lstStyle/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PROCREATION OF ZOMBABIES: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Consider two (out of several) possibilities: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NATURAL: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Impregnation of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zombegg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GB" altLang="en-US" sz="1800" dirty="0"/>
              <a:t> development of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zomfoetus</a:t>
            </a:r>
            <a:r>
              <a:rPr lang="en-GB" altLang="en-US" sz="1800" dirty="0"/>
              <a:t>, etc. is all normal and natural. </a:t>
            </a:r>
          </a:p>
          <a:p>
            <a:pPr marL="72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In particular,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the foetus’s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zombrain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altLang="en-US" sz="1800" dirty="0"/>
              <a:t>develops on normal biological principles.</a:t>
            </a:r>
          </a:p>
          <a:p>
            <a:pPr marL="72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/>
              <a:t>Ideal</a:t>
            </a:r>
            <a:r>
              <a:rPr lang="en-GB" altLang="en-US" sz="1800" dirty="0"/>
              <a:t> result: the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zombaby</a:t>
            </a:r>
            <a:r>
              <a:rPr lang="en-GB" altLang="en-US" sz="1800" dirty="0"/>
              <a:t> simulates a (new) hypothetical </a:t>
            </a:r>
            <a:r>
              <a:rPr lang="en-GB" altLang="en-US" sz="1800" b="1" dirty="0">
                <a:solidFill>
                  <a:srgbClr val="A205CD"/>
                </a:solidFill>
              </a:rPr>
              <a:t>natural squirrel baby.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FF0000"/>
                </a:solidFill>
              </a:rPr>
              <a:t>Poor evolutionary prospects (?)   </a:t>
            </a:r>
            <a:r>
              <a:rPr lang="en-GB" altLang="en-US" sz="1800" dirty="0"/>
              <a:t>[next slide].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UNNATURAL but SIMULATED NATURAL: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Some external agent steps in to create (gradually) a </a:t>
            </a:r>
            <a:r>
              <a:rPr lang="en-GB" altLang="en-US" sz="1800" b="1" dirty="0" err="1">
                <a:solidFill>
                  <a:schemeClr val="accent6">
                    <a:lumMod val="50000"/>
                  </a:schemeClr>
                </a:solidFill>
              </a:rPr>
              <a:t>zombaby</a:t>
            </a:r>
            <a:r>
              <a:rPr lang="en-GB" altLang="en-US" sz="1800" dirty="0"/>
              <a:t> that</a:t>
            </a:r>
          </a:p>
          <a:p>
            <a:pPr marL="72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faithfully simulates the </a:t>
            </a:r>
            <a:r>
              <a:rPr lang="en-GB" altLang="en-US" sz="1800" b="1" dirty="0">
                <a:solidFill>
                  <a:srgbClr val="A205CD"/>
                </a:solidFill>
              </a:rPr>
              <a:t>natural baby squirrel t</a:t>
            </a:r>
            <a:r>
              <a:rPr lang="en-GB" altLang="en-US" sz="1800" dirty="0"/>
              <a:t>hat </a:t>
            </a:r>
          </a:p>
          <a:p>
            <a:pPr marL="720000"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</a:t>
            </a:r>
            <a:r>
              <a:rPr lang="en-GB" altLang="en-US" sz="1800" b="1" dirty="0">
                <a:solidFill>
                  <a:schemeClr val="accent6">
                    <a:lumMod val="50000"/>
                  </a:schemeClr>
                </a:solidFill>
              </a:rPr>
              <a:t>zombie-parents’</a:t>
            </a:r>
            <a:r>
              <a:rPr lang="en-GB" altLang="en-US" sz="1800" dirty="0"/>
              <a:t> simulated </a:t>
            </a:r>
            <a:r>
              <a:rPr lang="en-GB" altLang="en-US" sz="1800" b="1" dirty="0">
                <a:solidFill>
                  <a:srgbClr val="A205CD"/>
                </a:solidFill>
              </a:rPr>
              <a:t>natural squirrels </a:t>
            </a:r>
            <a:r>
              <a:rPr lang="en-GB" altLang="en-US" sz="1800" dirty="0"/>
              <a:t>would have created by mating.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creation is otherwise by simulation of natural egg/sperm combination and foetus growth.</a:t>
            </a:r>
          </a:p>
          <a:p>
            <a:pPr marL="342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i="1" dirty="0">
                <a:solidFill>
                  <a:srgbClr val="00B050"/>
                </a:solidFill>
              </a:rPr>
              <a:t>Evolutionary prospects as good as for natural squirrels</a:t>
            </a:r>
            <a:r>
              <a:rPr lang="en-GB" altLang="en-US" sz="1800" dirty="0">
                <a:solidFill>
                  <a:srgbClr val="00B050"/>
                </a:solidFill>
              </a:rPr>
              <a:t>:</a:t>
            </a:r>
            <a:r>
              <a:rPr lang="en-GB" altLang="en-US" sz="1800" dirty="0"/>
              <a:t> Natural evolution of natural squirrels is simulated.</a:t>
            </a:r>
            <a:endParaRPr lang="en-GB" sz="1800" dirty="0"/>
          </a:p>
        </p:txBody>
      </p:sp>
      <p:pic>
        <p:nvPicPr>
          <p:cNvPr id="3" name="Picture 2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31A77DFE-5B83-2B27-D1E4-468D3752F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21888" y="271000"/>
            <a:ext cx="1316848" cy="158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882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58822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NATURAL case: </a:t>
            </a:r>
            <a:r>
              <a:rPr lang="en-GB" altLang="en-US" sz="2400" i="1" dirty="0">
                <a:solidFill>
                  <a:srgbClr val="FF0000"/>
                </a:solidFill>
              </a:rPr>
              <a:t>Poor Evolutionary Prospects (?)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534400" cy="4680520"/>
          </a:xfrm>
        </p:spPr>
        <p:txBody>
          <a:bodyPr/>
          <a:lstStyle/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There’s no reason to think that  a 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simulated</a:t>
            </a:r>
            <a:r>
              <a:rPr lang="en-GB" altLang="en-US" sz="1800" dirty="0"/>
              <a:t> natural baby that arises, if any does at all,  would be </a:t>
            </a:r>
            <a:r>
              <a:rPr lang="en-GB" altLang="en-US" sz="1800" b="1" i="1" dirty="0"/>
              <a:t>related in a natural evolutionary way</a:t>
            </a:r>
            <a:r>
              <a:rPr lang="en-GB" altLang="en-US" sz="1800" dirty="0"/>
              <a:t> to the natural adult squirrels that are 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simulated </a:t>
            </a:r>
            <a:r>
              <a:rPr lang="en-GB" altLang="en-US" sz="1800" dirty="0"/>
              <a:t>by the zombie parents.</a:t>
            </a:r>
          </a:p>
          <a:p>
            <a:pPr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effectiveness of normal evolution could be lost.</a:t>
            </a:r>
          </a:p>
          <a:p>
            <a:pPr eaLnBrk="1" hangingPunct="1">
              <a:spcBef>
                <a:spcPts val="40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dirty="0"/>
              <a:t>Also recall:  </a:t>
            </a:r>
            <a:r>
              <a:rPr lang="en-GB" altLang="en-US" sz="1800" b="1" i="1" dirty="0">
                <a:solidFill>
                  <a:srgbClr val="00B050"/>
                </a:solidFill>
              </a:rPr>
              <a:t>evolution treating meta-causal mechanisms specially</a:t>
            </a:r>
            <a:r>
              <a:rPr lang="en-GB" altLang="en-US" sz="1800" dirty="0">
                <a:solidFill>
                  <a:srgbClr val="00B050"/>
                </a:solidFill>
              </a:rPr>
              <a:t>: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The </a:t>
            </a:r>
            <a:r>
              <a:rPr lang="en-GB" altLang="en-US" sz="1800" b="1" dirty="0">
                <a:solidFill>
                  <a:srgbClr val="00B050"/>
                </a:solidFill>
              </a:rPr>
              <a:t>meta-causal </a:t>
            </a:r>
            <a:r>
              <a:rPr lang="en-GB" altLang="en-US" sz="1800" b="1" dirty="0">
                <a:solidFill>
                  <a:srgbClr val="00B0F0"/>
                </a:solidFill>
              </a:rPr>
              <a:t>/ ordinary-causal </a:t>
            </a:r>
            <a:r>
              <a:rPr lang="en-GB" altLang="en-US" sz="1800" dirty="0"/>
              <a:t>distinction is not directly reflected in any comparable difference in the </a:t>
            </a:r>
            <a:r>
              <a:rPr lang="en-GB" altLang="en-US" sz="1800" i="1" dirty="0">
                <a:solidFill>
                  <a:schemeClr val="accent6">
                    <a:lumMod val="50000"/>
                  </a:schemeClr>
                </a:solidFill>
              </a:rPr>
              <a:t>SIMULAT</a:t>
            </a: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</a:rPr>
              <a:t>ING</a:t>
            </a:r>
            <a:r>
              <a:rPr lang="en-GB" altLang="en-US" sz="1800" dirty="0"/>
              <a:t> mechanisms, which just simulate various </a:t>
            </a:r>
            <a:r>
              <a:rPr lang="en-GB" altLang="en-US" sz="1800" dirty="0">
                <a:solidFill>
                  <a:schemeClr val="accent6">
                    <a:lumMod val="50000"/>
                  </a:schemeClr>
                </a:solidFill>
              </a:rPr>
              <a:t>dynamical equations</a:t>
            </a:r>
            <a:r>
              <a:rPr lang="en-GB" altLang="en-US" sz="1800" dirty="0"/>
              <a:t>.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dirty="0"/>
              <a:t>So, it may be </a:t>
            </a:r>
            <a:r>
              <a:rPr lang="en-GB" altLang="en-US" sz="1800" b="1" dirty="0">
                <a:solidFill>
                  <a:srgbClr val="FF0000"/>
                </a:solidFill>
              </a:rPr>
              <a:t>difficult for </a:t>
            </a:r>
            <a:r>
              <a:rPr lang="en-GB" altLang="en-US" sz="1800" dirty="0"/>
              <a:t>zombie procreation to treat the simulated meta-causal mechanisms specially, in contrast to the special treatment that happens in procreation of natural, conscious squirrels.</a:t>
            </a:r>
          </a:p>
        </p:txBody>
      </p:sp>
    </p:spTree>
    <p:extLst>
      <p:ext uri="{BB962C8B-B14F-4D97-AF65-F5344CB8AC3E}">
        <p14:creationId xmlns:p14="http://schemas.microsoft.com/office/powerpoint/2010/main" val="415459159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752" y="198275"/>
            <a:ext cx="8636496" cy="432048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70C0"/>
                </a:solidFill>
              </a:rPr>
              <a:t>Conclusion on Simulative Zombies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3752" y="1052736"/>
            <a:ext cx="8534400" cy="3744416"/>
          </a:xfrm>
        </p:spPr>
        <p:txBody>
          <a:bodyPr/>
          <a:lstStyle/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altLang="en-US" sz="1800" dirty="0"/>
              <a:t>Simulative zombies might or might not have the same evolutionary advantages as the natural, conscious beings they simulate, depending partly on procreation regime.</a:t>
            </a:r>
          </a:p>
        </p:txBody>
      </p:sp>
      <p:pic>
        <p:nvPicPr>
          <p:cNvPr id="3" name="Picture 2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740A878F-E731-3EE1-AB79-6A54A6587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4040" y="1988838"/>
            <a:ext cx="1152128" cy="1299393"/>
          </a:xfrm>
          <a:prstGeom prst="rect">
            <a:avLst/>
          </a:prstGeom>
        </p:spPr>
      </p:pic>
      <p:pic>
        <p:nvPicPr>
          <p:cNvPr id="4" name="Picture 3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88D51DA9-B80D-06A2-798C-C7D20D3E33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60032" y="1988839"/>
            <a:ext cx="1728192" cy="1299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2F6327-0CB3-E10C-3C6E-7A52E0EA9EAF}"/>
              </a:ext>
            </a:extLst>
          </p:cNvPr>
          <p:cNvSpPr txBox="1"/>
          <p:nvPr/>
        </p:nvSpPr>
        <p:spPr>
          <a:xfrm>
            <a:off x="3637013" y="2315368"/>
            <a:ext cx="129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=?=</a:t>
            </a:r>
          </a:p>
        </p:txBody>
      </p:sp>
    </p:spTree>
    <p:extLst>
      <p:ext uri="{BB962C8B-B14F-4D97-AF65-F5344CB8AC3E}">
        <p14:creationId xmlns:p14="http://schemas.microsoft.com/office/powerpoint/2010/main" val="410925314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5679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NEW OBSOL</a:t>
            </a:r>
          </a:p>
        </p:txBody>
      </p:sp>
    </p:spTree>
    <p:extLst>
      <p:ext uri="{BB962C8B-B14F-4D97-AF65-F5344CB8AC3E}">
        <p14:creationId xmlns:p14="http://schemas.microsoft.com/office/powerpoint/2010/main" val="177336972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576064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((CANNIBLZ TO earlier slide))</a:t>
            </a:r>
            <a:br>
              <a:rPr lang="en-GB" altLang="en-US" sz="3200" dirty="0"/>
            </a:br>
            <a:r>
              <a:rPr lang="en-GB" altLang="en-US" sz="3200" dirty="0"/>
              <a:t>Importance of Discomfort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784976" cy="5040560"/>
          </a:xfrm>
        </p:spPr>
        <p:txBody>
          <a:bodyPr/>
          <a:lstStyle/>
          <a:p>
            <a:pPr eaLnBrk="1" hangingPunct="1">
              <a:spcBef>
                <a:spcPts val="1500"/>
              </a:spcBef>
              <a:buFont typeface="Wingdings" panose="05000000000000000000" pitchFamily="2" charset="2"/>
              <a:buChar char="Ø"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Discomfort (incl. when intense: PAIN) ((INVERT the order))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A205CD"/>
                </a:solidFill>
              </a:rPr>
              <a:t>is one of the most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800" b="1" dirty="0">
                <a:solidFill>
                  <a:srgbClr val="00B050"/>
                </a:solidFill>
              </a:rPr>
              <a:t>basic and evolutionarily significant </a:t>
            </a:r>
            <a:r>
              <a:rPr lang="en-GB" altLang="en-US" sz="1800" b="1" dirty="0">
                <a:solidFill>
                  <a:srgbClr val="A205CD"/>
                </a:solidFill>
              </a:rPr>
              <a:t>forms of consciousness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[at least consciousness of an </a:t>
            </a:r>
            <a:r>
              <a:rPr lang="en-GB" altLang="en-US" sz="1600" b="1" i="1" dirty="0"/>
              <a:t>“evaluative”</a:t>
            </a:r>
            <a:r>
              <a:rPr lang="en-GB" altLang="en-US" sz="1600" dirty="0"/>
              <a:t> rather than purely sensory sort: Godfrey-Smith 2017]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[consistent also with e.g.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 2022,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Kolodny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Montemayor 2023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US" altLang="en-US" sz="1600" dirty="0">
                <a:latin typeface="Times New Roman" panose="02020603050405020304" pitchFamily="18" charset="0"/>
              </a:rPr>
              <a:t>((PLUS new refs re affective </a:t>
            </a:r>
            <a:r>
              <a:rPr lang="en-US" altLang="en-US" sz="1600" dirty="0" err="1">
                <a:latin typeface="Times New Roman" panose="02020603050405020304" pitchFamily="18" charset="0"/>
              </a:rPr>
              <a:t>css</a:t>
            </a:r>
            <a:r>
              <a:rPr lang="en-US" altLang="en-US" sz="1600" dirty="0">
                <a:latin typeface="Times New Roman" panose="02020603050405020304" pitchFamily="18" charset="0"/>
              </a:rPr>
              <a:t> recorded in pap </a:t>
            </a:r>
            <a:r>
              <a:rPr lang="en-US" altLang="en-US" sz="1600" dirty="0" err="1">
                <a:latin typeface="Times New Roman" panose="02020603050405020304" pitchFamily="18" charset="0"/>
              </a:rPr>
              <a:t>nts</a:t>
            </a:r>
            <a:r>
              <a:rPr lang="en-US" altLang="en-US" sz="1600" dirty="0">
                <a:latin typeface="Times New Roman" panose="02020603050405020304" pitchFamily="18" charset="0"/>
              </a:rPr>
              <a:t> in late June</a:t>
            </a:r>
            <a:r>
              <a:rPr lang="en-GB" altLang="en-US" sz="1600" dirty="0"/>
              <a:t>]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altLang="en-US" sz="1600" dirty="0"/>
              <a:t>[+ </a:t>
            </a:r>
            <a:r>
              <a:rPr lang="en-GB" altLang="en-US" sz="1600" dirty="0" err="1"/>
              <a:t>Menant</a:t>
            </a:r>
            <a:r>
              <a:rPr lang="en-GB" altLang="en-US" sz="1600" dirty="0"/>
              <a:t> (this conf.) re </a:t>
            </a:r>
            <a:r>
              <a:rPr lang="en-GB" altLang="en-US" sz="1600" b="1" i="1" dirty="0"/>
              <a:t>anxiety</a:t>
            </a:r>
            <a:r>
              <a:rPr lang="en-GB" altLang="en-US" sz="1600" dirty="0"/>
              <a:t> as crux for the evolution of </a:t>
            </a:r>
            <a:r>
              <a:rPr lang="en-GB" altLang="en-US" sz="1600" i="1" dirty="0"/>
              <a:t>reflective</a:t>
            </a:r>
            <a:r>
              <a:rPr lang="en-GB" altLang="en-US" sz="1600" dirty="0"/>
              <a:t> self-consciousness]</a:t>
            </a:r>
          </a:p>
          <a:p>
            <a:pPr>
              <a:spcBef>
                <a:spcPts val="4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b="1" i="1" dirty="0">
                <a:solidFill>
                  <a:srgbClr val="00B050"/>
                </a:solidFill>
              </a:rPr>
              <a:t>Hence, an evolutionary advantage for discomfort is of special interest.</a:t>
            </a:r>
          </a:p>
        </p:txBody>
      </p:sp>
      <p:pic>
        <p:nvPicPr>
          <p:cNvPr id="2" name="Picture 1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95319DBA-A4BD-3C0D-D254-52975C0564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9677" flipV="1">
            <a:off x="6323015" y="857795"/>
            <a:ext cx="1777772" cy="121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4144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77" y="58011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((OBSOL)) Evolutionary Advantage of METADYN’s Discomfort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77" y="634075"/>
            <a:ext cx="8534400" cy="5904656"/>
          </a:xfrm>
        </p:spPr>
        <p:txBody>
          <a:bodyPr/>
          <a:lstStyle/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sz="1800" b="1" dirty="0">
                <a:solidFill>
                  <a:srgbClr val="A205CD"/>
                </a:solidFill>
              </a:rPr>
              <a:t>CLAIM: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70C0"/>
                </a:solidFill>
              </a:rPr>
              <a:t>METADYN’s discomfort provision,</a:t>
            </a:r>
            <a:r>
              <a:rPr lang="en-GB" sz="1800" b="1" dirty="0">
                <a:solidFill>
                  <a:srgbClr val="A205CD"/>
                </a:solidFill>
              </a:rPr>
              <a:t>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is </a:t>
            </a:r>
            <a:r>
              <a:rPr lang="en-GB" sz="1800" b="1" dirty="0">
                <a:solidFill>
                  <a:srgbClr val="00B050"/>
                </a:solidFill>
              </a:rPr>
              <a:t>easier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  <a:r>
              <a:rPr lang="en-GB" sz="1800" b="1" dirty="0">
                <a:solidFill>
                  <a:srgbClr val="A205CD"/>
                </a:solidFill>
              </a:rPr>
              <a:t>for evolution to achieve and protect </a:t>
            </a:r>
            <a:r>
              <a:rPr lang="en-GB" sz="1800" b="1" dirty="0"/>
              <a:t>than 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NON-CONSCIOUS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1800" dirty="0" err="1"/>
              <a:t>halarm</a:t>
            </a:r>
            <a:r>
              <a:rPr lang="en-GB" sz="1800" dirty="0"/>
              <a:t> handling if it is to be similarly difficult for the organism to SUPPRESS or IGNORE.</a:t>
            </a:r>
          </a:p>
          <a:p>
            <a:pPr marL="0" indent="0" eaLnBrk="1" hangingPunct="1">
              <a:spcBef>
                <a:spcPts val="4000"/>
              </a:spcBef>
              <a:buNone/>
              <a:defRPr/>
            </a:pPr>
            <a:r>
              <a:rPr lang="en-GB" sz="1800" b="1" dirty="0">
                <a:solidFill>
                  <a:srgbClr val="A205CD"/>
                </a:solidFill>
              </a:rPr>
              <a:t>Given a particular sort of conscious organism, say squirrels:</a:t>
            </a:r>
          </a:p>
          <a:p>
            <a:pPr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Consider an analogous </a:t>
            </a:r>
            <a:r>
              <a:rPr lang="en-GB" sz="1800" b="1" dirty="0" err="1">
                <a:solidFill>
                  <a:schemeClr val="accent6">
                    <a:lumMod val="50000"/>
                  </a:schemeClr>
                </a:solidFill>
              </a:rPr>
              <a:t>halarm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 mechanism in an otherwise comparable sort of organism (quasi-squirrels) that involves NO META-CAUSATION and hence no consciousness. </a:t>
            </a:r>
          </a:p>
          <a:p>
            <a:pPr marL="720000" eaLnBrk="1" hangingPunct="1">
              <a:spcBef>
                <a:spcPts val="1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0070C0"/>
                </a:solidFill>
              </a:rPr>
              <a:t>Let’s even allow that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the mechanism could involve a sort of “whirl” based on </a:t>
            </a:r>
            <a:r>
              <a:rPr lang="en-GB" sz="1800" b="1" dirty="0">
                <a:solidFill>
                  <a:srgbClr val="00B0F0"/>
                </a:solidFill>
              </a:rPr>
              <a:t>ordinary causation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, where a suppression attempt paradoxically maintains or enhances the whirl, thus maintaining/enhancing the </a:t>
            </a:r>
            <a:r>
              <a:rPr lang="en-GB" sz="1800" b="1" dirty="0" err="1">
                <a:solidFill>
                  <a:schemeClr val="accent6">
                    <a:lumMod val="50000"/>
                  </a:schemeClr>
                </a:solidFill>
              </a:rPr>
              <a:t>halarm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eaLnBrk="1" hangingPunct="1">
              <a:spcBef>
                <a:spcPts val="3000"/>
              </a:spcBef>
              <a:buFont typeface="+mj-lt"/>
              <a:buAutoNum type="alphaUcPeriod" startAt="17"/>
              <a:defRPr/>
            </a:pPr>
            <a:r>
              <a:rPr lang="en-GB" sz="1800" b="1" dirty="0">
                <a:solidFill>
                  <a:srgbClr val="A205CD"/>
                </a:solidFill>
              </a:rPr>
              <a:t>Why </a:t>
            </a:r>
            <a:r>
              <a:rPr lang="en-GB" sz="1800" b="1" dirty="0"/>
              <a:t>does the </a:t>
            </a:r>
            <a:r>
              <a:rPr lang="en-GB" sz="1800" b="1" dirty="0">
                <a:solidFill>
                  <a:srgbClr val="A205CD"/>
                </a:solidFill>
              </a:rPr>
              <a:t>CLAIM</a:t>
            </a:r>
            <a:r>
              <a:rPr lang="en-GB" sz="1800" b="1" dirty="0"/>
              <a:t> above hold?</a:t>
            </a:r>
            <a:endParaRPr lang="en-GB" sz="1800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1000"/>
              </a:spcBef>
              <a:buFont typeface="+mj-lt"/>
              <a:buAutoNum type="alphaUcPeriod"/>
              <a:defRPr/>
            </a:pPr>
            <a:r>
              <a:rPr lang="en-GB" sz="1800" b="1" dirty="0">
                <a:solidFill>
                  <a:srgbClr val="00B050"/>
                </a:solidFill>
              </a:rPr>
              <a:t>Meta-causation is special – </a:t>
            </a:r>
            <a:r>
              <a:rPr lang="en-GB" sz="1800" b="1" dirty="0">
                <a:solidFill>
                  <a:srgbClr val="A205CD"/>
                </a:solidFill>
              </a:rPr>
              <a:t>this allows evolution to </a:t>
            </a:r>
            <a:r>
              <a:rPr lang="en-GB" sz="1800" b="1" i="1" dirty="0">
                <a:solidFill>
                  <a:srgbClr val="A205CD"/>
                </a:solidFill>
              </a:rPr>
              <a:t>DEAL </a:t>
            </a:r>
            <a:r>
              <a:rPr lang="en-GB" sz="1800" b="1" dirty="0">
                <a:solidFill>
                  <a:srgbClr val="A205CD"/>
                </a:solidFill>
              </a:rPr>
              <a:t>with it specially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dirty="0">
                <a:solidFill>
                  <a:srgbClr val="A205CD"/>
                </a:solidFill>
              </a:rPr>
              <a:t>and (somewhat) separately from mechanisms based on</a:t>
            </a:r>
            <a:r>
              <a:rPr lang="en-GB" sz="1800" b="1" dirty="0">
                <a:solidFill>
                  <a:srgbClr val="00B0F0"/>
                </a:solidFill>
              </a:rPr>
              <a:t> ordinary causation ……</a:t>
            </a:r>
          </a:p>
          <a:p>
            <a:pPr eaLnBrk="1" hangingPunct="1">
              <a:spcBef>
                <a:spcPts val="3000"/>
              </a:spcBef>
              <a:buFont typeface="Calibri" panose="020F0502020204030204" pitchFamily="34" charset="0"/>
              <a:buChar char=" "/>
              <a:defRPr/>
            </a:pPr>
            <a:endParaRPr lang="en-GB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019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332656"/>
            <a:ext cx="8659688" cy="6264696"/>
          </a:xfrm>
        </p:spPr>
        <p:txBody>
          <a:bodyPr/>
          <a:lstStyle/>
          <a:p>
            <a:pPr marL="0" indent="0" eaLnBrk="1" hangingPunct="1">
              <a:spcBef>
                <a:spcPts val="3000"/>
              </a:spcBef>
              <a:buNone/>
              <a:defRPr/>
            </a:pPr>
            <a:r>
              <a:rPr lang="en-GB" altLang="en-US" sz="1800" b="1" i="1" dirty="0"/>
              <a:t>THEREFORE: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It  is </a:t>
            </a:r>
            <a:r>
              <a:rPr lang="en-GB" altLang="en-US" sz="1800" b="1" dirty="0">
                <a:solidFill>
                  <a:srgbClr val="00B050"/>
                </a:solidFill>
              </a:rPr>
              <a:t>good for the species </a:t>
            </a:r>
            <a:r>
              <a:rPr lang="en-GB" altLang="en-US" sz="1800" dirty="0"/>
              <a:t>if evolution can make such</a:t>
            </a:r>
            <a:r>
              <a:rPr lang="en-GB" altLang="en-US" sz="1800" dirty="0">
                <a:solidFill>
                  <a:srgbClr val="FF0000"/>
                </a:solidFill>
              </a:rPr>
              <a:t> ad hoc DE-CAUSING, SUPPRESSION </a:t>
            </a:r>
            <a:r>
              <a:rPr lang="en-GB" altLang="en-US" sz="1800" dirty="0"/>
              <a:t>and </a:t>
            </a:r>
            <a:r>
              <a:rPr lang="en-GB" altLang="en-US" sz="1800" dirty="0">
                <a:solidFill>
                  <a:srgbClr val="FF0000"/>
                </a:solidFill>
              </a:rPr>
              <a:t>IGNORING</a:t>
            </a:r>
            <a:r>
              <a:rPr lang="en-GB" altLang="en-US" sz="1800" dirty="0"/>
              <a:t> of </a:t>
            </a:r>
            <a:r>
              <a:rPr lang="en-GB" altLang="en-US" sz="1800" dirty="0" err="1"/>
              <a:t>halarms</a:t>
            </a:r>
            <a:r>
              <a:rPr lang="en-GB" altLang="en-US" sz="1800" dirty="0"/>
              <a:t> at least </a:t>
            </a:r>
            <a:r>
              <a:rPr lang="en-GB" altLang="en-US" sz="1800" b="1" dirty="0">
                <a:solidFill>
                  <a:srgbClr val="00B050"/>
                </a:solidFill>
              </a:rPr>
              <a:t>PRETTY DIFFICULT </a:t>
            </a:r>
            <a:r>
              <a:rPr lang="en-GB" altLang="en-US" sz="1800" dirty="0"/>
              <a:t>for an individual organism to perform. </a:t>
            </a:r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1800" dirty="0"/>
              <a:t>The  </a:t>
            </a:r>
            <a:r>
              <a:rPr lang="en-GB" altLang="en-US" sz="1800" b="1" dirty="0">
                <a:solidFill>
                  <a:srgbClr val="00B050"/>
                </a:solidFill>
              </a:rPr>
              <a:t>easier</a:t>
            </a:r>
            <a:r>
              <a:rPr lang="en-GB" altLang="en-US" sz="1800" b="1" dirty="0">
                <a:solidFill>
                  <a:srgbClr val="FF0000"/>
                </a:solidFill>
              </a:rPr>
              <a:t> </a:t>
            </a:r>
            <a:r>
              <a:rPr lang="en-GB" altLang="en-US" sz="1800" dirty="0"/>
              <a:t>it is     for </a:t>
            </a:r>
            <a:r>
              <a:rPr lang="en-GB" altLang="en-US" sz="1800" b="1" i="1" dirty="0">
                <a:solidFill>
                  <a:srgbClr val="A205CD"/>
                </a:solidFill>
              </a:rPr>
              <a:t>prior</a:t>
            </a:r>
            <a:r>
              <a:rPr lang="en-GB" altLang="en-US" sz="1800" dirty="0"/>
              <a:t> evolution to        </a:t>
            </a:r>
            <a:r>
              <a:rPr lang="en-GB" altLang="en-US" sz="1800" b="1" dirty="0">
                <a:solidFill>
                  <a:srgbClr val="A205CD"/>
                </a:solidFill>
              </a:rPr>
              <a:t>ACHIEVE</a:t>
            </a:r>
            <a:r>
              <a:rPr lang="en-GB" altLang="en-US" sz="1800" dirty="0">
                <a:solidFill>
                  <a:srgbClr val="A205CD"/>
                </a:solidFill>
              </a:rPr>
              <a:t> </a:t>
            </a:r>
            <a:r>
              <a:rPr lang="en-GB" altLang="en-US" sz="1800" b="1" dirty="0">
                <a:solidFill>
                  <a:srgbClr val="A205CD"/>
                </a:solidFill>
              </a:rPr>
              <a:t>that difficulty</a:t>
            </a:r>
            <a:r>
              <a:rPr lang="en-GB" altLang="en-US" sz="1800" dirty="0"/>
              <a:t>,   and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GB" altLang="en-US" sz="1800" dirty="0"/>
              <a:t> the  </a:t>
            </a:r>
            <a:r>
              <a:rPr lang="en-GB" altLang="en-US" sz="1800" b="1" dirty="0">
                <a:solidFill>
                  <a:srgbClr val="00B050"/>
                </a:solidFill>
              </a:rPr>
              <a:t>easier</a:t>
            </a:r>
            <a:r>
              <a:rPr lang="en-GB" altLang="en-US" sz="1800" b="1" dirty="0">
                <a:solidFill>
                  <a:srgbClr val="FF0000"/>
                </a:solidFill>
              </a:rPr>
              <a:t> </a:t>
            </a:r>
            <a:r>
              <a:rPr lang="en-GB" altLang="en-US" sz="1800" dirty="0"/>
              <a:t>it is     for </a:t>
            </a:r>
            <a:r>
              <a:rPr lang="en-GB" altLang="en-US" sz="1800" b="1" i="1" dirty="0">
                <a:solidFill>
                  <a:srgbClr val="A205CD"/>
                </a:solidFill>
              </a:rPr>
              <a:t>further</a:t>
            </a:r>
            <a:r>
              <a:rPr lang="en-GB" altLang="en-US" sz="1800" dirty="0">
                <a:solidFill>
                  <a:srgbClr val="A205CD"/>
                </a:solidFill>
              </a:rPr>
              <a:t> </a:t>
            </a:r>
            <a:r>
              <a:rPr lang="en-GB" altLang="en-US" sz="1800" dirty="0"/>
              <a:t>evolution to    </a:t>
            </a:r>
            <a:r>
              <a:rPr lang="en-GB" altLang="en-US" sz="1800" b="1" dirty="0">
                <a:solidFill>
                  <a:srgbClr val="A205CD"/>
                </a:solidFill>
              </a:rPr>
              <a:t>MAINTAIN</a:t>
            </a:r>
            <a:r>
              <a:rPr lang="en-GB" altLang="en-US" sz="1800" dirty="0">
                <a:solidFill>
                  <a:srgbClr val="A205CD"/>
                </a:solidFill>
              </a:rPr>
              <a:t> </a:t>
            </a:r>
            <a:r>
              <a:rPr lang="en-GB" altLang="en-US" sz="1800" b="1" dirty="0">
                <a:solidFill>
                  <a:srgbClr val="A205CD"/>
                </a:solidFill>
              </a:rPr>
              <a:t>the difficulty across the generations</a:t>
            </a:r>
            <a:endParaRPr lang="en-GB" altLang="en-US" sz="1800" dirty="0"/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dirty="0"/>
              <a:t> the  </a:t>
            </a:r>
            <a:r>
              <a:rPr lang="en-GB" altLang="en-US" sz="1800" b="1" dirty="0">
                <a:solidFill>
                  <a:srgbClr val="00B050"/>
                </a:solidFill>
              </a:rPr>
              <a:t>better </a:t>
            </a:r>
            <a:r>
              <a:rPr lang="en-GB" altLang="en-US" sz="1800" b="1" dirty="0">
                <a:solidFill>
                  <a:srgbClr val="A205CD"/>
                </a:solidFill>
              </a:rPr>
              <a:t>for the species in the long-term</a:t>
            </a:r>
            <a:r>
              <a:rPr lang="en-GB" altLang="en-US" sz="1800" b="1" dirty="0">
                <a:solidFill>
                  <a:srgbClr val="FF0000"/>
                </a:solidFill>
              </a:rPr>
              <a:t>.</a:t>
            </a:r>
          </a:p>
          <a:p>
            <a:pPr marL="0" indent="0" eaLnBrk="1" hangingPunct="1">
              <a:spcBef>
                <a:spcPts val="6000"/>
              </a:spcBef>
              <a:buNone/>
              <a:defRPr/>
            </a:pPr>
            <a:r>
              <a:rPr lang="en-GB" altLang="en-US" sz="1800" b="1" i="1" dirty="0"/>
              <a:t>SPECIAL CASE:</a:t>
            </a:r>
          </a:p>
          <a:p>
            <a:pPr marL="0" indent="0" eaLnBrk="1" hangingPunct="1">
              <a:spcBef>
                <a:spcPts val="1000"/>
              </a:spcBef>
              <a:buNone/>
              <a:defRPr/>
            </a:pPr>
            <a:r>
              <a:rPr lang="en-GB" altLang="en-US" sz="1800" b="1" dirty="0">
                <a:solidFill>
                  <a:srgbClr val="0070C0"/>
                </a:solidFill>
              </a:rPr>
              <a:t>The Paradoxical Auto-Protective Property of Discomfort, or of an analogous non-conscious form of </a:t>
            </a:r>
            <a:r>
              <a:rPr lang="en-GB" altLang="en-US" sz="1800" b="1" dirty="0" err="1">
                <a:solidFill>
                  <a:srgbClr val="0070C0"/>
                </a:solidFill>
              </a:rPr>
              <a:t>halarm</a:t>
            </a:r>
            <a:r>
              <a:rPr lang="en-GB" altLang="en-US" sz="1800" b="1" dirty="0">
                <a:solidFill>
                  <a:srgbClr val="0070C0"/>
                </a:solidFill>
              </a:rPr>
              <a:t>, is one powerful form the desired difficulty can take.</a:t>
            </a:r>
          </a:p>
          <a:p>
            <a:pPr marL="0" indent="0" eaLnBrk="1" hangingPunct="1">
              <a:spcBef>
                <a:spcPts val="2000"/>
              </a:spcBef>
              <a:buNone/>
              <a:defRPr/>
            </a:pPr>
            <a:r>
              <a:rPr lang="en-GB" altLang="en-US" sz="1800" b="1" dirty="0">
                <a:solidFill>
                  <a:srgbClr val="A205CD"/>
                </a:solidFill>
              </a:rPr>
              <a:t>So it’s good for evolution to achieve and protect (across generations) such auto-protection of </a:t>
            </a:r>
            <a:r>
              <a:rPr lang="en-GB" altLang="en-US" sz="1800" b="1" dirty="0" err="1">
                <a:solidFill>
                  <a:srgbClr val="A205CD"/>
                </a:solidFill>
              </a:rPr>
              <a:t>halarms</a:t>
            </a:r>
            <a:r>
              <a:rPr lang="en-GB" altLang="en-US" sz="1800" b="1" dirty="0">
                <a:solidFill>
                  <a:srgbClr val="A205CD"/>
                </a:solidFill>
              </a:rPr>
              <a:t>.</a:t>
            </a:r>
            <a:endParaRPr lang="en-GB" altLang="en-US" sz="1800" b="1" i="1" dirty="0">
              <a:solidFill>
                <a:srgbClr val="A205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75423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636496" cy="576064"/>
          </a:xfrm>
        </p:spPr>
        <p:txBody>
          <a:bodyPr/>
          <a:lstStyle/>
          <a:p>
            <a:pPr eaLnBrk="1" hangingPunct="1"/>
            <a:r>
              <a:rPr lang="en-GB" altLang="en-US" sz="2400" i="1" dirty="0">
                <a:solidFill>
                  <a:srgbClr val="00B050"/>
                </a:solidFill>
              </a:rPr>
              <a:t>EVOLUTIONARY advantage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 over the Non-Conscious Case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09734"/>
            <a:ext cx="8534400" cy="5815610"/>
          </a:xfrm>
        </p:spPr>
        <p:txBody>
          <a:bodyPr/>
          <a:lstStyle/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>
                <a:solidFill>
                  <a:schemeClr val="accent6">
                    <a:lumMod val="50000"/>
                  </a:schemeClr>
                </a:solidFill>
              </a:rPr>
              <a:t>A non-conscious, non-meta-causal mechanism as above </a:t>
            </a:r>
          </a:p>
          <a:p>
            <a:pPr eaLnBrk="1" hangingPunct="1">
              <a:spcBef>
                <a:spcPts val="0"/>
              </a:spcBef>
              <a:buFont typeface="Calibri" panose="020F0502020204030204" pitchFamily="34" charset="0"/>
              <a:buChar char=" "/>
              <a:defRPr/>
            </a:pPr>
            <a:r>
              <a:rPr lang="en-GB" sz="1800" dirty="0"/>
              <a:t>would have to allow for inputs or internal influences that cause </a:t>
            </a:r>
            <a:r>
              <a:rPr lang="en-GB" sz="1800" b="1" dirty="0">
                <a:solidFill>
                  <a:srgbClr val="00B050"/>
                </a:solidFill>
              </a:rPr>
              <a:t>“non-AD-HOC” suppression</a:t>
            </a:r>
            <a:r>
              <a:rPr lang="en-GB" sz="1800" dirty="0"/>
              <a:t>,  e.g.:</a:t>
            </a:r>
          </a:p>
          <a:p>
            <a:pPr marL="720000" eaLnBrk="1" hangingPunct="1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/>
              <a:t>sleep</a:t>
            </a:r>
          </a:p>
          <a:p>
            <a:pPr marL="720000" eaLnBrk="1" hangingPunct="1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/>
              <a:t>suppression based on distraction by urgent or absorbing matters.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The arrangements for protecting the harm signalling against </a:t>
            </a:r>
            <a:r>
              <a:rPr lang="en-GB" sz="1800" dirty="0">
                <a:solidFill>
                  <a:srgbClr val="FF0000"/>
                </a:solidFill>
              </a:rPr>
              <a:t>AD-HOC SUPPRESSION </a:t>
            </a:r>
            <a:r>
              <a:rPr lang="en-GB" sz="1800" dirty="0"/>
              <a:t>would thus need to </a:t>
            </a:r>
            <a:r>
              <a:rPr lang="en-GB" sz="1800" dirty="0">
                <a:solidFill>
                  <a:srgbClr val="FF0000"/>
                </a:solidFill>
              </a:rPr>
              <a:t>distinguish between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FF0000"/>
                </a:solidFill>
              </a:rPr>
              <a:t>different</a:t>
            </a:r>
            <a:r>
              <a:rPr lang="en-GB" sz="1800" dirty="0"/>
              <a:t> </a:t>
            </a:r>
            <a:r>
              <a:rPr lang="en-GB" sz="1800" b="1" dirty="0">
                <a:solidFill>
                  <a:srgbClr val="00B0F0"/>
                </a:solidFill>
              </a:rPr>
              <a:t>ordinary-causal inputs </a:t>
            </a:r>
          </a:p>
          <a:p>
            <a:pPr marL="720000" eaLnBrk="1" hangingPunct="1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/>
              <a:t>on the basis of their </a:t>
            </a:r>
            <a:r>
              <a:rPr lang="en-GB" sz="1800" b="1" dirty="0">
                <a:solidFill>
                  <a:srgbClr val="00B0F0"/>
                </a:solidFill>
              </a:rPr>
              <a:t>origin</a:t>
            </a:r>
            <a:r>
              <a:rPr lang="en-GB" sz="1800" dirty="0">
                <a:solidFill>
                  <a:srgbClr val="00B0F0"/>
                </a:solidFill>
              </a:rPr>
              <a:t> </a:t>
            </a:r>
            <a:r>
              <a:rPr lang="en-GB" sz="1800" dirty="0"/>
              <a:t>and/or </a:t>
            </a:r>
            <a:r>
              <a:rPr lang="en-GB" sz="1800" b="1" dirty="0">
                <a:solidFill>
                  <a:srgbClr val="00B0F0"/>
                </a:solidFill>
              </a:rPr>
              <a:t>purpose,</a:t>
            </a:r>
          </a:p>
          <a:p>
            <a:pPr marL="720000" eaLnBrk="1" hangingPunct="1"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GB" sz="1800" dirty="0"/>
              <a:t>and no matter how </a:t>
            </a:r>
            <a:r>
              <a:rPr lang="en-GB" sz="1800" b="1" dirty="0">
                <a:solidFill>
                  <a:srgbClr val="00B0F0"/>
                </a:solidFill>
              </a:rPr>
              <a:t>subtle</a:t>
            </a:r>
            <a:r>
              <a:rPr lang="en-GB" sz="1800" b="1" dirty="0"/>
              <a:t> </a:t>
            </a:r>
            <a:r>
              <a:rPr lang="en-GB" sz="1800" dirty="0"/>
              <a:t>and </a:t>
            </a:r>
            <a:r>
              <a:rPr lang="en-GB" sz="1800" b="1" dirty="0">
                <a:solidFill>
                  <a:srgbClr val="00B0F0"/>
                </a:solidFill>
              </a:rPr>
              <a:t>complex</a:t>
            </a:r>
            <a:r>
              <a:rPr lang="en-GB" sz="1800" dirty="0"/>
              <a:t>.</a:t>
            </a:r>
          </a:p>
          <a:p>
            <a:pPr marL="1080000" lvl="1" eaLnBrk="1" hangingPunct="1">
              <a:spcBef>
                <a:spcPts val="500"/>
              </a:spcBef>
              <a:buFont typeface="Wingdings" panose="05000000000000000000" pitchFamily="2" charset="2"/>
              <a:buChar char="Ø"/>
              <a:defRPr/>
            </a:pPr>
            <a:r>
              <a:rPr lang="en-GB" sz="1600" dirty="0"/>
              <a:t>((FULLER: )) In particular, it seems implausible that the differentiation could be on some simple biological basis, e.g. on which neurotransmitters are involved.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Char char="Ø"/>
              <a:defRPr/>
            </a:pPr>
            <a:r>
              <a:rPr lang="en-GB" sz="1800" dirty="0"/>
              <a:t>By contrast, in the case of </a:t>
            </a:r>
            <a:r>
              <a:rPr lang="en-GB" sz="1800" dirty="0">
                <a:solidFill>
                  <a:srgbClr val="A205CD"/>
                </a:solidFill>
              </a:rPr>
              <a:t>METADYN’s</a:t>
            </a:r>
            <a:r>
              <a:rPr lang="en-GB" sz="1800" dirty="0"/>
              <a:t> </a:t>
            </a:r>
            <a:r>
              <a:rPr lang="en-GB" sz="1800" dirty="0">
                <a:solidFill>
                  <a:srgbClr val="00B050"/>
                </a:solidFill>
              </a:rPr>
              <a:t>meta-causal whirl</a:t>
            </a:r>
            <a:r>
              <a:rPr lang="en-GB" sz="1800" dirty="0"/>
              <a:t>, the arrangements can protect against </a:t>
            </a:r>
            <a:r>
              <a:rPr lang="en-GB" sz="1800" b="1" i="1" dirty="0"/>
              <a:t>any</a:t>
            </a:r>
            <a:r>
              <a:rPr lang="en-GB" sz="1800" dirty="0"/>
              <a:t> </a:t>
            </a:r>
            <a:r>
              <a:rPr lang="en-GB" sz="1800" b="1" i="1" dirty="0">
                <a:solidFill>
                  <a:srgbClr val="00B050"/>
                </a:solidFill>
              </a:rPr>
              <a:t>meta-causal</a:t>
            </a:r>
            <a:r>
              <a:rPr lang="en-GB" sz="1800" dirty="0"/>
              <a:t> influence that has a suppressive tendency, without responding to its origin or purpose, and</a:t>
            </a:r>
          </a:p>
          <a:p>
            <a:pPr marL="720000" eaLnBrk="1" hangingPunct="1">
              <a:spcBef>
                <a:spcPts val="20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B0F0"/>
                </a:solidFill>
              </a:rPr>
              <a:t>not bothering with ordinary-causal influences</a:t>
            </a:r>
            <a:r>
              <a:rPr lang="en-GB" sz="1800" b="1" i="1" dirty="0"/>
              <a:t>, </a:t>
            </a:r>
            <a:r>
              <a:rPr lang="en-GB" sz="1800" dirty="0"/>
              <a:t>which can be </a:t>
            </a:r>
          </a:p>
          <a:p>
            <a:pPr marL="720000" eaLnBrk="1" hangingPunct="1">
              <a:spcBef>
                <a:spcPts val="500"/>
              </a:spcBef>
              <a:buFont typeface="Calibri" panose="020F0502020204030204" pitchFamily="34" charset="0"/>
              <a:buChar char=" "/>
              <a:defRPr/>
            </a:pPr>
            <a:r>
              <a:rPr lang="en-GB" sz="1800" b="1" i="1" dirty="0">
                <a:solidFill>
                  <a:srgbClr val="00B0F0"/>
                </a:solidFill>
              </a:rPr>
              <a:t>of arbitrary origin and purpose,   and arbitrarily subtle and complex.</a:t>
            </a:r>
          </a:p>
        </p:txBody>
      </p:sp>
    </p:spTree>
    <p:extLst>
      <p:ext uri="{BB962C8B-B14F-4D97-AF65-F5344CB8AC3E}">
        <p14:creationId xmlns:p14="http://schemas.microsoft.com/office/powerpoint/2010/main" val="380607819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2340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wirly pattern&#10;&#10;Description automatically generated">
            <a:extLst>
              <a:ext uri="{FF2B5EF4-FFF2-40B4-BE49-F238E27FC236}">
                <a16:creationId xmlns:a16="http://schemas.microsoft.com/office/drawing/2014/main" id="{51FCC00A-7B79-E3E2-C1BD-4A1E455F1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450850"/>
            <a:ext cx="59817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1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wirly pattern&#10;&#10;Description automatically generated">
            <a:extLst>
              <a:ext uri="{FF2B5EF4-FFF2-40B4-BE49-F238E27FC236}">
                <a16:creationId xmlns:a16="http://schemas.microsoft.com/office/drawing/2014/main" id="{51FCC00A-7B79-E3E2-C1BD-4A1E455F1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404664"/>
            <a:ext cx="1157041" cy="1152128"/>
          </a:xfrm>
          <a:prstGeom prst="rect">
            <a:avLst/>
          </a:prstGeom>
        </p:spPr>
      </p:pic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3A5BB145-2739-B048-A91A-69D751A442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3212976"/>
            <a:ext cx="65083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quirrel holding a nut in its mouth&#10;&#10;Description automatically generated">
            <a:extLst>
              <a:ext uri="{FF2B5EF4-FFF2-40B4-BE49-F238E27FC236}">
                <a16:creationId xmlns:a16="http://schemas.microsoft.com/office/drawing/2014/main" id="{23458FDC-833E-8EE3-8554-412F32972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12" y="2817876"/>
            <a:ext cx="1865376" cy="12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400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9B70CC9B-EC29-9989-FE62-BE4F582F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3" y="0"/>
            <a:ext cx="5700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169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9B70CC9B-EC29-9989-FE62-BE4F582F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3" y="0"/>
            <a:ext cx="3808063" cy="4581128"/>
          </a:xfrm>
          <a:prstGeom prst="rect">
            <a:avLst/>
          </a:prstGeom>
        </p:spPr>
      </p:pic>
      <p:pic>
        <p:nvPicPr>
          <p:cNvPr id="2" name="Picture 1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C241A6CB-890E-5BD0-3EE4-5178242B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132856"/>
            <a:ext cx="3808063" cy="4581128"/>
          </a:xfrm>
          <a:prstGeom prst="rect">
            <a:avLst/>
          </a:prstGeom>
        </p:spPr>
      </p:pic>
      <p:pic>
        <p:nvPicPr>
          <p:cNvPr id="4" name="Picture 3" descr="A statue of a squirrel with red eyes&#10;&#10;Description automatically generated">
            <a:extLst>
              <a:ext uri="{FF2B5EF4-FFF2-40B4-BE49-F238E27FC236}">
                <a16:creationId xmlns:a16="http://schemas.microsoft.com/office/drawing/2014/main" id="{1BCB9AC5-D590-F4DE-6A5F-A3B723370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6" y="4449602"/>
            <a:ext cx="1486034" cy="17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229600" cy="2952328"/>
          </a:xfrm>
        </p:spPr>
        <p:txBody>
          <a:bodyPr/>
          <a:lstStyle/>
          <a:p>
            <a:pPr marL="0" indent="0" algn="ctr">
              <a:spcBef>
                <a:spcPts val="2000"/>
              </a:spcBef>
              <a:buFont typeface="Arial" charset="0"/>
              <a:buNone/>
            </a:pPr>
            <a:r>
              <a:rPr lang="en-GB" altLang="en-US" sz="3600" dirty="0">
                <a:solidFill>
                  <a:srgbClr val="51989F"/>
                </a:solidFill>
              </a:rPr>
              <a:t>MORE on METADYN</a:t>
            </a:r>
          </a:p>
          <a:p>
            <a:pPr marL="1440000">
              <a:spcBef>
                <a:spcPts val="40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2022 in </a:t>
            </a:r>
            <a:r>
              <a:rPr lang="en-GB" sz="1800" b="1" i="1" dirty="0">
                <a:solidFill>
                  <a:srgbClr val="0070C0"/>
                </a:solidFill>
              </a:rPr>
              <a:t>Review of Philosophy &amp; Psychology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2020 in </a:t>
            </a:r>
            <a:r>
              <a:rPr lang="en-GB" sz="1800" b="1" i="1" dirty="0">
                <a:solidFill>
                  <a:srgbClr val="0070C0"/>
                </a:solidFill>
              </a:rPr>
              <a:t>Entropy</a:t>
            </a:r>
            <a:r>
              <a:rPr lang="en-GB" sz="1800" dirty="0">
                <a:solidFill>
                  <a:srgbClr val="0070C0"/>
                </a:solidFill>
              </a:rPr>
              <a:t>]</a:t>
            </a:r>
          </a:p>
          <a:p>
            <a:pPr marL="1440000"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 "/>
            </a:pPr>
            <a:r>
              <a:rPr lang="en-GB" sz="1800" dirty="0">
                <a:solidFill>
                  <a:srgbClr val="0070C0"/>
                </a:solidFill>
              </a:rPr>
              <a:t>[Barnden 2014 in </a:t>
            </a:r>
            <a:r>
              <a:rPr lang="en-GB" sz="1800" b="1" i="1" dirty="0">
                <a:solidFill>
                  <a:srgbClr val="0070C0"/>
                </a:solidFill>
              </a:rPr>
              <a:t>J. Consciousness Studies 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dirty="0">
                <a:solidFill>
                  <a:srgbClr val="0070C0"/>
                </a:solidFill>
              </a:rPr>
              <a:t>for initial steps]</a:t>
            </a:r>
          </a:p>
          <a:p>
            <a:pPr marL="0" indent="0" algn="ctr">
              <a:spcBef>
                <a:spcPts val="2000"/>
              </a:spcBef>
              <a:buFont typeface="Arial" charset="0"/>
              <a:buNone/>
            </a:pPr>
            <a:endParaRPr lang="en-GB" altLang="en-US" sz="3600" dirty="0">
              <a:solidFill>
                <a:srgbClr val="A205CD"/>
              </a:solidFill>
            </a:endParaRPr>
          </a:p>
          <a:p>
            <a:pPr marL="1800000" indent="0">
              <a:spcBef>
                <a:spcPts val="2000"/>
              </a:spcBef>
              <a:buFont typeface="Arial" charset="0"/>
              <a:buNone/>
            </a:pPr>
            <a:endParaRPr lang="en-GB" altLang="en-US" sz="3600" dirty="0"/>
          </a:p>
        </p:txBody>
      </p:sp>
      <p:pic>
        <p:nvPicPr>
          <p:cNvPr id="2" name="Picture 1" descr="A green swirly pattern&#10;&#10;Description automatically generated">
            <a:extLst>
              <a:ext uri="{FF2B5EF4-FFF2-40B4-BE49-F238E27FC236}">
                <a16:creationId xmlns:a16="http://schemas.microsoft.com/office/drawing/2014/main" id="{DA33D9D1-5C80-CEFB-EA50-008DE3186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21088"/>
            <a:ext cx="137398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57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47954" y="584684"/>
            <a:ext cx="8648092" cy="5688632"/>
          </a:xfrm>
        </p:spPr>
        <p:txBody>
          <a:bodyPr/>
          <a:lstStyle/>
          <a:p>
            <a:pPr marL="0" indent="0">
              <a:spcBef>
                <a:spcPts val="40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B050"/>
                </a:solidFill>
              </a:rPr>
              <a:t>METADYN </a:t>
            </a:r>
            <a:r>
              <a:rPr lang="en-GB" sz="2000" dirty="0"/>
              <a:t>is “physicalist-plus”,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proposing (with trepidation!) a new element in physics,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though one that is not foreign to metaphysics:</a:t>
            </a:r>
          </a:p>
          <a:p>
            <a:pPr marL="72000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B0F0"/>
                </a:solidFill>
              </a:rPr>
              <a:t>Causing (becoming, producing) at a basic physical level</a:t>
            </a:r>
          </a:p>
          <a:p>
            <a:pPr marL="72000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B0F0"/>
                </a:solidFill>
              </a:rPr>
              <a:t>—the basic thrusting-forward of physical state—</a:t>
            </a:r>
          </a:p>
          <a:p>
            <a:pPr marL="720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B0F0"/>
                </a:solidFill>
              </a:rPr>
              <a:t>is a FIRST-CLASS CITIZEN in the physical world,</a:t>
            </a:r>
          </a:p>
          <a:p>
            <a:pPr marL="72000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B050"/>
                </a:solidFill>
              </a:rPr>
              <a:t>and (hence, I claim) allows META-CAUSINGS. </a:t>
            </a:r>
            <a:endParaRPr lang="en-GB" sz="2000" dirty="0"/>
          </a:p>
          <a:p>
            <a:pPr>
              <a:spcBef>
                <a:spcPts val="50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000" dirty="0"/>
              <a:t>A   </a:t>
            </a:r>
            <a:r>
              <a:rPr lang="en-GB" sz="2000" b="1" dirty="0">
                <a:solidFill>
                  <a:srgbClr val="00B050"/>
                </a:solidFill>
              </a:rPr>
              <a:t>meta-causing</a:t>
            </a:r>
            <a:r>
              <a:rPr lang="en-GB" sz="2000" dirty="0"/>
              <a:t>   =   a causing (a “chunk” of causation) 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                            where the cause or effect is itself a causing.</a:t>
            </a:r>
          </a:p>
          <a:p>
            <a:pPr>
              <a:spcBef>
                <a:spcPts val="1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Intuitively:</a:t>
            </a:r>
          </a:p>
          <a:p>
            <a:pPr marL="720000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 err="1"/>
              <a:t>Causings</a:t>
            </a:r>
            <a:r>
              <a:rPr lang="en-GB" sz="2000" dirty="0"/>
              <a:t> are a sort of event,  and, like other sorts of event, </a:t>
            </a:r>
          </a:p>
          <a:p>
            <a:pPr marL="7200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can themselves </a:t>
            </a:r>
            <a:r>
              <a:rPr lang="en-GB" sz="2000" b="1" dirty="0">
                <a:solidFill>
                  <a:srgbClr val="00B050"/>
                </a:solidFill>
              </a:rPr>
              <a:t>cause</a:t>
            </a:r>
            <a:r>
              <a:rPr lang="en-GB" sz="2000" dirty="0"/>
              <a:t> and </a:t>
            </a:r>
            <a:r>
              <a:rPr lang="en-GB" sz="2000" b="1" dirty="0">
                <a:solidFill>
                  <a:srgbClr val="00B050"/>
                </a:solidFill>
              </a:rPr>
              <a:t>be caused</a:t>
            </a:r>
            <a:r>
              <a:rPr lang="en-GB" sz="2000" dirty="0"/>
              <a:t>.    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r>
              <a:rPr lang="en-GB" sz="2000" dirty="0"/>
              <a:t>[The </a:t>
            </a:r>
            <a:r>
              <a:rPr lang="en-GB" sz="2000" b="1" dirty="0">
                <a:solidFill>
                  <a:srgbClr val="00B050"/>
                </a:solidFill>
              </a:rPr>
              <a:t>green</a:t>
            </a:r>
            <a:r>
              <a:rPr lang="en-GB" sz="2000" dirty="0"/>
              <a:t> causing here is the meta-causing.]</a:t>
            </a:r>
          </a:p>
          <a:p>
            <a:pPr algn="ctr">
              <a:spcBef>
                <a:spcPts val="1000"/>
              </a:spcBef>
              <a:spcAft>
                <a:spcPts val="0"/>
              </a:spcAft>
              <a:buFont typeface="Calibri" panose="020F0502020204030204" pitchFamily="34" charset="0"/>
              <a:buChar char=" 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306055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37152</TotalTime>
  <Words>7239</Words>
  <Application>Microsoft Office PowerPoint</Application>
  <PresentationFormat>On-screen Show (4:3)</PresentationFormat>
  <Paragraphs>532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Courier New</vt:lpstr>
      <vt:lpstr>Times New Roman</vt:lpstr>
      <vt:lpstr>Wingdings</vt:lpstr>
      <vt:lpstr>Office Theme</vt:lpstr>
      <vt:lpstr>Evolutionary Implications of        the Meta-Causal Theory of               Phenomenal Consciousness</vt:lpstr>
      <vt:lpstr>Thrust of the Talk</vt:lpstr>
      <vt:lpstr>Thrust of the Talk, contd</vt:lpstr>
      <vt:lpstr>Thrust, contd</vt:lpstr>
      <vt:lpstr>Thrust, contd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Meta-Causal “Whirl”</vt:lpstr>
      <vt:lpstr>PowerPoint Presentation</vt:lpstr>
      <vt:lpstr>PowerPoint Presentation</vt:lpstr>
      <vt:lpstr>METADYN’s Non-Reflective Basis</vt:lpstr>
      <vt:lpstr>PowerPoint Presentation</vt:lpstr>
      <vt:lpstr>PowerPoint Presentation</vt:lpstr>
      <vt:lpstr>Difficulty of SUPPRESSING Discomfort under METADYN</vt:lpstr>
      <vt:lpstr>Guiding intuition behind METADYN’s discomfort proposal</vt:lpstr>
      <vt:lpstr>PowerPoint Presentation</vt:lpstr>
      <vt:lpstr>Evolutionary Advantages of METADYN’s Discomfort Proposal</vt:lpstr>
      <vt:lpstr>Summary and Final Remarks</vt:lpstr>
      <vt:lpstr>PowerPoint Presentation</vt:lpstr>
      <vt:lpstr>References</vt:lpstr>
      <vt:lpstr>References, contd</vt:lpstr>
      <vt:lpstr>References, contd</vt:lpstr>
      <vt:lpstr>References, contd</vt:lpstr>
      <vt:lpstr>References, contd</vt:lpstr>
      <vt:lpstr>EXTRA</vt:lpstr>
      <vt:lpstr>PowerPoint Presentation</vt:lpstr>
      <vt:lpstr>Non-Conscious Simulation of Consciousness</vt:lpstr>
      <vt:lpstr>Non-Conscious Simulation, contd</vt:lpstr>
      <vt:lpstr>Non-Conscious Simulation, contd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((FULLER)) METADYN’s Non-Reflective Basis</vt:lpstr>
      <vt:lpstr>METADYN: Further Characteristics</vt:lpstr>
      <vt:lpstr>A Crucial Advantage over  Ordinary-Causal-Structure Theories</vt:lpstr>
      <vt:lpstr>argued in ISPSM 2024</vt:lpstr>
      <vt:lpstr>PowerPoint Presentation</vt:lpstr>
      <vt:lpstr>Intuitive Spine of the Development of Ideas towards  METADYN’s Distinctive Feature: Meta-Causation</vt:lpstr>
      <vt:lpstr>Evolution(?) of [Phenomenal] Consciousness</vt:lpstr>
      <vt:lpstr>Clarification of the Overall Claims</vt:lpstr>
      <vt:lpstr>PowerPoint Presentation</vt:lpstr>
      <vt:lpstr>PowerPoint Presentation</vt:lpstr>
      <vt:lpstr>More Paradox …</vt:lpstr>
      <vt:lpstr>Going to Sleep, etc.</vt:lpstr>
      <vt:lpstr>Evolution of Consciousness, contd </vt:lpstr>
      <vt:lpstr>((EXTRA)) Comparison to the non-conscious Case</vt:lpstr>
      <vt:lpstr>CAVEAT</vt:lpstr>
      <vt:lpstr>FULLER</vt:lpstr>
      <vt:lpstr>Pre-Reflective Self-Consciousness</vt:lpstr>
      <vt:lpstr>PowerPoint Presentation</vt:lpstr>
      <vt:lpstr>Difficulty of SUPPRESSING Discomfort under METADYN:  Sharpening the Paradox</vt:lpstr>
      <vt:lpstr>Evolutionary Advantage over the Non-Conscious Case, contd</vt:lpstr>
      <vt:lpstr>Non-Conscious Simulation of Consciousness</vt:lpstr>
      <vt:lpstr>NATURAL case: Poor Evolutionary Persistence (?)</vt:lpstr>
      <vt:lpstr>PowerPoint Presentation</vt:lpstr>
      <vt:lpstr>Non-Conscious Simulation of Consciousness</vt:lpstr>
      <vt:lpstr>PowerPoint Presentation</vt:lpstr>
      <vt:lpstr>PowerPoint Presentation</vt:lpstr>
      <vt:lpstr>PowerPoint Presentation</vt:lpstr>
      <vt:lpstr>NATURAL case: Poor Evolutionary Prospects (?)</vt:lpstr>
      <vt:lpstr>Conclusion on Simulative Zombies</vt:lpstr>
      <vt:lpstr>NEW OBSOL</vt:lpstr>
      <vt:lpstr>((CANNIBLZ TO earlier slide)) Importance of Discomfort</vt:lpstr>
      <vt:lpstr>((OBSOL)) Evolutionary Advantage of METADYN’s Discomfort</vt:lpstr>
      <vt:lpstr>EVOLUTIONARY advantage over the Non-Conscious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Natural Language Processing:</dc:title>
  <dc:creator>School of Computer Science</dc:creator>
  <cp:lastModifiedBy>Saskia Barnden</cp:lastModifiedBy>
  <cp:revision>6400</cp:revision>
  <cp:lastPrinted>2022-08-12T08:42:21Z</cp:lastPrinted>
  <dcterms:created xsi:type="dcterms:W3CDTF">2004-04-07T10:56:43Z</dcterms:created>
  <dcterms:modified xsi:type="dcterms:W3CDTF">2024-07-13T08:51:12Z</dcterms:modified>
</cp:coreProperties>
</file>