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3" r:id="rId1"/>
  </p:sldMasterIdLst>
  <p:notesMasterIdLst>
    <p:notesMasterId r:id="rId31"/>
  </p:notesMasterIdLst>
  <p:handoutMasterIdLst>
    <p:handoutMasterId r:id="rId32"/>
  </p:handoutMasterIdLst>
  <p:sldIdLst>
    <p:sldId id="1202" r:id="rId2"/>
    <p:sldId id="1620" r:id="rId3"/>
    <p:sldId id="1616" r:id="rId4"/>
    <p:sldId id="1610" r:id="rId5"/>
    <p:sldId id="1601" r:id="rId6"/>
    <p:sldId id="1561" r:id="rId7"/>
    <p:sldId id="1604" r:id="rId8"/>
    <p:sldId id="1569" r:id="rId9"/>
    <p:sldId id="1666" r:id="rId10"/>
    <p:sldId id="1608" r:id="rId11"/>
    <p:sldId id="1562" r:id="rId12"/>
    <p:sldId id="1591" r:id="rId13"/>
    <p:sldId id="1680" r:id="rId14"/>
    <p:sldId id="1597" r:id="rId15"/>
    <p:sldId id="1592" r:id="rId16"/>
    <p:sldId id="1598" r:id="rId17"/>
    <p:sldId id="1634" r:id="rId18"/>
    <p:sldId id="1646" r:id="rId19"/>
    <p:sldId id="1563" r:id="rId20"/>
    <p:sldId id="1641" r:id="rId21"/>
    <p:sldId id="1583" r:id="rId22"/>
    <p:sldId id="1648" r:id="rId23"/>
    <p:sldId id="1647" r:id="rId24"/>
    <p:sldId id="1643" r:id="rId25"/>
    <p:sldId id="1681" r:id="rId26"/>
    <p:sldId id="1505" r:id="rId27"/>
    <p:sldId id="1669" r:id="rId28"/>
    <p:sldId id="1671" r:id="rId29"/>
    <p:sldId id="1672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5CD"/>
    <a:srgbClr val="FF4B4B"/>
    <a:srgbClr val="FFFC81"/>
    <a:srgbClr val="FF00FF"/>
    <a:srgbClr val="C89800"/>
    <a:srgbClr val="00E266"/>
    <a:srgbClr val="EAB200"/>
    <a:srgbClr val="53D2FF"/>
    <a:srgbClr val="8FE2FF"/>
    <a:srgbClr val="DA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757E6-E863-451D-A814-C9F68D9E727E}" v="718" dt="2023-12-01T11:35:19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405" autoAdjust="0"/>
    <p:restoredTop sz="86536" autoAdjust="0"/>
  </p:normalViewPr>
  <p:slideViewPr>
    <p:cSldViewPr>
      <p:cViewPr varScale="1">
        <p:scale>
          <a:sx n="92" d="100"/>
          <a:sy n="92" d="100"/>
        </p:scale>
        <p:origin x="1027" y="67"/>
      </p:cViewPr>
      <p:guideLst>
        <p:guide orient="horz" pos="2352"/>
        <p:guide pos="2832"/>
      </p:guideLst>
    </p:cSldViewPr>
  </p:slideViewPr>
  <p:outlineViewPr>
    <p:cViewPr>
      <p:scale>
        <a:sx n="33" d="100"/>
        <a:sy n="33" d="100"/>
      </p:scale>
      <p:origin x="0" y="-10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1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kia Barnden" userId="25b15a6f771d4d60" providerId="LiveId" clId="{848757E6-E863-451D-A814-C9F68D9E727E}"/>
    <pc:docChg chg="undo custSel addSld delSld modSld sldOrd">
      <pc:chgData name="Saskia Barnden" userId="25b15a6f771d4d60" providerId="LiveId" clId="{848757E6-E863-451D-A814-C9F68D9E727E}" dt="2023-12-05T16:04:24.350" v="81250" actId="47"/>
      <pc:docMkLst>
        <pc:docMk/>
      </pc:docMkLst>
      <pc:sldChg chg="modSp mod">
        <pc:chgData name="Saskia Barnden" userId="25b15a6f771d4d60" providerId="LiveId" clId="{848757E6-E863-451D-A814-C9F68D9E727E}" dt="2023-11-28T15:15:49.098" v="72751" actId="20577"/>
        <pc:sldMkLst>
          <pc:docMk/>
          <pc:sldMk cId="3332060522" sldId="1202"/>
        </pc:sldMkLst>
        <pc:spChg chg="mod">
          <ac:chgData name="Saskia Barnden" userId="25b15a6f771d4d60" providerId="LiveId" clId="{848757E6-E863-451D-A814-C9F68D9E727E}" dt="2023-11-28T15:15:49.098" v="72751" actId="20577"/>
          <ac:spMkLst>
            <pc:docMk/>
            <pc:sldMk cId="3332060522" sldId="1202"/>
            <ac:spMk id="2050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7:46:32.156" v="18649" actId="403"/>
          <ac:spMkLst>
            <pc:docMk/>
            <pc:sldMk cId="3332060522" sldId="1202"/>
            <ac:spMk id="2051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30T13:17:35.033" v="78521" actId="47"/>
        <pc:sldMkLst>
          <pc:docMk/>
          <pc:sldMk cId="2300501975" sldId="1356"/>
        </pc:sldMkLst>
        <pc:spChg chg="mod">
          <ac:chgData name="Saskia Barnden" userId="25b15a6f771d4d60" providerId="LiveId" clId="{848757E6-E863-451D-A814-C9F68D9E727E}" dt="2023-11-15T09:51:44.982" v="1596" actId="20577"/>
          <ac:spMkLst>
            <pc:docMk/>
            <pc:sldMk cId="2300501975" sldId="1356"/>
            <ac:spMk id="24578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6:30:40.451" v="74228" actId="47"/>
        <pc:sldMkLst>
          <pc:docMk/>
          <pc:sldMk cId="1362361544" sldId="1357"/>
        </pc:sldMkLst>
      </pc:sldChg>
      <pc:sldChg chg="modSp del mod">
        <pc:chgData name="Saskia Barnden" userId="25b15a6f771d4d60" providerId="LiveId" clId="{848757E6-E863-451D-A814-C9F68D9E727E}" dt="2023-11-21T15:07:52.136" v="38895" actId="2696"/>
        <pc:sldMkLst>
          <pc:docMk/>
          <pc:sldMk cId="4048516489" sldId="1357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4048516489" sldId="135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2:32:12.742" v="1567" actId="6549"/>
          <ac:spMkLst>
            <pc:docMk/>
            <pc:sldMk cId="4048516489" sldId="1357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2-05T16:04:05.860" v="81249" actId="47"/>
        <pc:sldMkLst>
          <pc:docMk/>
          <pc:sldMk cId="1685529385" sldId="1376"/>
        </pc:sldMkLst>
      </pc:sldChg>
      <pc:sldChg chg="modSp del mod">
        <pc:chgData name="Saskia Barnden" userId="25b15a6f771d4d60" providerId="LiveId" clId="{848757E6-E863-451D-A814-C9F68D9E727E}" dt="2023-11-30T13:17:35.033" v="78521" actId="47"/>
        <pc:sldMkLst>
          <pc:docMk/>
          <pc:sldMk cId="4159601648" sldId="1417"/>
        </pc:sldMkLst>
        <pc:spChg chg="mod">
          <ac:chgData name="Saskia Barnden" userId="25b15a6f771d4d60" providerId="LiveId" clId="{848757E6-E863-451D-A814-C9F68D9E727E}" dt="2023-11-15T09:51:32.663" v="1585" actId="20577"/>
          <ac:spMkLst>
            <pc:docMk/>
            <pc:sldMk cId="4159601648" sldId="1417"/>
            <ac:spMk id="2355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520806977" sldId="1422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805346411" sldId="1422"/>
        </pc:sldMkLst>
      </pc:sldChg>
      <pc:sldChg chg="modSp add del setBg">
        <pc:chgData name="Saskia Barnden" userId="25b15a6f771d4d60" providerId="LiveId" clId="{848757E6-E863-451D-A814-C9F68D9E727E}" dt="2023-11-21T15:07:24.688" v="38894" actId="47"/>
        <pc:sldMkLst>
          <pc:docMk/>
          <pc:sldMk cId="99606417" sldId="1427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99606417" sldId="1427"/>
            <ac:spMk id="29" creationId="{00000000-0000-0000-0000-000000000000}"/>
          </ac:spMkLst>
        </pc:spChg>
      </pc:sldChg>
      <pc:sldChg chg="delSp modSp del mod">
        <pc:chgData name="Saskia Barnden" userId="25b15a6f771d4d60" providerId="LiveId" clId="{848757E6-E863-451D-A814-C9F68D9E727E}" dt="2023-11-16T17:49:37.239" v="18665" actId="2696"/>
        <pc:sldMkLst>
          <pc:docMk/>
          <pc:sldMk cId="1505139435" sldId="1427"/>
        </pc:sldMkLst>
        <pc:spChg chg="del">
          <ac:chgData name="Saskia Barnden" userId="25b15a6f771d4d60" providerId="LiveId" clId="{848757E6-E863-451D-A814-C9F68D9E727E}" dt="2023-11-13T11:45:50.721" v="243" actId="478"/>
          <ac:spMkLst>
            <pc:docMk/>
            <pc:sldMk cId="1505139435" sldId="1427"/>
            <ac:spMk id="21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1:44:57.340" v="242"/>
          <ac:spMkLst>
            <pc:docMk/>
            <pc:sldMk cId="1505139435" sldId="1427"/>
            <ac:spMk id="23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1:46:19.639" v="254" actId="20577"/>
          <ac:spMkLst>
            <pc:docMk/>
            <pc:sldMk cId="1505139435" sldId="1427"/>
            <ac:spMk id="29" creationId="{00000000-0000-0000-0000-000000000000}"/>
          </ac:spMkLst>
        </pc:spChg>
      </pc:sldChg>
      <pc:sldChg chg="addSp delSp modSp del mod">
        <pc:chgData name="Saskia Barnden" userId="25b15a6f771d4d60" providerId="LiveId" clId="{848757E6-E863-451D-A814-C9F68D9E727E}" dt="2023-11-28T12:59:57.975" v="72396" actId="2696"/>
        <pc:sldMkLst>
          <pc:docMk/>
          <pc:sldMk cId="1763765971" sldId="1447"/>
        </pc:sldMkLst>
        <pc:spChg chg="mod">
          <ac:chgData name="Saskia Barnden" userId="25b15a6f771d4d60" providerId="LiveId" clId="{848757E6-E863-451D-A814-C9F68D9E727E}" dt="2023-11-21T14:36:18.310" v="38251" actId="692"/>
          <ac:spMkLst>
            <pc:docMk/>
            <pc:sldMk cId="1763765971" sldId="1447"/>
            <ac:spMk id="2" creationId="{8B773571-7F94-FEB6-1F2F-4D9C059DA9B4}"/>
          </ac:spMkLst>
        </pc:spChg>
        <pc:spChg chg="mod">
          <ac:chgData name="Saskia Barnden" userId="25b15a6f771d4d60" providerId="LiveId" clId="{848757E6-E863-451D-A814-C9F68D9E727E}" dt="2023-11-21T14:38:21.803" v="38264" actId="14100"/>
          <ac:spMkLst>
            <pc:docMk/>
            <pc:sldMk cId="1763765971" sldId="1447"/>
            <ac:spMk id="3" creationId="{909711FF-476F-79F8-4290-3286E555821E}"/>
          </ac:spMkLst>
        </pc:spChg>
        <pc:spChg chg="add mod">
          <ac:chgData name="Saskia Barnden" userId="25b15a6f771d4d60" providerId="LiveId" clId="{848757E6-E863-451D-A814-C9F68D9E727E}" dt="2023-11-21T14:31:04.471" v="38235" actId="207"/>
          <ac:spMkLst>
            <pc:docMk/>
            <pc:sldMk cId="1763765971" sldId="1447"/>
            <ac:spMk id="5" creationId="{B8A522A0-4FCE-13D7-BB37-FAAE9B37DB64}"/>
          </ac:spMkLst>
        </pc:spChg>
        <pc:spChg chg="mod">
          <ac:chgData name="Saskia Barnden" userId="25b15a6f771d4d60" providerId="LiveId" clId="{848757E6-E863-451D-A814-C9F68D9E727E}" dt="2023-11-21T14:31:43.099" v="38240" actId="20577"/>
          <ac:spMkLst>
            <pc:docMk/>
            <pc:sldMk cId="1763765971" sldId="1447"/>
            <ac:spMk id="28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1T14:29:28.791" v="38226" actId="478"/>
          <ac:spMkLst>
            <pc:docMk/>
            <pc:sldMk cId="1763765971" sldId="1447"/>
            <ac:spMk id="30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7:51:53.520" v="18701" actId="20577"/>
          <ac:spMkLst>
            <pc:docMk/>
            <pc:sldMk cId="1763765971" sldId="1447"/>
            <ac:spMk id="37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09.196" v="38253" actId="1076"/>
          <ac:spMkLst>
            <pc:docMk/>
            <pc:sldMk cId="1763765971" sldId="1447"/>
            <ac:spMk id="4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5:51.735" v="38249" actId="692"/>
          <ac:spMkLst>
            <pc:docMk/>
            <pc:sldMk cId="1763765971" sldId="1447"/>
            <ac:spMk id="45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45.877" v="38258" actId="1076"/>
          <ac:spMkLst>
            <pc:docMk/>
            <pc:sldMk cId="1763765971" sldId="1447"/>
            <ac:spMk id="50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48.072" v="38293" actId="1076"/>
          <ac:spMkLst>
            <pc:docMk/>
            <pc:sldMk cId="1763765971" sldId="1447"/>
            <ac:spMk id="103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4:41:35.462" v="38294" actId="478"/>
          <ac:spMkLst>
            <pc:docMk/>
            <pc:sldMk cId="1763765971" sldId="1447"/>
            <ac:spMk id="10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24.697" v="38256" actId="14100"/>
          <ac:spMkLst>
            <pc:docMk/>
            <pc:sldMk cId="1763765971" sldId="1447"/>
            <ac:spMk id="108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07.633" v="38271" actId="6549"/>
          <ac:spMkLst>
            <pc:docMk/>
            <pc:sldMk cId="1763765971" sldId="1447"/>
            <ac:spMk id="111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22.170" v="38280" actId="20577"/>
          <ac:spMkLst>
            <pc:docMk/>
            <pc:sldMk cId="1763765971" sldId="1447"/>
            <ac:spMk id="12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2754664671" sldId="144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406222814" sldId="145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885032153" sldId="145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550145660" sldId="145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152697420" sldId="1457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979033317" sldId="1458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3905599541" sldId="1458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905599541" sldId="1458"/>
            <ac:spMk id="16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905599541" sldId="1458"/>
            <ac:spMk id="33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21T13:33:13.280" v="38095" actId="47"/>
        <pc:sldMkLst>
          <pc:docMk/>
          <pc:sldMk cId="667961262" sldId="1464"/>
        </pc:sldMkLst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667961262" sldId="1464"/>
            <ac:spMk id="2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1197403127" sldId="1466"/>
        </pc:sldMkLst>
      </pc:sldChg>
      <pc:sldChg chg="delSp modSp mod ord">
        <pc:chgData name="Saskia Barnden" userId="25b15a6f771d4d60" providerId="LiveId" clId="{848757E6-E863-451D-A814-C9F68D9E727E}" dt="2023-11-24T13:40:42.218" v="61427"/>
        <pc:sldMkLst>
          <pc:docMk/>
          <pc:sldMk cId="3477116655" sldId="1466"/>
        </pc:sldMkLst>
        <pc:spChg chg="del mod">
          <ac:chgData name="Saskia Barnden" userId="25b15a6f771d4d60" providerId="LiveId" clId="{848757E6-E863-451D-A814-C9F68D9E727E}" dt="2023-11-21T14:45:22.999" v="38302" actId="478"/>
          <ac:spMkLst>
            <pc:docMk/>
            <pc:sldMk cId="3477116655" sldId="1466"/>
            <ac:spMk id="2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19.711" v="38300" actId="207"/>
          <ac:spMkLst>
            <pc:docMk/>
            <pc:sldMk cId="3477116655" sldId="1466"/>
            <ac:spMk id="5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22.961" v="38085" actId="478"/>
          <ac:spMkLst>
            <pc:docMk/>
            <pc:sldMk cId="3477116655" sldId="1466"/>
            <ac:spMk id="6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19.031" v="38084" actId="478"/>
          <ac:spMkLst>
            <pc:docMk/>
            <pc:sldMk cId="3477116655" sldId="1466"/>
            <ac:spMk id="18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47.049" v="38301" actId="692"/>
          <ac:spMkLst>
            <pc:docMk/>
            <pc:sldMk cId="3477116655" sldId="1466"/>
            <ac:spMk id="19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3:29:47.801" v="38083" actId="14100"/>
          <ac:spMkLst>
            <pc:docMk/>
            <pc:sldMk cId="3477116655" sldId="1466"/>
            <ac:spMk id="20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10.517" v="38299" actId="207"/>
          <ac:spMkLst>
            <pc:docMk/>
            <pc:sldMk cId="3477116655" sldId="1466"/>
            <ac:spMk id="27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3:31:14.436" v="38090" actId="20577"/>
          <ac:spMkLst>
            <pc:docMk/>
            <pc:sldMk cId="3477116655" sldId="1466"/>
            <ac:spMk id="29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27.143" v="38086" actId="478"/>
          <ac:spMkLst>
            <pc:docMk/>
            <pc:sldMk cId="3477116655" sldId="1466"/>
            <ac:spMk id="30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56:50.572" v="72386" actId="2696"/>
        <pc:sldMkLst>
          <pc:docMk/>
          <pc:sldMk cId="3830421393" sldId="1466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077334122" sldId="147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853193750" sldId="1475"/>
        </pc:sldMkLst>
      </pc:sldChg>
      <pc:sldChg chg="modSp del mod">
        <pc:chgData name="Saskia Barnden" userId="25b15a6f771d4d60" providerId="LiveId" clId="{848757E6-E863-451D-A814-C9F68D9E727E}" dt="2023-12-05T16:04:05.860" v="81249" actId="47"/>
        <pc:sldMkLst>
          <pc:docMk/>
          <pc:sldMk cId="3429281635" sldId="1487"/>
        </pc:sldMkLst>
        <pc:spChg chg="mod">
          <ac:chgData name="Saskia Barnden" userId="25b15a6f771d4d60" providerId="LiveId" clId="{848757E6-E863-451D-A814-C9F68D9E727E}" dt="2023-11-16T17:15:28.937" v="17155" actId="20577"/>
          <ac:spMkLst>
            <pc:docMk/>
            <pc:sldMk cId="3429281635" sldId="1487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3:19:25.442" v="37816" actId="47"/>
        <pc:sldMkLst>
          <pc:docMk/>
          <pc:sldMk cId="2292804690" sldId="1488"/>
        </pc:sldMkLst>
        <pc:spChg chg="mod">
          <ac:chgData name="Saskia Barnden" userId="25b15a6f771d4d60" providerId="LiveId" clId="{848757E6-E863-451D-A814-C9F68D9E727E}" dt="2023-11-21T13:19:07.139" v="37815" actId="20577"/>
          <ac:spMkLst>
            <pc:docMk/>
            <pc:sldMk cId="2292804690" sldId="148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2292804690" sldId="1488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6:49.666" v="374" actId="2696"/>
        <pc:sldMkLst>
          <pc:docMk/>
          <pc:sldMk cId="2857446667" sldId="1488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572708512" sldId="150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808010097" sldId="150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4147844065" sldId="1511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4235655755" sldId="1511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65375902" sldId="1512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888197395" sldId="1512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728270219" sldId="1513"/>
        </pc:sldMkLst>
      </pc:sldChg>
      <pc:sldChg chg="add del ord">
        <pc:chgData name="Saskia Barnden" userId="25b15a6f771d4d60" providerId="LiveId" clId="{848757E6-E863-451D-A814-C9F68D9E727E}" dt="2023-11-16T17:54:05.160" v="18749" actId="2696"/>
        <pc:sldMkLst>
          <pc:docMk/>
          <pc:sldMk cId="1433815000" sldId="1513"/>
        </pc:sldMkLst>
      </pc:sldChg>
      <pc:sldChg chg="modSp add del">
        <pc:chgData name="Saskia Barnden" userId="25b15a6f771d4d60" providerId="LiveId" clId="{848757E6-E863-451D-A814-C9F68D9E727E}" dt="2023-11-21T16:10:06.395" v="40376" actId="47"/>
        <pc:sldMkLst>
          <pc:docMk/>
          <pc:sldMk cId="1064917599" sldId="1514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064917599" sldId="1514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7T10:24:18.028" v="21143" actId="2696"/>
        <pc:sldMkLst>
          <pc:docMk/>
          <pc:sldMk cId="3126239052" sldId="1514"/>
        </pc:sldMkLst>
        <pc:spChg chg="mod">
          <ac:chgData name="Saskia Barnden" userId="25b15a6f771d4d60" providerId="LiveId" clId="{848757E6-E863-451D-A814-C9F68D9E727E}" dt="2023-11-17T10:23:39.194" v="21140" actId="20577"/>
          <ac:spMkLst>
            <pc:docMk/>
            <pc:sldMk cId="3126239052" sldId="151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5T09:58:54.885" v="1705" actId="207"/>
          <ac:spMkLst>
            <pc:docMk/>
            <pc:sldMk cId="3126239052" sldId="1514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613827464" sldId="151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267170560" sldId="151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750991795" sldId="1516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3497851673" sldId="151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497851673" sldId="151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2262509836" sldId="1517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2761191626" sldId="1517"/>
        </pc:sldMkLst>
      </pc:sldChg>
      <pc:sldChg chg="del">
        <pc:chgData name="Saskia Barnden" userId="25b15a6f771d4d60" providerId="LiveId" clId="{848757E6-E863-451D-A814-C9F68D9E727E}" dt="2023-11-13T12:01:34.578" v="413" actId="2696"/>
        <pc:sldMkLst>
          <pc:docMk/>
          <pc:sldMk cId="1336228650" sldId="1518"/>
        </pc:sldMkLst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2428384153" sldId="1518"/>
        </pc:sldMkLst>
      </pc:sldChg>
      <pc:sldChg chg="delSp modSp add del mod ord">
        <pc:chgData name="Saskia Barnden" userId="25b15a6f771d4d60" providerId="LiveId" clId="{848757E6-E863-451D-A814-C9F68D9E727E}" dt="2023-11-28T15:43:31.581" v="73185" actId="2696"/>
        <pc:sldMkLst>
          <pc:docMk/>
          <pc:sldMk cId="2491800234" sldId="1518"/>
        </pc:sldMkLst>
        <pc:spChg chg="mod">
          <ac:chgData name="Saskia Barnden" userId="25b15a6f771d4d60" providerId="LiveId" clId="{848757E6-E863-451D-A814-C9F68D9E727E}" dt="2023-11-23T14:40:17.179" v="57224" actId="207"/>
          <ac:spMkLst>
            <pc:docMk/>
            <pc:sldMk cId="2491800234" sldId="1518"/>
            <ac:spMk id="2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16.279" v="38066" actId="478"/>
          <ac:spMkLst>
            <pc:docMk/>
            <pc:sldMk cId="2491800234" sldId="1518"/>
            <ac:spMk id="3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1T13:27:44.324" v="38077"/>
          <ac:spMkLst>
            <pc:docMk/>
            <pc:sldMk cId="2491800234" sldId="1518"/>
            <ac:spMk id="5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25.058" v="38068" actId="478"/>
          <ac:spMkLst>
            <pc:docMk/>
            <pc:sldMk cId="2491800234" sldId="1518"/>
            <ac:spMk id="6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20.754" v="38067" actId="478"/>
          <ac:spMkLst>
            <pc:docMk/>
            <pc:sldMk cId="2491800234" sldId="1518"/>
            <ac:spMk id="7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8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9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0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1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9:04.410" v="72395" actId="478"/>
          <ac:spMkLst>
            <pc:docMk/>
            <pc:sldMk cId="2491800234" sldId="1518"/>
            <ac:spMk id="12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3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5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6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5:36:36.289" v="73123" actId="478"/>
          <ac:spMkLst>
            <pc:docMk/>
            <pc:sldMk cId="2491800234" sldId="1518"/>
            <ac:spMk id="17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5:36:36.289" v="73123" actId="478"/>
          <ac:spMkLst>
            <pc:docMk/>
            <pc:sldMk cId="2491800234" sldId="1518"/>
            <ac:spMk id="18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5:36:30.802" v="73122" actId="478"/>
          <ac:spMkLst>
            <pc:docMk/>
            <pc:sldMk cId="2491800234" sldId="1518"/>
            <ac:spMk id="19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8:30.038" v="38079" actId="478"/>
          <ac:spMkLst>
            <pc:docMk/>
            <pc:sldMk cId="2491800234" sldId="1518"/>
            <ac:spMk id="20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1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2:58:44.365" v="72392" actId="478"/>
          <ac:spMkLst>
            <pc:docMk/>
            <pc:sldMk cId="2491800234" sldId="1518"/>
            <ac:spMk id="22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39.207" v="72391" actId="478"/>
          <ac:spMkLst>
            <pc:docMk/>
            <pc:sldMk cId="2491800234" sldId="1518"/>
            <ac:spMk id="23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4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5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48.428" v="72393" actId="478"/>
          <ac:spMkLst>
            <pc:docMk/>
            <pc:sldMk cId="2491800234" sldId="1518"/>
            <ac:spMk id="26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7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9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30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2-05T16:04:24.350" v="81250" actId="47"/>
        <pc:sldMkLst>
          <pc:docMk/>
          <pc:sldMk cId="3691566991" sldId="1519"/>
        </pc:sldMkLst>
      </pc:sldChg>
      <pc:sldChg chg="del ord">
        <pc:chgData name="Saskia Barnden" userId="25b15a6f771d4d60" providerId="LiveId" clId="{848757E6-E863-451D-A814-C9F68D9E727E}" dt="2023-12-05T16:04:24.350" v="81250" actId="47"/>
        <pc:sldMkLst>
          <pc:docMk/>
          <pc:sldMk cId="767234040" sldId="1520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15521499" sldId="1521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942763521" sldId="1521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368288921" sldId="1522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391683612" sldId="1522"/>
        </pc:sldMkLst>
      </pc:sldChg>
      <pc:sldChg chg="modSp add del">
        <pc:chgData name="Saskia Barnden" userId="25b15a6f771d4d60" providerId="LiveId" clId="{848757E6-E863-451D-A814-C9F68D9E727E}" dt="2023-12-05T16:04:24.350" v="81250" actId="47"/>
        <pc:sldMkLst>
          <pc:docMk/>
          <pc:sldMk cId="2321613986" sldId="1523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321613986" sldId="1523"/>
            <ac:spMk id="19459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21T16:11:13.780" v="40386" actId="2696"/>
        <pc:sldMkLst>
          <pc:docMk/>
          <pc:sldMk cId="3951999972" sldId="1523"/>
        </pc:sldMkLst>
        <pc:spChg chg="mod">
          <ac:chgData name="Saskia Barnden" userId="25b15a6f771d4d60" providerId="LiveId" clId="{848757E6-E863-451D-A814-C9F68D9E727E}" dt="2023-11-21T16:11:05.758" v="40385" actId="20577"/>
          <ac:spMkLst>
            <pc:docMk/>
            <pc:sldMk cId="3951999972" sldId="152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8:11:52.396" v="19420" actId="20577"/>
          <ac:spMkLst>
            <pc:docMk/>
            <pc:sldMk cId="3951999972" sldId="1523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2:40.109" v="356" actId="2696"/>
        <pc:sldMkLst>
          <pc:docMk/>
          <pc:sldMk cId="1196074210" sldId="152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837671749" sldId="152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681365649" sldId="1526"/>
        </pc:sldMkLst>
      </pc:sldChg>
      <pc:sldChg chg="del">
        <pc:chgData name="Saskia Barnden" userId="25b15a6f771d4d60" providerId="LiveId" clId="{848757E6-E863-451D-A814-C9F68D9E727E}" dt="2023-11-13T11:52:40.109" v="356" actId="2696"/>
        <pc:sldMkLst>
          <pc:docMk/>
          <pc:sldMk cId="3739457901" sldId="1526"/>
        </pc:sldMkLst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1799362556" sldId="1527"/>
        </pc:sldMkLst>
      </pc:sldChg>
      <pc:sldChg chg="modSp del mod">
        <pc:chgData name="Saskia Barnden" userId="25b15a6f771d4d60" providerId="LiveId" clId="{848757E6-E863-451D-A814-C9F68D9E727E}" dt="2023-11-21T15:53:24.600" v="40177" actId="2696"/>
        <pc:sldMkLst>
          <pc:docMk/>
          <pc:sldMk cId="3367824992" sldId="1527"/>
        </pc:sldMkLst>
        <pc:spChg chg="mod">
          <ac:chgData name="Saskia Barnden" userId="25b15a6f771d4d60" providerId="LiveId" clId="{848757E6-E863-451D-A814-C9F68D9E727E}" dt="2023-11-21T15:52:57.168" v="40155" actId="20577"/>
          <ac:spMkLst>
            <pc:docMk/>
            <pc:sldMk cId="3367824992" sldId="152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5:18.320" v="38891" actId="20577"/>
          <ac:spMkLst>
            <pc:docMk/>
            <pc:sldMk cId="3367824992" sldId="1527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780765102" sldId="1529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733776640" sldId="1529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062276088" sldId="153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833024152" sldId="153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480408205" sldId="153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627969462" sldId="153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68503225" sldId="1534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2810452037" sldId="1534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208397211" sldId="1536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4076734517" sldId="1536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2622044127" sldId="153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958833256" sldId="153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078863199" sldId="1538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226502045" sldId="1538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134326549" sldId="1541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957975120" sldId="1541"/>
        </pc:sldMkLst>
      </pc:sldChg>
      <pc:sldChg chg="modSp del mod">
        <pc:chgData name="Saskia Barnden" userId="25b15a6f771d4d60" providerId="LiveId" clId="{848757E6-E863-451D-A814-C9F68D9E727E}" dt="2023-11-13T12:02:39.266" v="434" actId="2696"/>
        <pc:sldMkLst>
          <pc:docMk/>
          <pc:sldMk cId="772890584" sldId="1542"/>
        </pc:sldMkLst>
        <pc:spChg chg="mod">
          <ac:chgData name="Saskia Barnden" userId="25b15a6f771d4d60" providerId="LiveId" clId="{848757E6-E863-451D-A814-C9F68D9E727E}" dt="2023-11-13T12:02:32.170" v="433" actId="20577"/>
          <ac:spMkLst>
            <pc:docMk/>
            <pc:sldMk cId="772890584" sldId="1542"/>
            <ac:spMk id="18434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1T15:01:37.738" v="38799" actId="47"/>
        <pc:sldMkLst>
          <pc:docMk/>
          <pc:sldMk cId="3390060749" sldId="1542"/>
        </pc:sldMkLst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3390060749" sldId="154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3390060749" sldId="1542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497702265" sldId="1546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407242297" sldId="154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855065392" sldId="1547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347637749" sldId="1547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33616153" sldId="1550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311498245" sldId="1550"/>
        </pc:sldMkLst>
      </pc:sldChg>
      <pc:sldChg chg="modSp add del mod ord">
        <pc:chgData name="Saskia Barnden" userId="25b15a6f771d4d60" providerId="LiveId" clId="{848757E6-E863-451D-A814-C9F68D9E727E}" dt="2023-11-28T12:25:22.979" v="71368" actId="2696"/>
        <pc:sldMkLst>
          <pc:docMk/>
          <pc:sldMk cId="2662437504" sldId="1551"/>
        </pc:sldMkLst>
        <pc:spChg chg="mod">
          <ac:chgData name="Saskia Barnden" userId="25b15a6f771d4d60" providerId="LiveId" clId="{848757E6-E863-451D-A814-C9F68D9E727E}" dt="2023-11-21T11:04:19.792" v="34477" actId="20577"/>
          <ac:spMkLst>
            <pc:docMk/>
            <pc:sldMk cId="2662437504" sldId="155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662437504" sldId="1551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2838950638" sldId="1551"/>
        </pc:sldMkLst>
      </pc:sldChg>
      <pc:sldChg chg="del">
        <pc:chgData name="Saskia Barnden" userId="25b15a6f771d4d60" providerId="LiveId" clId="{848757E6-E863-451D-A814-C9F68D9E727E}" dt="2023-11-13T11:55:01.323" v="360" actId="2696"/>
        <pc:sldMkLst>
          <pc:docMk/>
          <pc:sldMk cId="4191565037" sldId="1551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156351031" sldId="1552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56351031" sldId="1552"/>
            <ac:spMk id="2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282394540" sldId="155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617952000" sldId="155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159314521" sldId="1553"/>
        </pc:sldMkLst>
      </pc:sldChg>
      <pc:sldChg chg="modSp del">
        <pc:chgData name="Saskia Barnden" userId="25b15a6f771d4d60" providerId="LiveId" clId="{848757E6-E863-451D-A814-C9F68D9E727E}" dt="2023-11-21T15:07:24.688" v="38894" actId="47"/>
        <pc:sldMkLst>
          <pc:docMk/>
          <pc:sldMk cId="2915712242" sldId="1554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915712242" sldId="1554"/>
            <ac:spMk id="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7:54:58.860" v="18751" actId="2696"/>
        <pc:sldMkLst>
          <pc:docMk/>
          <pc:sldMk cId="39271202" sldId="1555"/>
        </pc:sldMkLst>
        <pc:spChg chg="mod">
          <ac:chgData name="Saskia Barnden" userId="25b15a6f771d4d60" providerId="LiveId" clId="{848757E6-E863-451D-A814-C9F68D9E727E}" dt="2023-11-13T11:58:33.500" v="391" actId="20577"/>
          <ac:spMkLst>
            <pc:docMk/>
            <pc:sldMk cId="39271202" sldId="1555"/>
            <ac:spMk id="18434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8:06.470" v="376" actId="2696"/>
        <pc:sldMkLst>
          <pc:docMk/>
          <pc:sldMk cId="668194720" sldId="155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083261497" sldId="1555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1906257993" sldId="155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906257993" sldId="1556"/>
            <ac:spMk id="18434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1988025246" sldId="1556"/>
        </pc:sldMkLst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675937271" sldId="1557"/>
        </pc:sldMkLst>
        <pc:spChg chg="mod">
          <ac:chgData name="Saskia Barnden" userId="25b15a6f771d4d60" providerId="LiveId" clId="{848757E6-E863-451D-A814-C9F68D9E727E}" dt="2023-11-13T11:52:16.005" v="355" actId="20577"/>
          <ac:spMkLst>
            <pc:docMk/>
            <pc:sldMk cId="675937271" sldId="1557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2026039118" sldId="1558"/>
        </pc:sldMkLst>
        <pc:spChg chg="mod">
          <ac:chgData name="Saskia Barnden" userId="25b15a6f771d4d60" providerId="LiveId" clId="{848757E6-E863-451D-A814-C9F68D9E727E}" dt="2023-11-13T11:59:41.211" v="410" actId="20577"/>
          <ac:spMkLst>
            <pc:docMk/>
            <pc:sldMk cId="2026039118" sldId="1558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3623711909" sldId="1559"/>
        </pc:sldMkLst>
        <pc:spChg chg="mod">
          <ac:chgData name="Saskia Barnden" userId="25b15a6f771d4d60" providerId="LiveId" clId="{848757E6-E863-451D-A814-C9F68D9E727E}" dt="2023-11-13T12:04:43.180" v="447" actId="20577"/>
          <ac:spMkLst>
            <pc:docMk/>
            <pc:sldMk cId="3623711909" sldId="1559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3T12:21:18.245" v="1193" actId="47"/>
        <pc:sldMkLst>
          <pc:docMk/>
          <pc:sldMk cId="2469978874" sldId="1560"/>
        </pc:sldMkLst>
      </pc:sldChg>
      <pc:sldChg chg="addSp modSp add mod">
        <pc:chgData name="Saskia Barnden" userId="25b15a6f771d4d60" providerId="LiveId" clId="{848757E6-E863-451D-A814-C9F68D9E727E}" dt="2023-11-30T23:27:22.721" v="80668" actId="948"/>
        <pc:sldMkLst>
          <pc:docMk/>
          <pc:sldMk cId="3074578948" sldId="1561"/>
        </pc:sldMkLst>
        <pc:spChg chg="mod">
          <ac:chgData name="Saskia Barnden" userId="25b15a6f771d4d60" providerId="LiveId" clId="{848757E6-E863-451D-A814-C9F68D9E727E}" dt="2023-11-30T23:27:22.721" v="80668" actId="948"/>
          <ac:spMkLst>
            <pc:docMk/>
            <pc:sldMk cId="3074578948" sldId="1561"/>
            <ac:spMk id="20482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6:50.988" v="80666" actId="1076"/>
          <ac:picMkLst>
            <pc:docMk/>
            <pc:sldMk cId="3074578948" sldId="1561"/>
            <ac:picMk id="2" creationId="{DA33D9D1-5C80-CEFB-EA50-008DE3186851}"/>
          </ac:picMkLst>
        </pc:picChg>
      </pc:sldChg>
      <pc:sldChg chg="modSp add mod">
        <pc:chgData name="Saskia Barnden" userId="25b15a6f771d4d60" providerId="LiveId" clId="{848757E6-E863-451D-A814-C9F68D9E727E}" dt="2023-11-30T23:33:22.586" v="80696" actId="207"/>
        <pc:sldMkLst>
          <pc:docMk/>
          <pc:sldMk cId="4098830610" sldId="1562"/>
        </pc:sldMkLst>
        <pc:spChg chg="mod">
          <ac:chgData name="Saskia Barnden" userId="25b15a6f771d4d60" providerId="LiveId" clId="{848757E6-E863-451D-A814-C9F68D9E727E}" dt="2023-11-30T23:33:22.586" v="80696" actId="207"/>
          <ac:spMkLst>
            <pc:docMk/>
            <pc:sldMk cId="4098830610" sldId="1562"/>
            <ac:spMk id="20482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14:39.604" v="80778" actId="1076"/>
        <pc:sldMkLst>
          <pc:docMk/>
          <pc:sldMk cId="1954610698" sldId="1563"/>
        </pc:sldMkLst>
        <pc:spChg chg="add mod">
          <ac:chgData name="Saskia Barnden" userId="25b15a6f771d4d60" providerId="LiveId" clId="{848757E6-E863-451D-A814-C9F68D9E727E}" dt="2023-12-01T11:14:39.604" v="80778" actId="1076"/>
          <ac:spMkLst>
            <pc:docMk/>
            <pc:sldMk cId="1954610698" sldId="1563"/>
            <ac:spMk id="3" creationId="{2811EFD6-87F1-D031-B6BB-6CB63DE96CB1}"/>
          </ac:spMkLst>
        </pc:spChg>
        <pc:spChg chg="mod">
          <ac:chgData name="Saskia Barnden" userId="25b15a6f771d4d60" providerId="LiveId" clId="{848757E6-E863-451D-A814-C9F68D9E727E}" dt="2023-12-01T11:13:11.634" v="80754" actId="207"/>
          <ac:spMkLst>
            <pc:docMk/>
            <pc:sldMk cId="1954610698" sldId="1563"/>
            <ac:spMk id="20482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2-01T11:12:17.617" v="80741" actId="1076"/>
          <ac:picMkLst>
            <pc:docMk/>
            <pc:sldMk cId="1954610698" sldId="1563"/>
            <ac:picMk id="2" creationId="{2416E80F-A303-8988-E61A-55C7A2C630FF}"/>
          </ac:picMkLst>
        </pc:picChg>
      </pc:sldChg>
      <pc:sldChg chg="modSp add del mod">
        <pc:chgData name="Saskia Barnden" userId="25b15a6f771d4d60" providerId="LiveId" clId="{848757E6-E863-451D-A814-C9F68D9E727E}" dt="2023-11-13T12:43:03.430" v="1569" actId="2696"/>
        <pc:sldMkLst>
          <pc:docMk/>
          <pc:sldMk cId="2451565055" sldId="1563"/>
        </pc:sldMkLst>
        <pc:spChg chg="mod">
          <ac:chgData name="Saskia Barnden" userId="25b15a6f771d4d60" providerId="LiveId" clId="{848757E6-E863-451D-A814-C9F68D9E727E}" dt="2023-11-13T12:26:37.927" v="1431" actId="20577"/>
          <ac:spMkLst>
            <pc:docMk/>
            <pc:sldMk cId="2451565055" sldId="1563"/>
            <ac:spMk id="20482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24T17:53:35.201" v="69348" actId="47"/>
        <pc:sldMkLst>
          <pc:docMk/>
          <pc:sldMk cId="2714247143" sldId="1564"/>
        </pc:sldMkLst>
        <pc:spChg chg="mod">
          <ac:chgData name="Saskia Barnden" userId="25b15a6f771d4d60" providerId="LiveId" clId="{848757E6-E863-451D-A814-C9F68D9E727E}" dt="2023-11-16T12:39:46.570" v="13960" actId="20577"/>
          <ac:spMkLst>
            <pc:docMk/>
            <pc:sldMk cId="2714247143" sldId="1564"/>
            <ac:spMk id="20482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1T15:53:57.248" v="40179" actId="47"/>
        <pc:sldMkLst>
          <pc:docMk/>
          <pc:sldMk cId="72610457" sldId="1565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72610457" sldId="1565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3T12:30:13.133" v="1537" actId="2696"/>
        <pc:sldMkLst>
          <pc:docMk/>
          <pc:sldMk cId="2405143857" sldId="1565"/>
        </pc:sldMkLst>
      </pc:sldChg>
      <pc:sldChg chg="modSp add del mod">
        <pc:chgData name="Saskia Barnden" userId="25b15a6f771d4d60" providerId="LiveId" clId="{848757E6-E863-451D-A814-C9F68D9E727E}" dt="2023-11-17T10:24:18.028" v="21143" actId="2696"/>
        <pc:sldMkLst>
          <pc:docMk/>
          <pc:sldMk cId="281265152" sldId="1566"/>
        </pc:sldMkLst>
        <pc:spChg chg="mod">
          <ac:chgData name="Saskia Barnden" userId="25b15a6f771d4d60" providerId="LiveId" clId="{848757E6-E863-451D-A814-C9F68D9E727E}" dt="2023-11-17T10:14:49.887" v="21072" actId="20577"/>
          <ac:spMkLst>
            <pc:docMk/>
            <pc:sldMk cId="281265152" sldId="156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0:17:33.085" v="21082" actId="20577"/>
          <ac:spMkLst>
            <pc:docMk/>
            <pc:sldMk cId="281265152" sldId="156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6:10:24.555" v="40377" actId="47"/>
        <pc:sldMkLst>
          <pc:docMk/>
          <pc:sldMk cId="2691489575" sldId="1566"/>
        </pc:sldMkLst>
      </pc:sldChg>
      <pc:sldChg chg="modSp add del mod ord">
        <pc:chgData name="Saskia Barnden" userId="25b15a6f771d4d60" providerId="LiveId" clId="{848757E6-E863-451D-A814-C9F68D9E727E}" dt="2023-11-21T15:00:53.861" v="38798" actId="47"/>
        <pc:sldMkLst>
          <pc:docMk/>
          <pc:sldMk cId="26391949" sldId="1567"/>
        </pc:sldMkLst>
        <pc:spChg chg="mod">
          <ac:chgData name="Saskia Barnden" userId="25b15a6f771d4d60" providerId="LiveId" clId="{848757E6-E863-451D-A814-C9F68D9E727E}" dt="2023-11-16T17:59:11.692" v="18867" actId="20577"/>
          <ac:spMkLst>
            <pc:docMk/>
            <pc:sldMk cId="26391949" sldId="156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26391949" sldId="1567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3:13:14.249" v="72558" actId="2696"/>
        <pc:sldMkLst>
          <pc:docMk/>
          <pc:sldMk cId="611721137" sldId="1568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1871948154" sldId="1568"/>
        </pc:sldMkLst>
      </pc:sldChg>
      <pc:sldChg chg="modSp add del mod ord">
        <pc:chgData name="Saskia Barnden" userId="25b15a6f771d4d60" providerId="LiveId" clId="{848757E6-E863-451D-A814-C9F68D9E727E}" dt="2023-11-21T16:06:34.756" v="40373" actId="2696"/>
        <pc:sldMkLst>
          <pc:docMk/>
          <pc:sldMk cId="2799705539" sldId="1568"/>
        </pc:sldMkLst>
        <pc:spChg chg="mod">
          <ac:chgData name="Saskia Barnden" userId="25b15a6f771d4d60" providerId="LiveId" clId="{848757E6-E863-451D-A814-C9F68D9E727E}" dt="2023-11-21T16:06:27.726" v="40372" actId="6549"/>
          <ac:spMkLst>
            <pc:docMk/>
            <pc:sldMk cId="2799705539" sldId="1568"/>
            <ac:spMk id="18434" creationId="{00000000-0000-0000-0000-000000000000}"/>
          </ac:spMkLst>
        </pc:spChg>
      </pc:sldChg>
      <pc:sldChg chg="addSp modSp add mod ord">
        <pc:chgData name="Saskia Barnden" userId="25b15a6f771d4d60" providerId="LiveId" clId="{848757E6-E863-451D-A814-C9F68D9E727E}" dt="2023-12-01T11:40:44.739" v="81245" actId="207"/>
        <pc:sldMkLst>
          <pc:docMk/>
          <pc:sldMk cId="27752336" sldId="1569"/>
        </pc:sldMkLst>
        <pc:spChg chg="add mod">
          <ac:chgData name="Saskia Barnden" userId="25b15a6f771d4d60" providerId="LiveId" clId="{848757E6-E863-451D-A814-C9F68D9E727E}" dt="2023-12-01T11:40:44.739" v="81245" actId="207"/>
          <ac:spMkLst>
            <pc:docMk/>
            <pc:sldMk cId="27752336" sldId="1569"/>
            <ac:spMk id="3" creationId="{1C6F90E8-6497-D41F-6ED7-30E9E29A45ED}"/>
          </ac:spMkLst>
        </pc:spChg>
        <pc:spChg chg="mod">
          <ac:chgData name="Saskia Barnden" userId="25b15a6f771d4d60" providerId="LiveId" clId="{848757E6-E863-451D-A814-C9F68D9E727E}" dt="2023-11-30T18:28:33.757" v="80325" actId="113"/>
          <ac:spMkLst>
            <pc:docMk/>
            <pc:sldMk cId="27752336" sldId="156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23:25:03.136" v="80663" actId="20577"/>
          <ac:spMkLst>
            <pc:docMk/>
            <pc:sldMk cId="27752336" sldId="1569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1:24.020" v="80630" actId="1076"/>
          <ac:picMkLst>
            <pc:docMk/>
            <pc:sldMk cId="27752336" sldId="1569"/>
            <ac:picMk id="2" creationId="{4083447A-11E4-A6C0-BE1E-9F11A30C0811}"/>
          </ac:picMkLst>
        </pc:picChg>
      </pc:sldChg>
      <pc:sldChg chg="modSp add del mod">
        <pc:chgData name="Saskia Barnden" userId="25b15a6f771d4d60" providerId="LiveId" clId="{848757E6-E863-451D-A814-C9F68D9E727E}" dt="2023-11-23T12:44:08.597" v="56523" actId="2696"/>
        <pc:sldMkLst>
          <pc:docMk/>
          <pc:sldMk cId="350018153" sldId="1570"/>
        </pc:sldMkLst>
        <pc:spChg chg="mod">
          <ac:chgData name="Saskia Barnden" userId="25b15a6f771d4d60" providerId="LiveId" clId="{848757E6-E863-451D-A814-C9F68D9E727E}" dt="2023-11-23T12:41:16.840" v="56512" actId="20577"/>
          <ac:spMkLst>
            <pc:docMk/>
            <pc:sldMk cId="350018153" sldId="157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350018153" sldId="157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2:18.871" v="57202" actId="2696"/>
        <pc:sldMkLst>
          <pc:docMk/>
          <pc:sldMk cId="3683424188" sldId="1570"/>
        </pc:sldMkLst>
      </pc:sldChg>
      <pc:sldChg chg="modSp add del mod">
        <pc:chgData name="Saskia Barnden" userId="25b15a6f771d4d60" providerId="LiveId" clId="{848757E6-E863-451D-A814-C9F68D9E727E}" dt="2023-11-22T16:59:33.299" v="48851" actId="2696"/>
        <pc:sldMkLst>
          <pc:docMk/>
          <pc:sldMk cId="3684340479" sldId="1570"/>
        </pc:sldMkLst>
        <pc:spChg chg="mod">
          <ac:chgData name="Saskia Barnden" userId="25b15a6f771d4d60" providerId="LiveId" clId="{848757E6-E863-451D-A814-C9F68D9E727E}" dt="2023-11-21T17:34:13.087" v="41633" actId="14100"/>
          <ac:spMkLst>
            <pc:docMk/>
            <pc:sldMk cId="3684340479" sldId="157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684340479" sldId="157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608549724" sldId="1571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3038276686" sldId="1571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1120133990" sldId="1572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2548794708" sldId="1572"/>
        </pc:sldMkLst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1262479795" sldId="1573"/>
        </pc:sldMkLst>
      </pc:sldChg>
      <pc:sldChg chg="modSp add del mod">
        <pc:chgData name="Saskia Barnden" userId="25b15a6f771d4d60" providerId="LiveId" clId="{848757E6-E863-451D-A814-C9F68D9E727E}" dt="2023-11-16T15:02:37.473" v="16347" actId="2696"/>
        <pc:sldMkLst>
          <pc:docMk/>
          <pc:sldMk cId="3139596378" sldId="1573"/>
        </pc:sldMkLst>
        <pc:spChg chg="mod">
          <ac:chgData name="Saskia Barnden" userId="25b15a6f771d4d60" providerId="LiveId" clId="{848757E6-E863-451D-A814-C9F68D9E727E}" dt="2023-11-16T14:45:36.877" v="15982" actId="20577"/>
          <ac:spMkLst>
            <pc:docMk/>
            <pc:sldMk cId="3139596378" sldId="157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0:31:28.306" v="12402" actId="20577"/>
          <ac:spMkLst>
            <pc:docMk/>
            <pc:sldMk cId="3139596378" sldId="157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4262964021" sldId="1573"/>
        </pc:sldMkLst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047015645" sldId="1574"/>
        </pc:sldMkLst>
        <pc:spChg chg="mod">
          <ac:chgData name="Saskia Barnden" userId="25b15a6f771d4d60" providerId="LiveId" clId="{848757E6-E863-451D-A814-C9F68D9E727E}" dt="2023-11-16T14:53:51.221" v="16249" actId="20577"/>
          <ac:spMkLst>
            <pc:docMk/>
            <pc:sldMk cId="2047015645" sldId="157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047015645" sldId="157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874729185" sldId="1575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874729185" sldId="157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874729185" sldId="157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023101492" sldId="1576"/>
        </pc:sldMkLst>
        <pc:spChg chg="mod">
          <ac:chgData name="Saskia Barnden" userId="25b15a6f771d4d60" providerId="LiveId" clId="{848757E6-E863-451D-A814-C9F68D9E727E}" dt="2023-11-16T17:06:04.960" v="16718" actId="20577"/>
          <ac:spMkLst>
            <pc:docMk/>
            <pc:sldMk cId="2023101492" sldId="157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023101492" sldId="1576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208393728" sldId="1577"/>
        </pc:sldMkLst>
        <pc:spChg chg="mod">
          <ac:chgData name="Saskia Barnden" userId="25b15a6f771d4d60" providerId="LiveId" clId="{848757E6-E863-451D-A814-C9F68D9E727E}" dt="2023-11-21T10:29:29.589" v="32718" actId="20577"/>
          <ac:spMkLst>
            <pc:docMk/>
            <pc:sldMk cId="2208393728" sldId="157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0:28:39.909" v="32713" actId="5793"/>
          <ac:spMkLst>
            <pc:docMk/>
            <pc:sldMk cId="2208393728" sldId="1577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0:27:15.375" v="12114" actId="47"/>
        <pc:sldMkLst>
          <pc:docMk/>
          <pc:sldMk cId="3323838594" sldId="1578"/>
        </pc:sldMkLst>
        <pc:spChg chg="mod">
          <ac:chgData name="Saskia Barnden" userId="25b15a6f771d4d60" providerId="LiveId" clId="{848757E6-E863-451D-A814-C9F68D9E727E}" dt="2023-11-16T10:07:29.068" v="10995" actId="20577"/>
          <ac:spMkLst>
            <pc:docMk/>
            <pc:sldMk cId="3323838594" sldId="157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0:07:51.969" v="10999" actId="20577"/>
          <ac:spMkLst>
            <pc:docMk/>
            <pc:sldMk cId="3323838594" sldId="157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871304116" sldId="1579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3731723376" sldId="1579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731723376" sldId="157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731723376" sldId="157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24.795" v="16345" actId="2696"/>
        <pc:sldMkLst>
          <pc:docMk/>
          <pc:sldMk cId="3747119597" sldId="1579"/>
        </pc:sldMkLst>
        <pc:spChg chg="mod">
          <ac:chgData name="Saskia Barnden" userId="25b15a6f771d4d60" providerId="LiveId" clId="{848757E6-E863-451D-A814-C9F68D9E727E}" dt="2023-11-16T14:46:24.556" v="15991" actId="20577"/>
          <ac:spMkLst>
            <pc:docMk/>
            <pc:sldMk cId="3747119597" sldId="157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2:23:04.604" v="12742" actId="20577"/>
          <ac:spMkLst>
            <pc:docMk/>
            <pc:sldMk cId="3747119597" sldId="157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4:59:00.153" v="38780" actId="47"/>
        <pc:sldMkLst>
          <pc:docMk/>
          <pc:sldMk cId="2761204023" sldId="1580"/>
        </pc:sldMkLst>
        <pc:spChg chg="mod">
          <ac:chgData name="Saskia Barnden" userId="25b15a6f771d4d60" providerId="LiveId" clId="{848757E6-E863-451D-A814-C9F68D9E727E}" dt="2023-11-21T10:22:13.370" v="32600" actId="20577"/>
          <ac:spMkLst>
            <pc:docMk/>
            <pc:sldMk cId="2761204023" sldId="158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39.450" v="37667"/>
          <ac:spMkLst>
            <pc:docMk/>
            <pc:sldMk cId="2761204023" sldId="158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0:21:38.961" v="32583" actId="2696"/>
        <pc:sldMkLst>
          <pc:docMk/>
          <pc:sldMk cId="3577233467" sldId="1580"/>
        </pc:sldMkLst>
        <pc:spChg chg="mod">
          <ac:chgData name="Saskia Barnden" userId="25b15a6f771d4d60" providerId="LiveId" clId="{848757E6-E863-451D-A814-C9F68D9E727E}" dt="2023-11-16T12:25:28.463" v="12819" actId="20577"/>
          <ac:spMkLst>
            <pc:docMk/>
            <pc:sldMk cId="3577233467" sldId="158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57:48.521" v="16326" actId="6549"/>
          <ac:spMkLst>
            <pc:docMk/>
            <pc:sldMk cId="3577233467" sldId="158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57.833" v="16349" actId="2696"/>
        <pc:sldMkLst>
          <pc:docMk/>
          <pc:sldMk cId="1581737210" sldId="1581"/>
        </pc:sldMkLst>
        <pc:spChg chg="mod">
          <ac:chgData name="Saskia Barnden" userId="25b15a6f771d4d60" providerId="LiveId" clId="{848757E6-E863-451D-A814-C9F68D9E727E}" dt="2023-11-16T14:52:01.669" v="16213" actId="20577"/>
          <ac:spMkLst>
            <pc:docMk/>
            <pc:sldMk cId="1581737210" sldId="158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40:53.450" v="15951" actId="20577"/>
          <ac:spMkLst>
            <pc:docMk/>
            <pc:sldMk cId="1581737210" sldId="1581"/>
            <ac:spMk id="19459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2736988820" sldId="1581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736988820" sldId="1581"/>
            <ac:spMk id="19459" creationId="{00000000-0000-0000-0000-000000000000}"/>
          </ac:spMkLst>
        </pc:spChg>
      </pc:sldChg>
      <pc:sldChg chg="add del ord">
        <pc:chgData name="Saskia Barnden" userId="25b15a6f771d4d60" providerId="LiveId" clId="{848757E6-E863-451D-A814-C9F68D9E727E}" dt="2023-11-16T17:15:55.779" v="17156" actId="2696"/>
        <pc:sldMkLst>
          <pc:docMk/>
          <pc:sldMk cId="3059861893" sldId="1581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553994801" sldId="1582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553994801" sldId="1582"/>
            <ac:spMk id="19459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16T17:15:55.779" v="17156" actId="2696"/>
        <pc:sldMkLst>
          <pc:docMk/>
          <pc:sldMk cId="1851171768" sldId="1582"/>
        </pc:sldMkLst>
        <pc:spChg chg="mod">
          <ac:chgData name="Saskia Barnden" userId="25b15a6f771d4d60" providerId="LiveId" clId="{848757E6-E863-451D-A814-C9F68D9E727E}" dt="2023-11-16T14:38:15.401" v="15846" actId="20577"/>
          <ac:spMkLst>
            <pc:docMk/>
            <pc:sldMk cId="1851171768" sldId="158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38:20.859" v="15847" actId="6549"/>
          <ac:spMkLst>
            <pc:docMk/>
            <pc:sldMk cId="1851171768" sldId="1582"/>
            <ac:spMk id="19459" creationId="{00000000-0000-0000-0000-000000000000}"/>
          </ac:spMkLst>
        </pc:spChg>
      </pc:sldChg>
      <pc:sldChg chg="addSp modSp mod">
        <pc:chgData name="Saskia Barnden" userId="25b15a6f771d4d60" providerId="LiveId" clId="{848757E6-E863-451D-A814-C9F68D9E727E}" dt="2023-11-30T18:51:06.449" v="80502" actId="1076"/>
        <pc:sldMkLst>
          <pc:docMk/>
          <pc:sldMk cId="523712362" sldId="1583"/>
        </pc:sldMkLst>
        <pc:spChg chg="mod">
          <ac:chgData name="Saskia Barnden" userId="25b15a6f771d4d60" providerId="LiveId" clId="{848757E6-E863-451D-A814-C9F68D9E727E}" dt="2023-11-30T18:51:02.248" v="80501" actId="14100"/>
          <ac:spMkLst>
            <pc:docMk/>
            <pc:sldMk cId="523712362" sldId="1583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51:06.449" v="80502" actId="1076"/>
          <ac:picMkLst>
            <pc:docMk/>
            <pc:sldMk cId="523712362" sldId="1583"/>
            <ac:picMk id="2" creationId="{792CB42B-A9EC-6843-69AB-262ACE681500}"/>
          </ac:picMkLst>
        </pc:picChg>
      </pc:sldChg>
      <pc:sldChg chg="modSp add mod ord">
        <pc:chgData name="Saskia Barnden" userId="25b15a6f771d4d60" providerId="LiveId" clId="{848757E6-E863-451D-A814-C9F68D9E727E}" dt="2023-11-24T18:22:10.265" v="70783" actId="20577"/>
        <pc:sldMkLst>
          <pc:docMk/>
          <pc:sldMk cId="2010007229" sldId="1583"/>
        </pc:sldMkLst>
        <pc:spChg chg="mod">
          <ac:chgData name="Saskia Barnden" userId="25b15a6f771d4d60" providerId="LiveId" clId="{848757E6-E863-451D-A814-C9F68D9E727E}" dt="2023-11-24T17:55:17.138" v="69386" actId="20577"/>
          <ac:spMkLst>
            <pc:docMk/>
            <pc:sldMk cId="2010007229" sldId="158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8:22:10.265" v="70783" actId="20577"/>
          <ac:spMkLst>
            <pc:docMk/>
            <pc:sldMk cId="2010007229" sldId="158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24.795" v="16345" actId="2696"/>
        <pc:sldMkLst>
          <pc:docMk/>
          <pc:sldMk cId="1084671492" sldId="1584"/>
        </pc:sldMkLst>
        <pc:spChg chg="mod">
          <ac:chgData name="Saskia Barnden" userId="25b15a6f771d4d60" providerId="LiveId" clId="{848757E6-E863-451D-A814-C9F68D9E727E}" dt="2023-11-16T14:53:44.027" v="16246" actId="20577"/>
          <ac:spMkLst>
            <pc:docMk/>
            <pc:sldMk cId="1084671492" sldId="1584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1920999648" sldId="1584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3411661441" sldId="1584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411661441" sldId="1584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2555921505" sldId="1585"/>
        </pc:sldMkLst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3610200856" sldId="1586"/>
        </pc:sldMkLst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1392763208" sldId="1587"/>
        </pc:sldMkLst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2987420205" sldId="1588"/>
        </pc:sldMkLst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1271738216" sldId="1589"/>
        </pc:sldMkLst>
        <pc:spChg chg="mod">
          <ac:chgData name="Saskia Barnden" userId="25b15a6f771d4d60" providerId="LiveId" clId="{848757E6-E863-451D-A814-C9F68D9E727E}" dt="2023-11-16T17:38:50.579" v="18521" actId="20577"/>
          <ac:spMkLst>
            <pc:docMk/>
            <pc:sldMk cId="1271738216" sldId="158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1271738216" sldId="158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7:13:37.544" v="41039" actId="2696"/>
        <pc:sldMkLst>
          <pc:docMk/>
          <pc:sldMk cId="409120840" sldId="1590"/>
        </pc:sldMkLst>
        <pc:spChg chg="mod">
          <ac:chgData name="Saskia Barnden" userId="25b15a6f771d4d60" providerId="LiveId" clId="{848757E6-E863-451D-A814-C9F68D9E727E}" dt="2023-11-16T18:33:23.534" v="21047" actId="20577"/>
          <ac:spMkLst>
            <pc:docMk/>
            <pc:sldMk cId="409120840" sldId="159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7:57:20.823" v="32425" actId="6549"/>
          <ac:spMkLst>
            <pc:docMk/>
            <pc:sldMk cId="409120840" sldId="1590"/>
            <ac:spMk id="19459" creationId="{00000000-0000-0000-0000-000000000000}"/>
          </ac:spMkLst>
        </pc:spChg>
      </pc:sldChg>
      <pc:sldChg chg="modSp add del ord">
        <pc:chgData name="Saskia Barnden" userId="25b15a6f771d4d60" providerId="LiveId" clId="{848757E6-E863-451D-A814-C9F68D9E727E}" dt="2023-12-05T16:04:24.350" v="81250" actId="47"/>
        <pc:sldMkLst>
          <pc:docMk/>
          <pc:sldMk cId="1175790501" sldId="1590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1175790501" sldId="1590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2-01T11:41:28.380" v="81248" actId="207"/>
        <pc:sldMkLst>
          <pc:docMk/>
          <pc:sldMk cId="1382893363" sldId="1591"/>
        </pc:sldMkLst>
        <pc:spChg chg="add del mod">
          <ac:chgData name="Saskia Barnden" userId="25b15a6f771d4d60" providerId="LiveId" clId="{848757E6-E863-451D-A814-C9F68D9E727E}" dt="2023-11-21T18:37:21.397" v="43679" actId="478"/>
          <ac:spMkLst>
            <pc:docMk/>
            <pc:sldMk cId="1382893363" sldId="1591"/>
            <ac:spMk id="2" creationId="{DCE4FBD0-5CE1-153A-B33A-37F94EEA7426}"/>
          </ac:spMkLst>
        </pc:spChg>
        <pc:spChg chg="add mod">
          <ac:chgData name="Saskia Barnden" userId="25b15a6f771d4d60" providerId="LiveId" clId="{848757E6-E863-451D-A814-C9F68D9E727E}" dt="2023-11-30T23:38:53.338" v="80734" actId="1076"/>
          <ac:spMkLst>
            <pc:docMk/>
            <pc:sldMk cId="1382893363" sldId="1591"/>
            <ac:spMk id="3" creationId="{E34BF390-8B0E-AE97-149F-25E180A805A6}"/>
          </ac:spMkLst>
        </pc:spChg>
        <pc:spChg chg="del mod">
          <ac:chgData name="Saskia Barnden" userId="25b15a6f771d4d60" providerId="LiveId" clId="{848757E6-E863-451D-A814-C9F68D9E727E}" dt="2023-11-21T18:37:16.807" v="43678" actId="478"/>
          <ac:spMkLst>
            <pc:docMk/>
            <pc:sldMk cId="1382893363" sldId="159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1:28.380" v="81248" actId="207"/>
          <ac:spMkLst>
            <pc:docMk/>
            <pc:sldMk cId="1382893363" sldId="159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18:54.963" v="80616" actId="1076"/>
          <ac:picMkLst>
            <pc:docMk/>
            <pc:sldMk cId="1382893363" sldId="1591"/>
            <ac:picMk id="2" creationId="{74EFE5D8-21E9-83C3-1BA2-A39BC8583CAD}"/>
          </ac:picMkLst>
        </pc:picChg>
      </pc:sldChg>
      <pc:sldChg chg="addSp modSp add mod ord">
        <pc:chgData name="Saskia Barnden" userId="25b15a6f771d4d60" providerId="LiveId" clId="{848757E6-E863-451D-A814-C9F68D9E727E}" dt="2023-11-30T23:38:07.784" v="80726" actId="20577"/>
        <pc:sldMkLst>
          <pc:docMk/>
          <pc:sldMk cId="1758919216" sldId="1592"/>
        </pc:sldMkLst>
        <pc:spChg chg="add mod">
          <ac:chgData name="Saskia Barnden" userId="25b15a6f771d4d60" providerId="LiveId" clId="{848757E6-E863-451D-A814-C9F68D9E727E}" dt="2023-11-30T23:38:07.784" v="80726" actId="20577"/>
          <ac:spMkLst>
            <pc:docMk/>
            <pc:sldMk cId="1758919216" sldId="1592"/>
            <ac:spMk id="3" creationId="{56E18488-40F9-4514-515C-655D6B6F32B4}"/>
          </ac:spMkLst>
        </pc:spChg>
        <pc:spChg chg="mod">
          <ac:chgData name="Saskia Barnden" userId="25b15a6f771d4d60" providerId="LiveId" clId="{848757E6-E863-451D-A814-C9F68D9E727E}" dt="2023-11-28T17:47:11.084" v="74871" actId="20577"/>
          <ac:spMkLst>
            <pc:docMk/>
            <pc:sldMk cId="1758919216" sldId="159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42:35.974" v="79496" actId="20577"/>
          <ac:spMkLst>
            <pc:docMk/>
            <pc:sldMk cId="1758919216" sldId="1592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31:57.079" v="80333" actId="14100"/>
          <ac:picMkLst>
            <pc:docMk/>
            <pc:sldMk cId="1758919216" sldId="1592"/>
            <ac:picMk id="2" creationId="{6C73A6C1-A743-6D41-E560-28F07645F1CA}"/>
          </ac:picMkLst>
        </pc:picChg>
      </pc:sldChg>
      <pc:sldChg chg="modSp add del mod ord">
        <pc:chgData name="Saskia Barnden" userId="25b15a6f771d4d60" providerId="LiveId" clId="{848757E6-E863-451D-A814-C9F68D9E727E}" dt="2023-11-21T16:09:36.086" v="40375" actId="47"/>
        <pc:sldMkLst>
          <pc:docMk/>
          <pc:sldMk cId="4116817757" sldId="1593"/>
        </pc:sldMkLst>
        <pc:spChg chg="mod">
          <ac:chgData name="Saskia Barnden" userId="25b15a6f771d4d60" providerId="LiveId" clId="{848757E6-E863-451D-A814-C9F68D9E727E}" dt="2023-11-17T17:07:31.524" v="29020" actId="20577"/>
          <ac:spMkLst>
            <pc:docMk/>
            <pc:sldMk cId="4116817757" sldId="159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4116817757" sldId="1593"/>
            <ac:spMk id="19459" creationId="{00000000-0000-0000-0000-000000000000}"/>
          </ac:spMkLst>
        </pc:spChg>
      </pc:sldChg>
      <pc:sldChg chg="addSp delSp modSp add del mod">
        <pc:chgData name="Saskia Barnden" userId="25b15a6f771d4d60" providerId="LiveId" clId="{848757E6-E863-451D-A814-C9F68D9E727E}" dt="2023-11-21T18:01:56.364" v="42676" actId="2696"/>
        <pc:sldMkLst>
          <pc:docMk/>
          <pc:sldMk cId="518423934" sldId="1594"/>
        </pc:sldMkLst>
        <pc:spChg chg="add del mod">
          <ac:chgData name="Saskia Barnden" userId="25b15a6f771d4d60" providerId="LiveId" clId="{848757E6-E863-451D-A814-C9F68D9E727E}" dt="2023-11-17T14:25:49.309" v="26063" actId="478"/>
          <ac:spMkLst>
            <pc:docMk/>
            <pc:sldMk cId="518423934" sldId="1594"/>
            <ac:spMk id="2" creationId="{A0205952-D2F9-E5C0-E886-74213E529AAE}"/>
          </ac:spMkLst>
        </pc:spChg>
        <pc:spChg chg="del mod">
          <ac:chgData name="Saskia Barnden" userId="25b15a6f771d4d60" providerId="LiveId" clId="{848757E6-E863-451D-A814-C9F68D9E727E}" dt="2023-11-17T14:25:42.867" v="26062" actId="478"/>
          <ac:spMkLst>
            <pc:docMk/>
            <pc:sldMk cId="518423934" sldId="159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6:29:58.069" v="27589" actId="20577"/>
          <ac:spMkLst>
            <pc:docMk/>
            <pc:sldMk cId="518423934" sldId="159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2:11:48.109" v="70799" actId="47"/>
        <pc:sldMkLst>
          <pc:docMk/>
          <pc:sldMk cId="2025689446" sldId="1594"/>
        </pc:sldMkLst>
        <pc:spChg chg="mod">
          <ac:chgData name="Saskia Barnden" userId="25b15a6f771d4d60" providerId="LiveId" clId="{848757E6-E863-451D-A814-C9F68D9E727E}" dt="2023-11-21T18:02:24.374" v="42688" actId="20577"/>
          <ac:spMkLst>
            <pc:docMk/>
            <pc:sldMk cId="2025689446" sldId="159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7T16:46:51.927" v="28253" actId="47"/>
        <pc:sldMkLst>
          <pc:docMk/>
          <pc:sldMk cId="173416563" sldId="1595"/>
        </pc:sldMkLst>
        <pc:spChg chg="mod">
          <ac:chgData name="Saskia Barnden" userId="25b15a6f771d4d60" providerId="LiveId" clId="{848757E6-E863-451D-A814-C9F68D9E727E}" dt="2023-11-17T15:20:47.709" v="26231" actId="20577"/>
          <ac:spMkLst>
            <pc:docMk/>
            <pc:sldMk cId="173416563" sldId="159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5:23:05.753" v="26315" actId="20577"/>
          <ac:spMkLst>
            <pc:docMk/>
            <pc:sldMk cId="173416563" sldId="159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8:05:09.699" v="42750" actId="2696"/>
        <pc:sldMkLst>
          <pc:docMk/>
          <pc:sldMk cId="731572263" sldId="159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731572263" sldId="1596"/>
            <ac:spMk id="19459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4062485465" sldId="1596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4062485465" sldId="1596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1-30T23:35:18.510" v="80702" actId="1076"/>
        <pc:sldMkLst>
          <pc:docMk/>
          <pc:sldMk cId="893050643" sldId="1597"/>
        </pc:sldMkLst>
        <pc:spChg chg="add mod">
          <ac:chgData name="Saskia Barnden" userId="25b15a6f771d4d60" providerId="LiveId" clId="{848757E6-E863-451D-A814-C9F68D9E727E}" dt="2023-11-30T23:35:18.510" v="80702" actId="1076"/>
          <ac:spMkLst>
            <pc:docMk/>
            <pc:sldMk cId="893050643" sldId="1597"/>
            <ac:spMk id="3" creationId="{EE45173C-0BDF-DE9A-CB57-79FA9637CAC2}"/>
          </ac:spMkLst>
        </pc:spChg>
        <pc:spChg chg="mod">
          <ac:chgData name="Saskia Barnden" userId="25b15a6f771d4d60" providerId="LiveId" clId="{848757E6-E863-451D-A814-C9F68D9E727E}" dt="2023-11-30T23:34:50.840" v="80698" actId="948"/>
          <ac:spMkLst>
            <pc:docMk/>
            <pc:sldMk cId="893050643" sldId="1597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35:11.101" v="80701" actId="1076"/>
          <ac:picMkLst>
            <pc:docMk/>
            <pc:sldMk cId="893050643" sldId="1597"/>
            <ac:picMk id="2" creationId="{F31A5078-5901-039E-D0F4-89907F5243E4}"/>
          </ac:picMkLst>
        </pc:picChg>
      </pc:sldChg>
      <pc:sldChg chg="add del">
        <pc:chgData name="Saskia Barnden" userId="25b15a6f771d4d60" providerId="LiveId" clId="{848757E6-E863-451D-A814-C9F68D9E727E}" dt="2023-11-23T16:04:42.611" v="58166" actId="2696"/>
        <pc:sldMkLst>
          <pc:docMk/>
          <pc:sldMk cId="1843327199" sldId="1597"/>
        </pc:sldMkLst>
      </pc:sldChg>
      <pc:sldChg chg="addSp delSp modSp add del mod ord">
        <pc:chgData name="Saskia Barnden" userId="25b15a6f771d4d60" providerId="LiveId" clId="{848757E6-E863-451D-A814-C9F68D9E727E}" dt="2023-11-23T15:31:42.409" v="57635" actId="2696"/>
        <pc:sldMkLst>
          <pc:docMk/>
          <pc:sldMk cId="3049200458" sldId="1597"/>
        </pc:sldMkLst>
        <pc:spChg chg="add del mod">
          <ac:chgData name="Saskia Barnden" userId="25b15a6f771d4d60" providerId="LiveId" clId="{848757E6-E863-451D-A814-C9F68D9E727E}" dt="2023-11-22T12:57:09.478" v="45397" actId="478"/>
          <ac:spMkLst>
            <pc:docMk/>
            <pc:sldMk cId="3049200458" sldId="1597"/>
            <ac:spMk id="2" creationId="{ED8B3333-0F2C-0625-D4B3-DB291F49D2CF}"/>
          </ac:spMkLst>
        </pc:spChg>
        <pc:spChg chg="del mod">
          <ac:chgData name="Saskia Barnden" userId="25b15a6f771d4d60" providerId="LiveId" clId="{848757E6-E863-451D-A814-C9F68D9E727E}" dt="2023-11-22T12:57:04.582" v="45396" actId="478"/>
          <ac:spMkLst>
            <pc:docMk/>
            <pc:sldMk cId="3049200458" sldId="159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8:08:31.427" v="50222" actId="20577"/>
          <ac:spMkLst>
            <pc:docMk/>
            <pc:sldMk cId="3049200458" sldId="1597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7:08:43.361" v="80094" actId="20577"/>
        <pc:sldMkLst>
          <pc:docMk/>
          <pc:sldMk cId="3464183986" sldId="1598"/>
        </pc:sldMkLst>
        <pc:spChg chg="mod">
          <ac:chgData name="Saskia Barnden" userId="25b15a6f771d4d60" providerId="LiveId" clId="{848757E6-E863-451D-A814-C9F68D9E727E}" dt="2023-11-28T13:16:16.417" v="72591" actId="1076"/>
          <ac:spMkLst>
            <pc:docMk/>
            <pc:sldMk cId="3464183986" sldId="159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08:43.361" v="80094" actId="20577"/>
          <ac:spMkLst>
            <pc:docMk/>
            <pc:sldMk cId="3464183986" sldId="159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0:52.711" v="70797" actId="47"/>
        <pc:sldMkLst>
          <pc:docMk/>
          <pc:sldMk cId="1022097234" sldId="1599"/>
        </pc:sldMkLst>
      </pc:sldChg>
      <pc:sldChg chg="modSp add del mod">
        <pc:chgData name="Saskia Barnden" userId="25b15a6f771d4d60" providerId="LiveId" clId="{848757E6-E863-451D-A814-C9F68D9E727E}" dt="2023-11-21T17:03:24.080" v="40642" actId="2696"/>
        <pc:sldMkLst>
          <pc:docMk/>
          <pc:sldMk cId="2305280174" sldId="1599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305280174" sldId="159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305280174" sldId="159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1494241363" sldId="1600"/>
        </pc:sldMkLst>
        <pc:spChg chg="mod">
          <ac:chgData name="Saskia Barnden" userId="25b15a6f771d4d60" providerId="LiveId" clId="{848757E6-E863-451D-A814-C9F68D9E727E}" dt="2023-11-21T10:29:42.458" v="32720" actId="20577"/>
          <ac:spMkLst>
            <pc:docMk/>
            <pc:sldMk cId="1494241363" sldId="160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0:29:03.565" v="32714" actId="6549"/>
          <ac:spMkLst>
            <pc:docMk/>
            <pc:sldMk cId="1494241363" sldId="1600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54.985" v="81242" actId="207"/>
        <pc:sldMkLst>
          <pc:docMk/>
          <pc:sldMk cId="3481410165" sldId="1601"/>
        </pc:sldMkLst>
        <pc:spChg chg="mod">
          <ac:chgData name="Saskia Barnden" userId="25b15a6f771d4d60" providerId="LiveId" clId="{848757E6-E863-451D-A814-C9F68D9E727E}" dt="2023-11-22T17:06:47.593" v="48966" actId="1076"/>
          <ac:spMkLst>
            <pc:docMk/>
            <pc:sldMk cId="3481410165" sldId="160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54.985" v="81242" actId="207"/>
          <ac:spMkLst>
            <pc:docMk/>
            <pc:sldMk cId="3481410165" sldId="160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23:49.428" v="80300" actId="1076"/>
          <ac:picMkLst>
            <pc:docMk/>
            <pc:sldMk cId="3481410165" sldId="1601"/>
            <ac:picMk id="2" creationId="{8483A23D-6B2F-D54F-4A22-3458F0B3B1F0}"/>
          </ac:picMkLst>
        </pc:picChg>
        <pc:picChg chg="add mod">
          <ac:chgData name="Saskia Barnden" userId="25b15a6f771d4d60" providerId="LiveId" clId="{848757E6-E863-451D-A814-C9F68D9E727E}" dt="2023-11-30T18:23:54.610" v="80301" actId="1076"/>
          <ac:picMkLst>
            <pc:docMk/>
            <pc:sldMk cId="3481410165" sldId="1601"/>
            <ac:picMk id="3" creationId="{2FA3933F-889D-7012-74F6-879BBEA4AC6D}"/>
          </ac:picMkLst>
        </pc:picChg>
        <pc:picChg chg="add mod">
          <ac:chgData name="Saskia Barnden" userId="25b15a6f771d4d60" providerId="LiveId" clId="{848757E6-E863-451D-A814-C9F68D9E727E}" dt="2023-11-30T18:25:08.711" v="80310" actId="1076"/>
          <ac:picMkLst>
            <pc:docMk/>
            <pc:sldMk cId="3481410165" sldId="1601"/>
            <ac:picMk id="4" creationId="{2F64FC2E-5ECE-BF9C-A870-4F338F5DC46D}"/>
          </ac:picMkLst>
        </pc:picChg>
      </pc:sldChg>
      <pc:sldChg chg="modSp add del mod ord">
        <pc:chgData name="Saskia Barnden" userId="25b15a6f771d4d60" providerId="LiveId" clId="{848757E6-E863-451D-A814-C9F68D9E727E}" dt="2023-11-21T15:06:51.247" v="38892" actId="2696"/>
        <pc:sldMkLst>
          <pc:docMk/>
          <pc:sldMk cId="778900841" sldId="1602"/>
        </pc:sldMkLst>
        <pc:spChg chg="mod">
          <ac:chgData name="Saskia Barnden" userId="25b15a6f771d4d60" providerId="LiveId" clId="{848757E6-E863-451D-A814-C9F68D9E727E}" dt="2023-11-21T11:44:42.206" v="35534" actId="20577"/>
          <ac:spMkLst>
            <pc:docMk/>
            <pc:sldMk cId="778900841" sldId="1602"/>
            <ac:spMk id="18434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3624154819" sldId="1602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624154819" sldId="160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2:36:31.924" v="37036" actId="2696"/>
        <pc:sldMkLst>
          <pc:docMk/>
          <pc:sldMk cId="2262805438" sldId="1603"/>
        </pc:sldMkLst>
        <pc:spChg chg="mod">
          <ac:chgData name="Saskia Barnden" userId="25b15a6f771d4d60" providerId="LiveId" clId="{848757E6-E863-451D-A814-C9F68D9E727E}" dt="2023-11-21T12:36:10.074" v="37035" actId="20577"/>
          <ac:spMkLst>
            <pc:docMk/>
            <pc:sldMk cId="2262805438" sldId="1603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2732688186" sldId="1603"/>
        </pc:sldMkLst>
      </pc:sldChg>
      <pc:sldChg chg="modSp add del mod ord">
        <pc:chgData name="Saskia Barnden" userId="25b15a6f771d4d60" providerId="LiveId" clId="{848757E6-E863-451D-A814-C9F68D9E727E}" dt="2023-11-22T17:42:43.571" v="50089" actId="2696"/>
        <pc:sldMkLst>
          <pc:docMk/>
          <pc:sldMk cId="4241030683" sldId="1603"/>
        </pc:sldMkLst>
        <pc:spChg chg="mod">
          <ac:chgData name="Saskia Barnden" userId="25b15a6f771d4d60" providerId="LiveId" clId="{848757E6-E863-451D-A814-C9F68D9E727E}" dt="2023-11-22T17:38:26.957" v="49991" actId="20577"/>
          <ac:spMkLst>
            <pc:docMk/>
            <pc:sldMk cId="4241030683" sldId="160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7:28:23.293" v="49487" actId="207"/>
          <ac:spMkLst>
            <pc:docMk/>
            <pc:sldMk cId="4241030683" sldId="1603"/>
            <ac:spMk id="19459" creationId="{00000000-0000-0000-0000-000000000000}"/>
          </ac:spMkLst>
        </pc:spChg>
      </pc:sldChg>
      <pc:sldChg chg="addSp delSp modSp add mod ord">
        <pc:chgData name="Saskia Barnden" userId="25b15a6f771d4d60" providerId="LiveId" clId="{848757E6-E863-451D-A814-C9F68D9E727E}" dt="2023-12-01T11:40:29.126" v="81244" actId="207"/>
        <pc:sldMkLst>
          <pc:docMk/>
          <pc:sldMk cId="630605528" sldId="1604"/>
        </pc:sldMkLst>
        <pc:spChg chg="add del mod">
          <ac:chgData name="Saskia Barnden" userId="25b15a6f771d4d60" providerId="LiveId" clId="{848757E6-E863-451D-A814-C9F68D9E727E}" dt="2023-11-21T16:00:05.489" v="40321" actId="478"/>
          <ac:spMkLst>
            <pc:docMk/>
            <pc:sldMk cId="630605528" sldId="1604"/>
            <ac:spMk id="2" creationId="{99034430-B41C-59E2-3086-9723E36FCB9E}"/>
          </ac:spMkLst>
        </pc:spChg>
        <pc:spChg chg="del mod">
          <ac:chgData name="Saskia Barnden" userId="25b15a6f771d4d60" providerId="LiveId" clId="{848757E6-E863-451D-A814-C9F68D9E727E}" dt="2023-11-21T15:59:56.209" v="40320" actId="478"/>
          <ac:spMkLst>
            <pc:docMk/>
            <pc:sldMk cId="630605528" sldId="160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0:29.126" v="81244" actId="207"/>
          <ac:spMkLst>
            <pc:docMk/>
            <pc:sldMk cId="630605528" sldId="1604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1854811122" sldId="1605"/>
        </pc:sldMkLst>
      </pc:sldChg>
      <pc:sldChg chg="modSp add del mod">
        <pc:chgData name="Saskia Barnden" userId="25b15a6f771d4d60" providerId="LiveId" clId="{848757E6-E863-451D-A814-C9F68D9E727E}" dt="2023-11-28T15:42:35.061" v="73183" actId="2696"/>
        <pc:sldMkLst>
          <pc:docMk/>
          <pc:sldMk cId="2434385151" sldId="1605"/>
        </pc:sldMkLst>
        <pc:spChg chg="mod">
          <ac:chgData name="Saskia Barnden" userId="25b15a6f771d4d60" providerId="LiveId" clId="{848757E6-E863-451D-A814-C9F68D9E727E}" dt="2023-11-28T12:48:31.257" v="72045" actId="1076"/>
          <ac:spMkLst>
            <pc:docMk/>
            <pc:sldMk cId="2434385151" sldId="160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41:23.903" v="73182" actId="21"/>
          <ac:spMkLst>
            <pc:docMk/>
            <pc:sldMk cId="2434385151" sldId="160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5:11:32.617" v="57291" actId="2696"/>
        <pc:sldMkLst>
          <pc:docMk/>
          <pc:sldMk cId="2941020090" sldId="1605"/>
        </pc:sldMkLst>
        <pc:spChg chg="mod">
          <ac:chgData name="Saskia Barnden" userId="25b15a6f771d4d60" providerId="LiveId" clId="{848757E6-E863-451D-A814-C9F68D9E727E}" dt="2023-11-21T15:13:10.571" v="39357" actId="20577"/>
          <ac:spMkLst>
            <pc:docMk/>
            <pc:sldMk cId="2941020090" sldId="160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5:11:17.096" v="57290" actId="313"/>
          <ac:spMkLst>
            <pc:docMk/>
            <pc:sldMk cId="2941020090" sldId="160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2:42:44.895" v="71856" actId="2696"/>
        <pc:sldMkLst>
          <pc:docMk/>
          <pc:sldMk cId="1654726740" sldId="1606"/>
        </pc:sldMkLst>
        <pc:spChg chg="mod">
          <ac:chgData name="Saskia Barnden" userId="25b15a6f771d4d60" providerId="LiveId" clId="{848757E6-E863-451D-A814-C9F68D9E727E}" dt="2023-11-23T14:39:08.756" v="57220" actId="207"/>
          <ac:spMkLst>
            <pc:docMk/>
            <pc:sldMk cId="1654726740" sldId="160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4:39:18.015" v="57221" actId="207"/>
          <ac:spMkLst>
            <pc:docMk/>
            <pc:sldMk cId="1654726740" sldId="160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2860254329" sldId="1606"/>
        </pc:sldMkLst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1912503131" sldId="1607"/>
        </pc:sldMkLst>
      </pc:sldChg>
      <pc:sldChg chg="modSp add del mod">
        <pc:chgData name="Saskia Barnden" userId="25b15a6f771d4d60" providerId="LiveId" clId="{848757E6-E863-451D-A814-C9F68D9E727E}" dt="2023-11-21T16:03:42.239" v="40368" actId="2696"/>
        <pc:sldMkLst>
          <pc:docMk/>
          <pc:sldMk cId="2839323889" sldId="1607"/>
        </pc:sldMkLst>
        <pc:spChg chg="mod">
          <ac:chgData name="Saskia Barnden" userId="25b15a6f771d4d60" providerId="LiveId" clId="{848757E6-E863-451D-A814-C9F68D9E727E}" dt="2023-11-21T16:03:36.078" v="40367" actId="20577"/>
          <ac:spMkLst>
            <pc:docMk/>
            <pc:sldMk cId="2839323889" sldId="160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51:39.004" v="40141" actId="948"/>
          <ac:spMkLst>
            <pc:docMk/>
            <pc:sldMk cId="2839323889" sldId="1607"/>
            <ac:spMk id="19459" creationId="{00000000-0000-0000-0000-000000000000}"/>
          </ac:spMkLst>
        </pc:spChg>
      </pc:sldChg>
      <pc:sldChg chg="modSp add mod ord">
        <pc:chgData name="Saskia Barnden" userId="25b15a6f771d4d60" providerId="LiveId" clId="{848757E6-E863-451D-A814-C9F68D9E727E}" dt="2023-12-01T11:41:11.025" v="81246" actId="207"/>
        <pc:sldMkLst>
          <pc:docMk/>
          <pc:sldMk cId="1185627490" sldId="1608"/>
        </pc:sldMkLst>
        <pc:spChg chg="mod">
          <ac:chgData name="Saskia Barnden" userId="25b15a6f771d4d60" providerId="LiveId" clId="{848757E6-E863-451D-A814-C9F68D9E727E}" dt="2023-11-30T14:56:49.118" v="79177" actId="20577"/>
          <ac:spMkLst>
            <pc:docMk/>
            <pc:sldMk cId="1185627490" sldId="160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1:11.025" v="81246" actId="207"/>
          <ac:spMkLst>
            <pc:docMk/>
            <pc:sldMk cId="1185627490" sldId="160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260110133" sldId="1609"/>
        </pc:sldMkLst>
      </pc:sldChg>
      <pc:sldChg chg="modSp add del mod">
        <pc:chgData name="Saskia Barnden" userId="25b15a6f771d4d60" providerId="LiveId" clId="{848757E6-E863-451D-A814-C9F68D9E727E}" dt="2023-11-21T17:05:43.841" v="40673" actId="2696"/>
        <pc:sldMkLst>
          <pc:docMk/>
          <pc:sldMk cId="2908297978" sldId="1609"/>
        </pc:sldMkLst>
        <pc:spChg chg="mod">
          <ac:chgData name="Saskia Barnden" userId="25b15a6f771d4d60" providerId="LiveId" clId="{848757E6-E863-451D-A814-C9F68D9E727E}" dt="2023-11-21T17:05:33.262" v="40672" actId="20577"/>
          <ac:spMkLst>
            <pc:docMk/>
            <pc:sldMk cId="2908297978" sldId="1609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6:59:33.299" v="48851" actId="2696"/>
        <pc:sldMkLst>
          <pc:docMk/>
          <pc:sldMk cId="2497688200" sldId="1610"/>
        </pc:sldMkLst>
        <pc:spChg chg="mod">
          <ac:chgData name="Saskia Barnden" userId="25b15a6f771d4d60" providerId="LiveId" clId="{848757E6-E863-451D-A814-C9F68D9E727E}" dt="2023-11-21T17:40:13.467" v="41856" actId="20577"/>
          <ac:spMkLst>
            <pc:docMk/>
            <pc:sldMk cId="2497688200" sldId="161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2:56:24.018" v="45384" actId="20577"/>
          <ac:spMkLst>
            <pc:docMk/>
            <pc:sldMk cId="2497688200" sldId="1610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1-30T15:32:53.977" v="79324" actId="20577"/>
        <pc:sldMkLst>
          <pc:docMk/>
          <pc:sldMk cId="3701928973" sldId="1610"/>
        </pc:sldMkLst>
        <pc:spChg chg="add del mod">
          <ac:chgData name="Saskia Barnden" userId="25b15a6f771d4d60" providerId="LiveId" clId="{848757E6-E863-451D-A814-C9F68D9E727E}" dt="2023-11-22T17:03:04.908" v="48906" actId="478"/>
          <ac:spMkLst>
            <pc:docMk/>
            <pc:sldMk cId="3701928973" sldId="1610"/>
            <ac:spMk id="2" creationId="{1054AF66-85D6-94D5-CDA5-F6427AAE0F2D}"/>
          </ac:spMkLst>
        </pc:spChg>
        <pc:spChg chg="del">
          <ac:chgData name="Saskia Barnden" userId="25b15a6f771d4d60" providerId="LiveId" clId="{848757E6-E863-451D-A814-C9F68D9E727E}" dt="2023-11-22T17:03:00.031" v="48905" actId="478"/>
          <ac:spMkLst>
            <pc:docMk/>
            <pc:sldMk cId="3701928973" sldId="161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32:53.977" v="79324" actId="20577"/>
          <ac:spMkLst>
            <pc:docMk/>
            <pc:sldMk cId="3701928973" sldId="161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374535432" sldId="1611"/>
        </pc:sldMkLst>
      </pc:sldChg>
      <pc:sldChg chg="modSp add del mod">
        <pc:chgData name="Saskia Barnden" userId="25b15a6f771d4d60" providerId="LiveId" clId="{848757E6-E863-451D-A814-C9F68D9E727E}" dt="2023-11-21T18:19:49.890" v="43027" actId="2696"/>
        <pc:sldMkLst>
          <pc:docMk/>
          <pc:sldMk cId="3425822689" sldId="1611"/>
        </pc:sldMkLst>
        <pc:spChg chg="mod">
          <ac:chgData name="Saskia Barnden" userId="25b15a6f771d4d60" providerId="LiveId" clId="{848757E6-E863-451D-A814-C9F68D9E727E}" dt="2023-11-21T18:10:14.871" v="42763" actId="20577"/>
          <ac:spMkLst>
            <pc:docMk/>
            <pc:sldMk cId="3425822689" sldId="1611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8:28:57.061" v="43339" actId="2696"/>
        <pc:sldMkLst>
          <pc:docMk/>
          <pc:sldMk cId="94558362" sldId="1612"/>
        </pc:sldMkLst>
        <pc:spChg chg="mod">
          <ac:chgData name="Saskia Barnden" userId="25b15a6f771d4d60" providerId="LiveId" clId="{848757E6-E863-451D-A814-C9F68D9E727E}" dt="2023-11-21T18:22:19.752" v="43052" actId="20577"/>
          <ac:spMkLst>
            <pc:docMk/>
            <pc:sldMk cId="94558362" sldId="1612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707263124" sldId="1612"/>
        </pc:sldMkLst>
      </pc:sldChg>
      <pc:sldChg chg="modSp add del mod">
        <pc:chgData name="Saskia Barnden" userId="25b15a6f771d4d60" providerId="LiveId" clId="{848757E6-E863-451D-A814-C9F68D9E727E}" dt="2023-11-21T18:32:14.705" v="43583" actId="2696"/>
        <pc:sldMkLst>
          <pc:docMk/>
          <pc:sldMk cId="4033765491" sldId="1613"/>
        </pc:sldMkLst>
        <pc:spChg chg="mod">
          <ac:chgData name="Saskia Barnden" userId="25b15a6f771d4d60" providerId="LiveId" clId="{848757E6-E863-451D-A814-C9F68D9E727E}" dt="2023-11-21T18:31:01.452" v="43519" actId="20577"/>
          <ac:spMkLst>
            <pc:docMk/>
            <pc:sldMk cId="4033765491" sldId="161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8:32:06.069" v="43582" actId="20577"/>
          <ac:spMkLst>
            <pc:docMk/>
            <pc:sldMk cId="4033765491" sldId="161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14.951" v="70798" actId="47"/>
        <pc:sldMkLst>
          <pc:docMk/>
          <pc:sldMk cId="4088972932" sldId="1613"/>
        </pc:sldMkLst>
      </pc:sldChg>
      <pc:sldChg chg="modSp add del mod ord">
        <pc:chgData name="Saskia Barnden" userId="25b15a6f771d4d60" providerId="LiveId" clId="{848757E6-E863-451D-A814-C9F68D9E727E}" dt="2023-11-22T16:59:10.600" v="48850" actId="47"/>
        <pc:sldMkLst>
          <pc:docMk/>
          <pc:sldMk cId="62801880" sldId="1614"/>
        </pc:sldMkLst>
        <pc:spChg chg="mod">
          <ac:chgData name="Saskia Barnden" userId="25b15a6f771d4d60" providerId="LiveId" clId="{848757E6-E863-451D-A814-C9F68D9E727E}" dt="2023-11-22T14:45:45.965" v="46443" actId="20577"/>
          <ac:spMkLst>
            <pc:docMk/>
            <pc:sldMk cId="62801880" sldId="1614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5:31:10.375" v="57634" actId="2696"/>
        <pc:sldMkLst>
          <pc:docMk/>
          <pc:sldMk cId="398252449" sldId="1615"/>
        </pc:sldMkLst>
      </pc:sldChg>
      <pc:sldChg chg="addSp delSp modSp add del mod ord">
        <pc:chgData name="Saskia Barnden" userId="25b15a6f771d4d60" providerId="LiveId" clId="{848757E6-E863-451D-A814-C9F68D9E727E}" dt="2023-11-23T14:35:11.086" v="57210" actId="2696"/>
        <pc:sldMkLst>
          <pc:docMk/>
          <pc:sldMk cId="1592078365" sldId="1615"/>
        </pc:sldMkLst>
        <pc:spChg chg="add del">
          <ac:chgData name="Saskia Barnden" userId="25b15a6f771d4d60" providerId="LiveId" clId="{848757E6-E863-451D-A814-C9F68D9E727E}" dt="2023-11-22T13:18:53.673" v="45761" actId="22"/>
          <ac:spMkLst>
            <pc:docMk/>
            <pc:sldMk cId="1592078365" sldId="1615"/>
            <ac:spMk id="3" creationId="{F90A2D6A-F049-48EA-8A0E-00ACB57DA280}"/>
          </ac:spMkLst>
        </pc:spChg>
        <pc:spChg chg="mod">
          <ac:chgData name="Saskia Barnden" userId="25b15a6f771d4d60" providerId="LiveId" clId="{848757E6-E863-451D-A814-C9F68D9E727E}" dt="2023-11-23T12:52:40.362" v="56600" actId="6549"/>
          <ac:spMkLst>
            <pc:docMk/>
            <pc:sldMk cId="1592078365" sldId="161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8:58.595" v="56478" actId="207"/>
          <ac:spMkLst>
            <pc:docMk/>
            <pc:sldMk cId="1592078365" sldId="1615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35.604" v="81241" actId="207"/>
        <pc:sldMkLst>
          <pc:docMk/>
          <pc:sldMk cId="1945101319" sldId="1616"/>
        </pc:sldMkLst>
        <pc:spChg chg="mod">
          <ac:chgData name="Saskia Barnden" userId="25b15a6f771d4d60" providerId="LiveId" clId="{848757E6-E863-451D-A814-C9F68D9E727E}" dt="2023-11-28T17:36:20.806" v="74660" actId="20577"/>
          <ac:spMkLst>
            <pc:docMk/>
            <pc:sldMk cId="1945101319" sldId="161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35.604" v="81241" actId="207"/>
          <ac:spMkLst>
            <pc:docMk/>
            <pc:sldMk cId="1945101319" sldId="1616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31:53.871" v="80694" actId="1076"/>
          <ac:picMkLst>
            <pc:docMk/>
            <pc:sldMk cId="1945101319" sldId="1616"/>
            <ac:picMk id="2" creationId="{95319DBA-A4BD-3C0D-D254-52975C0564D9}"/>
          </ac:picMkLst>
        </pc:picChg>
      </pc:sldChg>
      <pc:sldChg chg="modSp add del mod">
        <pc:chgData name="Saskia Barnden" userId="25b15a6f771d4d60" providerId="LiveId" clId="{848757E6-E863-451D-A814-C9F68D9E727E}" dt="2023-11-22T17:42:03.204" v="50086" actId="47"/>
        <pc:sldMkLst>
          <pc:docMk/>
          <pc:sldMk cId="1626945465" sldId="1617"/>
        </pc:sldMkLst>
        <pc:spChg chg="mod">
          <ac:chgData name="Saskia Barnden" userId="25b15a6f771d4d60" providerId="LiveId" clId="{848757E6-E863-451D-A814-C9F68D9E727E}" dt="2023-11-22T14:44:15.521" v="46420" actId="20577"/>
          <ac:spMkLst>
            <pc:docMk/>
            <pc:sldMk cId="1626945465" sldId="161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7:40:21.252" v="50079" actId="21"/>
          <ac:spMkLst>
            <pc:docMk/>
            <pc:sldMk cId="1626945465" sldId="1617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15:12.001" v="51937" actId="2696"/>
        <pc:sldMkLst>
          <pc:docMk/>
          <pc:sldMk cId="417100656" sldId="1618"/>
        </pc:sldMkLst>
        <pc:spChg chg="mod">
          <ac:chgData name="Saskia Barnden" userId="25b15a6f771d4d60" providerId="LiveId" clId="{848757E6-E863-451D-A814-C9F68D9E727E}" dt="2023-11-22T17:46:46.303" v="50107" actId="20577"/>
          <ac:spMkLst>
            <pc:docMk/>
            <pc:sldMk cId="417100656" sldId="161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3:06.403" v="57204" actId="2696"/>
        <pc:sldMkLst>
          <pc:docMk/>
          <pc:sldMk cId="3661725187" sldId="1618"/>
        </pc:sldMkLst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1372676380" sldId="1619"/>
        </pc:sldMkLst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1372676380" sldId="161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7:42:19.370" v="50087" actId="2696"/>
        <pc:sldMkLst>
          <pc:docMk/>
          <pc:sldMk cId="3749891095" sldId="1619"/>
        </pc:sldMkLst>
        <pc:spChg chg="mod">
          <ac:chgData name="Saskia Barnden" userId="25b15a6f771d4d60" providerId="LiveId" clId="{848757E6-E863-451D-A814-C9F68D9E727E}" dt="2023-11-22T17:01:15.916" v="48862" actId="20577"/>
          <ac:spMkLst>
            <pc:docMk/>
            <pc:sldMk cId="3749891095" sldId="1619"/>
            <ac:spMk id="18434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19.326" v="81240" actId="207"/>
        <pc:sldMkLst>
          <pc:docMk/>
          <pc:sldMk cId="1522695306" sldId="1620"/>
        </pc:sldMkLst>
        <pc:spChg chg="mod">
          <ac:chgData name="Saskia Barnden" userId="25b15a6f771d4d60" providerId="LiveId" clId="{848757E6-E863-451D-A814-C9F68D9E727E}" dt="2023-11-30T23:29:44.219" v="80683" actId="1076"/>
          <ac:spMkLst>
            <pc:docMk/>
            <pc:sldMk cId="1522695306" sldId="162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19.326" v="81240" actId="207"/>
          <ac:spMkLst>
            <pc:docMk/>
            <pc:sldMk cId="1522695306" sldId="1620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9:55.685" v="80685" actId="1076"/>
          <ac:picMkLst>
            <pc:docMk/>
            <pc:sldMk cId="1522695306" sldId="1620"/>
            <ac:picMk id="2" creationId="{2EB0F712-33F3-EAC5-A39F-C9EBFE231C4E}"/>
          </ac:picMkLst>
        </pc:picChg>
      </pc:sldChg>
      <pc:sldChg chg="modSp add del mod">
        <pc:chgData name="Saskia Barnden" userId="25b15a6f771d4d60" providerId="LiveId" clId="{848757E6-E863-451D-A814-C9F68D9E727E}" dt="2023-11-23T14:34:27.013" v="57208" actId="2696"/>
        <pc:sldMkLst>
          <pc:docMk/>
          <pc:sldMk cId="2193476658" sldId="1621"/>
        </pc:sldMkLst>
        <pc:spChg chg="mod">
          <ac:chgData name="Saskia Barnden" userId="25b15a6f771d4d60" providerId="LiveId" clId="{848757E6-E863-451D-A814-C9F68D9E727E}" dt="2023-11-23T12:52:24.035" v="56591" actId="20577"/>
          <ac:spMkLst>
            <pc:docMk/>
            <pc:sldMk cId="2193476658" sldId="1621"/>
            <ac:spMk id="20482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8:05:22.076" v="50158" actId="47"/>
        <pc:sldMkLst>
          <pc:docMk/>
          <pc:sldMk cId="204353809" sldId="1622"/>
        </pc:sldMkLst>
        <pc:spChg chg="mod">
          <ac:chgData name="Saskia Barnden" userId="25b15a6f771d4d60" providerId="LiveId" clId="{848757E6-E863-451D-A814-C9F68D9E727E}" dt="2023-11-22T17:48:09.848" v="50157" actId="207"/>
          <ac:spMkLst>
            <pc:docMk/>
            <pc:sldMk cId="204353809" sldId="162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4:57.492" v="57209" actId="2696"/>
        <pc:sldMkLst>
          <pc:docMk/>
          <pc:sldMk cId="3627332969" sldId="1622"/>
        </pc:sldMkLst>
        <pc:spChg chg="mod">
          <ac:chgData name="Saskia Barnden" userId="25b15a6f771d4d60" providerId="LiveId" clId="{848757E6-E863-451D-A814-C9F68D9E727E}" dt="2023-11-23T13:08:49.334" v="56826" actId="20577"/>
          <ac:spMkLst>
            <pc:docMk/>
            <pc:sldMk cId="3627332969" sldId="162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3:59.220" v="57206" actId="2696"/>
        <pc:sldMkLst>
          <pc:docMk/>
          <pc:sldMk cId="185910538" sldId="1623"/>
        </pc:sldMkLst>
        <pc:spChg chg="mod">
          <ac:chgData name="Saskia Barnden" userId="25b15a6f771d4d60" providerId="LiveId" clId="{848757E6-E863-451D-A814-C9F68D9E727E}" dt="2023-11-23T10:38:03.834" v="53061" actId="20577"/>
          <ac:spMkLst>
            <pc:docMk/>
            <pc:sldMk cId="185910538" sldId="162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45.813" v="56440"/>
          <ac:spMkLst>
            <pc:docMk/>
            <pc:sldMk cId="185910538" sldId="162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15:12.001" v="51937" actId="2696"/>
        <pc:sldMkLst>
          <pc:docMk/>
          <pc:sldMk cId="568097173" sldId="1624"/>
        </pc:sldMkLst>
        <pc:spChg chg="mod">
          <ac:chgData name="Saskia Barnden" userId="25b15a6f771d4d60" providerId="LiveId" clId="{848757E6-E863-451D-A814-C9F68D9E727E}" dt="2023-11-23T09:46:23.424" v="50275" actId="20577"/>
          <ac:spMkLst>
            <pc:docMk/>
            <pc:sldMk cId="568097173" sldId="1624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2:27.577" v="57203" actId="2696"/>
        <pc:sldMkLst>
          <pc:docMk/>
          <pc:sldMk cId="3344249626" sldId="1624"/>
        </pc:sldMkLst>
      </pc:sldChg>
      <pc:sldChg chg="addSp delSp modSp add del mod ord">
        <pc:chgData name="Saskia Barnden" userId="25b15a6f771d4d60" providerId="LiveId" clId="{848757E6-E863-451D-A814-C9F68D9E727E}" dt="2023-11-23T12:44:23.987" v="56525" actId="47"/>
        <pc:sldMkLst>
          <pc:docMk/>
          <pc:sldMk cId="2834972403" sldId="1625"/>
        </pc:sldMkLst>
        <pc:spChg chg="add del">
          <ac:chgData name="Saskia Barnden" userId="25b15a6f771d4d60" providerId="LiveId" clId="{848757E6-E863-451D-A814-C9F68D9E727E}" dt="2023-11-23T10:13:39.820" v="51928" actId="22"/>
          <ac:spMkLst>
            <pc:docMk/>
            <pc:sldMk cId="2834972403" sldId="1625"/>
            <ac:spMk id="3" creationId="{08AE4183-58F8-0432-A75E-723FB3D335C5}"/>
          </ac:spMkLst>
        </pc:spChg>
        <pc:spChg chg="mod">
          <ac:chgData name="Saskia Barnden" userId="25b15a6f771d4d60" providerId="LiveId" clId="{848757E6-E863-451D-A814-C9F68D9E727E}" dt="2023-11-23T10:26:11.279" v="52428" actId="20577"/>
          <ac:spMkLst>
            <pc:docMk/>
            <pc:sldMk cId="2834972403" sldId="162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20:32.875" v="56351" actId="21"/>
          <ac:spMkLst>
            <pc:docMk/>
            <pc:sldMk cId="2834972403" sldId="162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26:30.068" v="52429" actId="2696"/>
        <pc:sldMkLst>
          <pc:docMk/>
          <pc:sldMk cId="117656765" sldId="1626"/>
        </pc:sldMkLst>
        <pc:spChg chg="mod">
          <ac:chgData name="Saskia Barnden" userId="25b15a6f771d4d60" providerId="LiveId" clId="{848757E6-E863-451D-A814-C9F68D9E727E}" dt="2023-11-23T10:14:15.098" v="51936" actId="20577"/>
          <ac:spMkLst>
            <pc:docMk/>
            <pc:sldMk cId="117656765" sldId="162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0:22:46.451" v="52301" actId="20577"/>
          <ac:spMkLst>
            <pc:docMk/>
            <pc:sldMk cId="117656765" sldId="1626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4:15.315" v="57207" actId="2696"/>
        <pc:sldMkLst>
          <pc:docMk/>
          <pc:sldMk cId="2477642435" sldId="1626"/>
        </pc:sldMkLst>
        <pc:spChg chg="mod">
          <ac:chgData name="Saskia Barnden" userId="25b15a6f771d4d60" providerId="LiveId" clId="{848757E6-E863-451D-A814-C9F68D9E727E}" dt="2023-11-23T12:07:40.744" v="55825" actId="20577"/>
          <ac:spMkLst>
            <pc:docMk/>
            <pc:sldMk cId="2477642435" sldId="162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2477642435" sldId="162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2:06:23.209" v="55800" actId="2696"/>
        <pc:sldMkLst>
          <pc:docMk/>
          <pc:sldMk cId="4138842860" sldId="1627"/>
        </pc:sldMkLst>
      </pc:sldChg>
      <pc:sldChg chg="add del">
        <pc:chgData name="Saskia Barnden" userId="25b15a6f771d4d60" providerId="LiveId" clId="{848757E6-E863-451D-A814-C9F68D9E727E}" dt="2023-11-23T15:28:42.450" v="57603" actId="2696"/>
        <pc:sldMkLst>
          <pc:docMk/>
          <pc:sldMk cId="1300239090" sldId="1628"/>
        </pc:sldMkLst>
      </pc:sldChg>
      <pc:sldChg chg="modSp add del mod">
        <pc:chgData name="Saskia Barnden" userId="25b15a6f771d4d60" providerId="LiveId" clId="{848757E6-E863-451D-A814-C9F68D9E727E}" dt="2023-11-23T14:35:11.086" v="57210" actId="2696"/>
        <pc:sldMkLst>
          <pc:docMk/>
          <pc:sldMk cId="3542527593" sldId="1628"/>
        </pc:sldMkLst>
        <pc:spChg chg="mod">
          <ac:chgData name="Saskia Barnden" userId="25b15a6f771d4d60" providerId="LiveId" clId="{848757E6-E863-451D-A814-C9F68D9E727E}" dt="2023-11-23T12:53:31.760" v="56602" actId="1076"/>
          <ac:spMkLst>
            <pc:docMk/>
            <pc:sldMk cId="3542527593" sldId="162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3:07:26.134" v="56814" actId="20577"/>
          <ac:spMkLst>
            <pc:docMk/>
            <pc:sldMk cId="3542527593" sldId="162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2-05T16:04:05.860" v="81249" actId="47"/>
        <pc:sldMkLst>
          <pc:docMk/>
          <pc:sldMk cId="3990131829" sldId="1628"/>
        </pc:sldMkLst>
      </pc:sldChg>
      <pc:sldChg chg="modSp add del mod">
        <pc:chgData name="Saskia Barnden" userId="25b15a6f771d4d60" providerId="LiveId" clId="{848757E6-E863-451D-A814-C9F68D9E727E}" dt="2023-11-28T13:07:12.021" v="72495" actId="2696"/>
        <pc:sldMkLst>
          <pc:docMk/>
          <pc:sldMk cId="4008369785" sldId="1628"/>
        </pc:sldMkLst>
        <pc:spChg chg="mod">
          <ac:chgData name="Saskia Barnden" userId="25b15a6f771d4d60" providerId="LiveId" clId="{848757E6-E863-451D-A814-C9F68D9E727E}" dt="2023-11-24T15:33:10.789" v="63296" actId="20577"/>
          <ac:spMkLst>
            <pc:docMk/>
            <pc:sldMk cId="4008369785" sldId="162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5:30:24.392" v="57633" actId="20577"/>
          <ac:spMkLst>
            <pc:docMk/>
            <pc:sldMk cId="4008369785" sldId="1628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6:06:37.259" v="58223" actId="2696"/>
        <pc:sldMkLst>
          <pc:docMk/>
          <pc:sldMk cId="1842866394" sldId="1629"/>
        </pc:sldMkLst>
        <pc:spChg chg="mod">
          <ac:chgData name="Saskia Barnden" userId="25b15a6f771d4d60" providerId="LiveId" clId="{848757E6-E863-451D-A814-C9F68D9E727E}" dt="2023-11-23T16:06:29.651" v="58222" actId="20577"/>
          <ac:spMkLst>
            <pc:docMk/>
            <pc:sldMk cId="1842866394" sldId="162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038290529" sldId="1629"/>
        </pc:sldMkLst>
      </pc:sldChg>
      <pc:sldChg chg="modSp add del mod">
        <pc:chgData name="Saskia Barnden" userId="25b15a6f771d4d60" providerId="LiveId" clId="{848757E6-E863-451D-A814-C9F68D9E727E}" dt="2023-11-23T14:33:29.167" v="57205" actId="2696"/>
        <pc:sldMkLst>
          <pc:docMk/>
          <pc:sldMk cId="2538905240" sldId="1629"/>
        </pc:sldMkLst>
        <pc:spChg chg="mod">
          <ac:chgData name="Saskia Barnden" userId="25b15a6f771d4d60" providerId="LiveId" clId="{848757E6-E863-451D-A814-C9F68D9E727E}" dt="2023-11-23T12:26:58.370" v="56427" actId="14100"/>
          <ac:spMkLst>
            <pc:docMk/>
            <pc:sldMk cId="2538905240" sldId="162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27:57.295" v="56432" actId="1076"/>
          <ac:spMkLst>
            <pc:docMk/>
            <pc:sldMk cId="2538905240" sldId="162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1062021066" sldId="1630"/>
        </pc:sldMkLst>
      </pc:sldChg>
      <pc:sldChg chg="modSp add del mod">
        <pc:chgData name="Saskia Barnden" userId="25b15a6f771d4d60" providerId="LiveId" clId="{848757E6-E863-451D-A814-C9F68D9E727E}" dt="2023-11-24T15:32:31.017" v="63294" actId="2696"/>
        <pc:sldMkLst>
          <pc:docMk/>
          <pc:sldMk cId="1622471615" sldId="1630"/>
        </pc:sldMkLst>
        <pc:spChg chg="mod">
          <ac:chgData name="Saskia Barnden" userId="25b15a6f771d4d60" providerId="LiveId" clId="{848757E6-E863-451D-A814-C9F68D9E727E}" dt="2023-11-24T13:45:09.015" v="61505" actId="21"/>
          <ac:spMkLst>
            <pc:docMk/>
            <pc:sldMk cId="1622471615" sldId="163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5:31:38.630" v="63290" actId="2696"/>
        <pc:sldMkLst>
          <pc:docMk/>
          <pc:sldMk cId="165793317" sldId="1631"/>
        </pc:sldMkLst>
        <pc:spChg chg="mod">
          <ac:chgData name="Saskia Barnden" userId="25b15a6f771d4d60" providerId="LiveId" clId="{848757E6-E863-451D-A814-C9F68D9E727E}" dt="2023-11-24T15:31:17.962" v="63288" actId="20577"/>
          <ac:spMkLst>
            <pc:docMk/>
            <pc:sldMk cId="165793317" sldId="163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31:26.146" v="63289" actId="6549"/>
          <ac:spMkLst>
            <pc:docMk/>
            <pc:sldMk cId="165793317" sldId="1631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344591856" sldId="1631"/>
        </pc:sldMkLst>
      </pc:sldChg>
      <pc:sldChg chg="add del">
        <pc:chgData name="Saskia Barnden" userId="25b15a6f771d4d60" providerId="LiveId" clId="{848757E6-E863-451D-A814-C9F68D9E727E}" dt="2023-11-24T15:31:47.937" v="63292"/>
        <pc:sldMkLst>
          <pc:docMk/>
          <pc:sldMk cId="418306089" sldId="1631"/>
        </pc:sldMkLst>
      </pc:sldChg>
      <pc:sldChg chg="modSp add mod ord">
        <pc:chgData name="Saskia Barnden" userId="25b15a6f771d4d60" providerId="LiveId" clId="{848757E6-E863-451D-A814-C9F68D9E727E}" dt="2023-11-24T15:30:45.290" v="63260" actId="20577"/>
        <pc:sldMkLst>
          <pc:docMk/>
          <pc:sldMk cId="938843550" sldId="1632"/>
        </pc:sldMkLst>
        <pc:spChg chg="mod">
          <ac:chgData name="Saskia Barnden" userId="25b15a6f771d4d60" providerId="LiveId" clId="{848757E6-E863-451D-A814-C9F68D9E727E}" dt="2023-11-24T15:29:59.788" v="63247" actId="20577"/>
          <ac:spMkLst>
            <pc:docMk/>
            <pc:sldMk cId="938843550" sldId="163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30:45.290" v="63260" actId="20577"/>
          <ac:spMkLst>
            <pc:docMk/>
            <pc:sldMk cId="938843550" sldId="1632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28T17:25:07.123" v="74451" actId="2696"/>
        <pc:sldMkLst>
          <pc:docMk/>
          <pc:sldMk cId="1102025400" sldId="1632"/>
        </pc:sldMkLst>
        <pc:spChg chg="mod">
          <ac:chgData name="Saskia Barnden" userId="25b15a6f771d4d60" providerId="LiveId" clId="{848757E6-E863-451D-A814-C9F68D9E727E}" dt="2023-11-28T16:08:24.540" v="73661" actId="20577"/>
          <ac:spMkLst>
            <pc:docMk/>
            <pc:sldMk cId="1102025400" sldId="1632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2532491884" sldId="1632"/>
        </pc:sldMkLst>
      </pc:sldChg>
      <pc:sldChg chg="modSp add del mod">
        <pc:chgData name="Saskia Barnden" userId="25b15a6f771d4d60" providerId="LiveId" clId="{848757E6-E863-451D-A814-C9F68D9E727E}" dt="2023-11-24T15:05:07.660" v="62534" actId="47"/>
        <pc:sldMkLst>
          <pc:docMk/>
          <pc:sldMk cId="3714568229" sldId="1633"/>
        </pc:sldMkLst>
        <pc:spChg chg="mod">
          <ac:chgData name="Saskia Barnden" userId="25b15a6f771d4d60" providerId="LiveId" clId="{848757E6-E863-451D-A814-C9F68D9E727E}" dt="2023-11-24T14:53:25.863" v="62386" actId="20577"/>
          <ac:spMkLst>
            <pc:docMk/>
            <pc:sldMk cId="3714568229" sldId="163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02:50.196" v="62512" actId="21"/>
          <ac:spMkLst>
            <pc:docMk/>
            <pc:sldMk cId="3714568229" sldId="1633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2-01T11:35:19.039" v="81199" actId="14100"/>
        <pc:sldMkLst>
          <pc:docMk/>
          <pc:sldMk cId="3888030403" sldId="1634"/>
        </pc:sldMkLst>
        <pc:spChg chg="add del mod">
          <ac:chgData name="Saskia Barnden" userId="25b15a6f771d4d60" providerId="LiveId" clId="{848757E6-E863-451D-A814-C9F68D9E727E}" dt="2023-11-28T13:20:38.483" v="72615" actId="478"/>
          <ac:spMkLst>
            <pc:docMk/>
            <pc:sldMk cId="3888030403" sldId="1634"/>
            <ac:spMk id="2" creationId="{ED6084DF-4BF8-FFCE-45B7-CB3FF310BDAF}"/>
          </ac:spMkLst>
        </pc:spChg>
        <pc:spChg chg="del mod">
          <ac:chgData name="Saskia Barnden" userId="25b15a6f771d4d60" providerId="LiveId" clId="{848757E6-E863-451D-A814-C9F68D9E727E}" dt="2023-11-28T13:20:33.981" v="72614" actId="478"/>
          <ac:spMkLst>
            <pc:docMk/>
            <pc:sldMk cId="3888030403" sldId="163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5:19.039" v="81199" actId="14100"/>
          <ac:spMkLst>
            <pc:docMk/>
            <pc:sldMk cId="3888030403" sldId="163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6:04:12.183" v="73381" actId="47"/>
        <pc:sldMkLst>
          <pc:docMk/>
          <pc:sldMk cId="3855960057" sldId="1635"/>
        </pc:sldMkLst>
        <pc:spChg chg="mod">
          <ac:chgData name="Saskia Barnden" userId="25b15a6f771d4d60" providerId="LiveId" clId="{848757E6-E863-451D-A814-C9F68D9E727E}" dt="2023-11-24T15:20:32.070" v="62819" actId="207"/>
          <ac:spMkLst>
            <pc:docMk/>
            <pc:sldMk cId="3855960057" sldId="163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6:01:33.169" v="73372" actId="21"/>
          <ac:spMkLst>
            <pc:docMk/>
            <pc:sldMk cId="3855960057" sldId="1635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4T17:53:35.201" v="69348" actId="47"/>
        <pc:sldMkLst>
          <pc:docMk/>
          <pc:sldMk cId="1881208447" sldId="1636"/>
        </pc:sldMkLst>
      </pc:sldChg>
      <pc:sldChg chg="modSp add mod">
        <pc:chgData name="Saskia Barnden" userId="25b15a6f771d4d60" providerId="LiveId" clId="{848757E6-E863-451D-A814-C9F68D9E727E}" dt="2023-11-24T18:25:31.719" v="70795" actId="20577"/>
        <pc:sldMkLst>
          <pc:docMk/>
          <pc:sldMk cId="1927144724" sldId="1637"/>
        </pc:sldMkLst>
        <pc:spChg chg="mod">
          <ac:chgData name="Saskia Barnden" userId="25b15a6f771d4d60" providerId="LiveId" clId="{848757E6-E863-451D-A814-C9F68D9E727E}" dt="2023-11-24T17:55:53.904" v="69411" actId="5793"/>
          <ac:spMkLst>
            <pc:docMk/>
            <pc:sldMk cId="1927144724" sldId="163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8:25:31.719" v="70795" actId="20577"/>
          <ac:spMkLst>
            <pc:docMk/>
            <pc:sldMk cId="1927144724" sldId="1637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11:48.109" v="70799" actId="47"/>
        <pc:sldMkLst>
          <pc:docMk/>
          <pc:sldMk cId="4050680732" sldId="1637"/>
        </pc:sldMkLst>
      </pc:sldChg>
      <pc:sldChg chg="modSp add mod">
        <pc:chgData name="Saskia Barnden" userId="25b15a6f771d4d60" providerId="LiveId" clId="{848757E6-E863-451D-A814-C9F68D9E727E}" dt="2023-11-24T17:51:57.139" v="69320" actId="20577"/>
        <pc:sldMkLst>
          <pc:docMk/>
          <pc:sldMk cId="1928008054" sldId="1638"/>
        </pc:sldMkLst>
        <pc:spChg chg="mod">
          <ac:chgData name="Saskia Barnden" userId="25b15a6f771d4d60" providerId="LiveId" clId="{848757E6-E863-451D-A814-C9F68D9E727E}" dt="2023-11-24T17:48:34.739" v="69191" actId="20577"/>
          <ac:spMkLst>
            <pc:docMk/>
            <pc:sldMk cId="1928008054" sldId="163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7:51:57.139" v="69320" actId="20577"/>
          <ac:spMkLst>
            <pc:docMk/>
            <pc:sldMk cId="1928008054" sldId="1638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2-05T16:04:24.350" v="81250" actId="47"/>
        <pc:sldMkLst>
          <pc:docMk/>
          <pc:sldMk cId="3949655169" sldId="1638"/>
        </pc:sldMkLst>
      </pc:sldChg>
      <pc:sldChg chg="del">
        <pc:chgData name="Saskia Barnden" userId="25b15a6f771d4d60" providerId="LiveId" clId="{848757E6-E863-451D-A814-C9F68D9E727E}" dt="2023-11-28T12:11:53.423" v="70800" actId="47"/>
        <pc:sldMkLst>
          <pc:docMk/>
          <pc:sldMk cId="2794176220" sldId="1639"/>
        </pc:sldMkLst>
      </pc:sldChg>
      <pc:sldChg chg="modSp add mod">
        <pc:chgData name="Saskia Barnden" userId="25b15a6f771d4d60" providerId="LiveId" clId="{848757E6-E863-451D-A814-C9F68D9E727E}" dt="2023-11-24T17:53:14.020" v="69347" actId="20577"/>
        <pc:sldMkLst>
          <pc:docMk/>
          <pc:sldMk cId="2901401620" sldId="1639"/>
        </pc:sldMkLst>
        <pc:spChg chg="mod">
          <ac:chgData name="Saskia Barnden" userId="25b15a6f771d4d60" providerId="LiveId" clId="{848757E6-E863-451D-A814-C9F68D9E727E}" dt="2023-11-24T17:53:14.020" v="69347" actId="20577"/>
          <ac:spMkLst>
            <pc:docMk/>
            <pc:sldMk cId="2901401620" sldId="1639"/>
            <ac:spMk id="18434" creationId="{00000000-0000-0000-0000-000000000000}"/>
          </ac:spMkLst>
        </pc:spChg>
      </pc:sldChg>
      <pc:sldChg chg="add del ord">
        <pc:chgData name="Saskia Barnden" userId="25b15a6f771d4d60" providerId="LiveId" clId="{848757E6-E863-451D-A814-C9F68D9E727E}" dt="2023-12-05T16:04:05.860" v="81249" actId="47"/>
        <pc:sldMkLst>
          <pc:docMk/>
          <pc:sldMk cId="92175520" sldId="1640"/>
        </pc:sldMkLst>
      </pc:sldChg>
      <pc:sldChg chg="addSp modSp mod">
        <pc:chgData name="Saskia Barnden" userId="25b15a6f771d4d60" providerId="LiveId" clId="{848757E6-E863-451D-A814-C9F68D9E727E}" dt="2023-11-30T18:50:18.582" v="80497" actId="14100"/>
        <pc:sldMkLst>
          <pc:docMk/>
          <pc:sldMk cId="1725962368" sldId="1641"/>
        </pc:sldMkLst>
        <pc:spChg chg="mod">
          <ac:chgData name="Saskia Barnden" userId="25b15a6f771d4d60" providerId="LiveId" clId="{848757E6-E863-451D-A814-C9F68D9E727E}" dt="2023-11-30T18:50:18.582" v="80497" actId="14100"/>
          <ac:spMkLst>
            <pc:docMk/>
            <pc:sldMk cId="1725962368" sldId="164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49:41.939" v="80492" actId="14100"/>
          <ac:picMkLst>
            <pc:docMk/>
            <pc:sldMk cId="1725962368" sldId="1641"/>
            <ac:picMk id="2" creationId="{FB757C56-C46E-1A31-485F-6A0E8B41E29B}"/>
          </ac:picMkLst>
        </pc:picChg>
        <pc:picChg chg="add mod">
          <ac:chgData name="Saskia Barnden" userId="25b15a6f771d4d60" providerId="LiveId" clId="{848757E6-E863-451D-A814-C9F68D9E727E}" dt="2023-11-30T18:49:57.275" v="80495" actId="1076"/>
          <ac:picMkLst>
            <pc:docMk/>
            <pc:sldMk cId="1725962368" sldId="1641"/>
            <ac:picMk id="3" creationId="{CF7BEA8C-B8F1-4F1B-ED42-12E02C2F07A6}"/>
          </ac:picMkLst>
        </pc:picChg>
        <pc:picChg chg="add mod">
          <ac:chgData name="Saskia Barnden" userId="25b15a6f771d4d60" providerId="LiveId" clId="{848757E6-E863-451D-A814-C9F68D9E727E}" dt="2023-11-30T18:50:05.875" v="80496" actId="571"/>
          <ac:picMkLst>
            <pc:docMk/>
            <pc:sldMk cId="1725962368" sldId="1641"/>
            <ac:picMk id="4" creationId="{24332BAA-BE1E-8AF7-D625-D573DDED114A}"/>
          </ac:picMkLst>
        </pc:picChg>
      </pc:sldChg>
      <pc:sldChg chg="modSp mod">
        <pc:chgData name="Saskia Barnden" userId="25b15a6f771d4d60" providerId="LiveId" clId="{848757E6-E863-451D-A814-C9F68D9E727E}" dt="2023-11-30T17:36:07.723" v="80187" actId="20577"/>
        <pc:sldMkLst>
          <pc:docMk/>
          <pc:sldMk cId="1958693018" sldId="1643"/>
        </pc:sldMkLst>
        <pc:spChg chg="mod">
          <ac:chgData name="Saskia Barnden" userId="25b15a6f771d4d60" providerId="LiveId" clId="{848757E6-E863-451D-A814-C9F68D9E727E}" dt="2023-11-30T16:34:01.188" v="79937" actId="20577"/>
          <ac:spMkLst>
            <pc:docMk/>
            <pc:sldMk cId="1958693018" sldId="164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36:07.723" v="80187" actId="20577"/>
          <ac:spMkLst>
            <pc:docMk/>
            <pc:sldMk cId="1958693018" sldId="1643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2-05T16:04:24.350" v="81250" actId="47"/>
        <pc:sldMkLst>
          <pc:docMk/>
          <pc:sldMk cId="177336972" sldId="1645"/>
        </pc:sldMkLst>
      </pc:sldChg>
      <pc:sldChg chg="addSp delSp modSp del mod">
        <pc:chgData name="Saskia Barnden" userId="25b15a6f771d4d60" providerId="LiveId" clId="{848757E6-E863-451D-A814-C9F68D9E727E}" dt="2023-12-01T11:11:48.979" v="80737" actId="2696"/>
        <pc:sldMkLst>
          <pc:docMk/>
          <pc:sldMk cId="1880182566" sldId="1646"/>
        </pc:sldMkLst>
        <pc:spChg chg="add del mod">
          <ac:chgData name="Saskia Barnden" userId="25b15a6f771d4d60" providerId="LiveId" clId="{848757E6-E863-451D-A814-C9F68D9E727E}" dt="2023-11-30T14:28:25.101" v="78757" actId="478"/>
          <ac:spMkLst>
            <pc:docMk/>
            <pc:sldMk cId="1880182566" sldId="1646"/>
            <ac:spMk id="2" creationId="{B8EB4B91-353B-E426-B01F-AB4D4AB3029A}"/>
          </ac:spMkLst>
        </pc:spChg>
        <pc:spChg chg="add mod">
          <ac:chgData name="Saskia Barnden" userId="25b15a6f771d4d60" providerId="LiveId" clId="{848757E6-E863-451D-A814-C9F68D9E727E}" dt="2023-11-30T19:09:16.550" v="80582" actId="1076"/>
          <ac:spMkLst>
            <pc:docMk/>
            <pc:sldMk cId="1880182566" sldId="1646"/>
            <ac:spMk id="5" creationId="{092F6327-0CB3-E10C-3C6E-7A52E0EA9EAF}"/>
          </ac:spMkLst>
        </pc:spChg>
        <pc:spChg chg="mod">
          <ac:chgData name="Saskia Barnden" userId="25b15a6f771d4d60" providerId="LiveId" clId="{848757E6-E863-451D-A814-C9F68D9E727E}" dt="2023-11-30T14:29:24.701" v="78778" actId="1076"/>
          <ac:spMkLst>
            <pc:docMk/>
            <pc:sldMk cId="1880182566" sldId="1646"/>
            <ac:spMk id="18434" creationId="{00000000-0000-0000-0000-000000000000}"/>
          </ac:spMkLst>
        </pc:spChg>
        <pc:spChg chg="add del mod">
          <ac:chgData name="Saskia Barnden" userId="25b15a6f771d4d60" providerId="LiveId" clId="{848757E6-E863-451D-A814-C9F68D9E727E}" dt="2023-11-30T23:40:53.617" v="80736" actId="113"/>
          <ac:spMkLst>
            <pc:docMk/>
            <pc:sldMk cId="1880182566" sldId="1646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9:07:18.183" v="80563" actId="1076"/>
          <ac:picMkLst>
            <pc:docMk/>
            <pc:sldMk cId="1880182566" sldId="1646"/>
            <ac:picMk id="3" creationId="{740A878F-E731-3EE1-AB79-6A54A65875D9}"/>
          </ac:picMkLst>
        </pc:picChg>
        <pc:picChg chg="add mod">
          <ac:chgData name="Saskia Barnden" userId="25b15a6f771d4d60" providerId="LiveId" clId="{848757E6-E863-451D-A814-C9F68D9E727E}" dt="2023-11-30T19:07:15.124" v="80562" actId="1076"/>
          <ac:picMkLst>
            <pc:docMk/>
            <pc:sldMk cId="1880182566" sldId="1646"/>
            <ac:picMk id="4" creationId="{88D51DA9-B80D-06A2-798C-C7D20D3E33F9}"/>
          </ac:picMkLst>
        </pc:picChg>
      </pc:sldChg>
      <pc:sldChg chg="delSp modSp add mod">
        <pc:chgData name="Saskia Barnden" userId="25b15a6f771d4d60" providerId="LiveId" clId="{848757E6-E863-451D-A814-C9F68D9E727E}" dt="2023-12-01T11:31:05.830" v="81119" actId="948"/>
        <pc:sldMkLst>
          <pc:docMk/>
          <pc:sldMk cId="2159709413" sldId="1646"/>
        </pc:sldMkLst>
        <pc:spChg chg="del">
          <ac:chgData name="Saskia Barnden" userId="25b15a6f771d4d60" providerId="LiveId" clId="{848757E6-E863-451D-A814-C9F68D9E727E}" dt="2023-12-01T11:19:09.735" v="80847" actId="478"/>
          <ac:spMkLst>
            <pc:docMk/>
            <pc:sldMk cId="2159709413" sldId="1646"/>
            <ac:spMk id="5" creationId="{092F6327-0CB3-E10C-3C6E-7A52E0EA9EAF}"/>
          </ac:spMkLst>
        </pc:spChg>
        <pc:spChg chg="mod">
          <ac:chgData name="Saskia Barnden" userId="25b15a6f771d4d60" providerId="LiveId" clId="{848757E6-E863-451D-A814-C9F68D9E727E}" dt="2023-12-01T11:27:51.743" v="81077" actId="20577"/>
          <ac:spMkLst>
            <pc:docMk/>
            <pc:sldMk cId="2159709413" sldId="164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1:05.830" v="81119" actId="948"/>
          <ac:spMkLst>
            <pc:docMk/>
            <pc:sldMk cId="2159709413" sldId="1646"/>
            <ac:spMk id="19459" creationId="{00000000-0000-0000-0000-000000000000}"/>
          </ac:spMkLst>
        </pc:spChg>
        <pc:picChg chg="del">
          <ac:chgData name="Saskia Barnden" userId="25b15a6f771d4d60" providerId="LiveId" clId="{848757E6-E863-451D-A814-C9F68D9E727E}" dt="2023-12-01T11:19:02.360" v="80846" actId="478"/>
          <ac:picMkLst>
            <pc:docMk/>
            <pc:sldMk cId="2159709413" sldId="1646"/>
            <ac:picMk id="3" creationId="{740A878F-E731-3EE1-AB79-6A54A65875D9}"/>
          </ac:picMkLst>
        </pc:picChg>
        <pc:picChg chg="del">
          <ac:chgData name="Saskia Barnden" userId="25b15a6f771d4d60" providerId="LiveId" clId="{848757E6-E863-451D-A814-C9F68D9E727E}" dt="2023-12-01T11:19:13.091" v="80848" actId="478"/>
          <ac:picMkLst>
            <pc:docMk/>
            <pc:sldMk cId="2159709413" sldId="1646"/>
            <ac:picMk id="4" creationId="{88D51DA9-B80D-06A2-798C-C7D20D3E33F9}"/>
          </ac:picMkLst>
        </pc:picChg>
      </pc:sldChg>
      <pc:sldChg chg="addSp modSp mod">
        <pc:chgData name="Saskia Barnden" userId="25b15a6f771d4d60" providerId="LiveId" clId="{848757E6-E863-451D-A814-C9F68D9E727E}" dt="2023-12-01T11:36:55.264" v="81237" actId="20577"/>
        <pc:sldMkLst>
          <pc:docMk/>
          <pc:sldMk cId="3583975479" sldId="1647"/>
        </pc:sldMkLst>
        <pc:spChg chg="add mod">
          <ac:chgData name="Saskia Barnden" userId="25b15a6f771d4d60" providerId="LiveId" clId="{848757E6-E863-451D-A814-C9F68D9E727E}" dt="2023-11-30T13:13:33.752" v="78506" actId="571"/>
          <ac:spMkLst>
            <pc:docMk/>
            <pc:sldMk cId="3583975479" sldId="1647"/>
            <ac:spMk id="2" creationId="{F076AA85-CA22-63FD-8E28-566192A07D16}"/>
          </ac:spMkLst>
        </pc:spChg>
        <pc:spChg chg="mod">
          <ac:chgData name="Saskia Barnden" userId="25b15a6f771d4d60" providerId="LiveId" clId="{848757E6-E863-451D-A814-C9F68D9E727E}" dt="2023-12-01T11:36:55.264" v="81237" actId="20577"/>
          <ac:spMkLst>
            <pc:docMk/>
            <pc:sldMk cId="3583975479" sldId="1647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9:01:57.220" v="80546" actId="14100"/>
          <ac:picMkLst>
            <pc:docMk/>
            <pc:sldMk cId="3583975479" sldId="1647"/>
            <ac:picMk id="3" creationId="{31A77DFE-5B83-2B27-D1E4-468D3752FB21}"/>
          </ac:picMkLst>
        </pc:picChg>
      </pc:sldChg>
      <pc:sldChg chg="addSp modSp mod">
        <pc:chgData name="Saskia Barnden" userId="25b15a6f771d4d60" providerId="LiveId" clId="{848757E6-E863-451D-A814-C9F68D9E727E}" dt="2023-11-30T19:01:05.236" v="80543" actId="14100"/>
        <pc:sldMkLst>
          <pc:docMk/>
          <pc:sldMk cId="834653099" sldId="1648"/>
        </pc:sldMkLst>
        <pc:spChg chg="mod">
          <ac:chgData name="Saskia Barnden" userId="25b15a6f771d4d60" providerId="LiveId" clId="{848757E6-E863-451D-A814-C9F68D9E727E}" dt="2023-11-30T18:56:38.145" v="80515" actId="948"/>
          <ac:spMkLst>
            <pc:docMk/>
            <pc:sldMk cId="834653099" sldId="1648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56:48.942" v="80517" actId="1076"/>
          <ac:picMkLst>
            <pc:docMk/>
            <pc:sldMk cId="834653099" sldId="1648"/>
            <ac:picMk id="2" creationId="{A6B80D74-CCFC-4C88-7C9F-4DB1B4B44AAE}"/>
          </ac:picMkLst>
        </pc:picChg>
        <pc:picChg chg="add mod">
          <ac:chgData name="Saskia Barnden" userId="25b15a6f771d4d60" providerId="LiveId" clId="{848757E6-E863-451D-A814-C9F68D9E727E}" dt="2023-11-30T18:57:01.674" v="80519" actId="1076"/>
          <ac:picMkLst>
            <pc:docMk/>
            <pc:sldMk cId="834653099" sldId="1648"/>
            <ac:picMk id="3" creationId="{37ACD236-DC88-1640-EBB5-74ED8910863D}"/>
          </ac:picMkLst>
        </pc:picChg>
        <pc:picChg chg="add mod">
          <ac:chgData name="Saskia Barnden" userId="25b15a6f771d4d60" providerId="LiveId" clId="{848757E6-E863-451D-A814-C9F68D9E727E}" dt="2023-11-30T18:57:38.189" v="80525" actId="1076"/>
          <ac:picMkLst>
            <pc:docMk/>
            <pc:sldMk cId="834653099" sldId="1648"/>
            <ac:picMk id="4" creationId="{52048E6A-D46F-00A4-5DDB-C0DF68071AF8}"/>
          </ac:picMkLst>
        </pc:picChg>
        <pc:cxnChg chg="add mod">
          <ac:chgData name="Saskia Barnden" userId="25b15a6f771d4d60" providerId="LiveId" clId="{848757E6-E863-451D-A814-C9F68D9E727E}" dt="2023-11-30T19:01:05.236" v="80543" actId="14100"/>
          <ac:cxnSpMkLst>
            <pc:docMk/>
            <pc:sldMk cId="834653099" sldId="1648"/>
            <ac:cxnSpMk id="6" creationId="{BD7765D7-ACE1-C6F9-4362-0949A48CB4D6}"/>
          </ac:cxnSpMkLst>
        </pc:cxnChg>
        <pc:cxnChg chg="add mod">
          <ac:chgData name="Saskia Barnden" userId="25b15a6f771d4d60" providerId="LiveId" clId="{848757E6-E863-451D-A814-C9F68D9E727E}" dt="2023-11-30T19:00:59.492" v="80542" actId="1076"/>
          <ac:cxnSpMkLst>
            <pc:docMk/>
            <pc:sldMk cId="834653099" sldId="1648"/>
            <ac:cxnSpMk id="9" creationId="{C8554D41-88AE-EF0F-4ECD-12F08B8EB4C6}"/>
          </ac:cxnSpMkLst>
        </pc:cxnChg>
      </pc:sldChg>
      <pc:sldChg chg="del">
        <pc:chgData name="Saskia Barnden" userId="25b15a6f771d4d60" providerId="LiveId" clId="{848757E6-E863-451D-A814-C9F68D9E727E}" dt="2023-11-28T12:25:52.915" v="71370" actId="47"/>
        <pc:sldMkLst>
          <pc:docMk/>
          <pc:sldMk cId="2088636440" sldId="1649"/>
        </pc:sldMkLst>
      </pc:sldChg>
      <pc:sldChg chg="add del">
        <pc:chgData name="Saskia Barnden" userId="25b15a6f771d4d60" providerId="LiveId" clId="{848757E6-E863-451D-A814-C9F68D9E727E}" dt="2023-11-28T12:58:12.862" v="72389" actId="2696"/>
        <pc:sldMkLst>
          <pc:docMk/>
          <pc:sldMk cId="2961623872" sldId="1649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3615171280" sldId="1649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611650735" sldId="1650"/>
        </pc:sldMkLst>
      </pc:sldChg>
      <pc:sldChg chg="add del">
        <pc:chgData name="Saskia Barnden" userId="25b15a6f771d4d60" providerId="LiveId" clId="{848757E6-E863-451D-A814-C9F68D9E727E}" dt="2023-11-28T13:00:48.465" v="72412" actId="2696"/>
        <pc:sldMkLst>
          <pc:docMk/>
          <pc:sldMk cId="2077799994" sldId="1650"/>
        </pc:sldMkLst>
      </pc:sldChg>
      <pc:sldChg chg="add del">
        <pc:chgData name="Saskia Barnden" userId="25b15a6f771d4d60" providerId="LiveId" clId="{848757E6-E863-451D-A814-C9F68D9E727E}" dt="2023-11-28T13:02:34.239" v="72428" actId="2696"/>
        <pc:sldMkLst>
          <pc:docMk/>
          <pc:sldMk cId="355970864" sldId="1651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3733509098" sldId="1651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11636867" sldId="1652"/>
        </pc:sldMkLst>
      </pc:sldChg>
      <pc:sldChg chg="add del">
        <pc:chgData name="Saskia Barnden" userId="25b15a6f771d4d60" providerId="LiveId" clId="{848757E6-E863-451D-A814-C9F68D9E727E}" dt="2023-11-28T13:12:19.074" v="72556" actId="2696"/>
        <pc:sldMkLst>
          <pc:docMk/>
          <pc:sldMk cId="1469577754" sldId="1652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4084731038" sldId="1653"/>
        </pc:sldMkLst>
      </pc:sldChg>
      <pc:sldChg chg="add del">
        <pc:chgData name="Saskia Barnden" userId="25b15a6f771d4d60" providerId="LiveId" clId="{848757E6-E863-451D-A814-C9F68D9E727E}" dt="2023-11-28T13:19:46.769" v="72608" actId="2696"/>
        <pc:sldMkLst>
          <pc:docMk/>
          <pc:sldMk cId="4259610813" sldId="1653"/>
        </pc:sldMkLst>
      </pc:sldChg>
      <pc:sldChg chg="add del">
        <pc:chgData name="Saskia Barnden" userId="25b15a6f771d4d60" providerId="LiveId" clId="{848757E6-E863-451D-A814-C9F68D9E727E}" dt="2023-11-28T13:23:22.343" v="72632" actId="2696"/>
        <pc:sldMkLst>
          <pc:docMk/>
          <pc:sldMk cId="2209601206" sldId="1654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2371115960" sldId="1654"/>
        </pc:sldMkLst>
      </pc:sldChg>
      <pc:sldChg chg="add del">
        <pc:chgData name="Saskia Barnden" userId="25b15a6f771d4d60" providerId="LiveId" clId="{848757E6-E863-451D-A814-C9F68D9E727E}" dt="2023-11-28T13:23:29.886" v="72634"/>
        <pc:sldMkLst>
          <pc:docMk/>
          <pc:sldMk cId="3450440184" sldId="1654"/>
        </pc:sldMkLst>
      </pc:sldChg>
      <pc:sldChg chg="add del">
        <pc:chgData name="Saskia Barnden" userId="25b15a6f771d4d60" providerId="LiveId" clId="{848757E6-E863-451D-A814-C9F68D9E727E}" dt="2023-11-28T15:21:32.059" v="72799" actId="2696"/>
        <pc:sldMkLst>
          <pc:docMk/>
          <pc:sldMk cId="1439086095" sldId="1655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1650228844" sldId="1655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2433289764" sldId="1656"/>
        </pc:sldMkLst>
      </pc:sldChg>
      <pc:sldChg chg="add del">
        <pc:chgData name="Saskia Barnden" userId="25b15a6f771d4d60" providerId="LiveId" clId="{848757E6-E863-451D-A814-C9F68D9E727E}" dt="2023-11-28T15:30:46.477" v="72869" actId="2696"/>
        <pc:sldMkLst>
          <pc:docMk/>
          <pc:sldMk cId="2964169807" sldId="1656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977948233" sldId="1657"/>
        </pc:sldMkLst>
      </pc:sldChg>
      <pc:sldChg chg="add del">
        <pc:chgData name="Saskia Barnden" userId="25b15a6f771d4d60" providerId="LiveId" clId="{848757E6-E863-451D-A814-C9F68D9E727E}" dt="2023-11-28T15:48:51.589" v="73268" actId="2696"/>
        <pc:sldMkLst>
          <pc:docMk/>
          <pc:sldMk cId="2967369284" sldId="1657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1533759062" sldId="1658"/>
        </pc:sldMkLst>
      </pc:sldChg>
      <pc:sldChg chg="add del">
        <pc:chgData name="Saskia Barnden" userId="25b15a6f771d4d60" providerId="LiveId" clId="{848757E6-E863-451D-A814-C9F68D9E727E}" dt="2023-11-28T15:59:31.208" v="73359" actId="2696"/>
        <pc:sldMkLst>
          <pc:docMk/>
          <pc:sldMk cId="2457893495" sldId="1658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2696825787" sldId="1659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641421857" sldId="1660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3531712417" sldId="1661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3683150076" sldId="1662"/>
        </pc:sldMkLst>
      </pc:sldChg>
      <pc:sldChg chg="modSp add del mod">
        <pc:chgData name="Saskia Barnden" userId="25b15a6f771d4d60" providerId="LiveId" clId="{848757E6-E863-451D-A814-C9F68D9E727E}" dt="2023-12-05T16:04:24.350" v="81250" actId="47"/>
        <pc:sldMkLst>
          <pc:docMk/>
          <pc:sldMk cId="3543828472" sldId="1663"/>
        </pc:sldMkLst>
        <pc:spChg chg="mod">
          <ac:chgData name="Saskia Barnden" userId="25b15a6f771d4d60" providerId="LiveId" clId="{848757E6-E863-451D-A814-C9F68D9E727E}" dt="2023-11-30T17:06:29.172" v="80060" actId="20577"/>
          <ac:spMkLst>
            <pc:docMk/>
            <pc:sldMk cId="3543828472" sldId="166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6:20:29.045" v="73991" actId="2696"/>
        <pc:sldMkLst>
          <pc:docMk/>
          <pc:sldMk cId="1510998532" sldId="1664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3662406249" sldId="1664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1014689849" sldId="1665"/>
        </pc:sldMkLst>
      </pc:sldChg>
      <pc:sldChg chg="delSp modSp add mod">
        <pc:chgData name="Saskia Barnden" userId="25b15a6f771d4d60" providerId="LiveId" clId="{848757E6-E863-451D-A814-C9F68D9E727E}" dt="2023-11-30T15:36:28.398" v="79386" actId="948"/>
        <pc:sldMkLst>
          <pc:docMk/>
          <pc:sldMk cId="2020970382" sldId="1666"/>
        </pc:sldMkLst>
        <pc:spChg chg="del mod">
          <ac:chgData name="Saskia Barnden" userId="25b15a6f771d4d60" providerId="LiveId" clId="{848757E6-E863-451D-A814-C9F68D9E727E}" dt="2023-11-29T16:18:11.723" v="76334" actId="478"/>
          <ac:spMkLst>
            <pc:docMk/>
            <pc:sldMk cId="2020970382" sldId="166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36:28.398" v="79386" actId="948"/>
          <ac:spMkLst>
            <pc:docMk/>
            <pc:sldMk cId="2020970382" sldId="166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09:55:45.301" v="76772" actId="47"/>
        <pc:sldMkLst>
          <pc:docMk/>
          <pc:sldMk cId="2440394480" sldId="1667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1477050592" sldId="1668"/>
        </pc:sldMkLst>
      </pc:sldChg>
      <pc:sldChg chg="modSp add mod">
        <pc:chgData name="Saskia Barnden" userId="25b15a6f771d4d60" providerId="LiveId" clId="{848757E6-E863-451D-A814-C9F68D9E727E}" dt="2023-11-30T13:18:04.450" v="78530" actId="20577"/>
        <pc:sldMkLst>
          <pc:docMk/>
          <pc:sldMk cId="2005064710" sldId="1669"/>
        </pc:sldMkLst>
        <pc:spChg chg="mod">
          <ac:chgData name="Saskia Barnden" userId="25b15a6f771d4d60" providerId="LiveId" clId="{848757E6-E863-451D-A814-C9F68D9E727E}" dt="2023-11-30T13:18:04.450" v="78530" actId="20577"/>
          <ac:spMkLst>
            <pc:docMk/>
            <pc:sldMk cId="2005064710" sldId="1669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0:41:04.944" v="77092" actId="21"/>
          <ac:spMkLst>
            <pc:docMk/>
            <pc:sldMk cId="2005064710" sldId="1669"/>
            <ac:spMk id="94211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30T13:17:35.033" v="78521" actId="47"/>
        <pc:sldMkLst>
          <pc:docMk/>
          <pc:sldMk cId="3322533152" sldId="1670"/>
        </pc:sldMkLst>
        <pc:spChg chg="mod">
          <ac:chgData name="Saskia Barnden" userId="25b15a6f771d4d60" providerId="LiveId" clId="{848757E6-E863-451D-A814-C9F68D9E727E}" dt="2023-11-30T10:01:36.416" v="76804" actId="20577"/>
          <ac:spMkLst>
            <pc:docMk/>
            <pc:sldMk cId="3322533152" sldId="1670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0:21:46.750" v="76896" actId="21"/>
          <ac:spMkLst>
            <pc:docMk/>
            <pc:sldMk cId="3322533152" sldId="1670"/>
            <ac:spMk id="94211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3:18:11.927" v="78534" actId="20577"/>
        <pc:sldMkLst>
          <pc:docMk/>
          <pc:sldMk cId="295066315" sldId="1671"/>
        </pc:sldMkLst>
        <pc:spChg chg="mod">
          <ac:chgData name="Saskia Barnden" userId="25b15a6f771d4d60" providerId="LiveId" clId="{848757E6-E863-451D-A814-C9F68D9E727E}" dt="2023-11-30T13:18:11.927" v="78534" actId="20577"/>
          <ac:spMkLst>
            <pc:docMk/>
            <pc:sldMk cId="295066315" sldId="1671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1:03:43.337" v="77653" actId="20577"/>
          <ac:spMkLst>
            <pc:docMk/>
            <pc:sldMk cId="295066315" sldId="1671"/>
            <ac:spMk id="94211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3:18:18.272" v="78538" actId="20577"/>
        <pc:sldMkLst>
          <pc:docMk/>
          <pc:sldMk cId="2844682190" sldId="1672"/>
        </pc:sldMkLst>
        <pc:spChg chg="mod">
          <ac:chgData name="Saskia Barnden" userId="25b15a6f771d4d60" providerId="LiveId" clId="{848757E6-E863-451D-A814-C9F68D9E727E}" dt="2023-11-30T13:18:18.272" v="78538" actId="20577"/>
          <ac:spMkLst>
            <pc:docMk/>
            <pc:sldMk cId="2844682190" sldId="1672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1:03:25.494" v="77651" actId="20577"/>
          <ac:spMkLst>
            <pc:docMk/>
            <pc:sldMk cId="2844682190" sldId="1672"/>
            <ac:spMk id="94211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2-01T11:11:48.979" v="80737" actId="2696"/>
        <pc:sldMkLst>
          <pc:docMk/>
          <pc:sldMk cId="687660895" sldId="1673"/>
        </pc:sldMkLst>
        <pc:spChg chg="mod">
          <ac:chgData name="Saskia Barnden" userId="25b15a6f771d4d60" providerId="LiveId" clId="{848757E6-E863-451D-A814-C9F68D9E727E}" dt="2023-11-30T14:31:31.902" v="78812" actId="20577"/>
          <ac:spMkLst>
            <pc:docMk/>
            <pc:sldMk cId="687660895" sldId="167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05:37.512" v="80050" actId="20577"/>
          <ac:spMkLst>
            <pc:docMk/>
            <pc:sldMk cId="687660895" sldId="167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2-01T11:28:18.641" v="81079" actId="47"/>
        <pc:sldMkLst>
          <pc:docMk/>
          <pc:sldMk cId="2430505467" sldId="1673"/>
        </pc:sldMkLst>
        <pc:spChg chg="mod">
          <ac:chgData name="Saskia Barnden" userId="25b15a6f771d4d60" providerId="LiveId" clId="{848757E6-E863-451D-A814-C9F68D9E727E}" dt="2023-12-01T11:22:57.589" v="80900" actId="21"/>
          <ac:spMkLst>
            <pc:docMk/>
            <pc:sldMk cId="2430505467" sldId="167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155161448" sldId="1674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161006622" sldId="1674"/>
        </pc:sldMkLst>
        <pc:picChg chg="add mod">
          <ac:chgData name="Saskia Barnden" userId="25b15a6f771d4d60" providerId="LiveId" clId="{848757E6-E863-451D-A814-C9F68D9E727E}" dt="2023-11-30T18:15:45.171" v="80262" actId="962"/>
          <ac:picMkLst>
            <pc:docMk/>
            <pc:sldMk cId="1161006622" sldId="1674"/>
            <ac:picMk id="3" creationId="{51FCC00A-7B79-E3E2-C1BD-4A1E455F1A53}"/>
          </ac:picMkLst>
        </pc:picChg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2491910347" sldId="1675"/>
        </pc:sldMkLst>
        <pc:picChg chg="add mod">
          <ac:chgData name="Saskia Barnden" userId="25b15a6f771d4d60" providerId="LiveId" clId="{848757E6-E863-451D-A814-C9F68D9E727E}" dt="2023-11-30T18:17:08.360" v="80265" actId="962"/>
          <ac:picMkLst>
            <pc:docMk/>
            <pc:sldMk cId="2491910347" sldId="1675"/>
            <ac:picMk id="3" creationId="{23458FDC-833E-8EE3-8554-412F32972F34}"/>
          </ac:picMkLst>
        </pc:picChg>
      </pc:sldChg>
      <pc:sldChg chg="add del">
        <pc:chgData name="Saskia Barnden" userId="25b15a6f771d4d60" providerId="LiveId" clId="{848757E6-E863-451D-A814-C9F68D9E727E}" dt="2023-11-30T19:13:52.829" v="80596" actId="47"/>
        <pc:sldMkLst>
          <pc:docMk/>
          <pc:sldMk cId="2981911126" sldId="1675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3968106435" sldId="1676"/>
        </pc:sldMkLst>
        <pc:picChg chg="add mod">
          <ac:chgData name="Saskia Barnden" userId="25b15a6f771d4d60" providerId="LiveId" clId="{848757E6-E863-451D-A814-C9F68D9E727E}" dt="2023-11-30T18:17:24.064" v="80268" actId="962"/>
          <ac:picMkLst>
            <pc:docMk/>
            <pc:sldMk cId="3968106435" sldId="1676"/>
            <ac:picMk id="3" creationId="{9B70CC9B-EC29-9989-FE62-BE4F582F4EBC}"/>
          </ac:picMkLst>
        </pc:picChg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4207816955" sldId="1676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536291078" sldId="1677"/>
        </pc:sldMkLst>
        <pc:picChg chg="add mod">
          <ac:chgData name="Saskia Barnden" userId="25b15a6f771d4d60" providerId="LiveId" clId="{848757E6-E863-451D-A814-C9F68D9E727E}" dt="2023-11-30T18:18:49.720" v="80274" actId="1076"/>
          <ac:picMkLst>
            <pc:docMk/>
            <pc:sldMk cId="1536291078" sldId="1677"/>
            <ac:picMk id="2" creationId="{C241A6CB-890E-5BD0-3EE4-5178242B02B1}"/>
          </ac:picMkLst>
        </pc:picChg>
        <pc:picChg chg="mod">
          <ac:chgData name="Saskia Barnden" userId="25b15a6f771d4d60" providerId="LiveId" clId="{848757E6-E863-451D-A814-C9F68D9E727E}" dt="2023-11-30T18:18:28.580" v="80272" actId="14100"/>
          <ac:picMkLst>
            <pc:docMk/>
            <pc:sldMk cId="1536291078" sldId="1677"/>
            <ac:picMk id="3" creationId="{9B70CC9B-EC29-9989-FE62-BE4F582F4EBC}"/>
          </ac:picMkLst>
        </pc:picChg>
        <pc:picChg chg="add mod">
          <ac:chgData name="Saskia Barnden" userId="25b15a6f771d4d60" providerId="LiveId" clId="{848757E6-E863-451D-A814-C9F68D9E727E}" dt="2023-11-30T18:20:51.650" v="80284" actId="14100"/>
          <ac:picMkLst>
            <pc:docMk/>
            <pc:sldMk cId="1536291078" sldId="1677"/>
            <ac:picMk id="4" creationId="{1BCB9AC5-D590-F4DE-6A5F-A3B72337041B}"/>
          </ac:picMkLst>
        </pc:picChg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4154337270" sldId="1677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4097540051" sldId="1678"/>
        </pc:sldMkLst>
      </pc:sldChg>
      <pc:sldChg chg="add del">
        <pc:chgData name="Saskia Barnden" userId="25b15a6f771d4d60" providerId="LiveId" clId="{848757E6-E863-451D-A814-C9F68D9E727E}" dt="2023-11-30T19:13:30.310" v="80594" actId="2696"/>
        <pc:sldMkLst>
          <pc:docMk/>
          <pc:sldMk cId="4111056086" sldId="1678"/>
        </pc:sldMkLst>
      </pc:sldChg>
      <pc:sldChg chg="add del">
        <pc:chgData name="Saskia Barnden" userId="25b15a6f771d4d60" providerId="LiveId" clId="{848757E6-E863-451D-A814-C9F68D9E727E}" dt="2023-12-05T16:04:24.350" v="81250" actId="47"/>
        <pc:sldMkLst>
          <pc:docMk/>
          <pc:sldMk cId="273094602" sldId="1679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209255851" sldId="1679"/>
        </pc:sldMkLst>
        <pc:picChg chg="add mod">
          <ac:chgData name="Saskia Barnden" userId="25b15a6f771d4d60" providerId="LiveId" clId="{848757E6-E863-451D-A814-C9F68D9E727E}" dt="2023-11-30T18:24:30.795" v="80305" actId="14100"/>
          <ac:picMkLst>
            <pc:docMk/>
            <pc:sldMk cId="1209255851" sldId="1679"/>
            <ac:picMk id="2" creationId="{3A5BB145-2739-B048-A91A-69D751A44279}"/>
          </ac:picMkLst>
        </pc:picChg>
        <pc:picChg chg="mod">
          <ac:chgData name="Saskia Barnden" userId="25b15a6f771d4d60" providerId="LiveId" clId="{848757E6-E863-451D-A814-C9F68D9E727E}" dt="2023-11-30T18:24:23.646" v="80303" actId="14100"/>
          <ac:picMkLst>
            <pc:docMk/>
            <pc:sldMk cId="1209255851" sldId="1679"/>
            <ac:picMk id="3" creationId="{51FCC00A-7B79-E3E2-C1BD-4A1E455F1A53}"/>
          </ac:picMkLst>
        </pc:picChg>
      </pc:sldChg>
      <pc:sldChg chg="modSp add mod">
        <pc:chgData name="Saskia Barnden" userId="25b15a6f771d4d60" providerId="LiveId" clId="{848757E6-E863-451D-A814-C9F68D9E727E}" dt="2023-11-30T18:43:53.607" v="80442" actId="403"/>
        <pc:sldMkLst>
          <pc:docMk/>
          <pc:sldMk cId="2990874750" sldId="1680"/>
        </pc:sldMkLst>
        <pc:spChg chg="mod">
          <ac:chgData name="Saskia Barnden" userId="25b15a6f771d4d60" providerId="LiveId" clId="{848757E6-E863-451D-A814-C9F68D9E727E}" dt="2023-11-30T18:43:53.607" v="80442" actId="403"/>
          <ac:spMkLst>
            <pc:docMk/>
            <pc:sldMk cId="2990874750" sldId="1680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2-01T11:17:56.592" v="80835" actId="12"/>
        <pc:sldMkLst>
          <pc:docMk/>
          <pc:sldMk cId="2289717894" sldId="1681"/>
        </pc:sldMkLst>
        <pc:spChg chg="mod">
          <ac:chgData name="Saskia Barnden" userId="25b15a6f771d4d60" providerId="LiveId" clId="{848757E6-E863-451D-A814-C9F68D9E727E}" dt="2023-12-01T11:17:33.058" v="80832" actId="20577"/>
          <ac:spMkLst>
            <pc:docMk/>
            <pc:sldMk cId="2289717894" sldId="168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17:56.592" v="80835" actId="12"/>
          <ac:spMkLst>
            <pc:docMk/>
            <pc:sldMk cId="2289717894" sldId="1681"/>
            <ac:spMk id="1945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54DEA5C-6216-4DB1-AF33-5FED612F96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3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A194B0E-DC3B-450B-B21E-B41B6D6B504F}" type="datetimeFigureOut">
              <a:rPr lang="en-GB"/>
              <a:pPr>
                <a:defRPr/>
              </a:pPr>
              <a:t>05/12/2023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34048E4-0CD1-4BBF-BA56-EB6E685FAF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9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F42F-921F-4156-9F9A-418DF814C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9AB4-3626-4D8A-B809-0E75331D6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6DAA-1D36-42F4-AEBB-9A5E6A57E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FAE0-2F21-48EC-B113-4C50244B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7CBC-5FF6-45D7-A2AF-050801E14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23AF-32DC-4CC8-8E92-4DD436AB5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87F2E-7A16-4324-B6BB-F6AA57B4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90C8-D169-4592-B3FB-F2812854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47E8-7849-46C5-861B-8A042F03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25C5B-500E-4B7D-BB98-E73D5345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7C44-B0C7-4334-BFFF-776760C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  <a:endParaRPr lang="en-GB" altLang="es-P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  <a:endParaRPr lang="en-GB" alt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FE28D95-FBA3-40CC-9236-40907563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nc/niac006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332656"/>
            <a:ext cx="8713788" cy="1728192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+mn-lt"/>
              </a:rPr>
              <a:t>The Meta-Causal Theory of Phenomenal Consciousness:</a:t>
            </a:r>
            <a:br>
              <a:rPr lang="en-US" sz="2800" b="1" dirty="0">
                <a:solidFill>
                  <a:srgbClr val="00B050"/>
                </a:solidFill>
                <a:latin typeface="+mn-lt"/>
              </a:rPr>
            </a:br>
            <a:r>
              <a:rPr lang="en-US" sz="2800" b="1" dirty="0">
                <a:solidFill>
                  <a:srgbClr val="00B050"/>
                </a:solidFill>
                <a:latin typeface="+mn-lt"/>
              </a:rPr>
              <a:t>Evolutionary Adaptiveness despite Simulative Zombies</a:t>
            </a:r>
            <a:br>
              <a:rPr lang="en-US" sz="2800" b="1" dirty="0">
                <a:solidFill>
                  <a:srgbClr val="00B050"/>
                </a:solidFill>
                <a:latin typeface="+mn-lt"/>
              </a:rPr>
            </a:br>
            <a:r>
              <a:rPr lang="en-US" sz="2800" b="1" dirty="0">
                <a:solidFill>
                  <a:srgbClr val="FF0000"/>
                </a:solidFill>
                <a:latin typeface="+mn-lt"/>
              </a:rPr>
              <a:t>(( Work-in-Evolutionary-i.e.-Slow-Progress! ))</a:t>
            </a:r>
            <a:br>
              <a:rPr lang="en-GB" sz="3200" b="0" i="0" u="none" strike="noStrike" baseline="0" dirty="0">
                <a:solidFill>
                  <a:srgbClr val="FF0000"/>
                </a:solidFill>
                <a:latin typeface="+mn-lt"/>
              </a:rPr>
            </a:b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GB" sz="4000" i="1" dirty="0">
              <a:solidFill>
                <a:srgbClr val="00B05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074235"/>
            <a:ext cx="7467600" cy="4320480"/>
          </a:xfrm>
        </p:spPr>
        <p:txBody>
          <a:bodyPr>
            <a:normAutofit fontScale="77500" lnSpcReduction="20000"/>
          </a:bodyPr>
          <a:lstStyle/>
          <a:p>
            <a:pPr algn="l" eaLnBrk="1" hangingPunct="1">
              <a:lnSpc>
                <a:spcPct val="124000"/>
              </a:lnSpc>
              <a:defRPr/>
            </a:pPr>
            <a:r>
              <a:rPr lang="en-GB" altLang="en-US" sz="2600" i="1" dirty="0">
                <a:solidFill>
                  <a:srgbClr val="7030A0"/>
                </a:solidFill>
              </a:rPr>
              <a:t>John </a:t>
            </a:r>
            <a:r>
              <a:rPr lang="en-GB" altLang="en-US" sz="2600" i="1" dirty="0" err="1">
                <a:solidFill>
                  <a:srgbClr val="7030A0"/>
                </a:solidFill>
              </a:rPr>
              <a:t>Barnden</a:t>
            </a:r>
            <a:endParaRPr lang="en-GB" altLang="en-US" sz="2600" i="1" dirty="0">
              <a:solidFill>
                <a:srgbClr val="7030A0"/>
              </a:solidFill>
            </a:endParaRPr>
          </a:p>
          <a:p>
            <a:pPr algn="l" eaLnBrk="1" hangingPunct="1">
              <a:lnSpc>
                <a:spcPct val="124000"/>
              </a:lnSpc>
              <a:defRPr/>
            </a:pPr>
            <a:endParaRPr lang="en-GB" altLang="en-US" sz="2400" i="1" dirty="0">
              <a:solidFill>
                <a:srgbClr val="0070C0"/>
              </a:solidFill>
            </a:endParaRPr>
          </a:p>
          <a:p>
            <a:pPr marL="360000"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300" i="1" dirty="0">
                <a:solidFill>
                  <a:srgbClr val="0070C0"/>
                </a:solidFill>
              </a:rPr>
              <a:t>Professor Emeritus of AI,  School of Computer Science</a:t>
            </a:r>
          </a:p>
          <a:p>
            <a:pPr marL="360000"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300" dirty="0">
                <a:solidFill>
                  <a:srgbClr val="0070C0"/>
                </a:solidFill>
              </a:rPr>
              <a:t>and</a:t>
            </a:r>
          </a:p>
          <a:p>
            <a:pPr marL="360000"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300" i="1" dirty="0">
                <a:solidFill>
                  <a:srgbClr val="0070C0"/>
                </a:solidFill>
              </a:rPr>
              <a:t>Research Associate</a:t>
            </a:r>
            <a:r>
              <a:rPr lang="en-GB" altLang="en-US" sz="2600" i="1" dirty="0">
                <a:solidFill>
                  <a:srgbClr val="0070C0"/>
                </a:solidFill>
              </a:rPr>
              <a:t>, </a:t>
            </a:r>
            <a:r>
              <a:rPr lang="en-GB" altLang="en-US" sz="2600" i="1" dirty="0" err="1">
                <a:solidFill>
                  <a:srgbClr val="0070C0"/>
                </a:solidFill>
              </a:rPr>
              <a:t>FraMEPhys</a:t>
            </a:r>
            <a:r>
              <a:rPr lang="en-GB" altLang="en-US" sz="2600" i="1" dirty="0">
                <a:solidFill>
                  <a:srgbClr val="0070C0"/>
                </a:solidFill>
              </a:rPr>
              <a:t> Research Group,  Dept of Philosophy</a:t>
            </a: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endParaRPr lang="en-GB" altLang="en-US" sz="2400" dirty="0">
              <a:solidFill>
                <a:srgbClr val="0070C0"/>
              </a:solidFill>
            </a:endParaRP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400" i="1" dirty="0">
                <a:solidFill>
                  <a:srgbClr val="0070C0"/>
                </a:solidFill>
              </a:rPr>
              <a:t>at the University of Birmingham, UK</a:t>
            </a: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endParaRPr lang="en-GB" altLang="en-US" sz="2400" i="1" dirty="0">
              <a:solidFill>
                <a:srgbClr val="0070C0"/>
              </a:solidFill>
            </a:endParaRP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400" dirty="0">
                <a:solidFill>
                  <a:srgbClr val="0070C0"/>
                </a:solidFill>
              </a:rPr>
              <a:t>https://www.cs.bham.ac.uk/~jab/</a:t>
            </a: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400" dirty="0">
                <a:solidFill>
                  <a:srgbClr val="0070C0"/>
                </a:solidFill>
              </a:rPr>
              <a:t>jabarnden@btinternet.com</a:t>
            </a:r>
          </a:p>
          <a:p>
            <a:pPr algn="r">
              <a:lnSpc>
                <a:spcPct val="110000"/>
              </a:lnSpc>
            </a:pPr>
            <a:endParaRPr lang="en-US" sz="2000" b="1" i="1" dirty="0">
              <a:solidFill>
                <a:srgbClr val="821B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2000" i="1" dirty="0">
                <a:solidFill>
                  <a:srgbClr val="821BFF"/>
                </a:solidFill>
              </a:rPr>
              <a:t> </a:t>
            </a:r>
            <a:r>
              <a:rPr lang="en-GB" sz="2000" b="1" dirty="0">
                <a:solidFill>
                  <a:srgbClr val="821BFF"/>
                </a:solidFill>
              </a:rPr>
              <a:t>for</a:t>
            </a:r>
            <a:r>
              <a:rPr lang="en-GB" altLang="en-US" sz="2000" b="1" dirty="0">
                <a:solidFill>
                  <a:srgbClr val="821BFF"/>
                </a:solidFill>
              </a:rPr>
              <a:t> </a:t>
            </a:r>
            <a:r>
              <a:rPr lang="en-GB" altLang="en-US" sz="2000" b="1" i="1" dirty="0">
                <a:solidFill>
                  <a:srgbClr val="821BFF"/>
                </a:solidFill>
              </a:rPr>
              <a:t>ISPSM 2023 Web Conference</a:t>
            </a:r>
            <a:endParaRPr lang="en-GB" altLang="en-US" sz="2000" b="1" dirty="0">
              <a:solidFill>
                <a:srgbClr val="821BFF"/>
              </a:solidFill>
            </a:endParaRPr>
          </a:p>
          <a:p>
            <a:pPr algn="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GB" altLang="en-US" sz="2000" b="1" dirty="0">
                <a:solidFill>
                  <a:srgbClr val="821BFF"/>
                </a:solidFill>
              </a:rPr>
              <a:t>November/December 2023</a:t>
            </a:r>
            <a:endParaRPr lang="en-GB" altLang="en-US" dirty="0">
              <a:solidFill>
                <a:srgbClr val="821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6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>
                <a:solidFill>
                  <a:srgbClr val="A205CD"/>
                </a:solidFill>
              </a:rPr>
              <a:t>METADYN</a:t>
            </a:r>
            <a:r>
              <a:rPr lang="en-GB" altLang="en-US" sz="3200" dirty="0"/>
              <a:t>: </a:t>
            </a:r>
            <a:r>
              <a:rPr lang="en-GB" altLang="en-US" sz="3200" dirty="0">
                <a:solidFill>
                  <a:srgbClr val="A205CD"/>
                </a:solidFill>
              </a:rPr>
              <a:t>Non-Reflective Basis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67916" y="1196752"/>
            <a:ext cx="8659688" cy="5400600"/>
          </a:xfrm>
        </p:spPr>
        <p:txBody>
          <a:bodyPr/>
          <a:lstStyle/>
          <a:p>
            <a:pPr marL="0" indent="0">
              <a:spcBef>
                <a:spcPts val="6000"/>
              </a:spcBef>
              <a:spcAft>
                <a:spcPts val="0"/>
              </a:spcAft>
              <a:buNone/>
            </a:pPr>
            <a:r>
              <a:rPr lang="en-GB" sz="1800" dirty="0"/>
              <a:t>The </a:t>
            </a:r>
            <a:r>
              <a:rPr lang="en-GB" sz="1800" b="1" dirty="0">
                <a:solidFill>
                  <a:srgbClr val="00B050"/>
                </a:solidFill>
              </a:rPr>
              <a:t>meta-causal </a:t>
            </a:r>
            <a:r>
              <a:rPr lang="en-GB" sz="1800" b="1" dirty="0" err="1">
                <a:solidFill>
                  <a:srgbClr val="00B050"/>
                </a:solidFill>
              </a:rPr>
              <a:t>whirliness</a:t>
            </a:r>
            <a:r>
              <a:rPr lang="en-GB" sz="1800" dirty="0"/>
              <a:t>, by itself, only secures </a:t>
            </a:r>
            <a:r>
              <a:rPr lang="en-GB" sz="1800" b="1" dirty="0">
                <a:solidFill>
                  <a:srgbClr val="A205CD"/>
                </a:solidFill>
              </a:rPr>
              <a:t>“non-reflective”</a:t>
            </a:r>
            <a:r>
              <a:rPr lang="en-GB" sz="1800" dirty="0"/>
              <a:t> consciousness: </a:t>
            </a:r>
          </a:p>
          <a:p>
            <a:pPr marL="1080000"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800" dirty="0"/>
              <a:t>basic, non-conceptual, non-representational, non-propositional</a:t>
            </a:r>
          </a:p>
          <a:p>
            <a:pPr marL="108000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800" i="1" dirty="0"/>
              <a:t>could</a:t>
            </a:r>
            <a:r>
              <a:rPr lang="en-GB" sz="1800" dirty="0"/>
              <a:t> be present in basic organisms</a:t>
            </a:r>
          </a:p>
          <a:p>
            <a:pPr marL="0" indent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((Reflective aspects of consciousness are an add-on, woven in in some way (TBD).))</a:t>
            </a:r>
          </a:p>
          <a:p>
            <a:pPr marL="360000" indent="0">
              <a:spcBef>
                <a:spcPts val="6000"/>
              </a:spcBef>
              <a:spcAft>
                <a:spcPts val="0"/>
              </a:spcAft>
              <a:buNone/>
            </a:pPr>
            <a:r>
              <a:rPr lang="en-GB" sz="1600" dirty="0"/>
              <a:t>[“non-reflective” is much as in “pre-reflective self-consciousness” -- see, </a:t>
            </a:r>
            <a:r>
              <a:rPr lang="en-GB" altLang="en-US" sz="1600" dirty="0"/>
              <a:t>e.g., </a:t>
            </a:r>
            <a:r>
              <a:rPr lang="en-GB" altLang="en-US" sz="1600" dirty="0" err="1"/>
              <a:t>Miguens</a:t>
            </a:r>
            <a:r>
              <a:rPr lang="en-GB" altLang="en-US" sz="1600" dirty="0"/>
              <a:t> </a:t>
            </a:r>
            <a:r>
              <a:rPr lang="en-GB" altLang="en-US" sz="1600" i="1" dirty="0"/>
              <a:t>et al. </a:t>
            </a:r>
            <a:r>
              <a:rPr lang="en-GB" altLang="en-US" sz="1600" dirty="0"/>
              <a:t>2016]</a:t>
            </a:r>
          </a:p>
          <a:p>
            <a:pPr marL="360000" indent="0" algn="r">
              <a:spcBef>
                <a:spcPts val="2000"/>
              </a:spcBef>
              <a:spcAft>
                <a:spcPts val="0"/>
              </a:spcAft>
              <a:buNone/>
            </a:pPr>
            <a:r>
              <a:rPr lang="en-GB" altLang="en-US" sz="1600" dirty="0">
                <a:solidFill>
                  <a:srgbClr val="A205CD"/>
                </a:solidFill>
              </a:rPr>
              <a:t>((BUT METADYN does not just presume such self-consciousness – it DERIVES it.))</a:t>
            </a:r>
          </a:p>
          <a:p>
            <a:pPr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endParaRPr lang="en-GB" sz="1600" dirty="0"/>
          </a:p>
          <a:p>
            <a:pPr>
              <a:spcBef>
                <a:spcPts val="0"/>
              </a:spcBef>
              <a:spcAft>
                <a:spcPts val="4000"/>
              </a:spcAft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856274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032448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A205CD"/>
                </a:solidFill>
              </a:rPr>
              <a:t>The Conscious Phenomenon of 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A205CD"/>
                </a:solidFill>
              </a:rPr>
              <a:t>Discomfort (e.g. Pain)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A205CD"/>
                </a:solidFill>
              </a:rPr>
              <a:t>according to METADYN,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00B050"/>
                </a:solidFill>
              </a:rPr>
              <a:t>and its Evolutionary Advantages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883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620688"/>
            <a:ext cx="8712968" cy="5832648"/>
          </a:xfrm>
        </p:spPr>
        <p:txBody>
          <a:bodyPr/>
          <a:lstStyle/>
          <a:p>
            <a:pPr marL="342000"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b="1" i="1" dirty="0">
                <a:solidFill>
                  <a:srgbClr val="A205CD"/>
                </a:solidFill>
              </a:rPr>
              <a:t>DISCOMFORT</a:t>
            </a:r>
            <a:r>
              <a:rPr lang="en-GB" altLang="en-US" sz="1800" b="1" i="1" dirty="0">
                <a:solidFill>
                  <a:srgbClr val="0070C0"/>
                </a:solidFill>
              </a:rPr>
              <a:t>  =</a:t>
            </a:r>
            <a:r>
              <a:rPr lang="en-GB" altLang="en-US" sz="1800" i="1" dirty="0"/>
              <a:t>  </a:t>
            </a:r>
            <a:r>
              <a:rPr lang="en-GB" altLang="en-US" sz="1800" b="1" i="1" dirty="0">
                <a:solidFill>
                  <a:srgbClr val="00B050"/>
                </a:solidFill>
              </a:rPr>
              <a:t>a META-CAUSAL </a:t>
            </a:r>
            <a:r>
              <a:rPr lang="en-GB" altLang="en-US" sz="1800" b="1" i="1" dirty="0">
                <a:solidFill>
                  <a:schemeClr val="accent6"/>
                </a:solidFill>
              </a:rPr>
              <a:t>SUPPRESSION </a:t>
            </a:r>
            <a:r>
              <a:rPr lang="en-GB" altLang="en-US" sz="1800" b="1" i="1" dirty="0">
                <a:solidFill>
                  <a:srgbClr val="00B050"/>
                </a:solidFill>
              </a:rPr>
              <a:t>pressure within the whirl:-</a:t>
            </a:r>
            <a:endParaRPr lang="en-GB" altLang="en-US" sz="1800" i="1" dirty="0">
              <a:solidFill>
                <a:srgbClr val="00B050"/>
              </a:solidFill>
            </a:endParaRP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00B050"/>
                </a:solidFill>
              </a:rPr>
              <a:t>The meta-causal whirl </a:t>
            </a:r>
            <a:r>
              <a:rPr lang="en-GB" altLang="en-US" sz="1800" b="1" dirty="0">
                <a:solidFill>
                  <a:srgbClr val="A205CD"/>
                </a:solidFill>
              </a:rPr>
              <a:t>includes discomfort</a:t>
            </a:r>
            <a:r>
              <a:rPr lang="en-GB" altLang="en-US" sz="1800" dirty="0">
                <a:solidFill>
                  <a:srgbClr val="A205CD"/>
                </a:solidFill>
              </a:rPr>
              <a:t> </a:t>
            </a:r>
            <a:r>
              <a:rPr lang="en-GB" altLang="en-US" sz="1800" dirty="0"/>
              <a:t>to the extent that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00B050"/>
                </a:solidFill>
              </a:rPr>
              <a:t>it tries, by direct, internal meta-causation,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7030A0"/>
                </a:solidFill>
              </a:rPr>
              <a:t>to </a:t>
            </a:r>
            <a:r>
              <a:rPr lang="en-GB" altLang="en-US" sz="1800" b="1" i="1" dirty="0">
                <a:solidFill>
                  <a:schemeClr val="accent6"/>
                </a:solidFill>
              </a:rPr>
              <a:t>suppress itself against the meta-causal auto-sustenance pressure</a:t>
            </a:r>
            <a:r>
              <a:rPr lang="en-GB" altLang="en-US" sz="1800" b="1" i="1" dirty="0">
                <a:solidFill>
                  <a:srgbClr val="7030A0"/>
                </a:solidFill>
              </a:rPr>
              <a:t>.</a:t>
            </a:r>
            <a:r>
              <a:rPr lang="en-GB" altLang="en-US" sz="1800" i="1" dirty="0">
                <a:solidFill>
                  <a:srgbClr val="FF0000"/>
                </a:solidFill>
              </a:rPr>
              <a:t> </a:t>
            </a:r>
            <a:endParaRPr lang="en-GB" altLang="en-US" sz="1800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080000" eaLnBrk="1" hangingPunct="1">
              <a:spcBef>
                <a:spcPts val="2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ym typeface="Wingdings" panose="05000000000000000000" pitchFamily="2" charset="2"/>
              </a:rPr>
              <a:t>[[Different from common view [noted by </a:t>
            </a:r>
            <a:r>
              <a:rPr lang="en-GB" altLang="en-US" sz="1800" dirty="0" err="1">
                <a:sym typeface="Wingdings" panose="05000000000000000000" pitchFamily="2" charset="2"/>
              </a:rPr>
              <a:t>Newen</a:t>
            </a:r>
            <a:r>
              <a:rPr lang="en-GB" altLang="en-US" sz="1800" dirty="0">
                <a:sym typeface="Wingdings" panose="05000000000000000000" pitchFamily="2" charset="2"/>
              </a:rPr>
              <a:t> &amp; Montemayor 2023] that  </a:t>
            </a:r>
            <a:r>
              <a:rPr lang="en-GB" altLang="en-US" sz="1800" b="1" i="1" dirty="0">
                <a:sym typeface="Wingdings" panose="05000000000000000000" pitchFamily="2" charset="2"/>
              </a:rPr>
              <a:t>being away from </a:t>
            </a:r>
            <a:r>
              <a:rPr lang="en-GB" altLang="en-US" sz="1800" dirty="0">
                <a:sym typeface="Wingdings" panose="05000000000000000000" pitchFamily="2" charset="2"/>
              </a:rPr>
              <a:t>homeostatic set-points makes for discomfort — </a:t>
            </a:r>
          </a:p>
          <a:p>
            <a:pPr marL="1080000" eaLnBrk="1" hangingPunct="1">
              <a:spcBef>
                <a:spcPts val="2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ym typeface="Wingdings" panose="05000000000000000000" pitchFamily="2" charset="2"/>
              </a:rPr>
              <a:t>in METADYN the point is the combatted pressure to </a:t>
            </a:r>
            <a:r>
              <a:rPr lang="en-GB" altLang="en-US" sz="1800" b="1" i="1" dirty="0">
                <a:sym typeface="Wingdings" panose="05000000000000000000" pitchFamily="2" charset="2"/>
              </a:rPr>
              <a:t>go</a:t>
            </a:r>
            <a:r>
              <a:rPr lang="en-GB" altLang="en-US" sz="1800" dirty="0">
                <a:sym typeface="Wingdings" panose="05000000000000000000" pitchFamily="2" charset="2"/>
              </a:rPr>
              <a:t> away, and to go </a:t>
            </a:r>
            <a:r>
              <a:rPr lang="en-GB" altLang="en-US" sz="1800" b="1" i="1" dirty="0">
                <a:sym typeface="Wingdings" panose="05000000000000000000" pitchFamily="2" charset="2"/>
              </a:rPr>
              <a:t>below.</a:t>
            </a:r>
            <a:r>
              <a:rPr lang="en-GB" altLang="en-US" sz="1800" dirty="0">
                <a:sym typeface="Wingdings" panose="05000000000000000000" pitchFamily="2" charset="2"/>
              </a:rPr>
              <a:t>]]</a:t>
            </a:r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74EFE5D8-21E9-83C3-1BA2-A39BC858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4968552" cy="2126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BF390-8B0E-AE97-149F-25E180A805A6}"/>
              </a:ext>
            </a:extLst>
          </p:cNvPr>
          <p:cNvSpPr txBox="1"/>
          <p:nvPr/>
        </p:nvSpPr>
        <p:spPr>
          <a:xfrm>
            <a:off x="2087724" y="2751169"/>
            <a:ext cx="432048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GB" sz="1800" b="1" dirty="0">
              <a:solidFill>
                <a:srgbClr val="A205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1800" b="1" dirty="0">
              <a:solidFill>
                <a:srgbClr val="A205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800" b="1" dirty="0">
                <a:solidFill>
                  <a:srgbClr val="A205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DISCOMFORT = </a:t>
            </a:r>
          </a:p>
          <a:p>
            <a:pPr algn="ctr"/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AUTO-SUPPRESSION</a:t>
            </a:r>
          </a:p>
          <a:p>
            <a:pPr algn="ctr"/>
            <a:endParaRPr lang="en-GB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8933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620688"/>
            <a:ext cx="8712968" cy="5832648"/>
          </a:xfrm>
        </p:spPr>
        <p:txBody>
          <a:bodyPr/>
          <a:lstStyle/>
          <a:p>
            <a:pPr marL="342000" eaLnBrk="1" hangingPunct="1">
              <a:spcBef>
                <a:spcPts val="6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Sleep,   anaesthesia,   distraction from the </a:t>
            </a:r>
            <a:r>
              <a:rPr lang="en-GB" altLang="en-US" sz="2000" b="1" dirty="0">
                <a:solidFill>
                  <a:srgbClr val="A205CD"/>
                </a:solidFill>
                <a:sym typeface="Wingdings" panose="05000000000000000000" pitchFamily="2" charset="2"/>
              </a:rPr>
              <a:t>discomfort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,   etc</a:t>
            </a:r>
            <a:r>
              <a:rPr lang="en-GB" altLang="en-US" sz="2000" dirty="0">
                <a:sym typeface="Wingdings" panose="05000000000000000000" pitchFamily="2" charset="2"/>
              </a:rPr>
              <a:t>.   </a:t>
            </a:r>
          </a:p>
          <a:p>
            <a:pPr marL="342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ym typeface="Wingdings" panose="05000000000000000000" pitchFamily="2" charset="2"/>
              </a:rPr>
              <a:t>happen </a:t>
            </a:r>
          </a:p>
          <a:p>
            <a:pPr marL="342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en-GB" altLang="en-US" sz="2000" dirty="0">
                <a:sym typeface="Wingdings" panose="05000000000000000000" pitchFamily="2" charset="2"/>
              </a:rPr>
              <a:t> by meta-causal suppression as above,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ym typeface="Wingdings" panose="05000000000000000000" pitchFamily="2" charset="2"/>
              </a:rPr>
              <a:t>but, more indirectly, by </a:t>
            </a:r>
            <a:r>
              <a:rPr lang="en-GB" altLang="en-US" sz="2000" b="1" dirty="0">
                <a:solidFill>
                  <a:srgbClr val="00B0F0"/>
                </a:solidFill>
                <a:sym typeface="Wingdings" panose="05000000000000000000" pitchFamily="2" charset="2"/>
              </a:rPr>
              <a:t>ordinary causation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ym typeface="Wingdings" panose="05000000000000000000" pitchFamily="2" charset="2"/>
              </a:rPr>
              <a:t>and thus 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don’t involve </a:t>
            </a:r>
            <a:r>
              <a:rPr lang="en-GB" altLang="en-US" sz="2000" b="1" dirty="0">
                <a:solidFill>
                  <a:srgbClr val="A205CD"/>
                </a:solidFill>
                <a:sym typeface="Wingdings" panose="05000000000000000000" pitchFamily="2" charset="2"/>
              </a:rPr>
              <a:t>discomfort</a:t>
            </a:r>
            <a:r>
              <a:rPr lang="en-GB" altLang="en-US" sz="2000" dirty="0">
                <a:sym typeface="Wingdings" panose="05000000000000000000" pitchFamily="2" charset="2"/>
              </a:rPr>
              <a:t>.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08747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3340" y="260648"/>
            <a:ext cx="8757320" cy="6480720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AN ADDITIONAL, NATURAL, ASSUMPTION </a:t>
            </a:r>
            <a:r>
              <a:rPr lang="en-GB" sz="1800" dirty="0">
                <a:solidFill>
                  <a:srgbClr val="A205CD"/>
                </a:solidFill>
              </a:rPr>
              <a:t>(“</a:t>
            </a:r>
            <a:r>
              <a:rPr lang="en-GB" sz="1800" b="1" dirty="0">
                <a:solidFill>
                  <a:srgbClr val="A205CD"/>
                </a:solidFill>
              </a:rPr>
              <a:t>Ad Hoc Action Inclusion</a:t>
            </a:r>
            <a:r>
              <a:rPr lang="en-GB" sz="1800" dirty="0">
                <a:solidFill>
                  <a:srgbClr val="A205CD"/>
                </a:solidFill>
              </a:rPr>
              <a:t>”</a:t>
            </a:r>
            <a:r>
              <a:rPr lang="en-GB" sz="1800" dirty="0"/>
              <a:t>): 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i="1" dirty="0"/>
              <a:t>As opposed to sleep cycles, etc., </a:t>
            </a:r>
            <a:r>
              <a:rPr lang="en-GB" sz="1800" b="1" i="1" dirty="0">
                <a:solidFill>
                  <a:srgbClr val="A205CD"/>
                </a:solidFill>
              </a:rPr>
              <a:t> 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70C0"/>
                </a:solidFill>
              </a:rPr>
              <a:t>the high-level control of AD HOC actions    (external or internal, incl. MENTAL), </a:t>
            </a:r>
          </a:p>
          <a:p>
            <a:pPr marL="342000"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is, normally, 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A205CD"/>
                </a:solidFill>
              </a:rPr>
              <a:t>conscious,</a:t>
            </a:r>
          </a:p>
          <a:p>
            <a:pPr marL="342000"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and is, accordingly,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A205CD"/>
                </a:solidFill>
              </a:rPr>
              <a:t>itself intimately integrated </a:t>
            </a:r>
            <a:r>
              <a:rPr lang="en-GB" sz="1800" b="1" i="1" dirty="0">
                <a:solidFill>
                  <a:srgbClr val="00B050"/>
                </a:solidFill>
              </a:rPr>
              <a:t>as part of the meta-causal whirl </a:t>
            </a:r>
            <a:r>
              <a:rPr lang="en-GB" sz="1800" b="1" i="1" dirty="0">
                <a:solidFill>
                  <a:srgbClr val="A205CD"/>
                </a:solidFill>
              </a:rPr>
              <a:t>constituting current consciousness</a:t>
            </a:r>
            <a:r>
              <a:rPr lang="en-GB" sz="1800" dirty="0"/>
              <a:t>.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sz="1800" dirty="0"/>
          </a:p>
          <a:p>
            <a:pPr marL="342000" eaLnBrk="1" hangingPunct="1">
              <a:spcBef>
                <a:spcPts val="6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and, in particular,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A205CD"/>
                </a:solidFill>
              </a:rPr>
              <a:t>affects other conscious processing </a:t>
            </a:r>
            <a:r>
              <a:rPr lang="en-GB" sz="1800" b="1" i="1" dirty="0">
                <a:solidFill>
                  <a:srgbClr val="00B050"/>
                </a:solidFill>
              </a:rPr>
              <a:t>via meta-causation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endParaRPr lang="en-GB" sz="18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F31A5078-5901-039E-D0F4-89907F524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89" y="4041708"/>
            <a:ext cx="2664296" cy="18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45173C-0BDF-DE9A-CB57-79FA9637CAC2}"/>
              </a:ext>
            </a:extLst>
          </p:cNvPr>
          <p:cNvSpPr txBox="1"/>
          <p:nvPr/>
        </p:nvSpPr>
        <p:spPr>
          <a:xfrm>
            <a:off x="5301303" y="4941808"/>
            <a:ext cx="24122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A205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Ad-Hoc </a:t>
            </a:r>
          </a:p>
          <a:p>
            <a:pPr algn="ctr"/>
            <a:r>
              <a:rPr lang="en-GB" sz="1800" b="1" dirty="0">
                <a:solidFill>
                  <a:srgbClr val="A205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CONTROL</a:t>
            </a:r>
            <a:endParaRPr lang="en-GB" sz="1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0506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1008112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B050"/>
                </a:solidFill>
              </a:rPr>
              <a:t>Difficulty of </a:t>
            </a:r>
            <a:r>
              <a:rPr lang="en-GB" altLang="en-US" sz="2400" i="1" dirty="0">
                <a:solidFill>
                  <a:srgbClr val="FF0000"/>
                </a:solidFill>
              </a:rPr>
              <a:t>SUPPRESSING Discomfort </a:t>
            </a:r>
            <a:r>
              <a:rPr lang="en-GB" altLang="en-US" sz="2400" i="1" dirty="0">
                <a:solidFill>
                  <a:srgbClr val="A205CD"/>
                </a:solidFill>
              </a:rPr>
              <a:t>under METADYN</a:t>
            </a:r>
            <a:r>
              <a:rPr lang="en-GB" altLang="en-US" sz="2400" i="1" dirty="0">
                <a:solidFill>
                  <a:srgbClr val="0070C0"/>
                </a:solidFill>
              </a:rPr>
              <a:t>: </a:t>
            </a:r>
            <a:br>
              <a:rPr lang="en-GB" altLang="en-US" sz="2400" i="1" dirty="0">
                <a:solidFill>
                  <a:srgbClr val="0070C0"/>
                </a:solidFill>
              </a:rPr>
            </a:br>
            <a:r>
              <a:rPr lang="en-GB" altLang="en-US" sz="2400" i="1" dirty="0">
                <a:solidFill>
                  <a:srgbClr val="0070C0"/>
                </a:solidFill>
              </a:rPr>
              <a:t>A Paradox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340768"/>
            <a:ext cx="8636496" cy="4677884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By </a:t>
            </a:r>
            <a:r>
              <a:rPr lang="en-GB" sz="1800" b="1" i="1" dirty="0">
                <a:solidFill>
                  <a:srgbClr val="A205CD"/>
                </a:solidFill>
              </a:rPr>
              <a:t>Ad Hoc Action Inclusion,</a:t>
            </a:r>
            <a:r>
              <a:rPr lang="en-GB" sz="1800" dirty="0"/>
              <a:t> an </a:t>
            </a:r>
            <a:r>
              <a:rPr lang="en-GB" sz="1800" b="1" dirty="0">
                <a:solidFill>
                  <a:srgbClr val="FF4B4B"/>
                </a:solidFill>
              </a:rPr>
              <a:t>AD HOC attempt to </a:t>
            </a:r>
            <a:r>
              <a:rPr lang="en-GB" sz="1800" b="1" dirty="0">
                <a:solidFill>
                  <a:srgbClr val="FF0000"/>
                </a:solidFill>
              </a:rPr>
              <a:t>SUPPRESS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discomfort would be an </a:t>
            </a:r>
            <a:r>
              <a:rPr lang="en-GB" sz="1800" b="1" dirty="0">
                <a:solidFill>
                  <a:srgbClr val="00B050"/>
                </a:solidFill>
              </a:rPr>
              <a:t>internal, meta-causal </a:t>
            </a:r>
            <a:r>
              <a:rPr lang="en-GB" sz="1800" dirty="0"/>
              <a:t>attempt to (partially) 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suppress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sz="1800" b="1" dirty="0">
                <a:solidFill>
                  <a:srgbClr val="00B050"/>
                </a:solidFill>
              </a:rPr>
              <a:t>the meta-causal whirl</a:t>
            </a:r>
            <a:r>
              <a:rPr lang="en-GB" sz="1800" dirty="0"/>
              <a:t>, 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and, therefore, </a:t>
            </a:r>
            <a:r>
              <a:rPr lang="en-GB" sz="1800" b="1" dirty="0">
                <a:solidFill>
                  <a:srgbClr val="0070C0"/>
                </a:solidFill>
              </a:rPr>
              <a:t>paradoxically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FF0000"/>
                </a:solidFill>
              </a:rPr>
              <a:t>would itself tend to be a form of </a:t>
            </a:r>
            <a:r>
              <a:rPr lang="en-GB" sz="1800" b="1" i="1" dirty="0">
                <a:solidFill>
                  <a:srgbClr val="A205CD"/>
                </a:solidFill>
              </a:rPr>
              <a:t>discomfort</a:t>
            </a:r>
            <a:r>
              <a:rPr lang="en-GB" sz="1800" b="1" i="1" dirty="0">
                <a:solidFill>
                  <a:srgbClr val="FF0000"/>
                </a:solidFill>
              </a:rPr>
              <a:t>, </a:t>
            </a:r>
          </a:p>
          <a:p>
            <a:pPr marL="72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FF0000"/>
                </a:solidFill>
              </a:rPr>
              <a:t>tending to </a:t>
            </a:r>
            <a:r>
              <a:rPr lang="en-GB" sz="1800" b="1" i="1" dirty="0">
                <a:solidFill>
                  <a:srgbClr val="A205CD"/>
                </a:solidFill>
              </a:rPr>
              <a:t>maintain or increase overall discomfort</a:t>
            </a:r>
            <a:r>
              <a:rPr lang="en-GB" sz="1800" dirty="0"/>
              <a:t>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sz="1800" b="1" i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/>
              <a:t>So, </a:t>
            </a:r>
            <a:r>
              <a:rPr lang="en-GB" sz="1800" b="1" i="1" dirty="0">
                <a:solidFill>
                  <a:srgbClr val="FF0000"/>
                </a:solidFill>
              </a:rPr>
              <a:t>      successful ad-hoc discomfort-SUPPRESSION    </a:t>
            </a:r>
            <a:r>
              <a:rPr lang="en-GB" sz="1800" b="1" i="1" dirty="0">
                <a:solidFill>
                  <a:srgbClr val="00B050"/>
                </a:solidFill>
              </a:rPr>
              <a:t>is difficult for the organism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B050"/>
                </a:solidFill>
              </a:rPr>
              <a:t>(and     </a:t>
            </a:r>
            <a:r>
              <a:rPr lang="en-GB" sz="1800" b="1" i="1" dirty="0">
                <a:solidFill>
                  <a:srgbClr val="FF0000"/>
                </a:solidFill>
              </a:rPr>
              <a:t>successful</a:t>
            </a:r>
            <a:r>
              <a:rPr lang="en-GB" sz="1800" b="1" i="1" dirty="0">
                <a:solidFill>
                  <a:srgbClr val="00B050"/>
                </a:solidFill>
              </a:rPr>
              <a:t> </a:t>
            </a:r>
            <a:r>
              <a:rPr lang="en-GB" sz="1800" b="1" i="1" dirty="0">
                <a:solidFill>
                  <a:srgbClr val="FF4B4B"/>
                </a:solidFill>
              </a:rPr>
              <a:t>ad-hoc discomfort-IGN</a:t>
            </a:r>
            <a:r>
              <a:rPr lang="en-GB" sz="1800" b="1" i="1" dirty="0">
                <a:solidFill>
                  <a:srgbClr val="FF4B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1800" b="1" i="1" dirty="0">
                <a:solidFill>
                  <a:srgbClr val="FF4B4B"/>
                </a:solidFill>
              </a:rPr>
              <a:t>RING         </a:t>
            </a:r>
            <a:r>
              <a:rPr lang="en-GB" sz="1800" b="1" i="1" dirty="0">
                <a:solidFill>
                  <a:srgbClr val="00B050"/>
                </a:solidFill>
              </a:rPr>
              <a:t>is similarly made difficult).</a:t>
            </a:r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6C73A6C1-A743-6D41-E560-28F07645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085184"/>
            <a:ext cx="4968552" cy="1656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18488-40F9-4514-515C-655D6B6F32B4}"/>
              </a:ext>
            </a:extLst>
          </p:cNvPr>
          <p:cNvSpPr txBox="1"/>
          <p:nvPr/>
        </p:nvSpPr>
        <p:spPr>
          <a:xfrm>
            <a:off x="2267744" y="5301208"/>
            <a:ext cx="432048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paradoxically</a:t>
            </a:r>
          </a:p>
          <a:p>
            <a:pPr algn="ctr"/>
            <a:r>
              <a:rPr lang="en-GB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AUTO-PROTECTIVE</a:t>
            </a:r>
          </a:p>
          <a:p>
            <a:pPr algn="ctr"/>
            <a:r>
              <a:rPr lang="en-GB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800" b="1" dirty="0">
                <a:solidFill>
                  <a:srgbClr val="A205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DISCOMFORT</a:t>
            </a:r>
          </a:p>
          <a:p>
            <a:pPr algn="ctr"/>
            <a:endParaRPr lang="en-GB" sz="1800" b="1" dirty="0">
              <a:solidFill>
                <a:srgbClr val="A205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9192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77" y="58011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B050"/>
                </a:solidFill>
              </a:rPr>
              <a:t>Evolutionary Advantage over the Non-Conscious Case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77" y="634075"/>
            <a:ext cx="8534400" cy="5904656"/>
          </a:xfrm>
        </p:spPr>
        <p:txBody>
          <a:bodyPr/>
          <a:lstStyle/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sz="1800" b="1" dirty="0"/>
              <a:t>CLAIM: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FF0000"/>
                </a:solidFill>
              </a:rPr>
              <a:t>in comparison to </a:t>
            </a:r>
            <a:r>
              <a:rPr lang="en-GB" sz="1800" b="1" dirty="0">
                <a:solidFill>
                  <a:srgbClr val="A205CD"/>
                </a:solidFill>
              </a:rPr>
              <a:t>METADYN’s discomfort provision (conscious harm signalling),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it is </a:t>
            </a:r>
            <a:r>
              <a:rPr lang="en-GB" sz="1800" b="1" dirty="0">
                <a:solidFill>
                  <a:srgbClr val="FF0000"/>
                </a:solidFill>
              </a:rPr>
              <a:t>more difficult for</a:t>
            </a:r>
            <a:r>
              <a:rPr lang="en-GB" sz="1800" b="1" dirty="0">
                <a:solidFill>
                  <a:srgbClr val="00B050"/>
                </a:solidFill>
              </a:rPr>
              <a:t> </a:t>
            </a:r>
            <a:r>
              <a:rPr lang="en-GB" sz="1800" b="1" dirty="0">
                <a:solidFill>
                  <a:srgbClr val="FF0000"/>
                </a:solidFill>
              </a:rPr>
              <a:t>evolution to </a:t>
            </a:r>
            <a:r>
              <a:rPr lang="en-GB" sz="1800" b="1" dirty="0">
                <a:solidFill>
                  <a:srgbClr val="00B050"/>
                </a:solidFill>
              </a:rPr>
              <a:t>achieve and keep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NON-CONSCIOUS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1800" dirty="0"/>
              <a:t>harm-signalling that is </a:t>
            </a:r>
            <a:r>
              <a:rPr lang="en-GB" sz="1800" b="1" dirty="0">
                <a:solidFill>
                  <a:srgbClr val="00B050"/>
                </a:solidFill>
              </a:rPr>
              <a:t>difficult </a:t>
            </a:r>
            <a:r>
              <a:rPr lang="en-GB" sz="1800" dirty="0"/>
              <a:t>for the organism to </a:t>
            </a:r>
            <a:r>
              <a:rPr lang="en-GB" sz="1800" b="1" dirty="0">
                <a:solidFill>
                  <a:srgbClr val="FF0000"/>
                </a:solidFill>
              </a:rPr>
              <a:t>SUPPRESS or IGNORE.</a:t>
            </a:r>
          </a:p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sz="1800" b="1" dirty="0">
                <a:solidFill>
                  <a:srgbClr val="A205CD"/>
                </a:solidFill>
              </a:rPr>
              <a:t>Given a particular sort of conscious organism, say squirrels: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Consider an analogous harm-signalling mechanism in an otherwise comparable sort of organism (quasi-squirrels) that involves NO META-CAUSATION and hence no consciousness.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70C0"/>
                </a:solidFill>
              </a:rPr>
              <a:t>Let’s even allow that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the mechanism could involve a sort of “whirl” based on </a:t>
            </a:r>
            <a:r>
              <a:rPr lang="en-GB" sz="1800" b="1" dirty="0">
                <a:solidFill>
                  <a:srgbClr val="00B0F0"/>
                </a:solidFill>
              </a:rPr>
              <a:t>ordinary causation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, where a suppression attempt </a:t>
            </a:r>
            <a:r>
              <a:rPr lang="en-GB" sz="1800" b="1" dirty="0">
                <a:solidFill>
                  <a:srgbClr val="0070C0"/>
                </a:solidFill>
              </a:rPr>
              <a:t>paradoxically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maintains or enhances the whirl, </a:t>
            </a:r>
            <a:r>
              <a:rPr lang="en-GB" sz="1800" b="1" dirty="0">
                <a:solidFill>
                  <a:srgbClr val="00B050"/>
                </a:solidFill>
              </a:rPr>
              <a:t>thus maintaining/enhancing the harm signal.</a:t>
            </a:r>
          </a:p>
          <a:p>
            <a:pPr eaLnBrk="1" hangingPunct="1">
              <a:spcBef>
                <a:spcPts val="3000"/>
              </a:spcBef>
              <a:buFont typeface="+mj-lt"/>
              <a:buAutoNum type="alphaUcPeriod" startAt="17"/>
              <a:defRPr/>
            </a:pPr>
            <a:r>
              <a:rPr lang="en-GB" sz="1800" b="1" dirty="0">
                <a:solidFill>
                  <a:srgbClr val="FF0000"/>
                </a:solidFill>
              </a:rPr>
              <a:t>Why</a:t>
            </a:r>
            <a:r>
              <a:rPr lang="en-GB" sz="1800" b="1" dirty="0"/>
              <a:t> does the CLAIM above hold?</a:t>
            </a:r>
            <a:endParaRPr lang="en-GB" sz="1800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1000"/>
              </a:spcBef>
              <a:buFont typeface="+mj-lt"/>
              <a:buAutoNum type="alphaUcPeriod"/>
              <a:defRPr/>
            </a:pPr>
            <a:r>
              <a:rPr lang="en-GB" sz="1800" b="1" dirty="0">
                <a:solidFill>
                  <a:srgbClr val="00B050"/>
                </a:solidFill>
              </a:rPr>
              <a:t>Meta-causation is special – this allows evolution to </a:t>
            </a:r>
            <a:r>
              <a:rPr lang="en-GB" sz="1800" b="1" i="1" dirty="0">
                <a:solidFill>
                  <a:srgbClr val="00B050"/>
                </a:solidFill>
              </a:rPr>
              <a:t>DEAL </a:t>
            </a:r>
            <a:r>
              <a:rPr lang="en-GB" sz="1800" b="1" dirty="0">
                <a:solidFill>
                  <a:srgbClr val="00B050"/>
                </a:solidFill>
              </a:rPr>
              <a:t>with it specially.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B050"/>
                </a:solidFill>
              </a:rPr>
              <a:t>and (somewhat) separately from </a:t>
            </a:r>
            <a:r>
              <a:rPr lang="en-GB" sz="1800" b="1" dirty="0">
                <a:solidFill>
                  <a:srgbClr val="00B0F0"/>
                </a:solidFill>
              </a:rPr>
              <a:t>mechanisms based on ordinary causation ……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839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6632"/>
            <a:ext cx="8534400" cy="6480720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A non-conscious, non-meta-causal mechanism as above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would have to allow for inputs or internal influences that cause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B050"/>
                </a:solidFill>
              </a:rPr>
              <a:t>“non-AD-HOC” suppression</a:t>
            </a:r>
            <a:r>
              <a:rPr lang="en-GB" sz="1800" dirty="0"/>
              <a:t>,  e.g.:</a:t>
            </a:r>
          </a:p>
          <a:p>
            <a:pPr marL="720000" eaLnBrk="1" hangingPunct="1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>
                <a:solidFill>
                  <a:srgbClr val="00B050"/>
                </a:solidFill>
              </a:rPr>
              <a:t>sleep</a:t>
            </a:r>
          </a:p>
          <a:p>
            <a:pPr marL="720000" eaLnBrk="1" hangingPunct="1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>
                <a:solidFill>
                  <a:srgbClr val="00B050"/>
                </a:solidFill>
              </a:rPr>
              <a:t>suppression based on distraction by urgent or absorbing matters.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The arrangements for protecting the harm signalling against </a:t>
            </a:r>
            <a:r>
              <a:rPr lang="en-GB" sz="1800" dirty="0">
                <a:solidFill>
                  <a:srgbClr val="FF0000"/>
                </a:solidFill>
              </a:rPr>
              <a:t>AD-HOC SUPPRESSION </a:t>
            </a:r>
            <a:r>
              <a:rPr lang="en-GB" sz="1800" dirty="0"/>
              <a:t>would thus need to </a:t>
            </a:r>
            <a:r>
              <a:rPr lang="en-GB" sz="1800" dirty="0">
                <a:solidFill>
                  <a:srgbClr val="FF0000"/>
                </a:solidFill>
              </a:rPr>
              <a:t>distinguish between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FF0000"/>
                </a:solidFill>
              </a:rPr>
              <a:t>different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00B0F0"/>
                </a:solidFill>
              </a:rPr>
              <a:t>ordinary-causal influences </a:t>
            </a:r>
          </a:p>
          <a:p>
            <a:pPr marL="720000" eaLnBrk="1" hangingPunct="1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/>
              <a:t>on the basis of their </a:t>
            </a:r>
            <a:r>
              <a:rPr lang="en-GB" sz="1800" b="1" dirty="0">
                <a:solidFill>
                  <a:srgbClr val="00B0F0"/>
                </a:solidFill>
              </a:rPr>
              <a:t>origin</a:t>
            </a:r>
            <a:r>
              <a:rPr lang="en-GB" sz="1800" dirty="0">
                <a:solidFill>
                  <a:srgbClr val="00B0F0"/>
                </a:solidFill>
              </a:rPr>
              <a:t> </a:t>
            </a:r>
            <a:r>
              <a:rPr lang="en-GB" sz="1800" dirty="0"/>
              <a:t>and/or </a:t>
            </a:r>
            <a:r>
              <a:rPr lang="en-GB" sz="1800" b="1" dirty="0">
                <a:solidFill>
                  <a:srgbClr val="00B0F0"/>
                </a:solidFill>
              </a:rPr>
              <a:t>purpose,</a:t>
            </a:r>
          </a:p>
          <a:p>
            <a:pPr marL="720000" eaLnBrk="1" hangingPunct="1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/>
              <a:t>and no matter how </a:t>
            </a:r>
            <a:r>
              <a:rPr lang="en-GB" sz="1800" b="1" dirty="0">
                <a:solidFill>
                  <a:srgbClr val="00B0F0"/>
                </a:solidFill>
              </a:rPr>
              <a:t>subtle</a:t>
            </a:r>
            <a:r>
              <a:rPr lang="en-GB" sz="1800" b="1" dirty="0"/>
              <a:t> </a:t>
            </a:r>
            <a:r>
              <a:rPr lang="en-GB" sz="1800" dirty="0"/>
              <a:t>and </a:t>
            </a:r>
            <a:r>
              <a:rPr lang="en-GB" sz="1800" b="1" dirty="0">
                <a:solidFill>
                  <a:srgbClr val="00B0F0"/>
                </a:solidFill>
              </a:rPr>
              <a:t>complex </a:t>
            </a:r>
            <a:r>
              <a:rPr lang="en-GB" sz="1800" dirty="0"/>
              <a:t>some such influences are</a:t>
            </a:r>
            <a:r>
              <a:rPr lang="en-GB" sz="1800" b="1" dirty="0">
                <a:solidFill>
                  <a:srgbClr val="00B0F0"/>
                </a:solidFill>
              </a:rPr>
              <a:t>.</a:t>
            </a:r>
            <a:endParaRPr lang="en-GB" sz="1600" dirty="0"/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By contrast, in the case of </a:t>
            </a:r>
            <a:r>
              <a:rPr lang="en-GB" sz="1800" dirty="0">
                <a:solidFill>
                  <a:srgbClr val="A205CD"/>
                </a:solidFill>
              </a:rPr>
              <a:t>METADYN’s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00B050"/>
                </a:solidFill>
              </a:rPr>
              <a:t>meta-causal whirl</a:t>
            </a:r>
            <a:r>
              <a:rPr lang="en-GB" sz="1800" dirty="0"/>
              <a:t>, the arrangements can simply protect against </a:t>
            </a:r>
            <a:r>
              <a:rPr lang="en-GB" sz="1800" b="1" i="1" dirty="0">
                <a:solidFill>
                  <a:srgbClr val="00B0F0"/>
                </a:solidFill>
              </a:rPr>
              <a:t>any</a:t>
            </a:r>
            <a:r>
              <a:rPr lang="en-GB" sz="1800" dirty="0"/>
              <a:t> </a:t>
            </a:r>
            <a:r>
              <a:rPr lang="en-GB" sz="1800" b="1" i="1" dirty="0">
                <a:solidFill>
                  <a:srgbClr val="FF0000"/>
                </a:solidFill>
              </a:rPr>
              <a:t>suppressive </a:t>
            </a:r>
            <a:r>
              <a:rPr lang="en-GB" sz="1800" b="1" i="1" dirty="0">
                <a:solidFill>
                  <a:srgbClr val="00B050"/>
                </a:solidFill>
              </a:rPr>
              <a:t>meta-causal</a:t>
            </a:r>
            <a:r>
              <a:rPr lang="en-GB" sz="1800" dirty="0"/>
              <a:t> influence, without responding to its origin or purpose, and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B0F0"/>
                </a:solidFill>
              </a:rPr>
              <a:t>not bothering with ordinary-causal influences</a:t>
            </a:r>
            <a:r>
              <a:rPr lang="en-GB" sz="1800" b="1" i="1" dirty="0"/>
              <a:t>, </a:t>
            </a:r>
            <a:r>
              <a:rPr lang="en-GB" sz="1800" dirty="0"/>
              <a:t>which can be </a:t>
            </a:r>
          </a:p>
          <a:p>
            <a:pPr marL="72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B0F0"/>
                </a:solidFill>
              </a:rPr>
              <a:t>of arbitrary origin and purpose,   and arbitrarily subtle and complex.</a:t>
            </a:r>
          </a:p>
          <a:p>
            <a:pPr marL="342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Indeed,</a:t>
            </a:r>
            <a:r>
              <a:rPr lang="en-GB" sz="1800" b="1" dirty="0">
                <a:solidFill>
                  <a:srgbClr val="00B050"/>
                </a:solidFill>
              </a:rPr>
              <a:t> the meta-causal whirl</a:t>
            </a:r>
            <a:r>
              <a:rPr lang="en-GB" sz="1800" b="1" dirty="0"/>
              <a:t> </a:t>
            </a:r>
            <a:r>
              <a:rPr lang="en-GB" sz="1800" dirty="0"/>
              <a:t>could be based on special physiological features that can be handled by evolution differently from ordinary physiological features, based on ordinary causation.</a:t>
            </a:r>
          </a:p>
          <a:p>
            <a:pPr marL="72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endParaRPr lang="en-GB" sz="18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304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98275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Some Conclusions (Before Appendix)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534400" cy="5544616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b="1" dirty="0">
                <a:solidFill>
                  <a:srgbClr val="A205CD"/>
                </a:solidFill>
              </a:rPr>
              <a:t>METADYN arguably enables consciousness (in the form of discomfort, at least) to </a:t>
            </a:r>
            <a:r>
              <a:rPr lang="en-GB" altLang="en-US" sz="1800" b="1" dirty="0">
                <a:solidFill>
                  <a:srgbClr val="00B050"/>
                </a:solidFill>
              </a:rPr>
              <a:t>provide organisms with survivability qualities that are more easily evolutionarily achievable and persistent than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they would be in </a:t>
            </a: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</a:rPr>
              <a:t>comparable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 non-conscious organisms.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Conscious organisms might </a:t>
            </a:r>
            <a:r>
              <a:rPr lang="en-GB" altLang="en-US" sz="1800" b="1" i="1" dirty="0"/>
              <a:t>in their own lifetimes </a:t>
            </a:r>
            <a:r>
              <a:rPr lang="en-GB" altLang="en-US" sz="1800" dirty="0"/>
              <a:t>have no advantage over hypothetical non-conscious ones, </a:t>
            </a:r>
            <a:r>
              <a:rPr lang="en-GB" altLang="en-US" sz="1800" b="1" i="1" dirty="0"/>
              <a:t>even if comparable,</a:t>
            </a:r>
            <a:r>
              <a:rPr lang="en-GB" altLang="en-US" sz="1800" dirty="0"/>
              <a:t> but still as a species have an </a:t>
            </a:r>
            <a:r>
              <a:rPr lang="en-GB" altLang="en-US" sz="1800" b="1" i="1" dirty="0"/>
              <a:t>evolutionary</a:t>
            </a:r>
            <a:r>
              <a:rPr lang="en-GB" altLang="en-US" sz="1800" dirty="0"/>
              <a:t> advantage over them</a:t>
            </a:r>
          </a:p>
          <a:p>
            <a:pPr marL="72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i="1" dirty="0"/>
              <a:t>unless consciousness is simply a good in itself   </a:t>
            </a:r>
            <a:r>
              <a:rPr lang="en-GB" sz="1800" dirty="0"/>
              <a:t>(not considered in this talk).</a:t>
            </a:r>
            <a:endParaRPr lang="en-GB" altLang="en-US" sz="1800" dirty="0"/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The question of whether consciousness provides survivability or evolutionary advantages is very nuanced, </a:t>
            </a:r>
            <a:r>
              <a:rPr lang="en-GB" altLang="en-US" sz="1800" i="1" dirty="0"/>
              <a:t>as it is sensitive to</a:t>
            </a:r>
            <a:r>
              <a:rPr lang="en-GB" altLang="en-US" sz="1800" dirty="0"/>
              <a:t> </a:t>
            </a:r>
          </a:p>
          <a:p>
            <a:pPr marL="720000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GB" altLang="en-US" sz="1800" dirty="0"/>
              <a:t>whether one is considering comparable or non-comparable organisms, </a:t>
            </a:r>
          </a:p>
          <a:p>
            <a:pPr marL="720000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GB" altLang="en-US" sz="1800" dirty="0"/>
              <a:t>whether one is considering particular, comparable niches in the world or not.</a:t>
            </a:r>
            <a:endParaRPr lang="en-GB" alt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094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41177" y="332656"/>
            <a:ext cx="8229600" cy="1296144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Font typeface="Arial" charset="0"/>
              <a:buNone/>
            </a:pPr>
            <a:r>
              <a:rPr lang="en-GB" altLang="en-US" sz="3600" i="1" dirty="0"/>
              <a:t>Appendix:</a:t>
            </a:r>
          </a:p>
          <a:p>
            <a:pPr marL="0" indent="0" algn="ctr">
              <a:spcBef>
                <a:spcPts val="0"/>
              </a:spcBef>
              <a:buFont typeface="Arial" charset="0"/>
              <a:buNone/>
            </a:pPr>
            <a:r>
              <a:rPr lang="en-GB" altLang="en-US" sz="3600" dirty="0">
                <a:solidFill>
                  <a:schemeClr val="accent6">
                    <a:lumMod val="50000"/>
                  </a:schemeClr>
                </a:solidFill>
              </a:rPr>
              <a:t>The Problem of Simulative Zombies</a:t>
            </a:r>
            <a:endParaRPr lang="en-GB" altLang="en-US" sz="3600" dirty="0"/>
          </a:p>
        </p:txBody>
      </p:sp>
      <p:pic>
        <p:nvPicPr>
          <p:cNvPr id="2" name="Picture 1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2416E80F-A303-8988-E61A-55C7A2C6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36224"/>
            <a:ext cx="3808063" cy="4581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11EFD6-87F1-D031-B6BB-6CB63DE96CB1}"/>
              </a:ext>
            </a:extLst>
          </p:cNvPr>
          <p:cNvSpPr txBox="1"/>
          <p:nvPr/>
        </p:nvSpPr>
        <p:spPr>
          <a:xfrm>
            <a:off x="6732240" y="4226788"/>
            <a:ext cx="1221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zombie</a:t>
            </a:r>
          </a:p>
          <a:p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squirrel</a:t>
            </a:r>
          </a:p>
        </p:txBody>
      </p:sp>
    </p:spTree>
    <p:extLst>
      <p:ext uri="{BB962C8B-B14F-4D97-AF65-F5344CB8AC3E}">
        <p14:creationId xmlns:p14="http://schemas.microsoft.com/office/powerpoint/2010/main" val="195461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436714"/>
          </a:xfrm>
        </p:spPr>
        <p:txBody>
          <a:bodyPr/>
          <a:lstStyle/>
          <a:p>
            <a:pPr algn="l" eaLnBrk="1" hangingPunct="1"/>
            <a:r>
              <a:rPr lang="en-GB" altLang="en-US" sz="2400" dirty="0"/>
              <a:t>Context for the Talk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67138"/>
            <a:ext cx="8534400" cy="5523724"/>
          </a:xfrm>
        </p:spPr>
        <p:txBody>
          <a:bodyPr/>
          <a:lstStyle/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Evolution of [phenomenal] consciousness.</a:t>
            </a:r>
          </a:p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This is widely regarded as </a:t>
            </a:r>
            <a:r>
              <a:rPr lang="en-GB" sz="1800" b="1" dirty="0">
                <a:solidFill>
                  <a:srgbClr val="FF0000"/>
                </a:solidFill>
              </a:rPr>
              <a:t>very problematic</a:t>
            </a:r>
            <a:r>
              <a:rPr lang="en-GB" sz="1800" dirty="0"/>
              <a:t>, and much mainstream work on consciousness just ignores the evolutionary issues.</a:t>
            </a:r>
          </a:p>
          <a:p>
            <a:pPr lvl="1" algn="r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400" dirty="0"/>
              <a:t> </a:t>
            </a:r>
            <a:r>
              <a:rPr lang="en-GB" sz="1600" dirty="0"/>
              <a:t>[Montemayor 2023; </a:t>
            </a:r>
            <a:r>
              <a:rPr lang="en-GB" sz="1600" dirty="0" err="1"/>
              <a:t>Newen</a:t>
            </a:r>
            <a:r>
              <a:rPr lang="en-GB" sz="1600" dirty="0"/>
              <a:t> &amp; Montemayor 2023]</a:t>
            </a:r>
          </a:p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Wide range of views on evolution of consciousness, including ones such as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rgbClr val="FF0000"/>
                </a:solidFill>
              </a:rPr>
              <a:t>Consciousness did not evolve at all</a:t>
            </a:r>
            <a:r>
              <a:rPr lang="en-GB" sz="1600" dirty="0"/>
              <a:t>, 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rgbClr val="00B050"/>
                </a:solidFill>
              </a:rPr>
              <a:t>It evolved </a:t>
            </a:r>
            <a:r>
              <a:rPr lang="en-GB" sz="1600" dirty="0">
                <a:solidFill>
                  <a:srgbClr val="FF4B4B"/>
                </a:solidFill>
              </a:rPr>
              <a:t>but is </a:t>
            </a:r>
            <a:r>
              <a:rPr lang="en-GB" sz="1600" dirty="0">
                <a:solidFill>
                  <a:srgbClr val="FF0000"/>
                </a:solidFill>
              </a:rPr>
              <a:t>a useless side-effect </a:t>
            </a:r>
            <a:r>
              <a:rPr lang="en-GB" sz="1600" dirty="0"/>
              <a:t>(an “epiphenomenal” “spandrel”), </a:t>
            </a:r>
          </a:p>
          <a:p>
            <a:pPr lvl="1" algn="r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600" dirty="0"/>
              <a:t>[See References for some evolutionarily-relevant work on consciousness.]</a:t>
            </a:r>
          </a:p>
          <a:p>
            <a:pPr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It’s very difficult to give </a:t>
            </a:r>
            <a:r>
              <a:rPr lang="en-GB" sz="1800" dirty="0">
                <a:solidFill>
                  <a:srgbClr val="A205CD"/>
                </a:solidFill>
              </a:rPr>
              <a:t>a physicalist account of consciousness </a:t>
            </a:r>
            <a:r>
              <a:rPr lang="en-GB" sz="1800" dirty="0"/>
              <a:t>at all, </a:t>
            </a:r>
          </a:p>
          <a:p>
            <a:pPr marL="7200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/>
              <a:t> and especially one </a:t>
            </a:r>
            <a:r>
              <a:rPr lang="en-GB" sz="1800" dirty="0">
                <a:solidFill>
                  <a:srgbClr val="A205CD"/>
                </a:solidFill>
              </a:rPr>
              <a:t>implying adaptive functions for consciousness</a:t>
            </a:r>
          </a:p>
          <a:p>
            <a:pPr marL="7200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i="1" dirty="0">
                <a:solidFill>
                  <a:schemeClr val="accent6">
                    <a:lumMod val="50000"/>
                  </a:schemeClr>
                </a:solidFill>
              </a:rPr>
              <a:t>that are not equally obtainable in non-conscious organisms/systems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1120050" lvl="1" indent="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600" dirty="0"/>
              <a:t>((E.g., couldn’t the processing types proposed in </a:t>
            </a:r>
            <a:r>
              <a:rPr lang="en-GB" sz="1600" dirty="0" err="1"/>
              <a:t>Newen</a:t>
            </a:r>
            <a:r>
              <a:rPr lang="en-GB" sz="1600" dirty="0"/>
              <a:t> &amp; Montemayor 2023 and in </a:t>
            </a:r>
            <a:r>
              <a:rPr lang="en-GB" sz="1600" dirty="0" err="1"/>
              <a:t>Jablonka</a:t>
            </a:r>
            <a:r>
              <a:rPr lang="en-GB" sz="1600" dirty="0"/>
              <a:t> &amp; Ginsburg 2022 occur just as well in non-conscious organisms??))</a:t>
            </a:r>
          </a:p>
          <a:p>
            <a:pPr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A205CD"/>
                </a:solidFill>
              </a:rPr>
              <a:t>One of my aims:   with certain qualifications, to work towards such an account.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GB" sz="1800" dirty="0"/>
          </a:p>
        </p:txBody>
      </p:sp>
      <p:pic>
        <p:nvPicPr>
          <p:cNvPr id="2" name="Picture 1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2EB0F712-33F3-EAC5-A39F-C9EBFE23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34989"/>
            <a:ext cx="1152128" cy="8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95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Non-Conscious Simulation of</a:t>
            </a:r>
            <a:r>
              <a:rPr lang="en-GB" altLang="en-US" sz="2400" i="1" dirty="0">
                <a:solidFill>
                  <a:srgbClr val="0070C0"/>
                </a:solidFill>
              </a:rPr>
              <a:t> </a:t>
            </a:r>
            <a:r>
              <a:rPr lang="en-GB" altLang="en-US" sz="2400" i="1" dirty="0">
                <a:solidFill>
                  <a:srgbClr val="A205CD"/>
                </a:solidFill>
              </a:rPr>
              <a:t>Consciousness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6072" y="908720"/>
            <a:ext cx="8534400" cy="5616624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b="1" i="1" dirty="0">
                <a:solidFill>
                  <a:srgbClr val="A205CD"/>
                </a:solidFill>
              </a:rPr>
              <a:t>Given METADYN: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Presumably, the brain of </a:t>
            </a:r>
            <a:r>
              <a:rPr lang="en-GB" altLang="en-US" sz="1800" b="1" dirty="0">
                <a:solidFill>
                  <a:srgbClr val="A205CD"/>
                </a:solidFill>
              </a:rPr>
              <a:t>any given type of conscious organism</a:t>
            </a:r>
            <a:r>
              <a:rPr lang="en-GB" altLang="en-US" sz="1800" dirty="0"/>
              <a:t>, 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such as </a:t>
            </a:r>
            <a:r>
              <a:rPr lang="en-GB" altLang="en-US" sz="1800" b="1" dirty="0">
                <a:solidFill>
                  <a:srgbClr val="A205CD"/>
                </a:solidFill>
              </a:rPr>
              <a:t>SQUIRRELS</a:t>
            </a:r>
            <a:r>
              <a:rPr lang="en-GB" altLang="en-US" sz="1800" b="1" dirty="0"/>
              <a:t>,</a:t>
            </a:r>
            <a:r>
              <a:rPr lang="en-GB" altLang="en-US" sz="1800" dirty="0"/>
              <a:t> </a:t>
            </a:r>
            <a:endParaRPr lang="en-GB" alt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can, in principle, be simulated </a:t>
            </a:r>
            <a:r>
              <a:rPr lang="en-GB" altLang="en-US" sz="1800" dirty="0"/>
              <a:t>by a computer program running on a computer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whose own operation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does not involve a physical meta-causal whirl.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The simulating computer would not contain any consciousness.</a:t>
            </a:r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</a:rPr>
              <a:t>So, non-conscious simulation of consciousness is possible in AT LEAST one way.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Suppose further, to give METADYN a hard time: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BIOLOGICALLY-REALIZED, REAL-TIME non-meta-causal (hence non-conscious) simulation of conscious brains (under METADYN)  is possible. 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((In principle, it could even be a biological version of an (incredibly fast) computer as above.))</a:t>
            </a:r>
            <a:endParaRPr lang="en-GB" sz="1800" dirty="0"/>
          </a:p>
        </p:txBody>
      </p:sp>
      <p:pic>
        <p:nvPicPr>
          <p:cNvPr id="2" name="Picture 1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FB757C56-C46E-1A31-485F-6A0E8B41E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628800"/>
            <a:ext cx="1577344" cy="1006224"/>
          </a:xfrm>
          <a:prstGeom prst="rect">
            <a:avLst/>
          </a:prstGeom>
        </p:spPr>
      </p:pic>
      <p:pic>
        <p:nvPicPr>
          <p:cNvPr id="3" name="Picture 2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CF7BEA8C-B8F1-4F1B-ED42-12E02C2F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28800"/>
            <a:ext cx="1577344" cy="1006224"/>
          </a:xfrm>
          <a:prstGeom prst="rect">
            <a:avLst/>
          </a:prstGeom>
        </p:spPr>
      </p:pic>
      <p:pic>
        <p:nvPicPr>
          <p:cNvPr id="4" name="Picture 3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24332BAA-BE1E-8AF7-D625-D573DDED1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615327"/>
            <a:ext cx="1577344" cy="10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623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32655"/>
            <a:ext cx="8534400" cy="6381327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SUPPOSE, as a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FA</a:t>
            </a:r>
            <a:r>
              <a:rPr lang="en-GB" altLang="en-US" sz="1800" b="1" dirty="0">
                <a:solidFill>
                  <a:srgbClr val="A205CD"/>
                </a:solidFill>
              </a:rPr>
              <a:t>NCIF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UL(?) THOUGHT EXPERIMENT</a:t>
            </a:r>
            <a:r>
              <a:rPr lang="en-GB" altLang="en-US" sz="1800" dirty="0"/>
              <a:t>:</a:t>
            </a:r>
          </a:p>
          <a:p>
            <a:pPr marL="0" indent="0" algn="ctr" eaLnBrk="1" hangingPunct="1">
              <a:spcBef>
                <a:spcPts val="2000"/>
              </a:spcBef>
              <a:buNone/>
              <a:defRPr/>
            </a:pPr>
            <a:r>
              <a:rPr lang="en-GB" altLang="en-US" sz="1800" dirty="0"/>
              <a:t>there are </a:t>
            </a:r>
            <a:r>
              <a:rPr lang="en-GB" altLang="en-US" sz="1800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</a:rPr>
              <a:t>IMULATIVE ZOMBIE</a:t>
            </a:r>
            <a:r>
              <a:rPr lang="en-GB" altLang="en-US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altLang="en-US" sz="1800" dirty="0"/>
              <a:t>squirrels, which</a:t>
            </a:r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are fully biological,  but 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contain a non-meta-causal organ—a “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zombrain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”—that simulates the conscious brain of some hypothetical natural squirrel </a:t>
            </a:r>
            <a:r>
              <a:rPr lang="en-GB" altLang="en-US" sz="1800" dirty="0">
                <a:solidFill>
                  <a:schemeClr val="accent6">
                    <a:lumMod val="50000"/>
                  </a:schemeClr>
                </a:solidFill>
              </a:rPr>
              <a:t>(a different one per zombie)</a:t>
            </a:r>
            <a:endParaRPr lang="en-GB" altLang="en-US" sz="1600" dirty="0"/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outwardly look, behave, mate, react to disease, get old, etc.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just as natural squirrels do/would in their natural environment,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for all practical purposes.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endParaRPr lang="en-GB" sz="1800" dirty="0"/>
          </a:p>
        </p:txBody>
      </p:sp>
      <p:pic>
        <p:nvPicPr>
          <p:cNvPr id="2" name="Picture 1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792CB42B-A9EC-6843-69AB-262ACE68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49992"/>
            <a:ext cx="2223887" cy="26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1236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32656"/>
            <a:ext cx="8534400" cy="6048672"/>
          </a:xfrm>
        </p:spPr>
        <p:txBody>
          <a:bodyPr/>
          <a:lstStyle/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altLang="en-US" sz="1800" dirty="0"/>
              <a:t>THEN, THE PROBLEM:</a:t>
            </a:r>
          </a:p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b="1" i="1" dirty="0">
                <a:solidFill>
                  <a:srgbClr val="00B050"/>
                </a:solidFill>
              </a:rPr>
              <a:t>The zombies have, in their lifetimes, all the survivability of natural, conscious squirrels</a:t>
            </a:r>
            <a:r>
              <a:rPr lang="en-GB" altLang="en-US" sz="1800" b="1" i="1" dirty="0"/>
              <a:t>. </a:t>
            </a:r>
            <a:endParaRPr lang="en-GB" altLang="en-US" sz="1800" b="1" i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And there is </a:t>
            </a:r>
            <a:r>
              <a:rPr lang="en-GB" altLang="en-US" sz="1800" b="1" i="1" dirty="0">
                <a:solidFill>
                  <a:srgbClr val="00B050"/>
                </a:solidFill>
              </a:rPr>
              <a:t>no necessary deficiency in evolutionary achievability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Because, e.g.,  the zombies may be [future-]human-created artefacts.</a:t>
            </a:r>
          </a:p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b="1" dirty="0">
                <a:solidFill>
                  <a:srgbClr val="FF0000"/>
                </a:solidFill>
              </a:rPr>
              <a:t>So, how can consciousness provide any evolutionary advantage?</a:t>
            </a:r>
          </a:p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altLang="en-US" sz="1800" dirty="0"/>
              <a:t>POTENTIAL ANSWER: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the natural, conscious squirrels </a:t>
            </a: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</a:rPr>
              <a:t>may</a:t>
            </a:r>
            <a:r>
              <a:rPr lang="en-GB" altLang="en-US" sz="1800" b="1" dirty="0"/>
              <a:t> </a:t>
            </a:r>
            <a:r>
              <a:rPr lang="en-GB" altLang="en-US" sz="1800" dirty="0"/>
              <a:t>have </a:t>
            </a:r>
            <a:r>
              <a:rPr lang="en-GB" altLang="en-US" sz="1800" b="1" i="1" dirty="0">
                <a:solidFill>
                  <a:srgbClr val="00B050"/>
                </a:solidFill>
              </a:rPr>
              <a:t>better evolutionary prospects,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chemeClr val="accent6">
                    <a:lumMod val="75000"/>
                  </a:schemeClr>
                </a:solidFill>
              </a:rPr>
              <a:t>given certain assumptions concerning how PROCREATION OF ZOMBABIES happens</a:t>
            </a:r>
            <a:endParaRPr lang="en-GB" altLang="en-US" sz="1800" dirty="0"/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endParaRPr lang="en-GB" sz="1800" dirty="0"/>
          </a:p>
        </p:txBody>
      </p:sp>
      <p:pic>
        <p:nvPicPr>
          <p:cNvPr id="2" name="Picture 1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A6B80D74-CCFC-4C88-7C9F-4DB1B4B4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293096"/>
            <a:ext cx="1080120" cy="1299393"/>
          </a:xfrm>
          <a:prstGeom prst="rect">
            <a:avLst/>
          </a:prstGeom>
        </p:spPr>
      </p:pic>
      <p:pic>
        <p:nvPicPr>
          <p:cNvPr id="3" name="Picture 2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37ACD236-DC88-1640-EBB5-74ED89108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2125" y="4293095"/>
            <a:ext cx="1080120" cy="1299393"/>
          </a:xfrm>
          <a:prstGeom prst="rect">
            <a:avLst/>
          </a:prstGeom>
        </p:spPr>
      </p:pic>
      <p:pic>
        <p:nvPicPr>
          <p:cNvPr id="4" name="Picture 3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52048E6A-D46F-00A4-5DDB-C0DF6807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6640" y="5955971"/>
            <a:ext cx="682452" cy="82099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7765D7-ACE1-C6F9-4362-0949A48CB4D6}"/>
              </a:ext>
            </a:extLst>
          </p:cNvPr>
          <p:cNvCxnSpPr>
            <a:cxnSpLocks/>
          </p:cNvCxnSpPr>
          <p:nvPr/>
        </p:nvCxnSpPr>
        <p:spPr>
          <a:xfrm flipH="1">
            <a:off x="7460184" y="5586284"/>
            <a:ext cx="208160" cy="4389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554D41-88AE-EF0F-4ECD-12F08B8EB4C6}"/>
              </a:ext>
            </a:extLst>
          </p:cNvPr>
          <p:cNvCxnSpPr>
            <a:cxnSpLocks/>
          </p:cNvCxnSpPr>
          <p:nvPr/>
        </p:nvCxnSpPr>
        <p:spPr>
          <a:xfrm>
            <a:off x="7267014" y="5586284"/>
            <a:ext cx="193170" cy="43204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5309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8640"/>
            <a:ext cx="8534400" cy="6336704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PROCREATION OF ZOMBABIES: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Consider two (out of several) possibilities: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NATURAL: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Impregnation of 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zombegg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en-GB" altLang="en-US" sz="1800" dirty="0"/>
              <a:t> development of 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zomfoetus</a:t>
            </a:r>
            <a:r>
              <a:rPr lang="en-GB" altLang="en-US" sz="1800" dirty="0"/>
              <a:t>, etc. is all normal and natural. </a:t>
            </a:r>
          </a:p>
          <a:p>
            <a:pPr marL="72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In particular,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the foetus’s 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zombrain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altLang="en-US" sz="1800" dirty="0"/>
              <a:t>develops on normal biological principles.</a:t>
            </a:r>
          </a:p>
          <a:p>
            <a:pPr marL="72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/>
              <a:t>Ideal</a:t>
            </a:r>
            <a:r>
              <a:rPr lang="en-GB" altLang="en-US" sz="1800" dirty="0"/>
              <a:t> result: the 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zombaby</a:t>
            </a:r>
            <a:r>
              <a:rPr lang="en-GB" altLang="en-US" sz="1800" dirty="0"/>
              <a:t> simulates a (new) hypothetical </a:t>
            </a:r>
            <a:r>
              <a:rPr lang="en-GB" altLang="en-US" sz="1800" b="1" dirty="0">
                <a:solidFill>
                  <a:srgbClr val="A205CD"/>
                </a:solidFill>
              </a:rPr>
              <a:t>natural squirrel baby.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FF0000"/>
                </a:solidFill>
              </a:rPr>
              <a:t>Poor evolutionary prospects (?)   </a:t>
            </a:r>
            <a:r>
              <a:rPr lang="en-GB" altLang="en-US" sz="1800" dirty="0"/>
              <a:t>[next slide].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UNNATURAL but SIMULATED NATURAL: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Some external agent steps in to create (gradually) a 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zombaby</a:t>
            </a:r>
            <a:r>
              <a:rPr lang="en-GB" altLang="en-US" sz="1800" dirty="0"/>
              <a:t> that</a:t>
            </a:r>
          </a:p>
          <a:p>
            <a:pPr marL="72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faithfully simulates the </a:t>
            </a:r>
            <a:r>
              <a:rPr lang="en-GB" altLang="en-US" sz="1800" b="1" dirty="0">
                <a:solidFill>
                  <a:srgbClr val="A205CD"/>
                </a:solidFill>
              </a:rPr>
              <a:t>natural baby squirrel t</a:t>
            </a:r>
            <a:r>
              <a:rPr lang="en-GB" altLang="en-US" sz="1800" dirty="0"/>
              <a:t>hat </a:t>
            </a:r>
          </a:p>
          <a:p>
            <a:pPr marL="72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zombie-parents’</a:t>
            </a:r>
            <a:r>
              <a:rPr lang="en-GB" altLang="en-US" sz="1800" dirty="0"/>
              <a:t> simulated </a:t>
            </a:r>
            <a:r>
              <a:rPr lang="en-GB" altLang="en-US" sz="1800" b="1" dirty="0">
                <a:solidFill>
                  <a:srgbClr val="A205CD"/>
                </a:solidFill>
              </a:rPr>
              <a:t>natural squirrels </a:t>
            </a:r>
            <a:r>
              <a:rPr lang="en-GB" altLang="en-US" sz="1800" dirty="0"/>
              <a:t>would have created by mating.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creation is otherwise by simulation of natural egg/sperm combination and foetus growth.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00B050"/>
                </a:solidFill>
              </a:rPr>
              <a:t>Evolutionary prospects as good as for natural squirrels</a:t>
            </a:r>
            <a:r>
              <a:rPr lang="en-GB" altLang="en-US" sz="1800" dirty="0">
                <a:solidFill>
                  <a:srgbClr val="00B050"/>
                </a:solidFill>
              </a:rPr>
              <a:t>:</a:t>
            </a:r>
            <a:r>
              <a:rPr lang="en-GB" altLang="en-US" sz="1800" dirty="0"/>
              <a:t> Natural evolution of natural squirrels is simulated.</a:t>
            </a:r>
            <a:endParaRPr lang="en-GB" sz="1800" dirty="0"/>
          </a:p>
        </p:txBody>
      </p:sp>
      <p:pic>
        <p:nvPicPr>
          <p:cNvPr id="3" name="Picture 2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31A77DFE-5B83-2B27-D1E4-468D3752F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21888" y="271000"/>
            <a:ext cx="1316848" cy="15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754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58822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NATURAL case: </a:t>
            </a:r>
            <a:r>
              <a:rPr lang="en-GB" altLang="en-US" sz="2400" i="1" dirty="0">
                <a:solidFill>
                  <a:srgbClr val="FF0000"/>
                </a:solidFill>
              </a:rPr>
              <a:t>Poor Evolutionary Prospects (?)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534400" cy="4680520"/>
          </a:xfrm>
        </p:spPr>
        <p:txBody>
          <a:bodyPr/>
          <a:lstStyle/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There’s no reason to think that  a </a:t>
            </a: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</a:rPr>
              <a:t>simulated</a:t>
            </a:r>
            <a:r>
              <a:rPr lang="en-GB" altLang="en-US" sz="1800" dirty="0"/>
              <a:t> natural baby that arises, if any does at all,  would be </a:t>
            </a:r>
            <a:r>
              <a:rPr lang="en-GB" altLang="en-US" sz="1800" b="1" i="1" dirty="0"/>
              <a:t>related in a natural evolutionary way</a:t>
            </a:r>
            <a:r>
              <a:rPr lang="en-GB" altLang="en-US" sz="1800" dirty="0"/>
              <a:t> to the natural adult squirrels that are </a:t>
            </a: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</a:rPr>
              <a:t>simulated </a:t>
            </a:r>
            <a:r>
              <a:rPr lang="en-GB" altLang="en-US" sz="1800" dirty="0"/>
              <a:t>by the zombie parents.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effectiveness of normal evolution could be lost.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Also recall:  </a:t>
            </a:r>
            <a:r>
              <a:rPr lang="en-GB" altLang="en-US" sz="1800" b="1" i="1" dirty="0">
                <a:solidFill>
                  <a:srgbClr val="00B050"/>
                </a:solidFill>
              </a:rPr>
              <a:t>evolution treating meta-causal mechanisms specially</a:t>
            </a:r>
            <a:r>
              <a:rPr lang="en-GB" altLang="en-US" sz="1800" dirty="0">
                <a:solidFill>
                  <a:srgbClr val="00B050"/>
                </a:solidFill>
              </a:rPr>
              <a:t>: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</a:t>
            </a:r>
            <a:r>
              <a:rPr lang="en-GB" altLang="en-US" sz="1800" b="1" dirty="0">
                <a:solidFill>
                  <a:srgbClr val="00B050"/>
                </a:solidFill>
              </a:rPr>
              <a:t>meta-causal </a:t>
            </a:r>
            <a:r>
              <a:rPr lang="en-GB" altLang="en-US" sz="1800" b="1" dirty="0">
                <a:solidFill>
                  <a:srgbClr val="00B0F0"/>
                </a:solidFill>
              </a:rPr>
              <a:t>/ ordinary-causal </a:t>
            </a:r>
            <a:r>
              <a:rPr lang="en-GB" altLang="en-US" sz="1800" dirty="0"/>
              <a:t>distinction is not directly reflected in any comparable difference in the </a:t>
            </a:r>
            <a:r>
              <a:rPr lang="en-GB" altLang="en-US" sz="1800" i="1" dirty="0">
                <a:solidFill>
                  <a:schemeClr val="accent6">
                    <a:lumMod val="50000"/>
                  </a:schemeClr>
                </a:solidFill>
              </a:rPr>
              <a:t>SIMULAT</a:t>
            </a: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</a:rPr>
              <a:t>ING</a:t>
            </a:r>
            <a:r>
              <a:rPr lang="en-GB" altLang="en-US" sz="1800" dirty="0"/>
              <a:t> mechanisms, which just simulate various </a:t>
            </a:r>
            <a:r>
              <a:rPr lang="en-GB" altLang="en-US" sz="1800" dirty="0">
                <a:solidFill>
                  <a:schemeClr val="accent6">
                    <a:lumMod val="50000"/>
                  </a:schemeClr>
                </a:solidFill>
              </a:rPr>
              <a:t>dynamical equations</a:t>
            </a:r>
            <a:r>
              <a:rPr lang="en-GB" altLang="en-US" sz="1800" dirty="0"/>
              <a:t>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So, it may be </a:t>
            </a:r>
            <a:r>
              <a:rPr lang="en-GB" altLang="en-US" sz="1800" b="1" dirty="0">
                <a:solidFill>
                  <a:srgbClr val="FF0000"/>
                </a:solidFill>
              </a:rPr>
              <a:t>difficult for </a:t>
            </a:r>
            <a:r>
              <a:rPr lang="en-GB" altLang="en-US" sz="1800" dirty="0"/>
              <a:t>zombie procreation to treat the simulated meta-causal mechanisms specially, in contrast to the special treatment that happens in procreation of natural, conscious squirrels.</a:t>
            </a:r>
          </a:p>
        </p:txBody>
      </p:sp>
    </p:spTree>
    <p:extLst>
      <p:ext uri="{BB962C8B-B14F-4D97-AF65-F5344CB8AC3E}">
        <p14:creationId xmlns:p14="http://schemas.microsoft.com/office/powerpoint/2010/main" val="19586930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98275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Conclusion on Simulative Zombies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3752" y="1052736"/>
            <a:ext cx="8534400" cy="3744416"/>
          </a:xfrm>
        </p:spPr>
        <p:txBody>
          <a:bodyPr/>
          <a:lstStyle/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altLang="en-US" sz="1800" dirty="0"/>
              <a:t>Simulative zombies might or might not have the same evolutionary advantages as the natural, conscious beings they simulate, depending partly on procreation regime.</a:t>
            </a:r>
          </a:p>
        </p:txBody>
      </p:sp>
      <p:pic>
        <p:nvPicPr>
          <p:cNvPr id="3" name="Picture 2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740A878F-E731-3EE1-AB79-6A54A6587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4040" y="1988838"/>
            <a:ext cx="1152128" cy="1299393"/>
          </a:xfrm>
          <a:prstGeom prst="rect">
            <a:avLst/>
          </a:prstGeom>
        </p:spPr>
      </p:pic>
      <p:pic>
        <p:nvPicPr>
          <p:cNvPr id="4" name="Picture 3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88D51DA9-B80D-06A2-798C-C7D20D3E3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60032" y="1988839"/>
            <a:ext cx="1728192" cy="1299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2F6327-0CB3-E10C-3C6E-7A52E0EA9EAF}"/>
              </a:ext>
            </a:extLst>
          </p:cNvPr>
          <p:cNvSpPr txBox="1"/>
          <p:nvPr/>
        </p:nvSpPr>
        <p:spPr>
          <a:xfrm>
            <a:off x="3637013" y="2315368"/>
            <a:ext cx="129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=?=</a:t>
            </a:r>
          </a:p>
        </p:txBody>
      </p:sp>
    </p:spTree>
    <p:extLst>
      <p:ext uri="{BB962C8B-B14F-4D97-AF65-F5344CB8AC3E}">
        <p14:creationId xmlns:p14="http://schemas.microsoft.com/office/powerpoint/2010/main" val="22897178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1656184"/>
          </a:xfrm>
        </p:spPr>
        <p:txBody>
          <a:bodyPr/>
          <a:lstStyle/>
          <a:p>
            <a:pPr marL="1800000" indent="0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/>
              <a:t>Thanks very much.</a:t>
            </a:r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/>
              <a:t>Questions, please.</a:t>
            </a:r>
          </a:p>
        </p:txBody>
      </p:sp>
    </p:spTree>
    <p:extLst>
      <p:ext uri="{BB962C8B-B14F-4D97-AF65-F5344CB8AC3E}">
        <p14:creationId xmlns:p14="http://schemas.microsoft.com/office/powerpoint/2010/main" val="124467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3200" dirty="0"/>
              <a:t>References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179512" y="764704"/>
            <a:ext cx="8640960" cy="5545162"/>
          </a:xfrm>
        </p:spPr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(2014). Running into consciousness. </a:t>
            </a:r>
            <a:r>
              <a:rPr lang="en-GB" sz="1600" i="1" dirty="0"/>
              <a:t>J. Consciousness Studies, 21</a:t>
            </a:r>
            <a:r>
              <a:rPr lang="en-GB" sz="1600" dirty="0"/>
              <a:t> (5–6), pp.33–56.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(2020). The meta-dynamic nature of consciousness. </a:t>
            </a:r>
            <a:r>
              <a:rPr lang="en-GB" sz="1600" i="1" dirty="0"/>
              <a:t>Entropy 22</a:t>
            </a:r>
            <a:r>
              <a:rPr lang="en-GB" sz="1600" dirty="0"/>
              <a:t>(12), 1433; https://doi.org/10.3390/e22121433 (in special issue on Models of Consciousness).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(2022). Pre-reflective self-consciousness: a meta-causal approach. </a:t>
            </a:r>
            <a:r>
              <a:rPr lang="en-GB" sz="1600" i="1" dirty="0"/>
              <a:t>Review of Philosophy and Psychology</a:t>
            </a:r>
            <a:r>
              <a:rPr lang="en-GB" sz="1600" b="1" dirty="0"/>
              <a:t>,</a:t>
            </a:r>
            <a:r>
              <a:rPr lang="en-GB" sz="1600" dirty="0"/>
              <a:t> online 22/1/22; DOI: 10.1007/s13164-021-00603-z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Brown, S.A.B. (2022). How much of a pain would a crustacean "common currency" really be?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Animal Sentience 32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(23). DOI: 10.51291/2377-7478.1749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Cleeremans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 &amp;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Tallon-Baudry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C. (2022). Consciousness matters: phenomenal experience has functional value.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Neuroscience of Consciousness, 2022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(1), DOI: 10.1093/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/niac007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Crump. A. &amp; Birch, J. (2022). Animal consciousness: the interplay of neural and behavioural evidence.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 Consciousness Studies, 29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(3–4), pp.104–128.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Godfrey-Smith,  P. (2017). The evolution of consciousness in phylogenetic context. In K. Andrews &amp; J. Beck (Eds), </a:t>
            </a:r>
            <a:r>
              <a:rPr lang="en-GB" sz="1600" i="1" dirty="0"/>
              <a:t>The Routledge Handbook of  </a:t>
            </a:r>
            <a:r>
              <a:rPr lang="en-GB" sz="1600" i="1" dirty="0" err="1"/>
              <a:t>Philyosophy</a:t>
            </a:r>
            <a:r>
              <a:rPr lang="en-GB" sz="1600" i="1" dirty="0"/>
              <a:t> of Animal Minds, </a:t>
            </a:r>
            <a:r>
              <a:rPr lang="en-GB" sz="1600" dirty="0"/>
              <a:t>pp.216–226. Routledge.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Godfrey-Smith, P. (2018). </a:t>
            </a:r>
            <a:r>
              <a:rPr lang="en-GB" sz="1600" i="1" dirty="0"/>
              <a:t>Other minds: the octopus and the evolution of intelligent life. </a:t>
            </a:r>
            <a:r>
              <a:rPr lang="en-GB" sz="1600" dirty="0"/>
              <a:t>London: HarperCollins.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Guillot, M. (2017).  </a:t>
            </a:r>
            <a:r>
              <a:rPr lang="en-GB" sz="1600" i="1" dirty="0"/>
              <a:t>I me mine:</a:t>
            </a:r>
            <a:r>
              <a:rPr lang="en-GB" sz="1600" dirty="0"/>
              <a:t> on a confusion concerning the subjective character of experience. </a:t>
            </a:r>
            <a:r>
              <a:rPr lang="en-GB" sz="1600" i="1" dirty="0"/>
              <a:t>Review of Philosophy and Psychology </a:t>
            </a:r>
            <a:r>
              <a:rPr lang="en-GB" sz="1600" dirty="0"/>
              <a:t>8: pp.23–53.</a:t>
            </a:r>
          </a:p>
        </p:txBody>
      </p:sp>
    </p:spTree>
    <p:extLst>
      <p:ext uri="{BB962C8B-B14F-4D97-AF65-F5344CB8AC3E}">
        <p14:creationId xmlns:p14="http://schemas.microsoft.com/office/powerpoint/2010/main" val="2005064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3200" dirty="0"/>
              <a:t>References, </a:t>
            </a:r>
            <a:r>
              <a:rPr lang="en-GB" altLang="es-PE" sz="3200" dirty="0" err="1"/>
              <a:t>contd</a:t>
            </a:r>
            <a:endParaRPr lang="en-GB" altLang="es-PE" sz="32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764704"/>
            <a:ext cx="8496944" cy="5545162"/>
          </a:xfrm>
        </p:spPr>
        <p:txBody>
          <a:bodyPr/>
          <a:lstStyle/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Humphrey, N. (2011). </a:t>
            </a:r>
            <a:r>
              <a:rPr lang="en-GB" sz="1600" i="1" dirty="0"/>
              <a:t>Soul dust: The magic of consciousness.</a:t>
            </a:r>
            <a:r>
              <a:rPr lang="en-GB" sz="1600" dirty="0"/>
              <a:t> Princeton University Press.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Kirk, R. (2005). </a:t>
            </a:r>
            <a:r>
              <a:rPr lang="en-GB" sz="1600" i="1" dirty="0"/>
              <a:t>Zombies and consciousness.</a:t>
            </a:r>
            <a:r>
              <a:rPr lang="en-GB" sz="1600" dirty="0"/>
              <a:t> Oxford: Clarendon Press.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Jablonka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E. &amp; Ginsburg, S. (2022). Learning and the evolution of conscious agents. </a:t>
            </a:r>
            <a:r>
              <a:rPr lang="en-GB" sz="16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Biosemiotics, 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15, pp.401–437. 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Kolodny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O., </a:t>
            </a:r>
            <a:r>
              <a:rPr lang="en-GB" sz="16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Moyal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R. &amp; Edelman, S. (2021). A possible evolutionary function of phenomenal conscious experience of pain. </a:t>
            </a:r>
            <a:r>
              <a:rPr lang="en-GB" sz="16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Neuroscience of Consciousness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7 (2): niab012.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Kovacs, D.M. (2021). The question of iterated causation.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Philosophy and Phenomenological Research, 104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(2), pp.454–473. [NB: Kovacs’s “iterated causation” is my “meta-causation,” and is NOT simply chained causation (A causes B, B causes C, …).]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Ludwig, D. (2022). The functional contributions of consciousness. 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Consciousness and Cognition, 104,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103383. DOI: 10.1016/j.concog.2022.103383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Marchetti, G. (2022). The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the phenomenal aspect of consciousness: Its main functions and the mechanisms underpinning it.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Frontiers in Psychology, 13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913309. DOI: 10.3389/fpsyg.2022.913309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Menant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, Christophe (2023). Self-consciousness, representations, anxiety management. Past, present and future. Talk in this conference on Friday 24 November.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Miguens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S.,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Preyer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G. &amp; Bravo Morando, C. (Eds) (2016).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Pre-reflective consciousness: Sartre and contemporary philosophy of mind.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Routledge. </a:t>
            </a:r>
          </a:p>
        </p:txBody>
      </p:sp>
    </p:spTree>
    <p:extLst>
      <p:ext uri="{BB962C8B-B14F-4D97-AF65-F5344CB8AC3E}">
        <p14:creationId xmlns:p14="http://schemas.microsoft.com/office/powerpoint/2010/main" val="295066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3200" dirty="0"/>
              <a:t>References, </a:t>
            </a:r>
            <a:r>
              <a:rPr lang="en-GB" altLang="es-PE" sz="3200" dirty="0" err="1"/>
              <a:t>contd</a:t>
            </a:r>
            <a:endParaRPr lang="en-GB" altLang="es-PE" sz="32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764704"/>
            <a:ext cx="8496944" cy="5545162"/>
          </a:xfrm>
        </p:spPr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Montemayor, Carlos (2023). Progress and visions in consciousness science: evolution. Online talk in </a:t>
            </a:r>
            <a:r>
              <a:rPr lang="en-GB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Progress and Visions in Consciousness Science </a:t>
            </a:r>
            <a:r>
              <a:rPr lang="en-GB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series, Munich, 15 Nov 2023.</a:t>
            </a:r>
            <a:endParaRPr 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Newen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A. &amp; </a:t>
            </a:r>
            <a:r>
              <a:rPr lang="en-US" sz="1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Montenmayor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C. (2023). The ALARM theory of consciousness: a two-level theory of phenomenal consciousness. </a:t>
            </a:r>
            <a:r>
              <a:rPr lang="en-US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J. Consciousness Studies, 30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(3–4), pp.84--105.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Niikawa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T., Miyahara, K., Hamada, H.T. &amp; Nishida, S. (2022). Functions of consciousness: conceptual clarification. </a:t>
            </a:r>
            <a:r>
              <a:rPr lang="en-US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Neuroscience of Consciousness, 2022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(1), DOI: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https://doi.org/10.1093/nc/niac006</a:t>
            </a:r>
            <a:endParaRPr lang="en-US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/>
              <a:t>Oizumi</a:t>
            </a:r>
            <a:r>
              <a:rPr lang="en-GB" sz="1600" dirty="0"/>
              <a:t>, M., </a:t>
            </a:r>
            <a:r>
              <a:rPr lang="en-GB" sz="1600" dirty="0" err="1"/>
              <a:t>Albantakis</a:t>
            </a:r>
            <a:r>
              <a:rPr lang="en-GB" sz="1600" dirty="0"/>
              <a:t>, L. &amp; </a:t>
            </a:r>
            <a:r>
              <a:rPr lang="en-GB" sz="1600" dirty="0" err="1"/>
              <a:t>Tononi</a:t>
            </a:r>
            <a:r>
              <a:rPr lang="en-GB" sz="1600" dirty="0"/>
              <a:t>, G. (2014). From the phenomenology to the mechanisms of consciousness: Integrated Information Theory 3.0. </a:t>
            </a:r>
            <a:r>
              <a:rPr lang="en-GB" sz="1600" i="1" dirty="0" err="1"/>
              <a:t>PLoS</a:t>
            </a:r>
            <a:r>
              <a:rPr lang="en-GB" sz="1600" i="1" dirty="0"/>
              <a:t> Computational Biology </a:t>
            </a:r>
            <a:r>
              <a:rPr lang="en-GB" sz="1600" dirty="0"/>
              <a:t>10 (5): e1003588.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b="0" i="0" u="none" strike="noStrike" baseline="0" dirty="0"/>
              <a:t>Strawson, Galen. (2017). </a:t>
            </a:r>
            <a:r>
              <a:rPr lang="en-GB" sz="1600" b="0" i="1" u="none" strike="noStrike" baseline="0" dirty="0"/>
              <a:t>The subject of experience</a:t>
            </a:r>
            <a:r>
              <a:rPr lang="en-GB" sz="1600" b="0" i="0" u="none" strike="noStrike" baseline="0" dirty="0"/>
              <a:t>. Oxford Scholarship Online, March 2017.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Textor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 (2017).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Brentano’s Mind.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Oxford University Press.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Tye, Michael (2021). Vagueness and the Evolution of Consciousness: Through the Looking Glass. OUP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  <a:defRPr/>
            </a:pPr>
            <a:r>
              <a:rPr lang="en-GB" sz="1600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4468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Importance of Discomfort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784976" cy="5040560"/>
          </a:xfrm>
        </p:spPr>
        <p:txBody>
          <a:bodyPr/>
          <a:lstStyle/>
          <a:p>
            <a:pPr eaLnBrk="1" hangingPunct="1">
              <a:spcBef>
                <a:spcPts val="15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b="1" dirty="0">
                <a:solidFill>
                  <a:srgbClr val="0070C0"/>
                </a:solidFill>
              </a:rPr>
              <a:t>Discomfort (incl. when intense: PAIN)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A205CD"/>
                </a:solidFill>
              </a:rPr>
              <a:t>is one of the most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B050"/>
                </a:solidFill>
              </a:rPr>
              <a:t>basic and evolutionarily significant </a:t>
            </a:r>
            <a:r>
              <a:rPr lang="en-GB" altLang="en-US" sz="1800" b="1" dirty="0">
                <a:solidFill>
                  <a:srgbClr val="A205CD"/>
                </a:solidFill>
              </a:rPr>
              <a:t>forms of consciousness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[at least consciousness of an </a:t>
            </a:r>
            <a:r>
              <a:rPr lang="en-GB" altLang="en-US" sz="1600" b="1" i="1" dirty="0"/>
              <a:t>“evaluative”</a:t>
            </a:r>
            <a:r>
              <a:rPr lang="en-GB" altLang="en-US" sz="1600" dirty="0"/>
              <a:t> rather than purely sensory sort: Godfrey-Smith 2017]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[consistent also with e.g.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 2022,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Kolodny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Montemayor 2023</a:t>
            </a:r>
            <a:r>
              <a:rPr lang="en-GB" altLang="en-US" sz="1600" dirty="0"/>
              <a:t>]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[+ </a:t>
            </a:r>
            <a:r>
              <a:rPr lang="en-GB" altLang="en-US" sz="1600" dirty="0" err="1"/>
              <a:t>Menant</a:t>
            </a:r>
            <a:r>
              <a:rPr lang="en-GB" altLang="en-US" sz="1600" dirty="0"/>
              <a:t> (this conf.) re </a:t>
            </a:r>
            <a:r>
              <a:rPr lang="en-GB" altLang="en-US" sz="1600" b="1" i="1" dirty="0"/>
              <a:t>anxiety</a:t>
            </a:r>
            <a:r>
              <a:rPr lang="en-GB" altLang="en-US" sz="1600" dirty="0"/>
              <a:t> as crux for the evolution of </a:t>
            </a:r>
            <a:r>
              <a:rPr lang="en-GB" altLang="en-US" sz="1600" i="1" dirty="0"/>
              <a:t>reflective</a:t>
            </a:r>
            <a:r>
              <a:rPr lang="en-GB" altLang="en-US" sz="1600" dirty="0"/>
              <a:t> self-consciousness]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i="1" dirty="0">
                <a:solidFill>
                  <a:srgbClr val="00B050"/>
                </a:solidFill>
              </a:rPr>
              <a:t>Hence, an evolutionary advantage for discomfort is of special interest.</a:t>
            </a:r>
          </a:p>
        </p:txBody>
      </p:sp>
      <p:pic>
        <p:nvPicPr>
          <p:cNvPr id="2" name="Picture 1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95319DBA-A4BD-3C0D-D254-52975C05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9677" flipV="1">
            <a:off x="6323015" y="857795"/>
            <a:ext cx="1777772" cy="12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13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6632"/>
            <a:ext cx="8534400" cy="6408712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sz="1800" dirty="0"/>
              <a:t>Consider </a:t>
            </a:r>
            <a:r>
              <a:rPr lang="en-GB" sz="1800" b="1" dirty="0">
                <a:solidFill>
                  <a:srgbClr val="FF0000"/>
                </a:solidFill>
              </a:rPr>
              <a:t>[internal] harm signals, </a:t>
            </a:r>
            <a:r>
              <a:rPr lang="en-GB" sz="1800" dirty="0"/>
              <a:t>which</a:t>
            </a:r>
            <a:r>
              <a:rPr lang="en-GB" sz="1800" b="1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may be </a:t>
            </a:r>
          </a:p>
          <a:p>
            <a:pPr marL="360000" indent="0" eaLnBrk="1" hangingPunct="1">
              <a:spcBef>
                <a:spcPts val="1000"/>
              </a:spcBef>
              <a:buNone/>
              <a:defRPr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non-conscious (i.e., not consciously felt),</a:t>
            </a:r>
            <a:r>
              <a:rPr lang="en-GB" sz="1800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or</a:t>
            </a:r>
            <a:r>
              <a:rPr lang="en-GB" sz="1800" dirty="0">
                <a:solidFill>
                  <a:srgbClr val="00B050"/>
                </a:solidFill>
              </a:rPr>
              <a:t> </a:t>
            </a:r>
          </a:p>
          <a:p>
            <a:pPr marL="360000" indent="0" eaLnBrk="1" hangingPunct="1">
              <a:spcBef>
                <a:spcPts val="500"/>
              </a:spcBef>
              <a:buNone/>
              <a:defRPr/>
            </a:pPr>
            <a:r>
              <a:rPr lang="en-GB" sz="1800" b="1" dirty="0">
                <a:solidFill>
                  <a:srgbClr val="A205CD"/>
                </a:solidFill>
              </a:rPr>
              <a:t>conscious in the form of DISCOMFORT</a:t>
            </a:r>
            <a:r>
              <a:rPr lang="en-GB" sz="1800" dirty="0">
                <a:solidFill>
                  <a:srgbClr val="A205CD"/>
                </a:solidFill>
              </a:rPr>
              <a:t>.</a:t>
            </a:r>
            <a:endParaRPr lang="en-GB" sz="1800" dirty="0"/>
          </a:p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sz="1800" b="1" i="1" dirty="0"/>
              <a:t>When organisms can’t quickly </a:t>
            </a:r>
          </a:p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en-GB" sz="1800" b="1" i="1" dirty="0"/>
              <a:t>mitigate/avoid the harmful situation, tend to the harmed body part,  etc., 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sz="1800" dirty="0"/>
              <a:t>it would be </a:t>
            </a:r>
            <a:r>
              <a:rPr lang="en-GB" sz="1800" b="1" dirty="0">
                <a:solidFill>
                  <a:srgbClr val="FF0000"/>
                </a:solidFill>
              </a:rPr>
              <a:t>MAL-ADAPTIVE</a:t>
            </a:r>
            <a:r>
              <a:rPr lang="en-GB" sz="1800" dirty="0"/>
              <a:t> for them to be </a:t>
            </a:r>
            <a:r>
              <a:rPr lang="en-GB" sz="1800" b="1" dirty="0">
                <a:solidFill>
                  <a:srgbClr val="FF0000"/>
                </a:solidFill>
              </a:rPr>
              <a:t>able easily and quickly </a:t>
            </a:r>
            <a:r>
              <a:rPr lang="en-GB" sz="1800" dirty="0"/>
              <a:t>to</a:t>
            </a:r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FF0000"/>
                </a:solidFill>
              </a:rPr>
              <a:t>DE-CAUSE</a:t>
            </a:r>
            <a:r>
              <a:rPr lang="en-GB" sz="1800" dirty="0"/>
              <a:t> THE HARM SIGNAL by inhibiting PERCEPTUAL PATHWAYS leading to it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FF0000"/>
                </a:solidFill>
              </a:rPr>
              <a:t>SUPPRESS </a:t>
            </a:r>
            <a:r>
              <a:rPr lang="en-GB" sz="1800" dirty="0"/>
              <a:t>THE HARM SIGNAL IN ITSELF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FF0000"/>
                </a:solidFill>
              </a:rPr>
              <a:t>IGNORE </a:t>
            </a:r>
            <a:r>
              <a:rPr lang="en-GB" sz="1800" dirty="0"/>
              <a:t>THE HARM SIGNAL by interfering with ITS LINKAGE TO ACTION CONTROL                                       </a:t>
            </a:r>
          </a:p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altLang="en-US" sz="1800" b="1" i="1" dirty="0"/>
              <a:t>THEREFORE: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It  is </a:t>
            </a:r>
            <a:r>
              <a:rPr lang="en-GB" altLang="en-US" sz="1800" b="1" dirty="0">
                <a:solidFill>
                  <a:srgbClr val="00B050"/>
                </a:solidFill>
              </a:rPr>
              <a:t>good for the species </a:t>
            </a:r>
            <a:r>
              <a:rPr lang="en-GB" altLang="en-US" sz="1800" dirty="0"/>
              <a:t>for evolution to make</a:t>
            </a:r>
            <a:r>
              <a:rPr lang="en-GB" altLang="en-US" sz="1800" dirty="0">
                <a:solidFill>
                  <a:srgbClr val="FF0000"/>
                </a:solidFill>
              </a:rPr>
              <a:t> ad hoc DE-CAUSING, SUPPRESSION </a:t>
            </a:r>
            <a:r>
              <a:rPr lang="en-GB" altLang="en-US" sz="1800" dirty="0"/>
              <a:t>and </a:t>
            </a:r>
            <a:r>
              <a:rPr lang="en-GB" altLang="en-US" sz="1800" dirty="0">
                <a:solidFill>
                  <a:srgbClr val="FF0000"/>
                </a:solidFill>
              </a:rPr>
              <a:t>IGNORING</a:t>
            </a:r>
            <a:r>
              <a:rPr lang="en-GB" altLang="en-US" sz="1800" dirty="0"/>
              <a:t> at least </a:t>
            </a:r>
            <a:r>
              <a:rPr lang="en-GB" altLang="en-US" sz="1800" b="1" dirty="0">
                <a:solidFill>
                  <a:srgbClr val="00B050"/>
                </a:solidFill>
              </a:rPr>
              <a:t>SOMEWHAT DIFFICULT </a:t>
            </a:r>
            <a:r>
              <a:rPr lang="en-GB" altLang="en-US" sz="1800" dirty="0"/>
              <a:t>for an individual organism to do. 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The  </a:t>
            </a:r>
            <a:r>
              <a:rPr lang="en-GB" altLang="en-US" sz="1800" b="1" dirty="0">
                <a:solidFill>
                  <a:srgbClr val="FF0000"/>
                </a:solidFill>
              </a:rPr>
              <a:t>more difficult</a:t>
            </a:r>
            <a:r>
              <a:rPr lang="en-GB" altLang="en-US" sz="1800" dirty="0">
                <a:solidFill>
                  <a:srgbClr val="FF0000"/>
                </a:solidFill>
              </a:rPr>
              <a:t> </a:t>
            </a:r>
            <a:r>
              <a:rPr lang="en-GB" altLang="en-US" sz="1800" dirty="0"/>
              <a:t>it is     for </a:t>
            </a:r>
            <a:r>
              <a:rPr lang="en-GB" altLang="en-US" sz="1800" b="1" i="1" dirty="0"/>
              <a:t>prior</a:t>
            </a:r>
            <a:r>
              <a:rPr lang="en-GB" altLang="en-US" sz="1800" dirty="0"/>
              <a:t> evolution to        </a:t>
            </a:r>
            <a:r>
              <a:rPr lang="en-GB" altLang="en-US" sz="1800" b="1" dirty="0">
                <a:solidFill>
                  <a:srgbClr val="00B050"/>
                </a:solidFill>
              </a:rPr>
              <a:t>ACHIEVE</a:t>
            </a:r>
            <a:r>
              <a:rPr lang="en-GB" altLang="en-US" sz="1800" dirty="0"/>
              <a:t> </a:t>
            </a:r>
            <a:r>
              <a:rPr lang="en-GB" altLang="en-US" sz="1800" b="1" dirty="0">
                <a:solidFill>
                  <a:srgbClr val="00B050"/>
                </a:solidFill>
              </a:rPr>
              <a:t>THAT DIFFICULTY</a:t>
            </a:r>
            <a:r>
              <a:rPr lang="en-GB" altLang="en-US" sz="1800" dirty="0"/>
              <a:t>,   and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GB" altLang="en-US" sz="1800" dirty="0"/>
              <a:t> the  </a:t>
            </a:r>
            <a:r>
              <a:rPr lang="en-GB" altLang="en-US" sz="1800" b="1" dirty="0">
                <a:solidFill>
                  <a:srgbClr val="FF0000"/>
                </a:solidFill>
              </a:rPr>
              <a:t>more difficult</a:t>
            </a:r>
            <a:r>
              <a:rPr lang="en-GB" altLang="en-US" sz="1800" dirty="0">
                <a:solidFill>
                  <a:srgbClr val="FF0000"/>
                </a:solidFill>
              </a:rPr>
              <a:t> </a:t>
            </a:r>
            <a:r>
              <a:rPr lang="en-GB" altLang="en-US" sz="1800" dirty="0"/>
              <a:t>it is     for </a:t>
            </a:r>
            <a:r>
              <a:rPr lang="en-GB" altLang="en-US" sz="1800" b="1" i="1" dirty="0"/>
              <a:t>further</a:t>
            </a:r>
            <a:r>
              <a:rPr lang="en-GB" altLang="en-US" sz="1800" dirty="0"/>
              <a:t> evolution to    </a:t>
            </a:r>
            <a:r>
              <a:rPr lang="en-GB" altLang="en-US" sz="1800" b="1" dirty="0">
                <a:solidFill>
                  <a:srgbClr val="00B050"/>
                </a:solidFill>
              </a:rPr>
              <a:t>KEEP THE DIFFICULTY</a:t>
            </a:r>
            <a:r>
              <a:rPr lang="en-GB" altLang="en-US" sz="1800" dirty="0"/>
              <a:t> (so it </a:t>
            </a:r>
            <a:r>
              <a:rPr lang="en-GB" altLang="en-US" sz="1800" b="1" dirty="0">
                <a:solidFill>
                  <a:srgbClr val="00B050"/>
                </a:solidFill>
              </a:rPr>
              <a:t>PERSISTS</a:t>
            </a:r>
            <a:r>
              <a:rPr lang="en-GB" altLang="en-US" sz="1800" dirty="0"/>
              <a:t>)</a:t>
            </a:r>
          </a:p>
          <a:p>
            <a:pPr marL="0" indent="0" eaLnBrk="1" hangingPunct="1">
              <a:spcBef>
                <a:spcPts val="500"/>
              </a:spcBef>
              <a:buNone/>
              <a:defRPr/>
            </a:pPr>
            <a:r>
              <a:rPr lang="en-GB" altLang="en-US" sz="1800" dirty="0"/>
              <a:t> the  </a:t>
            </a:r>
            <a:r>
              <a:rPr lang="en-GB" altLang="en-US" sz="1800" b="1" dirty="0">
                <a:solidFill>
                  <a:srgbClr val="FF0000"/>
                </a:solidFill>
              </a:rPr>
              <a:t>worse the situation is for the species. </a:t>
            </a:r>
          </a:p>
        </p:txBody>
      </p:sp>
    </p:spTree>
    <p:extLst>
      <p:ext uri="{BB962C8B-B14F-4D97-AF65-F5344CB8AC3E}">
        <p14:creationId xmlns:p14="http://schemas.microsoft.com/office/powerpoint/2010/main" val="37019289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The Thrust of This Talk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68796" y="764704"/>
            <a:ext cx="8606408" cy="5976664"/>
          </a:xfrm>
        </p:spPr>
        <p:txBody>
          <a:bodyPr/>
          <a:lstStyle/>
          <a:p>
            <a:pPr>
              <a:spcBef>
                <a:spcPts val="400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GB" sz="2000" b="1" dirty="0">
                <a:solidFill>
                  <a:srgbClr val="A205CD"/>
                </a:solidFill>
              </a:rPr>
              <a:t>A distinctive theory of consciousness, METADYN, 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00B050"/>
                </a:solidFill>
              </a:rPr>
              <a:t>making</a:t>
            </a:r>
            <a:r>
              <a:rPr lang="en-GB" sz="2000" b="1" dirty="0">
                <a:solidFill>
                  <a:srgbClr val="A205CD"/>
                </a:solidFill>
              </a:rPr>
              <a:t> </a:t>
            </a:r>
            <a:r>
              <a:rPr lang="en-GB" sz="2000" b="1" dirty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ad hoc SUPPRESSION (and IGNORING) of discomfort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00B050"/>
                </a:solidFill>
              </a:rPr>
              <a:t>significantly DIFFICULT</a:t>
            </a:r>
            <a:endParaRPr lang="en-GB" sz="2000" b="1" i="1" dirty="0"/>
          </a:p>
          <a:p>
            <a:pPr>
              <a:spcBef>
                <a:spcPts val="6000"/>
              </a:spcBef>
              <a:spcAft>
                <a:spcPts val="0"/>
              </a:spcAft>
              <a:buClr>
                <a:srgbClr val="00B050"/>
              </a:buClr>
              <a:buFont typeface="+mj-lt"/>
              <a:buAutoNum type="alphaUcPeriod" startAt="2"/>
            </a:pPr>
            <a:r>
              <a:rPr lang="en-GB" sz="2000" b="1" dirty="0">
                <a:solidFill>
                  <a:srgbClr val="00B050"/>
                </a:solidFill>
              </a:rPr>
              <a:t>That leads to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b="1" dirty="0">
                <a:solidFill>
                  <a:srgbClr val="00B050"/>
                </a:solidFill>
              </a:rPr>
              <a:t>evolutionary advantages for </a:t>
            </a:r>
            <a:r>
              <a:rPr lang="en-GB" sz="2000" b="1" dirty="0">
                <a:solidFill>
                  <a:srgbClr val="A205CD"/>
                </a:solidFill>
              </a:rPr>
              <a:t>conscious organisms </a:t>
            </a:r>
            <a:r>
              <a:rPr lang="en-GB" sz="2000" b="1" dirty="0">
                <a:solidFill>
                  <a:srgbClr val="00B050"/>
                </a:solidFill>
              </a:rPr>
              <a:t>over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comparable non-conscious organisms</a:t>
            </a:r>
            <a:endParaRPr lang="en-GB" sz="2000" b="1" dirty="0">
              <a:solidFill>
                <a:srgbClr val="A205CD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Calibri" panose="020F0502020204030204" pitchFamily="34" charset="0"/>
              <a:buChar char=" "/>
            </a:pPr>
            <a:r>
              <a:rPr lang="en-GB" sz="2000" dirty="0">
                <a:solidFill>
                  <a:srgbClr val="A205CD"/>
                </a:solidFill>
              </a:rPr>
              <a:t>according to METADYN</a:t>
            </a:r>
            <a:endParaRPr lang="en-GB" sz="2000" b="1" dirty="0"/>
          </a:p>
          <a:p>
            <a:pPr marL="0" indent="0">
              <a:spcBef>
                <a:spcPts val="600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-GB" sz="2000" i="1" dirty="0"/>
              <a:t>Appendix: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-GB" sz="2000" dirty="0">
                <a:solidFill>
                  <a:srgbClr val="FF0000"/>
                </a:solidFill>
              </a:rPr>
              <a:t>A somewhat troublesome special case: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simulative zombies</a:t>
            </a:r>
            <a:endParaRPr lang="en-GB" sz="1800" b="1" dirty="0">
              <a:solidFill>
                <a:srgbClr val="00B050"/>
              </a:solidFill>
            </a:endParaRPr>
          </a:p>
          <a:p>
            <a:pPr lvl="1">
              <a:spcBef>
                <a:spcPts val="8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/>
              <a:t>[This is </a:t>
            </a:r>
            <a:r>
              <a:rPr lang="en-GB" sz="1800" b="1" i="1" dirty="0"/>
              <a:t>NOT</a:t>
            </a:r>
            <a:r>
              <a:rPr lang="en-GB" sz="1800" dirty="0"/>
              <a:t> about “philosophical zombies” – see e.g. Kirk 2005.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/>
              <a:t>Simulative zombies are </a:t>
            </a:r>
            <a:r>
              <a:rPr lang="en-GB" sz="1800" b="1" i="1" dirty="0"/>
              <a:t>NOT </a:t>
            </a:r>
            <a:r>
              <a:rPr lang="en-GB" sz="1800" dirty="0"/>
              <a:t>physically identical to their conscious counterparts.]</a:t>
            </a:r>
            <a:endParaRPr lang="en-GB" sz="1600" dirty="0"/>
          </a:p>
        </p:txBody>
      </p:sp>
      <p:pic>
        <p:nvPicPr>
          <p:cNvPr id="2" name="Picture 1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8483A23D-6B2F-D54F-4A22-3458F0B3B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365104"/>
            <a:ext cx="1137276" cy="1368152"/>
          </a:xfrm>
          <a:prstGeom prst="rect">
            <a:avLst/>
          </a:prstGeom>
        </p:spPr>
      </p:pic>
      <p:pic>
        <p:nvPicPr>
          <p:cNvPr id="3" name="Picture 2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2FA3933F-889D-7012-74F6-879BBEA4A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45868"/>
            <a:ext cx="1865376" cy="1222248"/>
          </a:xfrm>
          <a:prstGeom prst="rect">
            <a:avLst/>
          </a:prstGeom>
        </p:spPr>
      </p:pic>
      <p:pic>
        <p:nvPicPr>
          <p:cNvPr id="4" name="Picture 3" descr="A green swirly pattern&#10;&#10;Description automatically generated">
            <a:extLst>
              <a:ext uri="{FF2B5EF4-FFF2-40B4-BE49-F238E27FC236}">
                <a16:creationId xmlns:a16="http://schemas.microsoft.com/office/drawing/2014/main" id="{2F64FC2E-5ECE-BF9C-A870-4F338F5DC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781014"/>
            <a:ext cx="137398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101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2952328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A205CD"/>
                </a:solidFill>
              </a:rPr>
              <a:t>OUTLINE of METADYN</a:t>
            </a:r>
          </a:p>
          <a:p>
            <a:pPr marL="1440000">
              <a:spcBef>
                <a:spcPts val="40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2022 in </a:t>
            </a:r>
            <a:r>
              <a:rPr lang="en-GB" sz="1800" b="1" i="1" dirty="0">
                <a:solidFill>
                  <a:srgbClr val="0070C0"/>
                </a:solidFill>
              </a:rPr>
              <a:t>Review of Philosophy &amp; Psychology</a:t>
            </a:r>
            <a:r>
              <a:rPr lang="en-GB" sz="1800" dirty="0">
                <a:solidFill>
                  <a:srgbClr val="0070C0"/>
                </a:solidFill>
              </a:rPr>
              <a:t>]</a:t>
            </a:r>
          </a:p>
          <a:p>
            <a:pPr marL="1440000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2020 in </a:t>
            </a:r>
            <a:r>
              <a:rPr lang="en-GB" sz="1800" b="1" i="1" dirty="0">
                <a:solidFill>
                  <a:srgbClr val="0070C0"/>
                </a:solidFill>
              </a:rPr>
              <a:t>Entropy</a:t>
            </a:r>
            <a:r>
              <a:rPr lang="en-GB" sz="1800" dirty="0">
                <a:solidFill>
                  <a:srgbClr val="0070C0"/>
                </a:solidFill>
              </a:rPr>
              <a:t>]</a:t>
            </a:r>
          </a:p>
          <a:p>
            <a:pPr marL="1440000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2014 in </a:t>
            </a:r>
            <a:r>
              <a:rPr lang="en-GB" sz="1800" b="1" i="1" dirty="0">
                <a:solidFill>
                  <a:srgbClr val="0070C0"/>
                </a:solidFill>
              </a:rPr>
              <a:t>J. Consciousness Studies 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dirty="0">
                <a:solidFill>
                  <a:srgbClr val="0070C0"/>
                </a:solidFill>
              </a:rPr>
              <a:t>for initial steps]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endParaRPr lang="en-GB" altLang="en-US" sz="3600" dirty="0">
              <a:solidFill>
                <a:srgbClr val="A205CD"/>
              </a:solidFill>
            </a:endParaRPr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DA33D9D1-5C80-CEFB-EA50-008DE318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869160"/>
            <a:ext cx="137398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7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260648"/>
            <a:ext cx="8648092" cy="6192688"/>
          </a:xfrm>
        </p:spPr>
        <p:txBody>
          <a:bodyPr/>
          <a:lstStyle/>
          <a:p>
            <a:pPr marL="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A205CD"/>
                </a:solidFill>
              </a:rPr>
              <a:t>METADYN </a:t>
            </a:r>
            <a:r>
              <a:rPr lang="en-GB" sz="1800" dirty="0"/>
              <a:t>is a </a:t>
            </a:r>
            <a:r>
              <a:rPr lang="en-GB" sz="1800" b="1" i="1" dirty="0">
                <a:solidFill>
                  <a:srgbClr val="00B0F0"/>
                </a:solidFill>
              </a:rPr>
              <a:t>causal-structure theory </a:t>
            </a:r>
            <a:r>
              <a:rPr lang="en-GB" sz="1800" dirty="0"/>
              <a:t>of consciousness </a:t>
            </a:r>
          </a:p>
          <a:p>
            <a:pPr marL="342000" indent="0" algn="r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 dirty="0"/>
              <a:t>[a notable example of such theories is IIT (Integrated Information Theory) – </a:t>
            </a:r>
            <a:r>
              <a:rPr lang="en-GB" sz="1600" dirty="0" err="1"/>
              <a:t>Oizumi</a:t>
            </a:r>
            <a:r>
              <a:rPr lang="en-GB" sz="1600" dirty="0"/>
              <a:t> </a:t>
            </a:r>
            <a:r>
              <a:rPr lang="en-GB" sz="1600" i="1" dirty="0"/>
              <a:t>et al., </a:t>
            </a:r>
            <a:r>
              <a:rPr lang="en-GB" sz="1600" dirty="0"/>
              <a:t>2014]</a:t>
            </a:r>
          </a:p>
          <a:p>
            <a:pPr marL="0" indent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A205CD"/>
                </a:solidFill>
              </a:rPr>
              <a:t>METADYN </a:t>
            </a:r>
            <a:r>
              <a:rPr lang="en-GB" sz="1800" dirty="0"/>
              <a:t>is “physicalist-plus”, proposing (with trepidation!) a new element in physics,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though not foreign to metaphysics:</a:t>
            </a:r>
          </a:p>
          <a:p>
            <a:pPr marL="72000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B0F0"/>
                </a:solidFill>
              </a:rPr>
              <a:t>causing (becoming, producing) at a basic physical level as a first-class citizen in the physical world,</a:t>
            </a:r>
          </a:p>
          <a:p>
            <a:pPr marL="72000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B050"/>
                </a:solidFill>
              </a:rPr>
              <a:t>and (hence, I claim) allowing META-CAUSINGS (higher-order </a:t>
            </a:r>
            <a:r>
              <a:rPr lang="en-GB" sz="1800" b="1" dirty="0" err="1">
                <a:solidFill>
                  <a:srgbClr val="00B050"/>
                </a:solidFill>
              </a:rPr>
              <a:t>causings</a:t>
            </a:r>
            <a:r>
              <a:rPr lang="en-GB" sz="1800" b="1" dirty="0">
                <a:solidFill>
                  <a:srgbClr val="00B050"/>
                </a:solidFill>
              </a:rPr>
              <a:t>). </a:t>
            </a:r>
            <a:endParaRPr lang="en-GB" sz="1800" dirty="0"/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/>
              <a:t>A   </a:t>
            </a:r>
            <a:r>
              <a:rPr lang="en-GB" sz="1800" b="1" dirty="0">
                <a:solidFill>
                  <a:srgbClr val="00B050"/>
                </a:solidFill>
              </a:rPr>
              <a:t>meta-causing</a:t>
            </a:r>
            <a:r>
              <a:rPr lang="en-GB" sz="1800" dirty="0"/>
              <a:t>   =   a causing where the cause or effect is itself a causing.</a:t>
            </a:r>
          </a:p>
          <a:p>
            <a:pPr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/>
              <a:t>Intuitively:   </a:t>
            </a:r>
          </a:p>
          <a:p>
            <a:pPr marL="72000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 err="1"/>
              <a:t>Causings</a:t>
            </a:r>
            <a:r>
              <a:rPr lang="en-GB" sz="1800" dirty="0"/>
              <a:t> are a sort of event,  and, like other sorts of event, </a:t>
            </a:r>
          </a:p>
          <a:p>
            <a:pPr marL="72000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/>
              <a:t>can themselves </a:t>
            </a:r>
            <a:r>
              <a:rPr lang="en-GB" sz="1800" b="1" dirty="0">
                <a:solidFill>
                  <a:srgbClr val="00B050"/>
                </a:solidFill>
              </a:rPr>
              <a:t>cause</a:t>
            </a:r>
            <a:r>
              <a:rPr lang="en-GB" sz="1800" dirty="0"/>
              <a:t> and </a:t>
            </a:r>
            <a:r>
              <a:rPr lang="en-GB" sz="1800" b="1" dirty="0">
                <a:solidFill>
                  <a:srgbClr val="00B050"/>
                </a:solidFill>
              </a:rPr>
              <a:t>be caused</a:t>
            </a:r>
            <a:r>
              <a:rPr lang="en-GB" sz="1800" dirty="0"/>
              <a:t>.    </a:t>
            </a:r>
          </a:p>
          <a:p>
            <a:pPr algn="ctr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/>
              <a:t>[The </a:t>
            </a:r>
            <a:r>
              <a:rPr lang="en-GB" sz="1800" b="1" dirty="0">
                <a:solidFill>
                  <a:srgbClr val="00B050"/>
                </a:solidFill>
              </a:rPr>
              <a:t>green</a:t>
            </a:r>
            <a:r>
              <a:rPr lang="en-GB" sz="1800" dirty="0"/>
              <a:t> causing here is the meta-causing.]</a:t>
            </a:r>
          </a:p>
          <a:p>
            <a:pPr algn="r">
              <a:spcBef>
                <a:spcPts val="3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600" dirty="0"/>
              <a:t>[Meta-causation has only sparsely appeared in the literature on causation (Kovacs 2021)]</a:t>
            </a:r>
          </a:p>
          <a:p>
            <a:pPr algn="ctr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306055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260648"/>
            <a:ext cx="3742184" cy="504056"/>
          </a:xfrm>
        </p:spPr>
        <p:txBody>
          <a:bodyPr/>
          <a:lstStyle/>
          <a:p>
            <a:pPr algn="l" eaLnBrk="1" hangingPunct="1"/>
            <a:r>
              <a:rPr lang="en-GB" altLang="en-US" sz="2400" b="1" i="1" dirty="0">
                <a:solidFill>
                  <a:srgbClr val="00B050"/>
                </a:solidFill>
              </a:rPr>
              <a:t>The Meta-Causal “Whirl”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45888"/>
            <a:ext cx="5616624" cy="2789961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A205CD"/>
                </a:solidFill>
              </a:rPr>
              <a:t>In METADYN, an episode of (non-reflective) consciousness  is a 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B050"/>
                </a:solidFill>
              </a:rPr>
              <a:t>“WHIRL” of internally-reflexive meta-causation: 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00B050"/>
                </a:solidFill>
              </a:rPr>
              <a:t>an arrangement of meta-causation 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00B050"/>
                </a:solidFill>
              </a:rPr>
              <a:t>that meta-causally affects itself …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00B050"/>
                </a:solidFill>
              </a:rPr>
              <a:t>… where that meta-causal auto-affecting 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00B050"/>
                </a:solidFill>
              </a:rPr>
              <a:t>is itself part of that same arrangement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4083447A-11E4-A6C0-BE1E-9F11A30C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84784"/>
            <a:ext cx="2160240" cy="21510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C6F90E8-6497-D41F-6ED7-30E9E29A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675448"/>
            <a:ext cx="8964488" cy="139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[METADYN has fundamental advantages over IIT, though sharing some motivations]</a:t>
            </a:r>
          </a:p>
          <a:p>
            <a:pPr marL="108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[Resonates with consciousness involving </a:t>
            </a:r>
            <a:r>
              <a:rPr lang="en-GB" altLang="en-US" sz="1600" b="1" i="1" dirty="0"/>
              <a:t>self-relating relations -- </a:t>
            </a:r>
            <a:r>
              <a:rPr lang="en-GB" altLang="en-US" sz="1600" dirty="0"/>
              <a:t>see </a:t>
            </a:r>
            <a:r>
              <a:rPr lang="en-GB" altLang="en-US" sz="1600" dirty="0" err="1"/>
              <a:t>Textor</a:t>
            </a:r>
            <a:r>
              <a:rPr lang="en-GB" altLang="en-US" sz="1600" dirty="0"/>
              <a:t> 2017 for discussion. See also comment on </a:t>
            </a:r>
            <a:r>
              <a:rPr lang="en-GB" altLang="en-US" sz="1600" dirty="0" err="1"/>
              <a:t>Kirkegaard</a:t>
            </a:r>
            <a:r>
              <a:rPr lang="en-GB" altLang="en-US" sz="1600" dirty="0"/>
              <a:t> in Barnden 2022]</a:t>
            </a:r>
          </a:p>
          <a:p>
            <a:pPr marL="108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[Notion of a “whirl” is borrowed from Galen Strawson 2017: Ch.8)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7523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64097" y="1196752"/>
            <a:ext cx="8712968" cy="5184576"/>
          </a:xfrm>
        </p:spPr>
        <p:txBody>
          <a:bodyPr/>
          <a:lstStyle/>
          <a:p>
            <a:pPr eaLnBrk="1" hangingPunct="1">
              <a:spcBef>
                <a:spcPts val="6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0070C0"/>
                </a:solidFill>
              </a:rPr>
              <a:t>META-CAUSAL AUTO-SUSTENANCE PRESSURE in the whirl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The meta-causal whirl contains meta-causation that tends normally to sustain the whirl through time </a:t>
            </a:r>
          </a:p>
          <a:p>
            <a:pPr algn="r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olidFill>
                  <a:srgbClr val="0070C0"/>
                </a:solidFill>
              </a:rPr>
              <a:t>[Barnden 2020, also 2022] </a:t>
            </a:r>
          </a:p>
          <a:p>
            <a:pPr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</a:rPr>
              <a:t>though the whirl can naturally go to sleep, etc..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09703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33277</TotalTime>
  <Words>3097</Words>
  <Application>Microsoft Office PowerPoint</Application>
  <PresentationFormat>On-screen Show (4:3)</PresentationFormat>
  <Paragraphs>252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Theme</vt:lpstr>
      <vt:lpstr>The Meta-Causal Theory of Phenomenal Consciousness: Evolutionary Adaptiveness despite Simulative Zombies (( Work-in-Evolutionary-i.e.-Slow-Progress! ))  </vt:lpstr>
      <vt:lpstr>Context for the Talk</vt:lpstr>
      <vt:lpstr>Importance of Discomfort</vt:lpstr>
      <vt:lpstr>PowerPoint Presentation</vt:lpstr>
      <vt:lpstr>The Thrust of This Talk</vt:lpstr>
      <vt:lpstr>PowerPoint Presentation</vt:lpstr>
      <vt:lpstr>PowerPoint Presentation</vt:lpstr>
      <vt:lpstr>The Meta-Causal “Whirl”</vt:lpstr>
      <vt:lpstr>PowerPoint Presentation</vt:lpstr>
      <vt:lpstr>METADYN: Non-Reflective Basis</vt:lpstr>
      <vt:lpstr>PowerPoint Presentation</vt:lpstr>
      <vt:lpstr>PowerPoint Presentation</vt:lpstr>
      <vt:lpstr>PowerPoint Presentation</vt:lpstr>
      <vt:lpstr>PowerPoint Presentation</vt:lpstr>
      <vt:lpstr>Difficulty of SUPPRESSING Discomfort under METADYN:  A Paradox</vt:lpstr>
      <vt:lpstr>Evolutionary Advantage over the Non-Conscious Case</vt:lpstr>
      <vt:lpstr>PowerPoint Presentation</vt:lpstr>
      <vt:lpstr>Some Conclusions (Before Appendix)</vt:lpstr>
      <vt:lpstr>PowerPoint Presentation</vt:lpstr>
      <vt:lpstr>Non-Conscious Simulation of Consciousness</vt:lpstr>
      <vt:lpstr>PowerPoint Presentation</vt:lpstr>
      <vt:lpstr>PowerPoint Presentation</vt:lpstr>
      <vt:lpstr>PowerPoint Presentation</vt:lpstr>
      <vt:lpstr>NATURAL case: Poor Evolutionary Prospects (?)</vt:lpstr>
      <vt:lpstr>Conclusion on Simulative Zombies</vt:lpstr>
      <vt:lpstr>PowerPoint Presentation</vt:lpstr>
      <vt:lpstr>References</vt:lpstr>
      <vt:lpstr>References, contd</vt:lpstr>
      <vt:lpstr>References, contd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Natural Language Processing:</dc:title>
  <dc:creator>School of Computer Science</dc:creator>
  <cp:lastModifiedBy>Saskia Barnden</cp:lastModifiedBy>
  <cp:revision>6247</cp:revision>
  <cp:lastPrinted>2022-08-12T08:42:21Z</cp:lastPrinted>
  <dcterms:created xsi:type="dcterms:W3CDTF">2004-04-07T10:56:43Z</dcterms:created>
  <dcterms:modified xsi:type="dcterms:W3CDTF">2023-12-05T16:04:24Z</dcterms:modified>
</cp:coreProperties>
</file>