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3" r:id="rId1"/>
  </p:sldMasterIdLst>
  <p:notesMasterIdLst>
    <p:notesMasterId r:id="rId29"/>
  </p:notesMasterIdLst>
  <p:handoutMasterIdLst>
    <p:handoutMasterId r:id="rId30"/>
  </p:handoutMasterIdLst>
  <p:sldIdLst>
    <p:sldId id="1202" r:id="rId2"/>
    <p:sldId id="1601" r:id="rId3"/>
    <p:sldId id="1815" r:id="rId4"/>
    <p:sldId id="1797" r:id="rId5"/>
    <p:sldId id="1810" r:id="rId6"/>
    <p:sldId id="1762" r:id="rId7"/>
    <p:sldId id="1801" r:id="rId8"/>
    <p:sldId id="1802" r:id="rId9"/>
    <p:sldId id="1757" r:id="rId10"/>
    <p:sldId id="1781" r:id="rId11"/>
    <p:sldId id="1782" r:id="rId12"/>
    <p:sldId id="1783" r:id="rId13"/>
    <p:sldId id="1811" r:id="rId14"/>
    <p:sldId id="1729" r:id="rId15"/>
    <p:sldId id="1813" r:id="rId16"/>
    <p:sldId id="1788" r:id="rId17"/>
    <p:sldId id="1700" r:id="rId18"/>
    <p:sldId id="1806" r:id="rId19"/>
    <p:sldId id="1646" r:id="rId20"/>
    <p:sldId id="1808" r:id="rId21"/>
    <p:sldId id="1807" r:id="rId22"/>
    <p:sldId id="1746" r:id="rId23"/>
    <p:sldId id="1505" r:id="rId24"/>
    <p:sldId id="1669" r:id="rId25"/>
    <p:sldId id="1671" r:id="rId26"/>
    <p:sldId id="1672" r:id="rId27"/>
    <p:sldId id="1751" r:id="rId28"/>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2FA"/>
    <a:srgbClr val="984807"/>
    <a:srgbClr val="FEE000"/>
    <a:srgbClr val="E0FE00"/>
    <a:srgbClr val="E0FEFF"/>
    <a:srgbClr val="00B0F0"/>
    <a:srgbClr val="43CEFF"/>
    <a:srgbClr val="DD6CFB"/>
    <a:srgbClr val="FAC058"/>
    <a:srgbClr val="FD83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378" autoAdjust="0"/>
    <p:restoredTop sz="91346" autoAdjust="0"/>
  </p:normalViewPr>
  <p:slideViewPr>
    <p:cSldViewPr>
      <p:cViewPr varScale="1">
        <p:scale>
          <a:sx n="71" d="100"/>
          <a:sy n="71" d="100"/>
        </p:scale>
        <p:origin x="1704" y="67"/>
      </p:cViewPr>
      <p:guideLst>
        <p:guide orient="horz" pos="2352"/>
        <p:guide pos="2832"/>
      </p:guideLst>
    </p:cSldViewPr>
  </p:slideViewPr>
  <p:outlineViewPr>
    <p:cViewPr>
      <p:scale>
        <a:sx n="33" d="100"/>
        <a:sy n="33" d="100"/>
      </p:scale>
      <p:origin x="0" y="-17678"/>
    </p:cViewPr>
  </p:outlineViewPr>
  <p:notesTextViewPr>
    <p:cViewPr>
      <p:scale>
        <a:sx n="100" d="100"/>
        <a:sy n="100" d="100"/>
      </p:scale>
      <p:origin x="0" y="0"/>
    </p:cViewPr>
  </p:notesTextViewPr>
  <p:sorterViewPr>
    <p:cViewPr varScale="1">
      <p:scale>
        <a:sx n="1" d="1"/>
        <a:sy n="1" d="1"/>
      </p:scale>
      <p:origin x="0" y="-63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kia Barnden" userId="25b15a6f771d4d60" providerId="LiveId" clId="{58ED04F6-D104-4732-8099-E823D5CEA95A}"/>
    <pc:docChg chg="delSld">
      <pc:chgData name="Saskia Barnden" userId="25b15a6f771d4d60" providerId="LiveId" clId="{58ED04F6-D104-4732-8099-E823D5CEA95A}" dt="2024-10-28T12:00:49.194" v="0" actId="47"/>
      <pc:docMkLst>
        <pc:docMk/>
      </pc:docMkLst>
      <pc:sldChg chg="del">
        <pc:chgData name="Saskia Barnden" userId="25b15a6f771d4d60" providerId="LiveId" clId="{58ED04F6-D104-4732-8099-E823D5CEA95A}" dt="2024-10-28T12:00:49.194" v="0" actId="47"/>
        <pc:sldMkLst>
          <pc:docMk/>
          <pc:sldMk cId="4201198920" sldId="1561"/>
        </pc:sldMkLst>
      </pc:sldChg>
      <pc:sldChg chg="del">
        <pc:chgData name="Saskia Barnden" userId="25b15a6f771d4d60" providerId="LiveId" clId="{58ED04F6-D104-4732-8099-E823D5CEA95A}" dt="2024-10-28T12:00:49.194" v="0" actId="47"/>
        <pc:sldMkLst>
          <pc:docMk/>
          <pc:sldMk cId="92175520" sldId="1640"/>
        </pc:sldMkLst>
      </pc:sldChg>
      <pc:sldChg chg="del">
        <pc:chgData name="Saskia Barnden" userId="25b15a6f771d4d60" providerId="LiveId" clId="{58ED04F6-D104-4732-8099-E823D5CEA95A}" dt="2024-10-28T12:00:49.194" v="0" actId="47"/>
        <pc:sldMkLst>
          <pc:docMk/>
          <pc:sldMk cId="757454403" sldId="1683"/>
        </pc:sldMkLst>
      </pc:sldChg>
      <pc:sldChg chg="del">
        <pc:chgData name="Saskia Barnden" userId="25b15a6f771d4d60" providerId="LiveId" clId="{58ED04F6-D104-4732-8099-E823D5CEA95A}" dt="2024-10-28T12:00:49.194" v="0" actId="47"/>
        <pc:sldMkLst>
          <pc:docMk/>
          <pc:sldMk cId="570841271" sldId="1688"/>
        </pc:sldMkLst>
      </pc:sldChg>
      <pc:sldChg chg="del">
        <pc:chgData name="Saskia Barnden" userId="25b15a6f771d4d60" providerId="LiveId" clId="{58ED04F6-D104-4732-8099-E823D5CEA95A}" dt="2024-10-28T12:00:49.194" v="0" actId="47"/>
        <pc:sldMkLst>
          <pc:docMk/>
          <pc:sldMk cId="2694077942" sldId="1692"/>
        </pc:sldMkLst>
      </pc:sldChg>
      <pc:sldChg chg="del">
        <pc:chgData name="Saskia Barnden" userId="25b15a6f771d4d60" providerId="LiveId" clId="{58ED04F6-D104-4732-8099-E823D5CEA95A}" dt="2024-10-28T12:00:49.194" v="0" actId="47"/>
        <pc:sldMkLst>
          <pc:docMk/>
          <pc:sldMk cId="1613423342" sldId="1693"/>
        </pc:sldMkLst>
      </pc:sldChg>
      <pc:sldChg chg="del">
        <pc:chgData name="Saskia Barnden" userId="25b15a6f771d4d60" providerId="LiveId" clId="{58ED04F6-D104-4732-8099-E823D5CEA95A}" dt="2024-10-28T12:00:49.194" v="0" actId="47"/>
        <pc:sldMkLst>
          <pc:docMk/>
          <pc:sldMk cId="3173429199" sldId="1694"/>
        </pc:sldMkLst>
      </pc:sldChg>
      <pc:sldChg chg="del">
        <pc:chgData name="Saskia Barnden" userId="25b15a6f771d4d60" providerId="LiveId" clId="{58ED04F6-D104-4732-8099-E823D5CEA95A}" dt="2024-10-28T12:00:49.194" v="0" actId="47"/>
        <pc:sldMkLst>
          <pc:docMk/>
          <pc:sldMk cId="1463448301" sldId="1696"/>
        </pc:sldMkLst>
      </pc:sldChg>
      <pc:sldChg chg="del">
        <pc:chgData name="Saskia Barnden" userId="25b15a6f771d4d60" providerId="LiveId" clId="{58ED04F6-D104-4732-8099-E823D5CEA95A}" dt="2024-10-28T12:00:49.194" v="0" actId="47"/>
        <pc:sldMkLst>
          <pc:docMk/>
          <pc:sldMk cId="385116660" sldId="1707"/>
        </pc:sldMkLst>
      </pc:sldChg>
      <pc:sldChg chg="del">
        <pc:chgData name="Saskia Barnden" userId="25b15a6f771d4d60" providerId="LiveId" clId="{58ED04F6-D104-4732-8099-E823D5CEA95A}" dt="2024-10-28T12:00:49.194" v="0" actId="47"/>
        <pc:sldMkLst>
          <pc:docMk/>
          <pc:sldMk cId="788793874" sldId="1708"/>
        </pc:sldMkLst>
      </pc:sldChg>
      <pc:sldChg chg="del">
        <pc:chgData name="Saskia Barnden" userId="25b15a6f771d4d60" providerId="LiveId" clId="{58ED04F6-D104-4732-8099-E823D5CEA95A}" dt="2024-10-28T12:00:49.194" v="0" actId="47"/>
        <pc:sldMkLst>
          <pc:docMk/>
          <pc:sldMk cId="140034474" sldId="1731"/>
        </pc:sldMkLst>
      </pc:sldChg>
      <pc:sldChg chg="del">
        <pc:chgData name="Saskia Barnden" userId="25b15a6f771d4d60" providerId="LiveId" clId="{58ED04F6-D104-4732-8099-E823D5CEA95A}" dt="2024-10-28T12:00:49.194" v="0" actId="47"/>
        <pc:sldMkLst>
          <pc:docMk/>
          <pc:sldMk cId="1789769994" sldId="1732"/>
        </pc:sldMkLst>
      </pc:sldChg>
      <pc:sldChg chg="del">
        <pc:chgData name="Saskia Barnden" userId="25b15a6f771d4d60" providerId="LiveId" clId="{58ED04F6-D104-4732-8099-E823D5CEA95A}" dt="2024-10-28T12:00:49.194" v="0" actId="47"/>
        <pc:sldMkLst>
          <pc:docMk/>
          <pc:sldMk cId="1425307631" sldId="1733"/>
        </pc:sldMkLst>
      </pc:sldChg>
      <pc:sldChg chg="del">
        <pc:chgData name="Saskia Barnden" userId="25b15a6f771d4d60" providerId="LiveId" clId="{58ED04F6-D104-4732-8099-E823D5CEA95A}" dt="2024-10-28T12:00:49.194" v="0" actId="47"/>
        <pc:sldMkLst>
          <pc:docMk/>
          <pc:sldMk cId="1501934486" sldId="1735"/>
        </pc:sldMkLst>
      </pc:sldChg>
      <pc:sldChg chg="del">
        <pc:chgData name="Saskia Barnden" userId="25b15a6f771d4d60" providerId="LiveId" clId="{58ED04F6-D104-4732-8099-E823D5CEA95A}" dt="2024-10-28T12:00:49.194" v="0" actId="47"/>
        <pc:sldMkLst>
          <pc:docMk/>
          <pc:sldMk cId="555068195" sldId="1745"/>
        </pc:sldMkLst>
      </pc:sldChg>
      <pc:sldChg chg="del">
        <pc:chgData name="Saskia Barnden" userId="25b15a6f771d4d60" providerId="LiveId" clId="{58ED04F6-D104-4732-8099-E823D5CEA95A}" dt="2024-10-28T12:00:49.194" v="0" actId="47"/>
        <pc:sldMkLst>
          <pc:docMk/>
          <pc:sldMk cId="1022102729" sldId="1753"/>
        </pc:sldMkLst>
      </pc:sldChg>
      <pc:sldChg chg="del">
        <pc:chgData name="Saskia Barnden" userId="25b15a6f771d4d60" providerId="LiveId" clId="{58ED04F6-D104-4732-8099-E823D5CEA95A}" dt="2024-10-28T12:00:49.194" v="0" actId="47"/>
        <pc:sldMkLst>
          <pc:docMk/>
          <pc:sldMk cId="4277731695" sldId="1758"/>
        </pc:sldMkLst>
      </pc:sldChg>
      <pc:sldChg chg="del">
        <pc:chgData name="Saskia Barnden" userId="25b15a6f771d4d60" providerId="LiveId" clId="{58ED04F6-D104-4732-8099-E823D5CEA95A}" dt="2024-10-28T12:00:49.194" v="0" actId="47"/>
        <pc:sldMkLst>
          <pc:docMk/>
          <pc:sldMk cId="1146967971" sldId="1773"/>
        </pc:sldMkLst>
      </pc:sldChg>
      <pc:sldChg chg="del">
        <pc:chgData name="Saskia Barnden" userId="25b15a6f771d4d60" providerId="LiveId" clId="{58ED04F6-D104-4732-8099-E823D5CEA95A}" dt="2024-10-28T12:00:49.194" v="0" actId="47"/>
        <pc:sldMkLst>
          <pc:docMk/>
          <pc:sldMk cId="1476337409" sldId="1774"/>
        </pc:sldMkLst>
      </pc:sldChg>
      <pc:sldChg chg="del">
        <pc:chgData name="Saskia Barnden" userId="25b15a6f771d4d60" providerId="LiveId" clId="{58ED04F6-D104-4732-8099-E823D5CEA95A}" dt="2024-10-28T12:00:49.194" v="0" actId="47"/>
        <pc:sldMkLst>
          <pc:docMk/>
          <pc:sldMk cId="2977438305" sldId="1778"/>
        </pc:sldMkLst>
      </pc:sldChg>
      <pc:sldChg chg="del">
        <pc:chgData name="Saskia Barnden" userId="25b15a6f771d4d60" providerId="LiveId" clId="{58ED04F6-D104-4732-8099-E823D5CEA95A}" dt="2024-10-28T12:00:49.194" v="0" actId="47"/>
        <pc:sldMkLst>
          <pc:docMk/>
          <pc:sldMk cId="2493594681" sldId="1779"/>
        </pc:sldMkLst>
      </pc:sldChg>
      <pc:sldChg chg="del">
        <pc:chgData name="Saskia Barnden" userId="25b15a6f771d4d60" providerId="LiveId" clId="{58ED04F6-D104-4732-8099-E823D5CEA95A}" dt="2024-10-28T12:00:49.194" v="0" actId="47"/>
        <pc:sldMkLst>
          <pc:docMk/>
          <pc:sldMk cId="4167590410" sldId="1780"/>
        </pc:sldMkLst>
      </pc:sldChg>
      <pc:sldChg chg="del">
        <pc:chgData name="Saskia Barnden" userId="25b15a6f771d4d60" providerId="LiveId" clId="{58ED04F6-D104-4732-8099-E823D5CEA95A}" dt="2024-10-28T12:00:49.194" v="0" actId="47"/>
        <pc:sldMkLst>
          <pc:docMk/>
          <pc:sldMk cId="999578449" sldId="1785"/>
        </pc:sldMkLst>
      </pc:sldChg>
      <pc:sldChg chg="del">
        <pc:chgData name="Saskia Barnden" userId="25b15a6f771d4d60" providerId="LiveId" clId="{58ED04F6-D104-4732-8099-E823D5CEA95A}" dt="2024-10-28T12:00:49.194" v="0" actId="47"/>
        <pc:sldMkLst>
          <pc:docMk/>
          <pc:sldMk cId="3297992633" sldId="1786"/>
        </pc:sldMkLst>
      </pc:sldChg>
      <pc:sldChg chg="del">
        <pc:chgData name="Saskia Barnden" userId="25b15a6f771d4d60" providerId="LiveId" clId="{58ED04F6-D104-4732-8099-E823D5CEA95A}" dt="2024-10-28T12:00:49.194" v="0" actId="47"/>
        <pc:sldMkLst>
          <pc:docMk/>
          <pc:sldMk cId="2449154718" sldId="1789"/>
        </pc:sldMkLst>
      </pc:sldChg>
      <pc:sldChg chg="del">
        <pc:chgData name="Saskia Barnden" userId="25b15a6f771d4d60" providerId="LiveId" clId="{58ED04F6-D104-4732-8099-E823D5CEA95A}" dt="2024-10-28T12:00:49.194" v="0" actId="47"/>
        <pc:sldMkLst>
          <pc:docMk/>
          <pc:sldMk cId="4241597050" sldId="1793"/>
        </pc:sldMkLst>
      </pc:sldChg>
      <pc:sldChg chg="del">
        <pc:chgData name="Saskia Barnden" userId="25b15a6f771d4d60" providerId="LiveId" clId="{58ED04F6-D104-4732-8099-E823D5CEA95A}" dt="2024-10-28T12:00:49.194" v="0" actId="47"/>
        <pc:sldMkLst>
          <pc:docMk/>
          <pc:sldMk cId="291410860" sldId="1795"/>
        </pc:sldMkLst>
      </pc:sldChg>
      <pc:sldChg chg="del">
        <pc:chgData name="Saskia Barnden" userId="25b15a6f771d4d60" providerId="LiveId" clId="{58ED04F6-D104-4732-8099-E823D5CEA95A}" dt="2024-10-28T12:00:49.194" v="0" actId="47"/>
        <pc:sldMkLst>
          <pc:docMk/>
          <pc:sldMk cId="1747297062" sldId="1796"/>
        </pc:sldMkLst>
      </pc:sldChg>
      <pc:sldChg chg="del">
        <pc:chgData name="Saskia Barnden" userId="25b15a6f771d4d60" providerId="LiveId" clId="{58ED04F6-D104-4732-8099-E823D5CEA95A}" dt="2024-10-28T12:00:49.194" v="0" actId="47"/>
        <pc:sldMkLst>
          <pc:docMk/>
          <pc:sldMk cId="2211771021" sldId="1803"/>
        </pc:sldMkLst>
      </pc:sldChg>
      <pc:sldChg chg="del">
        <pc:chgData name="Saskia Barnden" userId="25b15a6f771d4d60" providerId="LiveId" clId="{58ED04F6-D104-4732-8099-E823D5CEA95A}" dt="2024-10-28T12:00:49.194" v="0" actId="47"/>
        <pc:sldMkLst>
          <pc:docMk/>
          <pc:sldMk cId="2871833239" sldId="1804"/>
        </pc:sldMkLst>
      </pc:sldChg>
      <pc:sldChg chg="del">
        <pc:chgData name="Saskia Barnden" userId="25b15a6f771d4d60" providerId="LiveId" clId="{58ED04F6-D104-4732-8099-E823D5CEA95A}" dt="2024-10-28T12:00:49.194" v="0" actId="47"/>
        <pc:sldMkLst>
          <pc:docMk/>
          <pc:sldMk cId="3104745255" sldId="1805"/>
        </pc:sldMkLst>
      </pc:sldChg>
      <pc:sldChg chg="del">
        <pc:chgData name="Saskia Barnden" userId="25b15a6f771d4d60" providerId="LiveId" clId="{58ED04F6-D104-4732-8099-E823D5CEA95A}" dt="2024-10-28T12:00:49.194" v="0" actId="47"/>
        <pc:sldMkLst>
          <pc:docMk/>
          <pc:sldMk cId="1783452942" sldId="1812"/>
        </pc:sldMkLst>
      </pc:sldChg>
      <pc:sldChg chg="del">
        <pc:chgData name="Saskia Barnden" userId="25b15a6f771d4d60" providerId="LiveId" clId="{58ED04F6-D104-4732-8099-E823D5CEA95A}" dt="2024-10-28T12:00:49.194" v="0" actId="47"/>
        <pc:sldMkLst>
          <pc:docMk/>
          <pc:sldMk cId="3008399328" sldId="1814"/>
        </pc:sldMkLst>
      </pc:sldChg>
    </pc:docChg>
  </pc:docChgLst>
  <pc:docChgLst>
    <pc:chgData name="Saskia Barnden" userId="25b15a6f771d4d60" providerId="LiveId" clId="{848757E6-E863-451D-A814-C9F68D9E727E}"/>
    <pc:docChg chg="undo custSel addSld delSld modSld sldOrd">
      <pc:chgData name="Saskia Barnden" userId="25b15a6f771d4d60" providerId="LiveId" clId="{848757E6-E863-451D-A814-C9F68D9E727E}" dt="2023-12-01T11:41:28.380" v="81248" actId="207"/>
      <pc:docMkLst>
        <pc:docMk/>
      </pc:docMkLst>
      <pc:sldChg chg="modSp mod">
        <pc:chgData name="Saskia Barnden" userId="25b15a6f771d4d60" providerId="LiveId" clId="{848757E6-E863-451D-A814-C9F68D9E727E}" dt="2023-11-28T15:15:49.098" v="72751" actId="20577"/>
        <pc:sldMkLst>
          <pc:docMk/>
          <pc:sldMk cId="3332060522" sldId="1202"/>
        </pc:sldMkLst>
        <pc:spChg chg="mod">
          <ac:chgData name="Saskia Barnden" userId="25b15a6f771d4d60" providerId="LiveId" clId="{848757E6-E863-451D-A814-C9F68D9E727E}" dt="2023-11-28T15:15:49.098" v="72751" actId="20577"/>
          <ac:spMkLst>
            <pc:docMk/>
            <pc:sldMk cId="3332060522" sldId="1202"/>
            <ac:spMk id="2050" creationId="{00000000-0000-0000-0000-000000000000}"/>
          </ac:spMkLst>
        </pc:spChg>
        <pc:spChg chg="mod">
          <ac:chgData name="Saskia Barnden" userId="25b15a6f771d4d60" providerId="LiveId" clId="{848757E6-E863-451D-A814-C9F68D9E727E}" dt="2023-11-16T17:46:32.156" v="18649" actId="403"/>
          <ac:spMkLst>
            <pc:docMk/>
            <pc:sldMk cId="3332060522" sldId="1202"/>
            <ac:spMk id="2051" creationId="{00000000-0000-0000-0000-000000000000}"/>
          </ac:spMkLst>
        </pc:spChg>
      </pc:sldChg>
      <pc:sldChg chg="modSp del mod">
        <pc:chgData name="Saskia Barnden" userId="25b15a6f771d4d60" providerId="LiveId" clId="{848757E6-E863-451D-A814-C9F68D9E727E}" dt="2023-11-30T13:17:35.033" v="78521" actId="47"/>
        <pc:sldMkLst>
          <pc:docMk/>
          <pc:sldMk cId="2300501975" sldId="1356"/>
        </pc:sldMkLst>
        <pc:spChg chg="mod">
          <ac:chgData name="Saskia Barnden" userId="25b15a6f771d4d60" providerId="LiveId" clId="{848757E6-E863-451D-A814-C9F68D9E727E}" dt="2023-11-15T09:51:44.982" v="1596" actId="20577"/>
          <ac:spMkLst>
            <pc:docMk/>
            <pc:sldMk cId="2300501975" sldId="1356"/>
            <ac:spMk id="24578" creationId="{00000000-0000-0000-0000-000000000000}"/>
          </ac:spMkLst>
        </pc:spChg>
      </pc:sldChg>
      <pc:sldChg chg="add del">
        <pc:chgData name="Saskia Barnden" userId="25b15a6f771d4d60" providerId="LiveId" clId="{848757E6-E863-451D-A814-C9F68D9E727E}" dt="2023-11-28T16:30:40.451" v="74228" actId="47"/>
        <pc:sldMkLst>
          <pc:docMk/>
          <pc:sldMk cId="1362361544" sldId="1357"/>
        </pc:sldMkLst>
      </pc:sldChg>
      <pc:sldChg chg="modSp del mod">
        <pc:chgData name="Saskia Barnden" userId="25b15a6f771d4d60" providerId="LiveId" clId="{848757E6-E863-451D-A814-C9F68D9E727E}" dt="2023-11-21T15:07:52.136" v="38895" actId="2696"/>
        <pc:sldMkLst>
          <pc:docMk/>
          <pc:sldMk cId="4048516489" sldId="1357"/>
        </pc:sldMkLst>
        <pc:spChg chg="mod">
          <ac:chgData name="Saskia Barnden" userId="25b15a6f771d4d60" providerId="LiveId" clId="{848757E6-E863-451D-A814-C9F68D9E727E}" dt="2023-11-21T15:04:58.429" v="38875"/>
          <ac:spMkLst>
            <pc:docMk/>
            <pc:sldMk cId="4048516489" sldId="1357"/>
            <ac:spMk id="18434" creationId="{00000000-0000-0000-0000-000000000000}"/>
          </ac:spMkLst>
        </pc:spChg>
        <pc:spChg chg="mod">
          <ac:chgData name="Saskia Barnden" userId="25b15a6f771d4d60" providerId="LiveId" clId="{848757E6-E863-451D-A814-C9F68D9E727E}" dt="2023-11-13T12:32:12.742" v="1567" actId="6549"/>
          <ac:spMkLst>
            <pc:docMk/>
            <pc:sldMk cId="4048516489" sldId="1357"/>
            <ac:spMk id="19459" creationId="{00000000-0000-0000-0000-000000000000}"/>
          </ac:spMkLst>
        </pc:spChg>
      </pc:sldChg>
      <pc:sldChg chg="modSp del mod">
        <pc:chgData name="Saskia Barnden" userId="25b15a6f771d4d60" providerId="LiveId" clId="{848757E6-E863-451D-A814-C9F68D9E727E}" dt="2023-11-30T13:17:35.033" v="78521" actId="47"/>
        <pc:sldMkLst>
          <pc:docMk/>
          <pc:sldMk cId="4159601648" sldId="1417"/>
        </pc:sldMkLst>
        <pc:spChg chg="mod">
          <ac:chgData name="Saskia Barnden" userId="25b15a6f771d4d60" providerId="LiveId" clId="{848757E6-E863-451D-A814-C9F68D9E727E}" dt="2023-11-15T09:51:32.663" v="1585" actId="20577"/>
          <ac:spMkLst>
            <pc:docMk/>
            <pc:sldMk cId="4159601648" sldId="1417"/>
            <ac:spMk id="23554" creationId="{00000000-0000-0000-0000-000000000000}"/>
          </ac:spMkLst>
        </pc:spChg>
      </pc:sldChg>
      <pc:sldChg chg="add del">
        <pc:chgData name="Saskia Barnden" userId="25b15a6f771d4d60" providerId="LiveId" clId="{848757E6-E863-451D-A814-C9F68D9E727E}" dt="2023-11-21T15:07:24.688" v="38894" actId="47"/>
        <pc:sldMkLst>
          <pc:docMk/>
          <pc:sldMk cId="2520806977" sldId="1422"/>
        </pc:sldMkLst>
      </pc:sldChg>
      <pc:sldChg chg="del">
        <pc:chgData name="Saskia Barnden" userId="25b15a6f771d4d60" providerId="LiveId" clId="{848757E6-E863-451D-A814-C9F68D9E727E}" dt="2023-11-13T11:54:10.087" v="358" actId="2696"/>
        <pc:sldMkLst>
          <pc:docMk/>
          <pc:sldMk cId="2805346411" sldId="1422"/>
        </pc:sldMkLst>
      </pc:sldChg>
      <pc:sldChg chg="modSp add del setBg">
        <pc:chgData name="Saskia Barnden" userId="25b15a6f771d4d60" providerId="LiveId" clId="{848757E6-E863-451D-A814-C9F68D9E727E}" dt="2023-11-21T15:07:24.688" v="38894" actId="47"/>
        <pc:sldMkLst>
          <pc:docMk/>
          <pc:sldMk cId="99606417" sldId="1427"/>
        </pc:sldMkLst>
        <pc:spChg chg="mod">
          <ac:chgData name="Saskia Barnden" userId="25b15a6f771d4d60" providerId="LiveId" clId="{848757E6-E863-451D-A814-C9F68D9E727E}" dt="2023-11-21T15:04:58.429" v="38875"/>
          <ac:spMkLst>
            <pc:docMk/>
            <pc:sldMk cId="99606417" sldId="1427"/>
            <ac:spMk id="29" creationId="{00000000-0000-0000-0000-000000000000}"/>
          </ac:spMkLst>
        </pc:spChg>
      </pc:sldChg>
      <pc:sldChg chg="delSp modSp del mod">
        <pc:chgData name="Saskia Barnden" userId="25b15a6f771d4d60" providerId="LiveId" clId="{848757E6-E863-451D-A814-C9F68D9E727E}" dt="2023-11-16T17:49:37.239" v="18665" actId="2696"/>
        <pc:sldMkLst>
          <pc:docMk/>
          <pc:sldMk cId="1505139435" sldId="1427"/>
        </pc:sldMkLst>
        <pc:spChg chg="del">
          <ac:chgData name="Saskia Barnden" userId="25b15a6f771d4d60" providerId="LiveId" clId="{848757E6-E863-451D-A814-C9F68D9E727E}" dt="2023-11-13T11:45:50.721" v="243" actId="478"/>
          <ac:spMkLst>
            <pc:docMk/>
            <pc:sldMk cId="1505139435" sldId="1427"/>
            <ac:spMk id="21" creationId="{00000000-0000-0000-0000-000000000000}"/>
          </ac:spMkLst>
        </pc:spChg>
        <pc:spChg chg="mod">
          <ac:chgData name="Saskia Barnden" userId="25b15a6f771d4d60" providerId="LiveId" clId="{848757E6-E863-451D-A814-C9F68D9E727E}" dt="2023-11-13T11:44:57.340" v="242"/>
          <ac:spMkLst>
            <pc:docMk/>
            <pc:sldMk cId="1505139435" sldId="1427"/>
            <ac:spMk id="23" creationId="{00000000-0000-0000-0000-000000000000}"/>
          </ac:spMkLst>
        </pc:spChg>
        <pc:spChg chg="mod">
          <ac:chgData name="Saskia Barnden" userId="25b15a6f771d4d60" providerId="LiveId" clId="{848757E6-E863-451D-A814-C9F68D9E727E}" dt="2023-11-13T11:46:19.639" v="254" actId="20577"/>
          <ac:spMkLst>
            <pc:docMk/>
            <pc:sldMk cId="1505139435" sldId="1427"/>
            <ac:spMk id="29" creationId="{00000000-0000-0000-0000-000000000000}"/>
          </ac:spMkLst>
        </pc:spChg>
      </pc:sldChg>
      <pc:sldChg chg="addSp delSp modSp del mod">
        <pc:chgData name="Saskia Barnden" userId="25b15a6f771d4d60" providerId="LiveId" clId="{848757E6-E863-451D-A814-C9F68D9E727E}" dt="2023-11-28T12:59:57.975" v="72396" actId="2696"/>
        <pc:sldMkLst>
          <pc:docMk/>
          <pc:sldMk cId="1763765971" sldId="1447"/>
        </pc:sldMkLst>
        <pc:spChg chg="mod">
          <ac:chgData name="Saskia Barnden" userId="25b15a6f771d4d60" providerId="LiveId" clId="{848757E6-E863-451D-A814-C9F68D9E727E}" dt="2023-11-21T14:36:18.310" v="38251" actId="692"/>
          <ac:spMkLst>
            <pc:docMk/>
            <pc:sldMk cId="1763765971" sldId="1447"/>
            <ac:spMk id="2" creationId="{8B773571-7F94-FEB6-1F2F-4D9C059DA9B4}"/>
          </ac:spMkLst>
        </pc:spChg>
        <pc:spChg chg="mod">
          <ac:chgData name="Saskia Barnden" userId="25b15a6f771d4d60" providerId="LiveId" clId="{848757E6-E863-451D-A814-C9F68D9E727E}" dt="2023-11-21T14:38:21.803" v="38264" actId="14100"/>
          <ac:spMkLst>
            <pc:docMk/>
            <pc:sldMk cId="1763765971" sldId="1447"/>
            <ac:spMk id="3" creationId="{909711FF-476F-79F8-4290-3286E555821E}"/>
          </ac:spMkLst>
        </pc:spChg>
        <pc:spChg chg="add mod">
          <ac:chgData name="Saskia Barnden" userId="25b15a6f771d4d60" providerId="LiveId" clId="{848757E6-E863-451D-A814-C9F68D9E727E}" dt="2023-11-21T14:31:04.471" v="38235" actId="207"/>
          <ac:spMkLst>
            <pc:docMk/>
            <pc:sldMk cId="1763765971" sldId="1447"/>
            <ac:spMk id="5" creationId="{B8A522A0-4FCE-13D7-BB37-FAAE9B37DB64}"/>
          </ac:spMkLst>
        </pc:spChg>
        <pc:spChg chg="mod">
          <ac:chgData name="Saskia Barnden" userId="25b15a6f771d4d60" providerId="LiveId" clId="{848757E6-E863-451D-A814-C9F68D9E727E}" dt="2023-11-21T14:31:43.099" v="38240" actId="20577"/>
          <ac:spMkLst>
            <pc:docMk/>
            <pc:sldMk cId="1763765971" sldId="1447"/>
            <ac:spMk id="28" creationId="{00000000-0000-0000-0000-000000000000}"/>
          </ac:spMkLst>
        </pc:spChg>
        <pc:spChg chg="del mod">
          <ac:chgData name="Saskia Barnden" userId="25b15a6f771d4d60" providerId="LiveId" clId="{848757E6-E863-451D-A814-C9F68D9E727E}" dt="2023-11-21T14:29:28.791" v="38226" actId="478"/>
          <ac:spMkLst>
            <pc:docMk/>
            <pc:sldMk cId="1763765971" sldId="1447"/>
            <ac:spMk id="30" creationId="{00000000-0000-0000-0000-000000000000}"/>
          </ac:spMkLst>
        </pc:spChg>
        <pc:spChg chg="mod">
          <ac:chgData name="Saskia Barnden" userId="25b15a6f771d4d60" providerId="LiveId" clId="{848757E6-E863-451D-A814-C9F68D9E727E}" dt="2023-11-16T17:51:53.520" v="18701" actId="20577"/>
          <ac:spMkLst>
            <pc:docMk/>
            <pc:sldMk cId="1763765971" sldId="1447"/>
            <ac:spMk id="37" creationId="{00000000-0000-0000-0000-000000000000}"/>
          </ac:spMkLst>
        </pc:spChg>
        <pc:spChg chg="mod">
          <ac:chgData name="Saskia Barnden" userId="25b15a6f771d4d60" providerId="LiveId" clId="{848757E6-E863-451D-A814-C9F68D9E727E}" dt="2023-11-21T14:37:09.196" v="38253" actId="1076"/>
          <ac:spMkLst>
            <pc:docMk/>
            <pc:sldMk cId="1763765971" sldId="1447"/>
            <ac:spMk id="44" creationId="{00000000-0000-0000-0000-000000000000}"/>
          </ac:spMkLst>
        </pc:spChg>
        <pc:spChg chg="mod">
          <ac:chgData name="Saskia Barnden" userId="25b15a6f771d4d60" providerId="LiveId" clId="{848757E6-E863-451D-A814-C9F68D9E727E}" dt="2023-11-21T14:35:51.735" v="38249" actId="692"/>
          <ac:spMkLst>
            <pc:docMk/>
            <pc:sldMk cId="1763765971" sldId="1447"/>
            <ac:spMk id="45" creationId="{00000000-0000-0000-0000-000000000000}"/>
          </ac:spMkLst>
        </pc:spChg>
        <pc:spChg chg="mod">
          <ac:chgData name="Saskia Barnden" userId="25b15a6f771d4d60" providerId="LiveId" clId="{848757E6-E863-451D-A814-C9F68D9E727E}" dt="2023-11-21T14:37:45.877" v="38258" actId="1076"/>
          <ac:spMkLst>
            <pc:docMk/>
            <pc:sldMk cId="1763765971" sldId="1447"/>
            <ac:spMk id="50" creationId="{00000000-0000-0000-0000-000000000000}"/>
          </ac:spMkLst>
        </pc:spChg>
        <pc:spChg chg="mod">
          <ac:chgData name="Saskia Barnden" userId="25b15a6f771d4d60" providerId="LiveId" clId="{848757E6-E863-451D-A814-C9F68D9E727E}" dt="2023-11-21T14:40:48.072" v="38293" actId="1076"/>
          <ac:spMkLst>
            <pc:docMk/>
            <pc:sldMk cId="1763765971" sldId="1447"/>
            <ac:spMk id="103" creationId="{00000000-0000-0000-0000-000000000000}"/>
          </ac:spMkLst>
        </pc:spChg>
        <pc:spChg chg="del">
          <ac:chgData name="Saskia Barnden" userId="25b15a6f771d4d60" providerId="LiveId" clId="{848757E6-E863-451D-A814-C9F68D9E727E}" dt="2023-11-21T14:41:35.462" v="38294" actId="478"/>
          <ac:spMkLst>
            <pc:docMk/>
            <pc:sldMk cId="1763765971" sldId="1447"/>
            <ac:spMk id="104" creationId="{00000000-0000-0000-0000-000000000000}"/>
          </ac:spMkLst>
        </pc:spChg>
        <pc:spChg chg="mod">
          <ac:chgData name="Saskia Barnden" userId="25b15a6f771d4d60" providerId="LiveId" clId="{848757E6-E863-451D-A814-C9F68D9E727E}" dt="2023-11-21T14:37:24.697" v="38256" actId="14100"/>
          <ac:spMkLst>
            <pc:docMk/>
            <pc:sldMk cId="1763765971" sldId="1447"/>
            <ac:spMk id="108" creationId="{00000000-0000-0000-0000-000000000000}"/>
          </ac:spMkLst>
        </pc:spChg>
        <pc:spChg chg="mod">
          <ac:chgData name="Saskia Barnden" userId="25b15a6f771d4d60" providerId="LiveId" clId="{848757E6-E863-451D-A814-C9F68D9E727E}" dt="2023-11-21T14:40:07.633" v="38271" actId="6549"/>
          <ac:spMkLst>
            <pc:docMk/>
            <pc:sldMk cId="1763765971" sldId="1447"/>
            <ac:spMk id="111" creationId="{00000000-0000-0000-0000-000000000000}"/>
          </ac:spMkLst>
        </pc:spChg>
        <pc:spChg chg="mod">
          <ac:chgData name="Saskia Barnden" userId="25b15a6f771d4d60" providerId="LiveId" clId="{848757E6-E863-451D-A814-C9F68D9E727E}" dt="2023-11-21T14:40:22.170" v="38280" actId="20577"/>
          <ac:spMkLst>
            <pc:docMk/>
            <pc:sldMk cId="1763765971" sldId="1447"/>
            <ac:spMk id="124" creationId="{00000000-0000-0000-0000-000000000000}"/>
          </ac:spMkLst>
        </pc:spChg>
      </pc:sldChg>
      <pc:sldChg chg="add">
        <pc:chgData name="Saskia Barnden" userId="25b15a6f771d4d60" providerId="LiveId" clId="{848757E6-E863-451D-A814-C9F68D9E727E}" dt="2023-11-28T13:00:07.278" v="72397"/>
        <pc:sldMkLst>
          <pc:docMk/>
          <pc:sldMk cId="2754664671" sldId="1447"/>
        </pc:sldMkLst>
      </pc:sldChg>
      <pc:sldChg chg="add del">
        <pc:chgData name="Saskia Barnden" userId="25b15a6f771d4d60" providerId="LiveId" clId="{848757E6-E863-451D-A814-C9F68D9E727E}" dt="2023-11-21T15:07:24.688" v="38894" actId="47"/>
        <pc:sldMkLst>
          <pc:docMk/>
          <pc:sldMk cId="406222814" sldId="1455"/>
        </pc:sldMkLst>
      </pc:sldChg>
      <pc:sldChg chg="del">
        <pc:chgData name="Saskia Barnden" userId="25b15a6f771d4d60" providerId="LiveId" clId="{848757E6-E863-451D-A814-C9F68D9E727E}" dt="2023-11-13T11:54:10.087" v="358" actId="2696"/>
        <pc:sldMkLst>
          <pc:docMk/>
          <pc:sldMk cId="2885032153" sldId="1455"/>
        </pc:sldMkLst>
      </pc:sldChg>
      <pc:sldChg chg="del">
        <pc:chgData name="Saskia Barnden" userId="25b15a6f771d4d60" providerId="LiveId" clId="{848757E6-E863-451D-A814-C9F68D9E727E}" dt="2023-11-13T11:54:10.087" v="358" actId="2696"/>
        <pc:sldMkLst>
          <pc:docMk/>
          <pc:sldMk cId="1550145660" sldId="1457"/>
        </pc:sldMkLst>
      </pc:sldChg>
      <pc:sldChg chg="add del">
        <pc:chgData name="Saskia Barnden" userId="25b15a6f771d4d60" providerId="LiveId" clId="{848757E6-E863-451D-A814-C9F68D9E727E}" dt="2023-11-21T15:07:24.688" v="38894" actId="47"/>
        <pc:sldMkLst>
          <pc:docMk/>
          <pc:sldMk cId="2152697420" sldId="1457"/>
        </pc:sldMkLst>
      </pc:sldChg>
      <pc:sldChg chg="del">
        <pc:chgData name="Saskia Barnden" userId="25b15a6f771d4d60" providerId="LiveId" clId="{848757E6-E863-451D-A814-C9F68D9E727E}" dt="2023-11-13T11:54:10.087" v="358" actId="2696"/>
        <pc:sldMkLst>
          <pc:docMk/>
          <pc:sldMk cId="979033317" sldId="1458"/>
        </pc:sldMkLst>
      </pc:sldChg>
      <pc:sldChg chg="modSp add del">
        <pc:chgData name="Saskia Barnden" userId="25b15a6f771d4d60" providerId="LiveId" clId="{848757E6-E863-451D-A814-C9F68D9E727E}" dt="2023-11-21T15:07:24.688" v="38894" actId="47"/>
        <pc:sldMkLst>
          <pc:docMk/>
          <pc:sldMk cId="3905599541" sldId="1458"/>
        </pc:sldMkLst>
        <pc:spChg chg="mod">
          <ac:chgData name="Saskia Barnden" userId="25b15a6f771d4d60" providerId="LiveId" clId="{848757E6-E863-451D-A814-C9F68D9E727E}" dt="2023-11-21T15:04:58.429" v="38875"/>
          <ac:spMkLst>
            <pc:docMk/>
            <pc:sldMk cId="3905599541" sldId="1458"/>
            <ac:spMk id="16" creationId="{00000000-0000-0000-0000-000000000000}"/>
          </ac:spMkLst>
        </pc:spChg>
        <pc:spChg chg="mod">
          <ac:chgData name="Saskia Barnden" userId="25b15a6f771d4d60" providerId="LiveId" clId="{848757E6-E863-451D-A814-C9F68D9E727E}" dt="2023-11-21T15:04:58.429" v="38875"/>
          <ac:spMkLst>
            <pc:docMk/>
            <pc:sldMk cId="3905599541" sldId="1458"/>
            <ac:spMk id="33" creationId="{00000000-0000-0000-0000-000000000000}"/>
          </ac:spMkLst>
        </pc:spChg>
      </pc:sldChg>
      <pc:sldChg chg="modSp del mod">
        <pc:chgData name="Saskia Barnden" userId="25b15a6f771d4d60" providerId="LiveId" clId="{848757E6-E863-451D-A814-C9F68D9E727E}" dt="2023-11-21T13:33:13.280" v="38095" actId="47"/>
        <pc:sldMkLst>
          <pc:docMk/>
          <pc:sldMk cId="667961262" sldId="1464"/>
        </pc:sldMkLst>
        <pc:spChg chg="mod">
          <ac:chgData name="Saskia Barnden" userId="25b15a6f771d4d60" providerId="LiveId" clId="{848757E6-E863-451D-A814-C9F68D9E727E}" dt="2023-11-21T12:58:54.726" v="37668"/>
          <ac:spMkLst>
            <pc:docMk/>
            <pc:sldMk cId="667961262" sldId="1464"/>
            <ac:spMk id="2" creationId="{00000000-0000-0000-0000-000000000000}"/>
          </ac:spMkLst>
        </pc:spChg>
      </pc:sldChg>
      <pc:sldChg chg="add">
        <pc:chgData name="Saskia Barnden" userId="25b15a6f771d4d60" providerId="LiveId" clId="{848757E6-E863-451D-A814-C9F68D9E727E}" dt="2023-11-28T12:57:14.730" v="72387"/>
        <pc:sldMkLst>
          <pc:docMk/>
          <pc:sldMk cId="1197403127" sldId="1466"/>
        </pc:sldMkLst>
      </pc:sldChg>
      <pc:sldChg chg="delSp modSp mod ord">
        <pc:chgData name="Saskia Barnden" userId="25b15a6f771d4d60" providerId="LiveId" clId="{848757E6-E863-451D-A814-C9F68D9E727E}" dt="2023-11-24T13:40:42.218" v="61427"/>
        <pc:sldMkLst>
          <pc:docMk/>
          <pc:sldMk cId="3477116655" sldId="1466"/>
        </pc:sldMkLst>
        <pc:spChg chg="del mod">
          <ac:chgData name="Saskia Barnden" userId="25b15a6f771d4d60" providerId="LiveId" clId="{848757E6-E863-451D-A814-C9F68D9E727E}" dt="2023-11-21T14:45:22.999" v="38302" actId="478"/>
          <ac:spMkLst>
            <pc:docMk/>
            <pc:sldMk cId="3477116655" sldId="1466"/>
            <ac:spMk id="2" creationId="{00000000-0000-0000-0000-000000000000}"/>
          </ac:spMkLst>
        </pc:spChg>
        <pc:spChg chg="mod">
          <ac:chgData name="Saskia Barnden" userId="25b15a6f771d4d60" providerId="LiveId" clId="{848757E6-E863-451D-A814-C9F68D9E727E}" dt="2023-11-21T14:44:19.711" v="38300" actId="207"/>
          <ac:spMkLst>
            <pc:docMk/>
            <pc:sldMk cId="3477116655" sldId="1466"/>
            <ac:spMk id="5" creationId="{00000000-0000-0000-0000-000000000000}"/>
          </ac:spMkLst>
        </pc:spChg>
        <pc:spChg chg="del">
          <ac:chgData name="Saskia Barnden" userId="25b15a6f771d4d60" providerId="LiveId" clId="{848757E6-E863-451D-A814-C9F68D9E727E}" dt="2023-11-21T13:30:22.961" v="38085" actId="478"/>
          <ac:spMkLst>
            <pc:docMk/>
            <pc:sldMk cId="3477116655" sldId="1466"/>
            <ac:spMk id="6" creationId="{00000000-0000-0000-0000-000000000000}"/>
          </ac:spMkLst>
        </pc:spChg>
        <pc:spChg chg="del">
          <ac:chgData name="Saskia Barnden" userId="25b15a6f771d4d60" providerId="LiveId" clId="{848757E6-E863-451D-A814-C9F68D9E727E}" dt="2023-11-21T13:30:19.031" v="38084" actId="478"/>
          <ac:spMkLst>
            <pc:docMk/>
            <pc:sldMk cId="3477116655" sldId="1466"/>
            <ac:spMk id="18" creationId="{00000000-0000-0000-0000-000000000000}"/>
          </ac:spMkLst>
        </pc:spChg>
        <pc:spChg chg="mod">
          <ac:chgData name="Saskia Barnden" userId="25b15a6f771d4d60" providerId="LiveId" clId="{848757E6-E863-451D-A814-C9F68D9E727E}" dt="2023-11-21T14:44:47.049" v="38301" actId="692"/>
          <ac:spMkLst>
            <pc:docMk/>
            <pc:sldMk cId="3477116655" sldId="1466"/>
            <ac:spMk id="19" creationId="{00000000-0000-0000-0000-000000000000}"/>
          </ac:spMkLst>
        </pc:spChg>
        <pc:spChg chg="mod">
          <ac:chgData name="Saskia Barnden" userId="25b15a6f771d4d60" providerId="LiveId" clId="{848757E6-E863-451D-A814-C9F68D9E727E}" dt="2023-11-21T13:29:47.801" v="38083" actId="14100"/>
          <ac:spMkLst>
            <pc:docMk/>
            <pc:sldMk cId="3477116655" sldId="1466"/>
            <ac:spMk id="20" creationId="{00000000-0000-0000-0000-000000000000}"/>
          </ac:spMkLst>
        </pc:spChg>
        <pc:spChg chg="mod">
          <ac:chgData name="Saskia Barnden" userId="25b15a6f771d4d60" providerId="LiveId" clId="{848757E6-E863-451D-A814-C9F68D9E727E}" dt="2023-11-21T14:44:10.517" v="38299" actId="207"/>
          <ac:spMkLst>
            <pc:docMk/>
            <pc:sldMk cId="3477116655" sldId="1466"/>
            <ac:spMk id="27" creationId="{00000000-0000-0000-0000-000000000000}"/>
          </ac:spMkLst>
        </pc:spChg>
        <pc:spChg chg="mod">
          <ac:chgData name="Saskia Barnden" userId="25b15a6f771d4d60" providerId="LiveId" clId="{848757E6-E863-451D-A814-C9F68D9E727E}" dt="2023-11-21T13:31:14.436" v="38090" actId="20577"/>
          <ac:spMkLst>
            <pc:docMk/>
            <pc:sldMk cId="3477116655" sldId="1466"/>
            <ac:spMk id="29" creationId="{00000000-0000-0000-0000-000000000000}"/>
          </ac:spMkLst>
        </pc:spChg>
        <pc:spChg chg="del">
          <ac:chgData name="Saskia Barnden" userId="25b15a6f771d4d60" providerId="LiveId" clId="{848757E6-E863-451D-A814-C9F68D9E727E}" dt="2023-11-21T13:30:27.143" v="38086" actId="478"/>
          <ac:spMkLst>
            <pc:docMk/>
            <pc:sldMk cId="3477116655" sldId="1466"/>
            <ac:spMk id="30" creationId="{00000000-0000-0000-0000-000000000000}"/>
          </ac:spMkLst>
        </pc:spChg>
      </pc:sldChg>
      <pc:sldChg chg="del">
        <pc:chgData name="Saskia Barnden" userId="25b15a6f771d4d60" providerId="LiveId" clId="{848757E6-E863-451D-A814-C9F68D9E727E}" dt="2023-11-28T12:56:50.572" v="72386" actId="2696"/>
        <pc:sldMkLst>
          <pc:docMk/>
          <pc:sldMk cId="3830421393" sldId="1466"/>
        </pc:sldMkLst>
      </pc:sldChg>
      <pc:sldChg chg="del">
        <pc:chgData name="Saskia Barnden" userId="25b15a6f771d4d60" providerId="LiveId" clId="{848757E6-E863-451D-A814-C9F68D9E727E}" dt="2023-11-13T11:54:10.087" v="358" actId="2696"/>
        <pc:sldMkLst>
          <pc:docMk/>
          <pc:sldMk cId="3077334122" sldId="1475"/>
        </pc:sldMkLst>
      </pc:sldChg>
      <pc:sldChg chg="add del">
        <pc:chgData name="Saskia Barnden" userId="25b15a6f771d4d60" providerId="LiveId" clId="{848757E6-E863-451D-A814-C9F68D9E727E}" dt="2023-11-21T15:07:24.688" v="38894" actId="47"/>
        <pc:sldMkLst>
          <pc:docMk/>
          <pc:sldMk cId="3853193750" sldId="1475"/>
        </pc:sldMkLst>
      </pc:sldChg>
      <pc:sldChg chg="modSp mod">
        <pc:chgData name="Saskia Barnden" userId="25b15a6f771d4d60" providerId="LiveId" clId="{848757E6-E863-451D-A814-C9F68D9E727E}" dt="2023-11-16T17:15:28.937" v="17155" actId="20577"/>
        <pc:sldMkLst>
          <pc:docMk/>
          <pc:sldMk cId="3429281635" sldId="1487"/>
        </pc:sldMkLst>
        <pc:spChg chg="mod">
          <ac:chgData name="Saskia Barnden" userId="25b15a6f771d4d60" providerId="LiveId" clId="{848757E6-E863-451D-A814-C9F68D9E727E}" dt="2023-11-16T17:15:28.937" v="17155" actId="20577"/>
          <ac:spMkLst>
            <pc:docMk/>
            <pc:sldMk cId="3429281635" sldId="1487"/>
            <ac:spMk id="18434" creationId="{00000000-0000-0000-0000-000000000000}"/>
          </ac:spMkLst>
        </pc:spChg>
      </pc:sldChg>
      <pc:sldChg chg="modSp add del mod">
        <pc:chgData name="Saskia Barnden" userId="25b15a6f771d4d60" providerId="LiveId" clId="{848757E6-E863-451D-A814-C9F68D9E727E}" dt="2023-11-21T13:19:25.442" v="37816" actId="47"/>
        <pc:sldMkLst>
          <pc:docMk/>
          <pc:sldMk cId="2292804690" sldId="1488"/>
        </pc:sldMkLst>
        <pc:spChg chg="mod">
          <ac:chgData name="Saskia Barnden" userId="25b15a6f771d4d60" providerId="LiveId" clId="{848757E6-E863-451D-A814-C9F68D9E727E}" dt="2023-11-21T13:19:07.139" v="37815" actId="20577"/>
          <ac:spMkLst>
            <pc:docMk/>
            <pc:sldMk cId="2292804690" sldId="1488"/>
            <ac:spMk id="18434" creationId="{00000000-0000-0000-0000-000000000000}"/>
          </ac:spMkLst>
        </pc:spChg>
        <pc:spChg chg="mod">
          <ac:chgData name="Saskia Barnden" userId="25b15a6f771d4d60" providerId="LiveId" clId="{848757E6-E863-451D-A814-C9F68D9E727E}" dt="2023-11-21T12:58:54.726" v="37668"/>
          <ac:spMkLst>
            <pc:docMk/>
            <pc:sldMk cId="2292804690" sldId="1488"/>
            <ac:spMk id="19459" creationId="{00000000-0000-0000-0000-000000000000}"/>
          </ac:spMkLst>
        </pc:spChg>
      </pc:sldChg>
      <pc:sldChg chg="del">
        <pc:chgData name="Saskia Barnden" userId="25b15a6f771d4d60" providerId="LiveId" clId="{848757E6-E863-451D-A814-C9F68D9E727E}" dt="2023-11-13T11:56:49.666" v="374" actId="2696"/>
        <pc:sldMkLst>
          <pc:docMk/>
          <pc:sldMk cId="2857446667" sldId="1488"/>
        </pc:sldMkLst>
      </pc:sldChg>
      <pc:sldChg chg="del">
        <pc:chgData name="Saskia Barnden" userId="25b15a6f771d4d60" providerId="LiveId" clId="{848757E6-E863-451D-A814-C9F68D9E727E}" dt="2023-11-13T12:00:03.776" v="411" actId="2696"/>
        <pc:sldMkLst>
          <pc:docMk/>
          <pc:sldMk cId="572708512" sldId="1506"/>
        </pc:sldMkLst>
      </pc:sldChg>
      <pc:sldChg chg="add del">
        <pc:chgData name="Saskia Barnden" userId="25b15a6f771d4d60" providerId="LiveId" clId="{848757E6-E863-451D-A814-C9F68D9E727E}" dt="2023-11-21T15:07:24.688" v="38894" actId="47"/>
        <pc:sldMkLst>
          <pc:docMk/>
          <pc:sldMk cId="808010097" sldId="1506"/>
        </pc:sldMkLst>
      </pc:sldChg>
      <pc:sldChg chg="add del">
        <pc:chgData name="Saskia Barnden" userId="25b15a6f771d4d60" providerId="LiveId" clId="{848757E6-E863-451D-A814-C9F68D9E727E}" dt="2023-11-21T15:07:24.688" v="38894" actId="47"/>
        <pc:sldMkLst>
          <pc:docMk/>
          <pc:sldMk cId="4147844065" sldId="1511"/>
        </pc:sldMkLst>
      </pc:sldChg>
      <pc:sldChg chg="del">
        <pc:chgData name="Saskia Barnden" userId="25b15a6f771d4d60" providerId="LiveId" clId="{848757E6-E863-451D-A814-C9F68D9E727E}" dt="2023-11-13T11:54:10.087" v="358" actId="2696"/>
        <pc:sldMkLst>
          <pc:docMk/>
          <pc:sldMk cId="4235655755" sldId="1511"/>
        </pc:sldMkLst>
      </pc:sldChg>
      <pc:sldChg chg="add del">
        <pc:chgData name="Saskia Barnden" userId="25b15a6f771d4d60" providerId="LiveId" clId="{848757E6-E863-451D-A814-C9F68D9E727E}" dt="2023-11-21T15:07:24.688" v="38894" actId="47"/>
        <pc:sldMkLst>
          <pc:docMk/>
          <pc:sldMk cId="265375902" sldId="1512"/>
        </pc:sldMkLst>
      </pc:sldChg>
      <pc:sldChg chg="del">
        <pc:chgData name="Saskia Barnden" userId="25b15a6f771d4d60" providerId="LiveId" clId="{848757E6-E863-451D-A814-C9F68D9E727E}" dt="2023-11-13T11:54:10.087" v="358" actId="2696"/>
        <pc:sldMkLst>
          <pc:docMk/>
          <pc:sldMk cId="1888197395" sldId="1512"/>
        </pc:sldMkLst>
      </pc:sldChg>
      <pc:sldChg chg="add del">
        <pc:chgData name="Saskia Barnden" userId="25b15a6f771d4d60" providerId="LiveId" clId="{848757E6-E863-451D-A814-C9F68D9E727E}" dt="2023-11-21T15:07:24.688" v="38894" actId="47"/>
        <pc:sldMkLst>
          <pc:docMk/>
          <pc:sldMk cId="728270219" sldId="1513"/>
        </pc:sldMkLst>
      </pc:sldChg>
      <pc:sldChg chg="add del ord">
        <pc:chgData name="Saskia Barnden" userId="25b15a6f771d4d60" providerId="LiveId" clId="{848757E6-E863-451D-A814-C9F68D9E727E}" dt="2023-11-16T17:54:05.160" v="18749" actId="2696"/>
        <pc:sldMkLst>
          <pc:docMk/>
          <pc:sldMk cId="1433815000" sldId="1513"/>
        </pc:sldMkLst>
      </pc:sldChg>
      <pc:sldChg chg="modSp add del">
        <pc:chgData name="Saskia Barnden" userId="25b15a6f771d4d60" providerId="LiveId" clId="{848757E6-E863-451D-A814-C9F68D9E727E}" dt="2023-11-21T16:10:06.395" v="40376" actId="47"/>
        <pc:sldMkLst>
          <pc:docMk/>
          <pc:sldMk cId="1064917599" sldId="1514"/>
        </pc:sldMkLst>
        <pc:spChg chg="mod">
          <ac:chgData name="Saskia Barnden" userId="25b15a6f771d4d60" providerId="LiveId" clId="{848757E6-E863-451D-A814-C9F68D9E727E}" dt="2023-11-21T15:04:58.429" v="38875"/>
          <ac:spMkLst>
            <pc:docMk/>
            <pc:sldMk cId="1064917599" sldId="1514"/>
            <ac:spMk id="18434" creationId="{00000000-0000-0000-0000-000000000000}"/>
          </ac:spMkLst>
        </pc:spChg>
      </pc:sldChg>
      <pc:sldChg chg="modSp add del mod">
        <pc:chgData name="Saskia Barnden" userId="25b15a6f771d4d60" providerId="LiveId" clId="{848757E6-E863-451D-A814-C9F68D9E727E}" dt="2023-11-17T10:24:18.028" v="21143" actId="2696"/>
        <pc:sldMkLst>
          <pc:docMk/>
          <pc:sldMk cId="3126239052" sldId="1514"/>
        </pc:sldMkLst>
        <pc:spChg chg="mod">
          <ac:chgData name="Saskia Barnden" userId="25b15a6f771d4d60" providerId="LiveId" clId="{848757E6-E863-451D-A814-C9F68D9E727E}" dt="2023-11-17T10:23:39.194" v="21140" actId="20577"/>
          <ac:spMkLst>
            <pc:docMk/>
            <pc:sldMk cId="3126239052" sldId="1514"/>
            <ac:spMk id="18434" creationId="{00000000-0000-0000-0000-000000000000}"/>
          </ac:spMkLst>
        </pc:spChg>
        <pc:spChg chg="mod">
          <ac:chgData name="Saskia Barnden" userId="25b15a6f771d4d60" providerId="LiveId" clId="{848757E6-E863-451D-A814-C9F68D9E727E}" dt="2023-11-15T09:58:54.885" v="1705" actId="207"/>
          <ac:spMkLst>
            <pc:docMk/>
            <pc:sldMk cId="3126239052" sldId="1514"/>
            <ac:spMk id="19459" creationId="{00000000-0000-0000-0000-000000000000}"/>
          </ac:spMkLst>
        </pc:spChg>
      </pc:sldChg>
      <pc:sldChg chg="del">
        <pc:chgData name="Saskia Barnden" userId="25b15a6f771d4d60" providerId="LiveId" clId="{848757E6-E863-451D-A814-C9F68D9E727E}" dt="2023-11-13T11:54:10.087" v="358" actId="2696"/>
        <pc:sldMkLst>
          <pc:docMk/>
          <pc:sldMk cId="1613827464" sldId="1515"/>
        </pc:sldMkLst>
      </pc:sldChg>
      <pc:sldChg chg="add del">
        <pc:chgData name="Saskia Barnden" userId="25b15a6f771d4d60" providerId="LiveId" clId="{848757E6-E863-451D-A814-C9F68D9E727E}" dt="2023-11-21T15:07:24.688" v="38894" actId="47"/>
        <pc:sldMkLst>
          <pc:docMk/>
          <pc:sldMk cId="2267170560" sldId="1515"/>
        </pc:sldMkLst>
      </pc:sldChg>
      <pc:sldChg chg="del">
        <pc:chgData name="Saskia Barnden" userId="25b15a6f771d4d60" providerId="LiveId" clId="{848757E6-E863-451D-A814-C9F68D9E727E}" dt="2023-11-13T11:54:10.087" v="358" actId="2696"/>
        <pc:sldMkLst>
          <pc:docMk/>
          <pc:sldMk cId="1750991795" sldId="1516"/>
        </pc:sldMkLst>
      </pc:sldChg>
      <pc:sldChg chg="modSp add del">
        <pc:chgData name="Saskia Barnden" userId="25b15a6f771d4d60" providerId="LiveId" clId="{848757E6-E863-451D-A814-C9F68D9E727E}" dt="2023-11-21T15:07:24.688" v="38894" actId="47"/>
        <pc:sldMkLst>
          <pc:docMk/>
          <pc:sldMk cId="3497851673" sldId="1516"/>
        </pc:sldMkLst>
        <pc:spChg chg="mod">
          <ac:chgData name="Saskia Barnden" userId="25b15a6f771d4d60" providerId="LiveId" clId="{848757E6-E863-451D-A814-C9F68D9E727E}" dt="2023-11-21T15:04:58.429" v="38875"/>
          <ac:spMkLst>
            <pc:docMk/>
            <pc:sldMk cId="3497851673" sldId="1516"/>
            <ac:spMk id="19459" creationId="{00000000-0000-0000-0000-000000000000}"/>
          </ac:spMkLst>
        </pc:spChg>
      </pc:sldChg>
      <pc:sldChg chg="add del">
        <pc:chgData name="Saskia Barnden" userId="25b15a6f771d4d60" providerId="LiveId" clId="{848757E6-E863-451D-A814-C9F68D9E727E}" dt="2023-11-30T13:17:35.033" v="78521" actId="47"/>
        <pc:sldMkLst>
          <pc:docMk/>
          <pc:sldMk cId="2262509836" sldId="1517"/>
        </pc:sldMkLst>
      </pc:sldChg>
      <pc:sldChg chg="add del">
        <pc:chgData name="Saskia Barnden" userId="25b15a6f771d4d60" providerId="LiveId" clId="{848757E6-E863-451D-A814-C9F68D9E727E}" dt="2023-11-15T09:51:01.892" v="1573" actId="2696"/>
        <pc:sldMkLst>
          <pc:docMk/>
          <pc:sldMk cId="2761191626" sldId="1517"/>
        </pc:sldMkLst>
      </pc:sldChg>
      <pc:sldChg chg="del">
        <pc:chgData name="Saskia Barnden" userId="25b15a6f771d4d60" providerId="LiveId" clId="{848757E6-E863-451D-A814-C9F68D9E727E}" dt="2023-11-13T12:01:34.578" v="413" actId="2696"/>
        <pc:sldMkLst>
          <pc:docMk/>
          <pc:sldMk cId="1336228650" sldId="1518"/>
        </pc:sldMkLst>
      </pc:sldChg>
      <pc:sldChg chg="add">
        <pc:chgData name="Saskia Barnden" userId="25b15a6f771d4d60" providerId="LiveId" clId="{848757E6-E863-451D-A814-C9F68D9E727E}" dt="2023-11-28T15:43:55.042" v="73186"/>
        <pc:sldMkLst>
          <pc:docMk/>
          <pc:sldMk cId="2428384153" sldId="1518"/>
        </pc:sldMkLst>
      </pc:sldChg>
      <pc:sldChg chg="delSp modSp add del mod ord">
        <pc:chgData name="Saskia Barnden" userId="25b15a6f771d4d60" providerId="LiveId" clId="{848757E6-E863-451D-A814-C9F68D9E727E}" dt="2023-11-28T15:43:31.581" v="73185" actId="2696"/>
        <pc:sldMkLst>
          <pc:docMk/>
          <pc:sldMk cId="2491800234" sldId="1518"/>
        </pc:sldMkLst>
        <pc:spChg chg="mod">
          <ac:chgData name="Saskia Barnden" userId="25b15a6f771d4d60" providerId="LiveId" clId="{848757E6-E863-451D-A814-C9F68D9E727E}" dt="2023-11-23T14:40:17.179" v="57224" actId="207"/>
          <ac:spMkLst>
            <pc:docMk/>
            <pc:sldMk cId="2491800234" sldId="1518"/>
            <ac:spMk id="2" creationId="{00000000-0000-0000-0000-000000000000}"/>
          </ac:spMkLst>
        </pc:spChg>
        <pc:spChg chg="del">
          <ac:chgData name="Saskia Barnden" userId="25b15a6f771d4d60" providerId="LiveId" clId="{848757E6-E863-451D-A814-C9F68D9E727E}" dt="2023-11-21T13:27:16.279" v="38066" actId="478"/>
          <ac:spMkLst>
            <pc:docMk/>
            <pc:sldMk cId="2491800234" sldId="1518"/>
            <ac:spMk id="3" creationId="{00000000-0000-0000-0000-000000000000}"/>
          </ac:spMkLst>
        </pc:spChg>
        <pc:spChg chg="del mod">
          <ac:chgData name="Saskia Barnden" userId="25b15a6f771d4d60" providerId="LiveId" clId="{848757E6-E863-451D-A814-C9F68D9E727E}" dt="2023-11-21T13:27:44.324" v="38077"/>
          <ac:spMkLst>
            <pc:docMk/>
            <pc:sldMk cId="2491800234" sldId="1518"/>
            <ac:spMk id="5" creationId="{00000000-0000-0000-0000-000000000000}"/>
          </ac:spMkLst>
        </pc:spChg>
        <pc:spChg chg="del">
          <ac:chgData name="Saskia Barnden" userId="25b15a6f771d4d60" providerId="LiveId" clId="{848757E6-E863-451D-A814-C9F68D9E727E}" dt="2023-11-21T13:27:25.058" v="38068" actId="478"/>
          <ac:spMkLst>
            <pc:docMk/>
            <pc:sldMk cId="2491800234" sldId="1518"/>
            <ac:spMk id="6" creationId="{00000000-0000-0000-0000-000000000000}"/>
          </ac:spMkLst>
        </pc:spChg>
        <pc:spChg chg="del">
          <ac:chgData name="Saskia Barnden" userId="25b15a6f771d4d60" providerId="LiveId" clId="{848757E6-E863-451D-A814-C9F68D9E727E}" dt="2023-11-21T13:27:20.754" v="38067" actId="478"/>
          <ac:spMkLst>
            <pc:docMk/>
            <pc:sldMk cId="2491800234" sldId="1518"/>
            <ac:spMk id="7"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8"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9"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10"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11" creationId="{00000000-0000-0000-0000-000000000000}"/>
          </ac:spMkLst>
        </pc:spChg>
        <pc:spChg chg="del">
          <ac:chgData name="Saskia Barnden" userId="25b15a6f771d4d60" providerId="LiveId" clId="{848757E6-E863-451D-A814-C9F68D9E727E}" dt="2023-11-28T12:59:04.410" v="72395" actId="478"/>
          <ac:spMkLst>
            <pc:docMk/>
            <pc:sldMk cId="2491800234" sldId="1518"/>
            <ac:spMk id="12"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13"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15" creationId="{00000000-0000-0000-0000-000000000000}"/>
          </ac:spMkLst>
        </pc:spChg>
        <pc:spChg chg="mod">
          <ac:chgData name="Saskia Barnden" userId="25b15a6f771d4d60" providerId="LiveId" clId="{848757E6-E863-451D-A814-C9F68D9E727E}" dt="2023-11-28T15:37:12.516" v="73128" actId="1076"/>
          <ac:spMkLst>
            <pc:docMk/>
            <pc:sldMk cId="2491800234" sldId="1518"/>
            <ac:spMk id="16" creationId="{00000000-0000-0000-0000-000000000000}"/>
          </ac:spMkLst>
        </pc:spChg>
        <pc:spChg chg="del">
          <ac:chgData name="Saskia Barnden" userId="25b15a6f771d4d60" providerId="LiveId" clId="{848757E6-E863-451D-A814-C9F68D9E727E}" dt="2023-11-28T15:36:36.289" v="73123" actId="478"/>
          <ac:spMkLst>
            <pc:docMk/>
            <pc:sldMk cId="2491800234" sldId="1518"/>
            <ac:spMk id="17" creationId="{00000000-0000-0000-0000-000000000000}"/>
          </ac:spMkLst>
        </pc:spChg>
        <pc:spChg chg="del mod">
          <ac:chgData name="Saskia Barnden" userId="25b15a6f771d4d60" providerId="LiveId" clId="{848757E6-E863-451D-A814-C9F68D9E727E}" dt="2023-11-28T15:36:36.289" v="73123" actId="478"/>
          <ac:spMkLst>
            <pc:docMk/>
            <pc:sldMk cId="2491800234" sldId="1518"/>
            <ac:spMk id="18" creationId="{00000000-0000-0000-0000-000000000000}"/>
          </ac:spMkLst>
        </pc:spChg>
        <pc:spChg chg="del">
          <ac:chgData name="Saskia Barnden" userId="25b15a6f771d4d60" providerId="LiveId" clId="{848757E6-E863-451D-A814-C9F68D9E727E}" dt="2023-11-28T15:36:30.802" v="73122" actId="478"/>
          <ac:spMkLst>
            <pc:docMk/>
            <pc:sldMk cId="2491800234" sldId="1518"/>
            <ac:spMk id="19" creationId="{00000000-0000-0000-0000-000000000000}"/>
          </ac:spMkLst>
        </pc:spChg>
        <pc:spChg chg="del">
          <ac:chgData name="Saskia Barnden" userId="25b15a6f771d4d60" providerId="LiveId" clId="{848757E6-E863-451D-A814-C9F68D9E727E}" dt="2023-11-21T13:28:30.038" v="38079" actId="478"/>
          <ac:spMkLst>
            <pc:docMk/>
            <pc:sldMk cId="2491800234" sldId="1518"/>
            <ac:spMk id="20" creationId="{00000000-0000-0000-0000-000000000000}"/>
          </ac:spMkLst>
        </pc:spChg>
        <pc:spChg chg="del">
          <ac:chgData name="Saskia Barnden" userId="25b15a6f771d4d60" providerId="LiveId" clId="{848757E6-E863-451D-A814-C9F68D9E727E}" dt="2023-11-28T12:58:58.554" v="72394" actId="478"/>
          <ac:spMkLst>
            <pc:docMk/>
            <pc:sldMk cId="2491800234" sldId="1518"/>
            <ac:spMk id="21" creationId="{00000000-0000-0000-0000-000000000000}"/>
          </ac:spMkLst>
        </pc:spChg>
        <pc:spChg chg="del mod">
          <ac:chgData name="Saskia Barnden" userId="25b15a6f771d4d60" providerId="LiveId" clId="{848757E6-E863-451D-A814-C9F68D9E727E}" dt="2023-11-28T12:58:44.365" v="72392" actId="478"/>
          <ac:spMkLst>
            <pc:docMk/>
            <pc:sldMk cId="2491800234" sldId="1518"/>
            <ac:spMk id="22" creationId="{00000000-0000-0000-0000-000000000000}"/>
          </ac:spMkLst>
        </pc:spChg>
        <pc:spChg chg="del">
          <ac:chgData name="Saskia Barnden" userId="25b15a6f771d4d60" providerId="LiveId" clId="{848757E6-E863-451D-A814-C9F68D9E727E}" dt="2023-11-28T12:58:39.207" v="72391" actId="478"/>
          <ac:spMkLst>
            <pc:docMk/>
            <pc:sldMk cId="2491800234" sldId="1518"/>
            <ac:spMk id="23" creationId="{00000000-0000-0000-0000-000000000000}"/>
          </ac:spMkLst>
        </pc:spChg>
        <pc:spChg chg="del">
          <ac:chgData name="Saskia Barnden" userId="25b15a6f771d4d60" providerId="LiveId" clId="{848757E6-E863-451D-A814-C9F68D9E727E}" dt="2023-11-28T12:58:58.554" v="72394" actId="478"/>
          <ac:spMkLst>
            <pc:docMk/>
            <pc:sldMk cId="2491800234" sldId="1518"/>
            <ac:spMk id="24" creationId="{00000000-0000-0000-0000-000000000000}"/>
          </ac:spMkLst>
        </pc:spChg>
        <pc:spChg chg="del mod">
          <ac:chgData name="Saskia Barnden" userId="25b15a6f771d4d60" providerId="LiveId" clId="{848757E6-E863-451D-A814-C9F68D9E727E}" dt="2023-11-28T12:58:58.554" v="72394" actId="478"/>
          <ac:spMkLst>
            <pc:docMk/>
            <pc:sldMk cId="2491800234" sldId="1518"/>
            <ac:spMk id="25" creationId="{00000000-0000-0000-0000-000000000000}"/>
          </ac:spMkLst>
        </pc:spChg>
        <pc:spChg chg="del">
          <ac:chgData name="Saskia Barnden" userId="25b15a6f771d4d60" providerId="LiveId" clId="{848757E6-E863-451D-A814-C9F68D9E727E}" dt="2023-11-28T12:58:48.428" v="72393" actId="478"/>
          <ac:spMkLst>
            <pc:docMk/>
            <pc:sldMk cId="2491800234" sldId="1518"/>
            <ac:spMk id="26" creationId="{00000000-0000-0000-0000-000000000000}"/>
          </ac:spMkLst>
        </pc:spChg>
        <pc:spChg chg="del">
          <ac:chgData name="Saskia Barnden" userId="25b15a6f771d4d60" providerId="LiveId" clId="{848757E6-E863-451D-A814-C9F68D9E727E}" dt="2023-11-28T12:58:58.554" v="72394" actId="478"/>
          <ac:spMkLst>
            <pc:docMk/>
            <pc:sldMk cId="2491800234" sldId="1518"/>
            <ac:spMk id="27" creationId="{00000000-0000-0000-0000-000000000000}"/>
          </ac:spMkLst>
        </pc:spChg>
        <pc:spChg chg="del">
          <ac:chgData name="Saskia Barnden" userId="25b15a6f771d4d60" providerId="LiveId" clId="{848757E6-E863-451D-A814-C9F68D9E727E}" dt="2023-11-28T12:58:58.554" v="72394" actId="478"/>
          <ac:spMkLst>
            <pc:docMk/>
            <pc:sldMk cId="2491800234" sldId="1518"/>
            <ac:spMk id="29" creationId="{00000000-0000-0000-0000-000000000000}"/>
          </ac:spMkLst>
        </pc:spChg>
        <pc:spChg chg="del">
          <ac:chgData name="Saskia Barnden" userId="25b15a6f771d4d60" providerId="LiveId" clId="{848757E6-E863-451D-A814-C9F68D9E727E}" dt="2023-11-28T12:58:58.554" v="72394" actId="478"/>
          <ac:spMkLst>
            <pc:docMk/>
            <pc:sldMk cId="2491800234" sldId="1518"/>
            <ac:spMk id="30" creationId="{00000000-0000-0000-0000-000000000000}"/>
          </ac:spMkLst>
        </pc:spChg>
      </pc:sldChg>
      <pc:sldChg chg="ord">
        <pc:chgData name="Saskia Barnden" userId="25b15a6f771d4d60" providerId="LiveId" clId="{848757E6-E863-451D-A814-C9F68D9E727E}" dt="2023-11-28T12:12:17.554" v="70802"/>
        <pc:sldMkLst>
          <pc:docMk/>
          <pc:sldMk cId="767234040" sldId="1520"/>
        </pc:sldMkLst>
      </pc:sldChg>
      <pc:sldChg chg="add del">
        <pc:chgData name="Saskia Barnden" userId="25b15a6f771d4d60" providerId="LiveId" clId="{848757E6-E863-451D-A814-C9F68D9E727E}" dt="2023-11-21T15:07:24.688" v="38894" actId="47"/>
        <pc:sldMkLst>
          <pc:docMk/>
          <pc:sldMk cId="115521499" sldId="1521"/>
        </pc:sldMkLst>
      </pc:sldChg>
      <pc:sldChg chg="del">
        <pc:chgData name="Saskia Barnden" userId="25b15a6f771d4d60" providerId="LiveId" clId="{848757E6-E863-451D-A814-C9F68D9E727E}" dt="2023-11-13T12:04:59.625" v="448" actId="2696"/>
        <pc:sldMkLst>
          <pc:docMk/>
          <pc:sldMk cId="1942763521" sldId="1521"/>
        </pc:sldMkLst>
      </pc:sldChg>
      <pc:sldChg chg="del">
        <pc:chgData name="Saskia Barnden" userId="25b15a6f771d4d60" providerId="LiveId" clId="{848757E6-E863-451D-A814-C9F68D9E727E}" dt="2023-11-13T12:00:03.776" v="411" actId="2696"/>
        <pc:sldMkLst>
          <pc:docMk/>
          <pc:sldMk cId="3368288921" sldId="1522"/>
        </pc:sldMkLst>
      </pc:sldChg>
      <pc:sldChg chg="add del">
        <pc:chgData name="Saskia Barnden" userId="25b15a6f771d4d60" providerId="LiveId" clId="{848757E6-E863-451D-A814-C9F68D9E727E}" dt="2023-11-21T15:07:24.688" v="38894" actId="47"/>
        <pc:sldMkLst>
          <pc:docMk/>
          <pc:sldMk cId="3391683612" sldId="1522"/>
        </pc:sldMkLst>
      </pc:sldChg>
      <pc:sldChg chg="modSp add">
        <pc:chgData name="Saskia Barnden" userId="25b15a6f771d4d60" providerId="LiveId" clId="{848757E6-E863-451D-A814-C9F68D9E727E}" dt="2023-11-22T14:54:09.112" v="46882"/>
        <pc:sldMkLst>
          <pc:docMk/>
          <pc:sldMk cId="2321613986" sldId="1523"/>
        </pc:sldMkLst>
        <pc:spChg chg="mod">
          <ac:chgData name="Saskia Barnden" userId="25b15a6f771d4d60" providerId="LiveId" clId="{848757E6-E863-451D-A814-C9F68D9E727E}" dt="2023-11-22T14:54:09.112" v="46882"/>
          <ac:spMkLst>
            <pc:docMk/>
            <pc:sldMk cId="2321613986" sldId="1523"/>
            <ac:spMk id="19459" creationId="{00000000-0000-0000-0000-000000000000}"/>
          </ac:spMkLst>
        </pc:spChg>
      </pc:sldChg>
      <pc:sldChg chg="modSp add del mod ord">
        <pc:chgData name="Saskia Barnden" userId="25b15a6f771d4d60" providerId="LiveId" clId="{848757E6-E863-451D-A814-C9F68D9E727E}" dt="2023-11-21T16:11:13.780" v="40386" actId="2696"/>
        <pc:sldMkLst>
          <pc:docMk/>
          <pc:sldMk cId="3951999972" sldId="1523"/>
        </pc:sldMkLst>
        <pc:spChg chg="mod">
          <ac:chgData name="Saskia Barnden" userId="25b15a6f771d4d60" providerId="LiveId" clId="{848757E6-E863-451D-A814-C9F68D9E727E}" dt="2023-11-21T16:11:05.758" v="40385" actId="20577"/>
          <ac:spMkLst>
            <pc:docMk/>
            <pc:sldMk cId="3951999972" sldId="1523"/>
            <ac:spMk id="18434" creationId="{00000000-0000-0000-0000-000000000000}"/>
          </ac:spMkLst>
        </pc:spChg>
        <pc:spChg chg="mod">
          <ac:chgData name="Saskia Barnden" userId="25b15a6f771d4d60" providerId="LiveId" clId="{848757E6-E863-451D-A814-C9F68D9E727E}" dt="2023-11-16T18:11:52.396" v="19420" actId="20577"/>
          <ac:spMkLst>
            <pc:docMk/>
            <pc:sldMk cId="3951999972" sldId="1523"/>
            <ac:spMk id="19459" creationId="{00000000-0000-0000-0000-000000000000}"/>
          </ac:spMkLst>
        </pc:spChg>
      </pc:sldChg>
      <pc:sldChg chg="del">
        <pc:chgData name="Saskia Barnden" userId="25b15a6f771d4d60" providerId="LiveId" clId="{848757E6-E863-451D-A814-C9F68D9E727E}" dt="2023-11-13T11:52:40.109" v="356" actId="2696"/>
        <pc:sldMkLst>
          <pc:docMk/>
          <pc:sldMk cId="1196074210" sldId="1525"/>
        </pc:sldMkLst>
      </pc:sldChg>
      <pc:sldChg chg="add del">
        <pc:chgData name="Saskia Barnden" userId="25b15a6f771d4d60" providerId="LiveId" clId="{848757E6-E863-451D-A814-C9F68D9E727E}" dt="2023-11-21T15:07:24.688" v="38894" actId="47"/>
        <pc:sldMkLst>
          <pc:docMk/>
          <pc:sldMk cId="2837671749" sldId="1525"/>
        </pc:sldMkLst>
      </pc:sldChg>
      <pc:sldChg chg="add del">
        <pc:chgData name="Saskia Barnden" userId="25b15a6f771d4d60" providerId="LiveId" clId="{848757E6-E863-451D-A814-C9F68D9E727E}" dt="2023-11-21T15:07:24.688" v="38894" actId="47"/>
        <pc:sldMkLst>
          <pc:docMk/>
          <pc:sldMk cId="1681365649" sldId="1526"/>
        </pc:sldMkLst>
      </pc:sldChg>
      <pc:sldChg chg="del">
        <pc:chgData name="Saskia Barnden" userId="25b15a6f771d4d60" providerId="LiveId" clId="{848757E6-E863-451D-A814-C9F68D9E727E}" dt="2023-11-13T11:52:40.109" v="356" actId="2696"/>
        <pc:sldMkLst>
          <pc:docMk/>
          <pc:sldMk cId="3739457901" sldId="1526"/>
        </pc:sldMkLst>
      </pc:sldChg>
      <pc:sldChg chg="add del">
        <pc:chgData name="Saskia Barnden" userId="25b15a6f771d4d60" providerId="LiveId" clId="{848757E6-E863-451D-A814-C9F68D9E727E}" dt="2023-11-28T12:11:48.109" v="70799" actId="47"/>
        <pc:sldMkLst>
          <pc:docMk/>
          <pc:sldMk cId="1799362556" sldId="1527"/>
        </pc:sldMkLst>
      </pc:sldChg>
      <pc:sldChg chg="modSp del mod">
        <pc:chgData name="Saskia Barnden" userId="25b15a6f771d4d60" providerId="LiveId" clId="{848757E6-E863-451D-A814-C9F68D9E727E}" dt="2023-11-21T15:53:24.600" v="40177" actId="2696"/>
        <pc:sldMkLst>
          <pc:docMk/>
          <pc:sldMk cId="3367824992" sldId="1527"/>
        </pc:sldMkLst>
        <pc:spChg chg="mod">
          <ac:chgData name="Saskia Barnden" userId="25b15a6f771d4d60" providerId="LiveId" clId="{848757E6-E863-451D-A814-C9F68D9E727E}" dt="2023-11-21T15:52:57.168" v="40155" actId="20577"/>
          <ac:spMkLst>
            <pc:docMk/>
            <pc:sldMk cId="3367824992" sldId="1527"/>
            <ac:spMk id="18434" creationId="{00000000-0000-0000-0000-000000000000}"/>
          </ac:spMkLst>
        </pc:spChg>
        <pc:spChg chg="mod">
          <ac:chgData name="Saskia Barnden" userId="25b15a6f771d4d60" providerId="LiveId" clId="{848757E6-E863-451D-A814-C9F68D9E727E}" dt="2023-11-21T15:05:18.320" v="38891" actId="20577"/>
          <ac:spMkLst>
            <pc:docMk/>
            <pc:sldMk cId="3367824992" sldId="1527"/>
            <ac:spMk id="19459" creationId="{00000000-0000-0000-0000-000000000000}"/>
          </ac:spMkLst>
        </pc:spChg>
      </pc:sldChg>
      <pc:sldChg chg="add del">
        <pc:chgData name="Saskia Barnden" userId="25b15a6f771d4d60" providerId="LiveId" clId="{848757E6-E863-451D-A814-C9F68D9E727E}" dt="2023-11-21T15:07:24.688" v="38894" actId="47"/>
        <pc:sldMkLst>
          <pc:docMk/>
          <pc:sldMk cId="2780765102" sldId="1529"/>
        </pc:sldMkLst>
      </pc:sldChg>
      <pc:sldChg chg="del">
        <pc:chgData name="Saskia Barnden" userId="25b15a6f771d4d60" providerId="LiveId" clId="{848757E6-E863-451D-A814-C9F68D9E727E}" dt="2023-11-13T12:00:03.776" v="411" actId="2696"/>
        <pc:sldMkLst>
          <pc:docMk/>
          <pc:sldMk cId="3733776640" sldId="1529"/>
        </pc:sldMkLst>
      </pc:sldChg>
      <pc:sldChg chg="add del">
        <pc:chgData name="Saskia Barnden" userId="25b15a6f771d4d60" providerId="LiveId" clId="{848757E6-E863-451D-A814-C9F68D9E727E}" dt="2023-11-21T15:07:24.688" v="38894" actId="47"/>
        <pc:sldMkLst>
          <pc:docMk/>
          <pc:sldMk cId="1062276088" sldId="1532"/>
        </pc:sldMkLst>
      </pc:sldChg>
      <pc:sldChg chg="del">
        <pc:chgData name="Saskia Barnden" userId="25b15a6f771d4d60" providerId="LiveId" clId="{848757E6-E863-451D-A814-C9F68D9E727E}" dt="2023-11-13T12:04:59.625" v="448" actId="2696"/>
        <pc:sldMkLst>
          <pc:docMk/>
          <pc:sldMk cId="1833024152" sldId="1532"/>
        </pc:sldMkLst>
      </pc:sldChg>
      <pc:sldChg chg="del">
        <pc:chgData name="Saskia Barnden" userId="25b15a6f771d4d60" providerId="LiveId" clId="{848757E6-E863-451D-A814-C9F68D9E727E}" dt="2023-11-13T12:04:59.625" v="448" actId="2696"/>
        <pc:sldMkLst>
          <pc:docMk/>
          <pc:sldMk cId="1480408205" sldId="1533"/>
        </pc:sldMkLst>
      </pc:sldChg>
      <pc:sldChg chg="add del">
        <pc:chgData name="Saskia Barnden" userId="25b15a6f771d4d60" providerId="LiveId" clId="{848757E6-E863-451D-A814-C9F68D9E727E}" dt="2023-11-21T15:07:24.688" v="38894" actId="47"/>
        <pc:sldMkLst>
          <pc:docMk/>
          <pc:sldMk cId="1627969462" sldId="1533"/>
        </pc:sldMkLst>
      </pc:sldChg>
      <pc:sldChg chg="add del">
        <pc:chgData name="Saskia Barnden" userId="25b15a6f771d4d60" providerId="LiveId" clId="{848757E6-E863-451D-A814-C9F68D9E727E}" dt="2023-11-21T15:07:24.688" v="38894" actId="47"/>
        <pc:sldMkLst>
          <pc:docMk/>
          <pc:sldMk cId="368503225" sldId="1534"/>
        </pc:sldMkLst>
      </pc:sldChg>
      <pc:sldChg chg="del">
        <pc:chgData name="Saskia Barnden" userId="25b15a6f771d4d60" providerId="LiveId" clId="{848757E6-E863-451D-A814-C9F68D9E727E}" dt="2023-11-13T12:04:59.625" v="448" actId="2696"/>
        <pc:sldMkLst>
          <pc:docMk/>
          <pc:sldMk cId="2810452037" sldId="1534"/>
        </pc:sldMkLst>
      </pc:sldChg>
      <pc:sldChg chg="add del">
        <pc:chgData name="Saskia Barnden" userId="25b15a6f771d4d60" providerId="LiveId" clId="{848757E6-E863-451D-A814-C9F68D9E727E}" dt="2023-11-21T15:07:24.688" v="38894" actId="47"/>
        <pc:sldMkLst>
          <pc:docMk/>
          <pc:sldMk cId="1208397211" sldId="1536"/>
        </pc:sldMkLst>
      </pc:sldChg>
      <pc:sldChg chg="del">
        <pc:chgData name="Saskia Barnden" userId="25b15a6f771d4d60" providerId="LiveId" clId="{848757E6-E863-451D-A814-C9F68D9E727E}" dt="2023-11-13T12:00:03.776" v="411" actId="2696"/>
        <pc:sldMkLst>
          <pc:docMk/>
          <pc:sldMk cId="4076734517" sldId="1536"/>
        </pc:sldMkLst>
      </pc:sldChg>
      <pc:sldChg chg="del">
        <pc:chgData name="Saskia Barnden" userId="25b15a6f771d4d60" providerId="LiveId" clId="{848757E6-E863-451D-A814-C9F68D9E727E}" dt="2023-11-13T12:00:03.776" v="411" actId="2696"/>
        <pc:sldMkLst>
          <pc:docMk/>
          <pc:sldMk cId="2622044127" sldId="1537"/>
        </pc:sldMkLst>
      </pc:sldChg>
      <pc:sldChg chg="add del">
        <pc:chgData name="Saskia Barnden" userId="25b15a6f771d4d60" providerId="LiveId" clId="{848757E6-E863-451D-A814-C9F68D9E727E}" dt="2023-11-21T15:07:24.688" v="38894" actId="47"/>
        <pc:sldMkLst>
          <pc:docMk/>
          <pc:sldMk cId="3958833256" sldId="1537"/>
        </pc:sldMkLst>
      </pc:sldChg>
      <pc:sldChg chg="add del">
        <pc:chgData name="Saskia Barnden" userId="25b15a6f771d4d60" providerId="LiveId" clId="{848757E6-E863-451D-A814-C9F68D9E727E}" dt="2023-11-21T15:07:24.688" v="38894" actId="47"/>
        <pc:sldMkLst>
          <pc:docMk/>
          <pc:sldMk cId="1078863199" sldId="1538"/>
        </pc:sldMkLst>
      </pc:sldChg>
      <pc:sldChg chg="del">
        <pc:chgData name="Saskia Barnden" userId="25b15a6f771d4d60" providerId="LiveId" clId="{848757E6-E863-451D-A814-C9F68D9E727E}" dt="2023-11-13T12:00:03.776" v="411" actId="2696"/>
        <pc:sldMkLst>
          <pc:docMk/>
          <pc:sldMk cId="3226502045" sldId="1538"/>
        </pc:sldMkLst>
      </pc:sldChg>
      <pc:sldChg chg="del">
        <pc:chgData name="Saskia Barnden" userId="25b15a6f771d4d60" providerId="LiveId" clId="{848757E6-E863-451D-A814-C9F68D9E727E}" dt="2023-11-13T11:54:10.087" v="358" actId="2696"/>
        <pc:sldMkLst>
          <pc:docMk/>
          <pc:sldMk cId="3134326549" sldId="1541"/>
        </pc:sldMkLst>
      </pc:sldChg>
      <pc:sldChg chg="add del">
        <pc:chgData name="Saskia Barnden" userId="25b15a6f771d4d60" providerId="LiveId" clId="{848757E6-E863-451D-A814-C9F68D9E727E}" dt="2023-11-21T15:07:24.688" v="38894" actId="47"/>
        <pc:sldMkLst>
          <pc:docMk/>
          <pc:sldMk cId="3957975120" sldId="1541"/>
        </pc:sldMkLst>
      </pc:sldChg>
      <pc:sldChg chg="modSp del mod">
        <pc:chgData name="Saskia Barnden" userId="25b15a6f771d4d60" providerId="LiveId" clId="{848757E6-E863-451D-A814-C9F68D9E727E}" dt="2023-11-13T12:02:39.266" v="434" actId="2696"/>
        <pc:sldMkLst>
          <pc:docMk/>
          <pc:sldMk cId="772890584" sldId="1542"/>
        </pc:sldMkLst>
        <pc:spChg chg="mod">
          <ac:chgData name="Saskia Barnden" userId="25b15a6f771d4d60" providerId="LiveId" clId="{848757E6-E863-451D-A814-C9F68D9E727E}" dt="2023-11-13T12:02:32.170" v="433" actId="20577"/>
          <ac:spMkLst>
            <pc:docMk/>
            <pc:sldMk cId="772890584" sldId="1542"/>
            <ac:spMk id="18434" creationId="{00000000-0000-0000-0000-000000000000}"/>
          </ac:spMkLst>
        </pc:spChg>
      </pc:sldChg>
      <pc:sldChg chg="modSp add del">
        <pc:chgData name="Saskia Barnden" userId="25b15a6f771d4d60" providerId="LiveId" clId="{848757E6-E863-451D-A814-C9F68D9E727E}" dt="2023-11-21T15:01:37.738" v="38799" actId="47"/>
        <pc:sldMkLst>
          <pc:docMk/>
          <pc:sldMk cId="3390060749" sldId="1542"/>
        </pc:sldMkLst>
        <pc:spChg chg="mod">
          <ac:chgData name="Saskia Barnden" userId="25b15a6f771d4d60" providerId="LiveId" clId="{848757E6-E863-451D-A814-C9F68D9E727E}" dt="2023-11-21T12:58:54.726" v="37668"/>
          <ac:spMkLst>
            <pc:docMk/>
            <pc:sldMk cId="3390060749" sldId="1542"/>
            <ac:spMk id="18434" creationId="{00000000-0000-0000-0000-000000000000}"/>
          </ac:spMkLst>
        </pc:spChg>
        <pc:spChg chg="mod">
          <ac:chgData name="Saskia Barnden" userId="25b15a6f771d4d60" providerId="LiveId" clId="{848757E6-E863-451D-A814-C9F68D9E727E}" dt="2023-11-21T12:58:54.726" v="37668"/>
          <ac:spMkLst>
            <pc:docMk/>
            <pc:sldMk cId="3390060749" sldId="1542"/>
            <ac:spMk id="19459" creationId="{00000000-0000-0000-0000-000000000000}"/>
          </ac:spMkLst>
        </pc:spChg>
      </pc:sldChg>
      <pc:sldChg chg="add del">
        <pc:chgData name="Saskia Barnden" userId="25b15a6f771d4d60" providerId="LiveId" clId="{848757E6-E863-451D-A814-C9F68D9E727E}" dt="2023-11-21T15:07:24.688" v="38894" actId="47"/>
        <pc:sldMkLst>
          <pc:docMk/>
          <pc:sldMk cId="1497702265" sldId="1546"/>
        </pc:sldMkLst>
      </pc:sldChg>
      <pc:sldChg chg="del">
        <pc:chgData name="Saskia Barnden" userId="25b15a6f771d4d60" providerId="LiveId" clId="{848757E6-E863-451D-A814-C9F68D9E727E}" dt="2023-11-13T11:54:10.087" v="358" actId="2696"/>
        <pc:sldMkLst>
          <pc:docMk/>
          <pc:sldMk cId="3407242297" sldId="1546"/>
        </pc:sldMkLst>
      </pc:sldChg>
      <pc:sldChg chg="add del">
        <pc:chgData name="Saskia Barnden" userId="25b15a6f771d4d60" providerId="LiveId" clId="{848757E6-E863-451D-A814-C9F68D9E727E}" dt="2023-11-21T15:07:24.688" v="38894" actId="47"/>
        <pc:sldMkLst>
          <pc:docMk/>
          <pc:sldMk cId="1855065392" sldId="1547"/>
        </pc:sldMkLst>
      </pc:sldChg>
      <pc:sldChg chg="del">
        <pc:chgData name="Saskia Barnden" userId="25b15a6f771d4d60" providerId="LiveId" clId="{848757E6-E863-451D-A814-C9F68D9E727E}" dt="2023-11-13T11:54:10.087" v="358" actId="2696"/>
        <pc:sldMkLst>
          <pc:docMk/>
          <pc:sldMk cId="2347637749" sldId="1547"/>
        </pc:sldMkLst>
      </pc:sldChg>
      <pc:sldChg chg="del">
        <pc:chgData name="Saskia Barnden" userId="25b15a6f771d4d60" providerId="LiveId" clId="{848757E6-E863-451D-A814-C9F68D9E727E}" dt="2023-11-13T12:04:59.625" v="448" actId="2696"/>
        <pc:sldMkLst>
          <pc:docMk/>
          <pc:sldMk cId="33616153" sldId="1550"/>
        </pc:sldMkLst>
      </pc:sldChg>
      <pc:sldChg chg="add del">
        <pc:chgData name="Saskia Barnden" userId="25b15a6f771d4d60" providerId="LiveId" clId="{848757E6-E863-451D-A814-C9F68D9E727E}" dt="2023-11-21T15:07:24.688" v="38894" actId="47"/>
        <pc:sldMkLst>
          <pc:docMk/>
          <pc:sldMk cId="3311498245" sldId="1550"/>
        </pc:sldMkLst>
      </pc:sldChg>
      <pc:sldChg chg="modSp add del mod ord">
        <pc:chgData name="Saskia Barnden" userId="25b15a6f771d4d60" providerId="LiveId" clId="{848757E6-E863-451D-A814-C9F68D9E727E}" dt="2023-11-28T12:25:22.979" v="71368" actId="2696"/>
        <pc:sldMkLst>
          <pc:docMk/>
          <pc:sldMk cId="2662437504" sldId="1551"/>
        </pc:sldMkLst>
        <pc:spChg chg="mod">
          <ac:chgData name="Saskia Barnden" userId="25b15a6f771d4d60" providerId="LiveId" clId="{848757E6-E863-451D-A814-C9F68D9E727E}" dt="2023-11-21T11:04:19.792" v="34477" actId="20577"/>
          <ac:spMkLst>
            <pc:docMk/>
            <pc:sldMk cId="2662437504" sldId="1551"/>
            <ac:spMk id="18434" creationId="{00000000-0000-0000-0000-000000000000}"/>
          </ac:spMkLst>
        </pc:spChg>
        <pc:spChg chg="mod">
          <ac:chgData name="Saskia Barnden" userId="25b15a6f771d4d60" providerId="LiveId" clId="{848757E6-E863-451D-A814-C9F68D9E727E}" dt="2023-11-22T14:54:09.112" v="46882"/>
          <ac:spMkLst>
            <pc:docMk/>
            <pc:sldMk cId="2662437504" sldId="1551"/>
            <ac:spMk id="19459" creationId="{00000000-0000-0000-0000-000000000000}"/>
          </ac:spMkLst>
        </pc:spChg>
      </pc:sldChg>
      <pc:sldChg chg="add">
        <pc:chgData name="Saskia Barnden" userId="25b15a6f771d4d60" providerId="LiveId" clId="{848757E6-E863-451D-A814-C9F68D9E727E}" dt="2023-11-28T12:25:41.961" v="71369"/>
        <pc:sldMkLst>
          <pc:docMk/>
          <pc:sldMk cId="2838950638" sldId="1551"/>
        </pc:sldMkLst>
      </pc:sldChg>
      <pc:sldChg chg="del">
        <pc:chgData name="Saskia Barnden" userId="25b15a6f771d4d60" providerId="LiveId" clId="{848757E6-E863-451D-A814-C9F68D9E727E}" dt="2023-11-13T11:55:01.323" v="360" actId="2696"/>
        <pc:sldMkLst>
          <pc:docMk/>
          <pc:sldMk cId="4191565037" sldId="1551"/>
        </pc:sldMkLst>
      </pc:sldChg>
      <pc:sldChg chg="modSp add del">
        <pc:chgData name="Saskia Barnden" userId="25b15a6f771d4d60" providerId="LiveId" clId="{848757E6-E863-451D-A814-C9F68D9E727E}" dt="2023-11-21T15:07:24.688" v="38894" actId="47"/>
        <pc:sldMkLst>
          <pc:docMk/>
          <pc:sldMk cId="156351031" sldId="1552"/>
        </pc:sldMkLst>
        <pc:spChg chg="mod">
          <ac:chgData name="Saskia Barnden" userId="25b15a6f771d4d60" providerId="LiveId" clId="{848757E6-E863-451D-A814-C9F68D9E727E}" dt="2023-11-21T15:04:58.429" v="38875"/>
          <ac:spMkLst>
            <pc:docMk/>
            <pc:sldMk cId="156351031" sldId="1552"/>
            <ac:spMk id="29" creationId="{00000000-0000-0000-0000-000000000000}"/>
          </ac:spMkLst>
        </pc:spChg>
      </pc:sldChg>
      <pc:sldChg chg="del">
        <pc:chgData name="Saskia Barnden" userId="25b15a6f771d4d60" providerId="LiveId" clId="{848757E6-E863-451D-A814-C9F68D9E727E}" dt="2023-11-13T12:04:59.625" v="448" actId="2696"/>
        <pc:sldMkLst>
          <pc:docMk/>
          <pc:sldMk cId="1282394540" sldId="1552"/>
        </pc:sldMkLst>
      </pc:sldChg>
      <pc:sldChg chg="del">
        <pc:chgData name="Saskia Barnden" userId="25b15a6f771d4d60" providerId="LiveId" clId="{848757E6-E863-451D-A814-C9F68D9E727E}" dt="2023-11-13T12:04:59.625" v="448" actId="2696"/>
        <pc:sldMkLst>
          <pc:docMk/>
          <pc:sldMk cId="1617952000" sldId="1553"/>
        </pc:sldMkLst>
      </pc:sldChg>
      <pc:sldChg chg="add del">
        <pc:chgData name="Saskia Barnden" userId="25b15a6f771d4d60" providerId="LiveId" clId="{848757E6-E863-451D-A814-C9F68D9E727E}" dt="2023-11-21T15:07:24.688" v="38894" actId="47"/>
        <pc:sldMkLst>
          <pc:docMk/>
          <pc:sldMk cId="2159314521" sldId="1553"/>
        </pc:sldMkLst>
      </pc:sldChg>
      <pc:sldChg chg="modSp del">
        <pc:chgData name="Saskia Barnden" userId="25b15a6f771d4d60" providerId="LiveId" clId="{848757E6-E863-451D-A814-C9F68D9E727E}" dt="2023-11-21T15:07:24.688" v="38894" actId="47"/>
        <pc:sldMkLst>
          <pc:docMk/>
          <pc:sldMk cId="2915712242" sldId="1554"/>
        </pc:sldMkLst>
        <pc:spChg chg="mod">
          <ac:chgData name="Saskia Barnden" userId="25b15a6f771d4d60" providerId="LiveId" clId="{848757E6-E863-451D-A814-C9F68D9E727E}" dt="2023-11-21T15:04:58.429" v="38875"/>
          <ac:spMkLst>
            <pc:docMk/>
            <pc:sldMk cId="2915712242" sldId="1554"/>
            <ac:spMk id="4" creationId="{00000000-0000-0000-0000-000000000000}"/>
          </ac:spMkLst>
        </pc:spChg>
      </pc:sldChg>
      <pc:sldChg chg="modSp add del mod">
        <pc:chgData name="Saskia Barnden" userId="25b15a6f771d4d60" providerId="LiveId" clId="{848757E6-E863-451D-A814-C9F68D9E727E}" dt="2023-11-16T17:54:58.860" v="18751" actId="2696"/>
        <pc:sldMkLst>
          <pc:docMk/>
          <pc:sldMk cId="39271202" sldId="1555"/>
        </pc:sldMkLst>
        <pc:spChg chg="mod">
          <ac:chgData name="Saskia Barnden" userId="25b15a6f771d4d60" providerId="LiveId" clId="{848757E6-E863-451D-A814-C9F68D9E727E}" dt="2023-11-13T11:58:33.500" v="391" actId="20577"/>
          <ac:spMkLst>
            <pc:docMk/>
            <pc:sldMk cId="39271202" sldId="1555"/>
            <ac:spMk id="18434" creationId="{00000000-0000-0000-0000-000000000000}"/>
          </ac:spMkLst>
        </pc:spChg>
      </pc:sldChg>
      <pc:sldChg chg="del">
        <pc:chgData name="Saskia Barnden" userId="25b15a6f771d4d60" providerId="LiveId" clId="{848757E6-E863-451D-A814-C9F68D9E727E}" dt="2023-11-13T11:58:06.470" v="376" actId="2696"/>
        <pc:sldMkLst>
          <pc:docMk/>
          <pc:sldMk cId="668194720" sldId="1555"/>
        </pc:sldMkLst>
      </pc:sldChg>
      <pc:sldChg chg="add del">
        <pc:chgData name="Saskia Barnden" userId="25b15a6f771d4d60" providerId="LiveId" clId="{848757E6-E863-451D-A814-C9F68D9E727E}" dt="2023-11-21T15:07:24.688" v="38894" actId="47"/>
        <pc:sldMkLst>
          <pc:docMk/>
          <pc:sldMk cId="2083261497" sldId="1555"/>
        </pc:sldMkLst>
      </pc:sldChg>
      <pc:sldChg chg="modSp add del">
        <pc:chgData name="Saskia Barnden" userId="25b15a6f771d4d60" providerId="LiveId" clId="{848757E6-E863-451D-A814-C9F68D9E727E}" dt="2023-11-21T15:07:24.688" v="38894" actId="47"/>
        <pc:sldMkLst>
          <pc:docMk/>
          <pc:sldMk cId="1906257993" sldId="1556"/>
        </pc:sldMkLst>
        <pc:spChg chg="mod">
          <ac:chgData name="Saskia Barnden" userId="25b15a6f771d4d60" providerId="LiveId" clId="{848757E6-E863-451D-A814-C9F68D9E727E}" dt="2023-11-21T15:04:58.429" v="38875"/>
          <ac:spMkLst>
            <pc:docMk/>
            <pc:sldMk cId="1906257993" sldId="1556"/>
            <ac:spMk id="18434" creationId="{00000000-0000-0000-0000-000000000000}"/>
          </ac:spMkLst>
        </pc:spChg>
      </pc:sldChg>
      <pc:sldChg chg="del">
        <pc:chgData name="Saskia Barnden" userId="25b15a6f771d4d60" providerId="LiveId" clId="{848757E6-E863-451D-A814-C9F68D9E727E}" dt="2023-11-13T12:00:03.776" v="411" actId="2696"/>
        <pc:sldMkLst>
          <pc:docMk/>
          <pc:sldMk cId="1988025246" sldId="1556"/>
        </pc:sldMkLst>
      </pc:sldChg>
      <pc:sldChg chg="modSp add del mod">
        <pc:chgData name="Saskia Barnden" userId="25b15a6f771d4d60" providerId="LiveId" clId="{848757E6-E863-451D-A814-C9F68D9E727E}" dt="2023-11-21T15:07:24.688" v="38894" actId="47"/>
        <pc:sldMkLst>
          <pc:docMk/>
          <pc:sldMk cId="675937271" sldId="1557"/>
        </pc:sldMkLst>
        <pc:spChg chg="mod">
          <ac:chgData name="Saskia Barnden" userId="25b15a6f771d4d60" providerId="LiveId" clId="{848757E6-E863-451D-A814-C9F68D9E727E}" dt="2023-11-13T11:52:16.005" v="355" actId="20577"/>
          <ac:spMkLst>
            <pc:docMk/>
            <pc:sldMk cId="675937271" sldId="1557"/>
            <ac:spMk id="18434" creationId="{00000000-0000-0000-0000-000000000000}"/>
          </ac:spMkLst>
        </pc:spChg>
      </pc:sldChg>
      <pc:sldChg chg="modSp add del mod">
        <pc:chgData name="Saskia Barnden" userId="25b15a6f771d4d60" providerId="LiveId" clId="{848757E6-E863-451D-A814-C9F68D9E727E}" dt="2023-11-21T15:07:24.688" v="38894" actId="47"/>
        <pc:sldMkLst>
          <pc:docMk/>
          <pc:sldMk cId="2026039118" sldId="1558"/>
        </pc:sldMkLst>
        <pc:spChg chg="mod">
          <ac:chgData name="Saskia Barnden" userId="25b15a6f771d4d60" providerId="LiveId" clId="{848757E6-E863-451D-A814-C9F68D9E727E}" dt="2023-11-13T11:59:41.211" v="410" actId="20577"/>
          <ac:spMkLst>
            <pc:docMk/>
            <pc:sldMk cId="2026039118" sldId="1558"/>
            <ac:spMk id="18434" creationId="{00000000-0000-0000-0000-000000000000}"/>
          </ac:spMkLst>
        </pc:spChg>
      </pc:sldChg>
      <pc:sldChg chg="modSp add del mod">
        <pc:chgData name="Saskia Barnden" userId="25b15a6f771d4d60" providerId="LiveId" clId="{848757E6-E863-451D-A814-C9F68D9E727E}" dt="2023-11-21T15:07:24.688" v="38894" actId="47"/>
        <pc:sldMkLst>
          <pc:docMk/>
          <pc:sldMk cId="3623711909" sldId="1559"/>
        </pc:sldMkLst>
        <pc:spChg chg="mod">
          <ac:chgData name="Saskia Barnden" userId="25b15a6f771d4d60" providerId="LiveId" clId="{848757E6-E863-451D-A814-C9F68D9E727E}" dt="2023-11-13T12:04:43.180" v="447" actId="20577"/>
          <ac:spMkLst>
            <pc:docMk/>
            <pc:sldMk cId="3623711909" sldId="1559"/>
            <ac:spMk id="18434" creationId="{00000000-0000-0000-0000-000000000000}"/>
          </ac:spMkLst>
        </pc:spChg>
      </pc:sldChg>
      <pc:sldChg chg="add del">
        <pc:chgData name="Saskia Barnden" userId="25b15a6f771d4d60" providerId="LiveId" clId="{848757E6-E863-451D-A814-C9F68D9E727E}" dt="2023-11-13T12:21:18.245" v="1193" actId="47"/>
        <pc:sldMkLst>
          <pc:docMk/>
          <pc:sldMk cId="2469978874" sldId="1560"/>
        </pc:sldMkLst>
      </pc:sldChg>
      <pc:sldChg chg="addSp modSp add mod">
        <pc:chgData name="Saskia Barnden" userId="25b15a6f771d4d60" providerId="LiveId" clId="{848757E6-E863-451D-A814-C9F68D9E727E}" dt="2023-11-30T23:27:22.721" v="80668" actId="948"/>
        <pc:sldMkLst>
          <pc:docMk/>
          <pc:sldMk cId="3074578948" sldId="1561"/>
        </pc:sldMkLst>
        <pc:spChg chg="mod">
          <ac:chgData name="Saskia Barnden" userId="25b15a6f771d4d60" providerId="LiveId" clId="{848757E6-E863-451D-A814-C9F68D9E727E}" dt="2023-11-30T23:27:22.721" v="80668" actId="948"/>
          <ac:spMkLst>
            <pc:docMk/>
            <pc:sldMk cId="3074578948" sldId="1561"/>
            <ac:spMk id="20482" creationId="{00000000-0000-0000-0000-000000000000}"/>
          </ac:spMkLst>
        </pc:spChg>
        <pc:picChg chg="add mod">
          <ac:chgData name="Saskia Barnden" userId="25b15a6f771d4d60" providerId="LiveId" clId="{848757E6-E863-451D-A814-C9F68D9E727E}" dt="2023-11-30T23:26:50.988" v="80666" actId="1076"/>
          <ac:picMkLst>
            <pc:docMk/>
            <pc:sldMk cId="3074578948" sldId="1561"/>
            <ac:picMk id="2" creationId="{DA33D9D1-5C80-CEFB-EA50-008DE3186851}"/>
          </ac:picMkLst>
        </pc:picChg>
      </pc:sldChg>
      <pc:sldChg chg="modSp add mod">
        <pc:chgData name="Saskia Barnden" userId="25b15a6f771d4d60" providerId="LiveId" clId="{848757E6-E863-451D-A814-C9F68D9E727E}" dt="2023-11-30T23:33:22.586" v="80696" actId="207"/>
        <pc:sldMkLst>
          <pc:docMk/>
          <pc:sldMk cId="4098830610" sldId="1562"/>
        </pc:sldMkLst>
        <pc:spChg chg="mod">
          <ac:chgData name="Saskia Barnden" userId="25b15a6f771d4d60" providerId="LiveId" clId="{848757E6-E863-451D-A814-C9F68D9E727E}" dt="2023-11-30T23:33:22.586" v="80696" actId="207"/>
          <ac:spMkLst>
            <pc:docMk/>
            <pc:sldMk cId="4098830610" sldId="1562"/>
            <ac:spMk id="20482" creationId="{00000000-0000-0000-0000-000000000000}"/>
          </ac:spMkLst>
        </pc:spChg>
      </pc:sldChg>
      <pc:sldChg chg="addSp modSp add mod">
        <pc:chgData name="Saskia Barnden" userId="25b15a6f771d4d60" providerId="LiveId" clId="{848757E6-E863-451D-A814-C9F68D9E727E}" dt="2023-12-01T11:14:39.604" v="80778" actId="1076"/>
        <pc:sldMkLst>
          <pc:docMk/>
          <pc:sldMk cId="1954610698" sldId="1563"/>
        </pc:sldMkLst>
        <pc:spChg chg="add mod">
          <ac:chgData name="Saskia Barnden" userId="25b15a6f771d4d60" providerId="LiveId" clId="{848757E6-E863-451D-A814-C9F68D9E727E}" dt="2023-12-01T11:14:39.604" v="80778" actId="1076"/>
          <ac:spMkLst>
            <pc:docMk/>
            <pc:sldMk cId="1954610698" sldId="1563"/>
            <ac:spMk id="3" creationId="{2811EFD6-87F1-D031-B6BB-6CB63DE96CB1}"/>
          </ac:spMkLst>
        </pc:spChg>
        <pc:spChg chg="mod">
          <ac:chgData name="Saskia Barnden" userId="25b15a6f771d4d60" providerId="LiveId" clId="{848757E6-E863-451D-A814-C9F68D9E727E}" dt="2023-12-01T11:13:11.634" v="80754" actId="207"/>
          <ac:spMkLst>
            <pc:docMk/>
            <pc:sldMk cId="1954610698" sldId="1563"/>
            <ac:spMk id="20482" creationId="{00000000-0000-0000-0000-000000000000}"/>
          </ac:spMkLst>
        </pc:spChg>
        <pc:picChg chg="add mod">
          <ac:chgData name="Saskia Barnden" userId="25b15a6f771d4d60" providerId="LiveId" clId="{848757E6-E863-451D-A814-C9F68D9E727E}" dt="2023-12-01T11:12:17.617" v="80741" actId="1076"/>
          <ac:picMkLst>
            <pc:docMk/>
            <pc:sldMk cId="1954610698" sldId="1563"/>
            <ac:picMk id="2" creationId="{2416E80F-A303-8988-E61A-55C7A2C630FF}"/>
          </ac:picMkLst>
        </pc:picChg>
      </pc:sldChg>
      <pc:sldChg chg="modSp add del mod">
        <pc:chgData name="Saskia Barnden" userId="25b15a6f771d4d60" providerId="LiveId" clId="{848757E6-E863-451D-A814-C9F68D9E727E}" dt="2023-11-13T12:43:03.430" v="1569" actId="2696"/>
        <pc:sldMkLst>
          <pc:docMk/>
          <pc:sldMk cId="2451565055" sldId="1563"/>
        </pc:sldMkLst>
        <pc:spChg chg="mod">
          <ac:chgData name="Saskia Barnden" userId="25b15a6f771d4d60" providerId="LiveId" clId="{848757E6-E863-451D-A814-C9F68D9E727E}" dt="2023-11-13T12:26:37.927" v="1431" actId="20577"/>
          <ac:spMkLst>
            <pc:docMk/>
            <pc:sldMk cId="2451565055" sldId="1563"/>
            <ac:spMk id="20482" creationId="{00000000-0000-0000-0000-000000000000}"/>
          </ac:spMkLst>
        </pc:spChg>
      </pc:sldChg>
      <pc:sldChg chg="modSp add del mod ord">
        <pc:chgData name="Saskia Barnden" userId="25b15a6f771d4d60" providerId="LiveId" clId="{848757E6-E863-451D-A814-C9F68D9E727E}" dt="2023-11-24T17:53:35.201" v="69348" actId="47"/>
        <pc:sldMkLst>
          <pc:docMk/>
          <pc:sldMk cId="2714247143" sldId="1564"/>
        </pc:sldMkLst>
        <pc:spChg chg="mod">
          <ac:chgData name="Saskia Barnden" userId="25b15a6f771d4d60" providerId="LiveId" clId="{848757E6-E863-451D-A814-C9F68D9E727E}" dt="2023-11-16T12:39:46.570" v="13960" actId="20577"/>
          <ac:spMkLst>
            <pc:docMk/>
            <pc:sldMk cId="2714247143" sldId="1564"/>
            <ac:spMk id="20482" creationId="{00000000-0000-0000-0000-000000000000}"/>
          </ac:spMkLst>
        </pc:spChg>
      </pc:sldChg>
      <pc:sldChg chg="modSp add del">
        <pc:chgData name="Saskia Barnden" userId="25b15a6f771d4d60" providerId="LiveId" clId="{848757E6-E863-451D-A814-C9F68D9E727E}" dt="2023-11-21T15:53:57.248" v="40179" actId="47"/>
        <pc:sldMkLst>
          <pc:docMk/>
          <pc:sldMk cId="72610457" sldId="1565"/>
        </pc:sldMkLst>
        <pc:spChg chg="mod">
          <ac:chgData name="Saskia Barnden" userId="25b15a6f771d4d60" providerId="LiveId" clId="{848757E6-E863-451D-A814-C9F68D9E727E}" dt="2023-11-21T15:04:58.429" v="38875"/>
          <ac:spMkLst>
            <pc:docMk/>
            <pc:sldMk cId="72610457" sldId="1565"/>
            <ac:spMk id="19459" creationId="{00000000-0000-0000-0000-000000000000}"/>
          </ac:spMkLst>
        </pc:spChg>
      </pc:sldChg>
      <pc:sldChg chg="add del">
        <pc:chgData name="Saskia Barnden" userId="25b15a6f771d4d60" providerId="LiveId" clId="{848757E6-E863-451D-A814-C9F68D9E727E}" dt="2023-11-13T12:30:13.133" v="1537" actId="2696"/>
        <pc:sldMkLst>
          <pc:docMk/>
          <pc:sldMk cId="2405143857" sldId="1565"/>
        </pc:sldMkLst>
      </pc:sldChg>
      <pc:sldChg chg="modSp add del mod">
        <pc:chgData name="Saskia Barnden" userId="25b15a6f771d4d60" providerId="LiveId" clId="{848757E6-E863-451D-A814-C9F68D9E727E}" dt="2023-11-17T10:24:18.028" v="21143" actId="2696"/>
        <pc:sldMkLst>
          <pc:docMk/>
          <pc:sldMk cId="281265152" sldId="1566"/>
        </pc:sldMkLst>
        <pc:spChg chg="mod">
          <ac:chgData name="Saskia Barnden" userId="25b15a6f771d4d60" providerId="LiveId" clId="{848757E6-E863-451D-A814-C9F68D9E727E}" dt="2023-11-17T10:14:49.887" v="21072" actId="20577"/>
          <ac:spMkLst>
            <pc:docMk/>
            <pc:sldMk cId="281265152" sldId="1566"/>
            <ac:spMk id="18434" creationId="{00000000-0000-0000-0000-000000000000}"/>
          </ac:spMkLst>
        </pc:spChg>
        <pc:spChg chg="mod">
          <ac:chgData name="Saskia Barnden" userId="25b15a6f771d4d60" providerId="LiveId" clId="{848757E6-E863-451D-A814-C9F68D9E727E}" dt="2023-11-17T10:17:33.085" v="21082" actId="20577"/>
          <ac:spMkLst>
            <pc:docMk/>
            <pc:sldMk cId="281265152" sldId="1566"/>
            <ac:spMk id="19459" creationId="{00000000-0000-0000-0000-000000000000}"/>
          </ac:spMkLst>
        </pc:spChg>
      </pc:sldChg>
      <pc:sldChg chg="add del">
        <pc:chgData name="Saskia Barnden" userId="25b15a6f771d4d60" providerId="LiveId" clId="{848757E6-E863-451D-A814-C9F68D9E727E}" dt="2023-11-21T16:10:24.555" v="40377" actId="47"/>
        <pc:sldMkLst>
          <pc:docMk/>
          <pc:sldMk cId="2691489575" sldId="1566"/>
        </pc:sldMkLst>
      </pc:sldChg>
      <pc:sldChg chg="modSp add del mod ord">
        <pc:chgData name="Saskia Barnden" userId="25b15a6f771d4d60" providerId="LiveId" clId="{848757E6-E863-451D-A814-C9F68D9E727E}" dt="2023-11-21T15:00:53.861" v="38798" actId="47"/>
        <pc:sldMkLst>
          <pc:docMk/>
          <pc:sldMk cId="26391949" sldId="1567"/>
        </pc:sldMkLst>
        <pc:spChg chg="mod">
          <ac:chgData name="Saskia Barnden" userId="25b15a6f771d4d60" providerId="LiveId" clId="{848757E6-E863-451D-A814-C9F68D9E727E}" dt="2023-11-16T17:59:11.692" v="18867" actId="20577"/>
          <ac:spMkLst>
            <pc:docMk/>
            <pc:sldMk cId="26391949" sldId="1567"/>
            <ac:spMk id="18434" creationId="{00000000-0000-0000-0000-000000000000}"/>
          </ac:spMkLst>
        </pc:spChg>
        <pc:spChg chg="mod">
          <ac:chgData name="Saskia Barnden" userId="25b15a6f771d4d60" providerId="LiveId" clId="{848757E6-E863-451D-A814-C9F68D9E727E}" dt="2023-11-21T12:58:54.726" v="37668"/>
          <ac:spMkLst>
            <pc:docMk/>
            <pc:sldMk cId="26391949" sldId="1567"/>
            <ac:spMk id="19459" creationId="{00000000-0000-0000-0000-000000000000}"/>
          </ac:spMkLst>
        </pc:spChg>
      </pc:sldChg>
      <pc:sldChg chg="add del">
        <pc:chgData name="Saskia Barnden" userId="25b15a6f771d4d60" providerId="LiveId" clId="{848757E6-E863-451D-A814-C9F68D9E727E}" dt="2023-11-28T13:13:14.249" v="72558" actId="2696"/>
        <pc:sldMkLst>
          <pc:docMk/>
          <pc:sldMk cId="611721137" sldId="1568"/>
        </pc:sldMkLst>
      </pc:sldChg>
      <pc:sldChg chg="add">
        <pc:chgData name="Saskia Barnden" userId="25b15a6f771d4d60" providerId="LiveId" clId="{848757E6-E863-451D-A814-C9F68D9E727E}" dt="2023-11-28T13:13:20.795" v="72559"/>
        <pc:sldMkLst>
          <pc:docMk/>
          <pc:sldMk cId="1871948154" sldId="1568"/>
        </pc:sldMkLst>
      </pc:sldChg>
      <pc:sldChg chg="modSp add del mod ord">
        <pc:chgData name="Saskia Barnden" userId="25b15a6f771d4d60" providerId="LiveId" clId="{848757E6-E863-451D-A814-C9F68D9E727E}" dt="2023-11-21T16:06:34.756" v="40373" actId="2696"/>
        <pc:sldMkLst>
          <pc:docMk/>
          <pc:sldMk cId="2799705539" sldId="1568"/>
        </pc:sldMkLst>
        <pc:spChg chg="mod">
          <ac:chgData name="Saskia Barnden" userId="25b15a6f771d4d60" providerId="LiveId" clId="{848757E6-E863-451D-A814-C9F68D9E727E}" dt="2023-11-21T16:06:27.726" v="40372" actId="6549"/>
          <ac:spMkLst>
            <pc:docMk/>
            <pc:sldMk cId="2799705539" sldId="1568"/>
            <ac:spMk id="18434" creationId="{00000000-0000-0000-0000-000000000000}"/>
          </ac:spMkLst>
        </pc:spChg>
      </pc:sldChg>
      <pc:sldChg chg="addSp modSp add mod ord">
        <pc:chgData name="Saskia Barnden" userId="25b15a6f771d4d60" providerId="LiveId" clId="{848757E6-E863-451D-A814-C9F68D9E727E}" dt="2023-12-01T11:40:44.739" v="81245" actId="207"/>
        <pc:sldMkLst>
          <pc:docMk/>
          <pc:sldMk cId="27752336" sldId="1569"/>
        </pc:sldMkLst>
        <pc:spChg chg="add mod">
          <ac:chgData name="Saskia Barnden" userId="25b15a6f771d4d60" providerId="LiveId" clId="{848757E6-E863-451D-A814-C9F68D9E727E}" dt="2023-12-01T11:40:44.739" v="81245" actId="207"/>
          <ac:spMkLst>
            <pc:docMk/>
            <pc:sldMk cId="27752336" sldId="1569"/>
            <ac:spMk id="3" creationId="{1C6F90E8-6497-D41F-6ED7-30E9E29A45ED}"/>
          </ac:spMkLst>
        </pc:spChg>
        <pc:spChg chg="mod">
          <ac:chgData name="Saskia Barnden" userId="25b15a6f771d4d60" providerId="LiveId" clId="{848757E6-E863-451D-A814-C9F68D9E727E}" dt="2023-11-30T18:28:33.757" v="80325" actId="113"/>
          <ac:spMkLst>
            <pc:docMk/>
            <pc:sldMk cId="27752336" sldId="1569"/>
            <ac:spMk id="18434" creationId="{00000000-0000-0000-0000-000000000000}"/>
          </ac:spMkLst>
        </pc:spChg>
        <pc:spChg chg="mod">
          <ac:chgData name="Saskia Barnden" userId="25b15a6f771d4d60" providerId="LiveId" clId="{848757E6-E863-451D-A814-C9F68D9E727E}" dt="2023-11-30T23:25:03.136" v="80663" actId="20577"/>
          <ac:spMkLst>
            <pc:docMk/>
            <pc:sldMk cId="27752336" sldId="1569"/>
            <ac:spMk id="19459" creationId="{00000000-0000-0000-0000-000000000000}"/>
          </ac:spMkLst>
        </pc:spChg>
        <pc:picChg chg="add mod">
          <ac:chgData name="Saskia Barnden" userId="25b15a6f771d4d60" providerId="LiveId" clId="{848757E6-E863-451D-A814-C9F68D9E727E}" dt="2023-11-30T23:21:24.020" v="80630" actId="1076"/>
          <ac:picMkLst>
            <pc:docMk/>
            <pc:sldMk cId="27752336" sldId="1569"/>
            <ac:picMk id="2" creationId="{4083447A-11E4-A6C0-BE1E-9F11A30C0811}"/>
          </ac:picMkLst>
        </pc:picChg>
      </pc:sldChg>
      <pc:sldChg chg="modSp add del mod">
        <pc:chgData name="Saskia Barnden" userId="25b15a6f771d4d60" providerId="LiveId" clId="{848757E6-E863-451D-A814-C9F68D9E727E}" dt="2023-11-23T12:44:08.597" v="56523" actId="2696"/>
        <pc:sldMkLst>
          <pc:docMk/>
          <pc:sldMk cId="350018153" sldId="1570"/>
        </pc:sldMkLst>
        <pc:spChg chg="mod">
          <ac:chgData name="Saskia Barnden" userId="25b15a6f771d4d60" providerId="LiveId" clId="{848757E6-E863-451D-A814-C9F68D9E727E}" dt="2023-11-23T12:41:16.840" v="56512" actId="20577"/>
          <ac:spMkLst>
            <pc:docMk/>
            <pc:sldMk cId="350018153" sldId="1570"/>
            <ac:spMk id="18434" creationId="{00000000-0000-0000-0000-000000000000}"/>
          </ac:spMkLst>
        </pc:spChg>
        <pc:spChg chg="mod">
          <ac:chgData name="Saskia Barnden" userId="25b15a6f771d4d60" providerId="LiveId" clId="{848757E6-E863-451D-A814-C9F68D9E727E}" dt="2023-11-23T12:31:31.040" v="56439"/>
          <ac:spMkLst>
            <pc:docMk/>
            <pc:sldMk cId="350018153" sldId="1570"/>
            <ac:spMk id="19459" creationId="{00000000-0000-0000-0000-000000000000}"/>
          </ac:spMkLst>
        </pc:spChg>
      </pc:sldChg>
      <pc:sldChg chg="add del">
        <pc:chgData name="Saskia Barnden" userId="25b15a6f771d4d60" providerId="LiveId" clId="{848757E6-E863-451D-A814-C9F68D9E727E}" dt="2023-11-23T14:32:18.871" v="57202" actId="2696"/>
        <pc:sldMkLst>
          <pc:docMk/>
          <pc:sldMk cId="3683424188" sldId="1570"/>
        </pc:sldMkLst>
      </pc:sldChg>
      <pc:sldChg chg="modSp add del mod">
        <pc:chgData name="Saskia Barnden" userId="25b15a6f771d4d60" providerId="LiveId" clId="{848757E6-E863-451D-A814-C9F68D9E727E}" dt="2023-11-22T16:59:33.299" v="48851" actId="2696"/>
        <pc:sldMkLst>
          <pc:docMk/>
          <pc:sldMk cId="3684340479" sldId="1570"/>
        </pc:sldMkLst>
        <pc:spChg chg="mod">
          <ac:chgData name="Saskia Barnden" userId="25b15a6f771d4d60" providerId="LiveId" clId="{848757E6-E863-451D-A814-C9F68D9E727E}" dt="2023-11-21T17:34:13.087" v="41633" actId="14100"/>
          <ac:spMkLst>
            <pc:docMk/>
            <pc:sldMk cId="3684340479" sldId="1570"/>
            <ac:spMk id="18434" creationId="{00000000-0000-0000-0000-000000000000}"/>
          </ac:spMkLst>
        </pc:spChg>
        <pc:spChg chg="mod">
          <ac:chgData name="Saskia Barnden" userId="25b15a6f771d4d60" providerId="LiveId" clId="{848757E6-E863-451D-A814-C9F68D9E727E}" dt="2023-11-22T14:54:09.112" v="46882"/>
          <ac:spMkLst>
            <pc:docMk/>
            <pc:sldMk cId="3684340479" sldId="1570"/>
            <ac:spMk id="19459" creationId="{00000000-0000-0000-0000-000000000000}"/>
          </ac:spMkLst>
        </pc:spChg>
      </pc:sldChg>
      <pc:sldChg chg="add del">
        <pc:chgData name="Saskia Barnden" userId="25b15a6f771d4d60" providerId="LiveId" clId="{848757E6-E863-451D-A814-C9F68D9E727E}" dt="2023-11-30T13:17:35.033" v="78521" actId="47"/>
        <pc:sldMkLst>
          <pc:docMk/>
          <pc:sldMk cId="608549724" sldId="1571"/>
        </pc:sldMkLst>
      </pc:sldChg>
      <pc:sldChg chg="add del">
        <pc:chgData name="Saskia Barnden" userId="25b15a6f771d4d60" providerId="LiveId" clId="{848757E6-E863-451D-A814-C9F68D9E727E}" dt="2023-11-15T09:51:01.892" v="1573" actId="2696"/>
        <pc:sldMkLst>
          <pc:docMk/>
          <pc:sldMk cId="3038276686" sldId="1571"/>
        </pc:sldMkLst>
      </pc:sldChg>
      <pc:sldChg chg="add del">
        <pc:chgData name="Saskia Barnden" userId="25b15a6f771d4d60" providerId="LiveId" clId="{848757E6-E863-451D-A814-C9F68D9E727E}" dt="2023-11-15T09:51:01.892" v="1573" actId="2696"/>
        <pc:sldMkLst>
          <pc:docMk/>
          <pc:sldMk cId="1120133990" sldId="1572"/>
        </pc:sldMkLst>
      </pc:sldChg>
      <pc:sldChg chg="add del">
        <pc:chgData name="Saskia Barnden" userId="25b15a6f771d4d60" providerId="LiveId" clId="{848757E6-E863-451D-A814-C9F68D9E727E}" dt="2023-11-30T13:17:35.033" v="78521" actId="47"/>
        <pc:sldMkLst>
          <pc:docMk/>
          <pc:sldMk cId="2548794708" sldId="1572"/>
        </pc:sldMkLst>
      </pc:sldChg>
      <pc:sldChg chg="add del">
        <pc:chgData name="Saskia Barnden" userId="25b15a6f771d4d60" providerId="LiveId" clId="{848757E6-E863-451D-A814-C9F68D9E727E}" dt="2023-11-28T12:09:11.476" v="70796" actId="47"/>
        <pc:sldMkLst>
          <pc:docMk/>
          <pc:sldMk cId="1262479795" sldId="1573"/>
        </pc:sldMkLst>
      </pc:sldChg>
      <pc:sldChg chg="modSp add del mod">
        <pc:chgData name="Saskia Barnden" userId="25b15a6f771d4d60" providerId="LiveId" clId="{848757E6-E863-451D-A814-C9F68D9E727E}" dt="2023-11-16T15:02:37.473" v="16347" actId="2696"/>
        <pc:sldMkLst>
          <pc:docMk/>
          <pc:sldMk cId="3139596378" sldId="1573"/>
        </pc:sldMkLst>
        <pc:spChg chg="mod">
          <ac:chgData name="Saskia Barnden" userId="25b15a6f771d4d60" providerId="LiveId" clId="{848757E6-E863-451D-A814-C9F68D9E727E}" dt="2023-11-16T14:45:36.877" v="15982" actId="20577"/>
          <ac:spMkLst>
            <pc:docMk/>
            <pc:sldMk cId="3139596378" sldId="1573"/>
            <ac:spMk id="18434" creationId="{00000000-0000-0000-0000-000000000000}"/>
          </ac:spMkLst>
        </pc:spChg>
        <pc:spChg chg="mod">
          <ac:chgData name="Saskia Barnden" userId="25b15a6f771d4d60" providerId="LiveId" clId="{848757E6-E863-451D-A814-C9F68D9E727E}" dt="2023-11-16T10:31:28.306" v="12402" actId="20577"/>
          <ac:spMkLst>
            <pc:docMk/>
            <pc:sldMk cId="3139596378" sldId="1573"/>
            <ac:spMk id="19459" creationId="{00000000-0000-0000-0000-000000000000}"/>
          </ac:spMkLst>
        </pc:spChg>
      </pc:sldChg>
      <pc:sldChg chg="add del">
        <pc:chgData name="Saskia Barnden" userId="25b15a6f771d4d60" providerId="LiveId" clId="{848757E6-E863-451D-A814-C9F68D9E727E}" dt="2023-11-16T17:15:55.779" v="17156" actId="2696"/>
        <pc:sldMkLst>
          <pc:docMk/>
          <pc:sldMk cId="4262964021" sldId="1573"/>
        </pc:sldMkLst>
      </pc:sldChg>
      <pc:sldChg chg="modSp add del mod">
        <pc:chgData name="Saskia Barnden" userId="25b15a6f771d4d60" providerId="LiveId" clId="{848757E6-E863-451D-A814-C9F68D9E727E}" dt="2023-11-24T17:53:35.201" v="69348" actId="47"/>
        <pc:sldMkLst>
          <pc:docMk/>
          <pc:sldMk cId="2047015645" sldId="1574"/>
        </pc:sldMkLst>
        <pc:spChg chg="mod">
          <ac:chgData name="Saskia Barnden" userId="25b15a6f771d4d60" providerId="LiveId" clId="{848757E6-E863-451D-A814-C9F68D9E727E}" dt="2023-11-16T14:53:51.221" v="16249" actId="20577"/>
          <ac:spMkLst>
            <pc:docMk/>
            <pc:sldMk cId="2047015645" sldId="1574"/>
            <ac:spMk id="18434" creationId="{00000000-0000-0000-0000-000000000000}"/>
          </ac:spMkLst>
        </pc:spChg>
        <pc:spChg chg="mod">
          <ac:chgData name="Saskia Barnden" userId="25b15a6f771d4d60" providerId="LiveId" clId="{848757E6-E863-451D-A814-C9F68D9E727E}" dt="2023-11-22T14:54:09.112" v="46882"/>
          <ac:spMkLst>
            <pc:docMk/>
            <pc:sldMk cId="2047015645" sldId="1574"/>
            <ac:spMk id="19459" creationId="{00000000-0000-0000-0000-000000000000}"/>
          </ac:spMkLst>
        </pc:spChg>
      </pc:sldChg>
      <pc:sldChg chg="modSp add del mod">
        <pc:chgData name="Saskia Barnden" userId="25b15a6f771d4d60" providerId="LiveId" clId="{848757E6-E863-451D-A814-C9F68D9E727E}" dt="2023-11-24T17:53:35.201" v="69348" actId="47"/>
        <pc:sldMkLst>
          <pc:docMk/>
          <pc:sldMk cId="2874729185" sldId="1575"/>
        </pc:sldMkLst>
        <pc:spChg chg="mod">
          <ac:chgData name="Saskia Barnden" userId="25b15a6f771d4d60" providerId="LiveId" clId="{848757E6-E863-451D-A814-C9F68D9E727E}" dt="2023-11-21T15:04:58.429" v="38875"/>
          <ac:spMkLst>
            <pc:docMk/>
            <pc:sldMk cId="2874729185" sldId="1575"/>
            <ac:spMk id="18434" creationId="{00000000-0000-0000-0000-000000000000}"/>
          </ac:spMkLst>
        </pc:spChg>
        <pc:spChg chg="mod">
          <ac:chgData name="Saskia Barnden" userId="25b15a6f771d4d60" providerId="LiveId" clId="{848757E6-E863-451D-A814-C9F68D9E727E}" dt="2023-11-22T14:54:09.112" v="46882"/>
          <ac:spMkLst>
            <pc:docMk/>
            <pc:sldMk cId="2874729185" sldId="1575"/>
            <ac:spMk id="19459" creationId="{00000000-0000-0000-0000-000000000000}"/>
          </ac:spMkLst>
        </pc:spChg>
      </pc:sldChg>
      <pc:sldChg chg="modSp add del mod">
        <pc:chgData name="Saskia Barnden" userId="25b15a6f771d4d60" providerId="LiveId" clId="{848757E6-E863-451D-A814-C9F68D9E727E}" dt="2023-11-24T17:53:35.201" v="69348" actId="47"/>
        <pc:sldMkLst>
          <pc:docMk/>
          <pc:sldMk cId="2023101492" sldId="1576"/>
        </pc:sldMkLst>
        <pc:spChg chg="mod">
          <ac:chgData name="Saskia Barnden" userId="25b15a6f771d4d60" providerId="LiveId" clId="{848757E6-E863-451D-A814-C9F68D9E727E}" dt="2023-11-16T17:06:04.960" v="16718" actId="20577"/>
          <ac:spMkLst>
            <pc:docMk/>
            <pc:sldMk cId="2023101492" sldId="1576"/>
            <ac:spMk id="18434" creationId="{00000000-0000-0000-0000-000000000000}"/>
          </ac:spMkLst>
        </pc:spChg>
        <pc:spChg chg="mod">
          <ac:chgData name="Saskia Barnden" userId="25b15a6f771d4d60" providerId="LiveId" clId="{848757E6-E863-451D-A814-C9F68D9E727E}" dt="2023-11-21T15:04:58.429" v="38875"/>
          <ac:spMkLst>
            <pc:docMk/>
            <pc:sldMk cId="2023101492" sldId="1576"/>
            <ac:spMk id="19459" creationId="{00000000-0000-0000-0000-000000000000}"/>
          </ac:spMkLst>
        </pc:spChg>
      </pc:sldChg>
      <pc:sldChg chg="modSp add del mod">
        <pc:chgData name="Saskia Barnden" userId="25b15a6f771d4d60" providerId="LiveId" clId="{848757E6-E863-451D-A814-C9F68D9E727E}" dt="2023-11-24T17:53:35.201" v="69348" actId="47"/>
        <pc:sldMkLst>
          <pc:docMk/>
          <pc:sldMk cId="2208393728" sldId="1577"/>
        </pc:sldMkLst>
        <pc:spChg chg="mod">
          <ac:chgData name="Saskia Barnden" userId="25b15a6f771d4d60" providerId="LiveId" clId="{848757E6-E863-451D-A814-C9F68D9E727E}" dt="2023-11-21T10:29:29.589" v="32718" actId="20577"/>
          <ac:spMkLst>
            <pc:docMk/>
            <pc:sldMk cId="2208393728" sldId="1577"/>
            <ac:spMk id="18434" creationId="{00000000-0000-0000-0000-000000000000}"/>
          </ac:spMkLst>
        </pc:spChg>
        <pc:spChg chg="mod">
          <ac:chgData name="Saskia Barnden" userId="25b15a6f771d4d60" providerId="LiveId" clId="{848757E6-E863-451D-A814-C9F68D9E727E}" dt="2023-11-21T10:28:39.909" v="32713" actId="5793"/>
          <ac:spMkLst>
            <pc:docMk/>
            <pc:sldMk cId="2208393728" sldId="1577"/>
            <ac:spMk id="19459" creationId="{00000000-0000-0000-0000-000000000000}"/>
          </ac:spMkLst>
        </pc:spChg>
      </pc:sldChg>
      <pc:sldChg chg="modSp add del mod">
        <pc:chgData name="Saskia Barnden" userId="25b15a6f771d4d60" providerId="LiveId" clId="{848757E6-E863-451D-A814-C9F68D9E727E}" dt="2023-11-16T10:27:15.375" v="12114" actId="47"/>
        <pc:sldMkLst>
          <pc:docMk/>
          <pc:sldMk cId="3323838594" sldId="1578"/>
        </pc:sldMkLst>
        <pc:spChg chg="mod">
          <ac:chgData name="Saskia Barnden" userId="25b15a6f771d4d60" providerId="LiveId" clId="{848757E6-E863-451D-A814-C9F68D9E727E}" dt="2023-11-16T10:07:29.068" v="10995" actId="20577"/>
          <ac:spMkLst>
            <pc:docMk/>
            <pc:sldMk cId="3323838594" sldId="1578"/>
            <ac:spMk id="18434" creationId="{00000000-0000-0000-0000-000000000000}"/>
          </ac:spMkLst>
        </pc:spChg>
        <pc:spChg chg="mod">
          <ac:chgData name="Saskia Barnden" userId="25b15a6f771d4d60" providerId="LiveId" clId="{848757E6-E863-451D-A814-C9F68D9E727E}" dt="2023-11-16T10:07:51.969" v="10999" actId="20577"/>
          <ac:spMkLst>
            <pc:docMk/>
            <pc:sldMk cId="3323838594" sldId="1578"/>
            <ac:spMk id="19459" creationId="{00000000-0000-0000-0000-000000000000}"/>
          </ac:spMkLst>
        </pc:spChg>
      </pc:sldChg>
      <pc:sldChg chg="add del">
        <pc:chgData name="Saskia Barnden" userId="25b15a6f771d4d60" providerId="LiveId" clId="{848757E6-E863-451D-A814-C9F68D9E727E}" dt="2023-11-16T17:15:55.779" v="17156" actId="2696"/>
        <pc:sldMkLst>
          <pc:docMk/>
          <pc:sldMk cId="871304116" sldId="1579"/>
        </pc:sldMkLst>
      </pc:sldChg>
      <pc:sldChg chg="modSp add del">
        <pc:chgData name="Saskia Barnden" userId="25b15a6f771d4d60" providerId="LiveId" clId="{848757E6-E863-451D-A814-C9F68D9E727E}" dt="2023-11-28T12:09:11.476" v="70796" actId="47"/>
        <pc:sldMkLst>
          <pc:docMk/>
          <pc:sldMk cId="3731723376" sldId="1579"/>
        </pc:sldMkLst>
        <pc:spChg chg="mod">
          <ac:chgData name="Saskia Barnden" userId="25b15a6f771d4d60" providerId="LiveId" clId="{848757E6-E863-451D-A814-C9F68D9E727E}" dt="2023-11-21T15:04:58.429" v="38875"/>
          <ac:spMkLst>
            <pc:docMk/>
            <pc:sldMk cId="3731723376" sldId="1579"/>
            <ac:spMk id="18434" creationId="{00000000-0000-0000-0000-000000000000}"/>
          </ac:spMkLst>
        </pc:spChg>
        <pc:spChg chg="mod">
          <ac:chgData name="Saskia Barnden" userId="25b15a6f771d4d60" providerId="LiveId" clId="{848757E6-E863-451D-A814-C9F68D9E727E}" dt="2023-11-21T15:04:58.429" v="38875"/>
          <ac:spMkLst>
            <pc:docMk/>
            <pc:sldMk cId="3731723376" sldId="1579"/>
            <ac:spMk id="19459" creationId="{00000000-0000-0000-0000-000000000000}"/>
          </ac:spMkLst>
        </pc:spChg>
      </pc:sldChg>
      <pc:sldChg chg="modSp add del mod">
        <pc:chgData name="Saskia Barnden" userId="25b15a6f771d4d60" providerId="LiveId" clId="{848757E6-E863-451D-A814-C9F68D9E727E}" dt="2023-11-16T15:02:24.795" v="16345" actId="2696"/>
        <pc:sldMkLst>
          <pc:docMk/>
          <pc:sldMk cId="3747119597" sldId="1579"/>
        </pc:sldMkLst>
        <pc:spChg chg="mod">
          <ac:chgData name="Saskia Barnden" userId="25b15a6f771d4d60" providerId="LiveId" clId="{848757E6-E863-451D-A814-C9F68D9E727E}" dt="2023-11-16T14:46:24.556" v="15991" actId="20577"/>
          <ac:spMkLst>
            <pc:docMk/>
            <pc:sldMk cId="3747119597" sldId="1579"/>
            <ac:spMk id="18434" creationId="{00000000-0000-0000-0000-000000000000}"/>
          </ac:spMkLst>
        </pc:spChg>
        <pc:spChg chg="mod">
          <ac:chgData name="Saskia Barnden" userId="25b15a6f771d4d60" providerId="LiveId" clId="{848757E6-E863-451D-A814-C9F68D9E727E}" dt="2023-11-16T12:23:04.604" v="12742" actId="20577"/>
          <ac:spMkLst>
            <pc:docMk/>
            <pc:sldMk cId="3747119597" sldId="1579"/>
            <ac:spMk id="19459" creationId="{00000000-0000-0000-0000-000000000000}"/>
          </ac:spMkLst>
        </pc:spChg>
      </pc:sldChg>
      <pc:sldChg chg="modSp add del mod">
        <pc:chgData name="Saskia Barnden" userId="25b15a6f771d4d60" providerId="LiveId" clId="{848757E6-E863-451D-A814-C9F68D9E727E}" dt="2023-11-21T14:59:00.153" v="38780" actId="47"/>
        <pc:sldMkLst>
          <pc:docMk/>
          <pc:sldMk cId="2761204023" sldId="1580"/>
        </pc:sldMkLst>
        <pc:spChg chg="mod">
          <ac:chgData name="Saskia Barnden" userId="25b15a6f771d4d60" providerId="LiveId" clId="{848757E6-E863-451D-A814-C9F68D9E727E}" dt="2023-11-21T10:22:13.370" v="32600" actId="20577"/>
          <ac:spMkLst>
            <pc:docMk/>
            <pc:sldMk cId="2761204023" sldId="1580"/>
            <ac:spMk id="18434" creationId="{00000000-0000-0000-0000-000000000000}"/>
          </ac:spMkLst>
        </pc:spChg>
        <pc:spChg chg="mod">
          <ac:chgData name="Saskia Barnden" userId="25b15a6f771d4d60" providerId="LiveId" clId="{848757E6-E863-451D-A814-C9F68D9E727E}" dt="2023-11-21T12:58:39.450" v="37667"/>
          <ac:spMkLst>
            <pc:docMk/>
            <pc:sldMk cId="2761204023" sldId="1580"/>
            <ac:spMk id="19459" creationId="{00000000-0000-0000-0000-000000000000}"/>
          </ac:spMkLst>
        </pc:spChg>
      </pc:sldChg>
      <pc:sldChg chg="modSp add del mod">
        <pc:chgData name="Saskia Barnden" userId="25b15a6f771d4d60" providerId="LiveId" clId="{848757E6-E863-451D-A814-C9F68D9E727E}" dt="2023-11-21T10:21:38.961" v="32583" actId="2696"/>
        <pc:sldMkLst>
          <pc:docMk/>
          <pc:sldMk cId="3577233467" sldId="1580"/>
        </pc:sldMkLst>
        <pc:spChg chg="mod">
          <ac:chgData name="Saskia Barnden" userId="25b15a6f771d4d60" providerId="LiveId" clId="{848757E6-E863-451D-A814-C9F68D9E727E}" dt="2023-11-16T12:25:28.463" v="12819" actId="20577"/>
          <ac:spMkLst>
            <pc:docMk/>
            <pc:sldMk cId="3577233467" sldId="1580"/>
            <ac:spMk id="18434" creationId="{00000000-0000-0000-0000-000000000000}"/>
          </ac:spMkLst>
        </pc:spChg>
        <pc:spChg chg="mod">
          <ac:chgData name="Saskia Barnden" userId="25b15a6f771d4d60" providerId="LiveId" clId="{848757E6-E863-451D-A814-C9F68D9E727E}" dt="2023-11-16T14:57:48.521" v="16326" actId="6549"/>
          <ac:spMkLst>
            <pc:docMk/>
            <pc:sldMk cId="3577233467" sldId="1580"/>
            <ac:spMk id="19459" creationId="{00000000-0000-0000-0000-000000000000}"/>
          </ac:spMkLst>
        </pc:spChg>
      </pc:sldChg>
      <pc:sldChg chg="modSp add del mod">
        <pc:chgData name="Saskia Barnden" userId="25b15a6f771d4d60" providerId="LiveId" clId="{848757E6-E863-451D-A814-C9F68D9E727E}" dt="2023-11-16T15:02:57.833" v="16349" actId="2696"/>
        <pc:sldMkLst>
          <pc:docMk/>
          <pc:sldMk cId="1581737210" sldId="1581"/>
        </pc:sldMkLst>
        <pc:spChg chg="mod">
          <ac:chgData name="Saskia Barnden" userId="25b15a6f771d4d60" providerId="LiveId" clId="{848757E6-E863-451D-A814-C9F68D9E727E}" dt="2023-11-16T14:52:01.669" v="16213" actId="20577"/>
          <ac:spMkLst>
            <pc:docMk/>
            <pc:sldMk cId="1581737210" sldId="1581"/>
            <ac:spMk id="18434" creationId="{00000000-0000-0000-0000-000000000000}"/>
          </ac:spMkLst>
        </pc:spChg>
        <pc:spChg chg="mod">
          <ac:chgData name="Saskia Barnden" userId="25b15a6f771d4d60" providerId="LiveId" clId="{848757E6-E863-451D-A814-C9F68D9E727E}" dt="2023-11-16T14:40:53.450" v="15951" actId="20577"/>
          <ac:spMkLst>
            <pc:docMk/>
            <pc:sldMk cId="1581737210" sldId="1581"/>
            <ac:spMk id="19459" creationId="{00000000-0000-0000-0000-000000000000}"/>
          </ac:spMkLst>
        </pc:spChg>
      </pc:sldChg>
      <pc:sldChg chg="modSp add del">
        <pc:chgData name="Saskia Barnden" userId="25b15a6f771d4d60" providerId="LiveId" clId="{848757E6-E863-451D-A814-C9F68D9E727E}" dt="2023-11-28T12:09:11.476" v="70796" actId="47"/>
        <pc:sldMkLst>
          <pc:docMk/>
          <pc:sldMk cId="2736988820" sldId="1581"/>
        </pc:sldMkLst>
        <pc:spChg chg="mod">
          <ac:chgData name="Saskia Barnden" userId="25b15a6f771d4d60" providerId="LiveId" clId="{848757E6-E863-451D-A814-C9F68D9E727E}" dt="2023-11-22T14:54:09.112" v="46882"/>
          <ac:spMkLst>
            <pc:docMk/>
            <pc:sldMk cId="2736988820" sldId="1581"/>
            <ac:spMk id="19459" creationId="{00000000-0000-0000-0000-000000000000}"/>
          </ac:spMkLst>
        </pc:spChg>
      </pc:sldChg>
      <pc:sldChg chg="add del ord">
        <pc:chgData name="Saskia Barnden" userId="25b15a6f771d4d60" providerId="LiveId" clId="{848757E6-E863-451D-A814-C9F68D9E727E}" dt="2023-11-16T17:15:55.779" v="17156" actId="2696"/>
        <pc:sldMkLst>
          <pc:docMk/>
          <pc:sldMk cId="3059861893" sldId="1581"/>
        </pc:sldMkLst>
      </pc:sldChg>
      <pc:sldChg chg="modSp add del">
        <pc:chgData name="Saskia Barnden" userId="25b15a6f771d4d60" providerId="LiveId" clId="{848757E6-E863-451D-A814-C9F68D9E727E}" dt="2023-11-28T12:09:11.476" v="70796" actId="47"/>
        <pc:sldMkLst>
          <pc:docMk/>
          <pc:sldMk cId="553994801" sldId="1582"/>
        </pc:sldMkLst>
        <pc:spChg chg="mod">
          <ac:chgData name="Saskia Barnden" userId="25b15a6f771d4d60" providerId="LiveId" clId="{848757E6-E863-451D-A814-C9F68D9E727E}" dt="2023-11-22T14:54:09.112" v="46882"/>
          <ac:spMkLst>
            <pc:docMk/>
            <pc:sldMk cId="553994801" sldId="1582"/>
            <ac:spMk id="19459" creationId="{00000000-0000-0000-0000-000000000000}"/>
          </ac:spMkLst>
        </pc:spChg>
      </pc:sldChg>
      <pc:sldChg chg="modSp add del mod ord">
        <pc:chgData name="Saskia Barnden" userId="25b15a6f771d4d60" providerId="LiveId" clId="{848757E6-E863-451D-A814-C9F68D9E727E}" dt="2023-11-16T17:15:55.779" v="17156" actId="2696"/>
        <pc:sldMkLst>
          <pc:docMk/>
          <pc:sldMk cId="1851171768" sldId="1582"/>
        </pc:sldMkLst>
        <pc:spChg chg="mod">
          <ac:chgData name="Saskia Barnden" userId="25b15a6f771d4d60" providerId="LiveId" clId="{848757E6-E863-451D-A814-C9F68D9E727E}" dt="2023-11-16T14:38:15.401" v="15846" actId="20577"/>
          <ac:spMkLst>
            <pc:docMk/>
            <pc:sldMk cId="1851171768" sldId="1582"/>
            <ac:spMk id="18434" creationId="{00000000-0000-0000-0000-000000000000}"/>
          </ac:spMkLst>
        </pc:spChg>
        <pc:spChg chg="mod">
          <ac:chgData name="Saskia Barnden" userId="25b15a6f771d4d60" providerId="LiveId" clId="{848757E6-E863-451D-A814-C9F68D9E727E}" dt="2023-11-16T14:38:20.859" v="15847" actId="6549"/>
          <ac:spMkLst>
            <pc:docMk/>
            <pc:sldMk cId="1851171768" sldId="1582"/>
            <ac:spMk id="19459" creationId="{00000000-0000-0000-0000-000000000000}"/>
          </ac:spMkLst>
        </pc:spChg>
      </pc:sldChg>
      <pc:sldChg chg="addSp modSp mod">
        <pc:chgData name="Saskia Barnden" userId="25b15a6f771d4d60" providerId="LiveId" clId="{848757E6-E863-451D-A814-C9F68D9E727E}" dt="2023-11-30T18:51:06.449" v="80502" actId="1076"/>
        <pc:sldMkLst>
          <pc:docMk/>
          <pc:sldMk cId="523712362" sldId="1583"/>
        </pc:sldMkLst>
        <pc:spChg chg="mod">
          <ac:chgData name="Saskia Barnden" userId="25b15a6f771d4d60" providerId="LiveId" clId="{848757E6-E863-451D-A814-C9F68D9E727E}" dt="2023-11-30T18:51:02.248" v="80501" actId="14100"/>
          <ac:spMkLst>
            <pc:docMk/>
            <pc:sldMk cId="523712362" sldId="1583"/>
            <ac:spMk id="19459" creationId="{00000000-0000-0000-0000-000000000000}"/>
          </ac:spMkLst>
        </pc:spChg>
        <pc:picChg chg="add mod">
          <ac:chgData name="Saskia Barnden" userId="25b15a6f771d4d60" providerId="LiveId" clId="{848757E6-E863-451D-A814-C9F68D9E727E}" dt="2023-11-30T18:51:06.449" v="80502" actId="1076"/>
          <ac:picMkLst>
            <pc:docMk/>
            <pc:sldMk cId="523712362" sldId="1583"/>
            <ac:picMk id="2" creationId="{792CB42B-A9EC-6843-69AB-262ACE681500}"/>
          </ac:picMkLst>
        </pc:picChg>
      </pc:sldChg>
      <pc:sldChg chg="modSp add mod ord">
        <pc:chgData name="Saskia Barnden" userId="25b15a6f771d4d60" providerId="LiveId" clId="{848757E6-E863-451D-A814-C9F68D9E727E}" dt="2023-11-24T18:22:10.265" v="70783" actId="20577"/>
        <pc:sldMkLst>
          <pc:docMk/>
          <pc:sldMk cId="2010007229" sldId="1583"/>
        </pc:sldMkLst>
        <pc:spChg chg="mod">
          <ac:chgData name="Saskia Barnden" userId="25b15a6f771d4d60" providerId="LiveId" clId="{848757E6-E863-451D-A814-C9F68D9E727E}" dt="2023-11-24T17:55:17.138" v="69386" actId="20577"/>
          <ac:spMkLst>
            <pc:docMk/>
            <pc:sldMk cId="2010007229" sldId="1583"/>
            <ac:spMk id="18434" creationId="{00000000-0000-0000-0000-000000000000}"/>
          </ac:spMkLst>
        </pc:spChg>
        <pc:spChg chg="mod">
          <ac:chgData name="Saskia Barnden" userId="25b15a6f771d4d60" providerId="LiveId" clId="{848757E6-E863-451D-A814-C9F68D9E727E}" dt="2023-11-24T18:22:10.265" v="70783" actId="20577"/>
          <ac:spMkLst>
            <pc:docMk/>
            <pc:sldMk cId="2010007229" sldId="1583"/>
            <ac:spMk id="19459" creationId="{00000000-0000-0000-0000-000000000000}"/>
          </ac:spMkLst>
        </pc:spChg>
      </pc:sldChg>
      <pc:sldChg chg="modSp add del mod">
        <pc:chgData name="Saskia Barnden" userId="25b15a6f771d4d60" providerId="LiveId" clId="{848757E6-E863-451D-A814-C9F68D9E727E}" dt="2023-11-16T15:02:24.795" v="16345" actId="2696"/>
        <pc:sldMkLst>
          <pc:docMk/>
          <pc:sldMk cId="1084671492" sldId="1584"/>
        </pc:sldMkLst>
        <pc:spChg chg="mod">
          <ac:chgData name="Saskia Barnden" userId="25b15a6f771d4d60" providerId="LiveId" clId="{848757E6-E863-451D-A814-C9F68D9E727E}" dt="2023-11-16T14:53:44.027" v="16246" actId="20577"/>
          <ac:spMkLst>
            <pc:docMk/>
            <pc:sldMk cId="1084671492" sldId="1584"/>
            <ac:spMk id="18434" creationId="{00000000-0000-0000-0000-000000000000}"/>
          </ac:spMkLst>
        </pc:spChg>
      </pc:sldChg>
      <pc:sldChg chg="add del">
        <pc:chgData name="Saskia Barnden" userId="25b15a6f771d4d60" providerId="LiveId" clId="{848757E6-E863-451D-A814-C9F68D9E727E}" dt="2023-11-16T17:15:55.779" v="17156" actId="2696"/>
        <pc:sldMkLst>
          <pc:docMk/>
          <pc:sldMk cId="1920999648" sldId="1584"/>
        </pc:sldMkLst>
      </pc:sldChg>
      <pc:sldChg chg="modSp add del">
        <pc:chgData name="Saskia Barnden" userId="25b15a6f771d4d60" providerId="LiveId" clId="{848757E6-E863-451D-A814-C9F68D9E727E}" dt="2023-11-28T12:09:11.476" v="70796" actId="47"/>
        <pc:sldMkLst>
          <pc:docMk/>
          <pc:sldMk cId="3411661441" sldId="1584"/>
        </pc:sldMkLst>
        <pc:spChg chg="mod">
          <ac:chgData name="Saskia Barnden" userId="25b15a6f771d4d60" providerId="LiveId" clId="{848757E6-E863-451D-A814-C9F68D9E727E}" dt="2023-11-22T14:54:09.112" v="46882"/>
          <ac:spMkLst>
            <pc:docMk/>
            <pc:sldMk cId="3411661441" sldId="1584"/>
            <ac:spMk id="19459" creationId="{00000000-0000-0000-0000-000000000000}"/>
          </ac:spMkLst>
        </pc:spChg>
      </pc:sldChg>
      <pc:sldChg chg="add">
        <pc:chgData name="Saskia Barnden" userId="25b15a6f771d4d60" providerId="LiveId" clId="{848757E6-E863-451D-A814-C9F68D9E727E}" dt="2023-11-16T17:14:50.332" v="17147"/>
        <pc:sldMkLst>
          <pc:docMk/>
          <pc:sldMk cId="2555921505" sldId="1585"/>
        </pc:sldMkLst>
      </pc:sldChg>
      <pc:sldChg chg="add">
        <pc:chgData name="Saskia Barnden" userId="25b15a6f771d4d60" providerId="LiveId" clId="{848757E6-E863-451D-A814-C9F68D9E727E}" dt="2023-11-16T17:14:51.306" v="17148"/>
        <pc:sldMkLst>
          <pc:docMk/>
          <pc:sldMk cId="3610200856" sldId="1586"/>
        </pc:sldMkLst>
      </pc:sldChg>
      <pc:sldChg chg="add">
        <pc:chgData name="Saskia Barnden" userId="25b15a6f771d4d60" providerId="LiveId" clId="{848757E6-E863-451D-A814-C9F68D9E727E}" dt="2023-11-16T17:14:53.331" v="17149"/>
        <pc:sldMkLst>
          <pc:docMk/>
          <pc:sldMk cId="1392763208" sldId="1587"/>
        </pc:sldMkLst>
      </pc:sldChg>
      <pc:sldChg chg="add">
        <pc:chgData name="Saskia Barnden" userId="25b15a6f771d4d60" providerId="LiveId" clId="{848757E6-E863-451D-A814-C9F68D9E727E}" dt="2023-11-16T17:15:19.456" v="17150"/>
        <pc:sldMkLst>
          <pc:docMk/>
          <pc:sldMk cId="2987420205" sldId="1588"/>
        </pc:sldMkLst>
      </pc:sldChg>
      <pc:sldChg chg="modSp add del mod">
        <pc:chgData name="Saskia Barnden" userId="25b15a6f771d4d60" providerId="LiveId" clId="{848757E6-E863-451D-A814-C9F68D9E727E}" dt="2023-11-24T17:53:35.201" v="69348" actId="47"/>
        <pc:sldMkLst>
          <pc:docMk/>
          <pc:sldMk cId="1271738216" sldId="1589"/>
        </pc:sldMkLst>
        <pc:spChg chg="mod">
          <ac:chgData name="Saskia Barnden" userId="25b15a6f771d4d60" providerId="LiveId" clId="{848757E6-E863-451D-A814-C9F68D9E727E}" dt="2023-11-16T17:38:50.579" v="18521" actId="20577"/>
          <ac:spMkLst>
            <pc:docMk/>
            <pc:sldMk cId="1271738216" sldId="1589"/>
            <ac:spMk id="18434" creationId="{00000000-0000-0000-0000-000000000000}"/>
          </ac:spMkLst>
        </pc:spChg>
        <pc:spChg chg="mod">
          <ac:chgData name="Saskia Barnden" userId="25b15a6f771d4d60" providerId="LiveId" clId="{848757E6-E863-451D-A814-C9F68D9E727E}" dt="2023-11-22T14:54:09.112" v="46882"/>
          <ac:spMkLst>
            <pc:docMk/>
            <pc:sldMk cId="1271738216" sldId="1589"/>
            <ac:spMk id="19459" creationId="{00000000-0000-0000-0000-000000000000}"/>
          </ac:spMkLst>
        </pc:spChg>
      </pc:sldChg>
      <pc:sldChg chg="modSp add del mod">
        <pc:chgData name="Saskia Barnden" userId="25b15a6f771d4d60" providerId="LiveId" clId="{848757E6-E863-451D-A814-C9F68D9E727E}" dt="2023-11-21T17:13:37.544" v="41039" actId="2696"/>
        <pc:sldMkLst>
          <pc:docMk/>
          <pc:sldMk cId="409120840" sldId="1590"/>
        </pc:sldMkLst>
        <pc:spChg chg="mod">
          <ac:chgData name="Saskia Barnden" userId="25b15a6f771d4d60" providerId="LiveId" clId="{848757E6-E863-451D-A814-C9F68D9E727E}" dt="2023-11-16T18:33:23.534" v="21047" actId="20577"/>
          <ac:spMkLst>
            <pc:docMk/>
            <pc:sldMk cId="409120840" sldId="1590"/>
            <ac:spMk id="18434" creationId="{00000000-0000-0000-0000-000000000000}"/>
          </ac:spMkLst>
        </pc:spChg>
        <pc:spChg chg="mod">
          <ac:chgData name="Saskia Barnden" userId="25b15a6f771d4d60" providerId="LiveId" clId="{848757E6-E863-451D-A814-C9F68D9E727E}" dt="2023-11-17T17:57:20.823" v="32425" actId="6549"/>
          <ac:spMkLst>
            <pc:docMk/>
            <pc:sldMk cId="409120840" sldId="1590"/>
            <ac:spMk id="19459" creationId="{00000000-0000-0000-0000-000000000000}"/>
          </ac:spMkLst>
        </pc:spChg>
      </pc:sldChg>
      <pc:sldChg chg="modSp add ord">
        <pc:chgData name="Saskia Barnden" userId="25b15a6f771d4d60" providerId="LiveId" clId="{848757E6-E863-451D-A814-C9F68D9E727E}" dt="2023-11-28T13:07:35.058" v="72498"/>
        <pc:sldMkLst>
          <pc:docMk/>
          <pc:sldMk cId="1175790501" sldId="1590"/>
        </pc:sldMkLst>
        <pc:spChg chg="mod">
          <ac:chgData name="Saskia Barnden" userId="25b15a6f771d4d60" providerId="LiveId" clId="{848757E6-E863-451D-A814-C9F68D9E727E}" dt="2023-11-22T14:54:09.112" v="46882"/>
          <ac:spMkLst>
            <pc:docMk/>
            <pc:sldMk cId="1175790501" sldId="1590"/>
            <ac:spMk id="19459" creationId="{00000000-0000-0000-0000-000000000000}"/>
          </ac:spMkLst>
        </pc:spChg>
      </pc:sldChg>
      <pc:sldChg chg="addSp delSp modSp add mod">
        <pc:chgData name="Saskia Barnden" userId="25b15a6f771d4d60" providerId="LiveId" clId="{848757E6-E863-451D-A814-C9F68D9E727E}" dt="2023-12-01T11:41:28.380" v="81248" actId="207"/>
        <pc:sldMkLst>
          <pc:docMk/>
          <pc:sldMk cId="1382893363" sldId="1591"/>
        </pc:sldMkLst>
        <pc:spChg chg="add del mod">
          <ac:chgData name="Saskia Barnden" userId="25b15a6f771d4d60" providerId="LiveId" clId="{848757E6-E863-451D-A814-C9F68D9E727E}" dt="2023-11-21T18:37:21.397" v="43679" actId="478"/>
          <ac:spMkLst>
            <pc:docMk/>
            <pc:sldMk cId="1382893363" sldId="1591"/>
            <ac:spMk id="2" creationId="{DCE4FBD0-5CE1-153A-B33A-37F94EEA7426}"/>
          </ac:spMkLst>
        </pc:spChg>
        <pc:spChg chg="add mod">
          <ac:chgData name="Saskia Barnden" userId="25b15a6f771d4d60" providerId="LiveId" clId="{848757E6-E863-451D-A814-C9F68D9E727E}" dt="2023-11-30T23:38:53.338" v="80734" actId="1076"/>
          <ac:spMkLst>
            <pc:docMk/>
            <pc:sldMk cId="1382893363" sldId="1591"/>
            <ac:spMk id="3" creationId="{E34BF390-8B0E-AE97-149F-25E180A805A6}"/>
          </ac:spMkLst>
        </pc:spChg>
        <pc:spChg chg="del mod">
          <ac:chgData name="Saskia Barnden" userId="25b15a6f771d4d60" providerId="LiveId" clId="{848757E6-E863-451D-A814-C9F68D9E727E}" dt="2023-11-21T18:37:16.807" v="43678" actId="478"/>
          <ac:spMkLst>
            <pc:docMk/>
            <pc:sldMk cId="1382893363" sldId="1591"/>
            <ac:spMk id="18434" creationId="{00000000-0000-0000-0000-000000000000}"/>
          </ac:spMkLst>
        </pc:spChg>
        <pc:spChg chg="mod">
          <ac:chgData name="Saskia Barnden" userId="25b15a6f771d4d60" providerId="LiveId" clId="{848757E6-E863-451D-A814-C9F68D9E727E}" dt="2023-12-01T11:41:28.380" v="81248" actId="207"/>
          <ac:spMkLst>
            <pc:docMk/>
            <pc:sldMk cId="1382893363" sldId="1591"/>
            <ac:spMk id="19459" creationId="{00000000-0000-0000-0000-000000000000}"/>
          </ac:spMkLst>
        </pc:spChg>
        <pc:picChg chg="add mod">
          <ac:chgData name="Saskia Barnden" userId="25b15a6f771d4d60" providerId="LiveId" clId="{848757E6-E863-451D-A814-C9F68D9E727E}" dt="2023-11-30T23:18:54.963" v="80616" actId="1076"/>
          <ac:picMkLst>
            <pc:docMk/>
            <pc:sldMk cId="1382893363" sldId="1591"/>
            <ac:picMk id="2" creationId="{74EFE5D8-21E9-83C3-1BA2-A39BC8583CAD}"/>
          </ac:picMkLst>
        </pc:picChg>
      </pc:sldChg>
      <pc:sldChg chg="addSp modSp add mod ord">
        <pc:chgData name="Saskia Barnden" userId="25b15a6f771d4d60" providerId="LiveId" clId="{848757E6-E863-451D-A814-C9F68D9E727E}" dt="2023-11-30T23:38:07.784" v="80726" actId="20577"/>
        <pc:sldMkLst>
          <pc:docMk/>
          <pc:sldMk cId="1758919216" sldId="1592"/>
        </pc:sldMkLst>
        <pc:spChg chg="add mod">
          <ac:chgData name="Saskia Barnden" userId="25b15a6f771d4d60" providerId="LiveId" clId="{848757E6-E863-451D-A814-C9F68D9E727E}" dt="2023-11-30T23:38:07.784" v="80726" actId="20577"/>
          <ac:spMkLst>
            <pc:docMk/>
            <pc:sldMk cId="1758919216" sldId="1592"/>
            <ac:spMk id="3" creationId="{56E18488-40F9-4514-515C-655D6B6F32B4}"/>
          </ac:spMkLst>
        </pc:spChg>
        <pc:spChg chg="mod">
          <ac:chgData name="Saskia Barnden" userId="25b15a6f771d4d60" providerId="LiveId" clId="{848757E6-E863-451D-A814-C9F68D9E727E}" dt="2023-11-28T17:47:11.084" v="74871" actId="20577"/>
          <ac:spMkLst>
            <pc:docMk/>
            <pc:sldMk cId="1758919216" sldId="1592"/>
            <ac:spMk id="18434" creationId="{00000000-0000-0000-0000-000000000000}"/>
          </ac:spMkLst>
        </pc:spChg>
        <pc:spChg chg="mod">
          <ac:chgData name="Saskia Barnden" userId="25b15a6f771d4d60" providerId="LiveId" clId="{848757E6-E863-451D-A814-C9F68D9E727E}" dt="2023-11-30T15:42:35.974" v="79496" actId="20577"/>
          <ac:spMkLst>
            <pc:docMk/>
            <pc:sldMk cId="1758919216" sldId="1592"/>
            <ac:spMk id="19459" creationId="{00000000-0000-0000-0000-000000000000}"/>
          </ac:spMkLst>
        </pc:spChg>
        <pc:picChg chg="add mod">
          <ac:chgData name="Saskia Barnden" userId="25b15a6f771d4d60" providerId="LiveId" clId="{848757E6-E863-451D-A814-C9F68D9E727E}" dt="2023-11-30T18:31:57.079" v="80333" actId="14100"/>
          <ac:picMkLst>
            <pc:docMk/>
            <pc:sldMk cId="1758919216" sldId="1592"/>
            <ac:picMk id="2" creationId="{6C73A6C1-A743-6D41-E560-28F07645F1CA}"/>
          </ac:picMkLst>
        </pc:picChg>
      </pc:sldChg>
      <pc:sldChg chg="modSp add del mod ord">
        <pc:chgData name="Saskia Barnden" userId="25b15a6f771d4d60" providerId="LiveId" clId="{848757E6-E863-451D-A814-C9F68D9E727E}" dt="2023-11-21T16:09:36.086" v="40375" actId="47"/>
        <pc:sldMkLst>
          <pc:docMk/>
          <pc:sldMk cId="4116817757" sldId="1593"/>
        </pc:sldMkLst>
        <pc:spChg chg="mod">
          <ac:chgData name="Saskia Barnden" userId="25b15a6f771d4d60" providerId="LiveId" clId="{848757E6-E863-451D-A814-C9F68D9E727E}" dt="2023-11-17T17:07:31.524" v="29020" actId="20577"/>
          <ac:spMkLst>
            <pc:docMk/>
            <pc:sldMk cId="4116817757" sldId="1593"/>
            <ac:spMk id="18434" creationId="{00000000-0000-0000-0000-000000000000}"/>
          </ac:spMkLst>
        </pc:spChg>
        <pc:spChg chg="mod">
          <ac:chgData name="Saskia Barnden" userId="25b15a6f771d4d60" providerId="LiveId" clId="{848757E6-E863-451D-A814-C9F68D9E727E}" dt="2023-11-21T15:04:58.429" v="38875"/>
          <ac:spMkLst>
            <pc:docMk/>
            <pc:sldMk cId="4116817757" sldId="1593"/>
            <ac:spMk id="19459" creationId="{00000000-0000-0000-0000-000000000000}"/>
          </ac:spMkLst>
        </pc:spChg>
      </pc:sldChg>
      <pc:sldChg chg="addSp delSp modSp add del mod">
        <pc:chgData name="Saskia Barnden" userId="25b15a6f771d4d60" providerId="LiveId" clId="{848757E6-E863-451D-A814-C9F68D9E727E}" dt="2023-11-21T18:01:56.364" v="42676" actId="2696"/>
        <pc:sldMkLst>
          <pc:docMk/>
          <pc:sldMk cId="518423934" sldId="1594"/>
        </pc:sldMkLst>
        <pc:spChg chg="add del mod">
          <ac:chgData name="Saskia Barnden" userId="25b15a6f771d4d60" providerId="LiveId" clId="{848757E6-E863-451D-A814-C9F68D9E727E}" dt="2023-11-17T14:25:49.309" v="26063" actId="478"/>
          <ac:spMkLst>
            <pc:docMk/>
            <pc:sldMk cId="518423934" sldId="1594"/>
            <ac:spMk id="2" creationId="{A0205952-D2F9-E5C0-E886-74213E529AAE}"/>
          </ac:spMkLst>
        </pc:spChg>
        <pc:spChg chg="del mod">
          <ac:chgData name="Saskia Barnden" userId="25b15a6f771d4d60" providerId="LiveId" clId="{848757E6-E863-451D-A814-C9F68D9E727E}" dt="2023-11-17T14:25:42.867" v="26062" actId="478"/>
          <ac:spMkLst>
            <pc:docMk/>
            <pc:sldMk cId="518423934" sldId="1594"/>
            <ac:spMk id="18434" creationId="{00000000-0000-0000-0000-000000000000}"/>
          </ac:spMkLst>
        </pc:spChg>
        <pc:spChg chg="mod">
          <ac:chgData name="Saskia Barnden" userId="25b15a6f771d4d60" providerId="LiveId" clId="{848757E6-E863-451D-A814-C9F68D9E727E}" dt="2023-11-17T16:29:58.069" v="27589" actId="20577"/>
          <ac:spMkLst>
            <pc:docMk/>
            <pc:sldMk cId="518423934" sldId="1594"/>
            <ac:spMk id="19459" creationId="{00000000-0000-0000-0000-000000000000}"/>
          </ac:spMkLst>
        </pc:spChg>
      </pc:sldChg>
      <pc:sldChg chg="modSp add del mod">
        <pc:chgData name="Saskia Barnden" userId="25b15a6f771d4d60" providerId="LiveId" clId="{848757E6-E863-451D-A814-C9F68D9E727E}" dt="2023-11-28T12:11:48.109" v="70799" actId="47"/>
        <pc:sldMkLst>
          <pc:docMk/>
          <pc:sldMk cId="2025689446" sldId="1594"/>
        </pc:sldMkLst>
        <pc:spChg chg="mod">
          <ac:chgData name="Saskia Barnden" userId="25b15a6f771d4d60" providerId="LiveId" clId="{848757E6-E863-451D-A814-C9F68D9E727E}" dt="2023-11-21T18:02:24.374" v="42688" actId="20577"/>
          <ac:spMkLst>
            <pc:docMk/>
            <pc:sldMk cId="2025689446" sldId="1594"/>
            <ac:spMk id="19459" creationId="{00000000-0000-0000-0000-000000000000}"/>
          </ac:spMkLst>
        </pc:spChg>
      </pc:sldChg>
      <pc:sldChg chg="modSp add del mod">
        <pc:chgData name="Saskia Barnden" userId="25b15a6f771d4d60" providerId="LiveId" clId="{848757E6-E863-451D-A814-C9F68D9E727E}" dt="2023-11-17T16:46:51.927" v="28253" actId="47"/>
        <pc:sldMkLst>
          <pc:docMk/>
          <pc:sldMk cId="173416563" sldId="1595"/>
        </pc:sldMkLst>
        <pc:spChg chg="mod">
          <ac:chgData name="Saskia Barnden" userId="25b15a6f771d4d60" providerId="LiveId" clId="{848757E6-E863-451D-A814-C9F68D9E727E}" dt="2023-11-17T15:20:47.709" v="26231" actId="20577"/>
          <ac:spMkLst>
            <pc:docMk/>
            <pc:sldMk cId="173416563" sldId="1595"/>
            <ac:spMk id="18434" creationId="{00000000-0000-0000-0000-000000000000}"/>
          </ac:spMkLst>
        </pc:spChg>
        <pc:spChg chg="mod">
          <ac:chgData name="Saskia Barnden" userId="25b15a6f771d4d60" providerId="LiveId" clId="{848757E6-E863-451D-A814-C9F68D9E727E}" dt="2023-11-17T15:23:05.753" v="26315" actId="20577"/>
          <ac:spMkLst>
            <pc:docMk/>
            <pc:sldMk cId="173416563" sldId="1595"/>
            <ac:spMk id="19459" creationId="{00000000-0000-0000-0000-000000000000}"/>
          </ac:spMkLst>
        </pc:spChg>
      </pc:sldChg>
      <pc:sldChg chg="modSp add del mod">
        <pc:chgData name="Saskia Barnden" userId="25b15a6f771d4d60" providerId="LiveId" clId="{848757E6-E863-451D-A814-C9F68D9E727E}" dt="2023-11-21T18:05:09.699" v="42750" actId="2696"/>
        <pc:sldMkLst>
          <pc:docMk/>
          <pc:sldMk cId="731572263" sldId="1596"/>
        </pc:sldMkLst>
        <pc:spChg chg="mod">
          <ac:chgData name="Saskia Barnden" userId="25b15a6f771d4d60" providerId="LiveId" clId="{848757E6-E863-451D-A814-C9F68D9E727E}" dt="2023-11-21T15:04:58.429" v="38875"/>
          <ac:spMkLst>
            <pc:docMk/>
            <pc:sldMk cId="731572263" sldId="1596"/>
            <ac:spMk id="19459" creationId="{00000000-0000-0000-0000-000000000000}"/>
          </ac:spMkLst>
        </pc:spChg>
      </pc:sldChg>
      <pc:sldChg chg="modSp add del">
        <pc:chgData name="Saskia Barnden" userId="25b15a6f771d4d60" providerId="LiveId" clId="{848757E6-E863-451D-A814-C9F68D9E727E}" dt="2023-11-28T12:11:48.109" v="70799" actId="47"/>
        <pc:sldMkLst>
          <pc:docMk/>
          <pc:sldMk cId="4062485465" sldId="1596"/>
        </pc:sldMkLst>
        <pc:spChg chg="mod">
          <ac:chgData name="Saskia Barnden" userId="25b15a6f771d4d60" providerId="LiveId" clId="{848757E6-E863-451D-A814-C9F68D9E727E}" dt="2023-11-22T14:54:09.112" v="46882"/>
          <ac:spMkLst>
            <pc:docMk/>
            <pc:sldMk cId="4062485465" sldId="1596"/>
            <ac:spMk id="19459" creationId="{00000000-0000-0000-0000-000000000000}"/>
          </ac:spMkLst>
        </pc:spChg>
      </pc:sldChg>
      <pc:sldChg chg="addSp modSp add mod">
        <pc:chgData name="Saskia Barnden" userId="25b15a6f771d4d60" providerId="LiveId" clId="{848757E6-E863-451D-A814-C9F68D9E727E}" dt="2023-11-30T23:35:18.510" v="80702" actId="1076"/>
        <pc:sldMkLst>
          <pc:docMk/>
          <pc:sldMk cId="893050643" sldId="1597"/>
        </pc:sldMkLst>
        <pc:spChg chg="add mod">
          <ac:chgData name="Saskia Barnden" userId="25b15a6f771d4d60" providerId="LiveId" clId="{848757E6-E863-451D-A814-C9F68D9E727E}" dt="2023-11-30T23:35:18.510" v="80702" actId="1076"/>
          <ac:spMkLst>
            <pc:docMk/>
            <pc:sldMk cId="893050643" sldId="1597"/>
            <ac:spMk id="3" creationId="{EE45173C-0BDF-DE9A-CB57-79FA9637CAC2}"/>
          </ac:spMkLst>
        </pc:spChg>
        <pc:spChg chg="mod">
          <ac:chgData name="Saskia Barnden" userId="25b15a6f771d4d60" providerId="LiveId" clId="{848757E6-E863-451D-A814-C9F68D9E727E}" dt="2023-11-30T23:34:50.840" v="80698" actId="948"/>
          <ac:spMkLst>
            <pc:docMk/>
            <pc:sldMk cId="893050643" sldId="1597"/>
            <ac:spMk id="19459" creationId="{00000000-0000-0000-0000-000000000000}"/>
          </ac:spMkLst>
        </pc:spChg>
        <pc:picChg chg="add mod">
          <ac:chgData name="Saskia Barnden" userId="25b15a6f771d4d60" providerId="LiveId" clId="{848757E6-E863-451D-A814-C9F68D9E727E}" dt="2023-11-30T23:35:11.101" v="80701" actId="1076"/>
          <ac:picMkLst>
            <pc:docMk/>
            <pc:sldMk cId="893050643" sldId="1597"/>
            <ac:picMk id="2" creationId="{F31A5078-5901-039E-D0F4-89907F5243E4}"/>
          </ac:picMkLst>
        </pc:picChg>
      </pc:sldChg>
      <pc:sldChg chg="add del">
        <pc:chgData name="Saskia Barnden" userId="25b15a6f771d4d60" providerId="LiveId" clId="{848757E6-E863-451D-A814-C9F68D9E727E}" dt="2023-11-23T16:04:42.611" v="58166" actId="2696"/>
        <pc:sldMkLst>
          <pc:docMk/>
          <pc:sldMk cId="1843327199" sldId="1597"/>
        </pc:sldMkLst>
      </pc:sldChg>
      <pc:sldChg chg="addSp delSp modSp add del mod ord">
        <pc:chgData name="Saskia Barnden" userId="25b15a6f771d4d60" providerId="LiveId" clId="{848757E6-E863-451D-A814-C9F68D9E727E}" dt="2023-11-23T15:31:42.409" v="57635" actId="2696"/>
        <pc:sldMkLst>
          <pc:docMk/>
          <pc:sldMk cId="3049200458" sldId="1597"/>
        </pc:sldMkLst>
        <pc:spChg chg="add del mod">
          <ac:chgData name="Saskia Barnden" userId="25b15a6f771d4d60" providerId="LiveId" clId="{848757E6-E863-451D-A814-C9F68D9E727E}" dt="2023-11-22T12:57:09.478" v="45397" actId="478"/>
          <ac:spMkLst>
            <pc:docMk/>
            <pc:sldMk cId="3049200458" sldId="1597"/>
            <ac:spMk id="2" creationId="{ED8B3333-0F2C-0625-D4B3-DB291F49D2CF}"/>
          </ac:spMkLst>
        </pc:spChg>
        <pc:spChg chg="del mod">
          <ac:chgData name="Saskia Barnden" userId="25b15a6f771d4d60" providerId="LiveId" clId="{848757E6-E863-451D-A814-C9F68D9E727E}" dt="2023-11-22T12:57:04.582" v="45396" actId="478"/>
          <ac:spMkLst>
            <pc:docMk/>
            <pc:sldMk cId="3049200458" sldId="1597"/>
            <ac:spMk id="18434" creationId="{00000000-0000-0000-0000-000000000000}"/>
          </ac:spMkLst>
        </pc:spChg>
        <pc:spChg chg="mod">
          <ac:chgData name="Saskia Barnden" userId="25b15a6f771d4d60" providerId="LiveId" clId="{848757E6-E863-451D-A814-C9F68D9E727E}" dt="2023-11-22T18:08:31.427" v="50222" actId="20577"/>
          <ac:spMkLst>
            <pc:docMk/>
            <pc:sldMk cId="3049200458" sldId="1597"/>
            <ac:spMk id="19459" creationId="{00000000-0000-0000-0000-000000000000}"/>
          </ac:spMkLst>
        </pc:spChg>
      </pc:sldChg>
      <pc:sldChg chg="modSp add mod">
        <pc:chgData name="Saskia Barnden" userId="25b15a6f771d4d60" providerId="LiveId" clId="{848757E6-E863-451D-A814-C9F68D9E727E}" dt="2023-11-30T17:08:43.361" v="80094" actId="20577"/>
        <pc:sldMkLst>
          <pc:docMk/>
          <pc:sldMk cId="3464183986" sldId="1598"/>
        </pc:sldMkLst>
        <pc:spChg chg="mod">
          <ac:chgData name="Saskia Barnden" userId="25b15a6f771d4d60" providerId="LiveId" clId="{848757E6-E863-451D-A814-C9F68D9E727E}" dt="2023-11-28T13:16:16.417" v="72591" actId="1076"/>
          <ac:spMkLst>
            <pc:docMk/>
            <pc:sldMk cId="3464183986" sldId="1598"/>
            <ac:spMk id="18434" creationId="{00000000-0000-0000-0000-000000000000}"/>
          </ac:spMkLst>
        </pc:spChg>
        <pc:spChg chg="mod">
          <ac:chgData name="Saskia Barnden" userId="25b15a6f771d4d60" providerId="LiveId" clId="{848757E6-E863-451D-A814-C9F68D9E727E}" dt="2023-11-30T17:08:43.361" v="80094" actId="20577"/>
          <ac:spMkLst>
            <pc:docMk/>
            <pc:sldMk cId="3464183986" sldId="1598"/>
            <ac:spMk id="19459" creationId="{00000000-0000-0000-0000-000000000000}"/>
          </ac:spMkLst>
        </pc:spChg>
      </pc:sldChg>
      <pc:sldChg chg="add del">
        <pc:chgData name="Saskia Barnden" userId="25b15a6f771d4d60" providerId="LiveId" clId="{848757E6-E863-451D-A814-C9F68D9E727E}" dt="2023-11-28T12:10:52.711" v="70797" actId="47"/>
        <pc:sldMkLst>
          <pc:docMk/>
          <pc:sldMk cId="1022097234" sldId="1599"/>
        </pc:sldMkLst>
      </pc:sldChg>
      <pc:sldChg chg="modSp add del mod">
        <pc:chgData name="Saskia Barnden" userId="25b15a6f771d4d60" providerId="LiveId" clId="{848757E6-E863-451D-A814-C9F68D9E727E}" dt="2023-11-21T17:03:24.080" v="40642" actId="2696"/>
        <pc:sldMkLst>
          <pc:docMk/>
          <pc:sldMk cId="2305280174" sldId="1599"/>
        </pc:sldMkLst>
        <pc:spChg chg="mod">
          <ac:chgData name="Saskia Barnden" userId="25b15a6f771d4d60" providerId="LiveId" clId="{848757E6-E863-451D-A814-C9F68D9E727E}" dt="2023-11-21T15:04:58.429" v="38875"/>
          <ac:spMkLst>
            <pc:docMk/>
            <pc:sldMk cId="2305280174" sldId="1599"/>
            <ac:spMk id="18434" creationId="{00000000-0000-0000-0000-000000000000}"/>
          </ac:spMkLst>
        </pc:spChg>
        <pc:spChg chg="mod">
          <ac:chgData name="Saskia Barnden" userId="25b15a6f771d4d60" providerId="LiveId" clId="{848757E6-E863-451D-A814-C9F68D9E727E}" dt="2023-11-21T15:04:58.429" v="38875"/>
          <ac:spMkLst>
            <pc:docMk/>
            <pc:sldMk cId="2305280174" sldId="1599"/>
            <ac:spMk id="19459" creationId="{00000000-0000-0000-0000-000000000000}"/>
          </ac:spMkLst>
        </pc:spChg>
      </pc:sldChg>
      <pc:sldChg chg="modSp add del mod">
        <pc:chgData name="Saskia Barnden" userId="25b15a6f771d4d60" providerId="LiveId" clId="{848757E6-E863-451D-A814-C9F68D9E727E}" dt="2023-11-24T17:53:35.201" v="69348" actId="47"/>
        <pc:sldMkLst>
          <pc:docMk/>
          <pc:sldMk cId="1494241363" sldId="1600"/>
        </pc:sldMkLst>
        <pc:spChg chg="mod">
          <ac:chgData name="Saskia Barnden" userId="25b15a6f771d4d60" providerId="LiveId" clId="{848757E6-E863-451D-A814-C9F68D9E727E}" dt="2023-11-21T10:29:42.458" v="32720" actId="20577"/>
          <ac:spMkLst>
            <pc:docMk/>
            <pc:sldMk cId="1494241363" sldId="1600"/>
            <ac:spMk id="18434" creationId="{00000000-0000-0000-0000-000000000000}"/>
          </ac:spMkLst>
        </pc:spChg>
        <pc:spChg chg="mod">
          <ac:chgData name="Saskia Barnden" userId="25b15a6f771d4d60" providerId="LiveId" clId="{848757E6-E863-451D-A814-C9F68D9E727E}" dt="2023-11-21T10:29:03.565" v="32714" actId="6549"/>
          <ac:spMkLst>
            <pc:docMk/>
            <pc:sldMk cId="1494241363" sldId="1600"/>
            <ac:spMk id="19459" creationId="{00000000-0000-0000-0000-000000000000}"/>
          </ac:spMkLst>
        </pc:spChg>
      </pc:sldChg>
      <pc:sldChg chg="addSp modSp add mod">
        <pc:chgData name="Saskia Barnden" userId="25b15a6f771d4d60" providerId="LiveId" clId="{848757E6-E863-451D-A814-C9F68D9E727E}" dt="2023-12-01T11:39:54.985" v="81242" actId="207"/>
        <pc:sldMkLst>
          <pc:docMk/>
          <pc:sldMk cId="3481410165" sldId="1601"/>
        </pc:sldMkLst>
        <pc:spChg chg="mod">
          <ac:chgData name="Saskia Barnden" userId="25b15a6f771d4d60" providerId="LiveId" clId="{848757E6-E863-451D-A814-C9F68D9E727E}" dt="2023-11-22T17:06:47.593" v="48966" actId="1076"/>
          <ac:spMkLst>
            <pc:docMk/>
            <pc:sldMk cId="3481410165" sldId="1601"/>
            <ac:spMk id="18434" creationId="{00000000-0000-0000-0000-000000000000}"/>
          </ac:spMkLst>
        </pc:spChg>
        <pc:spChg chg="mod">
          <ac:chgData name="Saskia Barnden" userId="25b15a6f771d4d60" providerId="LiveId" clId="{848757E6-E863-451D-A814-C9F68D9E727E}" dt="2023-12-01T11:39:54.985" v="81242" actId="207"/>
          <ac:spMkLst>
            <pc:docMk/>
            <pc:sldMk cId="3481410165" sldId="1601"/>
            <ac:spMk id="19459" creationId="{00000000-0000-0000-0000-000000000000}"/>
          </ac:spMkLst>
        </pc:spChg>
        <pc:picChg chg="add mod">
          <ac:chgData name="Saskia Barnden" userId="25b15a6f771d4d60" providerId="LiveId" clId="{848757E6-E863-451D-A814-C9F68D9E727E}" dt="2023-11-30T18:23:49.428" v="80300" actId="1076"/>
          <ac:picMkLst>
            <pc:docMk/>
            <pc:sldMk cId="3481410165" sldId="1601"/>
            <ac:picMk id="2" creationId="{8483A23D-6B2F-D54F-4A22-3458F0B3B1F0}"/>
          </ac:picMkLst>
        </pc:picChg>
        <pc:picChg chg="add mod">
          <ac:chgData name="Saskia Barnden" userId="25b15a6f771d4d60" providerId="LiveId" clId="{848757E6-E863-451D-A814-C9F68D9E727E}" dt="2023-11-30T18:23:54.610" v="80301" actId="1076"/>
          <ac:picMkLst>
            <pc:docMk/>
            <pc:sldMk cId="3481410165" sldId="1601"/>
            <ac:picMk id="3" creationId="{2FA3933F-889D-7012-74F6-879BBEA4AC6D}"/>
          </ac:picMkLst>
        </pc:picChg>
        <pc:picChg chg="add mod">
          <ac:chgData name="Saskia Barnden" userId="25b15a6f771d4d60" providerId="LiveId" clId="{848757E6-E863-451D-A814-C9F68D9E727E}" dt="2023-11-30T18:25:08.711" v="80310" actId="1076"/>
          <ac:picMkLst>
            <pc:docMk/>
            <pc:sldMk cId="3481410165" sldId="1601"/>
            <ac:picMk id="4" creationId="{2F64FC2E-5ECE-BF9C-A870-4F338F5DC46D}"/>
          </ac:picMkLst>
        </pc:picChg>
      </pc:sldChg>
      <pc:sldChg chg="modSp add del mod ord">
        <pc:chgData name="Saskia Barnden" userId="25b15a6f771d4d60" providerId="LiveId" clId="{848757E6-E863-451D-A814-C9F68D9E727E}" dt="2023-11-21T15:06:51.247" v="38892" actId="2696"/>
        <pc:sldMkLst>
          <pc:docMk/>
          <pc:sldMk cId="778900841" sldId="1602"/>
        </pc:sldMkLst>
        <pc:spChg chg="mod">
          <ac:chgData name="Saskia Barnden" userId="25b15a6f771d4d60" providerId="LiveId" clId="{848757E6-E863-451D-A814-C9F68D9E727E}" dt="2023-11-21T11:44:42.206" v="35534" actId="20577"/>
          <ac:spMkLst>
            <pc:docMk/>
            <pc:sldMk cId="778900841" sldId="1602"/>
            <ac:spMk id="18434" creationId="{00000000-0000-0000-0000-000000000000}"/>
          </ac:spMkLst>
        </pc:spChg>
      </pc:sldChg>
      <pc:sldChg chg="modSp add del">
        <pc:chgData name="Saskia Barnden" userId="25b15a6f771d4d60" providerId="LiveId" clId="{848757E6-E863-451D-A814-C9F68D9E727E}" dt="2023-11-28T12:11:48.109" v="70799" actId="47"/>
        <pc:sldMkLst>
          <pc:docMk/>
          <pc:sldMk cId="3624154819" sldId="1602"/>
        </pc:sldMkLst>
        <pc:spChg chg="mod">
          <ac:chgData name="Saskia Barnden" userId="25b15a6f771d4d60" providerId="LiveId" clId="{848757E6-E863-451D-A814-C9F68D9E727E}" dt="2023-11-22T14:54:09.112" v="46882"/>
          <ac:spMkLst>
            <pc:docMk/>
            <pc:sldMk cId="3624154819" sldId="1602"/>
            <ac:spMk id="19459" creationId="{00000000-0000-0000-0000-000000000000}"/>
          </ac:spMkLst>
        </pc:spChg>
      </pc:sldChg>
      <pc:sldChg chg="modSp add del mod">
        <pc:chgData name="Saskia Barnden" userId="25b15a6f771d4d60" providerId="LiveId" clId="{848757E6-E863-451D-A814-C9F68D9E727E}" dt="2023-11-21T12:36:31.924" v="37036" actId="2696"/>
        <pc:sldMkLst>
          <pc:docMk/>
          <pc:sldMk cId="2262805438" sldId="1603"/>
        </pc:sldMkLst>
        <pc:spChg chg="mod">
          <ac:chgData name="Saskia Barnden" userId="25b15a6f771d4d60" providerId="LiveId" clId="{848757E6-E863-451D-A814-C9F68D9E727E}" dt="2023-11-21T12:36:10.074" v="37035" actId="20577"/>
          <ac:spMkLst>
            <pc:docMk/>
            <pc:sldMk cId="2262805438" sldId="1603"/>
            <ac:spMk id="18434" creationId="{00000000-0000-0000-0000-000000000000}"/>
          </ac:spMkLst>
        </pc:spChg>
      </pc:sldChg>
      <pc:sldChg chg="add del">
        <pc:chgData name="Saskia Barnden" userId="25b15a6f771d4d60" providerId="LiveId" clId="{848757E6-E863-451D-A814-C9F68D9E727E}" dt="2023-11-28T12:09:11.476" v="70796" actId="47"/>
        <pc:sldMkLst>
          <pc:docMk/>
          <pc:sldMk cId="2732688186" sldId="1603"/>
        </pc:sldMkLst>
      </pc:sldChg>
      <pc:sldChg chg="modSp add del mod ord">
        <pc:chgData name="Saskia Barnden" userId="25b15a6f771d4d60" providerId="LiveId" clId="{848757E6-E863-451D-A814-C9F68D9E727E}" dt="2023-11-22T17:42:43.571" v="50089" actId="2696"/>
        <pc:sldMkLst>
          <pc:docMk/>
          <pc:sldMk cId="4241030683" sldId="1603"/>
        </pc:sldMkLst>
        <pc:spChg chg="mod">
          <ac:chgData name="Saskia Barnden" userId="25b15a6f771d4d60" providerId="LiveId" clId="{848757E6-E863-451D-A814-C9F68D9E727E}" dt="2023-11-22T17:38:26.957" v="49991" actId="20577"/>
          <ac:spMkLst>
            <pc:docMk/>
            <pc:sldMk cId="4241030683" sldId="1603"/>
            <ac:spMk id="18434" creationId="{00000000-0000-0000-0000-000000000000}"/>
          </ac:spMkLst>
        </pc:spChg>
        <pc:spChg chg="mod">
          <ac:chgData name="Saskia Barnden" userId="25b15a6f771d4d60" providerId="LiveId" clId="{848757E6-E863-451D-A814-C9F68D9E727E}" dt="2023-11-22T17:28:23.293" v="49487" actId="207"/>
          <ac:spMkLst>
            <pc:docMk/>
            <pc:sldMk cId="4241030683" sldId="1603"/>
            <ac:spMk id="19459" creationId="{00000000-0000-0000-0000-000000000000}"/>
          </ac:spMkLst>
        </pc:spChg>
      </pc:sldChg>
      <pc:sldChg chg="addSp delSp modSp add mod ord">
        <pc:chgData name="Saskia Barnden" userId="25b15a6f771d4d60" providerId="LiveId" clId="{848757E6-E863-451D-A814-C9F68D9E727E}" dt="2023-12-01T11:40:29.126" v="81244" actId="207"/>
        <pc:sldMkLst>
          <pc:docMk/>
          <pc:sldMk cId="630605528" sldId="1604"/>
        </pc:sldMkLst>
        <pc:spChg chg="add del mod">
          <ac:chgData name="Saskia Barnden" userId="25b15a6f771d4d60" providerId="LiveId" clId="{848757E6-E863-451D-A814-C9F68D9E727E}" dt="2023-11-21T16:00:05.489" v="40321" actId="478"/>
          <ac:spMkLst>
            <pc:docMk/>
            <pc:sldMk cId="630605528" sldId="1604"/>
            <ac:spMk id="2" creationId="{99034430-B41C-59E2-3086-9723E36FCB9E}"/>
          </ac:spMkLst>
        </pc:spChg>
        <pc:spChg chg="del mod">
          <ac:chgData name="Saskia Barnden" userId="25b15a6f771d4d60" providerId="LiveId" clId="{848757E6-E863-451D-A814-C9F68D9E727E}" dt="2023-11-21T15:59:56.209" v="40320" actId="478"/>
          <ac:spMkLst>
            <pc:docMk/>
            <pc:sldMk cId="630605528" sldId="1604"/>
            <ac:spMk id="18434" creationId="{00000000-0000-0000-0000-000000000000}"/>
          </ac:spMkLst>
        </pc:spChg>
        <pc:spChg chg="mod">
          <ac:chgData name="Saskia Barnden" userId="25b15a6f771d4d60" providerId="LiveId" clId="{848757E6-E863-451D-A814-C9F68D9E727E}" dt="2023-12-01T11:40:29.126" v="81244" actId="207"/>
          <ac:spMkLst>
            <pc:docMk/>
            <pc:sldMk cId="630605528" sldId="1604"/>
            <ac:spMk id="19459" creationId="{00000000-0000-0000-0000-000000000000}"/>
          </ac:spMkLst>
        </pc:spChg>
      </pc:sldChg>
      <pc:sldChg chg="add">
        <pc:chgData name="Saskia Barnden" userId="25b15a6f771d4d60" providerId="LiveId" clId="{848757E6-E863-451D-A814-C9F68D9E727E}" dt="2023-11-28T15:42:50.043" v="73184"/>
        <pc:sldMkLst>
          <pc:docMk/>
          <pc:sldMk cId="1854811122" sldId="1605"/>
        </pc:sldMkLst>
      </pc:sldChg>
      <pc:sldChg chg="modSp add del mod">
        <pc:chgData name="Saskia Barnden" userId="25b15a6f771d4d60" providerId="LiveId" clId="{848757E6-E863-451D-A814-C9F68D9E727E}" dt="2023-11-28T15:42:35.061" v="73183" actId="2696"/>
        <pc:sldMkLst>
          <pc:docMk/>
          <pc:sldMk cId="2434385151" sldId="1605"/>
        </pc:sldMkLst>
        <pc:spChg chg="mod">
          <ac:chgData name="Saskia Barnden" userId="25b15a6f771d4d60" providerId="LiveId" clId="{848757E6-E863-451D-A814-C9F68D9E727E}" dt="2023-11-28T12:48:31.257" v="72045" actId="1076"/>
          <ac:spMkLst>
            <pc:docMk/>
            <pc:sldMk cId="2434385151" sldId="1605"/>
            <ac:spMk id="18434" creationId="{00000000-0000-0000-0000-000000000000}"/>
          </ac:spMkLst>
        </pc:spChg>
        <pc:spChg chg="mod">
          <ac:chgData name="Saskia Barnden" userId="25b15a6f771d4d60" providerId="LiveId" clId="{848757E6-E863-451D-A814-C9F68D9E727E}" dt="2023-11-28T15:41:23.903" v="73182" actId="21"/>
          <ac:spMkLst>
            <pc:docMk/>
            <pc:sldMk cId="2434385151" sldId="1605"/>
            <ac:spMk id="19459" creationId="{00000000-0000-0000-0000-000000000000}"/>
          </ac:spMkLst>
        </pc:spChg>
      </pc:sldChg>
      <pc:sldChg chg="modSp add del mod">
        <pc:chgData name="Saskia Barnden" userId="25b15a6f771d4d60" providerId="LiveId" clId="{848757E6-E863-451D-A814-C9F68D9E727E}" dt="2023-11-23T15:11:32.617" v="57291" actId="2696"/>
        <pc:sldMkLst>
          <pc:docMk/>
          <pc:sldMk cId="2941020090" sldId="1605"/>
        </pc:sldMkLst>
        <pc:spChg chg="mod">
          <ac:chgData name="Saskia Barnden" userId="25b15a6f771d4d60" providerId="LiveId" clId="{848757E6-E863-451D-A814-C9F68D9E727E}" dt="2023-11-21T15:13:10.571" v="39357" actId="20577"/>
          <ac:spMkLst>
            <pc:docMk/>
            <pc:sldMk cId="2941020090" sldId="1605"/>
            <ac:spMk id="18434" creationId="{00000000-0000-0000-0000-000000000000}"/>
          </ac:spMkLst>
        </pc:spChg>
        <pc:spChg chg="mod">
          <ac:chgData name="Saskia Barnden" userId="25b15a6f771d4d60" providerId="LiveId" clId="{848757E6-E863-451D-A814-C9F68D9E727E}" dt="2023-11-23T15:11:17.096" v="57290" actId="313"/>
          <ac:spMkLst>
            <pc:docMk/>
            <pc:sldMk cId="2941020090" sldId="1605"/>
            <ac:spMk id="19459" creationId="{00000000-0000-0000-0000-000000000000}"/>
          </ac:spMkLst>
        </pc:spChg>
      </pc:sldChg>
      <pc:sldChg chg="modSp add del mod">
        <pc:chgData name="Saskia Barnden" userId="25b15a6f771d4d60" providerId="LiveId" clId="{848757E6-E863-451D-A814-C9F68D9E727E}" dt="2023-11-28T12:42:44.895" v="71856" actId="2696"/>
        <pc:sldMkLst>
          <pc:docMk/>
          <pc:sldMk cId="1654726740" sldId="1606"/>
        </pc:sldMkLst>
        <pc:spChg chg="mod">
          <ac:chgData name="Saskia Barnden" userId="25b15a6f771d4d60" providerId="LiveId" clId="{848757E6-E863-451D-A814-C9F68D9E727E}" dt="2023-11-23T14:39:08.756" v="57220" actId="207"/>
          <ac:spMkLst>
            <pc:docMk/>
            <pc:sldMk cId="1654726740" sldId="1606"/>
            <ac:spMk id="18434" creationId="{00000000-0000-0000-0000-000000000000}"/>
          </ac:spMkLst>
        </pc:spChg>
        <pc:spChg chg="mod">
          <ac:chgData name="Saskia Barnden" userId="25b15a6f771d4d60" providerId="LiveId" clId="{848757E6-E863-451D-A814-C9F68D9E727E}" dt="2023-11-23T14:39:18.015" v="57221" actId="207"/>
          <ac:spMkLst>
            <pc:docMk/>
            <pc:sldMk cId="1654726740" sldId="1606"/>
            <ac:spMk id="19459" creationId="{00000000-0000-0000-0000-000000000000}"/>
          </ac:spMkLst>
        </pc:spChg>
      </pc:sldChg>
      <pc:sldChg chg="add">
        <pc:chgData name="Saskia Barnden" userId="25b15a6f771d4d60" providerId="LiveId" clId="{848757E6-E863-451D-A814-C9F68D9E727E}" dt="2023-11-28T12:42:55.239" v="71857"/>
        <pc:sldMkLst>
          <pc:docMk/>
          <pc:sldMk cId="2860254329" sldId="1606"/>
        </pc:sldMkLst>
      </pc:sldChg>
      <pc:sldChg chg="add">
        <pc:chgData name="Saskia Barnden" userId="25b15a6f771d4d60" providerId="LiveId" clId="{848757E6-E863-451D-A814-C9F68D9E727E}" dt="2023-11-21T16:03:59.824" v="40369"/>
        <pc:sldMkLst>
          <pc:docMk/>
          <pc:sldMk cId="1912503131" sldId="1607"/>
        </pc:sldMkLst>
      </pc:sldChg>
      <pc:sldChg chg="modSp add del mod">
        <pc:chgData name="Saskia Barnden" userId="25b15a6f771d4d60" providerId="LiveId" clId="{848757E6-E863-451D-A814-C9F68D9E727E}" dt="2023-11-21T16:03:42.239" v="40368" actId="2696"/>
        <pc:sldMkLst>
          <pc:docMk/>
          <pc:sldMk cId="2839323889" sldId="1607"/>
        </pc:sldMkLst>
        <pc:spChg chg="mod">
          <ac:chgData name="Saskia Barnden" userId="25b15a6f771d4d60" providerId="LiveId" clId="{848757E6-E863-451D-A814-C9F68D9E727E}" dt="2023-11-21T16:03:36.078" v="40367" actId="20577"/>
          <ac:spMkLst>
            <pc:docMk/>
            <pc:sldMk cId="2839323889" sldId="1607"/>
            <ac:spMk id="18434" creationId="{00000000-0000-0000-0000-000000000000}"/>
          </ac:spMkLst>
        </pc:spChg>
        <pc:spChg chg="mod">
          <ac:chgData name="Saskia Barnden" userId="25b15a6f771d4d60" providerId="LiveId" clId="{848757E6-E863-451D-A814-C9F68D9E727E}" dt="2023-11-21T15:51:39.004" v="40141" actId="948"/>
          <ac:spMkLst>
            <pc:docMk/>
            <pc:sldMk cId="2839323889" sldId="1607"/>
            <ac:spMk id="19459" creationId="{00000000-0000-0000-0000-000000000000}"/>
          </ac:spMkLst>
        </pc:spChg>
      </pc:sldChg>
      <pc:sldChg chg="modSp add mod ord">
        <pc:chgData name="Saskia Barnden" userId="25b15a6f771d4d60" providerId="LiveId" clId="{848757E6-E863-451D-A814-C9F68D9E727E}" dt="2023-12-01T11:41:11.025" v="81246" actId="207"/>
        <pc:sldMkLst>
          <pc:docMk/>
          <pc:sldMk cId="1185627490" sldId="1608"/>
        </pc:sldMkLst>
        <pc:spChg chg="mod">
          <ac:chgData name="Saskia Barnden" userId="25b15a6f771d4d60" providerId="LiveId" clId="{848757E6-E863-451D-A814-C9F68D9E727E}" dt="2023-11-30T14:56:49.118" v="79177" actId="20577"/>
          <ac:spMkLst>
            <pc:docMk/>
            <pc:sldMk cId="1185627490" sldId="1608"/>
            <ac:spMk id="18434" creationId="{00000000-0000-0000-0000-000000000000}"/>
          </ac:spMkLst>
        </pc:spChg>
        <pc:spChg chg="mod">
          <ac:chgData name="Saskia Barnden" userId="25b15a6f771d4d60" providerId="LiveId" clId="{848757E6-E863-451D-A814-C9F68D9E727E}" dt="2023-12-01T11:41:11.025" v="81246" actId="207"/>
          <ac:spMkLst>
            <pc:docMk/>
            <pc:sldMk cId="1185627490" sldId="1608"/>
            <ac:spMk id="19459" creationId="{00000000-0000-0000-0000-000000000000}"/>
          </ac:spMkLst>
        </pc:spChg>
      </pc:sldChg>
      <pc:sldChg chg="add del">
        <pc:chgData name="Saskia Barnden" userId="25b15a6f771d4d60" providerId="LiveId" clId="{848757E6-E863-451D-A814-C9F68D9E727E}" dt="2023-11-28T12:11:48.109" v="70799" actId="47"/>
        <pc:sldMkLst>
          <pc:docMk/>
          <pc:sldMk cId="2260110133" sldId="1609"/>
        </pc:sldMkLst>
      </pc:sldChg>
      <pc:sldChg chg="modSp add del mod">
        <pc:chgData name="Saskia Barnden" userId="25b15a6f771d4d60" providerId="LiveId" clId="{848757E6-E863-451D-A814-C9F68D9E727E}" dt="2023-11-21T17:05:43.841" v="40673" actId="2696"/>
        <pc:sldMkLst>
          <pc:docMk/>
          <pc:sldMk cId="2908297978" sldId="1609"/>
        </pc:sldMkLst>
        <pc:spChg chg="mod">
          <ac:chgData name="Saskia Barnden" userId="25b15a6f771d4d60" providerId="LiveId" clId="{848757E6-E863-451D-A814-C9F68D9E727E}" dt="2023-11-21T17:05:33.262" v="40672" actId="20577"/>
          <ac:spMkLst>
            <pc:docMk/>
            <pc:sldMk cId="2908297978" sldId="1609"/>
            <ac:spMk id="18434" creationId="{00000000-0000-0000-0000-000000000000}"/>
          </ac:spMkLst>
        </pc:spChg>
      </pc:sldChg>
      <pc:sldChg chg="modSp add del mod">
        <pc:chgData name="Saskia Barnden" userId="25b15a6f771d4d60" providerId="LiveId" clId="{848757E6-E863-451D-A814-C9F68D9E727E}" dt="2023-11-22T16:59:33.299" v="48851" actId="2696"/>
        <pc:sldMkLst>
          <pc:docMk/>
          <pc:sldMk cId="2497688200" sldId="1610"/>
        </pc:sldMkLst>
        <pc:spChg chg="mod">
          <ac:chgData name="Saskia Barnden" userId="25b15a6f771d4d60" providerId="LiveId" clId="{848757E6-E863-451D-A814-C9F68D9E727E}" dt="2023-11-21T17:40:13.467" v="41856" actId="20577"/>
          <ac:spMkLst>
            <pc:docMk/>
            <pc:sldMk cId="2497688200" sldId="1610"/>
            <ac:spMk id="18434" creationId="{00000000-0000-0000-0000-000000000000}"/>
          </ac:spMkLst>
        </pc:spChg>
        <pc:spChg chg="mod">
          <ac:chgData name="Saskia Barnden" userId="25b15a6f771d4d60" providerId="LiveId" clId="{848757E6-E863-451D-A814-C9F68D9E727E}" dt="2023-11-22T12:56:24.018" v="45384" actId="20577"/>
          <ac:spMkLst>
            <pc:docMk/>
            <pc:sldMk cId="2497688200" sldId="1610"/>
            <ac:spMk id="19459" creationId="{00000000-0000-0000-0000-000000000000}"/>
          </ac:spMkLst>
        </pc:spChg>
      </pc:sldChg>
      <pc:sldChg chg="addSp delSp modSp add mod">
        <pc:chgData name="Saskia Barnden" userId="25b15a6f771d4d60" providerId="LiveId" clId="{848757E6-E863-451D-A814-C9F68D9E727E}" dt="2023-11-30T15:32:53.977" v="79324" actId="20577"/>
        <pc:sldMkLst>
          <pc:docMk/>
          <pc:sldMk cId="3701928973" sldId="1610"/>
        </pc:sldMkLst>
        <pc:spChg chg="add del mod">
          <ac:chgData name="Saskia Barnden" userId="25b15a6f771d4d60" providerId="LiveId" clId="{848757E6-E863-451D-A814-C9F68D9E727E}" dt="2023-11-22T17:03:04.908" v="48906" actId="478"/>
          <ac:spMkLst>
            <pc:docMk/>
            <pc:sldMk cId="3701928973" sldId="1610"/>
            <ac:spMk id="2" creationId="{1054AF66-85D6-94D5-CDA5-F6427AAE0F2D}"/>
          </ac:spMkLst>
        </pc:spChg>
        <pc:spChg chg="del">
          <ac:chgData name="Saskia Barnden" userId="25b15a6f771d4d60" providerId="LiveId" clId="{848757E6-E863-451D-A814-C9F68D9E727E}" dt="2023-11-22T17:03:00.031" v="48905" actId="478"/>
          <ac:spMkLst>
            <pc:docMk/>
            <pc:sldMk cId="3701928973" sldId="1610"/>
            <ac:spMk id="18434" creationId="{00000000-0000-0000-0000-000000000000}"/>
          </ac:spMkLst>
        </pc:spChg>
        <pc:spChg chg="mod">
          <ac:chgData name="Saskia Barnden" userId="25b15a6f771d4d60" providerId="LiveId" clId="{848757E6-E863-451D-A814-C9F68D9E727E}" dt="2023-11-30T15:32:53.977" v="79324" actId="20577"/>
          <ac:spMkLst>
            <pc:docMk/>
            <pc:sldMk cId="3701928973" sldId="1610"/>
            <ac:spMk id="19459" creationId="{00000000-0000-0000-0000-000000000000}"/>
          </ac:spMkLst>
        </pc:spChg>
      </pc:sldChg>
      <pc:sldChg chg="add del">
        <pc:chgData name="Saskia Barnden" userId="25b15a6f771d4d60" providerId="LiveId" clId="{848757E6-E863-451D-A814-C9F68D9E727E}" dt="2023-11-28T12:11:48.109" v="70799" actId="47"/>
        <pc:sldMkLst>
          <pc:docMk/>
          <pc:sldMk cId="2374535432" sldId="1611"/>
        </pc:sldMkLst>
      </pc:sldChg>
      <pc:sldChg chg="modSp add del mod">
        <pc:chgData name="Saskia Barnden" userId="25b15a6f771d4d60" providerId="LiveId" clId="{848757E6-E863-451D-A814-C9F68D9E727E}" dt="2023-11-21T18:19:49.890" v="43027" actId="2696"/>
        <pc:sldMkLst>
          <pc:docMk/>
          <pc:sldMk cId="3425822689" sldId="1611"/>
        </pc:sldMkLst>
        <pc:spChg chg="mod">
          <ac:chgData name="Saskia Barnden" userId="25b15a6f771d4d60" providerId="LiveId" clId="{848757E6-E863-451D-A814-C9F68D9E727E}" dt="2023-11-21T18:10:14.871" v="42763" actId="20577"/>
          <ac:spMkLst>
            <pc:docMk/>
            <pc:sldMk cId="3425822689" sldId="1611"/>
            <ac:spMk id="18434" creationId="{00000000-0000-0000-0000-000000000000}"/>
          </ac:spMkLst>
        </pc:spChg>
      </pc:sldChg>
      <pc:sldChg chg="modSp add del mod">
        <pc:chgData name="Saskia Barnden" userId="25b15a6f771d4d60" providerId="LiveId" clId="{848757E6-E863-451D-A814-C9F68D9E727E}" dt="2023-11-21T18:28:57.061" v="43339" actId="2696"/>
        <pc:sldMkLst>
          <pc:docMk/>
          <pc:sldMk cId="94558362" sldId="1612"/>
        </pc:sldMkLst>
        <pc:spChg chg="mod">
          <ac:chgData name="Saskia Barnden" userId="25b15a6f771d4d60" providerId="LiveId" clId="{848757E6-E863-451D-A814-C9F68D9E727E}" dt="2023-11-21T18:22:19.752" v="43052" actId="20577"/>
          <ac:spMkLst>
            <pc:docMk/>
            <pc:sldMk cId="94558362" sldId="1612"/>
            <ac:spMk id="18434" creationId="{00000000-0000-0000-0000-000000000000}"/>
          </ac:spMkLst>
        </pc:spChg>
      </pc:sldChg>
      <pc:sldChg chg="add del">
        <pc:chgData name="Saskia Barnden" userId="25b15a6f771d4d60" providerId="LiveId" clId="{848757E6-E863-451D-A814-C9F68D9E727E}" dt="2023-11-28T12:11:48.109" v="70799" actId="47"/>
        <pc:sldMkLst>
          <pc:docMk/>
          <pc:sldMk cId="707263124" sldId="1612"/>
        </pc:sldMkLst>
      </pc:sldChg>
      <pc:sldChg chg="modSp add del mod">
        <pc:chgData name="Saskia Barnden" userId="25b15a6f771d4d60" providerId="LiveId" clId="{848757E6-E863-451D-A814-C9F68D9E727E}" dt="2023-11-21T18:32:14.705" v="43583" actId="2696"/>
        <pc:sldMkLst>
          <pc:docMk/>
          <pc:sldMk cId="4033765491" sldId="1613"/>
        </pc:sldMkLst>
        <pc:spChg chg="mod">
          <ac:chgData name="Saskia Barnden" userId="25b15a6f771d4d60" providerId="LiveId" clId="{848757E6-E863-451D-A814-C9F68D9E727E}" dt="2023-11-21T18:31:01.452" v="43519" actId="20577"/>
          <ac:spMkLst>
            <pc:docMk/>
            <pc:sldMk cId="4033765491" sldId="1613"/>
            <ac:spMk id="18434" creationId="{00000000-0000-0000-0000-000000000000}"/>
          </ac:spMkLst>
        </pc:spChg>
        <pc:spChg chg="mod">
          <ac:chgData name="Saskia Barnden" userId="25b15a6f771d4d60" providerId="LiveId" clId="{848757E6-E863-451D-A814-C9F68D9E727E}" dt="2023-11-21T18:32:06.069" v="43582" actId="20577"/>
          <ac:spMkLst>
            <pc:docMk/>
            <pc:sldMk cId="4033765491" sldId="1613"/>
            <ac:spMk id="19459" creationId="{00000000-0000-0000-0000-000000000000}"/>
          </ac:spMkLst>
        </pc:spChg>
      </pc:sldChg>
      <pc:sldChg chg="add del">
        <pc:chgData name="Saskia Barnden" userId="25b15a6f771d4d60" providerId="LiveId" clId="{848757E6-E863-451D-A814-C9F68D9E727E}" dt="2023-11-28T12:11:14.951" v="70798" actId="47"/>
        <pc:sldMkLst>
          <pc:docMk/>
          <pc:sldMk cId="4088972932" sldId="1613"/>
        </pc:sldMkLst>
      </pc:sldChg>
      <pc:sldChg chg="modSp add del mod ord">
        <pc:chgData name="Saskia Barnden" userId="25b15a6f771d4d60" providerId="LiveId" clId="{848757E6-E863-451D-A814-C9F68D9E727E}" dt="2023-11-22T16:59:10.600" v="48850" actId="47"/>
        <pc:sldMkLst>
          <pc:docMk/>
          <pc:sldMk cId="62801880" sldId="1614"/>
        </pc:sldMkLst>
        <pc:spChg chg="mod">
          <ac:chgData name="Saskia Barnden" userId="25b15a6f771d4d60" providerId="LiveId" clId="{848757E6-E863-451D-A814-C9F68D9E727E}" dt="2023-11-22T14:45:45.965" v="46443" actId="20577"/>
          <ac:spMkLst>
            <pc:docMk/>
            <pc:sldMk cId="62801880" sldId="1614"/>
            <ac:spMk id="19459" creationId="{00000000-0000-0000-0000-000000000000}"/>
          </ac:spMkLst>
        </pc:spChg>
      </pc:sldChg>
      <pc:sldChg chg="add del">
        <pc:chgData name="Saskia Barnden" userId="25b15a6f771d4d60" providerId="LiveId" clId="{848757E6-E863-451D-A814-C9F68D9E727E}" dt="2023-11-23T15:31:10.375" v="57634" actId="2696"/>
        <pc:sldMkLst>
          <pc:docMk/>
          <pc:sldMk cId="398252449" sldId="1615"/>
        </pc:sldMkLst>
      </pc:sldChg>
      <pc:sldChg chg="addSp delSp modSp add del mod ord">
        <pc:chgData name="Saskia Barnden" userId="25b15a6f771d4d60" providerId="LiveId" clId="{848757E6-E863-451D-A814-C9F68D9E727E}" dt="2023-11-23T14:35:11.086" v="57210" actId="2696"/>
        <pc:sldMkLst>
          <pc:docMk/>
          <pc:sldMk cId="1592078365" sldId="1615"/>
        </pc:sldMkLst>
        <pc:spChg chg="add del">
          <ac:chgData name="Saskia Barnden" userId="25b15a6f771d4d60" providerId="LiveId" clId="{848757E6-E863-451D-A814-C9F68D9E727E}" dt="2023-11-22T13:18:53.673" v="45761" actId="22"/>
          <ac:spMkLst>
            <pc:docMk/>
            <pc:sldMk cId="1592078365" sldId="1615"/>
            <ac:spMk id="3" creationId="{F90A2D6A-F049-48EA-8A0E-00ACB57DA280}"/>
          </ac:spMkLst>
        </pc:spChg>
        <pc:spChg chg="mod">
          <ac:chgData name="Saskia Barnden" userId="25b15a6f771d4d60" providerId="LiveId" clId="{848757E6-E863-451D-A814-C9F68D9E727E}" dt="2023-11-23T12:52:40.362" v="56600" actId="6549"/>
          <ac:spMkLst>
            <pc:docMk/>
            <pc:sldMk cId="1592078365" sldId="1615"/>
            <ac:spMk id="18434" creationId="{00000000-0000-0000-0000-000000000000}"/>
          </ac:spMkLst>
        </pc:spChg>
        <pc:spChg chg="mod">
          <ac:chgData name="Saskia Barnden" userId="25b15a6f771d4d60" providerId="LiveId" clId="{848757E6-E863-451D-A814-C9F68D9E727E}" dt="2023-11-23T12:38:58.595" v="56478" actId="207"/>
          <ac:spMkLst>
            <pc:docMk/>
            <pc:sldMk cId="1592078365" sldId="1615"/>
            <ac:spMk id="19459" creationId="{00000000-0000-0000-0000-000000000000}"/>
          </ac:spMkLst>
        </pc:spChg>
      </pc:sldChg>
      <pc:sldChg chg="addSp modSp add mod">
        <pc:chgData name="Saskia Barnden" userId="25b15a6f771d4d60" providerId="LiveId" clId="{848757E6-E863-451D-A814-C9F68D9E727E}" dt="2023-12-01T11:39:35.604" v="81241" actId="207"/>
        <pc:sldMkLst>
          <pc:docMk/>
          <pc:sldMk cId="1945101319" sldId="1616"/>
        </pc:sldMkLst>
        <pc:spChg chg="mod">
          <ac:chgData name="Saskia Barnden" userId="25b15a6f771d4d60" providerId="LiveId" clId="{848757E6-E863-451D-A814-C9F68D9E727E}" dt="2023-11-28T17:36:20.806" v="74660" actId="20577"/>
          <ac:spMkLst>
            <pc:docMk/>
            <pc:sldMk cId="1945101319" sldId="1616"/>
            <ac:spMk id="18434" creationId="{00000000-0000-0000-0000-000000000000}"/>
          </ac:spMkLst>
        </pc:spChg>
        <pc:spChg chg="mod">
          <ac:chgData name="Saskia Barnden" userId="25b15a6f771d4d60" providerId="LiveId" clId="{848757E6-E863-451D-A814-C9F68D9E727E}" dt="2023-12-01T11:39:35.604" v="81241" actId="207"/>
          <ac:spMkLst>
            <pc:docMk/>
            <pc:sldMk cId="1945101319" sldId="1616"/>
            <ac:spMk id="19459" creationId="{00000000-0000-0000-0000-000000000000}"/>
          </ac:spMkLst>
        </pc:spChg>
        <pc:picChg chg="add mod">
          <ac:chgData name="Saskia Barnden" userId="25b15a6f771d4d60" providerId="LiveId" clId="{848757E6-E863-451D-A814-C9F68D9E727E}" dt="2023-11-30T23:31:53.871" v="80694" actId="1076"/>
          <ac:picMkLst>
            <pc:docMk/>
            <pc:sldMk cId="1945101319" sldId="1616"/>
            <ac:picMk id="2" creationId="{95319DBA-A4BD-3C0D-D254-52975C0564D9}"/>
          </ac:picMkLst>
        </pc:picChg>
      </pc:sldChg>
      <pc:sldChg chg="modSp add del mod">
        <pc:chgData name="Saskia Barnden" userId="25b15a6f771d4d60" providerId="LiveId" clId="{848757E6-E863-451D-A814-C9F68D9E727E}" dt="2023-11-22T17:42:03.204" v="50086" actId="47"/>
        <pc:sldMkLst>
          <pc:docMk/>
          <pc:sldMk cId="1626945465" sldId="1617"/>
        </pc:sldMkLst>
        <pc:spChg chg="mod">
          <ac:chgData name="Saskia Barnden" userId="25b15a6f771d4d60" providerId="LiveId" clId="{848757E6-E863-451D-A814-C9F68D9E727E}" dt="2023-11-22T14:44:15.521" v="46420" actId="20577"/>
          <ac:spMkLst>
            <pc:docMk/>
            <pc:sldMk cId="1626945465" sldId="1617"/>
            <ac:spMk id="18434" creationId="{00000000-0000-0000-0000-000000000000}"/>
          </ac:spMkLst>
        </pc:spChg>
        <pc:spChg chg="mod">
          <ac:chgData name="Saskia Barnden" userId="25b15a6f771d4d60" providerId="LiveId" clId="{848757E6-E863-451D-A814-C9F68D9E727E}" dt="2023-11-22T17:40:21.252" v="50079" actId="21"/>
          <ac:spMkLst>
            <pc:docMk/>
            <pc:sldMk cId="1626945465" sldId="1617"/>
            <ac:spMk id="19459" creationId="{00000000-0000-0000-0000-000000000000}"/>
          </ac:spMkLst>
        </pc:spChg>
      </pc:sldChg>
      <pc:sldChg chg="modSp add del mod">
        <pc:chgData name="Saskia Barnden" userId="25b15a6f771d4d60" providerId="LiveId" clId="{848757E6-E863-451D-A814-C9F68D9E727E}" dt="2023-11-23T10:15:12.001" v="51937" actId="2696"/>
        <pc:sldMkLst>
          <pc:docMk/>
          <pc:sldMk cId="417100656" sldId="1618"/>
        </pc:sldMkLst>
        <pc:spChg chg="mod">
          <ac:chgData name="Saskia Barnden" userId="25b15a6f771d4d60" providerId="LiveId" clId="{848757E6-E863-451D-A814-C9F68D9E727E}" dt="2023-11-22T17:46:46.303" v="50107" actId="20577"/>
          <ac:spMkLst>
            <pc:docMk/>
            <pc:sldMk cId="417100656" sldId="1618"/>
            <ac:spMk id="19459" creationId="{00000000-0000-0000-0000-000000000000}"/>
          </ac:spMkLst>
        </pc:spChg>
      </pc:sldChg>
      <pc:sldChg chg="add del">
        <pc:chgData name="Saskia Barnden" userId="25b15a6f771d4d60" providerId="LiveId" clId="{848757E6-E863-451D-A814-C9F68D9E727E}" dt="2023-11-23T14:33:06.403" v="57204" actId="2696"/>
        <pc:sldMkLst>
          <pc:docMk/>
          <pc:sldMk cId="3661725187" sldId="1618"/>
        </pc:sldMkLst>
      </pc:sldChg>
      <pc:sldChg chg="modSp add del">
        <pc:chgData name="Saskia Barnden" userId="25b15a6f771d4d60" providerId="LiveId" clId="{848757E6-E863-451D-A814-C9F68D9E727E}" dt="2023-11-28T12:11:48.109" v="70799" actId="47"/>
        <pc:sldMkLst>
          <pc:docMk/>
          <pc:sldMk cId="1372676380" sldId="1619"/>
        </pc:sldMkLst>
        <pc:spChg chg="mod">
          <ac:chgData name="Saskia Barnden" userId="25b15a6f771d4d60" providerId="LiveId" clId="{848757E6-E863-451D-A814-C9F68D9E727E}" dt="2023-11-23T12:31:31.040" v="56439"/>
          <ac:spMkLst>
            <pc:docMk/>
            <pc:sldMk cId="1372676380" sldId="1619"/>
            <ac:spMk id="19459" creationId="{00000000-0000-0000-0000-000000000000}"/>
          </ac:spMkLst>
        </pc:spChg>
      </pc:sldChg>
      <pc:sldChg chg="modSp add del mod">
        <pc:chgData name="Saskia Barnden" userId="25b15a6f771d4d60" providerId="LiveId" clId="{848757E6-E863-451D-A814-C9F68D9E727E}" dt="2023-11-22T17:42:19.370" v="50087" actId="2696"/>
        <pc:sldMkLst>
          <pc:docMk/>
          <pc:sldMk cId="3749891095" sldId="1619"/>
        </pc:sldMkLst>
        <pc:spChg chg="mod">
          <ac:chgData name="Saskia Barnden" userId="25b15a6f771d4d60" providerId="LiveId" clId="{848757E6-E863-451D-A814-C9F68D9E727E}" dt="2023-11-22T17:01:15.916" v="48862" actId="20577"/>
          <ac:spMkLst>
            <pc:docMk/>
            <pc:sldMk cId="3749891095" sldId="1619"/>
            <ac:spMk id="18434" creationId="{00000000-0000-0000-0000-000000000000}"/>
          </ac:spMkLst>
        </pc:spChg>
      </pc:sldChg>
      <pc:sldChg chg="addSp modSp add mod">
        <pc:chgData name="Saskia Barnden" userId="25b15a6f771d4d60" providerId="LiveId" clId="{848757E6-E863-451D-A814-C9F68D9E727E}" dt="2023-12-01T11:39:19.326" v="81240" actId="207"/>
        <pc:sldMkLst>
          <pc:docMk/>
          <pc:sldMk cId="1522695306" sldId="1620"/>
        </pc:sldMkLst>
        <pc:spChg chg="mod">
          <ac:chgData name="Saskia Barnden" userId="25b15a6f771d4d60" providerId="LiveId" clId="{848757E6-E863-451D-A814-C9F68D9E727E}" dt="2023-11-30T23:29:44.219" v="80683" actId="1076"/>
          <ac:spMkLst>
            <pc:docMk/>
            <pc:sldMk cId="1522695306" sldId="1620"/>
            <ac:spMk id="18434" creationId="{00000000-0000-0000-0000-000000000000}"/>
          </ac:spMkLst>
        </pc:spChg>
        <pc:spChg chg="mod">
          <ac:chgData name="Saskia Barnden" userId="25b15a6f771d4d60" providerId="LiveId" clId="{848757E6-E863-451D-A814-C9F68D9E727E}" dt="2023-12-01T11:39:19.326" v="81240" actId="207"/>
          <ac:spMkLst>
            <pc:docMk/>
            <pc:sldMk cId="1522695306" sldId="1620"/>
            <ac:spMk id="19459" creationId="{00000000-0000-0000-0000-000000000000}"/>
          </ac:spMkLst>
        </pc:spChg>
        <pc:picChg chg="add mod">
          <ac:chgData name="Saskia Barnden" userId="25b15a6f771d4d60" providerId="LiveId" clId="{848757E6-E863-451D-A814-C9F68D9E727E}" dt="2023-11-30T23:29:55.685" v="80685" actId="1076"/>
          <ac:picMkLst>
            <pc:docMk/>
            <pc:sldMk cId="1522695306" sldId="1620"/>
            <ac:picMk id="2" creationId="{2EB0F712-33F3-EAC5-A39F-C9EBFE231C4E}"/>
          </ac:picMkLst>
        </pc:picChg>
      </pc:sldChg>
      <pc:sldChg chg="modSp add del mod">
        <pc:chgData name="Saskia Barnden" userId="25b15a6f771d4d60" providerId="LiveId" clId="{848757E6-E863-451D-A814-C9F68D9E727E}" dt="2023-11-23T14:34:27.013" v="57208" actId="2696"/>
        <pc:sldMkLst>
          <pc:docMk/>
          <pc:sldMk cId="2193476658" sldId="1621"/>
        </pc:sldMkLst>
        <pc:spChg chg="mod">
          <ac:chgData name="Saskia Barnden" userId="25b15a6f771d4d60" providerId="LiveId" clId="{848757E6-E863-451D-A814-C9F68D9E727E}" dt="2023-11-23T12:52:24.035" v="56591" actId="20577"/>
          <ac:spMkLst>
            <pc:docMk/>
            <pc:sldMk cId="2193476658" sldId="1621"/>
            <ac:spMk id="20482" creationId="{00000000-0000-0000-0000-000000000000}"/>
          </ac:spMkLst>
        </pc:spChg>
      </pc:sldChg>
      <pc:sldChg chg="modSp add del mod">
        <pc:chgData name="Saskia Barnden" userId="25b15a6f771d4d60" providerId="LiveId" clId="{848757E6-E863-451D-A814-C9F68D9E727E}" dt="2023-11-22T18:05:22.076" v="50158" actId="47"/>
        <pc:sldMkLst>
          <pc:docMk/>
          <pc:sldMk cId="204353809" sldId="1622"/>
        </pc:sldMkLst>
        <pc:spChg chg="mod">
          <ac:chgData name="Saskia Barnden" userId="25b15a6f771d4d60" providerId="LiveId" clId="{848757E6-E863-451D-A814-C9F68D9E727E}" dt="2023-11-22T17:48:09.848" v="50157" actId="207"/>
          <ac:spMkLst>
            <pc:docMk/>
            <pc:sldMk cId="204353809" sldId="1622"/>
            <ac:spMk id="19459" creationId="{00000000-0000-0000-0000-000000000000}"/>
          </ac:spMkLst>
        </pc:spChg>
      </pc:sldChg>
      <pc:sldChg chg="modSp add del mod">
        <pc:chgData name="Saskia Barnden" userId="25b15a6f771d4d60" providerId="LiveId" clId="{848757E6-E863-451D-A814-C9F68D9E727E}" dt="2023-11-23T14:34:57.492" v="57209" actId="2696"/>
        <pc:sldMkLst>
          <pc:docMk/>
          <pc:sldMk cId="3627332969" sldId="1622"/>
        </pc:sldMkLst>
        <pc:spChg chg="mod">
          <ac:chgData name="Saskia Barnden" userId="25b15a6f771d4d60" providerId="LiveId" clId="{848757E6-E863-451D-A814-C9F68D9E727E}" dt="2023-11-23T13:08:49.334" v="56826" actId="20577"/>
          <ac:spMkLst>
            <pc:docMk/>
            <pc:sldMk cId="3627332969" sldId="1622"/>
            <ac:spMk id="19459" creationId="{00000000-0000-0000-0000-000000000000}"/>
          </ac:spMkLst>
        </pc:spChg>
      </pc:sldChg>
      <pc:sldChg chg="modSp add del mod">
        <pc:chgData name="Saskia Barnden" userId="25b15a6f771d4d60" providerId="LiveId" clId="{848757E6-E863-451D-A814-C9F68D9E727E}" dt="2023-11-23T14:33:59.220" v="57206" actId="2696"/>
        <pc:sldMkLst>
          <pc:docMk/>
          <pc:sldMk cId="185910538" sldId="1623"/>
        </pc:sldMkLst>
        <pc:spChg chg="mod">
          <ac:chgData name="Saskia Barnden" userId="25b15a6f771d4d60" providerId="LiveId" clId="{848757E6-E863-451D-A814-C9F68D9E727E}" dt="2023-11-23T10:38:03.834" v="53061" actId="20577"/>
          <ac:spMkLst>
            <pc:docMk/>
            <pc:sldMk cId="185910538" sldId="1623"/>
            <ac:spMk id="18434" creationId="{00000000-0000-0000-0000-000000000000}"/>
          </ac:spMkLst>
        </pc:spChg>
        <pc:spChg chg="mod">
          <ac:chgData name="Saskia Barnden" userId="25b15a6f771d4d60" providerId="LiveId" clId="{848757E6-E863-451D-A814-C9F68D9E727E}" dt="2023-11-23T12:31:45.813" v="56440"/>
          <ac:spMkLst>
            <pc:docMk/>
            <pc:sldMk cId="185910538" sldId="1623"/>
            <ac:spMk id="19459" creationId="{00000000-0000-0000-0000-000000000000}"/>
          </ac:spMkLst>
        </pc:spChg>
      </pc:sldChg>
      <pc:sldChg chg="modSp add del mod">
        <pc:chgData name="Saskia Barnden" userId="25b15a6f771d4d60" providerId="LiveId" clId="{848757E6-E863-451D-A814-C9F68D9E727E}" dt="2023-11-23T10:15:12.001" v="51937" actId="2696"/>
        <pc:sldMkLst>
          <pc:docMk/>
          <pc:sldMk cId="568097173" sldId="1624"/>
        </pc:sldMkLst>
        <pc:spChg chg="mod">
          <ac:chgData name="Saskia Barnden" userId="25b15a6f771d4d60" providerId="LiveId" clId="{848757E6-E863-451D-A814-C9F68D9E727E}" dt="2023-11-23T09:46:23.424" v="50275" actId="20577"/>
          <ac:spMkLst>
            <pc:docMk/>
            <pc:sldMk cId="568097173" sldId="1624"/>
            <ac:spMk id="18434" creationId="{00000000-0000-0000-0000-000000000000}"/>
          </ac:spMkLst>
        </pc:spChg>
      </pc:sldChg>
      <pc:sldChg chg="add del">
        <pc:chgData name="Saskia Barnden" userId="25b15a6f771d4d60" providerId="LiveId" clId="{848757E6-E863-451D-A814-C9F68D9E727E}" dt="2023-11-23T14:32:27.577" v="57203" actId="2696"/>
        <pc:sldMkLst>
          <pc:docMk/>
          <pc:sldMk cId="3344249626" sldId="1624"/>
        </pc:sldMkLst>
      </pc:sldChg>
      <pc:sldChg chg="addSp delSp modSp add del mod ord">
        <pc:chgData name="Saskia Barnden" userId="25b15a6f771d4d60" providerId="LiveId" clId="{848757E6-E863-451D-A814-C9F68D9E727E}" dt="2023-11-23T12:44:23.987" v="56525" actId="47"/>
        <pc:sldMkLst>
          <pc:docMk/>
          <pc:sldMk cId="2834972403" sldId="1625"/>
        </pc:sldMkLst>
        <pc:spChg chg="add del">
          <ac:chgData name="Saskia Barnden" userId="25b15a6f771d4d60" providerId="LiveId" clId="{848757E6-E863-451D-A814-C9F68D9E727E}" dt="2023-11-23T10:13:39.820" v="51928" actId="22"/>
          <ac:spMkLst>
            <pc:docMk/>
            <pc:sldMk cId="2834972403" sldId="1625"/>
            <ac:spMk id="3" creationId="{08AE4183-58F8-0432-A75E-723FB3D335C5}"/>
          </ac:spMkLst>
        </pc:spChg>
        <pc:spChg chg="mod">
          <ac:chgData name="Saskia Barnden" userId="25b15a6f771d4d60" providerId="LiveId" clId="{848757E6-E863-451D-A814-C9F68D9E727E}" dt="2023-11-23T10:26:11.279" v="52428" actId="20577"/>
          <ac:spMkLst>
            <pc:docMk/>
            <pc:sldMk cId="2834972403" sldId="1625"/>
            <ac:spMk id="18434" creationId="{00000000-0000-0000-0000-000000000000}"/>
          </ac:spMkLst>
        </pc:spChg>
        <pc:spChg chg="mod">
          <ac:chgData name="Saskia Barnden" userId="25b15a6f771d4d60" providerId="LiveId" clId="{848757E6-E863-451D-A814-C9F68D9E727E}" dt="2023-11-23T12:20:32.875" v="56351" actId="21"/>
          <ac:spMkLst>
            <pc:docMk/>
            <pc:sldMk cId="2834972403" sldId="1625"/>
            <ac:spMk id="19459" creationId="{00000000-0000-0000-0000-000000000000}"/>
          </ac:spMkLst>
        </pc:spChg>
      </pc:sldChg>
      <pc:sldChg chg="modSp add del mod">
        <pc:chgData name="Saskia Barnden" userId="25b15a6f771d4d60" providerId="LiveId" clId="{848757E6-E863-451D-A814-C9F68D9E727E}" dt="2023-11-23T10:26:30.068" v="52429" actId="2696"/>
        <pc:sldMkLst>
          <pc:docMk/>
          <pc:sldMk cId="117656765" sldId="1626"/>
        </pc:sldMkLst>
        <pc:spChg chg="mod">
          <ac:chgData name="Saskia Barnden" userId="25b15a6f771d4d60" providerId="LiveId" clId="{848757E6-E863-451D-A814-C9F68D9E727E}" dt="2023-11-23T10:14:15.098" v="51936" actId="20577"/>
          <ac:spMkLst>
            <pc:docMk/>
            <pc:sldMk cId="117656765" sldId="1626"/>
            <ac:spMk id="18434" creationId="{00000000-0000-0000-0000-000000000000}"/>
          </ac:spMkLst>
        </pc:spChg>
        <pc:spChg chg="mod">
          <ac:chgData name="Saskia Barnden" userId="25b15a6f771d4d60" providerId="LiveId" clId="{848757E6-E863-451D-A814-C9F68D9E727E}" dt="2023-11-23T10:22:46.451" v="52301" actId="20577"/>
          <ac:spMkLst>
            <pc:docMk/>
            <pc:sldMk cId="117656765" sldId="1626"/>
            <ac:spMk id="19459" creationId="{00000000-0000-0000-0000-000000000000}"/>
          </ac:spMkLst>
        </pc:spChg>
      </pc:sldChg>
      <pc:sldChg chg="modSp add del mod">
        <pc:chgData name="Saskia Barnden" userId="25b15a6f771d4d60" providerId="LiveId" clId="{848757E6-E863-451D-A814-C9F68D9E727E}" dt="2023-11-23T14:34:15.315" v="57207" actId="2696"/>
        <pc:sldMkLst>
          <pc:docMk/>
          <pc:sldMk cId="2477642435" sldId="1626"/>
        </pc:sldMkLst>
        <pc:spChg chg="mod">
          <ac:chgData name="Saskia Barnden" userId="25b15a6f771d4d60" providerId="LiveId" clId="{848757E6-E863-451D-A814-C9F68D9E727E}" dt="2023-11-23T12:07:40.744" v="55825" actId="20577"/>
          <ac:spMkLst>
            <pc:docMk/>
            <pc:sldMk cId="2477642435" sldId="1626"/>
            <ac:spMk id="18434" creationId="{00000000-0000-0000-0000-000000000000}"/>
          </ac:spMkLst>
        </pc:spChg>
        <pc:spChg chg="mod">
          <ac:chgData name="Saskia Barnden" userId="25b15a6f771d4d60" providerId="LiveId" clId="{848757E6-E863-451D-A814-C9F68D9E727E}" dt="2023-11-23T12:31:31.040" v="56439"/>
          <ac:spMkLst>
            <pc:docMk/>
            <pc:sldMk cId="2477642435" sldId="1626"/>
            <ac:spMk id="19459" creationId="{00000000-0000-0000-0000-000000000000}"/>
          </ac:spMkLst>
        </pc:spChg>
      </pc:sldChg>
      <pc:sldChg chg="add del">
        <pc:chgData name="Saskia Barnden" userId="25b15a6f771d4d60" providerId="LiveId" clId="{848757E6-E863-451D-A814-C9F68D9E727E}" dt="2023-11-23T12:06:23.209" v="55800" actId="2696"/>
        <pc:sldMkLst>
          <pc:docMk/>
          <pc:sldMk cId="4138842860" sldId="1627"/>
        </pc:sldMkLst>
      </pc:sldChg>
      <pc:sldChg chg="add del">
        <pc:chgData name="Saskia Barnden" userId="25b15a6f771d4d60" providerId="LiveId" clId="{848757E6-E863-451D-A814-C9F68D9E727E}" dt="2023-11-23T15:28:42.450" v="57603" actId="2696"/>
        <pc:sldMkLst>
          <pc:docMk/>
          <pc:sldMk cId="1300239090" sldId="1628"/>
        </pc:sldMkLst>
      </pc:sldChg>
      <pc:sldChg chg="modSp add del mod">
        <pc:chgData name="Saskia Barnden" userId="25b15a6f771d4d60" providerId="LiveId" clId="{848757E6-E863-451D-A814-C9F68D9E727E}" dt="2023-11-23T14:35:11.086" v="57210" actId="2696"/>
        <pc:sldMkLst>
          <pc:docMk/>
          <pc:sldMk cId="3542527593" sldId="1628"/>
        </pc:sldMkLst>
        <pc:spChg chg="mod">
          <ac:chgData name="Saskia Barnden" userId="25b15a6f771d4d60" providerId="LiveId" clId="{848757E6-E863-451D-A814-C9F68D9E727E}" dt="2023-11-23T12:53:31.760" v="56602" actId="1076"/>
          <ac:spMkLst>
            <pc:docMk/>
            <pc:sldMk cId="3542527593" sldId="1628"/>
            <ac:spMk id="18434" creationId="{00000000-0000-0000-0000-000000000000}"/>
          </ac:spMkLst>
        </pc:spChg>
        <pc:spChg chg="mod">
          <ac:chgData name="Saskia Barnden" userId="25b15a6f771d4d60" providerId="LiveId" clId="{848757E6-E863-451D-A814-C9F68D9E727E}" dt="2023-11-23T13:07:26.134" v="56814" actId="20577"/>
          <ac:spMkLst>
            <pc:docMk/>
            <pc:sldMk cId="3542527593" sldId="1628"/>
            <ac:spMk id="19459" creationId="{00000000-0000-0000-0000-000000000000}"/>
          </ac:spMkLst>
        </pc:spChg>
      </pc:sldChg>
      <pc:sldChg chg="add">
        <pc:chgData name="Saskia Barnden" userId="25b15a6f771d4d60" providerId="LiveId" clId="{848757E6-E863-451D-A814-C9F68D9E727E}" dt="2023-11-28T13:07:29.289" v="72496"/>
        <pc:sldMkLst>
          <pc:docMk/>
          <pc:sldMk cId="3990131829" sldId="1628"/>
        </pc:sldMkLst>
      </pc:sldChg>
      <pc:sldChg chg="modSp add del mod">
        <pc:chgData name="Saskia Barnden" userId="25b15a6f771d4d60" providerId="LiveId" clId="{848757E6-E863-451D-A814-C9F68D9E727E}" dt="2023-11-28T13:07:12.021" v="72495" actId="2696"/>
        <pc:sldMkLst>
          <pc:docMk/>
          <pc:sldMk cId="4008369785" sldId="1628"/>
        </pc:sldMkLst>
        <pc:spChg chg="mod">
          <ac:chgData name="Saskia Barnden" userId="25b15a6f771d4d60" providerId="LiveId" clId="{848757E6-E863-451D-A814-C9F68D9E727E}" dt="2023-11-24T15:33:10.789" v="63296" actId="20577"/>
          <ac:spMkLst>
            <pc:docMk/>
            <pc:sldMk cId="4008369785" sldId="1628"/>
            <ac:spMk id="18434" creationId="{00000000-0000-0000-0000-000000000000}"/>
          </ac:spMkLst>
        </pc:spChg>
        <pc:spChg chg="mod">
          <ac:chgData name="Saskia Barnden" userId="25b15a6f771d4d60" providerId="LiveId" clId="{848757E6-E863-451D-A814-C9F68D9E727E}" dt="2023-11-23T15:30:24.392" v="57633" actId="20577"/>
          <ac:spMkLst>
            <pc:docMk/>
            <pc:sldMk cId="4008369785" sldId="1628"/>
            <ac:spMk id="19459" creationId="{00000000-0000-0000-0000-000000000000}"/>
          </ac:spMkLst>
        </pc:spChg>
      </pc:sldChg>
      <pc:sldChg chg="modSp add del mod">
        <pc:chgData name="Saskia Barnden" userId="25b15a6f771d4d60" providerId="LiveId" clId="{848757E6-E863-451D-A814-C9F68D9E727E}" dt="2023-11-23T16:06:37.259" v="58223" actId="2696"/>
        <pc:sldMkLst>
          <pc:docMk/>
          <pc:sldMk cId="1842866394" sldId="1629"/>
        </pc:sldMkLst>
        <pc:spChg chg="mod">
          <ac:chgData name="Saskia Barnden" userId="25b15a6f771d4d60" providerId="LiveId" clId="{848757E6-E863-451D-A814-C9F68D9E727E}" dt="2023-11-23T16:06:29.651" v="58222" actId="20577"/>
          <ac:spMkLst>
            <pc:docMk/>
            <pc:sldMk cId="1842866394" sldId="1629"/>
            <ac:spMk id="19459" creationId="{00000000-0000-0000-0000-000000000000}"/>
          </ac:spMkLst>
        </pc:spChg>
      </pc:sldChg>
      <pc:sldChg chg="add del">
        <pc:chgData name="Saskia Barnden" userId="25b15a6f771d4d60" providerId="LiveId" clId="{848757E6-E863-451D-A814-C9F68D9E727E}" dt="2023-11-28T12:11:48.109" v="70799" actId="47"/>
        <pc:sldMkLst>
          <pc:docMk/>
          <pc:sldMk cId="2038290529" sldId="1629"/>
        </pc:sldMkLst>
      </pc:sldChg>
      <pc:sldChg chg="modSp add del mod">
        <pc:chgData name="Saskia Barnden" userId="25b15a6f771d4d60" providerId="LiveId" clId="{848757E6-E863-451D-A814-C9F68D9E727E}" dt="2023-11-23T14:33:29.167" v="57205" actId="2696"/>
        <pc:sldMkLst>
          <pc:docMk/>
          <pc:sldMk cId="2538905240" sldId="1629"/>
        </pc:sldMkLst>
        <pc:spChg chg="mod">
          <ac:chgData name="Saskia Barnden" userId="25b15a6f771d4d60" providerId="LiveId" clId="{848757E6-E863-451D-A814-C9F68D9E727E}" dt="2023-11-23T12:26:58.370" v="56427" actId="14100"/>
          <ac:spMkLst>
            <pc:docMk/>
            <pc:sldMk cId="2538905240" sldId="1629"/>
            <ac:spMk id="18434" creationId="{00000000-0000-0000-0000-000000000000}"/>
          </ac:spMkLst>
        </pc:spChg>
        <pc:spChg chg="mod">
          <ac:chgData name="Saskia Barnden" userId="25b15a6f771d4d60" providerId="LiveId" clId="{848757E6-E863-451D-A814-C9F68D9E727E}" dt="2023-11-23T12:27:57.295" v="56432" actId="1076"/>
          <ac:spMkLst>
            <pc:docMk/>
            <pc:sldMk cId="2538905240" sldId="1629"/>
            <ac:spMk id="19459" creationId="{00000000-0000-0000-0000-000000000000}"/>
          </ac:spMkLst>
        </pc:spChg>
      </pc:sldChg>
      <pc:sldChg chg="add del">
        <pc:chgData name="Saskia Barnden" userId="25b15a6f771d4d60" providerId="LiveId" clId="{848757E6-E863-451D-A814-C9F68D9E727E}" dt="2023-11-28T12:09:11.476" v="70796" actId="47"/>
        <pc:sldMkLst>
          <pc:docMk/>
          <pc:sldMk cId="1062021066" sldId="1630"/>
        </pc:sldMkLst>
      </pc:sldChg>
      <pc:sldChg chg="modSp add del mod">
        <pc:chgData name="Saskia Barnden" userId="25b15a6f771d4d60" providerId="LiveId" clId="{848757E6-E863-451D-A814-C9F68D9E727E}" dt="2023-11-24T15:32:31.017" v="63294" actId="2696"/>
        <pc:sldMkLst>
          <pc:docMk/>
          <pc:sldMk cId="1622471615" sldId="1630"/>
        </pc:sldMkLst>
        <pc:spChg chg="mod">
          <ac:chgData name="Saskia Barnden" userId="25b15a6f771d4d60" providerId="LiveId" clId="{848757E6-E863-451D-A814-C9F68D9E727E}" dt="2023-11-24T13:45:09.015" v="61505" actId="21"/>
          <ac:spMkLst>
            <pc:docMk/>
            <pc:sldMk cId="1622471615" sldId="1630"/>
            <ac:spMk id="19459" creationId="{00000000-0000-0000-0000-000000000000}"/>
          </ac:spMkLst>
        </pc:spChg>
      </pc:sldChg>
      <pc:sldChg chg="modSp add del mod">
        <pc:chgData name="Saskia Barnden" userId="25b15a6f771d4d60" providerId="LiveId" clId="{848757E6-E863-451D-A814-C9F68D9E727E}" dt="2023-11-24T15:31:38.630" v="63290" actId="2696"/>
        <pc:sldMkLst>
          <pc:docMk/>
          <pc:sldMk cId="165793317" sldId="1631"/>
        </pc:sldMkLst>
        <pc:spChg chg="mod">
          <ac:chgData name="Saskia Barnden" userId="25b15a6f771d4d60" providerId="LiveId" clId="{848757E6-E863-451D-A814-C9F68D9E727E}" dt="2023-11-24T15:31:17.962" v="63288" actId="20577"/>
          <ac:spMkLst>
            <pc:docMk/>
            <pc:sldMk cId="165793317" sldId="1631"/>
            <ac:spMk id="18434" creationId="{00000000-0000-0000-0000-000000000000}"/>
          </ac:spMkLst>
        </pc:spChg>
        <pc:spChg chg="mod">
          <ac:chgData name="Saskia Barnden" userId="25b15a6f771d4d60" providerId="LiveId" clId="{848757E6-E863-451D-A814-C9F68D9E727E}" dt="2023-11-24T15:31:26.146" v="63289" actId="6549"/>
          <ac:spMkLst>
            <pc:docMk/>
            <pc:sldMk cId="165793317" sldId="1631"/>
            <ac:spMk id="19459" creationId="{00000000-0000-0000-0000-000000000000}"/>
          </ac:spMkLst>
        </pc:spChg>
      </pc:sldChg>
      <pc:sldChg chg="add">
        <pc:chgData name="Saskia Barnden" userId="25b15a6f771d4d60" providerId="LiveId" clId="{848757E6-E863-451D-A814-C9F68D9E727E}" dt="2023-11-24T15:31:53.835" v="63293"/>
        <pc:sldMkLst>
          <pc:docMk/>
          <pc:sldMk cId="344591856" sldId="1631"/>
        </pc:sldMkLst>
      </pc:sldChg>
      <pc:sldChg chg="add del">
        <pc:chgData name="Saskia Barnden" userId="25b15a6f771d4d60" providerId="LiveId" clId="{848757E6-E863-451D-A814-C9F68D9E727E}" dt="2023-11-24T15:31:47.937" v="63292"/>
        <pc:sldMkLst>
          <pc:docMk/>
          <pc:sldMk cId="418306089" sldId="1631"/>
        </pc:sldMkLst>
      </pc:sldChg>
      <pc:sldChg chg="modSp add mod ord">
        <pc:chgData name="Saskia Barnden" userId="25b15a6f771d4d60" providerId="LiveId" clId="{848757E6-E863-451D-A814-C9F68D9E727E}" dt="2023-11-24T15:30:45.290" v="63260" actId="20577"/>
        <pc:sldMkLst>
          <pc:docMk/>
          <pc:sldMk cId="938843550" sldId="1632"/>
        </pc:sldMkLst>
        <pc:spChg chg="mod">
          <ac:chgData name="Saskia Barnden" userId="25b15a6f771d4d60" providerId="LiveId" clId="{848757E6-E863-451D-A814-C9F68D9E727E}" dt="2023-11-24T15:29:59.788" v="63247" actId="20577"/>
          <ac:spMkLst>
            <pc:docMk/>
            <pc:sldMk cId="938843550" sldId="1632"/>
            <ac:spMk id="18434" creationId="{00000000-0000-0000-0000-000000000000}"/>
          </ac:spMkLst>
        </pc:spChg>
        <pc:spChg chg="mod">
          <ac:chgData name="Saskia Barnden" userId="25b15a6f771d4d60" providerId="LiveId" clId="{848757E6-E863-451D-A814-C9F68D9E727E}" dt="2023-11-24T15:30:45.290" v="63260" actId="20577"/>
          <ac:spMkLst>
            <pc:docMk/>
            <pc:sldMk cId="938843550" sldId="1632"/>
            <ac:spMk id="19459" creationId="{00000000-0000-0000-0000-000000000000}"/>
          </ac:spMkLst>
        </pc:spChg>
      </pc:sldChg>
      <pc:sldChg chg="modSp del mod">
        <pc:chgData name="Saskia Barnden" userId="25b15a6f771d4d60" providerId="LiveId" clId="{848757E6-E863-451D-A814-C9F68D9E727E}" dt="2023-11-28T17:25:07.123" v="74451" actId="2696"/>
        <pc:sldMkLst>
          <pc:docMk/>
          <pc:sldMk cId="1102025400" sldId="1632"/>
        </pc:sldMkLst>
        <pc:spChg chg="mod">
          <ac:chgData name="Saskia Barnden" userId="25b15a6f771d4d60" providerId="LiveId" clId="{848757E6-E863-451D-A814-C9F68D9E727E}" dt="2023-11-28T16:08:24.540" v="73661" actId="20577"/>
          <ac:spMkLst>
            <pc:docMk/>
            <pc:sldMk cId="1102025400" sldId="1632"/>
            <ac:spMk id="19459" creationId="{00000000-0000-0000-0000-000000000000}"/>
          </ac:spMkLst>
        </pc:spChg>
      </pc:sldChg>
      <pc:sldChg chg="add">
        <pc:chgData name="Saskia Barnden" userId="25b15a6f771d4d60" providerId="LiveId" clId="{848757E6-E863-451D-A814-C9F68D9E727E}" dt="2023-11-28T17:25:29.320" v="74452"/>
        <pc:sldMkLst>
          <pc:docMk/>
          <pc:sldMk cId="2532491884" sldId="1632"/>
        </pc:sldMkLst>
      </pc:sldChg>
      <pc:sldChg chg="modSp add del mod">
        <pc:chgData name="Saskia Barnden" userId="25b15a6f771d4d60" providerId="LiveId" clId="{848757E6-E863-451D-A814-C9F68D9E727E}" dt="2023-11-24T15:05:07.660" v="62534" actId="47"/>
        <pc:sldMkLst>
          <pc:docMk/>
          <pc:sldMk cId="3714568229" sldId="1633"/>
        </pc:sldMkLst>
        <pc:spChg chg="mod">
          <ac:chgData name="Saskia Barnden" userId="25b15a6f771d4d60" providerId="LiveId" clId="{848757E6-E863-451D-A814-C9F68D9E727E}" dt="2023-11-24T14:53:25.863" v="62386" actId="20577"/>
          <ac:spMkLst>
            <pc:docMk/>
            <pc:sldMk cId="3714568229" sldId="1633"/>
            <ac:spMk id="18434" creationId="{00000000-0000-0000-0000-000000000000}"/>
          </ac:spMkLst>
        </pc:spChg>
        <pc:spChg chg="mod">
          <ac:chgData name="Saskia Barnden" userId="25b15a6f771d4d60" providerId="LiveId" clId="{848757E6-E863-451D-A814-C9F68D9E727E}" dt="2023-11-24T15:02:50.196" v="62512" actId="21"/>
          <ac:spMkLst>
            <pc:docMk/>
            <pc:sldMk cId="3714568229" sldId="1633"/>
            <ac:spMk id="19459" creationId="{00000000-0000-0000-0000-000000000000}"/>
          </ac:spMkLst>
        </pc:spChg>
      </pc:sldChg>
      <pc:sldChg chg="addSp delSp modSp add mod">
        <pc:chgData name="Saskia Barnden" userId="25b15a6f771d4d60" providerId="LiveId" clId="{848757E6-E863-451D-A814-C9F68D9E727E}" dt="2023-12-01T11:35:19.039" v="81199" actId="14100"/>
        <pc:sldMkLst>
          <pc:docMk/>
          <pc:sldMk cId="3888030403" sldId="1634"/>
        </pc:sldMkLst>
        <pc:spChg chg="add del mod">
          <ac:chgData name="Saskia Barnden" userId="25b15a6f771d4d60" providerId="LiveId" clId="{848757E6-E863-451D-A814-C9F68D9E727E}" dt="2023-11-28T13:20:38.483" v="72615" actId="478"/>
          <ac:spMkLst>
            <pc:docMk/>
            <pc:sldMk cId="3888030403" sldId="1634"/>
            <ac:spMk id="2" creationId="{ED6084DF-4BF8-FFCE-45B7-CB3FF310BDAF}"/>
          </ac:spMkLst>
        </pc:spChg>
        <pc:spChg chg="del mod">
          <ac:chgData name="Saskia Barnden" userId="25b15a6f771d4d60" providerId="LiveId" clId="{848757E6-E863-451D-A814-C9F68D9E727E}" dt="2023-11-28T13:20:33.981" v="72614" actId="478"/>
          <ac:spMkLst>
            <pc:docMk/>
            <pc:sldMk cId="3888030403" sldId="1634"/>
            <ac:spMk id="18434" creationId="{00000000-0000-0000-0000-000000000000}"/>
          </ac:spMkLst>
        </pc:spChg>
        <pc:spChg chg="mod">
          <ac:chgData name="Saskia Barnden" userId="25b15a6f771d4d60" providerId="LiveId" clId="{848757E6-E863-451D-A814-C9F68D9E727E}" dt="2023-12-01T11:35:19.039" v="81199" actId="14100"/>
          <ac:spMkLst>
            <pc:docMk/>
            <pc:sldMk cId="3888030403" sldId="1634"/>
            <ac:spMk id="19459" creationId="{00000000-0000-0000-0000-000000000000}"/>
          </ac:spMkLst>
        </pc:spChg>
      </pc:sldChg>
      <pc:sldChg chg="modSp add del mod">
        <pc:chgData name="Saskia Barnden" userId="25b15a6f771d4d60" providerId="LiveId" clId="{848757E6-E863-451D-A814-C9F68D9E727E}" dt="2023-11-28T16:04:12.183" v="73381" actId="47"/>
        <pc:sldMkLst>
          <pc:docMk/>
          <pc:sldMk cId="3855960057" sldId="1635"/>
        </pc:sldMkLst>
        <pc:spChg chg="mod">
          <ac:chgData name="Saskia Barnden" userId="25b15a6f771d4d60" providerId="LiveId" clId="{848757E6-E863-451D-A814-C9F68D9E727E}" dt="2023-11-24T15:20:32.070" v="62819" actId="207"/>
          <ac:spMkLst>
            <pc:docMk/>
            <pc:sldMk cId="3855960057" sldId="1635"/>
            <ac:spMk id="18434" creationId="{00000000-0000-0000-0000-000000000000}"/>
          </ac:spMkLst>
        </pc:spChg>
        <pc:spChg chg="mod">
          <ac:chgData name="Saskia Barnden" userId="25b15a6f771d4d60" providerId="LiveId" clId="{848757E6-E863-451D-A814-C9F68D9E727E}" dt="2023-11-28T16:01:33.169" v="73372" actId="21"/>
          <ac:spMkLst>
            <pc:docMk/>
            <pc:sldMk cId="3855960057" sldId="1635"/>
            <ac:spMk id="19459" creationId="{00000000-0000-0000-0000-000000000000}"/>
          </ac:spMkLst>
        </pc:spChg>
      </pc:sldChg>
      <pc:sldChg chg="add del">
        <pc:chgData name="Saskia Barnden" userId="25b15a6f771d4d60" providerId="LiveId" clId="{848757E6-E863-451D-A814-C9F68D9E727E}" dt="2023-11-24T17:53:35.201" v="69348" actId="47"/>
        <pc:sldMkLst>
          <pc:docMk/>
          <pc:sldMk cId="1881208447" sldId="1636"/>
        </pc:sldMkLst>
      </pc:sldChg>
      <pc:sldChg chg="modSp add mod">
        <pc:chgData name="Saskia Barnden" userId="25b15a6f771d4d60" providerId="LiveId" clId="{848757E6-E863-451D-A814-C9F68D9E727E}" dt="2023-11-24T18:25:31.719" v="70795" actId="20577"/>
        <pc:sldMkLst>
          <pc:docMk/>
          <pc:sldMk cId="1927144724" sldId="1637"/>
        </pc:sldMkLst>
        <pc:spChg chg="mod">
          <ac:chgData name="Saskia Barnden" userId="25b15a6f771d4d60" providerId="LiveId" clId="{848757E6-E863-451D-A814-C9F68D9E727E}" dt="2023-11-24T17:55:53.904" v="69411" actId="5793"/>
          <ac:spMkLst>
            <pc:docMk/>
            <pc:sldMk cId="1927144724" sldId="1637"/>
            <ac:spMk id="18434" creationId="{00000000-0000-0000-0000-000000000000}"/>
          </ac:spMkLst>
        </pc:spChg>
        <pc:spChg chg="mod">
          <ac:chgData name="Saskia Barnden" userId="25b15a6f771d4d60" providerId="LiveId" clId="{848757E6-E863-451D-A814-C9F68D9E727E}" dt="2023-11-24T18:25:31.719" v="70795" actId="20577"/>
          <ac:spMkLst>
            <pc:docMk/>
            <pc:sldMk cId="1927144724" sldId="1637"/>
            <ac:spMk id="19459" creationId="{00000000-0000-0000-0000-000000000000}"/>
          </ac:spMkLst>
        </pc:spChg>
      </pc:sldChg>
      <pc:sldChg chg="del">
        <pc:chgData name="Saskia Barnden" userId="25b15a6f771d4d60" providerId="LiveId" clId="{848757E6-E863-451D-A814-C9F68D9E727E}" dt="2023-11-28T12:11:48.109" v="70799" actId="47"/>
        <pc:sldMkLst>
          <pc:docMk/>
          <pc:sldMk cId="4050680732" sldId="1637"/>
        </pc:sldMkLst>
      </pc:sldChg>
      <pc:sldChg chg="modSp add mod">
        <pc:chgData name="Saskia Barnden" userId="25b15a6f771d4d60" providerId="LiveId" clId="{848757E6-E863-451D-A814-C9F68D9E727E}" dt="2023-11-24T17:51:57.139" v="69320" actId="20577"/>
        <pc:sldMkLst>
          <pc:docMk/>
          <pc:sldMk cId="1928008054" sldId="1638"/>
        </pc:sldMkLst>
        <pc:spChg chg="mod">
          <ac:chgData name="Saskia Barnden" userId="25b15a6f771d4d60" providerId="LiveId" clId="{848757E6-E863-451D-A814-C9F68D9E727E}" dt="2023-11-24T17:48:34.739" v="69191" actId="20577"/>
          <ac:spMkLst>
            <pc:docMk/>
            <pc:sldMk cId="1928008054" sldId="1638"/>
            <ac:spMk id="18434" creationId="{00000000-0000-0000-0000-000000000000}"/>
          </ac:spMkLst>
        </pc:spChg>
        <pc:spChg chg="mod">
          <ac:chgData name="Saskia Barnden" userId="25b15a6f771d4d60" providerId="LiveId" clId="{848757E6-E863-451D-A814-C9F68D9E727E}" dt="2023-11-24T17:51:57.139" v="69320" actId="20577"/>
          <ac:spMkLst>
            <pc:docMk/>
            <pc:sldMk cId="1928008054" sldId="1638"/>
            <ac:spMk id="19459" creationId="{00000000-0000-0000-0000-000000000000}"/>
          </ac:spMkLst>
        </pc:spChg>
      </pc:sldChg>
      <pc:sldChg chg="del">
        <pc:chgData name="Saskia Barnden" userId="25b15a6f771d4d60" providerId="LiveId" clId="{848757E6-E863-451D-A814-C9F68D9E727E}" dt="2023-11-28T12:11:53.423" v="70800" actId="47"/>
        <pc:sldMkLst>
          <pc:docMk/>
          <pc:sldMk cId="2794176220" sldId="1639"/>
        </pc:sldMkLst>
      </pc:sldChg>
      <pc:sldChg chg="modSp add mod">
        <pc:chgData name="Saskia Barnden" userId="25b15a6f771d4d60" providerId="LiveId" clId="{848757E6-E863-451D-A814-C9F68D9E727E}" dt="2023-11-24T17:53:14.020" v="69347" actId="20577"/>
        <pc:sldMkLst>
          <pc:docMk/>
          <pc:sldMk cId="2901401620" sldId="1639"/>
        </pc:sldMkLst>
        <pc:spChg chg="mod">
          <ac:chgData name="Saskia Barnden" userId="25b15a6f771d4d60" providerId="LiveId" clId="{848757E6-E863-451D-A814-C9F68D9E727E}" dt="2023-11-24T17:53:14.020" v="69347" actId="20577"/>
          <ac:spMkLst>
            <pc:docMk/>
            <pc:sldMk cId="2901401620" sldId="1639"/>
            <ac:spMk id="18434" creationId="{00000000-0000-0000-0000-000000000000}"/>
          </ac:spMkLst>
        </pc:spChg>
      </pc:sldChg>
      <pc:sldChg chg="add ord">
        <pc:chgData name="Saskia Barnden" userId="25b15a6f771d4d60" providerId="LiveId" clId="{848757E6-E863-451D-A814-C9F68D9E727E}" dt="2023-11-30T13:17:53.836" v="78523"/>
        <pc:sldMkLst>
          <pc:docMk/>
          <pc:sldMk cId="92175520" sldId="1640"/>
        </pc:sldMkLst>
      </pc:sldChg>
      <pc:sldChg chg="addSp modSp mod">
        <pc:chgData name="Saskia Barnden" userId="25b15a6f771d4d60" providerId="LiveId" clId="{848757E6-E863-451D-A814-C9F68D9E727E}" dt="2023-11-30T18:50:18.582" v="80497" actId="14100"/>
        <pc:sldMkLst>
          <pc:docMk/>
          <pc:sldMk cId="1725962368" sldId="1641"/>
        </pc:sldMkLst>
        <pc:spChg chg="mod">
          <ac:chgData name="Saskia Barnden" userId="25b15a6f771d4d60" providerId="LiveId" clId="{848757E6-E863-451D-A814-C9F68D9E727E}" dt="2023-11-30T18:50:18.582" v="80497" actId="14100"/>
          <ac:spMkLst>
            <pc:docMk/>
            <pc:sldMk cId="1725962368" sldId="1641"/>
            <ac:spMk id="19459" creationId="{00000000-0000-0000-0000-000000000000}"/>
          </ac:spMkLst>
        </pc:spChg>
        <pc:picChg chg="add mod">
          <ac:chgData name="Saskia Barnden" userId="25b15a6f771d4d60" providerId="LiveId" clId="{848757E6-E863-451D-A814-C9F68D9E727E}" dt="2023-11-30T18:49:41.939" v="80492" actId="14100"/>
          <ac:picMkLst>
            <pc:docMk/>
            <pc:sldMk cId="1725962368" sldId="1641"/>
            <ac:picMk id="2" creationId="{FB757C56-C46E-1A31-485F-6A0E8B41E29B}"/>
          </ac:picMkLst>
        </pc:picChg>
        <pc:picChg chg="add mod">
          <ac:chgData name="Saskia Barnden" userId="25b15a6f771d4d60" providerId="LiveId" clId="{848757E6-E863-451D-A814-C9F68D9E727E}" dt="2023-11-30T18:49:57.275" v="80495" actId="1076"/>
          <ac:picMkLst>
            <pc:docMk/>
            <pc:sldMk cId="1725962368" sldId="1641"/>
            <ac:picMk id="3" creationId="{CF7BEA8C-B8F1-4F1B-ED42-12E02C2F07A6}"/>
          </ac:picMkLst>
        </pc:picChg>
        <pc:picChg chg="add mod">
          <ac:chgData name="Saskia Barnden" userId="25b15a6f771d4d60" providerId="LiveId" clId="{848757E6-E863-451D-A814-C9F68D9E727E}" dt="2023-11-30T18:50:05.875" v="80496" actId="571"/>
          <ac:picMkLst>
            <pc:docMk/>
            <pc:sldMk cId="1725962368" sldId="1641"/>
            <ac:picMk id="4" creationId="{24332BAA-BE1E-8AF7-D625-D573DDED114A}"/>
          </ac:picMkLst>
        </pc:picChg>
      </pc:sldChg>
      <pc:sldChg chg="modSp mod">
        <pc:chgData name="Saskia Barnden" userId="25b15a6f771d4d60" providerId="LiveId" clId="{848757E6-E863-451D-A814-C9F68D9E727E}" dt="2023-11-30T17:36:07.723" v="80187" actId="20577"/>
        <pc:sldMkLst>
          <pc:docMk/>
          <pc:sldMk cId="1958693018" sldId="1643"/>
        </pc:sldMkLst>
        <pc:spChg chg="mod">
          <ac:chgData name="Saskia Barnden" userId="25b15a6f771d4d60" providerId="LiveId" clId="{848757E6-E863-451D-A814-C9F68D9E727E}" dt="2023-11-30T16:34:01.188" v="79937" actId="20577"/>
          <ac:spMkLst>
            <pc:docMk/>
            <pc:sldMk cId="1958693018" sldId="1643"/>
            <ac:spMk id="18434" creationId="{00000000-0000-0000-0000-000000000000}"/>
          </ac:spMkLst>
        </pc:spChg>
        <pc:spChg chg="mod">
          <ac:chgData name="Saskia Barnden" userId="25b15a6f771d4d60" providerId="LiveId" clId="{848757E6-E863-451D-A814-C9F68D9E727E}" dt="2023-11-30T17:36:07.723" v="80187" actId="20577"/>
          <ac:spMkLst>
            <pc:docMk/>
            <pc:sldMk cId="1958693018" sldId="1643"/>
            <ac:spMk id="19459" creationId="{00000000-0000-0000-0000-000000000000}"/>
          </ac:spMkLst>
        </pc:spChg>
      </pc:sldChg>
      <pc:sldChg chg="addSp delSp modSp del mod">
        <pc:chgData name="Saskia Barnden" userId="25b15a6f771d4d60" providerId="LiveId" clId="{848757E6-E863-451D-A814-C9F68D9E727E}" dt="2023-12-01T11:11:48.979" v="80737" actId="2696"/>
        <pc:sldMkLst>
          <pc:docMk/>
          <pc:sldMk cId="1880182566" sldId="1646"/>
        </pc:sldMkLst>
        <pc:spChg chg="add del mod">
          <ac:chgData name="Saskia Barnden" userId="25b15a6f771d4d60" providerId="LiveId" clId="{848757E6-E863-451D-A814-C9F68D9E727E}" dt="2023-11-30T14:28:25.101" v="78757" actId="478"/>
          <ac:spMkLst>
            <pc:docMk/>
            <pc:sldMk cId="1880182566" sldId="1646"/>
            <ac:spMk id="2" creationId="{B8EB4B91-353B-E426-B01F-AB4D4AB3029A}"/>
          </ac:spMkLst>
        </pc:spChg>
        <pc:spChg chg="add mod">
          <ac:chgData name="Saskia Barnden" userId="25b15a6f771d4d60" providerId="LiveId" clId="{848757E6-E863-451D-A814-C9F68D9E727E}" dt="2023-11-30T19:09:16.550" v="80582" actId="1076"/>
          <ac:spMkLst>
            <pc:docMk/>
            <pc:sldMk cId="1880182566" sldId="1646"/>
            <ac:spMk id="5" creationId="{092F6327-0CB3-E10C-3C6E-7A52E0EA9EAF}"/>
          </ac:spMkLst>
        </pc:spChg>
        <pc:spChg chg="mod">
          <ac:chgData name="Saskia Barnden" userId="25b15a6f771d4d60" providerId="LiveId" clId="{848757E6-E863-451D-A814-C9F68D9E727E}" dt="2023-11-30T14:29:24.701" v="78778" actId="1076"/>
          <ac:spMkLst>
            <pc:docMk/>
            <pc:sldMk cId="1880182566" sldId="1646"/>
            <ac:spMk id="18434" creationId="{00000000-0000-0000-0000-000000000000}"/>
          </ac:spMkLst>
        </pc:spChg>
        <pc:spChg chg="add del mod">
          <ac:chgData name="Saskia Barnden" userId="25b15a6f771d4d60" providerId="LiveId" clId="{848757E6-E863-451D-A814-C9F68D9E727E}" dt="2023-11-30T23:40:53.617" v="80736" actId="113"/>
          <ac:spMkLst>
            <pc:docMk/>
            <pc:sldMk cId="1880182566" sldId="1646"/>
            <ac:spMk id="19459" creationId="{00000000-0000-0000-0000-000000000000}"/>
          </ac:spMkLst>
        </pc:spChg>
        <pc:picChg chg="add mod">
          <ac:chgData name="Saskia Barnden" userId="25b15a6f771d4d60" providerId="LiveId" clId="{848757E6-E863-451D-A814-C9F68D9E727E}" dt="2023-11-30T19:07:18.183" v="80563" actId="1076"/>
          <ac:picMkLst>
            <pc:docMk/>
            <pc:sldMk cId="1880182566" sldId="1646"/>
            <ac:picMk id="3" creationId="{740A878F-E731-3EE1-AB79-6A54A65875D9}"/>
          </ac:picMkLst>
        </pc:picChg>
        <pc:picChg chg="add mod">
          <ac:chgData name="Saskia Barnden" userId="25b15a6f771d4d60" providerId="LiveId" clId="{848757E6-E863-451D-A814-C9F68D9E727E}" dt="2023-11-30T19:07:15.124" v="80562" actId="1076"/>
          <ac:picMkLst>
            <pc:docMk/>
            <pc:sldMk cId="1880182566" sldId="1646"/>
            <ac:picMk id="4" creationId="{88D51DA9-B80D-06A2-798C-C7D20D3E33F9}"/>
          </ac:picMkLst>
        </pc:picChg>
      </pc:sldChg>
      <pc:sldChg chg="delSp modSp add mod">
        <pc:chgData name="Saskia Barnden" userId="25b15a6f771d4d60" providerId="LiveId" clId="{848757E6-E863-451D-A814-C9F68D9E727E}" dt="2023-12-01T11:31:05.830" v="81119" actId="948"/>
        <pc:sldMkLst>
          <pc:docMk/>
          <pc:sldMk cId="2159709413" sldId="1646"/>
        </pc:sldMkLst>
        <pc:spChg chg="del">
          <ac:chgData name="Saskia Barnden" userId="25b15a6f771d4d60" providerId="LiveId" clId="{848757E6-E863-451D-A814-C9F68D9E727E}" dt="2023-12-01T11:19:09.735" v="80847" actId="478"/>
          <ac:spMkLst>
            <pc:docMk/>
            <pc:sldMk cId="2159709413" sldId="1646"/>
            <ac:spMk id="5" creationId="{092F6327-0CB3-E10C-3C6E-7A52E0EA9EAF}"/>
          </ac:spMkLst>
        </pc:spChg>
        <pc:spChg chg="mod">
          <ac:chgData name="Saskia Barnden" userId="25b15a6f771d4d60" providerId="LiveId" clId="{848757E6-E863-451D-A814-C9F68D9E727E}" dt="2023-12-01T11:27:51.743" v="81077" actId="20577"/>
          <ac:spMkLst>
            <pc:docMk/>
            <pc:sldMk cId="2159709413" sldId="1646"/>
            <ac:spMk id="18434" creationId="{00000000-0000-0000-0000-000000000000}"/>
          </ac:spMkLst>
        </pc:spChg>
        <pc:spChg chg="mod">
          <ac:chgData name="Saskia Barnden" userId="25b15a6f771d4d60" providerId="LiveId" clId="{848757E6-E863-451D-A814-C9F68D9E727E}" dt="2023-12-01T11:31:05.830" v="81119" actId="948"/>
          <ac:spMkLst>
            <pc:docMk/>
            <pc:sldMk cId="2159709413" sldId="1646"/>
            <ac:spMk id="19459" creationId="{00000000-0000-0000-0000-000000000000}"/>
          </ac:spMkLst>
        </pc:spChg>
        <pc:picChg chg="del">
          <ac:chgData name="Saskia Barnden" userId="25b15a6f771d4d60" providerId="LiveId" clId="{848757E6-E863-451D-A814-C9F68D9E727E}" dt="2023-12-01T11:19:02.360" v="80846" actId="478"/>
          <ac:picMkLst>
            <pc:docMk/>
            <pc:sldMk cId="2159709413" sldId="1646"/>
            <ac:picMk id="3" creationId="{740A878F-E731-3EE1-AB79-6A54A65875D9}"/>
          </ac:picMkLst>
        </pc:picChg>
        <pc:picChg chg="del">
          <ac:chgData name="Saskia Barnden" userId="25b15a6f771d4d60" providerId="LiveId" clId="{848757E6-E863-451D-A814-C9F68D9E727E}" dt="2023-12-01T11:19:13.091" v="80848" actId="478"/>
          <ac:picMkLst>
            <pc:docMk/>
            <pc:sldMk cId="2159709413" sldId="1646"/>
            <ac:picMk id="4" creationId="{88D51DA9-B80D-06A2-798C-C7D20D3E33F9}"/>
          </ac:picMkLst>
        </pc:picChg>
      </pc:sldChg>
      <pc:sldChg chg="addSp modSp mod">
        <pc:chgData name="Saskia Barnden" userId="25b15a6f771d4d60" providerId="LiveId" clId="{848757E6-E863-451D-A814-C9F68D9E727E}" dt="2023-12-01T11:36:55.264" v="81237" actId="20577"/>
        <pc:sldMkLst>
          <pc:docMk/>
          <pc:sldMk cId="3583975479" sldId="1647"/>
        </pc:sldMkLst>
        <pc:spChg chg="add mod">
          <ac:chgData name="Saskia Barnden" userId="25b15a6f771d4d60" providerId="LiveId" clId="{848757E6-E863-451D-A814-C9F68D9E727E}" dt="2023-11-30T13:13:33.752" v="78506" actId="571"/>
          <ac:spMkLst>
            <pc:docMk/>
            <pc:sldMk cId="3583975479" sldId="1647"/>
            <ac:spMk id="2" creationId="{F076AA85-CA22-63FD-8E28-566192A07D16}"/>
          </ac:spMkLst>
        </pc:spChg>
        <pc:spChg chg="mod">
          <ac:chgData name="Saskia Barnden" userId="25b15a6f771d4d60" providerId="LiveId" clId="{848757E6-E863-451D-A814-C9F68D9E727E}" dt="2023-12-01T11:36:55.264" v="81237" actId="20577"/>
          <ac:spMkLst>
            <pc:docMk/>
            <pc:sldMk cId="3583975479" sldId="1647"/>
            <ac:spMk id="19459" creationId="{00000000-0000-0000-0000-000000000000}"/>
          </ac:spMkLst>
        </pc:spChg>
        <pc:picChg chg="add mod">
          <ac:chgData name="Saskia Barnden" userId="25b15a6f771d4d60" providerId="LiveId" clId="{848757E6-E863-451D-A814-C9F68D9E727E}" dt="2023-11-30T19:01:57.220" v="80546" actId="14100"/>
          <ac:picMkLst>
            <pc:docMk/>
            <pc:sldMk cId="3583975479" sldId="1647"/>
            <ac:picMk id="3" creationId="{31A77DFE-5B83-2B27-D1E4-468D3752FB21}"/>
          </ac:picMkLst>
        </pc:picChg>
      </pc:sldChg>
      <pc:sldChg chg="addSp modSp mod">
        <pc:chgData name="Saskia Barnden" userId="25b15a6f771d4d60" providerId="LiveId" clId="{848757E6-E863-451D-A814-C9F68D9E727E}" dt="2023-11-30T19:01:05.236" v="80543" actId="14100"/>
        <pc:sldMkLst>
          <pc:docMk/>
          <pc:sldMk cId="834653099" sldId="1648"/>
        </pc:sldMkLst>
        <pc:spChg chg="mod">
          <ac:chgData name="Saskia Barnden" userId="25b15a6f771d4d60" providerId="LiveId" clId="{848757E6-E863-451D-A814-C9F68D9E727E}" dt="2023-11-30T18:56:38.145" v="80515" actId="948"/>
          <ac:spMkLst>
            <pc:docMk/>
            <pc:sldMk cId="834653099" sldId="1648"/>
            <ac:spMk id="19459" creationId="{00000000-0000-0000-0000-000000000000}"/>
          </ac:spMkLst>
        </pc:spChg>
        <pc:picChg chg="add mod">
          <ac:chgData name="Saskia Barnden" userId="25b15a6f771d4d60" providerId="LiveId" clId="{848757E6-E863-451D-A814-C9F68D9E727E}" dt="2023-11-30T18:56:48.942" v="80517" actId="1076"/>
          <ac:picMkLst>
            <pc:docMk/>
            <pc:sldMk cId="834653099" sldId="1648"/>
            <ac:picMk id="2" creationId="{A6B80D74-CCFC-4C88-7C9F-4DB1B4B44AAE}"/>
          </ac:picMkLst>
        </pc:picChg>
        <pc:picChg chg="add mod">
          <ac:chgData name="Saskia Barnden" userId="25b15a6f771d4d60" providerId="LiveId" clId="{848757E6-E863-451D-A814-C9F68D9E727E}" dt="2023-11-30T18:57:01.674" v="80519" actId="1076"/>
          <ac:picMkLst>
            <pc:docMk/>
            <pc:sldMk cId="834653099" sldId="1648"/>
            <ac:picMk id="3" creationId="{37ACD236-DC88-1640-EBB5-74ED8910863D}"/>
          </ac:picMkLst>
        </pc:picChg>
        <pc:picChg chg="add mod">
          <ac:chgData name="Saskia Barnden" userId="25b15a6f771d4d60" providerId="LiveId" clId="{848757E6-E863-451D-A814-C9F68D9E727E}" dt="2023-11-30T18:57:38.189" v="80525" actId="1076"/>
          <ac:picMkLst>
            <pc:docMk/>
            <pc:sldMk cId="834653099" sldId="1648"/>
            <ac:picMk id="4" creationId="{52048E6A-D46F-00A4-5DDB-C0DF68071AF8}"/>
          </ac:picMkLst>
        </pc:picChg>
        <pc:cxnChg chg="add mod">
          <ac:chgData name="Saskia Barnden" userId="25b15a6f771d4d60" providerId="LiveId" clId="{848757E6-E863-451D-A814-C9F68D9E727E}" dt="2023-11-30T19:01:05.236" v="80543" actId="14100"/>
          <ac:cxnSpMkLst>
            <pc:docMk/>
            <pc:sldMk cId="834653099" sldId="1648"/>
            <ac:cxnSpMk id="6" creationId="{BD7765D7-ACE1-C6F9-4362-0949A48CB4D6}"/>
          </ac:cxnSpMkLst>
        </pc:cxnChg>
        <pc:cxnChg chg="add mod">
          <ac:chgData name="Saskia Barnden" userId="25b15a6f771d4d60" providerId="LiveId" clId="{848757E6-E863-451D-A814-C9F68D9E727E}" dt="2023-11-30T19:00:59.492" v="80542" actId="1076"/>
          <ac:cxnSpMkLst>
            <pc:docMk/>
            <pc:sldMk cId="834653099" sldId="1648"/>
            <ac:cxnSpMk id="9" creationId="{C8554D41-88AE-EF0F-4ECD-12F08B8EB4C6}"/>
          </ac:cxnSpMkLst>
        </pc:cxnChg>
      </pc:sldChg>
      <pc:sldChg chg="del">
        <pc:chgData name="Saskia Barnden" userId="25b15a6f771d4d60" providerId="LiveId" clId="{848757E6-E863-451D-A814-C9F68D9E727E}" dt="2023-11-28T12:25:52.915" v="71370" actId="47"/>
        <pc:sldMkLst>
          <pc:docMk/>
          <pc:sldMk cId="2088636440" sldId="1649"/>
        </pc:sldMkLst>
      </pc:sldChg>
      <pc:sldChg chg="add del">
        <pc:chgData name="Saskia Barnden" userId="25b15a6f771d4d60" providerId="LiveId" clId="{848757E6-E863-451D-A814-C9F68D9E727E}" dt="2023-11-28T12:58:12.862" v="72389" actId="2696"/>
        <pc:sldMkLst>
          <pc:docMk/>
          <pc:sldMk cId="2961623872" sldId="1649"/>
        </pc:sldMkLst>
      </pc:sldChg>
      <pc:sldChg chg="add">
        <pc:chgData name="Saskia Barnden" userId="25b15a6f771d4d60" providerId="LiveId" clId="{848757E6-E863-451D-A814-C9F68D9E727E}" dt="2023-11-28T12:58:18.574" v="72390"/>
        <pc:sldMkLst>
          <pc:docMk/>
          <pc:sldMk cId="3615171280" sldId="1649"/>
        </pc:sldMkLst>
      </pc:sldChg>
      <pc:sldChg chg="add">
        <pc:chgData name="Saskia Barnden" userId="25b15a6f771d4d60" providerId="LiveId" clId="{848757E6-E863-451D-A814-C9F68D9E727E}" dt="2023-11-28T13:00:53.973" v="72413"/>
        <pc:sldMkLst>
          <pc:docMk/>
          <pc:sldMk cId="611650735" sldId="1650"/>
        </pc:sldMkLst>
      </pc:sldChg>
      <pc:sldChg chg="add del">
        <pc:chgData name="Saskia Barnden" userId="25b15a6f771d4d60" providerId="LiveId" clId="{848757E6-E863-451D-A814-C9F68D9E727E}" dt="2023-11-28T13:00:48.465" v="72412" actId="2696"/>
        <pc:sldMkLst>
          <pc:docMk/>
          <pc:sldMk cId="2077799994" sldId="1650"/>
        </pc:sldMkLst>
      </pc:sldChg>
      <pc:sldChg chg="add del">
        <pc:chgData name="Saskia Barnden" userId="25b15a6f771d4d60" providerId="LiveId" clId="{848757E6-E863-451D-A814-C9F68D9E727E}" dt="2023-11-28T13:02:34.239" v="72428" actId="2696"/>
        <pc:sldMkLst>
          <pc:docMk/>
          <pc:sldMk cId="355970864" sldId="1651"/>
        </pc:sldMkLst>
      </pc:sldChg>
      <pc:sldChg chg="add">
        <pc:chgData name="Saskia Barnden" userId="25b15a6f771d4d60" providerId="LiveId" clId="{848757E6-E863-451D-A814-C9F68D9E727E}" dt="2023-11-28T13:02:40.427" v="72429"/>
        <pc:sldMkLst>
          <pc:docMk/>
          <pc:sldMk cId="3733509098" sldId="1651"/>
        </pc:sldMkLst>
      </pc:sldChg>
      <pc:sldChg chg="add">
        <pc:chgData name="Saskia Barnden" userId="25b15a6f771d4d60" providerId="LiveId" clId="{848757E6-E863-451D-A814-C9F68D9E727E}" dt="2023-11-28T13:12:35.199" v="72557"/>
        <pc:sldMkLst>
          <pc:docMk/>
          <pc:sldMk cId="11636867" sldId="1652"/>
        </pc:sldMkLst>
      </pc:sldChg>
      <pc:sldChg chg="add del">
        <pc:chgData name="Saskia Barnden" userId="25b15a6f771d4d60" providerId="LiveId" clId="{848757E6-E863-451D-A814-C9F68D9E727E}" dt="2023-11-28T13:12:19.074" v="72556" actId="2696"/>
        <pc:sldMkLst>
          <pc:docMk/>
          <pc:sldMk cId="1469577754" sldId="1652"/>
        </pc:sldMkLst>
      </pc:sldChg>
      <pc:sldChg chg="add">
        <pc:chgData name="Saskia Barnden" userId="25b15a6f771d4d60" providerId="LiveId" clId="{848757E6-E863-451D-A814-C9F68D9E727E}" dt="2023-11-28T13:19:51.406" v="72609"/>
        <pc:sldMkLst>
          <pc:docMk/>
          <pc:sldMk cId="4084731038" sldId="1653"/>
        </pc:sldMkLst>
      </pc:sldChg>
      <pc:sldChg chg="add del">
        <pc:chgData name="Saskia Barnden" userId="25b15a6f771d4d60" providerId="LiveId" clId="{848757E6-E863-451D-A814-C9F68D9E727E}" dt="2023-11-28T13:19:46.769" v="72608" actId="2696"/>
        <pc:sldMkLst>
          <pc:docMk/>
          <pc:sldMk cId="4259610813" sldId="1653"/>
        </pc:sldMkLst>
      </pc:sldChg>
      <pc:sldChg chg="add del">
        <pc:chgData name="Saskia Barnden" userId="25b15a6f771d4d60" providerId="LiveId" clId="{848757E6-E863-451D-A814-C9F68D9E727E}" dt="2023-11-28T13:23:22.343" v="72632" actId="2696"/>
        <pc:sldMkLst>
          <pc:docMk/>
          <pc:sldMk cId="2209601206" sldId="1654"/>
        </pc:sldMkLst>
      </pc:sldChg>
      <pc:sldChg chg="add">
        <pc:chgData name="Saskia Barnden" userId="25b15a6f771d4d60" providerId="LiveId" clId="{848757E6-E863-451D-A814-C9F68D9E727E}" dt="2023-11-28T13:23:34.885" v="72635"/>
        <pc:sldMkLst>
          <pc:docMk/>
          <pc:sldMk cId="2371115960" sldId="1654"/>
        </pc:sldMkLst>
      </pc:sldChg>
      <pc:sldChg chg="add del">
        <pc:chgData name="Saskia Barnden" userId="25b15a6f771d4d60" providerId="LiveId" clId="{848757E6-E863-451D-A814-C9F68D9E727E}" dt="2023-11-28T13:23:29.886" v="72634"/>
        <pc:sldMkLst>
          <pc:docMk/>
          <pc:sldMk cId="3450440184" sldId="1654"/>
        </pc:sldMkLst>
      </pc:sldChg>
      <pc:sldChg chg="add del">
        <pc:chgData name="Saskia Barnden" userId="25b15a6f771d4d60" providerId="LiveId" clId="{848757E6-E863-451D-A814-C9F68D9E727E}" dt="2023-11-28T15:21:32.059" v="72799" actId="2696"/>
        <pc:sldMkLst>
          <pc:docMk/>
          <pc:sldMk cId="1439086095" sldId="1655"/>
        </pc:sldMkLst>
      </pc:sldChg>
      <pc:sldChg chg="add">
        <pc:chgData name="Saskia Barnden" userId="25b15a6f771d4d60" providerId="LiveId" clId="{848757E6-E863-451D-A814-C9F68D9E727E}" dt="2023-11-28T15:21:38.562" v="72800"/>
        <pc:sldMkLst>
          <pc:docMk/>
          <pc:sldMk cId="1650228844" sldId="1655"/>
        </pc:sldMkLst>
      </pc:sldChg>
      <pc:sldChg chg="add">
        <pc:chgData name="Saskia Barnden" userId="25b15a6f771d4d60" providerId="LiveId" clId="{848757E6-E863-451D-A814-C9F68D9E727E}" dt="2023-11-28T15:30:57.856" v="72870"/>
        <pc:sldMkLst>
          <pc:docMk/>
          <pc:sldMk cId="2433289764" sldId="1656"/>
        </pc:sldMkLst>
      </pc:sldChg>
      <pc:sldChg chg="add del">
        <pc:chgData name="Saskia Barnden" userId="25b15a6f771d4d60" providerId="LiveId" clId="{848757E6-E863-451D-A814-C9F68D9E727E}" dt="2023-11-28T15:30:46.477" v="72869" actId="2696"/>
        <pc:sldMkLst>
          <pc:docMk/>
          <pc:sldMk cId="2964169807" sldId="1656"/>
        </pc:sldMkLst>
      </pc:sldChg>
      <pc:sldChg chg="add">
        <pc:chgData name="Saskia Barnden" userId="25b15a6f771d4d60" providerId="LiveId" clId="{848757E6-E863-451D-A814-C9F68D9E727E}" dt="2023-11-28T15:49:12.687" v="73269"/>
        <pc:sldMkLst>
          <pc:docMk/>
          <pc:sldMk cId="977948233" sldId="1657"/>
        </pc:sldMkLst>
      </pc:sldChg>
      <pc:sldChg chg="add del">
        <pc:chgData name="Saskia Barnden" userId="25b15a6f771d4d60" providerId="LiveId" clId="{848757E6-E863-451D-A814-C9F68D9E727E}" dt="2023-11-28T15:48:51.589" v="73268" actId="2696"/>
        <pc:sldMkLst>
          <pc:docMk/>
          <pc:sldMk cId="2967369284" sldId="1657"/>
        </pc:sldMkLst>
      </pc:sldChg>
      <pc:sldChg chg="add">
        <pc:chgData name="Saskia Barnden" userId="25b15a6f771d4d60" providerId="LiveId" clId="{848757E6-E863-451D-A814-C9F68D9E727E}" dt="2023-11-28T15:59:58.352" v="73360"/>
        <pc:sldMkLst>
          <pc:docMk/>
          <pc:sldMk cId="1533759062" sldId="1658"/>
        </pc:sldMkLst>
      </pc:sldChg>
      <pc:sldChg chg="add del">
        <pc:chgData name="Saskia Barnden" userId="25b15a6f771d4d60" providerId="LiveId" clId="{848757E6-E863-451D-A814-C9F68D9E727E}" dt="2023-11-28T15:59:31.208" v="73359" actId="2696"/>
        <pc:sldMkLst>
          <pc:docMk/>
          <pc:sldMk cId="2457893495" sldId="1658"/>
        </pc:sldMkLst>
      </pc:sldChg>
      <pc:sldChg chg="add">
        <pc:chgData name="Saskia Barnden" userId="25b15a6f771d4d60" providerId="LiveId" clId="{848757E6-E863-451D-A814-C9F68D9E727E}" dt="2023-11-28T16:09:25.509" v="73662"/>
        <pc:sldMkLst>
          <pc:docMk/>
          <pc:sldMk cId="2696825787" sldId="1659"/>
        </pc:sldMkLst>
      </pc:sldChg>
      <pc:sldChg chg="add">
        <pc:chgData name="Saskia Barnden" userId="25b15a6f771d4d60" providerId="LiveId" clId="{848757E6-E863-451D-A814-C9F68D9E727E}" dt="2023-11-28T16:09:25.509" v="73662"/>
        <pc:sldMkLst>
          <pc:docMk/>
          <pc:sldMk cId="641421857" sldId="1660"/>
        </pc:sldMkLst>
      </pc:sldChg>
      <pc:sldChg chg="add">
        <pc:chgData name="Saskia Barnden" userId="25b15a6f771d4d60" providerId="LiveId" clId="{848757E6-E863-451D-A814-C9F68D9E727E}" dt="2023-11-28T16:09:25.509" v="73662"/>
        <pc:sldMkLst>
          <pc:docMk/>
          <pc:sldMk cId="3531712417" sldId="1661"/>
        </pc:sldMkLst>
      </pc:sldChg>
      <pc:sldChg chg="add">
        <pc:chgData name="Saskia Barnden" userId="25b15a6f771d4d60" providerId="LiveId" clId="{848757E6-E863-451D-A814-C9F68D9E727E}" dt="2023-11-28T16:09:25.509" v="73662"/>
        <pc:sldMkLst>
          <pc:docMk/>
          <pc:sldMk cId="3683150076" sldId="1662"/>
        </pc:sldMkLst>
      </pc:sldChg>
      <pc:sldChg chg="modSp add mod">
        <pc:chgData name="Saskia Barnden" userId="25b15a6f771d4d60" providerId="LiveId" clId="{848757E6-E863-451D-A814-C9F68D9E727E}" dt="2023-11-30T17:06:29.172" v="80060" actId="20577"/>
        <pc:sldMkLst>
          <pc:docMk/>
          <pc:sldMk cId="3543828472" sldId="1663"/>
        </pc:sldMkLst>
        <pc:spChg chg="mod">
          <ac:chgData name="Saskia Barnden" userId="25b15a6f771d4d60" providerId="LiveId" clId="{848757E6-E863-451D-A814-C9F68D9E727E}" dt="2023-11-30T17:06:29.172" v="80060" actId="20577"/>
          <ac:spMkLst>
            <pc:docMk/>
            <pc:sldMk cId="3543828472" sldId="1663"/>
            <ac:spMk id="19459" creationId="{00000000-0000-0000-0000-000000000000}"/>
          </ac:spMkLst>
        </pc:spChg>
      </pc:sldChg>
      <pc:sldChg chg="add del">
        <pc:chgData name="Saskia Barnden" userId="25b15a6f771d4d60" providerId="LiveId" clId="{848757E6-E863-451D-A814-C9F68D9E727E}" dt="2023-11-28T16:20:29.045" v="73991" actId="2696"/>
        <pc:sldMkLst>
          <pc:docMk/>
          <pc:sldMk cId="1510998532" sldId="1664"/>
        </pc:sldMkLst>
      </pc:sldChg>
      <pc:sldChg chg="add">
        <pc:chgData name="Saskia Barnden" userId="25b15a6f771d4d60" providerId="LiveId" clId="{848757E6-E863-451D-A814-C9F68D9E727E}" dt="2023-11-28T16:20:36.289" v="73992"/>
        <pc:sldMkLst>
          <pc:docMk/>
          <pc:sldMk cId="3662406249" sldId="1664"/>
        </pc:sldMkLst>
      </pc:sldChg>
      <pc:sldChg chg="add del">
        <pc:chgData name="Saskia Barnden" userId="25b15a6f771d4d60" providerId="LiveId" clId="{848757E6-E863-451D-A814-C9F68D9E727E}" dt="2023-11-30T13:17:35.033" v="78521" actId="47"/>
        <pc:sldMkLst>
          <pc:docMk/>
          <pc:sldMk cId="1014689849" sldId="1665"/>
        </pc:sldMkLst>
      </pc:sldChg>
      <pc:sldChg chg="delSp modSp add mod">
        <pc:chgData name="Saskia Barnden" userId="25b15a6f771d4d60" providerId="LiveId" clId="{848757E6-E863-451D-A814-C9F68D9E727E}" dt="2023-11-30T15:36:28.398" v="79386" actId="948"/>
        <pc:sldMkLst>
          <pc:docMk/>
          <pc:sldMk cId="2020970382" sldId="1666"/>
        </pc:sldMkLst>
        <pc:spChg chg="del mod">
          <ac:chgData name="Saskia Barnden" userId="25b15a6f771d4d60" providerId="LiveId" clId="{848757E6-E863-451D-A814-C9F68D9E727E}" dt="2023-11-29T16:18:11.723" v="76334" actId="478"/>
          <ac:spMkLst>
            <pc:docMk/>
            <pc:sldMk cId="2020970382" sldId="1666"/>
            <ac:spMk id="18434" creationId="{00000000-0000-0000-0000-000000000000}"/>
          </ac:spMkLst>
        </pc:spChg>
        <pc:spChg chg="mod">
          <ac:chgData name="Saskia Barnden" userId="25b15a6f771d4d60" providerId="LiveId" clId="{848757E6-E863-451D-A814-C9F68D9E727E}" dt="2023-11-30T15:36:28.398" v="79386" actId="948"/>
          <ac:spMkLst>
            <pc:docMk/>
            <pc:sldMk cId="2020970382" sldId="1666"/>
            <ac:spMk id="19459" creationId="{00000000-0000-0000-0000-000000000000}"/>
          </ac:spMkLst>
        </pc:spChg>
      </pc:sldChg>
      <pc:sldChg chg="add del">
        <pc:chgData name="Saskia Barnden" userId="25b15a6f771d4d60" providerId="LiveId" clId="{848757E6-E863-451D-A814-C9F68D9E727E}" dt="2023-11-30T09:55:45.301" v="76772" actId="47"/>
        <pc:sldMkLst>
          <pc:docMk/>
          <pc:sldMk cId="2440394480" sldId="1667"/>
        </pc:sldMkLst>
      </pc:sldChg>
      <pc:sldChg chg="add del">
        <pc:chgData name="Saskia Barnden" userId="25b15a6f771d4d60" providerId="LiveId" clId="{848757E6-E863-451D-A814-C9F68D9E727E}" dt="2023-11-30T13:17:35.033" v="78521" actId="47"/>
        <pc:sldMkLst>
          <pc:docMk/>
          <pc:sldMk cId="1477050592" sldId="1668"/>
        </pc:sldMkLst>
      </pc:sldChg>
      <pc:sldChg chg="modSp add mod">
        <pc:chgData name="Saskia Barnden" userId="25b15a6f771d4d60" providerId="LiveId" clId="{848757E6-E863-451D-A814-C9F68D9E727E}" dt="2023-11-30T13:18:04.450" v="78530" actId="20577"/>
        <pc:sldMkLst>
          <pc:docMk/>
          <pc:sldMk cId="2005064710" sldId="1669"/>
        </pc:sldMkLst>
        <pc:spChg chg="mod">
          <ac:chgData name="Saskia Barnden" userId="25b15a6f771d4d60" providerId="LiveId" clId="{848757E6-E863-451D-A814-C9F68D9E727E}" dt="2023-11-30T13:18:04.450" v="78530" actId="20577"/>
          <ac:spMkLst>
            <pc:docMk/>
            <pc:sldMk cId="2005064710" sldId="1669"/>
            <ac:spMk id="24578" creationId="{00000000-0000-0000-0000-000000000000}"/>
          </ac:spMkLst>
        </pc:spChg>
        <pc:spChg chg="mod">
          <ac:chgData name="Saskia Barnden" userId="25b15a6f771d4d60" providerId="LiveId" clId="{848757E6-E863-451D-A814-C9F68D9E727E}" dt="2023-11-30T10:41:04.944" v="77092" actId="21"/>
          <ac:spMkLst>
            <pc:docMk/>
            <pc:sldMk cId="2005064710" sldId="1669"/>
            <ac:spMk id="94211" creationId="{00000000-0000-0000-0000-000000000000}"/>
          </ac:spMkLst>
        </pc:spChg>
      </pc:sldChg>
      <pc:sldChg chg="modSp add del mod">
        <pc:chgData name="Saskia Barnden" userId="25b15a6f771d4d60" providerId="LiveId" clId="{848757E6-E863-451D-A814-C9F68D9E727E}" dt="2023-11-30T13:17:35.033" v="78521" actId="47"/>
        <pc:sldMkLst>
          <pc:docMk/>
          <pc:sldMk cId="3322533152" sldId="1670"/>
        </pc:sldMkLst>
        <pc:spChg chg="mod">
          <ac:chgData name="Saskia Barnden" userId="25b15a6f771d4d60" providerId="LiveId" clId="{848757E6-E863-451D-A814-C9F68D9E727E}" dt="2023-11-30T10:01:36.416" v="76804" actId="20577"/>
          <ac:spMkLst>
            <pc:docMk/>
            <pc:sldMk cId="3322533152" sldId="1670"/>
            <ac:spMk id="24578" creationId="{00000000-0000-0000-0000-000000000000}"/>
          </ac:spMkLst>
        </pc:spChg>
        <pc:spChg chg="mod">
          <ac:chgData name="Saskia Barnden" userId="25b15a6f771d4d60" providerId="LiveId" clId="{848757E6-E863-451D-A814-C9F68D9E727E}" dt="2023-11-30T10:21:46.750" v="76896" actId="21"/>
          <ac:spMkLst>
            <pc:docMk/>
            <pc:sldMk cId="3322533152" sldId="1670"/>
            <ac:spMk id="94211" creationId="{00000000-0000-0000-0000-000000000000}"/>
          </ac:spMkLst>
        </pc:spChg>
      </pc:sldChg>
      <pc:sldChg chg="modSp add mod">
        <pc:chgData name="Saskia Barnden" userId="25b15a6f771d4d60" providerId="LiveId" clId="{848757E6-E863-451D-A814-C9F68D9E727E}" dt="2023-11-30T13:18:11.927" v="78534" actId="20577"/>
        <pc:sldMkLst>
          <pc:docMk/>
          <pc:sldMk cId="295066315" sldId="1671"/>
        </pc:sldMkLst>
        <pc:spChg chg="mod">
          <ac:chgData name="Saskia Barnden" userId="25b15a6f771d4d60" providerId="LiveId" clId="{848757E6-E863-451D-A814-C9F68D9E727E}" dt="2023-11-30T13:18:11.927" v="78534" actId="20577"/>
          <ac:spMkLst>
            <pc:docMk/>
            <pc:sldMk cId="295066315" sldId="1671"/>
            <ac:spMk id="24578" creationId="{00000000-0000-0000-0000-000000000000}"/>
          </ac:spMkLst>
        </pc:spChg>
        <pc:spChg chg="mod">
          <ac:chgData name="Saskia Barnden" userId="25b15a6f771d4d60" providerId="LiveId" clId="{848757E6-E863-451D-A814-C9F68D9E727E}" dt="2023-11-30T11:03:43.337" v="77653" actId="20577"/>
          <ac:spMkLst>
            <pc:docMk/>
            <pc:sldMk cId="295066315" sldId="1671"/>
            <ac:spMk id="94211" creationId="{00000000-0000-0000-0000-000000000000}"/>
          </ac:spMkLst>
        </pc:spChg>
      </pc:sldChg>
      <pc:sldChg chg="modSp add mod">
        <pc:chgData name="Saskia Barnden" userId="25b15a6f771d4d60" providerId="LiveId" clId="{848757E6-E863-451D-A814-C9F68D9E727E}" dt="2023-11-30T13:18:18.272" v="78538" actId="20577"/>
        <pc:sldMkLst>
          <pc:docMk/>
          <pc:sldMk cId="2844682190" sldId="1672"/>
        </pc:sldMkLst>
        <pc:spChg chg="mod">
          <ac:chgData name="Saskia Barnden" userId="25b15a6f771d4d60" providerId="LiveId" clId="{848757E6-E863-451D-A814-C9F68D9E727E}" dt="2023-11-30T13:18:18.272" v="78538" actId="20577"/>
          <ac:spMkLst>
            <pc:docMk/>
            <pc:sldMk cId="2844682190" sldId="1672"/>
            <ac:spMk id="24578" creationId="{00000000-0000-0000-0000-000000000000}"/>
          </ac:spMkLst>
        </pc:spChg>
        <pc:spChg chg="mod">
          <ac:chgData name="Saskia Barnden" userId="25b15a6f771d4d60" providerId="LiveId" clId="{848757E6-E863-451D-A814-C9F68D9E727E}" dt="2023-11-30T11:03:25.494" v="77651" actId="20577"/>
          <ac:spMkLst>
            <pc:docMk/>
            <pc:sldMk cId="2844682190" sldId="1672"/>
            <ac:spMk id="94211" creationId="{00000000-0000-0000-0000-000000000000}"/>
          </ac:spMkLst>
        </pc:spChg>
      </pc:sldChg>
      <pc:sldChg chg="modSp add del mod">
        <pc:chgData name="Saskia Barnden" userId="25b15a6f771d4d60" providerId="LiveId" clId="{848757E6-E863-451D-A814-C9F68D9E727E}" dt="2023-12-01T11:11:48.979" v="80737" actId="2696"/>
        <pc:sldMkLst>
          <pc:docMk/>
          <pc:sldMk cId="687660895" sldId="1673"/>
        </pc:sldMkLst>
        <pc:spChg chg="mod">
          <ac:chgData name="Saskia Barnden" userId="25b15a6f771d4d60" providerId="LiveId" clId="{848757E6-E863-451D-A814-C9F68D9E727E}" dt="2023-11-30T14:31:31.902" v="78812" actId="20577"/>
          <ac:spMkLst>
            <pc:docMk/>
            <pc:sldMk cId="687660895" sldId="1673"/>
            <ac:spMk id="18434" creationId="{00000000-0000-0000-0000-000000000000}"/>
          </ac:spMkLst>
        </pc:spChg>
        <pc:spChg chg="mod">
          <ac:chgData name="Saskia Barnden" userId="25b15a6f771d4d60" providerId="LiveId" clId="{848757E6-E863-451D-A814-C9F68D9E727E}" dt="2023-11-30T17:05:37.512" v="80050" actId="20577"/>
          <ac:spMkLst>
            <pc:docMk/>
            <pc:sldMk cId="687660895" sldId="1673"/>
            <ac:spMk id="19459" creationId="{00000000-0000-0000-0000-000000000000}"/>
          </ac:spMkLst>
        </pc:spChg>
      </pc:sldChg>
      <pc:sldChg chg="modSp add del mod">
        <pc:chgData name="Saskia Barnden" userId="25b15a6f771d4d60" providerId="LiveId" clId="{848757E6-E863-451D-A814-C9F68D9E727E}" dt="2023-12-01T11:28:18.641" v="81079" actId="47"/>
        <pc:sldMkLst>
          <pc:docMk/>
          <pc:sldMk cId="2430505467" sldId="1673"/>
        </pc:sldMkLst>
        <pc:spChg chg="mod">
          <ac:chgData name="Saskia Barnden" userId="25b15a6f771d4d60" providerId="LiveId" clId="{848757E6-E863-451D-A814-C9F68D9E727E}" dt="2023-12-01T11:22:57.589" v="80900" actId="21"/>
          <ac:spMkLst>
            <pc:docMk/>
            <pc:sldMk cId="2430505467" sldId="1673"/>
            <ac:spMk id="19459" creationId="{00000000-0000-0000-0000-000000000000}"/>
          </ac:spMkLst>
        </pc:spChg>
      </pc:sldChg>
      <pc:sldChg chg="add">
        <pc:chgData name="Saskia Barnden" userId="25b15a6f771d4d60" providerId="LiveId" clId="{848757E6-E863-451D-A814-C9F68D9E727E}" dt="2023-11-30T19:13:42.633" v="80595"/>
        <pc:sldMkLst>
          <pc:docMk/>
          <pc:sldMk cId="155161448" sldId="1674"/>
        </pc:sldMkLst>
      </pc:sldChg>
      <pc:sldChg chg="addSp modSp add del mod">
        <pc:chgData name="Saskia Barnden" userId="25b15a6f771d4d60" providerId="LiveId" clId="{848757E6-E863-451D-A814-C9F68D9E727E}" dt="2023-11-30T19:13:30.310" v="80594" actId="2696"/>
        <pc:sldMkLst>
          <pc:docMk/>
          <pc:sldMk cId="1161006622" sldId="1674"/>
        </pc:sldMkLst>
        <pc:picChg chg="add mod">
          <ac:chgData name="Saskia Barnden" userId="25b15a6f771d4d60" providerId="LiveId" clId="{848757E6-E863-451D-A814-C9F68D9E727E}" dt="2023-11-30T18:15:45.171" v="80262" actId="962"/>
          <ac:picMkLst>
            <pc:docMk/>
            <pc:sldMk cId="1161006622" sldId="1674"/>
            <ac:picMk id="3" creationId="{51FCC00A-7B79-E3E2-C1BD-4A1E455F1A53}"/>
          </ac:picMkLst>
        </pc:picChg>
      </pc:sldChg>
      <pc:sldChg chg="addSp modSp add del mod">
        <pc:chgData name="Saskia Barnden" userId="25b15a6f771d4d60" providerId="LiveId" clId="{848757E6-E863-451D-A814-C9F68D9E727E}" dt="2023-11-30T19:13:30.310" v="80594" actId="2696"/>
        <pc:sldMkLst>
          <pc:docMk/>
          <pc:sldMk cId="2491910347" sldId="1675"/>
        </pc:sldMkLst>
        <pc:picChg chg="add mod">
          <ac:chgData name="Saskia Barnden" userId="25b15a6f771d4d60" providerId="LiveId" clId="{848757E6-E863-451D-A814-C9F68D9E727E}" dt="2023-11-30T18:17:08.360" v="80265" actId="962"/>
          <ac:picMkLst>
            <pc:docMk/>
            <pc:sldMk cId="2491910347" sldId="1675"/>
            <ac:picMk id="3" creationId="{23458FDC-833E-8EE3-8554-412F32972F34}"/>
          </ac:picMkLst>
        </pc:picChg>
      </pc:sldChg>
      <pc:sldChg chg="add del">
        <pc:chgData name="Saskia Barnden" userId="25b15a6f771d4d60" providerId="LiveId" clId="{848757E6-E863-451D-A814-C9F68D9E727E}" dt="2023-11-30T19:13:52.829" v="80596" actId="47"/>
        <pc:sldMkLst>
          <pc:docMk/>
          <pc:sldMk cId="2981911126" sldId="1675"/>
        </pc:sldMkLst>
      </pc:sldChg>
      <pc:sldChg chg="addSp modSp add del mod">
        <pc:chgData name="Saskia Barnden" userId="25b15a6f771d4d60" providerId="LiveId" clId="{848757E6-E863-451D-A814-C9F68D9E727E}" dt="2023-11-30T19:13:30.310" v="80594" actId="2696"/>
        <pc:sldMkLst>
          <pc:docMk/>
          <pc:sldMk cId="3968106435" sldId="1676"/>
        </pc:sldMkLst>
        <pc:picChg chg="add mod">
          <ac:chgData name="Saskia Barnden" userId="25b15a6f771d4d60" providerId="LiveId" clId="{848757E6-E863-451D-A814-C9F68D9E727E}" dt="2023-11-30T18:17:24.064" v="80268" actId="962"/>
          <ac:picMkLst>
            <pc:docMk/>
            <pc:sldMk cId="3968106435" sldId="1676"/>
            <ac:picMk id="3" creationId="{9B70CC9B-EC29-9989-FE62-BE4F582F4EBC}"/>
          </ac:picMkLst>
        </pc:picChg>
      </pc:sldChg>
      <pc:sldChg chg="add">
        <pc:chgData name="Saskia Barnden" userId="25b15a6f771d4d60" providerId="LiveId" clId="{848757E6-E863-451D-A814-C9F68D9E727E}" dt="2023-11-30T19:13:42.633" v="80595"/>
        <pc:sldMkLst>
          <pc:docMk/>
          <pc:sldMk cId="4207816955" sldId="1676"/>
        </pc:sldMkLst>
      </pc:sldChg>
      <pc:sldChg chg="addSp modSp add del mod">
        <pc:chgData name="Saskia Barnden" userId="25b15a6f771d4d60" providerId="LiveId" clId="{848757E6-E863-451D-A814-C9F68D9E727E}" dt="2023-11-30T19:13:30.310" v="80594" actId="2696"/>
        <pc:sldMkLst>
          <pc:docMk/>
          <pc:sldMk cId="1536291078" sldId="1677"/>
        </pc:sldMkLst>
        <pc:picChg chg="add mod">
          <ac:chgData name="Saskia Barnden" userId="25b15a6f771d4d60" providerId="LiveId" clId="{848757E6-E863-451D-A814-C9F68D9E727E}" dt="2023-11-30T18:18:49.720" v="80274" actId="1076"/>
          <ac:picMkLst>
            <pc:docMk/>
            <pc:sldMk cId="1536291078" sldId="1677"/>
            <ac:picMk id="2" creationId="{C241A6CB-890E-5BD0-3EE4-5178242B02B1}"/>
          </ac:picMkLst>
        </pc:picChg>
        <pc:picChg chg="mod">
          <ac:chgData name="Saskia Barnden" userId="25b15a6f771d4d60" providerId="LiveId" clId="{848757E6-E863-451D-A814-C9F68D9E727E}" dt="2023-11-30T18:18:28.580" v="80272" actId="14100"/>
          <ac:picMkLst>
            <pc:docMk/>
            <pc:sldMk cId="1536291078" sldId="1677"/>
            <ac:picMk id="3" creationId="{9B70CC9B-EC29-9989-FE62-BE4F582F4EBC}"/>
          </ac:picMkLst>
        </pc:picChg>
        <pc:picChg chg="add mod">
          <ac:chgData name="Saskia Barnden" userId="25b15a6f771d4d60" providerId="LiveId" clId="{848757E6-E863-451D-A814-C9F68D9E727E}" dt="2023-11-30T18:20:51.650" v="80284" actId="14100"/>
          <ac:picMkLst>
            <pc:docMk/>
            <pc:sldMk cId="1536291078" sldId="1677"/>
            <ac:picMk id="4" creationId="{1BCB9AC5-D590-F4DE-6A5F-A3B72337041B}"/>
          </ac:picMkLst>
        </pc:picChg>
      </pc:sldChg>
      <pc:sldChg chg="add">
        <pc:chgData name="Saskia Barnden" userId="25b15a6f771d4d60" providerId="LiveId" clId="{848757E6-E863-451D-A814-C9F68D9E727E}" dt="2023-11-30T19:13:42.633" v="80595"/>
        <pc:sldMkLst>
          <pc:docMk/>
          <pc:sldMk cId="4154337270" sldId="1677"/>
        </pc:sldMkLst>
      </pc:sldChg>
      <pc:sldChg chg="add">
        <pc:chgData name="Saskia Barnden" userId="25b15a6f771d4d60" providerId="LiveId" clId="{848757E6-E863-451D-A814-C9F68D9E727E}" dt="2023-11-30T19:13:42.633" v="80595"/>
        <pc:sldMkLst>
          <pc:docMk/>
          <pc:sldMk cId="4097540051" sldId="1678"/>
        </pc:sldMkLst>
      </pc:sldChg>
      <pc:sldChg chg="add del">
        <pc:chgData name="Saskia Barnden" userId="25b15a6f771d4d60" providerId="LiveId" clId="{848757E6-E863-451D-A814-C9F68D9E727E}" dt="2023-11-30T19:13:30.310" v="80594" actId="2696"/>
        <pc:sldMkLst>
          <pc:docMk/>
          <pc:sldMk cId="4111056086" sldId="1678"/>
        </pc:sldMkLst>
      </pc:sldChg>
      <pc:sldChg chg="add">
        <pc:chgData name="Saskia Barnden" userId="25b15a6f771d4d60" providerId="LiveId" clId="{848757E6-E863-451D-A814-C9F68D9E727E}" dt="2023-11-30T19:13:42.633" v="80595"/>
        <pc:sldMkLst>
          <pc:docMk/>
          <pc:sldMk cId="273094602" sldId="1679"/>
        </pc:sldMkLst>
      </pc:sldChg>
      <pc:sldChg chg="addSp modSp add del mod">
        <pc:chgData name="Saskia Barnden" userId="25b15a6f771d4d60" providerId="LiveId" clId="{848757E6-E863-451D-A814-C9F68D9E727E}" dt="2023-11-30T19:13:30.310" v="80594" actId="2696"/>
        <pc:sldMkLst>
          <pc:docMk/>
          <pc:sldMk cId="1209255851" sldId="1679"/>
        </pc:sldMkLst>
        <pc:picChg chg="add mod">
          <ac:chgData name="Saskia Barnden" userId="25b15a6f771d4d60" providerId="LiveId" clId="{848757E6-E863-451D-A814-C9F68D9E727E}" dt="2023-11-30T18:24:30.795" v="80305" actId="14100"/>
          <ac:picMkLst>
            <pc:docMk/>
            <pc:sldMk cId="1209255851" sldId="1679"/>
            <ac:picMk id="2" creationId="{3A5BB145-2739-B048-A91A-69D751A44279}"/>
          </ac:picMkLst>
        </pc:picChg>
        <pc:picChg chg="mod">
          <ac:chgData name="Saskia Barnden" userId="25b15a6f771d4d60" providerId="LiveId" clId="{848757E6-E863-451D-A814-C9F68D9E727E}" dt="2023-11-30T18:24:23.646" v="80303" actId="14100"/>
          <ac:picMkLst>
            <pc:docMk/>
            <pc:sldMk cId="1209255851" sldId="1679"/>
            <ac:picMk id="3" creationId="{51FCC00A-7B79-E3E2-C1BD-4A1E455F1A53}"/>
          </ac:picMkLst>
        </pc:picChg>
      </pc:sldChg>
      <pc:sldChg chg="modSp add mod">
        <pc:chgData name="Saskia Barnden" userId="25b15a6f771d4d60" providerId="LiveId" clId="{848757E6-E863-451D-A814-C9F68D9E727E}" dt="2023-11-30T18:43:53.607" v="80442" actId="403"/>
        <pc:sldMkLst>
          <pc:docMk/>
          <pc:sldMk cId="2990874750" sldId="1680"/>
        </pc:sldMkLst>
        <pc:spChg chg="mod">
          <ac:chgData name="Saskia Barnden" userId="25b15a6f771d4d60" providerId="LiveId" clId="{848757E6-E863-451D-A814-C9F68D9E727E}" dt="2023-11-30T18:43:53.607" v="80442" actId="403"/>
          <ac:spMkLst>
            <pc:docMk/>
            <pc:sldMk cId="2990874750" sldId="1680"/>
            <ac:spMk id="19459" creationId="{00000000-0000-0000-0000-000000000000}"/>
          </ac:spMkLst>
        </pc:spChg>
      </pc:sldChg>
      <pc:sldChg chg="modSp add mod">
        <pc:chgData name="Saskia Barnden" userId="25b15a6f771d4d60" providerId="LiveId" clId="{848757E6-E863-451D-A814-C9F68D9E727E}" dt="2023-12-01T11:17:56.592" v="80835" actId="12"/>
        <pc:sldMkLst>
          <pc:docMk/>
          <pc:sldMk cId="2289717894" sldId="1681"/>
        </pc:sldMkLst>
        <pc:spChg chg="mod">
          <ac:chgData name="Saskia Barnden" userId="25b15a6f771d4d60" providerId="LiveId" clId="{848757E6-E863-451D-A814-C9F68D9E727E}" dt="2023-12-01T11:17:33.058" v="80832" actId="20577"/>
          <ac:spMkLst>
            <pc:docMk/>
            <pc:sldMk cId="2289717894" sldId="1681"/>
            <ac:spMk id="18434" creationId="{00000000-0000-0000-0000-000000000000}"/>
          </ac:spMkLst>
        </pc:spChg>
        <pc:spChg chg="mod">
          <ac:chgData name="Saskia Barnden" userId="25b15a6f771d4d60" providerId="LiveId" clId="{848757E6-E863-451D-A814-C9F68D9E727E}" dt="2023-12-01T11:17:56.592" v="80835" actId="12"/>
          <ac:spMkLst>
            <pc:docMk/>
            <pc:sldMk cId="2289717894" sldId="1681"/>
            <ac:spMk id="19459" creationId="{00000000-0000-0000-0000-000000000000}"/>
          </ac:spMkLst>
        </pc:spChg>
      </pc:sldChg>
    </pc:docChg>
  </pc:docChgLst>
  <pc:docChgLst>
    <pc:chgData name="Saskia Barnden" userId="25b15a6f771d4d60" providerId="LiveId" clId="{ED4CCB51-50B3-4411-9191-87EF0A21A749}"/>
    <pc:docChg chg="undo custSel addSld delSld modSld sldOrd addSection delSection">
      <pc:chgData name="Saskia Barnden" userId="25b15a6f771d4d60" providerId="LiveId" clId="{ED4CCB51-50B3-4411-9191-87EF0A21A749}" dt="2024-10-25T12:54:03.979" v="48083" actId="20577"/>
      <pc:docMkLst>
        <pc:docMk/>
      </pc:docMkLst>
      <pc:sldChg chg="modSp mod">
        <pc:chgData name="Saskia Barnden" userId="25b15a6f771d4d60" providerId="LiveId" clId="{ED4CCB51-50B3-4411-9191-87EF0A21A749}" dt="2024-10-17T08:59:22.036" v="16055" actId="20577"/>
        <pc:sldMkLst>
          <pc:docMk/>
          <pc:sldMk cId="3332060522" sldId="1202"/>
        </pc:sldMkLst>
        <pc:spChg chg="mod">
          <ac:chgData name="Saskia Barnden" userId="25b15a6f771d4d60" providerId="LiveId" clId="{ED4CCB51-50B3-4411-9191-87EF0A21A749}" dt="2024-10-17T08:59:22.036" v="16055" actId="20577"/>
          <ac:spMkLst>
            <pc:docMk/>
            <pc:sldMk cId="3332060522" sldId="1202"/>
            <ac:spMk id="2050" creationId="{00000000-0000-0000-0000-000000000000}"/>
          </ac:spMkLst>
        </pc:spChg>
        <pc:spChg chg="mod">
          <ac:chgData name="Saskia Barnden" userId="25b15a6f771d4d60" providerId="LiveId" clId="{ED4CCB51-50B3-4411-9191-87EF0A21A749}" dt="2024-10-14T16:38:06.634" v="35" actId="1076"/>
          <ac:spMkLst>
            <pc:docMk/>
            <pc:sldMk cId="3332060522" sldId="1202"/>
            <ac:spMk id="2051" creationId="{00000000-0000-0000-0000-000000000000}"/>
          </ac:spMkLst>
        </pc:spChg>
      </pc:sldChg>
      <pc:sldChg chg="del">
        <pc:chgData name="Saskia Barnden" userId="25b15a6f771d4d60" providerId="LiveId" clId="{ED4CCB51-50B3-4411-9191-87EF0A21A749}" dt="2024-10-25T12:51:20.695" v="48068" actId="47"/>
        <pc:sldMkLst>
          <pc:docMk/>
          <pc:sldMk cId="1685529385" sldId="1376"/>
        </pc:sldMkLst>
      </pc:sldChg>
      <pc:sldChg chg="del">
        <pc:chgData name="Saskia Barnden" userId="25b15a6f771d4d60" providerId="LiveId" clId="{ED4CCB51-50B3-4411-9191-87EF0A21A749}" dt="2024-10-25T12:51:09.035" v="48066" actId="47"/>
        <pc:sldMkLst>
          <pc:docMk/>
          <pc:sldMk cId="1197403127" sldId="1466"/>
        </pc:sldMkLst>
      </pc:sldChg>
      <pc:sldChg chg="del">
        <pc:chgData name="Saskia Barnden" userId="25b15a6f771d4d60" providerId="LiveId" clId="{ED4CCB51-50B3-4411-9191-87EF0A21A749}" dt="2024-10-15T15:42:11.208" v="13647" actId="2696"/>
        <pc:sldMkLst>
          <pc:docMk/>
          <pc:sldMk cId="1244675646" sldId="1505"/>
        </pc:sldMkLst>
      </pc:sldChg>
      <pc:sldChg chg="add">
        <pc:chgData name="Saskia Barnden" userId="25b15a6f771d4d60" providerId="LiveId" clId="{ED4CCB51-50B3-4411-9191-87EF0A21A749}" dt="2024-10-15T15:42:20.977" v="13648"/>
        <pc:sldMkLst>
          <pc:docMk/>
          <pc:sldMk cId="3348200762" sldId="1505"/>
        </pc:sldMkLst>
      </pc:sldChg>
      <pc:sldChg chg="del">
        <pc:chgData name="Saskia Barnden" userId="25b15a6f771d4d60" providerId="LiveId" clId="{ED4CCB51-50B3-4411-9191-87EF0A21A749}" dt="2024-10-25T12:51:09.035" v="48066" actId="47"/>
        <pc:sldMkLst>
          <pc:docMk/>
          <pc:sldMk cId="767234040" sldId="1520"/>
        </pc:sldMkLst>
      </pc:sldChg>
      <pc:sldChg chg="modSp del mod">
        <pc:chgData name="Saskia Barnden" userId="25b15a6f771d4d60" providerId="LiveId" clId="{ED4CCB51-50B3-4411-9191-87EF0A21A749}" dt="2024-10-15T15:38:32.347" v="13619" actId="2696"/>
        <pc:sldMkLst>
          <pc:docMk/>
          <pc:sldMk cId="3074578948" sldId="1561"/>
        </pc:sldMkLst>
        <pc:spChg chg="mod">
          <ac:chgData name="Saskia Barnden" userId="25b15a6f771d4d60" providerId="LiveId" clId="{ED4CCB51-50B3-4411-9191-87EF0A21A749}" dt="2024-10-15T09:08:15.325" v="67" actId="207"/>
          <ac:spMkLst>
            <pc:docMk/>
            <pc:sldMk cId="3074578948" sldId="1561"/>
            <ac:spMk id="20482" creationId="{00000000-0000-0000-0000-000000000000}"/>
          </ac:spMkLst>
        </pc:spChg>
      </pc:sldChg>
      <pc:sldChg chg="add">
        <pc:chgData name="Saskia Barnden" userId="25b15a6f771d4d60" providerId="LiveId" clId="{ED4CCB51-50B3-4411-9191-87EF0A21A749}" dt="2024-10-15T15:38:52.880" v="13620"/>
        <pc:sldMkLst>
          <pc:docMk/>
          <pc:sldMk cId="4201198920" sldId="1561"/>
        </pc:sldMkLst>
      </pc:sldChg>
      <pc:sldChg chg="del">
        <pc:chgData name="Saskia Barnden" userId="25b15a6f771d4d60" providerId="LiveId" clId="{ED4CCB51-50B3-4411-9191-87EF0A21A749}" dt="2024-10-25T12:50:36.548" v="48064" actId="47"/>
        <pc:sldMkLst>
          <pc:docMk/>
          <pc:sldMk cId="2462330442" sldId="1562"/>
        </pc:sldMkLst>
      </pc:sldChg>
      <pc:sldChg chg="del">
        <pc:chgData name="Saskia Barnden" userId="25b15a6f771d4d60" providerId="LiveId" clId="{ED4CCB51-50B3-4411-9191-87EF0A21A749}" dt="2024-10-25T12:50:36.548" v="48064" actId="47"/>
        <pc:sldMkLst>
          <pc:docMk/>
          <pc:sldMk cId="1729339588" sldId="1563"/>
        </pc:sldMkLst>
      </pc:sldChg>
      <pc:sldChg chg="del">
        <pc:chgData name="Saskia Barnden" userId="25b15a6f771d4d60" providerId="LiveId" clId="{ED4CCB51-50B3-4411-9191-87EF0A21A749}" dt="2024-10-25T12:50:46.484" v="48065" actId="47"/>
        <pc:sldMkLst>
          <pc:docMk/>
          <pc:sldMk cId="2395690319" sldId="1583"/>
        </pc:sldMkLst>
      </pc:sldChg>
      <pc:sldChg chg="del">
        <pc:chgData name="Saskia Barnden" userId="25b15a6f771d4d60" providerId="LiveId" clId="{ED4CCB51-50B3-4411-9191-87EF0A21A749}" dt="2024-10-25T12:51:09.035" v="48066" actId="47"/>
        <pc:sldMkLst>
          <pc:docMk/>
          <pc:sldMk cId="2555921505" sldId="1585"/>
        </pc:sldMkLst>
      </pc:sldChg>
      <pc:sldChg chg="del">
        <pc:chgData name="Saskia Barnden" userId="25b15a6f771d4d60" providerId="LiveId" clId="{ED4CCB51-50B3-4411-9191-87EF0A21A749}" dt="2024-10-25T12:50:36.548" v="48064" actId="47"/>
        <pc:sldMkLst>
          <pc:docMk/>
          <pc:sldMk cId="826199109" sldId="1591"/>
        </pc:sldMkLst>
      </pc:sldChg>
      <pc:sldChg chg="del">
        <pc:chgData name="Saskia Barnden" userId="25b15a6f771d4d60" providerId="LiveId" clId="{ED4CCB51-50B3-4411-9191-87EF0A21A749}" dt="2024-10-25T12:50:36.548" v="48064" actId="47"/>
        <pc:sldMkLst>
          <pc:docMk/>
          <pc:sldMk cId="989503282" sldId="1592"/>
        </pc:sldMkLst>
      </pc:sldChg>
      <pc:sldChg chg="del">
        <pc:chgData name="Saskia Barnden" userId="25b15a6f771d4d60" providerId="LiveId" clId="{ED4CCB51-50B3-4411-9191-87EF0A21A749}" dt="2024-10-25T12:50:36.548" v="48064" actId="47"/>
        <pc:sldMkLst>
          <pc:docMk/>
          <pc:sldMk cId="717191538" sldId="1597"/>
        </pc:sldMkLst>
      </pc:sldChg>
      <pc:sldChg chg="modSp mod">
        <pc:chgData name="Saskia Barnden" userId="25b15a6f771d4d60" providerId="LiveId" clId="{ED4CCB51-50B3-4411-9191-87EF0A21A749}" dt="2024-10-25T11:04:22.402" v="47904" actId="403"/>
        <pc:sldMkLst>
          <pc:docMk/>
          <pc:sldMk cId="3481410165" sldId="1601"/>
        </pc:sldMkLst>
        <pc:spChg chg="mod">
          <ac:chgData name="Saskia Barnden" userId="25b15a6f771d4d60" providerId="LiveId" clId="{ED4CCB51-50B3-4411-9191-87EF0A21A749}" dt="2024-10-25T10:36:16.496" v="47619" actId="6549"/>
          <ac:spMkLst>
            <pc:docMk/>
            <pc:sldMk cId="3481410165" sldId="1601"/>
            <ac:spMk id="18434" creationId="{00000000-0000-0000-0000-000000000000}"/>
          </ac:spMkLst>
        </pc:spChg>
        <pc:spChg chg="mod">
          <ac:chgData name="Saskia Barnden" userId="25b15a6f771d4d60" providerId="LiveId" clId="{ED4CCB51-50B3-4411-9191-87EF0A21A749}" dt="2024-10-25T11:04:22.402" v="47904" actId="403"/>
          <ac:spMkLst>
            <pc:docMk/>
            <pc:sldMk cId="3481410165" sldId="1601"/>
            <ac:spMk id="19459" creationId="{00000000-0000-0000-0000-000000000000}"/>
          </ac:spMkLst>
        </pc:spChg>
      </pc:sldChg>
      <pc:sldChg chg="del">
        <pc:chgData name="Saskia Barnden" userId="25b15a6f771d4d60" providerId="LiveId" clId="{ED4CCB51-50B3-4411-9191-87EF0A21A749}" dt="2024-10-25T12:51:09.035" v="48066" actId="47"/>
        <pc:sldMkLst>
          <pc:docMk/>
          <pc:sldMk cId="966305405" sldId="1604"/>
        </pc:sldMkLst>
      </pc:sldChg>
      <pc:sldChg chg="del">
        <pc:chgData name="Saskia Barnden" userId="25b15a6f771d4d60" providerId="LiveId" clId="{ED4CCB51-50B3-4411-9191-87EF0A21A749}" dt="2024-10-25T12:50:36.548" v="48064" actId="47"/>
        <pc:sldMkLst>
          <pc:docMk/>
          <pc:sldMk cId="1199125817" sldId="1610"/>
        </pc:sldMkLst>
      </pc:sldChg>
      <pc:sldChg chg="del">
        <pc:chgData name="Saskia Barnden" userId="25b15a6f771d4d60" providerId="LiveId" clId="{ED4CCB51-50B3-4411-9191-87EF0A21A749}" dt="2024-10-25T12:50:36.548" v="48064" actId="47"/>
        <pc:sldMkLst>
          <pc:docMk/>
          <pc:sldMk cId="1517021055" sldId="1634"/>
        </pc:sldMkLst>
      </pc:sldChg>
      <pc:sldChg chg="del">
        <pc:chgData name="Saskia Barnden" userId="25b15a6f771d4d60" providerId="LiveId" clId="{ED4CCB51-50B3-4411-9191-87EF0A21A749}" dt="2024-10-25T12:50:46.484" v="48065" actId="47"/>
        <pc:sldMkLst>
          <pc:docMk/>
          <pc:sldMk cId="4179521498" sldId="1641"/>
        </pc:sldMkLst>
      </pc:sldChg>
      <pc:sldChg chg="del">
        <pc:chgData name="Saskia Barnden" userId="25b15a6f771d4d60" providerId="LiveId" clId="{ED4CCB51-50B3-4411-9191-87EF0A21A749}" dt="2024-10-25T12:50:46.484" v="48065" actId="47"/>
        <pc:sldMkLst>
          <pc:docMk/>
          <pc:sldMk cId="1036149166" sldId="1643"/>
        </pc:sldMkLst>
      </pc:sldChg>
      <pc:sldChg chg="del">
        <pc:chgData name="Saskia Barnden" userId="25b15a6f771d4d60" providerId="LiveId" clId="{ED4CCB51-50B3-4411-9191-87EF0A21A749}" dt="2024-10-25T12:51:09.035" v="48066" actId="47"/>
        <pc:sldMkLst>
          <pc:docMk/>
          <pc:sldMk cId="177336972" sldId="1645"/>
        </pc:sldMkLst>
      </pc:sldChg>
      <pc:sldChg chg="modSp del mod">
        <pc:chgData name="Saskia Barnden" userId="25b15a6f771d4d60" providerId="LiveId" clId="{ED4CCB51-50B3-4411-9191-87EF0A21A749}" dt="2024-10-15T15:41:49.720" v="13644" actId="2696"/>
        <pc:sldMkLst>
          <pc:docMk/>
          <pc:sldMk cId="2159709413" sldId="1646"/>
        </pc:sldMkLst>
        <pc:spChg chg="mod">
          <ac:chgData name="Saskia Barnden" userId="25b15a6f771d4d60" providerId="LiveId" clId="{ED4CCB51-50B3-4411-9191-87EF0A21A749}" dt="2024-10-15T09:09:40.971" v="82" actId="6549"/>
          <ac:spMkLst>
            <pc:docMk/>
            <pc:sldMk cId="2159709413" sldId="1646"/>
            <ac:spMk id="19459" creationId="{00000000-0000-0000-0000-000000000000}"/>
          </ac:spMkLst>
        </pc:spChg>
      </pc:sldChg>
      <pc:sldChg chg="modSp add mod">
        <pc:chgData name="Saskia Barnden" userId="25b15a6f771d4d60" providerId="LiveId" clId="{ED4CCB51-50B3-4411-9191-87EF0A21A749}" dt="2024-10-25T10:58:14.436" v="47718" actId="1076"/>
        <pc:sldMkLst>
          <pc:docMk/>
          <pc:sldMk cId="4010235870" sldId="1646"/>
        </pc:sldMkLst>
        <pc:spChg chg="mod">
          <ac:chgData name="Saskia Barnden" userId="25b15a6f771d4d60" providerId="LiveId" clId="{ED4CCB51-50B3-4411-9191-87EF0A21A749}" dt="2024-10-24T12:02:57.310" v="43801" actId="1076"/>
          <ac:spMkLst>
            <pc:docMk/>
            <pc:sldMk cId="4010235870" sldId="1646"/>
            <ac:spMk id="18434" creationId="{00000000-0000-0000-0000-000000000000}"/>
          </ac:spMkLst>
        </pc:spChg>
        <pc:spChg chg="mod">
          <ac:chgData name="Saskia Barnden" userId="25b15a6f771d4d60" providerId="LiveId" clId="{ED4CCB51-50B3-4411-9191-87EF0A21A749}" dt="2024-10-25T10:58:14.436" v="47718" actId="1076"/>
          <ac:spMkLst>
            <pc:docMk/>
            <pc:sldMk cId="4010235870" sldId="1646"/>
            <ac:spMk id="19459" creationId="{00000000-0000-0000-0000-000000000000}"/>
          </ac:spMkLst>
        </pc:spChg>
      </pc:sldChg>
      <pc:sldChg chg="del">
        <pc:chgData name="Saskia Barnden" userId="25b15a6f771d4d60" providerId="LiveId" clId="{ED4CCB51-50B3-4411-9191-87EF0A21A749}" dt="2024-10-25T12:50:46.484" v="48065" actId="47"/>
        <pc:sldMkLst>
          <pc:docMk/>
          <pc:sldMk cId="3479160572" sldId="1647"/>
        </pc:sldMkLst>
      </pc:sldChg>
      <pc:sldChg chg="del">
        <pc:chgData name="Saskia Barnden" userId="25b15a6f771d4d60" providerId="LiveId" clId="{ED4CCB51-50B3-4411-9191-87EF0A21A749}" dt="2024-10-25T12:50:46.484" v="48065" actId="47"/>
        <pc:sldMkLst>
          <pc:docMk/>
          <pc:sldMk cId="2187776060" sldId="1648"/>
        </pc:sldMkLst>
      </pc:sldChg>
      <pc:sldChg chg="del">
        <pc:chgData name="Saskia Barnden" userId="25b15a6f771d4d60" providerId="LiveId" clId="{ED4CCB51-50B3-4411-9191-87EF0A21A749}" dt="2024-10-25T12:50:15.990" v="48062" actId="47"/>
        <pc:sldMkLst>
          <pc:docMk/>
          <pc:sldMk cId="2804466658" sldId="1666"/>
        </pc:sldMkLst>
      </pc:sldChg>
      <pc:sldChg chg="del">
        <pc:chgData name="Saskia Barnden" userId="25b15a6f771d4d60" providerId="LiveId" clId="{ED4CCB51-50B3-4411-9191-87EF0A21A749}" dt="2024-10-15T15:42:31.596" v="13649" actId="2696"/>
        <pc:sldMkLst>
          <pc:docMk/>
          <pc:sldMk cId="2005064710" sldId="1669"/>
        </pc:sldMkLst>
      </pc:sldChg>
      <pc:sldChg chg="modSp add mod">
        <pc:chgData name="Saskia Barnden" userId="25b15a6f771d4d60" providerId="LiveId" clId="{ED4CCB51-50B3-4411-9191-87EF0A21A749}" dt="2024-10-25T12:52:37.750" v="48071" actId="6549"/>
        <pc:sldMkLst>
          <pc:docMk/>
          <pc:sldMk cId="4047862961" sldId="1669"/>
        </pc:sldMkLst>
        <pc:spChg chg="mod">
          <ac:chgData name="Saskia Barnden" userId="25b15a6f771d4d60" providerId="LiveId" clId="{ED4CCB51-50B3-4411-9191-87EF0A21A749}" dt="2024-10-25T12:52:37.750" v="48071" actId="6549"/>
          <ac:spMkLst>
            <pc:docMk/>
            <pc:sldMk cId="4047862961" sldId="1669"/>
            <ac:spMk id="94211" creationId="{00000000-0000-0000-0000-000000000000}"/>
          </ac:spMkLst>
        </pc:spChg>
      </pc:sldChg>
      <pc:sldChg chg="del">
        <pc:chgData name="Saskia Barnden" userId="25b15a6f771d4d60" providerId="LiveId" clId="{ED4CCB51-50B3-4411-9191-87EF0A21A749}" dt="2024-10-15T15:42:31.596" v="13649" actId="2696"/>
        <pc:sldMkLst>
          <pc:docMk/>
          <pc:sldMk cId="295066315" sldId="1671"/>
        </pc:sldMkLst>
      </pc:sldChg>
      <pc:sldChg chg="modSp add mod">
        <pc:chgData name="Saskia Barnden" userId="25b15a6f771d4d60" providerId="LiveId" clId="{ED4CCB51-50B3-4411-9191-87EF0A21A749}" dt="2024-10-25T12:52:52.356" v="48072" actId="21"/>
        <pc:sldMkLst>
          <pc:docMk/>
          <pc:sldMk cId="644604272" sldId="1671"/>
        </pc:sldMkLst>
        <pc:spChg chg="mod">
          <ac:chgData name="Saskia Barnden" userId="25b15a6f771d4d60" providerId="LiveId" clId="{ED4CCB51-50B3-4411-9191-87EF0A21A749}" dt="2024-10-25T12:52:52.356" v="48072" actId="21"/>
          <ac:spMkLst>
            <pc:docMk/>
            <pc:sldMk cId="644604272" sldId="1671"/>
            <ac:spMk id="94211" creationId="{00000000-0000-0000-0000-000000000000}"/>
          </ac:spMkLst>
        </pc:spChg>
      </pc:sldChg>
      <pc:sldChg chg="del">
        <pc:chgData name="Saskia Barnden" userId="25b15a6f771d4d60" providerId="LiveId" clId="{ED4CCB51-50B3-4411-9191-87EF0A21A749}" dt="2024-10-15T15:42:31.596" v="13649" actId="2696"/>
        <pc:sldMkLst>
          <pc:docMk/>
          <pc:sldMk cId="2844682190" sldId="1672"/>
        </pc:sldMkLst>
      </pc:sldChg>
      <pc:sldChg chg="modSp add mod">
        <pc:chgData name="Saskia Barnden" userId="25b15a6f771d4d60" providerId="LiveId" clId="{ED4CCB51-50B3-4411-9191-87EF0A21A749}" dt="2024-10-25T12:52:59.427" v="48073"/>
        <pc:sldMkLst>
          <pc:docMk/>
          <pc:sldMk cId="3614860078" sldId="1672"/>
        </pc:sldMkLst>
        <pc:spChg chg="mod">
          <ac:chgData name="Saskia Barnden" userId="25b15a6f771d4d60" providerId="LiveId" clId="{ED4CCB51-50B3-4411-9191-87EF0A21A749}" dt="2024-10-25T12:52:59.427" v="48073"/>
          <ac:spMkLst>
            <pc:docMk/>
            <pc:sldMk cId="3614860078" sldId="1672"/>
            <ac:spMk id="94211" creationId="{00000000-0000-0000-0000-000000000000}"/>
          </ac:spMkLst>
        </pc:spChg>
      </pc:sldChg>
      <pc:sldChg chg="del">
        <pc:chgData name="Saskia Barnden" userId="25b15a6f771d4d60" providerId="LiveId" clId="{ED4CCB51-50B3-4411-9191-87EF0A21A749}" dt="2024-10-25T12:51:09.035" v="48066" actId="47"/>
        <pc:sldMkLst>
          <pc:docMk/>
          <pc:sldMk cId="155161448" sldId="1674"/>
        </pc:sldMkLst>
      </pc:sldChg>
      <pc:sldChg chg="del">
        <pc:chgData name="Saskia Barnden" userId="25b15a6f771d4d60" providerId="LiveId" clId="{ED4CCB51-50B3-4411-9191-87EF0A21A749}" dt="2024-10-25T12:51:09.035" v="48066" actId="47"/>
        <pc:sldMkLst>
          <pc:docMk/>
          <pc:sldMk cId="4207816955" sldId="1676"/>
        </pc:sldMkLst>
      </pc:sldChg>
      <pc:sldChg chg="del">
        <pc:chgData name="Saskia Barnden" userId="25b15a6f771d4d60" providerId="LiveId" clId="{ED4CCB51-50B3-4411-9191-87EF0A21A749}" dt="2024-10-25T12:51:09.035" v="48066" actId="47"/>
        <pc:sldMkLst>
          <pc:docMk/>
          <pc:sldMk cId="4154337270" sldId="1677"/>
        </pc:sldMkLst>
      </pc:sldChg>
      <pc:sldChg chg="del">
        <pc:chgData name="Saskia Barnden" userId="25b15a6f771d4d60" providerId="LiveId" clId="{ED4CCB51-50B3-4411-9191-87EF0A21A749}" dt="2024-10-25T12:51:09.035" v="48066" actId="47"/>
        <pc:sldMkLst>
          <pc:docMk/>
          <pc:sldMk cId="4097540051" sldId="1678"/>
        </pc:sldMkLst>
      </pc:sldChg>
      <pc:sldChg chg="del">
        <pc:chgData name="Saskia Barnden" userId="25b15a6f771d4d60" providerId="LiveId" clId="{ED4CCB51-50B3-4411-9191-87EF0A21A749}" dt="2024-10-25T12:51:09.035" v="48066" actId="47"/>
        <pc:sldMkLst>
          <pc:docMk/>
          <pc:sldMk cId="273094602" sldId="1679"/>
        </pc:sldMkLst>
      </pc:sldChg>
      <pc:sldChg chg="del">
        <pc:chgData name="Saskia Barnden" userId="25b15a6f771d4d60" providerId="LiveId" clId="{ED4CCB51-50B3-4411-9191-87EF0A21A749}" dt="2024-10-25T12:50:36.548" v="48064" actId="47"/>
        <pc:sldMkLst>
          <pc:docMk/>
          <pc:sldMk cId="4106721600" sldId="1680"/>
        </pc:sldMkLst>
      </pc:sldChg>
      <pc:sldChg chg="del">
        <pc:chgData name="Saskia Barnden" userId="25b15a6f771d4d60" providerId="LiveId" clId="{ED4CCB51-50B3-4411-9191-87EF0A21A749}" dt="2024-10-25T12:50:46.484" v="48065" actId="47"/>
        <pc:sldMkLst>
          <pc:docMk/>
          <pc:sldMk cId="1542497853" sldId="1681"/>
        </pc:sldMkLst>
      </pc:sldChg>
      <pc:sldChg chg="modSp mod">
        <pc:chgData name="Saskia Barnden" userId="25b15a6f771d4d60" providerId="LiveId" clId="{ED4CCB51-50B3-4411-9191-87EF0A21A749}" dt="2024-10-25T12:51:31.646" v="48069" actId="20577"/>
        <pc:sldMkLst>
          <pc:docMk/>
          <pc:sldMk cId="757454403" sldId="1683"/>
        </pc:sldMkLst>
        <pc:spChg chg="mod">
          <ac:chgData name="Saskia Barnden" userId="25b15a6f771d4d60" providerId="LiveId" clId="{ED4CCB51-50B3-4411-9191-87EF0A21A749}" dt="2024-10-25T12:51:31.646" v="48069" actId="20577"/>
          <ac:spMkLst>
            <pc:docMk/>
            <pc:sldMk cId="757454403" sldId="1683"/>
            <ac:spMk id="18434" creationId="{00000000-0000-0000-0000-000000000000}"/>
          </ac:spMkLst>
        </pc:spChg>
      </pc:sldChg>
      <pc:sldChg chg="del">
        <pc:chgData name="Saskia Barnden" userId="25b15a6f771d4d60" providerId="LiveId" clId="{ED4CCB51-50B3-4411-9191-87EF0A21A749}" dt="2024-10-25T12:50:36.548" v="48064" actId="47"/>
        <pc:sldMkLst>
          <pc:docMk/>
          <pc:sldMk cId="3554552328" sldId="1684"/>
        </pc:sldMkLst>
      </pc:sldChg>
      <pc:sldChg chg="del">
        <pc:chgData name="Saskia Barnden" userId="25b15a6f771d4d60" providerId="LiveId" clId="{ED4CCB51-50B3-4411-9191-87EF0A21A749}" dt="2024-10-15T09:07:22.222" v="56" actId="47"/>
        <pc:sldMkLst>
          <pc:docMk/>
          <pc:sldMk cId="134778590" sldId="1685"/>
        </pc:sldMkLst>
      </pc:sldChg>
      <pc:sldChg chg="add">
        <pc:chgData name="Saskia Barnden" userId="25b15a6f771d4d60" providerId="LiveId" clId="{ED4CCB51-50B3-4411-9191-87EF0A21A749}" dt="2024-10-24T11:37:47.281" v="42615"/>
        <pc:sldMkLst>
          <pc:docMk/>
          <pc:sldMk cId="570841271" sldId="1688"/>
        </pc:sldMkLst>
      </pc:sldChg>
      <pc:sldChg chg="modSp del mod">
        <pc:chgData name="Saskia Barnden" userId="25b15a6f771d4d60" providerId="LiveId" clId="{ED4CCB51-50B3-4411-9191-87EF0A21A749}" dt="2024-10-24T11:37:33.269" v="42614" actId="2696"/>
        <pc:sldMkLst>
          <pc:docMk/>
          <pc:sldMk cId="3276740305" sldId="1688"/>
        </pc:sldMkLst>
        <pc:spChg chg="mod">
          <ac:chgData name="Saskia Barnden" userId="25b15a6f771d4d60" providerId="LiveId" clId="{ED4CCB51-50B3-4411-9191-87EF0A21A749}" dt="2024-10-23T13:50:36.099" v="36787" actId="14100"/>
          <ac:spMkLst>
            <pc:docMk/>
            <pc:sldMk cId="3276740305" sldId="1688"/>
            <ac:spMk id="20482" creationId="{00000000-0000-0000-0000-000000000000}"/>
          </ac:spMkLst>
        </pc:spChg>
      </pc:sldChg>
      <pc:sldChg chg="del">
        <pc:chgData name="Saskia Barnden" userId="25b15a6f771d4d60" providerId="LiveId" clId="{ED4CCB51-50B3-4411-9191-87EF0A21A749}" dt="2024-10-25T12:50:46.484" v="48065" actId="47"/>
        <pc:sldMkLst>
          <pc:docMk/>
          <pc:sldMk cId="988645397" sldId="1690"/>
        </pc:sldMkLst>
      </pc:sldChg>
      <pc:sldChg chg="add">
        <pc:chgData name="Saskia Barnden" userId="25b15a6f771d4d60" providerId="LiveId" clId="{ED4CCB51-50B3-4411-9191-87EF0A21A749}" dt="2024-10-15T15:38:52.880" v="13620"/>
        <pc:sldMkLst>
          <pc:docMk/>
          <pc:sldMk cId="2694077942" sldId="1692"/>
        </pc:sldMkLst>
      </pc:sldChg>
      <pc:sldChg chg="del">
        <pc:chgData name="Saskia Barnden" userId="25b15a6f771d4d60" providerId="LiveId" clId="{ED4CCB51-50B3-4411-9191-87EF0A21A749}" dt="2024-10-15T15:38:32.347" v="13619" actId="2696"/>
        <pc:sldMkLst>
          <pc:docMk/>
          <pc:sldMk cId="3895852743" sldId="1692"/>
        </pc:sldMkLst>
      </pc:sldChg>
      <pc:sldChg chg="add">
        <pc:chgData name="Saskia Barnden" userId="25b15a6f771d4d60" providerId="LiveId" clId="{ED4CCB51-50B3-4411-9191-87EF0A21A749}" dt="2024-10-15T15:38:52.880" v="13620"/>
        <pc:sldMkLst>
          <pc:docMk/>
          <pc:sldMk cId="1613423342" sldId="1693"/>
        </pc:sldMkLst>
      </pc:sldChg>
      <pc:sldChg chg="del">
        <pc:chgData name="Saskia Barnden" userId="25b15a6f771d4d60" providerId="LiveId" clId="{ED4CCB51-50B3-4411-9191-87EF0A21A749}" dt="2024-10-15T15:38:32.347" v="13619" actId="2696"/>
        <pc:sldMkLst>
          <pc:docMk/>
          <pc:sldMk cId="4014656506" sldId="1693"/>
        </pc:sldMkLst>
      </pc:sldChg>
      <pc:sldChg chg="del">
        <pc:chgData name="Saskia Barnden" userId="25b15a6f771d4d60" providerId="LiveId" clId="{ED4CCB51-50B3-4411-9191-87EF0A21A749}" dt="2024-10-15T15:38:32.347" v="13619" actId="2696"/>
        <pc:sldMkLst>
          <pc:docMk/>
          <pc:sldMk cId="1728033919" sldId="1694"/>
        </pc:sldMkLst>
      </pc:sldChg>
      <pc:sldChg chg="add">
        <pc:chgData name="Saskia Barnden" userId="25b15a6f771d4d60" providerId="LiveId" clId="{ED4CCB51-50B3-4411-9191-87EF0A21A749}" dt="2024-10-15T15:38:52.880" v="13620"/>
        <pc:sldMkLst>
          <pc:docMk/>
          <pc:sldMk cId="3173429199" sldId="1694"/>
        </pc:sldMkLst>
      </pc:sldChg>
      <pc:sldChg chg="addSp modSp add del mod ord">
        <pc:chgData name="Saskia Barnden" userId="25b15a6f771d4d60" providerId="LiveId" clId="{ED4CCB51-50B3-4411-9191-87EF0A21A749}" dt="2024-10-24T14:37:00.616" v="45211" actId="2696"/>
        <pc:sldMkLst>
          <pc:docMk/>
          <pc:sldMk cId="1960043245" sldId="1695"/>
        </pc:sldMkLst>
        <pc:spChg chg="add mod">
          <ac:chgData name="Saskia Barnden" userId="25b15a6f771d4d60" providerId="LiveId" clId="{ED4CCB51-50B3-4411-9191-87EF0A21A749}" dt="2024-10-24T14:36:55.045" v="45210" actId="20577"/>
          <ac:spMkLst>
            <pc:docMk/>
            <pc:sldMk cId="1960043245" sldId="1695"/>
            <ac:spMk id="2" creationId="{23078E48-CF9F-3E3E-F2A3-D95A75AB30D0}"/>
          </ac:spMkLst>
        </pc:spChg>
        <pc:spChg chg="mod">
          <ac:chgData name="Saskia Barnden" userId="25b15a6f771d4d60" providerId="LiveId" clId="{ED4CCB51-50B3-4411-9191-87EF0A21A749}" dt="2024-10-24T14:32:53.719" v="45114" actId="20577"/>
          <ac:spMkLst>
            <pc:docMk/>
            <pc:sldMk cId="1960043245" sldId="1695"/>
            <ac:spMk id="19459" creationId="{00000000-0000-0000-0000-000000000000}"/>
          </ac:spMkLst>
        </pc:spChg>
      </pc:sldChg>
      <pc:sldChg chg="add del">
        <pc:chgData name="Saskia Barnden" userId="25b15a6f771d4d60" providerId="LiveId" clId="{ED4CCB51-50B3-4411-9191-87EF0A21A749}" dt="2024-10-24T14:38:04.289" v="45213"/>
        <pc:sldMkLst>
          <pc:docMk/>
          <pc:sldMk cId="2840612611" sldId="1695"/>
        </pc:sldMkLst>
      </pc:sldChg>
      <pc:sldChg chg="del">
        <pc:chgData name="Saskia Barnden" userId="25b15a6f771d4d60" providerId="LiveId" clId="{ED4CCB51-50B3-4411-9191-87EF0A21A749}" dt="2024-10-24T11:37:33.269" v="42614" actId="2696"/>
        <pc:sldMkLst>
          <pc:docMk/>
          <pc:sldMk cId="808617106" sldId="1696"/>
        </pc:sldMkLst>
      </pc:sldChg>
      <pc:sldChg chg="add">
        <pc:chgData name="Saskia Barnden" userId="25b15a6f771d4d60" providerId="LiveId" clId="{ED4CCB51-50B3-4411-9191-87EF0A21A749}" dt="2024-10-24T11:37:47.281" v="42615"/>
        <pc:sldMkLst>
          <pc:docMk/>
          <pc:sldMk cId="1463448301" sldId="1696"/>
        </pc:sldMkLst>
      </pc:sldChg>
      <pc:sldChg chg="del">
        <pc:chgData name="Saskia Barnden" userId="25b15a6f771d4d60" providerId="LiveId" clId="{ED4CCB51-50B3-4411-9191-87EF0A21A749}" dt="2024-10-25T12:50:15.990" v="48062" actId="47"/>
        <pc:sldMkLst>
          <pc:docMk/>
          <pc:sldMk cId="1740929532" sldId="1697"/>
        </pc:sldMkLst>
      </pc:sldChg>
      <pc:sldChg chg="del">
        <pc:chgData name="Saskia Barnden" userId="25b15a6f771d4d60" providerId="LiveId" clId="{ED4CCB51-50B3-4411-9191-87EF0A21A749}" dt="2024-10-25T12:50:46.484" v="48065" actId="47"/>
        <pc:sldMkLst>
          <pc:docMk/>
          <pc:sldMk cId="527171664" sldId="1698"/>
        </pc:sldMkLst>
      </pc:sldChg>
      <pc:sldChg chg="del">
        <pc:chgData name="Saskia Barnden" userId="25b15a6f771d4d60" providerId="LiveId" clId="{ED4CCB51-50B3-4411-9191-87EF0A21A749}" dt="2024-10-25T12:50:46.484" v="48065" actId="47"/>
        <pc:sldMkLst>
          <pc:docMk/>
          <pc:sldMk cId="3928340057" sldId="1699"/>
        </pc:sldMkLst>
      </pc:sldChg>
      <pc:sldChg chg="ord">
        <pc:chgData name="Saskia Barnden" userId="25b15a6f771d4d60" providerId="LiveId" clId="{ED4CCB51-50B3-4411-9191-87EF0A21A749}" dt="2024-10-15T15:38:14.575" v="13618"/>
        <pc:sldMkLst>
          <pc:docMk/>
          <pc:sldMk cId="843451584" sldId="1700"/>
        </pc:sldMkLst>
      </pc:sldChg>
      <pc:sldChg chg="del">
        <pc:chgData name="Saskia Barnden" userId="25b15a6f771d4d60" providerId="LiveId" clId="{ED4CCB51-50B3-4411-9191-87EF0A21A749}" dt="2024-10-15T09:07:22.222" v="56" actId="47"/>
        <pc:sldMkLst>
          <pc:docMk/>
          <pc:sldMk cId="2034490905" sldId="1701"/>
        </pc:sldMkLst>
      </pc:sldChg>
      <pc:sldChg chg="del">
        <pc:chgData name="Saskia Barnden" userId="25b15a6f771d4d60" providerId="LiveId" clId="{ED4CCB51-50B3-4411-9191-87EF0A21A749}" dt="2024-10-25T12:51:09.035" v="48066" actId="47"/>
        <pc:sldMkLst>
          <pc:docMk/>
          <pc:sldMk cId="3434080220" sldId="1702"/>
        </pc:sldMkLst>
      </pc:sldChg>
      <pc:sldChg chg="del">
        <pc:chgData name="Saskia Barnden" userId="25b15a6f771d4d60" providerId="LiveId" clId="{ED4CCB51-50B3-4411-9191-87EF0A21A749}" dt="2024-10-25T12:51:09.035" v="48066" actId="47"/>
        <pc:sldMkLst>
          <pc:docMk/>
          <pc:sldMk cId="2767888534" sldId="1704"/>
        </pc:sldMkLst>
      </pc:sldChg>
      <pc:sldChg chg="del">
        <pc:chgData name="Saskia Barnden" userId="25b15a6f771d4d60" providerId="LiveId" clId="{ED4CCB51-50B3-4411-9191-87EF0A21A749}" dt="2024-10-25T12:51:09.035" v="48066" actId="47"/>
        <pc:sldMkLst>
          <pc:docMk/>
          <pc:sldMk cId="1818798233" sldId="1705"/>
        </pc:sldMkLst>
      </pc:sldChg>
      <pc:sldChg chg="del">
        <pc:chgData name="Saskia Barnden" userId="25b15a6f771d4d60" providerId="LiveId" clId="{ED4CCB51-50B3-4411-9191-87EF0A21A749}" dt="2024-10-15T15:43:53.998" v="13662" actId="47"/>
        <pc:sldMkLst>
          <pc:docMk/>
          <pc:sldMk cId="3632977096" sldId="1706"/>
        </pc:sldMkLst>
      </pc:sldChg>
      <pc:sldChg chg="add">
        <pc:chgData name="Saskia Barnden" userId="25b15a6f771d4d60" providerId="LiveId" clId="{ED4CCB51-50B3-4411-9191-87EF0A21A749}" dt="2024-10-23T13:44:46.044" v="36590"/>
        <pc:sldMkLst>
          <pc:docMk/>
          <pc:sldMk cId="385116660" sldId="1707"/>
        </pc:sldMkLst>
      </pc:sldChg>
      <pc:sldChg chg="del">
        <pc:chgData name="Saskia Barnden" userId="25b15a6f771d4d60" providerId="LiveId" clId="{ED4CCB51-50B3-4411-9191-87EF0A21A749}" dt="2024-10-23T13:44:29.105" v="36589" actId="2696"/>
        <pc:sldMkLst>
          <pc:docMk/>
          <pc:sldMk cId="873035155" sldId="1707"/>
        </pc:sldMkLst>
      </pc:sldChg>
      <pc:sldChg chg="del">
        <pc:chgData name="Saskia Barnden" userId="25b15a6f771d4d60" providerId="LiveId" clId="{ED4CCB51-50B3-4411-9191-87EF0A21A749}" dt="2024-10-24T11:37:33.269" v="42614" actId="2696"/>
        <pc:sldMkLst>
          <pc:docMk/>
          <pc:sldMk cId="89825952" sldId="1708"/>
        </pc:sldMkLst>
      </pc:sldChg>
      <pc:sldChg chg="add">
        <pc:chgData name="Saskia Barnden" userId="25b15a6f771d4d60" providerId="LiveId" clId="{ED4CCB51-50B3-4411-9191-87EF0A21A749}" dt="2024-10-24T11:37:47.281" v="42615"/>
        <pc:sldMkLst>
          <pc:docMk/>
          <pc:sldMk cId="788793874" sldId="1708"/>
        </pc:sldMkLst>
      </pc:sldChg>
      <pc:sldChg chg="del">
        <pc:chgData name="Saskia Barnden" userId="25b15a6f771d4d60" providerId="LiveId" clId="{ED4CCB51-50B3-4411-9191-87EF0A21A749}" dt="2024-10-25T12:50:15.990" v="48062" actId="47"/>
        <pc:sldMkLst>
          <pc:docMk/>
          <pc:sldMk cId="4066164956" sldId="1709"/>
        </pc:sldMkLst>
      </pc:sldChg>
      <pc:sldChg chg="del">
        <pc:chgData name="Saskia Barnden" userId="25b15a6f771d4d60" providerId="LiveId" clId="{ED4CCB51-50B3-4411-9191-87EF0A21A749}" dt="2024-10-25T12:51:09.035" v="48066" actId="47"/>
        <pc:sldMkLst>
          <pc:docMk/>
          <pc:sldMk cId="2042613776" sldId="1710"/>
        </pc:sldMkLst>
      </pc:sldChg>
      <pc:sldChg chg="del">
        <pc:chgData name="Saskia Barnden" userId="25b15a6f771d4d60" providerId="LiveId" clId="{ED4CCB51-50B3-4411-9191-87EF0A21A749}" dt="2024-10-25T12:50:23.865" v="48063" actId="47"/>
        <pc:sldMkLst>
          <pc:docMk/>
          <pc:sldMk cId="3892515662" sldId="1711"/>
        </pc:sldMkLst>
      </pc:sldChg>
      <pc:sldChg chg="del">
        <pc:chgData name="Saskia Barnden" userId="25b15a6f771d4d60" providerId="LiveId" clId="{ED4CCB51-50B3-4411-9191-87EF0A21A749}" dt="2024-10-25T12:51:09.035" v="48066" actId="47"/>
        <pc:sldMkLst>
          <pc:docMk/>
          <pc:sldMk cId="2458120893" sldId="1712"/>
        </pc:sldMkLst>
      </pc:sldChg>
      <pc:sldChg chg="del">
        <pc:chgData name="Saskia Barnden" userId="25b15a6f771d4d60" providerId="LiveId" clId="{ED4CCB51-50B3-4411-9191-87EF0A21A749}" dt="2024-10-25T12:50:23.865" v="48063" actId="47"/>
        <pc:sldMkLst>
          <pc:docMk/>
          <pc:sldMk cId="3400159099" sldId="1714"/>
        </pc:sldMkLst>
      </pc:sldChg>
      <pc:sldChg chg="del">
        <pc:chgData name="Saskia Barnden" userId="25b15a6f771d4d60" providerId="LiveId" clId="{ED4CCB51-50B3-4411-9191-87EF0A21A749}" dt="2024-10-15T15:43:53.998" v="13662" actId="47"/>
        <pc:sldMkLst>
          <pc:docMk/>
          <pc:sldMk cId="3918140525" sldId="1716"/>
        </pc:sldMkLst>
      </pc:sldChg>
      <pc:sldChg chg="del">
        <pc:chgData name="Saskia Barnden" userId="25b15a6f771d4d60" providerId="LiveId" clId="{ED4CCB51-50B3-4411-9191-87EF0A21A749}" dt="2024-10-25T12:50:23.865" v="48063" actId="47"/>
        <pc:sldMkLst>
          <pc:docMk/>
          <pc:sldMk cId="2155502627" sldId="1717"/>
        </pc:sldMkLst>
      </pc:sldChg>
      <pc:sldChg chg="del">
        <pc:chgData name="Saskia Barnden" userId="25b15a6f771d4d60" providerId="LiveId" clId="{ED4CCB51-50B3-4411-9191-87EF0A21A749}" dt="2024-10-25T12:50:23.865" v="48063" actId="47"/>
        <pc:sldMkLst>
          <pc:docMk/>
          <pc:sldMk cId="3280187820" sldId="1718"/>
        </pc:sldMkLst>
      </pc:sldChg>
      <pc:sldChg chg="del">
        <pc:chgData name="Saskia Barnden" userId="25b15a6f771d4d60" providerId="LiveId" clId="{ED4CCB51-50B3-4411-9191-87EF0A21A749}" dt="2024-10-25T12:51:09.035" v="48066" actId="47"/>
        <pc:sldMkLst>
          <pc:docMk/>
          <pc:sldMk cId="1834029917" sldId="1719"/>
        </pc:sldMkLst>
      </pc:sldChg>
      <pc:sldChg chg="del">
        <pc:chgData name="Saskia Barnden" userId="25b15a6f771d4d60" providerId="LiveId" clId="{ED4CCB51-50B3-4411-9191-87EF0A21A749}" dt="2024-10-25T12:50:15.990" v="48062" actId="47"/>
        <pc:sldMkLst>
          <pc:docMk/>
          <pc:sldMk cId="541932651" sldId="1720"/>
        </pc:sldMkLst>
      </pc:sldChg>
      <pc:sldChg chg="del">
        <pc:chgData name="Saskia Barnden" userId="25b15a6f771d4d60" providerId="LiveId" clId="{ED4CCB51-50B3-4411-9191-87EF0A21A749}" dt="2024-10-25T12:50:15.990" v="48062" actId="47"/>
        <pc:sldMkLst>
          <pc:docMk/>
          <pc:sldMk cId="2506925297" sldId="1721"/>
        </pc:sldMkLst>
      </pc:sldChg>
      <pc:sldChg chg="del">
        <pc:chgData name="Saskia Barnden" userId="25b15a6f771d4d60" providerId="LiveId" clId="{ED4CCB51-50B3-4411-9191-87EF0A21A749}" dt="2024-10-25T12:51:09.035" v="48066" actId="47"/>
        <pc:sldMkLst>
          <pc:docMk/>
          <pc:sldMk cId="2734114405" sldId="1723"/>
        </pc:sldMkLst>
      </pc:sldChg>
      <pc:sldChg chg="del">
        <pc:chgData name="Saskia Barnden" userId="25b15a6f771d4d60" providerId="LiveId" clId="{ED4CCB51-50B3-4411-9191-87EF0A21A749}" dt="2024-10-25T12:51:09.035" v="48066" actId="47"/>
        <pc:sldMkLst>
          <pc:docMk/>
          <pc:sldMk cId="3625999028" sldId="1724"/>
        </pc:sldMkLst>
      </pc:sldChg>
      <pc:sldChg chg="del">
        <pc:chgData name="Saskia Barnden" userId="25b15a6f771d4d60" providerId="LiveId" clId="{ED4CCB51-50B3-4411-9191-87EF0A21A749}" dt="2024-10-15T15:43:53.998" v="13662" actId="47"/>
        <pc:sldMkLst>
          <pc:docMk/>
          <pc:sldMk cId="3878063175" sldId="1725"/>
        </pc:sldMkLst>
      </pc:sldChg>
      <pc:sldChg chg="del">
        <pc:chgData name="Saskia Barnden" userId="25b15a6f771d4d60" providerId="LiveId" clId="{ED4CCB51-50B3-4411-9191-87EF0A21A749}" dt="2024-10-15T15:39:21.815" v="13630" actId="47"/>
        <pc:sldMkLst>
          <pc:docMk/>
          <pc:sldMk cId="3109254779" sldId="1727"/>
        </pc:sldMkLst>
      </pc:sldChg>
      <pc:sldChg chg="modSp add del mod">
        <pc:chgData name="Saskia Barnden" userId="25b15a6f771d4d60" providerId="LiveId" clId="{ED4CCB51-50B3-4411-9191-87EF0A21A749}" dt="2024-10-24T11:25:56.468" v="42077" actId="2696"/>
        <pc:sldMkLst>
          <pc:docMk/>
          <pc:sldMk cId="298805625" sldId="1729"/>
        </pc:sldMkLst>
        <pc:spChg chg="mod">
          <ac:chgData name="Saskia Barnden" userId="25b15a6f771d4d60" providerId="LiveId" clId="{ED4CCB51-50B3-4411-9191-87EF0A21A749}" dt="2024-10-24T11:18:00.629" v="41616" actId="207"/>
          <ac:spMkLst>
            <pc:docMk/>
            <pc:sldMk cId="298805625" sldId="1729"/>
            <ac:spMk id="18434" creationId="{00000000-0000-0000-0000-000000000000}"/>
          </ac:spMkLst>
        </pc:spChg>
        <pc:spChg chg="mod">
          <ac:chgData name="Saskia Barnden" userId="25b15a6f771d4d60" providerId="LiveId" clId="{ED4CCB51-50B3-4411-9191-87EF0A21A749}" dt="2024-10-24T11:25:31.738" v="42076" actId="20577"/>
          <ac:spMkLst>
            <pc:docMk/>
            <pc:sldMk cId="298805625" sldId="1729"/>
            <ac:spMk id="19459" creationId="{00000000-0000-0000-0000-000000000000}"/>
          </ac:spMkLst>
        </pc:spChg>
      </pc:sldChg>
      <pc:sldChg chg="add del">
        <pc:chgData name="Saskia Barnden" userId="25b15a6f771d4d60" providerId="LiveId" clId="{ED4CCB51-50B3-4411-9191-87EF0A21A749}" dt="2024-10-24T11:16:45.131" v="41602" actId="2696"/>
        <pc:sldMkLst>
          <pc:docMk/>
          <pc:sldMk cId="1541020100" sldId="1729"/>
        </pc:sldMkLst>
      </pc:sldChg>
      <pc:sldChg chg="modSp add mod">
        <pc:chgData name="Saskia Barnden" userId="25b15a6f771d4d60" providerId="LiveId" clId="{ED4CCB51-50B3-4411-9191-87EF0A21A749}" dt="2024-10-25T11:08:46.331" v="47942" actId="20577"/>
        <pc:sldMkLst>
          <pc:docMk/>
          <pc:sldMk cId="2204419770" sldId="1729"/>
        </pc:sldMkLst>
        <pc:spChg chg="mod">
          <ac:chgData name="Saskia Barnden" userId="25b15a6f771d4d60" providerId="LiveId" clId="{ED4CCB51-50B3-4411-9191-87EF0A21A749}" dt="2024-10-24T12:47:39.477" v="44087" actId="20577"/>
          <ac:spMkLst>
            <pc:docMk/>
            <pc:sldMk cId="2204419770" sldId="1729"/>
            <ac:spMk id="18434" creationId="{00000000-0000-0000-0000-000000000000}"/>
          </ac:spMkLst>
        </pc:spChg>
        <pc:spChg chg="mod">
          <ac:chgData name="Saskia Barnden" userId="25b15a6f771d4d60" providerId="LiveId" clId="{ED4CCB51-50B3-4411-9191-87EF0A21A749}" dt="2024-10-25T11:08:46.331" v="47942" actId="20577"/>
          <ac:spMkLst>
            <pc:docMk/>
            <pc:sldMk cId="2204419770" sldId="1729"/>
            <ac:spMk id="19459" creationId="{00000000-0000-0000-0000-000000000000}"/>
          </ac:spMkLst>
        </pc:spChg>
      </pc:sldChg>
      <pc:sldChg chg="modSp add del mod ord">
        <pc:chgData name="Saskia Barnden" userId="25b15a6f771d4d60" providerId="LiveId" clId="{ED4CCB51-50B3-4411-9191-87EF0A21A749}" dt="2024-10-23T11:56:29.073" v="34022" actId="2696"/>
        <pc:sldMkLst>
          <pc:docMk/>
          <pc:sldMk cId="3368220424" sldId="1729"/>
        </pc:sldMkLst>
        <pc:spChg chg="mod">
          <ac:chgData name="Saskia Barnden" userId="25b15a6f771d4d60" providerId="LiveId" clId="{ED4CCB51-50B3-4411-9191-87EF0A21A749}" dt="2024-10-23T11:56:22.493" v="34021" actId="20577"/>
          <ac:spMkLst>
            <pc:docMk/>
            <pc:sldMk cId="3368220424" sldId="1729"/>
            <ac:spMk id="18434" creationId="{00000000-0000-0000-0000-000000000000}"/>
          </ac:spMkLst>
        </pc:spChg>
      </pc:sldChg>
      <pc:sldChg chg="modSp del mod">
        <pc:chgData name="Saskia Barnden" userId="25b15a6f771d4d60" providerId="LiveId" clId="{ED4CCB51-50B3-4411-9191-87EF0A21A749}" dt="2024-10-18T17:22:01.951" v="23670" actId="2696"/>
        <pc:sldMkLst>
          <pc:docMk/>
          <pc:sldMk cId="3698983340" sldId="1729"/>
        </pc:sldMkLst>
        <pc:spChg chg="mod">
          <ac:chgData name="Saskia Barnden" userId="25b15a6f771d4d60" providerId="LiveId" clId="{ED4CCB51-50B3-4411-9191-87EF0A21A749}" dt="2024-10-15T15:39:14.423" v="13629" actId="20577"/>
          <ac:spMkLst>
            <pc:docMk/>
            <pc:sldMk cId="3698983340" sldId="1729"/>
            <ac:spMk id="18434" creationId="{00000000-0000-0000-0000-000000000000}"/>
          </ac:spMkLst>
        </pc:spChg>
      </pc:sldChg>
      <pc:sldChg chg="del">
        <pc:chgData name="Saskia Barnden" userId="25b15a6f771d4d60" providerId="LiveId" clId="{ED4CCB51-50B3-4411-9191-87EF0A21A749}" dt="2024-10-15T15:43:53.998" v="13662" actId="47"/>
        <pc:sldMkLst>
          <pc:docMk/>
          <pc:sldMk cId="3426958938" sldId="1730"/>
        </pc:sldMkLst>
      </pc:sldChg>
      <pc:sldChg chg="modSp del mod">
        <pc:chgData name="Saskia Barnden" userId="25b15a6f771d4d60" providerId="LiveId" clId="{ED4CCB51-50B3-4411-9191-87EF0A21A749}" dt="2024-10-23T13:44:29.105" v="36589" actId="2696"/>
        <pc:sldMkLst>
          <pc:docMk/>
          <pc:sldMk cId="130601621" sldId="1731"/>
        </pc:sldMkLst>
        <pc:spChg chg="mod">
          <ac:chgData name="Saskia Barnden" userId="25b15a6f771d4d60" providerId="LiveId" clId="{ED4CCB51-50B3-4411-9191-87EF0A21A749}" dt="2024-10-15T15:40:30.234" v="13641" actId="207"/>
          <ac:spMkLst>
            <pc:docMk/>
            <pc:sldMk cId="130601621" sldId="1731"/>
            <ac:spMk id="28" creationId="{00000000-0000-0000-0000-000000000000}"/>
          </ac:spMkLst>
        </pc:spChg>
      </pc:sldChg>
      <pc:sldChg chg="add">
        <pc:chgData name="Saskia Barnden" userId="25b15a6f771d4d60" providerId="LiveId" clId="{ED4CCB51-50B3-4411-9191-87EF0A21A749}" dt="2024-10-23T13:44:46.044" v="36590"/>
        <pc:sldMkLst>
          <pc:docMk/>
          <pc:sldMk cId="140034474" sldId="1731"/>
        </pc:sldMkLst>
      </pc:sldChg>
      <pc:sldChg chg="del">
        <pc:chgData name="Saskia Barnden" userId="25b15a6f771d4d60" providerId="LiveId" clId="{ED4CCB51-50B3-4411-9191-87EF0A21A749}" dt="2024-10-23T13:44:29.105" v="36589" actId="2696"/>
        <pc:sldMkLst>
          <pc:docMk/>
          <pc:sldMk cId="1663003452" sldId="1732"/>
        </pc:sldMkLst>
      </pc:sldChg>
      <pc:sldChg chg="add">
        <pc:chgData name="Saskia Barnden" userId="25b15a6f771d4d60" providerId="LiveId" clId="{ED4CCB51-50B3-4411-9191-87EF0A21A749}" dt="2024-10-23T13:44:46.044" v="36590"/>
        <pc:sldMkLst>
          <pc:docMk/>
          <pc:sldMk cId="1789769994" sldId="1732"/>
        </pc:sldMkLst>
      </pc:sldChg>
      <pc:sldChg chg="del">
        <pc:chgData name="Saskia Barnden" userId="25b15a6f771d4d60" providerId="LiveId" clId="{ED4CCB51-50B3-4411-9191-87EF0A21A749}" dt="2024-10-25T12:50:23.865" v="48063" actId="47"/>
        <pc:sldMkLst>
          <pc:docMk/>
          <pc:sldMk cId="906662426" sldId="1734"/>
        </pc:sldMkLst>
      </pc:sldChg>
      <pc:sldChg chg="del">
        <pc:chgData name="Saskia Barnden" userId="25b15a6f771d4d60" providerId="LiveId" clId="{ED4CCB51-50B3-4411-9191-87EF0A21A749}" dt="2024-10-25T12:50:23.865" v="48063" actId="47"/>
        <pc:sldMkLst>
          <pc:docMk/>
          <pc:sldMk cId="1191261812" sldId="1736"/>
        </pc:sldMkLst>
      </pc:sldChg>
      <pc:sldChg chg="del">
        <pc:chgData name="Saskia Barnden" userId="25b15a6f771d4d60" providerId="LiveId" clId="{ED4CCB51-50B3-4411-9191-87EF0A21A749}" dt="2024-10-25T12:51:09.035" v="48066" actId="47"/>
        <pc:sldMkLst>
          <pc:docMk/>
          <pc:sldMk cId="3456256832" sldId="1738"/>
        </pc:sldMkLst>
      </pc:sldChg>
      <pc:sldChg chg="del">
        <pc:chgData name="Saskia Barnden" userId="25b15a6f771d4d60" providerId="LiveId" clId="{ED4CCB51-50B3-4411-9191-87EF0A21A749}" dt="2024-10-25T12:50:15.990" v="48062" actId="47"/>
        <pc:sldMkLst>
          <pc:docMk/>
          <pc:sldMk cId="1520940023" sldId="1739"/>
        </pc:sldMkLst>
      </pc:sldChg>
      <pc:sldChg chg="del">
        <pc:chgData name="Saskia Barnden" userId="25b15a6f771d4d60" providerId="LiveId" clId="{ED4CCB51-50B3-4411-9191-87EF0A21A749}" dt="2024-10-25T12:51:09.035" v="48066" actId="47"/>
        <pc:sldMkLst>
          <pc:docMk/>
          <pc:sldMk cId="1494965858" sldId="1741"/>
        </pc:sldMkLst>
      </pc:sldChg>
      <pc:sldChg chg="modSp add mod">
        <pc:chgData name="Saskia Barnden" userId="25b15a6f771d4d60" providerId="LiveId" clId="{ED4CCB51-50B3-4411-9191-87EF0A21A749}" dt="2024-10-25T12:54:03.979" v="48083" actId="20577"/>
        <pc:sldMkLst>
          <pc:docMk/>
          <pc:sldMk cId="593015234" sldId="1746"/>
        </pc:sldMkLst>
        <pc:spChg chg="mod">
          <ac:chgData name="Saskia Barnden" userId="25b15a6f771d4d60" providerId="LiveId" clId="{ED4CCB51-50B3-4411-9191-87EF0A21A749}" dt="2024-10-23T13:55:08.154" v="36845" actId="20577"/>
          <ac:spMkLst>
            <pc:docMk/>
            <pc:sldMk cId="593015234" sldId="1746"/>
            <ac:spMk id="18434" creationId="{00000000-0000-0000-0000-000000000000}"/>
          </ac:spMkLst>
        </pc:spChg>
        <pc:spChg chg="mod">
          <ac:chgData name="Saskia Barnden" userId="25b15a6f771d4d60" providerId="LiveId" clId="{ED4CCB51-50B3-4411-9191-87EF0A21A749}" dt="2024-10-25T12:54:03.979" v="48083" actId="20577"/>
          <ac:spMkLst>
            <pc:docMk/>
            <pc:sldMk cId="593015234" sldId="1746"/>
            <ac:spMk id="19459" creationId="{00000000-0000-0000-0000-000000000000}"/>
          </ac:spMkLst>
        </pc:spChg>
      </pc:sldChg>
      <pc:sldChg chg="del">
        <pc:chgData name="Saskia Barnden" userId="25b15a6f771d4d60" providerId="LiveId" clId="{ED4CCB51-50B3-4411-9191-87EF0A21A749}" dt="2024-10-15T15:41:49.720" v="13644" actId="2696"/>
        <pc:sldMkLst>
          <pc:docMk/>
          <pc:sldMk cId="3946704723" sldId="1746"/>
        </pc:sldMkLst>
      </pc:sldChg>
      <pc:sldChg chg="modSp del mod">
        <pc:chgData name="Saskia Barnden" userId="25b15a6f771d4d60" providerId="LiveId" clId="{ED4CCB51-50B3-4411-9191-87EF0A21A749}" dt="2024-10-25T12:50:15.990" v="48062" actId="47"/>
        <pc:sldMkLst>
          <pc:docMk/>
          <pc:sldMk cId="2533992795" sldId="1747"/>
        </pc:sldMkLst>
        <pc:spChg chg="mod">
          <ac:chgData name="Saskia Barnden" userId="25b15a6f771d4d60" providerId="LiveId" clId="{ED4CCB51-50B3-4411-9191-87EF0A21A749}" dt="2024-10-15T15:43:32.125" v="13661" actId="20577"/>
          <ac:spMkLst>
            <pc:docMk/>
            <pc:sldMk cId="2533992795" sldId="1747"/>
            <ac:spMk id="18434" creationId="{00000000-0000-0000-0000-000000000000}"/>
          </ac:spMkLst>
        </pc:spChg>
      </pc:sldChg>
      <pc:sldChg chg="del">
        <pc:chgData name="Saskia Barnden" userId="25b15a6f771d4d60" providerId="LiveId" clId="{ED4CCB51-50B3-4411-9191-87EF0A21A749}" dt="2024-10-25T12:51:20.143" v="48067" actId="47"/>
        <pc:sldMkLst>
          <pc:docMk/>
          <pc:sldMk cId="2028202166" sldId="1749"/>
        </pc:sldMkLst>
      </pc:sldChg>
      <pc:sldChg chg="del">
        <pc:chgData name="Saskia Barnden" userId="25b15a6f771d4d60" providerId="LiveId" clId="{ED4CCB51-50B3-4411-9191-87EF0A21A749}" dt="2024-10-25T12:50:36.548" v="48064" actId="47"/>
        <pc:sldMkLst>
          <pc:docMk/>
          <pc:sldMk cId="4037971298" sldId="1750"/>
        </pc:sldMkLst>
      </pc:sldChg>
      <pc:sldChg chg="modSp add mod">
        <pc:chgData name="Saskia Barnden" userId="25b15a6f771d4d60" providerId="LiveId" clId="{ED4CCB51-50B3-4411-9191-87EF0A21A749}" dt="2024-10-25T12:53:35.911" v="48074" actId="3626"/>
        <pc:sldMkLst>
          <pc:docMk/>
          <pc:sldMk cId="519353325" sldId="1751"/>
        </pc:sldMkLst>
        <pc:spChg chg="mod">
          <ac:chgData name="Saskia Barnden" userId="25b15a6f771d4d60" providerId="LiveId" clId="{ED4CCB51-50B3-4411-9191-87EF0A21A749}" dt="2024-10-25T12:53:35.911" v="48074" actId="3626"/>
          <ac:spMkLst>
            <pc:docMk/>
            <pc:sldMk cId="519353325" sldId="1751"/>
            <ac:spMk id="94211" creationId="{00000000-0000-0000-0000-000000000000}"/>
          </ac:spMkLst>
        </pc:spChg>
      </pc:sldChg>
      <pc:sldChg chg="del">
        <pc:chgData name="Saskia Barnden" userId="25b15a6f771d4d60" providerId="LiveId" clId="{ED4CCB51-50B3-4411-9191-87EF0A21A749}" dt="2024-10-15T15:42:31.596" v="13649" actId="2696"/>
        <pc:sldMkLst>
          <pc:docMk/>
          <pc:sldMk cId="1263478328" sldId="1751"/>
        </pc:sldMkLst>
      </pc:sldChg>
      <pc:sldChg chg="del">
        <pc:chgData name="Saskia Barnden" userId="25b15a6f771d4d60" providerId="LiveId" clId="{ED4CCB51-50B3-4411-9191-87EF0A21A749}" dt="2024-10-15T15:43:53.998" v="13662" actId="47"/>
        <pc:sldMkLst>
          <pc:docMk/>
          <pc:sldMk cId="3146164555" sldId="1754"/>
        </pc:sldMkLst>
      </pc:sldChg>
      <pc:sldChg chg="new del">
        <pc:chgData name="Saskia Barnden" userId="25b15a6f771d4d60" providerId="LiveId" clId="{ED4CCB51-50B3-4411-9191-87EF0A21A749}" dt="2024-10-18T17:25:31.344" v="23823" actId="47"/>
        <pc:sldMkLst>
          <pc:docMk/>
          <pc:sldMk cId="3305267930" sldId="1755"/>
        </pc:sldMkLst>
      </pc:sldChg>
      <pc:sldChg chg="new del">
        <pc:chgData name="Saskia Barnden" userId="25b15a6f771d4d60" providerId="LiveId" clId="{ED4CCB51-50B3-4411-9191-87EF0A21A749}" dt="2024-10-15T15:39:52.108" v="13631" actId="47"/>
        <pc:sldMkLst>
          <pc:docMk/>
          <pc:sldMk cId="2847501622" sldId="1756"/>
        </pc:sldMkLst>
      </pc:sldChg>
      <pc:sldChg chg="modSp add mod">
        <pc:chgData name="Saskia Barnden" userId="25b15a6f771d4d60" providerId="LiveId" clId="{ED4CCB51-50B3-4411-9191-87EF0A21A749}" dt="2024-10-24T09:59:00.437" v="40192" actId="20577"/>
        <pc:sldMkLst>
          <pc:docMk/>
          <pc:sldMk cId="4253698874" sldId="1757"/>
        </pc:sldMkLst>
        <pc:spChg chg="mod">
          <ac:chgData name="Saskia Barnden" userId="25b15a6f771d4d60" providerId="LiveId" clId="{ED4CCB51-50B3-4411-9191-87EF0A21A749}" dt="2024-10-24T09:59:00.437" v="40192" actId="20577"/>
          <ac:spMkLst>
            <pc:docMk/>
            <pc:sldMk cId="4253698874" sldId="1757"/>
            <ac:spMk id="20482" creationId="{121A9053-89F9-892B-92C0-6F5886377540}"/>
          </ac:spMkLst>
        </pc:spChg>
      </pc:sldChg>
      <pc:sldChg chg="modSp add del mod">
        <pc:chgData name="Saskia Barnden" userId="25b15a6f771d4d60" providerId="LiveId" clId="{ED4CCB51-50B3-4411-9191-87EF0A21A749}" dt="2024-10-25T11:22:05.419" v="48047" actId="2696"/>
        <pc:sldMkLst>
          <pc:docMk/>
          <pc:sldMk cId="901430132" sldId="1758"/>
        </pc:sldMkLst>
        <pc:spChg chg="mod">
          <ac:chgData name="Saskia Barnden" userId="25b15a6f771d4d60" providerId="LiveId" clId="{ED4CCB51-50B3-4411-9191-87EF0A21A749}" dt="2024-10-24T12:49:15.138" v="44100" actId="403"/>
          <ac:spMkLst>
            <pc:docMk/>
            <pc:sldMk cId="901430132" sldId="1758"/>
            <ac:spMk id="18434" creationId="{B4AE3DA9-8699-967F-5ECD-60B1E5B0135A}"/>
          </ac:spMkLst>
        </pc:spChg>
        <pc:spChg chg="mod">
          <ac:chgData name="Saskia Barnden" userId="25b15a6f771d4d60" providerId="LiveId" clId="{ED4CCB51-50B3-4411-9191-87EF0A21A749}" dt="2024-10-24T12:49:19.536" v="44101" actId="1076"/>
          <ac:spMkLst>
            <pc:docMk/>
            <pc:sldMk cId="901430132" sldId="1758"/>
            <ac:spMk id="19459" creationId="{F1414698-80F2-F3B5-A607-CF545A4C28F3}"/>
          </ac:spMkLst>
        </pc:spChg>
      </pc:sldChg>
      <pc:sldChg chg="add">
        <pc:chgData name="Saskia Barnden" userId="25b15a6f771d4d60" providerId="LiveId" clId="{ED4CCB51-50B3-4411-9191-87EF0A21A749}" dt="2024-10-25T11:22:22.549" v="48048"/>
        <pc:sldMkLst>
          <pc:docMk/>
          <pc:sldMk cId="4277731695" sldId="1758"/>
        </pc:sldMkLst>
      </pc:sldChg>
      <pc:sldChg chg="add del">
        <pc:chgData name="Saskia Barnden" userId="25b15a6f771d4d60" providerId="LiveId" clId="{ED4CCB51-50B3-4411-9191-87EF0A21A749}" dt="2024-10-25T12:51:09.035" v="48066" actId="47"/>
        <pc:sldMkLst>
          <pc:docMk/>
          <pc:sldMk cId="3330122550" sldId="1759"/>
        </pc:sldMkLst>
      </pc:sldChg>
      <pc:sldChg chg="modSp add del mod">
        <pc:chgData name="Saskia Barnden" userId="25b15a6f771d4d60" providerId="LiveId" clId="{ED4CCB51-50B3-4411-9191-87EF0A21A749}" dt="2024-10-18T17:05:25.593" v="22822" actId="2696"/>
        <pc:sldMkLst>
          <pc:docMk/>
          <pc:sldMk cId="4037445831" sldId="1759"/>
        </pc:sldMkLst>
        <pc:spChg chg="mod">
          <ac:chgData name="Saskia Barnden" userId="25b15a6f771d4d60" providerId="LiveId" clId="{ED4CCB51-50B3-4411-9191-87EF0A21A749}" dt="2024-10-15T10:28:43.497" v="2962" actId="20577"/>
          <ac:spMkLst>
            <pc:docMk/>
            <pc:sldMk cId="4037445831" sldId="1759"/>
            <ac:spMk id="18434" creationId="{7E77217D-F4D6-586A-2C25-D6F967029066}"/>
          </ac:spMkLst>
        </pc:spChg>
        <pc:spChg chg="mod">
          <ac:chgData name="Saskia Barnden" userId="25b15a6f771d4d60" providerId="LiveId" clId="{ED4CCB51-50B3-4411-9191-87EF0A21A749}" dt="2024-10-15T10:44:55.797" v="3919" actId="207"/>
          <ac:spMkLst>
            <pc:docMk/>
            <pc:sldMk cId="4037445831" sldId="1759"/>
            <ac:spMk id="19459" creationId="{5F7AA302-9104-C5B1-09B5-D06509ED5D9E}"/>
          </ac:spMkLst>
        </pc:spChg>
      </pc:sldChg>
      <pc:sldChg chg="modSp add del mod">
        <pc:chgData name="Saskia Barnden" userId="25b15a6f771d4d60" providerId="LiveId" clId="{ED4CCB51-50B3-4411-9191-87EF0A21A749}" dt="2024-10-18T17:05:25.593" v="22822" actId="2696"/>
        <pc:sldMkLst>
          <pc:docMk/>
          <pc:sldMk cId="98738960" sldId="1760"/>
        </pc:sldMkLst>
        <pc:spChg chg="mod">
          <ac:chgData name="Saskia Barnden" userId="25b15a6f771d4d60" providerId="LiveId" clId="{ED4CCB51-50B3-4411-9191-87EF0A21A749}" dt="2024-10-15T11:03:16.659" v="3989" actId="20577"/>
          <ac:spMkLst>
            <pc:docMk/>
            <pc:sldMk cId="98738960" sldId="1760"/>
            <ac:spMk id="18434" creationId="{E9E9E81A-0B3F-83AB-DA75-35E20A716C7B}"/>
          </ac:spMkLst>
        </pc:spChg>
        <pc:spChg chg="mod">
          <ac:chgData name="Saskia Barnden" userId="25b15a6f771d4d60" providerId="LiveId" clId="{ED4CCB51-50B3-4411-9191-87EF0A21A749}" dt="2024-10-15T11:09:03.543" v="4300" actId="20577"/>
          <ac:spMkLst>
            <pc:docMk/>
            <pc:sldMk cId="98738960" sldId="1760"/>
            <ac:spMk id="19459" creationId="{7532C3F0-1732-84FD-9B61-5748344C2B18}"/>
          </ac:spMkLst>
        </pc:spChg>
      </pc:sldChg>
      <pc:sldChg chg="add del">
        <pc:chgData name="Saskia Barnden" userId="25b15a6f771d4d60" providerId="LiveId" clId="{ED4CCB51-50B3-4411-9191-87EF0A21A749}" dt="2024-10-25T12:51:09.035" v="48066" actId="47"/>
        <pc:sldMkLst>
          <pc:docMk/>
          <pc:sldMk cId="1010726766" sldId="1760"/>
        </pc:sldMkLst>
      </pc:sldChg>
      <pc:sldChg chg="modSp add del mod">
        <pc:chgData name="Saskia Barnden" userId="25b15a6f771d4d60" providerId="LiveId" clId="{ED4CCB51-50B3-4411-9191-87EF0A21A749}" dt="2024-10-18T17:05:25.593" v="22822" actId="2696"/>
        <pc:sldMkLst>
          <pc:docMk/>
          <pc:sldMk cId="1895250060" sldId="1761"/>
        </pc:sldMkLst>
        <pc:spChg chg="mod">
          <ac:chgData name="Saskia Barnden" userId="25b15a6f771d4d60" providerId="LiveId" clId="{ED4CCB51-50B3-4411-9191-87EF0A21A749}" dt="2024-10-15T11:09:54.176" v="4338" actId="20577"/>
          <ac:spMkLst>
            <pc:docMk/>
            <pc:sldMk cId="1895250060" sldId="1761"/>
            <ac:spMk id="18434" creationId="{B8AF3726-E94E-9A0A-81FE-5965A1907C9C}"/>
          </ac:spMkLst>
        </pc:spChg>
        <pc:spChg chg="mod">
          <ac:chgData name="Saskia Barnden" userId="25b15a6f771d4d60" providerId="LiveId" clId="{ED4CCB51-50B3-4411-9191-87EF0A21A749}" dt="2024-10-15T11:14:55.195" v="4981" actId="20577"/>
          <ac:spMkLst>
            <pc:docMk/>
            <pc:sldMk cId="1895250060" sldId="1761"/>
            <ac:spMk id="19459" creationId="{A2533FA0-CC4D-F434-BA87-D7D9C587E854}"/>
          </ac:spMkLst>
        </pc:spChg>
      </pc:sldChg>
      <pc:sldChg chg="add del">
        <pc:chgData name="Saskia Barnden" userId="25b15a6f771d4d60" providerId="LiveId" clId="{ED4CCB51-50B3-4411-9191-87EF0A21A749}" dt="2024-10-25T12:51:09.035" v="48066" actId="47"/>
        <pc:sldMkLst>
          <pc:docMk/>
          <pc:sldMk cId="2289771904" sldId="1761"/>
        </pc:sldMkLst>
      </pc:sldChg>
      <pc:sldChg chg="modSp add del mod ord">
        <pc:chgData name="Saskia Barnden" userId="25b15a6f771d4d60" providerId="LiveId" clId="{ED4CCB51-50B3-4411-9191-87EF0A21A749}" dt="2024-10-23T08:48:08.087" v="28801" actId="2696"/>
        <pc:sldMkLst>
          <pc:docMk/>
          <pc:sldMk cId="837572486" sldId="1762"/>
        </pc:sldMkLst>
        <pc:spChg chg="mod">
          <ac:chgData name="Saskia Barnden" userId="25b15a6f771d4d60" providerId="LiveId" clId="{ED4CCB51-50B3-4411-9191-87EF0A21A749}" dt="2024-10-17T15:10:29.552" v="20069" actId="20577"/>
          <ac:spMkLst>
            <pc:docMk/>
            <pc:sldMk cId="837572486" sldId="1762"/>
            <ac:spMk id="19459" creationId="{620AC995-6794-FBA1-3584-37102D3C0CE9}"/>
          </ac:spMkLst>
        </pc:spChg>
      </pc:sldChg>
      <pc:sldChg chg="modSp add mod">
        <pc:chgData name="Saskia Barnden" userId="25b15a6f771d4d60" providerId="LiveId" clId="{ED4CCB51-50B3-4411-9191-87EF0A21A749}" dt="2024-10-25T11:26:04.874" v="48060" actId="113"/>
        <pc:sldMkLst>
          <pc:docMk/>
          <pc:sldMk cId="1142261348" sldId="1762"/>
        </pc:sldMkLst>
        <pc:spChg chg="mod">
          <ac:chgData name="Saskia Barnden" userId="25b15a6f771d4d60" providerId="LiveId" clId="{ED4CCB51-50B3-4411-9191-87EF0A21A749}" dt="2024-10-24T09:28:19.848" v="39605" actId="20577"/>
          <ac:spMkLst>
            <pc:docMk/>
            <pc:sldMk cId="1142261348" sldId="1762"/>
            <ac:spMk id="18434" creationId="{BBB44428-7F7C-9311-A8BA-A7802D0041A5}"/>
          </ac:spMkLst>
        </pc:spChg>
        <pc:spChg chg="mod">
          <ac:chgData name="Saskia Barnden" userId="25b15a6f771d4d60" providerId="LiveId" clId="{ED4CCB51-50B3-4411-9191-87EF0A21A749}" dt="2024-10-25T11:26:04.874" v="48060" actId="113"/>
          <ac:spMkLst>
            <pc:docMk/>
            <pc:sldMk cId="1142261348" sldId="1762"/>
            <ac:spMk id="19459" creationId="{620AC995-6794-FBA1-3584-37102D3C0CE9}"/>
          </ac:spMkLst>
        </pc:spChg>
      </pc:sldChg>
      <pc:sldChg chg="modSp add del mod">
        <pc:chgData name="Saskia Barnden" userId="25b15a6f771d4d60" providerId="LiveId" clId="{ED4CCB51-50B3-4411-9191-87EF0A21A749}" dt="2024-10-17T15:08:45.325" v="20028" actId="2696"/>
        <pc:sldMkLst>
          <pc:docMk/>
          <pc:sldMk cId="2247044313" sldId="1762"/>
        </pc:sldMkLst>
        <pc:spChg chg="mod">
          <ac:chgData name="Saskia Barnden" userId="25b15a6f771d4d60" providerId="LiveId" clId="{ED4CCB51-50B3-4411-9191-87EF0A21A749}" dt="2024-10-15T11:15:40.644" v="5002" actId="20577"/>
          <ac:spMkLst>
            <pc:docMk/>
            <pc:sldMk cId="2247044313" sldId="1762"/>
            <ac:spMk id="18434" creationId="{BBB44428-7F7C-9311-A8BA-A7802D0041A5}"/>
          </ac:spMkLst>
        </pc:spChg>
        <pc:spChg chg="mod">
          <ac:chgData name="Saskia Barnden" userId="25b15a6f771d4d60" providerId="LiveId" clId="{ED4CCB51-50B3-4411-9191-87EF0A21A749}" dt="2024-10-15T11:23:56.331" v="6023" actId="207"/>
          <ac:spMkLst>
            <pc:docMk/>
            <pc:sldMk cId="2247044313" sldId="1762"/>
            <ac:spMk id="19459" creationId="{620AC995-6794-FBA1-3584-37102D3C0CE9}"/>
          </ac:spMkLst>
        </pc:spChg>
      </pc:sldChg>
      <pc:sldChg chg="modSp add del mod">
        <pc:chgData name="Saskia Barnden" userId="25b15a6f771d4d60" providerId="LiveId" clId="{ED4CCB51-50B3-4411-9191-87EF0A21A749}" dt="2024-10-18T17:05:25.593" v="22822" actId="2696"/>
        <pc:sldMkLst>
          <pc:docMk/>
          <pc:sldMk cId="2494221265" sldId="1763"/>
        </pc:sldMkLst>
        <pc:spChg chg="mod">
          <ac:chgData name="Saskia Barnden" userId="25b15a6f771d4d60" providerId="LiveId" clId="{ED4CCB51-50B3-4411-9191-87EF0A21A749}" dt="2024-10-15T12:06:18.524" v="6061" actId="20577"/>
          <ac:spMkLst>
            <pc:docMk/>
            <pc:sldMk cId="2494221265" sldId="1763"/>
            <ac:spMk id="18434" creationId="{D8661E05-DBCB-7F02-0A6C-E6BDFF9CEE5C}"/>
          </ac:spMkLst>
        </pc:spChg>
        <pc:spChg chg="mod">
          <ac:chgData name="Saskia Barnden" userId="25b15a6f771d4d60" providerId="LiveId" clId="{ED4CCB51-50B3-4411-9191-87EF0A21A749}" dt="2024-10-15T12:23:29.248" v="7525" actId="6549"/>
          <ac:spMkLst>
            <pc:docMk/>
            <pc:sldMk cId="2494221265" sldId="1763"/>
            <ac:spMk id="19459" creationId="{3822F8CF-4DAB-8F69-5A45-29D1B5D246A7}"/>
          </ac:spMkLst>
        </pc:spChg>
      </pc:sldChg>
      <pc:sldChg chg="add del">
        <pc:chgData name="Saskia Barnden" userId="25b15a6f771d4d60" providerId="LiveId" clId="{ED4CCB51-50B3-4411-9191-87EF0A21A749}" dt="2024-10-25T12:51:09.035" v="48066" actId="47"/>
        <pc:sldMkLst>
          <pc:docMk/>
          <pc:sldMk cId="2829391476" sldId="1763"/>
        </pc:sldMkLst>
      </pc:sldChg>
      <pc:sldChg chg="add del">
        <pc:chgData name="Saskia Barnden" userId="25b15a6f771d4d60" providerId="LiveId" clId="{ED4CCB51-50B3-4411-9191-87EF0A21A749}" dt="2024-10-25T12:51:09.035" v="48066" actId="47"/>
        <pc:sldMkLst>
          <pc:docMk/>
          <pc:sldMk cId="508528002" sldId="1764"/>
        </pc:sldMkLst>
      </pc:sldChg>
      <pc:sldChg chg="modSp add del mod">
        <pc:chgData name="Saskia Barnden" userId="25b15a6f771d4d60" providerId="LiveId" clId="{ED4CCB51-50B3-4411-9191-87EF0A21A749}" dt="2024-10-18T17:05:25.593" v="22822" actId="2696"/>
        <pc:sldMkLst>
          <pc:docMk/>
          <pc:sldMk cId="1992327060" sldId="1764"/>
        </pc:sldMkLst>
        <pc:spChg chg="mod">
          <ac:chgData name="Saskia Barnden" userId="25b15a6f771d4d60" providerId="LiveId" clId="{ED4CCB51-50B3-4411-9191-87EF0A21A749}" dt="2024-10-15T14:19:30.213" v="9481" actId="20577"/>
          <ac:spMkLst>
            <pc:docMk/>
            <pc:sldMk cId="1992327060" sldId="1764"/>
            <ac:spMk id="19459" creationId="{9BCEA411-9D6A-C432-31CE-642284F63F42}"/>
          </ac:spMkLst>
        </pc:spChg>
      </pc:sldChg>
      <pc:sldChg chg="modSp add del mod">
        <pc:chgData name="Saskia Barnden" userId="25b15a6f771d4d60" providerId="LiveId" clId="{ED4CCB51-50B3-4411-9191-87EF0A21A749}" dt="2024-10-18T17:05:25.593" v="22822" actId="2696"/>
        <pc:sldMkLst>
          <pc:docMk/>
          <pc:sldMk cId="2896164483" sldId="1765"/>
        </pc:sldMkLst>
        <pc:spChg chg="mod">
          <ac:chgData name="Saskia Barnden" userId="25b15a6f771d4d60" providerId="LiveId" clId="{ED4CCB51-50B3-4411-9191-87EF0A21A749}" dt="2024-10-15T14:07:35.156" v="8428" actId="20577"/>
          <ac:spMkLst>
            <pc:docMk/>
            <pc:sldMk cId="2896164483" sldId="1765"/>
            <ac:spMk id="18434" creationId="{614F1D65-0904-AF0D-B444-52EE1D750E10}"/>
          </ac:spMkLst>
        </pc:spChg>
        <pc:spChg chg="mod">
          <ac:chgData name="Saskia Barnden" userId="25b15a6f771d4d60" providerId="LiveId" clId="{ED4CCB51-50B3-4411-9191-87EF0A21A749}" dt="2024-10-15T14:07:44.820" v="8435" actId="20577"/>
          <ac:spMkLst>
            <pc:docMk/>
            <pc:sldMk cId="2896164483" sldId="1765"/>
            <ac:spMk id="19459" creationId="{4E5FC159-228E-D2C6-ACEB-934F4B7C3C73}"/>
          </ac:spMkLst>
        </pc:spChg>
      </pc:sldChg>
      <pc:sldChg chg="add del">
        <pc:chgData name="Saskia Barnden" userId="25b15a6f771d4d60" providerId="LiveId" clId="{ED4CCB51-50B3-4411-9191-87EF0A21A749}" dt="2024-10-25T12:51:09.035" v="48066" actId="47"/>
        <pc:sldMkLst>
          <pc:docMk/>
          <pc:sldMk cId="3883418178" sldId="1765"/>
        </pc:sldMkLst>
      </pc:sldChg>
      <pc:sldChg chg="modSp add del mod">
        <pc:chgData name="Saskia Barnden" userId="25b15a6f771d4d60" providerId="LiveId" clId="{ED4CCB51-50B3-4411-9191-87EF0A21A749}" dt="2024-10-18T17:05:25.593" v="22822" actId="2696"/>
        <pc:sldMkLst>
          <pc:docMk/>
          <pc:sldMk cId="2822189163" sldId="1766"/>
        </pc:sldMkLst>
        <pc:spChg chg="mod">
          <ac:chgData name="Saskia Barnden" userId="25b15a6f771d4d60" providerId="LiveId" clId="{ED4CCB51-50B3-4411-9191-87EF0A21A749}" dt="2024-10-15T14:18:33.552" v="9437" actId="20577"/>
          <ac:spMkLst>
            <pc:docMk/>
            <pc:sldMk cId="2822189163" sldId="1766"/>
            <ac:spMk id="18434" creationId="{FD7D5436-F5F4-7F35-4D51-C8E5A9CBFCAF}"/>
          </ac:spMkLst>
        </pc:spChg>
        <pc:spChg chg="mod">
          <ac:chgData name="Saskia Barnden" userId="25b15a6f771d4d60" providerId="LiveId" clId="{ED4CCB51-50B3-4411-9191-87EF0A21A749}" dt="2024-10-15T14:24:56.694" v="9586" actId="6549"/>
          <ac:spMkLst>
            <pc:docMk/>
            <pc:sldMk cId="2822189163" sldId="1766"/>
            <ac:spMk id="19459" creationId="{56330C73-4CD8-D832-EC1E-152A362751B7}"/>
          </ac:spMkLst>
        </pc:spChg>
      </pc:sldChg>
      <pc:sldChg chg="add del">
        <pc:chgData name="Saskia Barnden" userId="25b15a6f771d4d60" providerId="LiveId" clId="{ED4CCB51-50B3-4411-9191-87EF0A21A749}" dt="2024-10-25T12:51:09.035" v="48066" actId="47"/>
        <pc:sldMkLst>
          <pc:docMk/>
          <pc:sldMk cId="3209203894" sldId="1766"/>
        </pc:sldMkLst>
      </pc:sldChg>
      <pc:sldChg chg="add del">
        <pc:chgData name="Saskia Barnden" userId="25b15a6f771d4d60" providerId="LiveId" clId="{ED4CCB51-50B3-4411-9191-87EF0A21A749}" dt="2024-10-25T12:51:09.035" v="48066" actId="47"/>
        <pc:sldMkLst>
          <pc:docMk/>
          <pc:sldMk cId="2195691385" sldId="1767"/>
        </pc:sldMkLst>
      </pc:sldChg>
      <pc:sldChg chg="modSp add del mod">
        <pc:chgData name="Saskia Barnden" userId="25b15a6f771d4d60" providerId="LiveId" clId="{ED4CCB51-50B3-4411-9191-87EF0A21A749}" dt="2024-10-18T17:05:25.593" v="22822" actId="2696"/>
        <pc:sldMkLst>
          <pc:docMk/>
          <pc:sldMk cId="2998873218" sldId="1767"/>
        </pc:sldMkLst>
        <pc:spChg chg="mod">
          <ac:chgData name="Saskia Barnden" userId="25b15a6f771d4d60" providerId="LiveId" clId="{ED4CCB51-50B3-4411-9191-87EF0A21A749}" dt="2024-10-15T14:44:24.789" v="11038" actId="6549"/>
          <ac:spMkLst>
            <pc:docMk/>
            <pc:sldMk cId="2998873218" sldId="1767"/>
            <ac:spMk id="19459" creationId="{CDD46EF3-DB35-9B54-5AA6-EB02AF267360}"/>
          </ac:spMkLst>
        </pc:spChg>
      </pc:sldChg>
      <pc:sldChg chg="add del">
        <pc:chgData name="Saskia Barnden" userId="25b15a6f771d4d60" providerId="LiveId" clId="{ED4CCB51-50B3-4411-9191-87EF0A21A749}" dt="2024-10-25T12:51:09.035" v="48066" actId="47"/>
        <pc:sldMkLst>
          <pc:docMk/>
          <pc:sldMk cId="564373294" sldId="1768"/>
        </pc:sldMkLst>
      </pc:sldChg>
      <pc:sldChg chg="modSp add del mod">
        <pc:chgData name="Saskia Barnden" userId="25b15a6f771d4d60" providerId="LiveId" clId="{ED4CCB51-50B3-4411-9191-87EF0A21A749}" dt="2024-10-18T17:05:25.593" v="22822" actId="2696"/>
        <pc:sldMkLst>
          <pc:docMk/>
          <pc:sldMk cId="2609567515" sldId="1768"/>
        </pc:sldMkLst>
        <pc:spChg chg="mod">
          <ac:chgData name="Saskia Barnden" userId="25b15a6f771d4d60" providerId="LiveId" clId="{ED4CCB51-50B3-4411-9191-87EF0A21A749}" dt="2024-10-15T15:35:12.955" v="13370" actId="20577"/>
          <ac:spMkLst>
            <pc:docMk/>
            <pc:sldMk cId="2609567515" sldId="1768"/>
            <ac:spMk id="19459" creationId="{477CD71F-33A4-CA4F-9170-273BD256D7C9}"/>
          </ac:spMkLst>
        </pc:spChg>
      </pc:sldChg>
      <pc:sldChg chg="modSp add del mod">
        <pc:chgData name="Saskia Barnden" userId="25b15a6f771d4d60" providerId="LiveId" clId="{ED4CCB51-50B3-4411-9191-87EF0A21A749}" dt="2024-10-18T17:05:25.593" v="22822" actId="2696"/>
        <pc:sldMkLst>
          <pc:docMk/>
          <pc:sldMk cId="1637280898" sldId="1769"/>
        </pc:sldMkLst>
        <pc:spChg chg="mod">
          <ac:chgData name="Saskia Barnden" userId="25b15a6f771d4d60" providerId="LiveId" clId="{ED4CCB51-50B3-4411-9191-87EF0A21A749}" dt="2024-10-15T15:08:42.499" v="11498" actId="20577"/>
          <ac:spMkLst>
            <pc:docMk/>
            <pc:sldMk cId="1637280898" sldId="1769"/>
            <ac:spMk id="18434" creationId="{0BB83F89-DE4F-8EBF-3ABA-D71BA95320FB}"/>
          </ac:spMkLst>
        </pc:spChg>
        <pc:spChg chg="mod">
          <ac:chgData name="Saskia Barnden" userId="25b15a6f771d4d60" providerId="LiveId" clId="{ED4CCB51-50B3-4411-9191-87EF0A21A749}" dt="2024-10-15T15:30:52.047" v="12942" actId="6549"/>
          <ac:spMkLst>
            <pc:docMk/>
            <pc:sldMk cId="1637280898" sldId="1769"/>
            <ac:spMk id="19459" creationId="{41BE5701-8AFA-E12E-523E-ED080AA0B978}"/>
          </ac:spMkLst>
        </pc:spChg>
      </pc:sldChg>
      <pc:sldChg chg="add del">
        <pc:chgData name="Saskia Barnden" userId="25b15a6f771d4d60" providerId="LiveId" clId="{ED4CCB51-50B3-4411-9191-87EF0A21A749}" dt="2024-10-25T12:51:09.035" v="48066" actId="47"/>
        <pc:sldMkLst>
          <pc:docMk/>
          <pc:sldMk cId="3913871164" sldId="1769"/>
        </pc:sldMkLst>
      </pc:sldChg>
      <pc:sldChg chg="modSp add del mod">
        <pc:chgData name="Saskia Barnden" userId="25b15a6f771d4d60" providerId="LiveId" clId="{ED4CCB51-50B3-4411-9191-87EF0A21A749}" dt="2024-10-18T17:05:25.593" v="22822" actId="2696"/>
        <pc:sldMkLst>
          <pc:docMk/>
          <pc:sldMk cId="2027403907" sldId="1770"/>
        </pc:sldMkLst>
        <pc:spChg chg="mod">
          <ac:chgData name="Saskia Barnden" userId="25b15a6f771d4d60" providerId="LiveId" clId="{ED4CCB51-50B3-4411-9191-87EF0A21A749}" dt="2024-10-15T15:30:45.136" v="12941" actId="20577"/>
          <ac:spMkLst>
            <pc:docMk/>
            <pc:sldMk cId="2027403907" sldId="1770"/>
            <ac:spMk id="18434" creationId="{0985FAEC-1734-524E-5615-370F74E1FA8B}"/>
          </ac:spMkLst>
        </pc:spChg>
        <pc:spChg chg="mod">
          <ac:chgData name="Saskia Barnden" userId="25b15a6f771d4d60" providerId="LiveId" clId="{ED4CCB51-50B3-4411-9191-87EF0A21A749}" dt="2024-10-15T15:37:22.473" v="13616" actId="20577"/>
          <ac:spMkLst>
            <pc:docMk/>
            <pc:sldMk cId="2027403907" sldId="1770"/>
            <ac:spMk id="19459" creationId="{B6973314-34F7-7F84-5CE2-2A3EE23A0FC5}"/>
          </ac:spMkLst>
        </pc:spChg>
      </pc:sldChg>
      <pc:sldChg chg="add del">
        <pc:chgData name="Saskia Barnden" userId="25b15a6f771d4d60" providerId="LiveId" clId="{ED4CCB51-50B3-4411-9191-87EF0A21A749}" dt="2024-10-25T12:51:09.035" v="48066" actId="47"/>
        <pc:sldMkLst>
          <pc:docMk/>
          <pc:sldMk cId="2646388327" sldId="1770"/>
        </pc:sldMkLst>
      </pc:sldChg>
      <pc:sldChg chg="add del">
        <pc:chgData name="Saskia Barnden" userId="25b15a6f771d4d60" providerId="LiveId" clId="{ED4CCB51-50B3-4411-9191-87EF0A21A749}" dt="2024-10-15T15:30:19.833" v="12912" actId="47"/>
        <pc:sldMkLst>
          <pc:docMk/>
          <pc:sldMk cId="3828477735" sldId="1770"/>
        </pc:sldMkLst>
      </pc:sldChg>
      <pc:sldChg chg="new del">
        <pc:chgData name="Saskia Barnden" userId="25b15a6f771d4d60" providerId="LiveId" clId="{ED4CCB51-50B3-4411-9191-87EF0A21A749}" dt="2024-10-18T17:25:54.813" v="23824" actId="47"/>
        <pc:sldMkLst>
          <pc:docMk/>
          <pc:sldMk cId="2396874916" sldId="1771"/>
        </pc:sldMkLst>
      </pc:sldChg>
      <pc:sldChg chg="new del">
        <pc:chgData name="Saskia Barnden" userId="25b15a6f771d4d60" providerId="LiveId" clId="{ED4CCB51-50B3-4411-9191-87EF0A21A749}" dt="2024-10-25T12:50:05.784" v="48061" actId="47"/>
        <pc:sldMkLst>
          <pc:docMk/>
          <pc:sldMk cId="1216111619" sldId="1772"/>
        </pc:sldMkLst>
      </pc:sldChg>
      <pc:sldChg chg="new">
        <pc:chgData name="Saskia Barnden" userId="25b15a6f771d4d60" providerId="LiveId" clId="{ED4CCB51-50B3-4411-9191-87EF0A21A749}" dt="2024-10-15T15:42:03.425" v="13646" actId="680"/>
        <pc:sldMkLst>
          <pc:docMk/>
          <pc:sldMk cId="1146967971" sldId="1773"/>
        </pc:sldMkLst>
      </pc:sldChg>
      <pc:sldChg chg="modSp add mod">
        <pc:chgData name="Saskia Barnden" userId="25b15a6f771d4d60" providerId="LiveId" clId="{ED4CCB51-50B3-4411-9191-87EF0A21A749}" dt="2024-10-25T12:51:57.624" v="48070" actId="20577"/>
        <pc:sldMkLst>
          <pc:docMk/>
          <pc:sldMk cId="1476337409" sldId="1774"/>
        </pc:sldMkLst>
        <pc:spChg chg="mod">
          <ac:chgData name="Saskia Barnden" userId="25b15a6f771d4d60" providerId="LiveId" clId="{ED4CCB51-50B3-4411-9191-87EF0A21A749}" dt="2024-10-25T12:51:57.624" v="48070" actId="20577"/>
          <ac:spMkLst>
            <pc:docMk/>
            <pc:sldMk cId="1476337409" sldId="1774"/>
            <ac:spMk id="18434" creationId="{033D8EEA-F8A8-113B-B91F-F5E0AED0F7B4}"/>
          </ac:spMkLst>
        </pc:spChg>
      </pc:sldChg>
      <pc:sldChg chg="modSp add del mod">
        <pc:chgData name="Saskia Barnden" userId="25b15a6f771d4d60" providerId="LiveId" clId="{ED4CCB51-50B3-4411-9191-87EF0A21A749}" dt="2024-10-18T17:05:25.593" v="22822" actId="2696"/>
        <pc:sldMkLst>
          <pc:docMk/>
          <pc:sldMk cId="1563995625" sldId="1775"/>
        </pc:sldMkLst>
        <pc:spChg chg="mod">
          <ac:chgData name="Saskia Barnden" userId="25b15a6f771d4d60" providerId="LiveId" clId="{ED4CCB51-50B3-4411-9191-87EF0A21A749}" dt="2024-10-15T15:44:39.265" v="13691" actId="20577"/>
          <ac:spMkLst>
            <pc:docMk/>
            <pc:sldMk cId="1563995625" sldId="1775"/>
            <ac:spMk id="20482" creationId="{7EB53E1A-C88A-88E2-A205-A01E6542EC1F}"/>
          </ac:spMkLst>
        </pc:spChg>
      </pc:sldChg>
      <pc:sldChg chg="add del">
        <pc:chgData name="Saskia Barnden" userId="25b15a6f771d4d60" providerId="LiveId" clId="{ED4CCB51-50B3-4411-9191-87EF0A21A749}" dt="2024-10-22T16:01:13.636" v="26303" actId="47"/>
        <pc:sldMkLst>
          <pc:docMk/>
          <pc:sldMk cId="3310386467" sldId="1775"/>
        </pc:sldMkLst>
      </pc:sldChg>
      <pc:sldChg chg="modSp add del mod">
        <pc:chgData name="Saskia Barnden" userId="25b15a6f771d4d60" providerId="LiveId" clId="{ED4CCB51-50B3-4411-9191-87EF0A21A749}" dt="2024-10-18T17:05:25.593" v="22822" actId="2696"/>
        <pc:sldMkLst>
          <pc:docMk/>
          <pc:sldMk cId="3104417021" sldId="1776"/>
        </pc:sldMkLst>
        <pc:spChg chg="mod">
          <ac:chgData name="Saskia Barnden" userId="25b15a6f771d4d60" providerId="LiveId" clId="{ED4CCB51-50B3-4411-9191-87EF0A21A749}" dt="2024-10-15T15:45:16.739" v="13703" actId="20577"/>
          <ac:spMkLst>
            <pc:docMk/>
            <pc:sldMk cId="3104417021" sldId="1776"/>
            <ac:spMk id="20482" creationId="{632938E0-B0F1-7179-0698-644C092DDC28}"/>
          </ac:spMkLst>
        </pc:spChg>
      </pc:sldChg>
      <pc:sldChg chg="add del">
        <pc:chgData name="Saskia Barnden" userId="25b15a6f771d4d60" providerId="LiveId" clId="{ED4CCB51-50B3-4411-9191-87EF0A21A749}" dt="2024-10-22T16:01:17.005" v="26304" actId="47"/>
        <pc:sldMkLst>
          <pc:docMk/>
          <pc:sldMk cId="4102875541" sldId="1776"/>
        </pc:sldMkLst>
      </pc:sldChg>
      <pc:sldChg chg="modSp add del mod">
        <pc:chgData name="Saskia Barnden" userId="25b15a6f771d4d60" providerId="LiveId" clId="{ED4CCB51-50B3-4411-9191-87EF0A21A749}" dt="2024-10-18T17:05:25.593" v="22822" actId="2696"/>
        <pc:sldMkLst>
          <pc:docMk/>
          <pc:sldMk cId="3799087608" sldId="1777"/>
        </pc:sldMkLst>
        <pc:spChg chg="mod">
          <ac:chgData name="Saskia Barnden" userId="25b15a6f771d4d60" providerId="LiveId" clId="{ED4CCB51-50B3-4411-9191-87EF0A21A749}" dt="2024-10-15T15:45:43.989" v="13713" actId="20577"/>
          <ac:spMkLst>
            <pc:docMk/>
            <pc:sldMk cId="3799087608" sldId="1777"/>
            <ac:spMk id="20482" creationId="{F5E406B4-4294-015D-138F-FA6A5CC2F5EA}"/>
          </ac:spMkLst>
        </pc:spChg>
      </pc:sldChg>
      <pc:sldChg chg="add del">
        <pc:chgData name="Saskia Barnden" userId="25b15a6f771d4d60" providerId="LiveId" clId="{ED4CCB51-50B3-4411-9191-87EF0A21A749}" dt="2024-10-22T16:01:20.464" v="26305" actId="47"/>
        <pc:sldMkLst>
          <pc:docMk/>
          <pc:sldMk cId="4183567879" sldId="1777"/>
        </pc:sldMkLst>
      </pc:sldChg>
      <pc:sldChg chg="addSp delSp modSp add del mod">
        <pc:chgData name="Saskia Barnden" userId="25b15a6f771d4d60" providerId="LiveId" clId="{ED4CCB51-50B3-4411-9191-87EF0A21A749}" dt="2024-10-24T09:59:18.306" v="40193" actId="2696"/>
        <pc:sldMkLst>
          <pc:docMk/>
          <pc:sldMk cId="2496801727" sldId="1778"/>
        </pc:sldMkLst>
        <pc:spChg chg="mod">
          <ac:chgData name="Saskia Barnden" userId="25b15a6f771d4d60" providerId="LiveId" clId="{ED4CCB51-50B3-4411-9191-87EF0A21A749}" dt="2024-10-24T09:40:29.395" v="39832" actId="1076"/>
          <ac:spMkLst>
            <pc:docMk/>
            <pc:sldMk cId="2496801727" sldId="1778"/>
            <ac:spMk id="2" creationId="{350B729C-7718-0D18-A1D5-4279939223C5}"/>
          </ac:spMkLst>
        </pc:spChg>
        <pc:spChg chg="del mod">
          <ac:chgData name="Saskia Barnden" userId="25b15a6f771d4d60" providerId="LiveId" clId="{ED4CCB51-50B3-4411-9191-87EF0A21A749}" dt="2024-10-16T13:49:22.467" v="13844" actId="478"/>
          <ac:spMkLst>
            <pc:docMk/>
            <pc:sldMk cId="2496801727" sldId="1778"/>
            <ac:spMk id="3" creationId="{28295807-754C-3D31-3A30-6A5A3B6128F3}"/>
          </ac:spMkLst>
        </pc:spChg>
        <pc:spChg chg="add mod">
          <ac:chgData name="Saskia Barnden" userId="25b15a6f771d4d60" providerId="LiveId" clId="{ED4CCB51-50B3-4411-9191-87EF0A21A749}" dt="2024-10-24T09:48:25.156" v="40044" actId="1076"/>
          <ac:spMkLst>
            <pc:docMk/>
            <pc:sldMk cId="2496801727" sldId="1778"/>
            <ac:spMk id="3" creationId="{CD3ACB2E-B4A0-9107-0491-63BFE97F731B}"/>
          </ac:spMkLst>
        </pc:spChg>
        <pc:spChg chg="mod">
          <ac:chgData name="Saskia Barnden" userId="25b15a6f771d4d60" providerId="LiveId" clId="{ED4CCB51-50B3-4411-9191-87EF0A21A749}" dt="2024-10-24T09:47:42.401" v="40038" actId="1076"/>
          <ac:spMkLst>
            <pc:docMk/>
            <pc:sldMk cId="2496801727" sldId="1778"/>
            <ac:spMk id="4" creationId="{28BFA052-73E0-CC0C-88C0-9E81BDB5176B}"/>
          </ac:spMkLst>
        </pc:spChg>
        <pc:spChg chg="del mod">
          <ac:chgData name="Saskia Barnden" userId="25b15a6f771d4d60" providerId="LiveId" clId="{ED4CCB51-50B3-4411-9191-87EF0A21A749}" dt="2024-10-16T14:04:45.957" v="14010" actId="478"/>
          <ac:spMkLst>
            <pc:docMk/>
            <pc:sldMk cId="2496801727" sldId="1778"/>
            <ac:spMk id="5" creationId="{281F9D21-CC5B-88C6-641F-9CCC3BF55DF1}"/>
          </ac:spMkLst>
        </pc:spChg>
        <pc:spChg chg="add mod">
          <ac:chgData name="Saskia Barnden" userId="25b15a6f771d4d60" providerId="LiveId" clId="{ED4CCB51-50B3-4411-9191-87EF0A21A749}" dt="2024-10-24T09:40:37.062" v="39833" actId="1076"/>
          <ac:spMkLst>
            <pc:docMk/>
            <pc:sldMk cId="2496801727" sldId="1778"/>
            <ac:spMk id="5" creationId="{4DD9F72E-9999-1C10-F857-701EED88D54C}"/>
          </ac:spMkLst>
        </pc:spChg>
        <pc:spChg chg="mod">
          <ac:chgData name="Saskia Barnden" userId="25b15a6f771d4d60" providerId="LiveId" clId="{ED4CCB51-50B3-4411-9191-87EF0A21A749}" dt="2024-10-17T10:01:48.340" v="16561" actId="207"/>
          <ac:spMkLst>
            <pc:docMk/>
            <pc:sldMk cId="2496801727" sldId="1778"/>
            <ac:spMk id="6" creationId="{26ABB90F-288C-DEB4-8E90-5FBCA93C9F8A}"/>
          </ac:spMkLst>
        </pc:spChg>
        <pc:spChg chg="mod">
          <ac:chgData name="Saskia Barnden" userId="25b15a6f771d4d60" providerId="LiveId" clId="{ED4CCB51-50B3-4411-9191-87EF0A21A749}" dt="2024-10-17T10:00:05.987" v="16557" actId="207"/>
          <ac:spMkLst>
            <pc:docMk/>
            <pc:sldMk cId="2496801727" sldId="1778"/>
            <ac:spMk id="7" creationId="{666DE960-C49F-3FF3-8B5D-25D72645F85E}"/>
          </ac:spMkLst>
        </pc:spChg>
        <pc:spChg chg="del mod">
          <ac:chgData name="Saskia Barnden" userId="25b15a6f771d4d60" providerId="LiveId" clId="{ED4CCB51-50B3-4411-9191-87EF0A21A749}" dt="2024-10-16T13:52:34.475" v="13872" actId="478"/>
          <ac:spMkLst>
            <pc:docMk/>
            <pc:sldMk cId="2496801727" sldId="1778"/>
            <ac:spMk id="8" creationId="{02649E7D-1483-8176-0102-72A6DBD75FE7}"/>
          </ac:spMkLst>
        </pc:spChg>
        <pc:spChg chg="mod">
          <ac:chgData name="Saskia Barnden" userId="25b15a6f771d4d60" providerId="LiveId" clId="{ED4CCB51-50B3-4411-9191-87EF0A21A749}" dt="2024-10-24T09:47:59.128" v="40041" actId="14100"/>
          <ac:spMkLst>
            <pc:docMk/>
            <pc:sldMk cId="2496801727" sldId="1778"/>
            <ac:spMk id="9" creationId="{826F8299-ABB0-C536-E8FB-4CAD4FC91050}"/>
          </ac:spMkLst>
        </pc:spChg>
        <pc:spChg chg="mod">
          <ac:chgData name="Saskia Barnden" userId="25b15a6f771d4d60" providerId="LiveId" clId="{ED4CCB51-50B3-4411-9191-87EF0A21A749}" dt="2024-10-24T09:48:03.298" v="40042" actId="1076"/>
          <ac:spMkLst>
            <pc:docMk/>
            <pc:sldMk cId="2496801727" sldId="1778"/>
            <ac:spMk id="10" creationId="{37A3C285-E471-F2A9-C653-44BE6A08BEF5}"/>
          </ac:spMkLst>
        </pc:spChg>
        <pc:spChg chg="del">
          <ac:chgData name="Saskia Barnden" userId="25b15a6f771d4d60" providerId="LiveId" clId="{ED4CCB51-50B3-4411-9191-87EF0A21A749}" dt="2024-10-16T13:42:04.730" v="13720" actId="478"/>
          <ac:spMkLst>
            <pc:docMk/>
            <pc:sldMk cId="2496801727" sldId="1778"/>
            <ac:spMk id="11" creationId="{8FD5BE32-1B15-1D21-CC42-22F6BA3C344C}"/>
          </ac:spMkLst>
        </pc:spChg>
        <pc:spChg chg="del mod">
          <ac:chgData name="Saskia Barnden" userId="25b15a6f771d4d60" providerId="LiveId" clId="{ED4CCB51-50B3-4411-9191-87EF0A21A749}" dt="2024-10-16T13:41:44.472" v="13717" actId="478"/>
          <ac:spMkLst>
            <pc:docMk/>
            <pc:sldMk cId="2496801727" sldId="1778"/>
            <ac:spMk id="12" creationId="{A7FC6E3B-755F-E6BF-68D3-7F10D2013DE1}"/>
          </ac:spMkLst>
        </pc:spChg>
        <pc:spChg chg="del mod">
          <ac:chgData name="Saskia Barnden" userId="25b15a6f771d4d60" providerId="LiveId" clId="{ED4CCB51-50B3-4411-9191-87EF0A21A749}" dt="2024-10-16T13:41:53.450" v="13719" actId="478"/>
          <ac:spMkLst>
            <pc:docMk/>
            <pc:sldMk cId="2496801727" sldId="1778"/>
            <ac:spMk id="13" creationId="{2DE73E8D-3257-A2B1-E28C-C60BC035B14B}"/>
          </ac:spMkLst>
        </pc:spChg>
        <pc:spChg chg="del">
          <ac:chgData name="Saskia Barnden" userId="25b15a6f771d4d60" providerId="LiveId" clId="{ED4CCB51-50B3-4411-9191-87EF0A21A749}" dt="2024-10-16T13:43:07.564" v="13752" actId="478"/>
          <ac:spMkLst>
            <pc:docMk/>
            <pc:sldMk cId="2496801727" sldId="1778"/>
            <ac:spMk id="14" creationId="{3B529F23-8004-A708-7B1D-8F5570DD9E54}"/>
          </ac:spMkLst>
        </pc:spChg>
        <pc:spChg chg="del">
          <ac:chgData name="Saskia Barnden" userId="25b15a6f771d4d60" providerId="LiveId" clId="{ED4CCB51-50B3-4411-9191-87EF0A21A749}" dt="2024-10-16T13:43:13.710" v="13753" actId="478"/>
          <ac:spMkLst>
            <pc:docMk/>
            <pc:sldMk cId="2496801727" sldId="1778"/>
            <ac:spMk id="15" creationId="{2A045920-CD72-BE41-DFC7-8CEC3A1F4CC1}"/>
          </ac:spMkLst>
        </pc:spChg>
        <pc:spChg chg="add del mod">
          <ac:chgData name="Saskia Barnden" userId="25b15a6f771d4d60" providerId="LiveId" clId="{ED4CCB51-50B3-4411-9191-87EF0A21A749}" dt="2024-10-16T13:49:06.551" v="13841" actId="478"/>
          <ac:spMkLst>
            <pc:docMk/>
            <pc:sldMk cId="2496801727" sldId="1778"/>
            <ac:spMk id="16" creationId="{7C3CFB9E-A79D-1E22-C998-2FC19C3A3427}"/>
          </ac:spMkLst>
        </pc:spChg>
        <pc:spChg chg="add mod">
          <ac:chgData name="Saskia Barnden" userId="25b15a6f771d4d60" providerId="LiveId" clId="{ED4CCB51-50B3-4411-9191-87EF0A21A749}" dt="2024-10-17T10:04:52.211" v="16566" actId="207"/>
          <ac:spMkLst>
            <pc:docMk/>
            <pc:sldMk cId="2496801727" sldId="1778"/>
            <ac:spMk id="17" creationId="{1E9A7160-0214-98C4-6C51-06DBE2FA7A78}"/>
          </ac:spMkLst>
        </pc:spChg>
        <pc:spChg chg="add mod">
          <ac:chgData name="Saskia Barnden" userId="25b15a6f771d4d60" providerId="LiveId" clId="{ED4CCB51-50B3-4411-9191-87EF0A21A749}" dt="2024-10-24T09:40:13.702" v="39826" actId="14100"/>
          <ac:spMkLst>
            <pc:docMk/>
            <pc:sldMk cId="2496801727" sldId="1778"/>
            <ac:spMk id="18" creationId="{F3608359-98A2-40B9-E369-05F0A9C12446}"/>
          </ac:spMkLst>
        </pc:spChg>
        <pc:spChg chg="add mod">
          <ac:chgData name="Saskia Barnden" userId="25b15a6f771d4d60" providerId="LiveId" clId="{ED4CCB51-50B3-4411-9191-87EF0A21A749}" dt="2024-10-17T10:00:18.202" v="16559" actId="207"/>
          <ac:spMkLst>
            <pc:docMk/>
            <pc:sldMk cId="2496801727" sldId="1778"/>
            <ac:spMk id="19" creationId="{1099D2C8-4CDF-E1AD-C1A2-5232CBE1B3FB}"/>
          </ac:spMkLst>
        </pc:spChg>
        <pc:spChg chg="add mod">
          <ac:chgData name="Saskia Barnden" userId="25b15a6f771d4d60" providerId="LiveId" clId="{ED4CCB51-50B3-4411-9191-87EF0A21A749}" dt="2024-10-24T09:47:42.401" v="40038" actId="1076"/>
          <ac:spMkLst>
            <pc:docMk/>
            <pc:sldMk cId="2496801727" sldId="1778"/>
            <ac:spMk id="20" creationId="{ADDB851F-8798-E05E-DBCA-7A4CEFA0CED3}"/>
          </ac:spMkLst>
        </pc:spChg>
        <pc:spChg chg="add mod">
          <ac:chgData name="Saskia Barnden" userId="25b15a6f771d4d60" providerId="LiveId" clId="{ED4CCB51-50B3-4411-9191-87EF0A21A749}" dt="2024-10-24T09:48:20.507" v="40043" actId="1076"/>
          <ac:spMkLst>
            <pc:docMk/>
            <pc:sldMk cId="2496801727" sldId="1778"/>
            <ac:spMk id="21" creationId="{D2A200CA-63CC-8CED-48BD-57BE0DE6B8BE}"/>
          </ac:spMkLst>
        </pc:spChg>
        <pc:spChg chg="add del mod">
          <ac:chgData name="Saskia Barnden" userId="25b15a6f771d4d60" providerId="LiveId" clId="{ED4CCB51-50B3-4411-9191-87EF0A21A749}" dt="2024-10-16T14:10:07.069" v="14137" actId="478"/>
          <ac:spMkLst>
            <pc:docMk/>
            <pc:sldMk cId="2496801727" sldId="1778"/>
            <ac:spMk id="22" creationId="{B5B562E6-2811-E0F9-6B80-AEBF4C6813C9}"/>
          </ac:spMkLst>
        </pc:spChg>
        <pc:spChg chg="add mod">
          <ac:chgData name="Saskia Barnden" userId="25b15a6f771d4d60" providerId="LiveId" clId="{ED4CCB51-50B3-4411-9191-87EF0A21A749}" dt="2024-10-22T17:02:28.432" v="28411" actId="20577"/>
          <ac:spMkLst>
            <pc:docMk/>
            <pc:sldMk cId="2496801727" sldId="1778"/>
            <ac:spMk id="23" creationId="{1097D98D-C5B1-54F6-683A-9FA746E060E2}"/>
          </ac:spMkLst>
        </pc:spChg>
        <pc:spChg chg="del mod">
          <ac:chgData name="Saskia Barnden" userId="25b15a6f771d4d60" providerId="LiveId" clId="{ED4CCB51-50B3-4411-9191-87EF0A21A749}" dt="2024-10-16T14:09:44.174" v="14128" actId="478"/>
          <ac:spMkLst>
            <pc:docMk/>
            <pc:sldMk cId="2496801727" sldId="1778"/>
            <ac:spMk id="18434" creationId="{38C4AC52-1CE5-D1C2-592A-93F049C2FF1D}"/>
          </ac:spMkLst>
        </pc:spChg>
      </pc:sldChg>
      <pc:sldChg chg="add">
        <pc:chgData name="Saskia Barnden" userId="25b15a6f771d4d60" providerId="LiveId" clId="{ED4CCB51-50B3-4411-9191-87EF0A21A749}" dt="2024-10-24T09:59:30.776" v="40194"/>
        <pc:sldMkLst>
          <pc:docMk/>
          <pc:sldMk cId="2977438305" sldId="1778"/>
        </pc:sldMkLst>
      </pc:sldChg>
      <pc:sldChg chg="addSp delSp modSp add del mod">
        <pc:chgData name="Saskia Barnden" userId="25b15a6f771d4d60" providerId="LiveId" clId="{ED4CCB51-50B3-4411-9191-87EF0A21A749}" dt="2024-10-24T09:59:18.306" v="40193" actId="2696"/>
        <pc:sldMkLst>
          <pc:docMk/>
          <pc:sldMk cId="1438693312" sldId="1779"/>
        </pc:sldMkLst>
        <pc:spChg chg="mod">
          <ac:chgData name="Saskia Barnden" userId="25b15a6f771d4d60" providerId="LiveId" clId="{ED4CCB51-50B3-4411-9191-87EF0A21A749}" dt="2024-10-17T10:15:58.977" v="16586" actId="207"/>
          <ac:spMkLst>
            <pc:docMk/>
            <pc:sldMk cId="1438693312" sldId="1779"/>
            <ac:spMk id="2" creationId="{5D21C2EF-A8AC-F565-39EF-585D834D2B6D}"/>
          </ac:spMkLst>
        </pc:spChg>
        <pc:spChg chg="add mod">
          <ac:chgData name="Saskia Barnden" userId="25b15a6f771d4d60" providerId="LiveId" clId="{ED4CCB51-50B3-4411-9191-87EF0A21A749}" dt="2024-10-16T14:11:27.153" v="14142"/>
          <ac:spMkLst>
            <pc:docMk/>
            <pc:sldMk cId="1438693312" sldId="1779"/>
            <ac:spMk id="3" creationId="{CBADFEAF-435E-278A-AC60-7C12C67737C4}"/>
          </ac:spMkLst>
        </pc:spChg>
        <pc:spChg chg="mod">
          <ac:chgData name="Saskia Barnden" userId="25b15a6f771d4d60" providerId="LiveId" clId="{ED4CCB51-50B3-4411-9191-87EF0A21A749}" dt="2024-10-23T17:45:09.463" v="38585" actId="1076"/>
          <ac:spMkLst>
            <pc:docMk/>
            <pc:sldMk cId="1438693312" sldId="1779"/>
            <ac:spMk id="4" creationId="{21EE8F67-84C8-FA0B-CA61-E1D1AAFED2D0}"/>
          </ac:spMkLst>
        </pc:spChg>
        <pc:spChg chg="del mod">
          <ac:chgData name="Saskia Barnden" userId="25b15a6f771d4d60" providerId="LiveId" clId="{ED4CCB51-50B3-4411-9191-87EF0A21A749}" dt="2024-10-17T10:15:28.265" v="16584" actId="478"/>
          <ac:spMkLst>
            <pc:docMk/>
            <pc:sldMk cId="1438693312" sldId="1779"/>
            <ac:spMk id="5" creationId="{B774213B-B307-831F-7F2D-3B68315882AB}"/>
          </ac:spMkLst>
        </pc:spChg>
        <pc:spChg chg="del mod">
          <ac:chgData name="Saskia Barnden" userId="25b15a6f771d4d60" providerId="LiveId" clId="{ED4CCB51-50B3-4411-9191-87EF0A21A749}" dt="2024-10-16T15:35:01.224" v="14541" actId="478"/>
          <ac:spMkLst>
            <pc:docMk/>
            <pc:sldMk cId="1438693312" sldId="1779"/>
            <ac:spMk id="6" creationId="{A5DB870C-96E4-A040-C0BB-96B5182FEF35}"/>
          </ac:spMkLst>
        </pc:spChg>
        <pc:spChg chg="del mod">
          <ac:chgData name="Saskia Barnden" userId="25b15a6f771d4d60" providerId="LiveId" clId="{ED4CCB51-50B3-4411-9191-87EF0A21A749}" dt="2024-10-16T15:35:05.779" v="14542" actId="478"/>
          <ac:spMkLst>
            <pc:docMk/>
            <pc:sldMk cId="1438693312" sldId="1779"/>
            <ac:spMk id="7" creationId="{7044546D-0F09-5DA8-4110-E28F83A5FBB2}"/>
          </ac:spMkLst>
        </pc:spChg>
        <pc:spChg chg="add mod">
          <ac:chgData name="Saskia Barnden" userId="25b15a6f771d4d60" providerId="LiveId" clId="{ED4CCB51-50B3-4411-9191-87EF0A21A749}" dt="2024-10-16T14:11:27.153" v="14142"/>
          <ac:spMkLst>
            <pc:docMk/>
            <pc:sldMk cId="1438693312" sldId="1779"/>
            <ac:spMk id="8" creationId="{6CD22FC4-CE7E-4DE9-A29B-44295B574BC1}"/>
          </ac:spMkLst>
        </pc:spChg>
        <pc:spChg chg="mod">
          <ac:chgData name="Saskia Barnden" userId="25b15a6f771d4d60" providerId="LiveId" clId="{ED4CCB51-50B3-4411-9191-87EF0A21A749}" dt="2024-10-23T17:45:17.603" v="38587" actId="14100"/>
          <ac:spMkLst>
            <pc:docMk/>
            <pc:sldMk cId="1438693312" sldId="1779"/>
            <ac:spMk id="9" creationId="{E54C439F-FDD1-6519-033C-9B27683931CB}"/>
          </ac:spMkLst>
        </pc:spChg>
        <pc:spChg chg="mod">
          <ac:chgData name="Saskia Barnden" userId="25b15a6f771d4d60" providerId="LiveId" clId="{ED4CCB51-50B3-4411-9191-87EF0A21A749}" dt="2024-10-23T17:45:21.514" v="38588" actId="1076"/>
          <ac:spMkLst>
            <pc:docMk/>
            <pc:sldMk cId="1438693312" sldId="1779"/>
            <ac:spMk id="10" creationId="{D79F36A2-AC65-29E7-C91A-A2CA349FDC73}"/>
          </ac:spMkLst>
        </pc:spChg>
        <pc:spChg chg="add mod">
          <ac:chgData name="Saskia Barnden" userId="25b15a6f771d4d60" providerId="LiveId" clId="{ED4CCB51-50B3-4411-9191-87EF0A21A749}" dt="2024-10-16T14:11:27.153" v="14142"/>
          <ac:spMkLst>
            <pc:docMk/>
            <pc:sldMk cId="1438693312" sldId="1779"/>
            <ac:spMk id="11" creationId="{DAC59141-0490-9997-D17D-02542D550B13}"/>
          </ac:spMkLst>
        </pc:spChg>
        <pc:spChg chg="add mod">
          <ac:chgData name="Saskia Barnden" userId="25b15a6f771d4d60" providerId="LiveId" clId="{ED4CCB51-50B3-4411-9191-87EF0A21A749}" dt="2024-10-16T14:11:27.153" v="14142"/>
          <ac:spMkLst>
            <pc:docMk/>
            <pc:sldMk cId="1438693312" sldId="1779"/>
            <ac:spMk id="12" creationId="{829C237A-8F8E-AFB9-FB92-78BD0F119257}"/>
          </ac:spMkLst>
        </pc:spChg>
        <pc:spChg chg="add mod">
          <ac:chgData name="Saskia Barnden" userId="25b15a6f771d4d60" providerId="LiveId" clId="{ED4CCB51-50B3-4411-9191-87EF0A21A749}" dt="2024-10-16T14:11:27.153" v="14142"/>
          <ac:spMkLst>
            <pc:docMk/>
            <pc:sldMk cId="1438693312" sldId="1779"/>
            <ac:spMk id="13" creationId="{CAEE2617-3BA7-1C1B-7DC1-3B6DF766E576}"/>
          </ac:spMkLst>
        </pc:spChg>
        <pc:spChg chg="add mod">
          <ac:chgData name="Saskia Barnden" userId="25b15a6f771d4d60" providerId="LiveId" clId="{ED4CCB51-50B3-4411-9191-87EF0A21A749}" dt="2024-10-16T14:11:27.153" v="14142"/>
          <ac:spMkLst>
            <pc:docMk/>
            <pc:sldMk cId="1438693312" sldId="1779"/>
            <ac:spMk id="14" creationId="{DA2C1466-89CE-5EE2-9ED5-572CBDCD0CEE}"/>
          </ac:spMkLst>
        </pc:spChg>
        <pc:spChg chg="add mod">
          <ac:chgData name="Saskia Barnden" userId="25b15a6f771d4d60" providerId="LiveId" clId="{ED4CCB51-50B3-4411-9191-87EF0A21A749}" dt="2024-10-16T14:11:27.153" v="14142"/>
          <ac:spMkLst>
            <pc:docMk/>
            <pc:sldMk cId="1438693312" sldId="1779"/>
            <ac:spMk id="15" creationId="{571550F3-1446-6503-37A7-715003DC7960}"/>
          </ac:spMkLst>
        </pc:spChg>
        <pc:spChg chg="add mod">
          <ac:chgData name="Saskia Barnden" userId="25b15a6f771d4d60" providerId="LiveId" clId="{ED4CCB51-50B3-4411-9191-87EF0A21A749}" dt="2024-10-16T14:11:27.153" v="14142"/>
          <ac:spMkLst>
            <pc:docMk/>
            <pc:sldMk cId="1438693312" sldId="1779"/>
            <ac:spMk id="16" creationId="{65AABAE4-190F-3A79-3D55-4E0A77AD0165}"/>
          </ac:spMkLst>
        </pc:spChg>
        <pc:spChg chg="mod">
          <ac:chgData name="Saskia Barnden" userId="25b15a6f771d4d60" providerId="LiveId" clId="{ED4CCB51-50B3-4411-9191-87EF0A21A749}" dt="2024-10-17T10:06:43.273" v="16569" actId="207"/>
          <ac:spMkLst>
            <pc:docMk/>
            <pc:sldMk cId="1438693312" sldId="1779"/>
            <ac:spMk id="17" creationId="{CF1120B0-5FD0-51C7-8704-46E1D9A8C0C4}"/>
          </ac:spMkLst>
        </pc:spChg>
        <pc:spChg chg="mod">
          <ac:chgData name="Saskia Barnden" userId="25b15a6f771d4d60" providerId="LiveId" clId="{ED4CCB51-50B3-4411-9191-87EF0A21A749}" dt="2024-10-17T10:08:46.645" v="16572" actId="207"/>
          <ac:spMkLst>
            <pc:docMk/>
            <pc:sldMk cId="1438693312" sldId="1779"/>
            <ac:spMk id="18" creationId="{E0460AB3-F724-DA38-3C56-9603A27F788D}"/>
          </ac:spMkLst>
        </pc:spChg>
        <pc:spChg chg="mod">
          <ac:chgData name="Saskia Barnden" userId="25b15a6f771d4d60" providerId="LiveId" clId="{ED4CCB51-50B3-4411-9191-87EF0A21A749}" dt="2024-10-17T10:09:56.643" v="16573" actId="207"/>
          <ac:spMkLst>
            <pc:docMk/>
            <pc:sldMk cId="1438693312" sldId="1779"/>
            <ac:spMk id="19" creationId="{E2C231D9-4A54-A044-049D-3729E3F2F324}"/>
          </ac:spMkLst>
        </pc:spChg>
        <pc:spChg chg="mod">
          <ac:chgData name="Saskia Barnden" userId="25b15a6f771d4d60" providerId="LiveId" clId="{ED4CCB51-50B3-4411-9191-87EF0A21A749}" dt="2024-10-23T17:45:09.463" v="38585" actId="1076"/>
          <ac:spMkLst>
            <pc:docMk/>
            <pc:sldMk cId="1438693312" sldId="1779"/>
            <ac:spMk id="20" creationId="{EDE3D01C-7B05-E652-4072-261AE16C8C2B}"/>
          </ac:spMkLst>
        </pc:spChg>
        <pc:spChg chg="mod">
          <ac:chgData name="Saskia Barnden" userId="25b15a6f771d4d60" providerId="LiveId" clId="{ED4CCB51-50B3-4411-9191-87EF0A21A749}" dt="2024-10-24T09:49:42.566" v="40064" actId="20577"/>
          <ac:spMkLst>
            <pc:docMk/>
            <pc:sldMk cId="1438693312" sldId="1779"/>
            <ac:spMk id="21" creationId="{A6553DC2-F7E8-0D48-8558-7794E03D2204}"/>
          </ac:spMkLst>
        </pc:spChg>
        <pc:spChg chg="mod">
          <ac:chgData name="Saskia Barnden" userId="25b15a6f771d4d60" providerId="LiveId" clId="{ED4CCB51-50B3-4411-9191-87EF0A21A749}" dt="2024-10-24T09:49:22.991" v="40052" actId="14100"/>
          <ac:spMkLst>
            <pc:docMk/>
            <pc:sldMk cId="1438693312" sldId="1779"/>
            <ac:spMk id="18434" creationId="{94CB57BF-DC5A-8603-FDF4-D4A2A6B176B3}"/>
          </ac:spMkLst>
        </pc:spChg>
      </pc:sldChg>
      <pc:sldChg chg="add">
        <pc:chgData name="Saskia Barnden" userId="25b15a6f771d4d60" providerId="LiveId" clId="{ED4CCB51-50B3-4411-9191-87EF0A21A749}" dt="2024-10-24T09:59:30.776" v="40194"/>
        <pc:sldMkLst>
          <pc:docMk/>
          <pc:sldMk cId="2493594681" sldId="1779"/>
        </pc:sldMkLst>
      </pc:sldChg>
      <pc:sldChg chg="addSp delSp modSp add del mod">
        <pc:chgData name="Saskia Barnden" userId="25b15a6f771d4d60" providerId="LiveId" clId="{ED4CCB51-50B3-4411-9191-87EF0A21A749}" dt="2024-10-24T09:59:18.306" v="40193" actId="2696"/>
        <pc:sldMkLst>
          <pc:docMk/>
          <pc:sldMk cId="4026138260" sldId="1780"/>
        </pc:sldMkLst>
        <pc:spChg chg="del mod">
          <ac:chgData name="Saskia Barnden" userId="25b15a6f771d4d60" providerId="LiveId" clId="{ED4CCB51-50B3-4411-9191-87EF0A21A749}" dt="2024-10-16T14:19:30.995" v="14370" actId="478"/>
          <ac:spMkLst>
            <pc:docMk/>
            <pc:sldMk cId="4026138260" sldId="1780"/>
            <ac:spMk id="2" creationId="{8F926F06-7D96-C84E-B365-CCF1FED541D4}"/>
          </ac:spMkLst>
        </pc:spChg>
        <pc:spChg chg="add mod">
          <ac:chgData name="Saskia Barnden" userId="25b15a6f771d4d60" providerId="LiveId" clId="{ED4CCB51-50B3-4411-9191-87EF0A21A749}" dt="2024-10-16T14:12:07.807" v="14144"/>
          <ac:spMkLst>
            <pc:docMk/>
            <pc:sldMk cId="4026138260" sldId="1780"/>
            <ac:spMk id="3" creationId="{881CA36E-DBEC-4377-9923-34F91ADD8155}"/>
          </ac:spMkLst>
        </pc:spChg>
        <pc:spChg chg="mod">
          <ac:chgData name="Saskia Barnden" userId="25b15a6f771d4d60" providerId="LiveId" clId="{ED4CCB51-50B3-4411-9191-87EF0A21A749}" dt="2024-10-16T14:20:41.999" v="14381" actId="1076"/>
          <ac:spMkLst>
            <pc:docMk/>
            <pc:sldMk cId="4026138260" sldId="1780"/>
            <ac:spMk id="4" creationId="{D0E3D173-21A6-8441-E41A-B3F1CDA72853}"/>
          </ac:spMkLst>
        </pc:spChg>
        <pc:spChg chg="del">
          <ac:chgData name="Saskia Barnden" userId="25b15a6f771d4d60" providerId="LiveId" clId="{ED4CCB51-50B3-4411-9191-87EF0A21A749}" dt="2024-10-16T16:01:02.136" v="15124" actId="478"/>
          <ac:spMkLst>
            <pc:docMk/>
            <pc:sldMk cId="4026138260" sldId="1780"/>
            <ac:spMk id="5" creationId="{6A752C14-51F9-53A3-9A8E-FA02450DB692}"/>
          </ac:spMkLst>
        </pc:spChg>
        <pc:spChg chg="del mod">
          <ac:chgData name="Saskia Barnden" userId="25b15a6f771d4d60" providerId="LiveId" clId="{ED4CCB51-50B3-4411-9191-87EF0A21A749}" dt="2024-10-16T14:19:30.995" v="14370" actId="478"/>
          <ac:spMkLst>
            <pc:docMk/>
            <pc:sldMk cId="4026138260" sldId="1780"/>
            <ac:spMk id="6" creationId="{34C9C46E-B31B-24F1-65A4-D4A5621A699B}"/>
          </ac:spMkLst>
        </pc:spChg>
        <pc:spChg chg="del mod">
          <ac:chgData name="Saskia Barnden" userId="25b15a6f771d4d60" providerId="LiveId" clId="{ED4CCB51-50B3-4411-9191-87EF0A21A749}" dt="2024-10-16T14:19:30.995" v="14370" actId="478"/>
          <ac:spMkLst>
            <pc:docMk/>
            <pc:sldMk cId="4026138260" sldId="1780"/>
            <ac:spMk id="7" creationId="{94CAA8B8-F7D9-7F40-5D7C-F6AA9C80EC92}"/>
          </ac:spMkLst>
        </pc:spChg>
        <pc:spChg chg="add mod">
          <ac:chgData name="Saskia Barnden" userId="25b15a6f771d4d60" providerId="LiveId" clId="{ED4CCB51-50B3-4411-9191-87EF0A21A749}" dt="2024-10-16T14:12:07.807" v="14144"/>
          <ac:spMkLst>
            <pc:docMk/>
            <pc:sldMk cId="4026138260" sldId="1780"/>
            <ac:spMk id="8" creationId="{AECAFC4A-D686-566A-3914-85F201DB07F5}"/>
          </ac:spMkLst>
        </pc:spChg>
        <pc:spChg chg="mod">
          <ac:chgData name="Saskia Barnden" userId="25b15a6f771d4d60" providerId="LiveId" clId="{ED4CCB51-50B3-4411-9191-87EF0A21A749}" dt="2024-10-16T14:21:50.906" v="14399" actId="14100"/>
          <ac:spMkLst>
            <pc:docMk/>
            <pc:sldMk cId="4026138260" sldId="1780"/>
            <ac:spMk id="9" creationId="{2BAA58C5-D8F0-A852-DB51-E2B92172C34A}"/>
          </ac:spMkLst>
        </pc:spChg>
        <pc:spChg chg="del mod">
          <ac:chgData name="Saskia Barnden" userId="25b15a6f771d4d60" providerId="LiveId" clId="{ED4CCB51-50B3-4411-9191-87EF0A21A749}" dt="2024-10-16T14:22:38.588" v="14409" actId="478"/>
          <ac:spMkLst>
            <pc:docMk/>
            <pc:sldMk cId="4026138260" sldId="1780"/>
            <ac:spMk id="10" creationId="{73B99A84-65D1-2279-BB83-275ACF3DF489}"/>
          </ac:spMkLst>
        </pc:spChg>
        <pc:spChg chg="add mod">
          <ac:chgData name="Saskia Barnden" userId="25b15a6f771d4d60" providerId="LiveId" clId="{ED4CCB51-50B3-4411-9191-87EF0A21A749}" dt="2024-10-16T14:12:07.807" v="14144"/>
          <ac:spMkLst>
            <pc:docMk/>
            <pc:sldMk cId="4026138260" sldId="1780"/>
            <ac:spMk id="11" creationId="{17F6865F-A3BD-03FB-3723-ABE69F847623}"/>
          </ac:spMkLst>
        </pc:spChg>
        <pc:spChg chg="add mod">
          <ac:chgData name="Saskia Barnden" userId="25b15a6f771d4d60" providerId="LiveId" clId="{ED4CCB51-50B3-4411-9191-87EF0A21A749}" dt="2024-10-16T14:12:07.807" v="14144"/>
          <ac:spMkLst>
            <pc:docMk/>
            <pc:sldMk cId="4026138260" sldId="1780"/>
            <ac:spMk id="12" creationId="{45198A6B-6667-1313-1AF5-7F373DB2E0AA}"/>
          </ac:spMkLst>
        </pc:spChg>
        <pc:spChg chg="add mod">
          <ac:chgData name="Saskia Barnden" userId="25b15a6f771d4d60" providerId="LiveId" clId="{ED4CCB51-50B3-4411-9191-87EF0A21A749}" dt="2024-10-16T14:12:07.807" v="14144"/>
          <ac:spMkLst>
            <pc:docMk/>
            <pc:sldMk cId="4026138260" sldId="1780"/>
            <ac:spMk id="13" creationId="{727D89C0-DA4F-6398-96A8-2921B319EBE5}"/>
          </ac:spMkLst>
        </pc:spChg>
        <pc:spChg chg="add mod">
          <ac:chgData name="Saskia Barnden" userId="25b15a6f771d4d60" providerId="LiveId" clId="{ED4CCB51-50B3-4411-9191-87EF0A21A749}" dt="2024-10-16T14:12:07.807" v="14144"/>
          <ac:spMkLst>
            <pc:docMk/>
            <pc:sldMk cId="4026138260" sldId="1780"/>
            <ac:spMk id="14" creationId="{0750C628-0B50-E526-AE56-5FC37835ED9F}"/>
          </ac:spMkLst>
        </pc:spChg>
        <pc:spChg chg="add mod">
          <ac:chgData name="Saskia Barnden" userId="25b15a6f771d4d60" providerId="LiveId" clId="{ED4CCB51-50B3-4411-9191-87EF0A21A749}" dt="2024-10-16T14:12:07.807" v="14144"/>
          <ac:spMkLst>
            <pc:docMk/>
            <pc:sldMk cId="4026138260" sldId="1780"/>
            <ac:spMk id="15" creationId="{173D4CA7-C080-5A09-80EB-88F86332C330}"/>
          </ac:spMkLst>
        </pc:spChg>
        <pc:spChg chg="add mod">
          <ac:chgData name="Saskia Barnden" userId="25b15a6f771d4d60" providerId="LiveId" clId="{ED4CCB51-50B3-4411-9191-87EF0A21A749}" dt="2024-10-17T10:11:09.845" v="16579" actId="207"/>
          <ac:spMkLst>
            <pc:docMk/>
            <pc:sldMk cId="4026138260" sldId="1780"/>
            <ac:spMk id="16" creationId="{C36A0345-572E-5C02-B01A-035702B3CE7C}"/>
          </ac:spMkLst>
        </pc:spChg>
        <pc:spChg chg="del mod">
          <ac:chgData name="Saskia Barnden" userId="25b15a6f771d4d60" providerId="LiveId" clId="{ED4CCB51-50B3-4411-9191-87EF0A21A749}" dt="2024-10-16T14:19:30.995" v="14370" actId="478"/>
          <ac:spMkLst>
            <pc:docMk/>
            <pc:sldMk cId="4026138260" sldId="1780"/>
            <ac:spMk id="17" creationId="{295697BF-534B-A506-5E1E-E9E85E598911}"/>
          </ac:spMkLst>
        </pc:spChg>
        <pc:spChg chg="del mod">
          <ac:chgData name="Saskia Barnden" userId="25b15a6f771d4d60" providerId="LiveId" clId="{ED4CCB51-50B3-4411-9191-87EF0A21A749}" dt="2024-10-16T14:19:30.995" v="14370" actId="478"/>
          <ac:spMkLst>
            <pc:docMk/>
            <pc:sldMk cId="4026138260" sldId="1780"/>
            <ac:spMk id="18" creationId="{E7557E5D-2672-57EC-F8D3-067BF46C730D}"/>
          </ac:spMkLst>
        </pc:spChg>
        <pc:spChg chg="del mod">
          <ac:chgData name="Saskia Barnden" userId="25b15a6f771d4d60" providerId="LiveId" clId="{ED4CCB51-50B3-4411-9191-87EF0A21A749}" dt="2024-10-16T14:19:48.861" v="14373" actId="478"/>
          <ac:spMkLst>
            <pc:docMk/>
            <pc:sldMk cId="4026138260" sldId="1780"/>
            <ac:spMk id="19" creationId="{BA444880-5DE0-12F2-1B29-5F09C6FB5E37}"/>
          </ac:spMkLst>
        </pc:spChg>
        <pc:spChg chg="add del mod">
          <ac:chgData name="Saskia Barnden" userId="25b15a6f771d4d60" providerId="LiveId" clId="{ED4CCB51-50B3-4411-9191-87EF0A21A749}" dt="2024-10-16T14:21:34.326" v="14395" actId="1076"/>
          <ac:spMkLst>
            <pc:docMk/>
            <pc:sldMk cId="4026138260" sldId="1780"/>
            <ac:spMk id="20" creationId="{D56DBF1D-A498-4ACD-62FB-EA0EC7DC930A}"/>
          </ac:spMkLst>
        </pc:spChg>
        <pc:spChg chg="add del mod">
          <ac:chgData name="Saskia Barnden" userId="25b15a6f771d4d60" providerId="LiveId" clId="{ED4CCB51-50B3-4411-9191-87EF0A21A749}" dt="2024-10-23T17:46:07.539" v="38596" actId="20577"/>
          <ac:spMkLst>
            <pc:docMk/>
            <pc:sldMk cId="4026138260" sldId="1780"/>
            <ac:spMk id="21" creationId="{BE040AEA-0D1C-E24A-9C06-64D00C8C343E}"/>
          </ac:spMkLst>
        </pc:spChg>
        <pc:spChg chg="add mod">
          <ac:chgData name="Saskia Barnden" userId="25b15a6f771d4d60" providerId="LiveId" clId="{ED4CCB51-50B3-4411-9191-87EF0A21A749}" dt="2024-10-17T10:11:40.503" v="16580" actId="207"/>
          <ac:spMkLst>
            <pc:docMk/>
            <pc:sldMk cId="4026138260" sldId="1780"/>
            <ac:spMk id="22" creationId="{1ACBF5BF-5709-4A10-53DE-3BED1D802A34}"/>
          </ac:spMkLst>
        </pc:spChg>
        <pc:spChg chg="add mod">
          <ac:chgData name="Saskia Barnden" userId="25b15a6f771d4d60" providerId="LiveId" clId="{ED4CCB51-50B3-4411-9191-87EF0A21A749}" dt="2024-10-17T10:10:07.842" v="16574" actId="207"/>
          <ac:spMkLst>
            <pc:docMk/>
            <pc:sldMk cId="4026138260" sldId="1780"/>
            <ac:spMk id="23" creationId="{FD37E9FD-8253-97D6-69FD-446E346AE56E}"/>
          </ac:spMkLst>
        </pc:spChg>
        <pc:spChg chg="add mod">
          <ac:chgData name="Saskia Barnden" userId="25b15a6f771d4d60" providerId="LiveId" clId="{ED4CCB51-50B3-4411-9191-87EF0A21A749}" dt="2024-10-16T14:21:43.644" v="14397" actId="14100"/>
          <ac:spMkLst>
            <pc:docMk/>
            <pc:sldMk cId="4026138260" sldId="1780"/>
            <ac:spMk id="24" creationId="{6F0C0799-D844-FA93-B563-57EF9661819D}"/>
          </ac:spMkLst>
        </pc:spChg>
        <pc:spChg chg="add mod">
          <ac:chgData name="Saskia Barnden" userId="25b15a6f771d4d60" providerId="LiveId" clId="{ED4CCB51-50B3-4411-9191-87EF0A21A749}" dt="2024-10-16T14:22:29.299" v="14407" actId="1076"/>
          <ac:spMkLst>
            <pc:docMk/>
            <pc:sldMk cId="4026138260" sldId="1780"/>
            <ac:spMk id="25" creationId="{4FF25A3B-A30F-D5E8-4A91-21D2313495DC}"/>
          </ac:spMkLst>
        </pc:spChg>
        <pc:spChg chg="add mod">
          <ac:chgData name="Saskia Barnden" userId="25b15a6f771d4d60" providerId="LiveId" clId="{ED4CCB51-50B3-4411-9191-87EF0A21A749}" dt="2024-10-17T10:10:33.427" v="16577" actId="207"/>
          <ac:spMkLst>
            <pc:docMk/>
            <pc:sldMk cId="4026138260" sldId="1780"/>
            <ac:spMk id="26" creationId="{6C273074-303E-E915-93A7-7F59B0BD7FC6}"/>
          </ac:spMkLst>
        </pc:spChg>
        <pc:spChg chg="add mod">
          <ac:chgData name="Saskia Barnden" userId="25b15a6f771d4d60" providerId="LiveId" clId="{ED4CCB51-50B3-4411-9191-87EF0A21A749}" dt="2024-10-17T10:11:40.503" v="16580" actId="207"/>
          <ac:spMkLst>
            <pc:docMk/>
            <pc:sldMk cId="4026138260" sldId="1780"/>
            <ac:spMk id="27" creationId="{838573AF-DA6C-7390-3357-1D3A58FF28EB}"/>
          </ac:spMkLst>
        </pc:spChg>
        <pc:spChg chg="add del mod">
          <ac:chgData name="Saskia Barnden" userId="25b15a6f771d4d60" providerId="LiveId" clId="{ED4CCB51-50B3-4411-9191-87EF0A21A749}" dt="2024-10-16T14:19:37.313" v="14371" actId="478"/>
          <ac:spMkLst>
            <pc:docMk/>
            <pc:sldMk cId="4026138260" sldId="1780"/>
            <ac:spMk id="28" creationId="{5FAE50BC-E015-8EFE-DCA2-4EC45424D852}"/>
          </ac:spMkLst>
        </pc:spChg>
        <pc:spChg chg="add mod">
          <ac:chgData name="Saskia Barnden" userId="25b15a6f771d4d60" providerId="LiveId" clId="{ED4CCB51-50B3-4411-9191-87EF0A21A749}" dt="2024-10-16T14:18:30.939" v="14362" actId="571"/>
          <ac:spMkLst>
            <pc:docMk/>
            <pc:sldMk cId="4026138260" sldId="1780"/>
            <ac:spMk id="29" creationId="{BF2F2133-BF3D-6427-EFA8-58F5214ED2C0}"/>
          </ac:spMkLst>
        </pc:spChg>
        <pc:spChg chg="add mod">
          <ac:chgData name="Saskia Barnden" userId="25b15a6f771d4d60" providerId="LiveId" clId="{ED4CCB51-50B3-4411-9191-87EF0A21A749}" dt="2024-10-16T14:18:30.939" v="14362" actId="571"/>
          <ac:spMkLst>
            <pc:docMk/>
            <pc:sldMk cId="4026138260" sldId="1780"/>
            <ac:spMk id="30" creationId="{0437E1C3-70DD-DAF7-3D84-2E49D1D653D5}"/>
          </ac:spMkLst>
        </pc:spChg>
        <pc:spChg chg="add mod">
          <ac:chgData name="Saskia Barnden" userId="25b15a6f771d4d60" providerId="LiveId" clId="{ED4CCB51-50B3-4411-9191-87EF0A21A749}" dt="2024-10-16T14:18:40.623" v="14364" actId="571"/>
          <ac:spMkLst>
            <pc:docMk/>
            <pc:sldMk cId="4026138260" sldId="1780"/>
            <ac:spMk id="31" creationId="{A28BB85A-960B-D811-3756-9BD092116948}"/>
          </ac:spMkLst>
        </pc:spChg>
        <pc:spChg chg="add mod">
          <ac:chgData name="Saskia Barnden" userId="25b15a6f771d4d60" providerId="LiveId" clId="{ED4CCB51-50B3-4411-9191-87EF0A21A749}" dt="2024-10-16T14:18:40.623" v="14364" actId="571"/>
          <ac:spMkLst>
            <pc:docMk/>
            <pc:sldMk cId="4026138260" sldId="1780"/>
            <ac:spMk id="32" creationId="{6CB366AE-BF87-3367-119A-05B31052C818}"/>
          </ac:spMkLst>
        </pc:spChg>
        <pc:spChg chg="add mod">
          <ac:chgData name="Saskia Barnden" userId="25b15a6f771d4d60" providerId="LiveId" clId="{ED4CCB51-50B3-4411-9191-87EF0A21A749}" dt="2024-10-17T10:10:17.458" v="16575" actId="207"/>
          <ac:spMkLst>
            <pc:docMk/>
            <pc:sldMk cId="4026138260" sldId="1780"/>
            <ac:spMk id="33" creationId="{8F88FE25-2CC3-34B1-EA90-2C237C8F8592}"/>
          </ac:spMkLst>
        </pc:spChg>
        <pc:spChg chg="add mod">
          <ac:chgData name="Saskia Barnden" userId="25b15a6f771d4d60" providerId="LiveId" clId="{ED4CCB51-50B3-4411-9191-87EF0A21A749}" dt="2024-10-17T10:14:34.591" v="16582" actId="207"/>
          <ac:spMkLst>
            <pc:docMk/>
            <pc:sldMk cId="4026138260" sldId="1780"/>
            <ac:spMk id="34" creationId="{A910A847-918D-679D-00B6-6CC2BC7CEA3F}"/>
          </ac:spMkLst>
        </pc:spChg>
        <pc:spChg chg="add del mod">
          <ac:chgData name="Saskia Barnden" userId="25b15a6f771d4d60" providerId="LiveId" clId="{ED4CCB51-50B3-4411-9191-87EF0A21A749}" dt="2024-10-16T15:39:24.912" v="14679" actId="478"/>
          <ac:spMkLst>
            <pc:docMk/>
            <pc:sldMk cId="4026138260" sldId="1780"/>
            <ac:spMk id="35" creationId="{A3384DE8-0F6B-A881-4C2D-8F3F661D37DA}"/>
          </ac:spMkLst>
        </pc:spChg>
        <pc:spChg chg="add del mod">
          <ac:chgData name="Saskia Barnden" userId="25b15a6f771d4d60" providerId="LiveId" clId="{ED4CCB51-50B3-4411-9191-87EF0A21A749}" dt="2024-10-16T15:39:19.159" v="14678" actId="478"/>
          <ac:spMkLst>
            <pc:docMk/>
            <pc:sldMk cId="4026138260" sldId="1780"/>
            <ac:spMk id="36" creationId="{26BAC4EF-A996-09D9-C932-A1AB481583CF}"/>
          </ac:spMkLst>
        </pc:spChg>
        <pc:spChg chg="add mod">
          <ac:chgData name="Saskia Barnden" userId="25b15a6f771d4d60" providerId="LiveId" clId="{ED4CCB51-50B3-4411-9191-87EF0A21A749}" dt="2024-10-17T10:10:38.027" v="16578" actId="207"/>
          <ac:spMkLst>
            <pc:docMk/>
            <pc:sldMk cId="4026138260" sldId="1780"/>
            <ac:spMk id="37" creationId="{E00D879A-F9DB-BA3E-BDE9-C55A6FBBB5E5}"/>
          </ac:spMkLst>
        </pc:spChg>
        <pc:spChg chg="add mod">
          <ac:chgData name="Saskia Barnden" userId="25b15a6f771d4d60" providerId="LiveId" clId="{ED4CCB51-50B3-4411-9191-87EF0A21A749}" dt="2024-10-17T10:11:40.503" v="16580" actId="207"/>
          <ac:spMkLst>
            <pc:docMk/>
            <pc:sldMk cId="4026138260" sldId="1780"/>
            <ac:spMk id="38" creationId="{1C6D2A18-B4BF-8596-A647-EE305E956ACE}"/>
          </ac:spMkLst>
        </pc:spChg>
        <pc:spChg chg="add mod">
          <ac:chgData name="Saskia Barnden" userId="25b15a6f771d4d60" providerId="LiveId" clId="{ED4CCB51-50B3-4411-9191-87EF0A21A749}" dt="2024-10-17T10:10:27.062" v="16576" actId="207"/>
          <ac:spMkLst>
            <pc:docMk/>
            <pc:sldMk cId="4026138260" sldId="1780"/>
            <ac:spMk id="39" creationId="{69E6E81B-C145-78FB-0B1D-A7BA140359DC}"/>
          </ac:spMkLst>
        </pc:spChg>
        <pc:spChg chg="add mod">
          <ac:chgData name="Saskia Barnden" userId="25b15a6f771d4d60" providerId="LiveId" clId="{ED4CCB51-50B3-4411-9191-87EF0A21A749}" dt="2024-10-16T14:22:35.234" v="14408" actId="571"/>
          <ac:spMkLst>
            <pc:docMk/>
            <pc:sldMk cId="4026138260" sldId="1780"/>
            <ac:spMk id="40" creationId="{24B40AC6-9972-8D0F-11D8-2BAB2674CFCE}"/>
          </ac:spMkLst>
        </pc:spChg>
        <pc:spChg chg="mod">
          <ac:chgData name="Saskia Barnden" userId="25b15a6f771d4d60" providerId="LiveId" clId="{ED4CCB51-50B3-4411-9191-87EF0A21A749}" dt="2024-10-16T14:19:24.537" v="14369" actId="1076"/>
          <ac:spMkLst>
            <pc:docMk/>
            <pc:sldMk cId="4026138260" sldId="1780"/>
            <ac:spMk id="18434" creationId="{0CF2EF5A-73E8-1FEF-94E4-428D2442FA6D}"/>
          </ac:spMkLst>
        </pc:spChg>
      </pc:sldChg>
      <pc:sldChg chg="add">
        <pc:chgData name="Saskia Barnden" userId="25b15a6f771d4d60" providerId="LiveId" clId="{ED4CCB51-50B3-4411-9191-87EF0A21A749}" dt="2024-10-24T09:59:30.776" v="40194"/>
        <pc:sldMkLst>
          <pc:docMk/>
          <pc:sldMk cId="4167590410" sldId="1780"/>
        </pc:sldMkLst>
      </pc:sldChg>
      <pc:sldChg chg="addSp delSp modSp add mod">
        <pc:chgData name="Saskia Barnden" userId="25b15a6f771d4d60" providerId="LiveId" clId="{ED4CCB51-50B3-4411-9191-87EF0A21A749}" dt="2024-10-24T13:57:32.482" v="44739" actId="1076"/>
        <pc:sldMkLst>
          <pc:docMk/>
          <pc:sldMk cId="2678347659" sldId="1781"/>
        </pc:sldMkLst>
        <pc:spChg chg="add mod">
          <ac:chgData name="Saskia Barnden" userId="25b15a6f771d4d60" providerId="LiveId" clId="{ED4CCB51-50B3-4411-9191-87EF0A21A749}" dt="2024-10-22T17:14:43.539" v="28533" actId="1076"/>
          <ac:spMkLst>
            <pc:docMk/>
            <pc:sldMk cId="2678347659" sldId="1781"/>
            <ac:spMk id="2" creationId="{AE173CCE-5C38-43EB-7C13-F8A1A2332A68}"/>
          </ac:spMkLst>
        </pc:spChg>
        <pc:spChg chg="add mod">
          <ac:chgData name="Saskia Barnden" userId="25b15a6f771d4d60" providerId="LiveId" clId="{ED4CCB51-50B3-4411-9191-87EF0A21A749}" dt="2024-10-24T10:39:30.162" v="40340" actId="1076"/>
          <ac:spMkLst>
            <pc:docMk/>
            <pc:sldMk cId="2678347659" sldId="1781"/>
            <ac:spMk id="3" creationId="{7C6D9B47-F74C-B1F8-75BE-C6C779BE487B}"/>
          </ac:spMkLst>
        </pc:spChg>
        <pc:spChg chg="mod">
          <ac:chgData name="Saskia Barnden" userId="25b15a6f771d4d60" providerId="LiveId" clId="{ED4CCB51-50B3-4411-9191-87EF0A21A749}" dt="2024-10-18T08:45:01.164" v="20204" actId="1076"/>
          <ac:spMkLst>
            <pc:docMk/>
            <pc:sldMk cId="2678347659" sldId="1781"/>
            <ac:spMk id="4" creationId="{53A56949-D91D-0020-06D3-4AE8EE1E4CC9}"/>
          </ac:spMkLst>
        </pc:spChg>
        <pc:spChg chg="add mod">
          <ac:chgData name="Saskia Barnden" userId="25b15a6f771d4d60" providerId="LiveId" clId="{ED4CCB51-50B3-4411-9191-87EF0A21A749}" dt="2024-10-18T08:44:59.910" v="20201" actId="14100"/>
          <ac:spMkLst>
            <pc:docMk/>
            <pc:sldMk cId="2678347659" sldId="1781"/>
            <ac:spMk id="5" creationId="{000B8D67-A9AF-4AD3-3629-4BDB308C79C9}"/>
          </ac:spMkLst>
        </pc:spChg>
        <pc:spChg chg="add del mod">
          <ac:chgData name="Saskia Barnden" userId="25b15a6f771d4d60" providerId="LiveId" clId="{ED4CCB51-50B3-4411-9191-87EF0A21A749}" dt="2024-10-22T17:16:10.831" v="28542" actId="478"/>
          <ac:spMkLst>
            <pc:docMk/>
            <pc:sldMk cId="2678347659" sldId="1781"/>
            <ac:spMk id="5" creationId="{1B2CEC19-84CB-DF31-C133-8311F4D31397}"/>
          </ac:spMkLst>
        </pc:spChg>
        <pc:spChg chg="add mod">
          <ac:chgData name="Saskia Barnden" userId="25b15a6f771d4d60" providerId="LiveId" clId="{ED4CCB51-50B3-4411-9191-87EF0A21A749}" dt="2024-10-24T10:34:29.042" v="40254" actId="14100"/>
          <ac:spMkLst>
            <pc:docMk/>
            <pc:sldMk cId="2678347659" sldId="1781"/>
            <ac:spMk id="5" creationId="{332ED9FF-E3B8-059C-D55A-A15DB0E1D8D0}"/>
          </ac:spMkLst>
        </pc:spChg>
        <pc:spChg chg="del">
          <ac:chgData name="Saskia Barnden" userId="25b15a6f771d4d60" providerId="LiveId" clId="{ED4CCB51-50B3-4411-9191-87EF0A21A749}" dt="2024-10-16T16:00:55.125" v="15123" actId="478"/>
          <ac:spMkLst>
            <pc:docMk/>
            <pc:sldMk cId="2678347659" sldId="1781"/>
            <ac:spMk id="5" creationId="{DF438C22-D880-2D3C-F2E1-2475BC48D056}"/>
          </ac:spMkLst>
        </pc:spChg>
        <pc:spChg chg="add mod">
          <ac:chgData name="Saskia Barnden" userId="25b15a6f771d4d60" providerId="LiveId" clId="{ED4CCB51-50B3-4411-9191-87EF0A21A749}" dt="2024-10-24T10:33:40.128" v="40248" actId="20578"/>
          <ac:spMkLst>
            <pc:docMk/>
            <pc:sldMk cId="2678347659" sldId="1781"/>
            <ac:spMk id="6" creationId="{36134977-D34C-CFE9-07EA-C60E039E45CB}"/>
          </ac:spMkLst>
        </pc:spChg>
        <pc:spChg chg="add mod">
          <ac:chgData name="Saskia Barnden" userId="25b15a6f771d4d60" providerId="LiveId" clId="{ED4CCB51-50B3-4411-9191-87EF0A21A749}" dt="2024-10-24T10:33:46.336" v="40249" actId="1076"/>
          <ac:spMkLst>
            <pc:docMk/>
            <pc:sldMk cId="2678347659" sldId="1781"/>
            <ac:spMk id="7" creationId="{6E7E0F0D-BAD9-8359-AD68-C92A68064274}"/>
          </ac:spMkLst>
        </pc:spChg>
        <pc:spChg chg="add mod">
          <ac:chgData name="Saskia Barnden" userId="25b15a6f771d4d60" providerId="LiveId" clId="{ED4CCB51-50B3-4411-9191-87EF0A21A749}" dt="2024-10-24T10:37:50.236" v="40323" actId="14100"/>
          <ac:spMkLst>
            <pc:docMk/>
            <pc:sldMk cId="2678347659" sldId="1781"/>
            <ac:spMk id="8" creationId="{27BC6E62-6AAE-889B-D260-E1952C78E416}"/>
          </ac:spMkLst>
        </pc:spChg>
        <pc:spChg chg="mod">
          <ac:chgData name="Saskia Barnden" userId="25b15a6f771d4d60" providerId="LiveId" clId="{ED4CCB51-50B3-4411-9191-87EF0A21A749}" dt="2024-10-24T10:39:41.568" v="40342" actId="14100"/>
          <ac:spMkLst>
            <pc:docMk/>
            <pc:sldMk cId="2678347659" sldId="1781"/>
            <ac:spMk id="9" creationId="{A7720321-03D2-E9B6-E452-7F9A9E954D0F}"/>
          </ac:spMkLst>
        </pc:spChg>
        <pc:spChg chg="add mod">
          <ac:chgData name="Saskia Barnden" userId="25b15a6f771d4d60" providerId="LiveId" clId="{ED4CCB51-50B3-4411-9191-87EF0A21A749}" dt="2024-10-24T10:39:53.406" v="40345" actId="14100"/>
          <ac:spMkLst>
            <pc:docMk/>
            <pc:sldMk cId="2678347659" sldId="1781"/>
            <ac:spMk id="10" creationId="{A396B83F-C12F-A50E-FD94-4E29A54A7538}"/>
          </ac:spMkLst>
        </pc:spChg>
        <pc:spChg chg="add mod">
          <ac:chgData name="Saskia Barnden" userId="25b15a6f771d4d60" providerId="LiveId" clId="{ED4CCB51-50B3-4411-9191-87EF0A21A749}" dt="2024-10-24T10:38:00.567" v="40324" actId="1076"/>
          <ac:spMkLst>
            <pc:docMk/>
            <pc:sldMk cId="2678347659" sldId="1781"/>
            <ac:spMk id="11" creationId="{D17D7AD7-74C9-4F11-1E12-D1C919FC9FA3}"/>
          </ac:spMkLst>
        </pc:spChg>
        <pc:spChg chg="add mod">
          <ac:chgData name="Saskia Barnden" userId="25b15a6f771d4d60" providerId="LiveId" clId="{ED4CCB51-50B3-4411-9191-87EF0A21A749}" dt="2024-10-24T10:38:35.936" v="40331" actId="571"/>
          <ac:spMkLst>
            <pc:docMk/>
            <pc:sldMk cId="2678347659" sldId="1781"/>
            <ac:spMk id="12" creationId="{D24EB9AF-1023-6CC7-BB27-842C3B3DD3D6}"/>
          </ac:spMkLst>
        </pc:spChg>
        <pc:spChg chg="add mod">
          <ac:chgData name="Saskia Barnden" userId="25b15a6f771d4d60" providerId="LiveId" clId="{ED4CCB51-50B3-4411-9191-87EF0A21A749}" dt="2024-10-24T13:57:32.482" v="44739" actId="1076"/>
          <ac:spMkLst>
            <pc:docMk/>
            <pc:sldMk cId="2678347659" sldId="1781"/>
            <ac:spMk id="13" creationId="{342DDD35-3976-0AE3-9942-71A3F27F23D2}"/>
          </ac:spMkLst>
        </pc:spChg>
        <pc:spChg chg="mod">
          <ac:chgData name="Saskia Barnden" userId="25b15a6f771d4d60" providerId="LiveId" clId="{ED4CCB51-50B3-4411-9191-87EF0A21A749}" dt="2024-10-24T10:31:20.510" v="40221" actId="14100"/>
          <ac:spMkLst>
            <pc:docMk/>
            <pc:sldMk cId="2678347659" sldId="1781"/>
            <ac:spMk id="16" creationId="{CD9EF9E6-674B-C6B4-4342-CAE5DFBAFB40}"/>
          </ac:spMkLst>
        </pc:spChg>
        <pc:spChg chg="mod">
          <ac:chgData name="Saskia Barnden" userId="25b15a6f771d4d60" providerId="LiveId" clId="{ED4CCB51-50B3-4411-9191-87EF0A21A749}" dt="2024-10-18T08:45:01.164" v="20204" actId="1076"/>
          <ac:spMkLst>
            <pc:docMk/>
            <pc:sldMk cId="2678347659" sldId="1781"/>
            <ac:spMk id="20" creationId="{C3E30377-D50F-3AD3-3A02-2794FF5F85A8}"/>
          </ac:spMkLst>
        </pc:spChg>
        <pc:spChg chg="mod">
          <ac:chgData name="Saskia Barnden" userId="25b15a6f771d4d60" providerId="LiveId" clId="{ED4CCB51-50B3-4411-9191-87EF0A21A749}" dt="2024-10-24T10:29:51.271" v="40216" actId="207"/>
          <ac:spMkLst>
            <pc:docMk/>
            <pc:sldMk cId="2678347659" sldId="1781"/>
            <ac:spMk id="21" creationId="{63CC3300-2BDA-1407-25EE-4956D4895C51}"/>
          </ac:spMkLst>
        </pc:spChg>
        <pc:spChg chg="mod">
          <ac:chgData name="Saskia Barnden" userId="25b15a6f771d4d60" providerId="LiveId" clId="{ED4CCB51-50B3-4411-9191-87EF0A21A749}" dt="2024-10-24T10:40:46.103" v="40351" actId="14100"/>
          <ac:spMkLst>
            <pc:docMk/>
            <pc:sldMk cId="2678347659" sldId="1781"/>
            <ac:spMk id="22" creationId="{D67DC9AF-855A-BCC3-AFFA-21CA8F66AC42}"/>
          </ac:spMkLst>
        </pc:spChg>
        <pc:spChg chg="mod">
          <ac:chgData name="Saskia Barnden" userId="25b15a6f771d4d60" providerId="LiveId" clId="{ED4CCB51-50B3-4411-9191-87EF0A21A749}" dt="2024-10-24T10:40:54.689" v="40352" actId="1076"/>
          <ac:spMkLst>
            <pc:docMk/>
            <pc:sldMk cId="2678347659" sldId="1781"/>
            <ac:spMk id="23" creationId="{09CCF50D-55A1-7372-C45E-1C4784CCEC0F}"/>
          </ac:spMkLst>
        </pc:spChg>
        <pc:spChg chg="mod">
          <ac:chgData name="Saskia Barnden" userId="25b15a6f771d4d60" providerId="LiveId" clId="{ED4CCB51-50B3-4411-9191-87EF0A21A749}" dt="2024-10-22T17:16:56.126" v="28545" actId="14100"/>
          <ac:spMkLst>
            <pc:docMk/>
            <pc:sldMk cId="2678347659" sldId="1781"/>
            <ac:spMk id="24" creationId="{353DC2E1-2079-C286-0D08-DA7B041A4F04}"/>
          </ac:spMkLst>
        </pc:spChg>
        <pc:spChg chg="mod">
          <ac:chgData name="Saskia Barnden" userId="25b15a6f771d4d60" providerId="LiveId" clId="{ED4CCB51-50B3-4411-9191-87EF0A21A749}" dt="2024-10-22T17:16:19.547" v="28543" actId="1076"/>
          <ac:spMkLst>
            <pc:docMk/>
            <pc:sldMk cId="2678347659" sldId="1781"/>
            <ac:spMk id="25" creationId="{C6AA96E2-70AD-D3DA-08BF-2C47B63D8675}"/>
          </ac:spMkLst>
        </pc:spChg>
        <pc:spChg chg="mod">
          <ac:chgData name="Saskia Barnden" userId="25b15a6f771d4d60" providerId="LiveId" clId="{ED4CCB51-50B3-4411-9191-87EF0A21A749}" dt="2024-10-17T10:25:08.249" v="16628" actId="207"/>
          <ac:spMkLst>
            <pc:docMk/>
            <pc:sldMk cId="2678347659" sldId="1781"/>
            <ac:spMk id="26" creationId="{73E794D4-0CD7-F033-62EA-D4D3C9CDB976}"/>
          </ac:spMkLst>
        </pc:spChg>
        <pc:spChg chg="del mod">
          <ac:chgData name="Saskia Barnden" userId="25b15a6f771d4d60" providerId="LiveId" clId="{ED4CCB51-50B3-4411-9191-87EF0A21A749}" dt="2024-10-17T10:22:17.222" v="16606" actId="478"/>
          <ac:spMkLst>
            <pc:docMk/>
            <pc:sldMk cId="2678347659" sldId="1781"/>
            <ac:spMk id="27" creationId="{4992029E-0591-AD5F-140D-C0F5AEE67FB5}"/>
          </ac:spMkLst>
        </pc:spChg>
        <pc:spChg chg="mod ord">
          <ac:chgData name="Saskia Barnden" userId="25b15a6f771d4d60" providerId="LiveId" clId="{ED4CCB51-50B3-4411-9191-87EF0A21A749}" dt="2024-10-24T09:55:35.506" v="40106" actId="207"/>
          <ac:spMkLst>
            <pc:docMk/>
            <pc:sldMk cId="2678347659" sldId="1781"/>
            <ac:spMk id="33" creationId="{73E2E8D5-9A84-50D3-4418-BD8DE357F914}"/>
          </ac:spMkLst>
        </pc:spChg>
        <pc:spChg chg="mod ord">
          <ac:chgData name="Saskia Barnden" userId="25b15a6f771d4d60" providerId="LiveId" clId="{ED4CCB51-50B3-4411-9191-87EF0A21A749}" dt="2024-10-24T10:41:19.035" v="40354" actId="14100"/>
          <ac:spMkLst>
            <pc:docMk/>
            <pc:sldMk cId="2678347659" sldId="1781"/>
            <ac:spMk id="34" creationId="{6916735D-6B27-772B-6A72-058E059B1255}"/>
          </ac:spMkLst>
        </pc:spChg>
        <pc:spChg chg="mod">
          <ac:chgData name="Saskia Barnden" userId="25b15a6f771d4d60" providerId="LiveId" clId="{ED4CCB51-50B3-4411-9191-87EF0A21A749}" dt="2024-10-24T10:41:13.476" v="40353" actId="1076"/>
          <ac:spMkLst>
            <pc:docMk/>
            <pc:sldMk cId="2678347659" sldId="1781"/>
            <ac:spMk id="37" creationId="{39F67960-FADA-0E42-AAE9-C14DAA18B55A}"/>
          </ac:spMkLst>
        </pc:spChg>
        <pc:spChg chg="del mod">
          <ac:chgData name="Saskia Barnden" userId="25b15a6f771d4d60" providerId="LiveId" clId="{ED4CCB51-50B3-4411-9191-87EF0A21A749}" dt="2024-10-17T10:22:27.171" v="16609" actId="478"/>
          <ac:spMkLst>
            <pc:docMk/>
            <pc:sldMk cId="2678347659" sldId="1781"/>
            <ac:spMk id="38" creationId="{DFAEAFDD-8DFA-3AF8-B366-576673328DAD}"/>
          </ac:spMkLst>
        </pc:spChg>
        <pc:spChg chg="mod ord">
          <ac:chgData name="Saskia Barnden" userId="25b15a6f771d4d60" providerId="LiveId" clId="{ED4CCB51-50B3-4411-9191-87EF0A21A749}" dt="2024-10-24T10:39:35.626" v="40341" actId="1076"/>
          <ac:spMkLst>
            <pc:docMk/>
            <pc:sldMk cId="2678347659" sldId="1781"/>
            <ac:spMk id="39" creationId="{938B25B0-4DE4-45B5-8EE1-1957AB289D5B}"/>
          </ac:spMkLst>
        </pc:spChg>
        <pc:spChg chg="mod">
          <ac:chgData name="Saskia Barnden" userId="25b15a6f771d4d60" providerId="LiveId" clId="{ED4CCB51-50B3-4411-9191-87EF0A21A749}" dt="2024-10-18T08:36:53.484" v="20116" actId="1076"/>
          <ac:spMkLst>
            <pc:docMk/>
            <pc:sldMk cId="2678347659" sldId="1781"/>
            <ac:spMk id="40" creationId="{CD67EA91-3FBE-665C-D650-E3610294A25C}"/>
          </ac:spMkLst>
        </pc:spChg>
        <pc:spChg chg="mod">
          <ac:chgData name="Saskia Barnden" userId="25b15a6f771d4d60" providerId="LiveId" clId="{ED4CCB51-50B3-4411-9191-87EF0A21A749}" dt="2024-10-24T10:45:12.653" v="40359" actId="1076"/>
          <ac:spMkLst>
            <pc:docMk/>
            <pc:sldMk cId="2678347659" sldId="1781"/>
            <ac:spMk id="18434" creationId="{52B7E950-19B5-C146-D991-D64EBAE9F26A}"/>
          </ac:spMkLst>
        </pc:spChg>
      </pc:sldChg>
      <pc:sldChg chg="addSp delSp modSp add mod">
        <pc:chgData name="Saskia Barnden" userId="25b15a6f771d4d60" providerId="LiveId" clId="{ED4CCB51-50B3-4411-9191-87EF0A21A749}" dt="2024-10-24T13:57:47.461" v="44740"/>
        <pc:sldMkLst>
          <pc:docMk/>
          <pc:sldMk cId="3422444867" sldId="1782"/>
        </pc:sldMkLst>
        <pc:spChg chg="add mod">
          <ac:chgData name="Saskia Barnden" userId="25b15a6f771d4d60" providerId="LiveId" clId="{ED4CCB51-50B3-4411-9191-87EF0A21A749}" dt="2024-10-22T17:17:36.654" v="28548" actId="14100"/>
          <ac:spMkLst>
            <pc:docMk/>
            <pc:sldMk cId="3422444867" sldId="1782"/>
            <ac:spMk id="2" creationId="{AE718E81-8068-E466-13B6-473F75E87213}"/>
          </ac:spMkLst>
        </pc:spChg>
        <pc:spChg chg="add mod">
          <ac:chgData name="Saskia Barnden" userId="25b15a6f771d4d60" providerId="LiveId" clId="{ED4CCB51-50B3-4411-9191-87EF0A21A749}" dt="2024-10-18T08:39:42.897" v="20147" actId="1076"/>
          <ac:spMkLst>
            <pc:docMk/>
            <pc:sldMk cId="3422444867" sldId="1782"/>
            <ac:spMk id="3" creationId="{79AC267C-9ED4-CC6D-1728-B8D256ECE381}"/>
          </ac:spMkLst>
        </pc:spChg>
        <pc:spChg chg="mod">
          <ac:chgData name="Saskia Barnden" userId="25b15a6f771d4d60" providerId="LiveId" clId="{ED4CCB51-50B3-4411-9191-87EF0A21A749}" dt="2024-10-18T08:38:47.787" v="20140" actId="1076"/>
          <ac:spMkLst>
            <pc:docMk/>
            <pc:sldMk cId="3422444867" sldId="1782"/>
            <ac:spMk id="4" creationId="{18710E84-17EA-120F-C963-AE0C63685CCE}"/>
          </ac:spMkLst>
        </pc:spChg>
        <pc:spChg chg="add mod">
          <ac:chgData name="Saskia Barnden" userId="25b15a6f771d4d60" providerId="LiveId" clId="{ED4CCB51-50B3-4411-9191-87EF0A21A749}" dt="2024-10-18T08:39:32.909" v="20145" actId="1076"/>
          <ac:spMkLst>
            <pc:docMk/>
            <pc:sldMk cId="3422444867" sldId="1782"/>
            <ac:spMk id="5" creationId="{78AF7601-7964-0908-70CE-902B907EB80C}"/>
          </ac:spMkLst>
        </pc:spChg>
        <pc:spChg chg="add del mod">
          <ac:chgData name="Saskia Barnden" userId="25b15a6f771d4d60" providerId="LiveId" clId="{ED4CCB51-50B3-4411-9191-87EF0A21A749}" dt="2024-10-16T16:23:52.409" v="15670"/>
          <ac:spMkLst>
            <pc:docMk/>
            <pc:sldMk cId="3422444867" sldId="1782"/>
            <ac:spMk id="5" creationId="{910A636C-B63C-3D3B-CBA4-DF1E5F8A4E20}"/>
          </ac:spMkLst>
        </pc:spChg>
        <pc:spChg chg="add mod">
          <ac:chgData name="Saskia Barnden" userId="25b15a6f771d4d60" providerId="LiveId" clId="{ED4CCB51-50B3-4411-9191-87EF0A21A749}" dt="2024-10-18T08:39:32.909" v="20145" actId="1076"/>
          <ac:spMkLst>
            <pc:docMk/>
            <pc:sldMk cId="3422444867" sldId="1782"/>
            <ac:spMk id="6" creationId="{F1EED630-4532-538A-0AC9-E3929EF18123}"/>
          </ac:spMkLst>
        </pc:spChg>
        <pc:spChg chg="add mod">
          <ac:chgData name="Saskia Barnden" userId="25b15a6f771d4d60" providerId="LiveId" clId="{ED4CCB51-50B3-4411-9191-87EF0A21A749}" dt="2024-10-24T10:04:35.620" v="40199" actId="1076"/>
          <ac:spMkLst>
            <pc:docMk/>
            <pc:sldMk cId="3422444867" sldId="1782"/>
            <ac:spMk id="7" creationId="{47ABB331-5C8F-95E9-28C9-1055D51026DB}"/>
          </ac:spMkLst>
        </pc:spChg>
        <pc:spChg chg="add del mod">
          <ac:chgData name="Saskia Barnden" userId="25b15a6f771d4d60" providerId="LiveId" clId="{ED4CCB51-50B3-4411-9191-87EF0A21A749}" dt="2024-10-17T11:38:41.241" v="18048" actId="478"/>
          <ac:spMkLst>
            <pc:docMk/>
            <pc:sldMk cId="3422444867" sldId="1782"/>
            <ac:spMk id="7" creationId="{CB717E1B-A5A8-4418-2AD8-BA76BF6D8C90}"/>
          </ac:spMkLst>
        </pc:spChg>
        <pc:spChg chg="add mod">
          <ac:chgData name="Saskia Barnden" userId="25b15a6f771d4d60" providerId="LiveId" clId="{ED4CCB51-50B3-4411-9191-87EF0A21A749}" dt="2024-10-24T10:44:38.067" v="40357" actId="14100"/>
          <ac:spMkLst>
            <pc:docMk/>
            <pc:sldMk cId="3422444867" sldId="1782"/>
            <ac:spMk id="8" creationId="{2C5ABB82-EE13-C167-40B0-AB4C21F54B1B}"/>
          </ac:spMkLst>
        </pc:spChg>
        <pc:spChg chg="add del mod">
          <ac:chgData name="Saskia Barnden" userId="25b15a6f771d4d60" providerId="LiveId" clId="{ED4CCB51-50B3-4411-9191-87EF0A21A749}" dt="2024-10-17T09:43:50.436" v="16479" actId="21"/>
          <ac:spMkLst>
            <pc:docMk/>
            <pc:sldMk cId="3422444867" sldId="1782"/>
            <ac:spMk id="8" creationId="{BEDA0D6F-821B-A42D-31EA-9A3526C13E03}"/>
          </ac:spMkLst>
        </pc:spChg>
        <pc:spChg chg="mod">
          <ac:chgData name="Saskia Barnden" userId="25b15a6f771d4d60" providerId="LiveId" clId="{ED4CCB51-50B3-4411-9191-87EF0A21A749}" dt="2024-10-24T10:46:31.594" v="40371" actId="14100"/>
          <ac:spMkLst>
            <pc:docMk/>
            <pc:sldMk cId="3422444867" sldId="1782"/>
            <ac:spMk id="9" creationId="{0F6AF8C7-D5BA-BD63-2B1A-256DE333C6E0}"/>
          </ac:spMkLst>
        </pc:spChg>
        <pc:spChg chg="add del mod">
          <ac:chgData name="Saskia Barnden" userId="25b15a6f771d4d60" providerId="LiveId" clId="{ED4CCB51-50B3-4411-9191-87EF0A21A749}" dt="2024-10-17T09:43:50.436" v="16479" actId="21"/>
          <ac:spMkLst>
            <pc:docMk/>
            <pc:sldMk cId="3422444867" sldId="1782"/>
            <ac:spMk id="10" creationId="{7766E05F-4518-8A84-38A1-89AD9868CF07}"/>
          </ac:spMkLst>
        </pc:spChg>
        <pc:spChg chg="add mod">
          <ac:chgData name="Saskia Barnden" userId="25b15a6f771d4d60" providerId="LiveId" clId="{ED4CCB51-50B3-4411-9191-87EF0A21A749}" dt="2024-10-24T10:45:43.859" v="40364"/>
          <ac:spMkLst>
            <pc:docMk/>
            <pc:sldMk cId="3422444867" sldId="1782"/>
            <ac:spMk id="10" creationId="{876A453C-5576-3B75-06EF-0232DC685310}"/>
          </ac:spMkLst>
        </pc:spChg>
        <pc:spChg chg="add mod">
          <ac:chgData name="Saskia Barnden" userId="25b15a6f771d4d60" providerId="LiveId" clId="{ED4CCB51-50B3-4411-9191-87EF0A21A749}" dt="2024-10-24T10:45:43.859" v="40364"/>
          <ac:spMkLst>
            <pc:docMk/>
            <pc:sldMk cId="3422444867" sldId="1782"/>
            <ac:spMk id="11" creationId="{B949C9DB-A609-1149-4407-AC21CE81EEA2}"/>
          </ac:spMkLst>
        </pc:spChg>
        <pc:spChg chg="add del mod">
          <ac:chgData name="Saskia Barnden" userId="25b15a6f771d4d60" providerId="LiveId" clId="{ED4CCB51-50B3-4411-9191-87EF0A21A749}" dt="2024-10-24T10:46:52.469" v="40376" actId="478"/>
          <ac:spMkLst>
            <pc:docMk/>
            <pc:sldMk cId="3422444867" sldId="1782"/>
            <ac:spMk id="12" creationId="{61C1195B-FA2C-0076-9B6A-5741A7C80AA4}"/>
          </ac:spMkLst>
        </pc:spChg>
        <pc:spChg chg="add mod">
          <ac:chgData name="Saskia Barnden" userId="25b15a6f771d4d60" providerId="LiveId" clId="{ED4CCB51-50B3-4411-9191-87EF0A21A749}" dt="2024-10-24T10:45:43.859" v="40364"/>
          <ac:spMkLst>
            <pc:docMk/>
            <pc:sldMk cId="3422444867" sldId="1782"/>
            <ac:spMk id="13" creationId="{D289D85A-8969-8B01-88FD-AE138260272F}"/>
          </ac:spMkLst>
        </pc:spChg>
        <pc:spChg chg="add mod">
          <ac:chgData name="Saskia Barnden" userId="25b15a6f771d4d60" providerId="LiveId" clId="{ED4CCB51-50B3-4411-9191-87EF0A21A749}" dt="2024-10-24T10:45:43.859" v="40364"/>
          <ac:spMkLst>
            <pc:docMk/>
            <pc:sldMk cId="3422444867" sldId="1782"/>
            <ac:spMk id="14" creationId="{5E00D8D5-AE65-5227-5337-1405CAB3078B}"/>
          </ac:spMkLst>
        </pc:spChg>
        <pc:spChg chg="add mod">
          <ac:chgData name="Saskia Barnden" userId="25b15a6f771d4d60" providerId="LiveId" clId="{ED4CCB51-50B3-4411-9191-87EF0A21A749}" dt="2024-10-24T10:45:43.859" v="40364"/>
          <ac:spMkLst>
            <pc:docMk/>
            <pc:sldMk cId="3422444867" sldId="1782"/>
            <ac:spMk id="15" creationId="{293034AE-8D96-3F6D-BDDB-0E45BA36D192}"/>
          </ac:spMkLst>
        </pc:spChg>
        <pc:spChg chg="mod">
          <ac:chgData name="Saskia Barnden" userId="25b15a6f771d4d60" providerId="LiveId" clId="{ED4CCB51-50B3-4411-9191-87EF0A21A749}" dt="2024-10-17T10:28:17.309" v="16643" actId="1076"/>
          <ac:spMkLst>
            <pc:docMk/>
            <pc:sldMk cId="3422444867" sldId="1782"/>
            <ac:spMk id="16" creationId="{F35B4F32-E657-34E8-3481-0402D862D500}"/>
          </ac:spMkLst>
        </pc:spChg>
        <pc:spChg chg="add mod">
          <ac:chgData name="Saskia Barnden" userId="25b15a6f771d4d60" providerId="LiveId" clId="{ED4CCB51-50B3-4411-9191-87EF0A21A749}" dt="2024-10-24T10:45:43.859" v="40364"/>
          <ac:spMkLst>
            <pc:docMk/>
            <pc:sldMk cId="3422444867" sldId="1782"/>
            <ac:spMk id="17" creationId="{C5126E1B-B881-FDDC-4404-0B5C492B31C8}"/>
          </ac:spMkLst>
        </pc:spChg>
        <pc:spChg chg="add mod">
          <ac:chgData name="Saskia Barnden" userId="25b15a6f771d4d60" providerId="LiveId" clId="{ED4CCB51-50B3-4411-9191-87EF0A21A749}" dt="2024-10-24T10:45:43.859" v="40364"/>
          <ac:spMkLst>
            <pc:docMk/>
            <pc:sldMk cId="3422444867" sldId="1782"/>
            <ac:spMk id="18" creationId="{7F0D87BE-3F42-04CA-E327-4CE80E35BC1F}"/>
          </ac:spMkLst>
        </pc:spChg>
        <pc:spChg chg="add mod">
          <ac:chgData name="Saskia Barnden" userId="25b15a6f771d4d60" providerId="LiveId" clId="{ED4CCB51-50B3-4411-9191-87EF0A21A749}" dt="2024-10-24T10:47:52.497" v="40384" actId="1076"/>
          <ac:spMkLst>
            <pc:docMk/>
            <pc:sldMk cId="3422444867" sldId="1782"/>
            <ac:spMk id="19" creationId="{85EF4F6E-50F5-7B68-4093-BBA8A0D8EA6A}"/>
          </ac:spMkLst>
        </pc:spChg>
        <pc:spChg chg="mod">
          <ac:chgData name="Saskia Barnden" userId="25b15a6f771d4d60" providerId="LiveId" clId="{ED4CCB51-50B3-4411-9191-87EF0A21A749}" dt="2024-10-18T08:38:47.787" v="20140" actId="1076"/>
          <ac:spMkLst>
            <pc:docMk/>
            <pc:sldMk cId="3422444867" sldId="1782"/>
            <ac:spMk id="20" creationId="{7165DFE0-22C0-D8C6-3F14-7B245D91B521}"/>
          </ac:spMkLst>
        </pc:spChg>
        <pc:spChg chg="add del mod">
          <ac:chgData name="Saskia Barnden" userId="25b15a6f771d4d60" providerId="LiveId" clId="{ED4CCB51-50B3-4411-9191-87EF0A21A749}" dt="2024-10-24T10:46:24.681" v="40370" actId="1076"/>
          <ac:spMkLst>
            <pc:docMk/>
            <pc:sldMk cId="3422444867" sldId="1782"/>
            <ac:spMk id="21" creationId="{C508B312-77F4-570A-00D8-BE0822BE2524}"/>
          </ac:spMkLst>
        </pc:spChg>
        <pc:spChg chg="add del mod">
          <ac:chgData name="Saskia Barnden" userId="25b15a6f771d4d60" providerId="LiveId" clId="{ED4CCB51-50B3-4411-9191-87EF0A21A749}" dt="2024-10-24T10:05:11.740" v="40206" actId="478"/>
          <ac:spMkLst>
            <pc:docMk/>
            <pc:sldMk cId="3422444867" sldId="1782"/>
            <ac:spMk id="22" creationId="{E9C6285E-9665-279F-C770-1CDFF6D2CA1A}"/>
          </ac:spMkLst>
        </pc:spChg>
        <pc:spChg chg="mod ord">
          <ac:chgData name="Saskia Barnden" userId="25b15a6f771d4d60" providerId="LiveId" clId="{ED4CCB51-50B3-4411-9191-87EF0A21A749}" dt="2024-10-24T10:05:23.613" v="40207" actId="207"/>
          <ac:spMkLst>
            <pc:docMk/>
            <pc:sldMk cId="3422444867" sldId="1782"/>
            <ac:spMk id="23" creationId="{08153470-BBCB-F3AB-0719-89A750F0268D}"/>
          </ac:spMkLst>
        </pc:spChg>
        <pc:spChg chg="mod">
          <ac:chgData name="Saskia Barnden" userId="25b15a6f771d4d60" providerId="LiveId" clId="{ED4CCB51-50B3-4411-9191-87EF0A21A749}" dt="2024-10-22T17:17:48.321" v="28549" actId="14100"/>
          <ac:spMkLst>
            <pc:docMk/>
            <pc:sldMk cId="3422444867" sldId="1782"/>
            <ac:spMk id="24" creationId="{08BC7578-E107-9859-3EDA-4C041CF9E322}"/>
          </ac:spMkLst>
        </pc:spChg>
        <pc:spChg chg="mod">
          <ac:chgData name="Saskia Barnden" userId="25b15a6f771d4d60" providerId="LiveId" clId="{ED4CCB51-50B3-4411-9191-87EF0A21A749}" dt="2024-10-24T10:57:41.062" v="40477" actId="14100"/>
          <ac:spMkLst>
            <pc:docMk/>
            <pc:sldMk cId="3422444867" sldId="1782"/>
            <ac:spMk id="25" creationId="{944C1AA2-1808-DEA3-0773-4DC0647AA722}"/>
          </ac:spMkLst>
        </pc:spChg>
        <pc:spChg chg="mod">
          <ac:chgData name="Saskia Barnden" userId="25b15a6f771d4d60" providerId="LiveId" clId="{ED4CCB51-50B3-4411-9191-87EF0A21A749}" dt="2024-10-17T10:27:03.544" v="16638" actId="207"/>
          <ac:spMkLst>
            <pc:docMk/>
            <pc:sldMk cId="3422444867" sldId="1782"/>
            <ac:spMk id="26" creationId="{C537D9C7-3455-3876-3B29-A7B27580DEA3}"/>
          </ac:spMkLst>
        </pc:spChg>
        <pc:spChg chg="mod">
          <ac:chgData name="Saskia Barnden" userId="25b15a6f771d4d60" providerId="LiveId" clId="{ED4CCB51-50B3-4411-9191-87EF0A21A749}" dt="2024-10-22T17:17:24.705" v="28546" actId="1076"/>
          <ac:spMkLst>
            <pc:docMk/>
            <pc:sldMk cId="3422444867" sldId="1782"/>
            <ac:spMk id="27" creationId="{C2CCD2AE-1E5C-2797-2C72-74A35D380A25}"/>
          </ac:spMkLst>
        </pc:spChg>
        <pc:spChg chg="add mod">
          <ac:chgData name="Saskia Barnden" userId="25b15a6f771d4d60" providerId="LiveId" clId="{ED4CCB51-50B3-4411-9191-87EF0A21A749}" dt="2024-10-24T13:57:47.461" v="44740"/>
          <ac:spMkLst>
            <pc:docMk/>
            <pc:sldMk cId="3422444867" sldId="1782"/>
            <ac:spMk id="28" creationId="{8B5EAE62-F0BB-5E33-31D2-4E1401D583ED}"/>
          </ac:spMkLst>
        </pc:spChg>
        <pc:spChg chg="mod">
          <ac:chgData name="Saskia Barnden" userId="25b15a6f771d4d60" providerId="LiveId" clId="{ED4CCB51-50B3-4411-9191-87EF0A21A749}" dt="2024-10-24T10:05:52.210" v="40209" actId="207"/>
          <ac:spMkLst>
            <pc:docMk/>
            <pc:sldMk cId="3422444867" sldId="1782"/>
            <ac:spMk id="33" creationId="{246526AE-E6A6-B1BD-1B41-530161DEF506}"/>
          </ac:spMkLst>
        </pc:spChg>
        <pc:spChg chg="del mod">
          <ac:chgData name="Saskia Barnden" userId="25b15a6f771d4d60" providerId="LiveId" clId="{ED4CCB51-50B3-4411-9191-87EF0A21A749}" dt="2024-10-24T10:47:19.550" v="40381" actId="478"/>
          <ac:spMkLst>
            <pc:docMk/>
            <pc:sldMk cId="3422444867" sldId="1782"/>
            <ac:spMk id="34" creationId="{D75B86FF-27DE-96D6-332A-7F9FC07D6249}"/>
          </ac:spMkLst>
        </pc:spChg>
        <pc:spChg chg="del mod">
          <ac:chgData name="Saskia Barnden" userId="25b15a6f771d4d60" providerId="LiveId" clId="{ED4CCB51-50B3-4411-9191-87EF0A21A749}" dt="2024-10-24T10:47:23.522" v="40382" actId="478"/>
          <ac:spMkLst>
            <pc:docMk/>
            <pc:sldMk cId="3422444867" sldId="1782"/>
            <ac:spMk id="37" creationId="{8228054E-9516-847E-2387-3CB7A6BF95A5}"/>
          </ac:spMkLst>
        </pc:spChg>
        <pc:spChg chg="del mod">
          <ac:chgData name="Saskia Barnden" userId="25b15a6f771d4d60" providerId="LiveId" clId="{ED4CCB51-50B3-4411-9191-87EF0A21A749}" dt="2024-10-24T10:47:16.303" v="40380" actId="478"/>
          <ac:spMkLst>
            <pc:docMk/>
            <pc:sldMk cId="3422444867" sldId="1782"/>
            <ac:spMk id="38" creationId="{4FA88AD1-9AC1-09C2-722D-09D26B8C6A48}"/>
          </ac:spMkLst>
        </pc:spChg>
        <pc:spChg chg="del mod">
          <ac:chgData name="Saskia Barnden" userId="25b15a6f771d4d60" providerId="LiveId" clId="{ED4CCB51-50B3-4411-9191-87EF0A21A749}" dt="2024-10-24T10:46:57.918" v="40379"/>
          <ac:spMkLst>
            <pc:docMk/>
            <pc:sldMk cId="3422444867" sldId="1782"/>
            <ac:spMk id="39" creationId="{3B9D88C2-AD33-A1FD-F61C-CA2E2C315C40}"/>
          </ac:spMkLst>
        </pc:spChg>
        <pc:spChg chg="mod">
          <ac:chgData name="Saskia Barnden" userId="25b15a6f771d4d60" providerId="LiveId" clId="{ED4CCB51-50B3-4411-9191-87EF0A21A749}" dt="2024-10-24T10:46:47.810" v="40374" actId="1076"/>
          <ac:spMkLst>
            <pc:docMk/>
            <pc:sldMk cId="3422444867" sldId="1782"/>
            <ac:spMk id="40" creationId="{06CD5A96-7CCD-66FC-AE03-ADB756FFAC59}"/>
          </ac:spMkLst>
        </pc:spChg>
        <pc:spChg chg="mod">
          <ac:chgData name="Saskia Barnden" userId="25b15a6f771d4d60" providerId="LiveId" clId="{ED4CCB51-50B3-4411-9191-87EF0A21A749}" dt="2024-10-24T10:57:22.176" v="40471" actId="20577"/>
          <ac:spMkLst>
            <pc:docMk/>
            <pc:sldMk cId="3422444867" sldId="1782"/>
            <ac:spMk id="18434" creationId="{729DDFD7-7EC5-F08D-E310-622F4A4D34A8}"/>
          </ac:spMkLst>
        </pc:spChg>
      </pc:sldChg>
      <pc:sldChg chg="addSp delSp modSp add mod ord">
        <pc:chgData name="Saskia Barnden" userId="25b15a6f771d4d60" providerId="LiveId" clId="{ED4CCB51-50B3-4411-9191-87EF0A21A749}" dt="2024-10-24T13:57:54.604" v="44741"/>
        <pc:sldMkLst>
          <pc:docMk/>
          <pc:sldMk cId="3374078865" sldId="1783"/>
        </pc:sldMkLst>
        <pc:spChg chg="add del mod">
          <ac:chgData name="Saskia Barnden" userId="25b15a6f771d4d60" providerId="LiveId" clId="{ED4CCB51-50B3-4411-9191-87EF0A21A749}" dt="2024-10-18T08:49:26.667" v="20239" actId="1076"/>
          <ac:spMkLst>
            <pc:docMk/>
            <pc:sldMk cId="3374078865" sldId="1783"/>
            <ac:spMk id="2" creationId="{5B889B91-EE26-A75E-6B2C-DF2606F08E6F}"/>
          </ac:spMkLst>
        </pc:spChg>
        <pc:spChg chg="add del mod">
          <ac:chgData name="Saskia Barnden" userId="25b15a6f771d4d60" providerId="LiveId" clId="{ED4CCB51-50B3-4411-9191-87EF0A21A749}" dt="2024-10-18T08:49:33.082" v="20240" actId="1076"/>
          <ac:spMkLst>
            <pc:docMk/>
            <pc:sldMk cId="3374078865" sldId="1783"/>
            <ac:spMk id="3" creationId="{0E94DEFC-0CB6-4D6B-5387-986984F3C3C4}"/>
          </ac:spMkLst>
        </pc:spChg>
        <pc:spChg chg="mod">
          <ac:chgData name="Saskia Barnden" userId="25b15a6f771d4d60" providerId="LiveId" clId="{ED4CCB51-50B3-4411-9191-87EF0A21A749}" dt="2024-10-18T08:45:51.595" v="20211" actId="1076"/>
          <ac:spMkLst>
            <pc:docMk/>
            <pc:sldMk cId="3374078865" sldId="1783"/>
            <ac:spMk id="4" creationId="{6663A0A7-054D-0413-3B43-68E73994356C}"/>
          </ac:spMkLst>
        </pc:spChg>
        <pc:spChg chg="add del mod">
          <ac:chgData name="Saskia Barnden" userId="25b15a6f771d4d60" providerId="LiveId" clId="{ED4CCB51-50B3-4411-9191-87EF0A21A749}" dt="2024-10-18T08:46:16.516" v="20216" actId="14100"/>
          <ac:spMkLst>
            <pc:docMk/>
            <pc:sldMk cId="3374078865" sldId="1783"/>
            <ac:spMk id="5" creationId="{9D05E51B-6CE1-20C4-DBCD-163066D0069E}"/>
          </ac:spMkLst>
        </pc:spChg>
        <pc:spChg chg="add mod">
          <ac:chgData name="Saskia Barnden" userId="25b15a6f771d4d60" providerId="LiveId" clId="{ED4CCB51-50B3-4411-9191-87EF0A21A749}" dt="2024-10-24T10:48:58.541" v="40393"/>
          <ac:spMkLst>
            <pc:docMk/>
            <pc:sldMk cId="3374078865" sldId="1783"/>
            <ac:spMk id="6" creationId="{8510D878-3C6F-06CE-6977-11C8B5335795}"/>
          </ac:spMkLst>
        </pc:spChg>
        <pc:spChg chg="add mod">
          <ac:chgData name="Saskia Barnden" userId="25b15a6f771d4d60" providerId="LiveId" clId="{ED4CCB51-50B3-4411-9191-87EF0A21A749}" dt="2024-10-18T08:43:29.017" v="20195"/>
          <ac:spMkLst>
            <pc:docMk/>
            <pc:sldMk cId="3374078865" sldId="1783"/>
            <ac:spMk id="6" creationId="{FF1031EA-A9CB-6611-0AE0-FFAD0D547114}"/>
          </ac:spMkLst>
        </pc:spChg>
        <pc:spChg chg="add mod">
          <ac:chgData name="Saskia Barnden" userId="25b15a6f771d4d60" providerId="LiveId" clId="{ED4CCB51-50B3-4411-9191-87EF0A21A749}" dt="2024-10-24T10:48:58.541" v="40393"/>
          <ac:spMkLst>
            <pc:docMk/>
            <pc:sldMk cId="3374078865" sldId="1783"/>
            <ac:spMk id="7" creationId="{83539FFF-BBD0-3ED6-9030-15167B4D76B1}"/>
          </ac:spMkLst>
        </pc:spChg>
        <pc:spChg chg="add mod">
          <ac:chgData name="Saskia Barnden" userId="25b15a6f771d4d60" providerId="LiveId" clId="{ED4CCB51-50B3-4411-9191-87EF0A21A749}" dt="2024-10-18T08:43:29.017" v="20195"/>
          <ac:spMkLst>
            <pc:docMk/>
            <pc:sldMk cId="3374078865" sldId="1783"/>
            <ac:spMk id="7" creationId="{C8527200-C9D4-4564-D8B1-655BDBB45C23}"/>
          </ac:spMkLst>
        </pc:spChg>
        <pc:spChg chg="del mod">
          <ac:chgData name="Saskia Barnden" userId="25b15a6f771d4d60" providerId="LiveId" clId="{ED4CCB51-50B3-4411-9191-87EF0A21A749}" dt="2024-10-17T09:44:45.263" v="16489" actId="478"/>
          <ac:spMkLst>
            <pc:docMk/>
            <pc:sldMk cId="3374078865" sldId="1783"/>
            <ac:spMk id="7" creationId="{CA56D5AA-0D39-A27E-C785-EF0C88C9188C}"/>
          </ac:spMkLst>
        </pc:spChg>
        <pc:spChg chg="add del mod">
          <ac:chgData name="Saskia Barnden" userId="25b15a6f771d4d60" providerId="LiveId" clId="{ED4CCB51-50B3-4411-9191-87EF0A21A749}" dt="2024-10-18T08:46:21.438" v="20217" actId="1076"/>
          <ac:spMkLst>
            <pc:docMk/>
            <pc:sldMk cId="3374078865" sldId="1783"/>
            <ac:spMk id="8" creationId="{BEDA0D6F-821B-A42D-31EA-9A3526C13E03}"/>
          </ac:spMkLst>
        </pc:spChg>
        <pc:spChg chg="add del mod">
          <ac:chgData name="Saskia Barnden" userId="25b15a6f771d4d60" providerId="LiveId" clId="{ED4CCB51-50B3-4411-9191-87EF0A21A749}" dt="2024-10-24T10:49:08.390" v="40394" actId="14100"/>
          <ac:spMkLst>
            <pc:docMk/>
            <pc:sldMk cId="3374078865" sldId="1783"/>
            <ac:spMk id="9" creationId="{38F3E8E5-C09D-67D8-128F-BEA4E7B676E4}"/>
          </ac:spMkLst>
        </pc:spChg>
        <pc:spChg chg="add del mod">
          <ac:chgData name="Saskia Barnden" userId="25b15a6f771d4d60" providerId="LiveId" clId="{ED4CCB51-50B3-4411-9191-87EF0A21A749}" dt="2024-10-18T08:46:21.438" v="20217" actId="1076"/>
          <ac:spMkLst>
            <pc:docMk/>
            <pc:sldMk cId="3374078865" sldId="1783"/>
            <ac:spMk id="10" creationId="{7766E05F-4518-8A84-38A1-89AD9868CF07}"/>
          </ac:spMkLst>
        </pc:spChg>
        <pc:spChg chg="add mod">
          <ac:chgData name="Saskia Barnden" userId="25b15a6f771d4d60" providerId="LiveId" clId="{ED4CCB51-50B3-4411-9191-87EF0A21A749}" dt="2024-10-18T08:43:29.017" v="20195"/>
          <ac:spMkLst>
            <pc:docMk/>
            <pc:sldMk cId="3374078865" sldId="1783"/>
            <ac:spMk id="11" creationId="{508F2C61-C81D-933D-43EF-7EF80144729C}"/>
          </ac:spMkLst>
        </pc:spChg>
        <pc:spChg chg="add mod">
          <ac:chgData name="Saskia Barnden" userId="25b15a6f771d4d60" providerId="LiveId" clId="{ED4CCB51-50B3-4411-9191-87EF0A21A749}" dt="2024-10-24T10:48:58.541" v="40393"/>
          <ac:spMkLst>
            <pc:docMk/>
            <pc:sldMk cId="3374078865" sldId="1783"/>
            <ac:spMk id="11" creationId="{64200176-11D6-3175-6568-9BE3D072ADD9}"/>
          </ac:spMkLst>
        </pc:spChg>
        <pc:spChg chg="add mod">
          <ac:chgData name="Saskia Barnden" userId="25b15a6f771d4d60" providerId="LiveId" clId="{ED4CCB51-50B3-4411-9191-87EF0A21A749}" dt="2024-10-24T10:48:58.541" v="40393"/>
          <ac:spMkLst>
            <pc:docMk/>
            <pc:sldMk cId="3374078865" sldId="1783"/>
            <ac:spMk id="12" creationId="{8ED71230-E9EA-0E9A-0A4F-AB48BB4D8C6B}"/>
          </ac:spMkLst>
        </pc:spChg>
        <pc:spChg chg="add mod">
          <ac:chgData name="Saskia Barnden" userId="25b15a6f771d4d60" providerId="LiveId" clId="{ED4CCB51-50B3-4411-9191-87EF0A21A749}" dt="2024-10-18T08:43:29.017" v="20195"/>
          <ac:spMkLst>
            <pc:docMk/>
            <pc:sldMk cId="3374078865" sldId="1783"/>
            <ac:spMk id="12" creationId="{9099DDFF-BBFD-1B9C-581B-1F8B4C777C6C}"/>
          </ac:spMkLst>
        </pc:spChg>
        <pc:spChg chg="add mod">
          <ac:chgData name="Saskia Barnden" userId="25b15a6f771d4d60" providerId="LiveId" clId="{ED4CCB51-50B3-4411-9191-87EF0A21A749}" dt="2024-10-24T10:48:58.541" v="40393"/>
          <ac:spMkLst>
            <pc:docMk/>
            <pc:sldMk cId="3374078865" sldId="1783"/>
            <ac:spMk id="13" creationId="{34411129-0636-7D3F-EE58-4CB84E0B271C}"/>
          </ac:spMkLst>
        </pc:spChg>
        <pc:spChg chg="add mod">
          <ac:chgData name="Saskia Barnden" userId="25b15a6f771d4d60" providerId="LiveId" clId="{ED4CCB51-50B3-4411-9191-87EF0A21A749}" dt="2024-10-18T08:43:29.017" v="20195"/>
          <ac:spMkLst>
            <pc:docMk/>
            <pc:sldMk cId="3374078865" sldId="1783"/>
            <ac:spMk id="13" creationId="{DA841B4B-FE32-E9E1-43BB-4B9977D893CE}"/>
          </ac:spMkLst>
        </pc:spChg>
        <pc:spChg chg="add mod">
          <ac:chgData name="Saskia Barnden" userId="25b15a6f771d4d60" providerId="LiveId" clId="{ED4CCB51-50B3-4411-9191-87EF0A21A749}" dt="2024-10-18T08:43:29.017" v="20195"/>
          <ac:spMkLst>
            <pc:docMk/>
            <pc:sldMk cId="3374078865" sldId="1783"/>
            <ac:spMk id="14" creationId="{6A94AFC9-D9F7-877B-AD2E-AF27EA064611}"/>
          </ac:spMkLst>
        </pc:spChg>
        <pc:spChg chg="add mod">
          <ac:chgData name="Saskia Barnden" userId="25b15a6f771d4d60" providerId="LiveId" clId="{ED4CCB51-50B3-4411-9191-87EF0A21A749}" dt="2024-10-24T10:48:58.541" v="40393"/>
          <ac:spMkLst>
            <pc:docMk/>
            <pc:sldMk cId="3374078865" sldId="1783"/>
            <ac:spMk id="14" creationId="{AF7D8EB7-8445-4A3F-9552-95DF7B04E542}"/>
          </ac:spMkLst>
        </pc:spChg>
        <pc:spChg chg="add mod">
          <ac:chgData name="Saskia Barnden" userId="25b15a6f771d4d60" providerId="LiveId" clId="{ED4CCB51-50B3-4411-9191-87EF0A21A749}" dt="2024-10-18T08:43:29.017" v="20195"/>
          <ac:spMkLst>
            <pc:docMk/>
            <pc:sldMk cId="3374078865" sldId="1783"/>
            <ac:spMk id="15" creationId="{1BC747B9-EC91-1DE7-192E-F0837F79B63C}"/>
          </ac:spMkLst>
        </pc:spChg>
        <pc:spChg chg="add mod">
          <ac:chgData name="Saskia Barnden" userId="25b15a6f771d4d60" providerId="LiveId" clId="{ED4CCB51-50B3-4411-9191-87EF0A21A749}" dt="2024-10-24T10:48:58.541" v="40393"/>
          <ac:spMkLst>
            <pc:docMk/>
            <pc:sldMk cId="3374078865" sldId="1783"/>
            <ac:spMk id="15" creationId="{3E851574-09CB-258E-1F4A-7E42537667AD}"/>
          </ac:spMkLst>
        </pc:spChg>
        <pc:spChg chg="mod ord">
          <ac:chgData name="Saskia Barnden" userId="25b15a6f771d4d60" providerId="LiveId" clId="{ED4CCB51-50B3-4411-9191-87EF0A21A749}" dt="2024-10-24T10:50:01.087" v="40405" actId="1076"/>
          <ac:spMkLst>
            <pc:docMk/>
            <pc:sldMk cId="3374078865" sldId="1783"/>
            <ac:spMk id="16" creationId="{501087AE-CEE6-82AB-EAEC-A3DDFC3F409D}"/>
          </ac:spMkLst>
        </pc:spChg>
        <pc:spChg chg="add mod">
          <ac:chgData name="Saskia Barnden" userId="25b15a6f771d4d60" providerId="LiveId" clId="{ED4CCB51-50B3-4411-9191-87EF0A21A749}" dt="2024-10-24T10:50:05.508" v="40406" actId="1076"/>
          <ac:spMkLst>
            <pc:docMk/>
            <pc:sldMk cId="3374078865" sldId="1783"/>
            <ac:spMk id="17" creationId="{1EDB9740-CF34-FA1C-21CD-EB3E67E8EE2E}"/>
          </ac:spMkLst>
        </pc:spChg>
        <pc:spChg chg="add mod">
          <ac:chgData name="Saskia Barnden" userId="25b15a6f771d4d60" providerId="LiveId" clId="{ED4CCB51-50B3-4411-9191-87EF0A21A749}" dt="2024-10-18T08:43:29.017" v="20195"/>
          <ac:spMkLst>
            <pc:docMk/>
            <pc:sldMk cId="3374078865" sldId="1783"/>
            <ac:spMk id="17" creationId="{85FABE0A-A76E-F0C6-6884-B6A9A308ED4C}"/>
          </ac:spMkLst>
        </pc:spChg>
        <pc:spChg chg="add mod">
          <ac:chgData name="Saskia Barnden" userId="25b15a6f771d4d60" providerId="LiveId" clId="{ED4CCB51-50B3-4411-9191-87EF0A21A749}" dt="2024-10-24T10:50:55.663" v="40409" actId="14100"/>
          <ac:spMkLst>
            <pc:docMk/>
            <pc:sldMk cId="3374078865" sldId="1783"/>
            <ac:spMk id="18" creationId="{17A32EF3-0A30-AB81-2BBB-EA79341528D1}"/>
          </ac:spMkLst>
        </pc:spChg>
        <pc:spChg chg="add mod">
          <ac:chgData name="Saskia Barnden" userId="25b15a6f771d4d60" providerId="LiveId" clId="{ED4CCB51-50B3-4411-9191-87EF0A21A749}" dt="2024-10-18T08:43:29.017" v="20195"/>
          <ac:spMkLst>
            <pc:docMk/>
            <pc:sldMk cId="3374078865" sldId="1783"/>
            <ac:spMk id="18" creationId="{CB8F4F38-C80D-5953-3943-4E39041994D3}"/>
          </ac:spMkLst>
        </pc:spChg>
        <pc:spChg chg="add mod">
          <ac:chgData name="Saskia Barnden" userId="25b15a6f771d4d60" providerId="LiveId" clId="{ED4CCB51-50B3-4411-9191-87EF0A21A749}" dt="2024-10-24T13:57:54.604" v="44741"/>
          <ac:spMkLst>
            <pc:docMk/>
            <pc:sldMk cId="3374078865" sldId="1783"/>
            <ac:spMk id="19" creationId="{B46B51CB-53EB-7219-B647-A3BD8A2597BD}"/>
          </ac:spMkLst>
        </pc:spChg>
        <pc:spChg chg="mod">
          <ac:chgData name="Saskia Barnden" userId="25b15a6f771d4d60" providerId="LiveId" clId="{ED4CCB51-50B3-4411-9191-87EF0A21A749}" dt="2024-10-18T08:45:51.595" v="20211" actId="1076"/>
          <ac:spMkLst>
            <pc:docMk/>
            <pc:sldMk cId="3374078865" sldId="1783"/>
            <ac:spMk id="20" creationId="{A638DF0C-C1DF-C26E-D40A-F103DEAE33C6}"/>
          </ac:spMkLst>
        </pc:spChg>
        <pc:spChg chg="mod">
          <ac:chgData name="Saskia Barnden" userId="25b15a6f771d4d60" providerId="LiveId" clId="{ED4CCB51-50B3-4411-9191-87EF0A21A749}" dt="2024-10-18T13:48:51.790" v="20557" actId="20577"/>
          <ac:spMkLst>
            <pc:docMk/>
            <pc:sldMk cId="3374078865" sldId="1783"/>
            <ac:spMk id="21" creationId="{536BFAF0-6DC4-72EA-87B8-BBF73C2629D3}"/>
          </ac:spMkLst>
        </pc:spChg>
        <pc:spChg chg="mod">
          <ac:chgData name="Saskia Barnden" userId="25b15a6f771d4d60" providerId="LiveId" clId="{ED4CCB51-50B3-4411-9191-87EF0A21A749}" dt="2024-10-24T10:07:09.024" v="40212" actId="207"/>
          <ac:spMkLst>
            <pc:docMk/>
            <pc:sldMk cId="3374078865" sldId="1783"/>
            <ac:spMk id="22" creationId="{3E0C7649-BAB3-F5D9-B9DF-66A796771791}"/>
          </ac:spMkLst>
        </pc:spChg>
        <pc:spChg chg="mod">
          <ac:chgData name="Saskia Barnden" userId="25b15a6f771d4d60" providerId="LiveId" clId="{ED4CCB51-50B3-4411-9191-87EF0A21A749}" dt="2024-10-24T10:51:55.804" v="40437" actId="1076"/>
          <ac:spMkLst>
            <pc:docMk/>
            <pc:sldMk cId="3374078865" sldId="1783"/>
            <ac:spMk id="23" creationId="{08D2A8C4-B039-CAF7-1BF2-647689F12036}"/>
          </ac:spMkLst>
        </pc:spChg>
        <pc:spChg chg="del mod">
          <ac:chgData name="Saskia Barnden" userId="25b15a6f771d4d60" providerId="LiveId" clId="{ED4CCB51-50B3-4411-9191-87EF0A21A749}" dt="2024-10-17T09:57:01.007" v="16552" actId="478"/>
          <ac:spMkLst>
            <pc:docMk/>
            <pc:sldMk cId="3374078865" sldId="1783"/>
            <ac:spMk id="24" creationId="{A80999D0-81C8-B8B4-C904-F5EC8DBAFB10}"/>
          </ac:spMkLst>
        </pc:spChg>
        <pc:spChg chg="add del mod">
          <ac:chgData name="Saskia Barnden" userId="25b15a6f771d4d60" providerId="LiveId" clId="{ED4CCB51-50B3-4411-9191-87EF0A21A749}" dt="2024-10-18T08:46:35.587" v="20220" actId="1076"/>
          <ac:spMkLst>
            <pc:docMk/>
            <pc:sldMk cId="3374078865" sldId="1783"/>
            <ac:spMk id="25" creationId="{AE8A1D1A-C024-9846-66C5-993259AFD1E9}"/>
          </ac:spMkLst>
        </pc:spChg>
        <pc:spChg chg="mod">
          <ac:chgData name="Saskia Barnden" userId="25b15a6f771d4d60" providerId="LiveId" clId="{ED4CCB51-50B3-4411-9191-87EF0A21A749}" dt="2024-10-18T13:48:00.584" v="20538" actId="20577"/>
          <ac:spMkLst>
            <pc:docMk/>
            <pc:sldMk cId="3374078865" sldId="1783"/>
            <ac:spMk id="26" creationId="{568A6880-0828-94C0-D43E-C8B334187D09}"/>
          </ac:spMkLst>
        </pc:spChg>
        <pc:spChg chg="mod">
          <ac:chgData name="Saskia Barnden" userId="25b15a6f771d4d60" providerId="LiveId" clId="{ED4CCB51-50B3-4411-9191-87EF0A21A749}" dt="2024-10-18T08:49:13.893" v="20236" actId="1076"/>
          <ac:spMkLst>
            <pc:docMk/>
            <pc:sldMk cId="3374078865" sldId="1783"/>
            <ac:spMk id="27" creationId="{B348995C-1C16-40E0-2FD4-AF201911DF12}"/>
          </ac:spMkLst>
        </pc:spChg>
        <pc:spChg chg="mod">
          <ac:chgData name="Saskia Barnden" userId="25b15a6f771d4d60" providerId="LiveId" clId="{ED4CCB51-50B3-4411-9191-87EF0A21A749}" dt="2024-10-24T10:07:29.346" v="40214" actId="207"/>
          <ac:spMkLst>
            <pc:docMk/>
            <pc:sldMk cId="3374078865" sldId="1783"/>
            <ac:spMk id="33" creationId="{002CD405-AB4B-6F71-8BF5-8CBA2052D909}"/>
          </ac:spMkLst>
        </pc:spChg>
        <pc:spChg chg="del mod">
          <ac:chgData name="Saskia Barnden" userId="25b15a6f771d4d60" providerId="LiveId" clId="{ED4CCB51-50B3-4411-9191-87EF0A21A749}" dt="2024-10-24T10:49:16.775" v="40396" actId="478"/>
          <ac:spMkLst>
            <pc:docMk/>
            <pc:sldMk cId="3374078865" sldId="1783"/>
            <ac:spMk id="34" creationId="{886C6C3C-DEBC-A428-AFBE-0142B690D5D9}"/>
          </ac:spMkLst>
        </pc:spChg>
        <pc:spChg chg="del mod">
          <ac:chgData name="Saskia Barnden" userId="25b15a6f771d4d60" providerId="LiveId" clId="{ED4CCB51-50B3-4411-9191-87EF0A21A749}" dt="2024-10-24T10:49:12.837" v="40395" actId="478"/>
          <ac:spMkLst>
            <pc:docMk/>
            <pc:sldMk cId="3374078865" sldId="1783"/>
            <ac:spMk id="37" creationId="{79AB1127-E251-96A0-50C0-8E2E1119C055}"/>
          </ac:spMkLst>
        </pc:spChg>
        <pc:spChg chg="del mod">
          <ac:chgData name="Saskia Barnden" userId="25b15a6f771d4d60" providerId="LiveId" clId="{ED4CCB51-50B3-4411-9191-87EF0A21A749}" dt="2024-10-24T10:49:24.096" v="40398" actId="478"/>
          <ac:spMkLst>
            <pc:docMk/>
            <pc:sldMk cId="3374078865" sldId="1783"/>
            <ac:spMk id="38" creationId="{C7438E55-2FCD-A07F-DEDA-E1D7BE3AFB5F}"/>
          </ac:spMkLst>
        </pc:spChg>
        <pc:spChg chg="del mod">
          <ac:chgData name="Saskia Barnden" userId="25b15a6f771d4d60" providerId="LiveId" clId="{ED4CCB51-50B3-4411-9191-87EF0A21A749}" dt="2024-10-24T10:49:20.565" v="40397" actId="478"/>
          <ac:spMkLst>
            <pc:docMk/>
            <pc:sldMk cId="3374078865" sldId="1783"/>
            <ac:spMk id="39" creationId="{C42A6031-65A7-E006-68A9-F1BC38027E58}"/>
          </ac:spMkLst>
        </pc:spChg>
        <pc:spChg chg="add del mod">
          <ac:chgData name="Saskia Barnden" userId="25b15a6f771d4d60" providerId="LiveId" clId="{ED4CCB51-50B3-4411-9191-87EF0A21A749}" dt="2024-10-24T10:49:33.419" v="40399" actId="1076"/>
          <ac:spMkLst>
            <pc:docMk/>
            <pc:sldMk cId="3374078865" sldId="1783"/>
            <ac:spMk id="40" creationId="{8FFF9278-84ED-B3B2-F827-DB72F1A1C850}"/>
          </ac:spMkLst>
        </pc:spChg>
        <pc:spChg chg="mod">
          <ac:chgData name="Saskia Barnden" userId="25b15a6f771d4d60" providerId="LiveId" clId="{ED4CCB51-50B3-4411-9191-87EF0A21A749}" dt="2024-10-18T08:41:39.501" v="20179" actId="14100"/>
          <ac:spMkLst>
            <pc:docMk/>
            <pc:sldMk cId="3374078865" sldId="1783"/>
            <ac:spMk id="18434" creationId="{AE5CF841-7489-1362-7C1E-87566B89E15A}"/>
          </ac:spMkLst>
        </pc:spChg>
      </pc:sldChg>
      <pc:sldChg chg="add del">
        <pc:chgData name="Saskia Barnden" userId="25b15a6f771d4d60" providerId="LiveId" clId="{ED4CCB51-50B3-4411-9191-87EF0A21A749}" dt="2024-10-18T17:05:25.593" v="22822" actId="2696"/>
        <pc:sldMkLst>
          <pc:docMk/>
          <pc:sldMk cId="39444221" sldId="1784"/>
        </pc:sldMkLst>
      </pc:sldChg>
      <pc:sldChg chg="add del">
        <pc:chgData name="Saskia Barnden" userId="25b15a6f771d4d60" providerId="LiveId" clId="{ED4CCB51-50B3-4411-9191-87EF0A21A749}" dt="2024-10-25T12:51:09.035" v="48066" actId="47"/>
        <pc:sldMkLst>
          <pc:docMk/>
          <pc:sldMk cId="1579570383" sldId="1784"/>
        </pc:sldMkLst>
      </pc:sldChg>
      <pc:sldChg chg="modSp add del mod">
        <pc:chgData name="Saskia Barnden" userId="25b15a6f771d4d60" providerId="LiveId" clId="{ED4CCB51-50B3-4411-9191-87EF0A21A749}" dt="2024-10-22T16:00:03.342" v="26293" actId="2696"/>
        <pc:sldMkLst>
          <pc:docMk/>
          <pc:sldMk cId="652269067" sldId="1785"/>
        </pc:sldMkLst>
        <pc:spChg chg="mod">
          <ac:chgData name="Saskia Barnden" userId="25b15a6f771d4d60" providerId="LiveId" clId="{ED4CCB51-50B3-4411-9191-87EF0A21A749}" dt="2024-10-17T12:21:15.820" v="18883" actId="114"/>
          <ac:spMkLst>
            <pc:docMk/>
            <pc:sldMk cId="652269067" sldId="1785"/>
            <ac:spMk id="18434" creationId="{E59AB61F-CFDD-580F-5310-4424190E8C5E}"/>
          </ac:spMkLst>
        </pc:spChg>
        <pc:spChg chg="mod">
          <ac:chgData name="Saskia Barnden" userId="25b15a6f771d4d60" providerId="LiveId" clId="{ED4CCB51-50B3-4411-9191-87EF0A21A749}" dt="2024-10-18T13:59:07.132" v="21457" actId="207"/>
          <ac:spMkLst>
            <pc:docMk/>
            <pc:sldMk cId="652269067" sldId="1785"/>
            <ac:spMk id="19459" creationId="{DE419670-CCD7-9465-276A-6CEA075A3018}"/>
          </ac:spMkLst>
        </pc:spChg>
      </pc:sldChg>
      <pc:sldChg chg="add">
        <pc:chgData name="Saskia Barnden" userId="25b15a6f771d4d60" providerId="LiveId" clId="{ED4CCB51-50B3-4411-9191-87EF0A21A749}" dt="2024-10-23T17:43:49.924" v="38555"/>
        <pc:sldMkLst>
          <pc:docMk/>
          <pc:sldMk cId="999578449" sldId="1785"/>
        </pc:sldMkLst>
      </pc:sldChg>
      <pc:sldChg chg="modSp add del mod">
        <pc:chgData name="Saskia Barnden" userId="25b15a6f771d4d60" providerId="LiveId" clId="{ED4CCB51-50B3-4411-9191-87EF0A21A749}" dt="2024-10-23T17:43:21.146" v="38554" actId="2696"/>
        <pc:sldMkLst>
          <pc:docMk/>
          <pc:sldMk cId="1355721765" sldId="1785"/>
        </pc:sldMkLst>
        <pc:spChg chg="mod">
          <ac:chgData name="Saskia Barnden" userId="25b15a6f771d4d60" providerId="LiveId" clId="{ED4CCB51-50B3-4411-9191-87EF0A21A749}" dt="2024-10-23T17:43:13.822" v="38553" actId="20577"/>
          <ac:spMkLst>
            <pc:docMk/>
            <pc:sldMk cId="1355721765" sldId="1785"/>
            <ac:spMk id="18434" creationId="{E59AB61F-CFDD-580F-5310-4424190E8C5E}"/>
          </ac:spMkLst>
        </pc:spChg>
        <pc:spChg chg="mod">
          <ac:chgData name="Saskia Barnden" userId="25b15a6f771d4d60" providerId="LiveId" clId="{ED4CCB51-50B3-4411-9191-87EF0A21A749}" dt="2024-10-23T11:45:52.491" v="33764" actId="20577"/>
          <ac:spMkLst>
            <pc:docMk/>
            <pc:sldMk cId="1355721765" sldId="1785"/>
            <ac:spMk id="19459" creationId="{DE419670-CCD7-9465-276A-6CEA075A3018}"/>
          </ac:spMkLst>
        </pc:spChg>
      </pc:sldChg>
      <pc:sldChg chg="add">
        <pc:chgData name="Saskia Barnden" userId="25b15a6f771d4d60" providerId="LiveId" clId="{ED4CCB51-50B3-4411-9191-87EF0A21A749}" dt="2024-10-24T14:53:15.775" v="45535"/>
        <pc:sldMkLst>
          <pc:docMk/>
          <pc:sldMk cId="3297992633" sldId="1786"/>
        </pc:sldMkLst>
      </pc:sldChg>
      <pc:sldChg chg="modSp add del mod">
        <pc:chgData name="Saskia Barnden" userId="25b15a6f771d4d60" providerId="LiveId" clId="{ED4CCB51-50B3-4411-9191-87EF0A21A749}" dt="2024-10-24T14:52:54.717" v="45534" actId="2696"/>
        <pc:sldMkLst>
          <pc:docMk/>
          <pc:sldMk cId="3832537577" sldId="1786"/>
        </pc:sldMkLst>
        <pc:spChg chg="mod">
          <ac:chgData name="Saskia Barnden" userId="25b15a6f771d4d60" providerId="LiveId" clId="{ED4CCB51-50B3-4411-9191-87EF0A21A749}" dt="2024-10-24T14:52:47.571" v="45533" actId="20577"/>
          <ac:spMkLst>
            <pc:docMk/>
            <pc:sldMk cId="3832537577" sldId="1786"/>
            <ac:spMk id="18434" creationId="{F87E7DD7-2A8B-4822-0FB9-27D4D4861EF3}"/>
          </ac:spMkLst>
        </pc:spChg>
        <pc:spChg chg="mod">
          <ac:chgData name="Saskia Barnden" userId="25b15a6f771d4d60" providerId="LiveId" clId="{ED4CCB51-50B3-4411-9191-87EF0A21A749}" dt="2024-10-24T08:59:34.898" v="39011" actId="404"/>
          <ac:spMkLst>
            <pc:docMk/>
            <pc:sldMk cId="3832537577" sldId="1786"/>
            <ac:spMk id="19459" creationId="{BEB443E9-B14E-3D87-F3D6-C4CBAEDA015F}"/>
          </ac:spMkLst>
        </pc:spChg>
      </pc:sldChg>
      <pc:sldChg chg="modSp add del mod ord">
        <pc:chgData name="Saskia Barnden" userId="25b15a6f771d4d60" providerId="LiveId" clId="{ED4CCB51-50B3-4411-9191-87EF0A21A749}" dt="2024-10-22T15:04:14.595" v="23926" actId="2696"/>
        <pc:sldMkLst>
          <pc:docMk/>
          <pc:sldMk cId="4186978140" sldId="1786"/>
        </pc:sldMkLst>
        <pc:spChg chg="mod">
          <ac:chgData name="Saskia Barnden" userId="25b15a6f771d4d60" providerId="LiveId" clId="{ED4CCB51-50B3-4411-9191-87EF0A21A749}" dt="2024-10-18T17:30:04.507" v="23871" actId="20577"/>
          <ac:spMkLst>
            <pc:docMk/>
            <pc:sldMk cId="4186978140" sldId="1786"/>
            <ac:spMk id="18434" creationId="{F87E7DD7-2A8B-4822-0FB9-27D4D4861EF3}"/>
          </ac:spMkLst>
        </pc:spChg>
        <pc:spChg chg="mod">
          <ac:chgData name="Saskia Barnden" userId="25b15a6f771d4d60" providerId="LiveId" clId="{ED4CCB51-50B3-4411-9191-87EF0A21A749}" dt="2024-10-17T15:08:07.041" v="20027" actId="20577"/>
          <ac:spMkLst>
            <pc:docMk/>
            <pc:sldMk cId="4186978140" sldId="1786"/>
            <ac:spMk id="19459" creationId="{BEB443E9-B14E-3D87-F3D6-C4CBAEDA015F}"/>
          </ac:spMkLst>
        </pc:spChg>
      </pc:sldChg>
      <pc:sldChg chg="new del ord">
        <pc:chgData name="Saskia Barnden" userId="25b15a6f771d4d60" providerId="LiveId" clId="{ED4CCB51-50B3-4411-9191-87EF0A21A749}" dt="2024-10-18T17:13:43.466" v="23287" actId="47"/>
        <pc:sldMkLst>
          <pc:docMk/>
          <pc:sldMk cId="926246667" sldId="1787"/>
        </pc:sldMkLst>
      </pc:sldChg>
      <pc:sldChg chg="modSp add mod">
        <pc:chgData name="Saskia Barnden" userId="25b15a6f771d4d60" providerId="LiveId" clId="{ED4CCB51-50B3-4411-9191-87EF0A21A749}" dt="2024-10-25T11:10:55.637" v="47986" actId="12"/>
        <pc:sldMkLst>
          <pc:docMk/>
          <pc:sldMk cId="1838257180" sldId="1788"/>
        </pc:sldMkLst>
        <pc:spChg chg="mod">
          <ac:chgData name="Saskia Barnden" userId="25b15a6f771d4d60" providerId="LiveId" clId="{ED4CCB51-50B3-4411-9191-87EF0A21A749}" dt="2024-10-24T16:36:39.526" v="46283" actId="1076"/>
          <ac:spMkLst>
            <pc:docMk/>
            <pc:sldMk cId="1838257180" sldId="1788"/>
            <ac:spMk id="18434" creationId="{7D874401-15FC-54B3-911C-BA2638C2DD48}"/>
          </ac:spMkLst>
        </pc:spChg>
        <pc:spChg chg="mod">
          <ac:chgData name="Saskia Barnden" userId="25b15a6f771d4d60" providerId="LiveId" clId="{ED4CCB51-50B3-4411-9191-87EF0A21A749}" dt="2024-10-25T11:10:55.637" v="47986" actId="12"/>
          <ac:spMkLst>
            <pc:docMk/>
            <pc:sldMk cId="1838257180" sldId="1788"/>
            <ac:spMk id="19459" creationId="{2CE35710-5CC7-6220-B3AD-2BC3721E98B3}"/>
          </ac:spMkLst>
        </pc:spChg>
      </pc:sldChg>
      <pc:sldChg chg="add">
        <pc:chgData name="Saskia Barnden" userId="25b15a6f771d4d60" providerId="LiveId" clId="{ED4CCB51-50B3-4411-9191-87EF0A21A749}" dt="2024-10-23T11:58:32.820" v="34028"/>
        <pc:sldMkLst>
          <pc:docMk/>
          <pc:sldMk cId="2449154718" sldId="1789"/>
        </pc:sldMkLst>
      </pc:sldChg>
      <pc:sldChg chg="modSp add del mod">
        <pc:chgData name="Saskia Barnden" userId="25b15a6f771d4d60" providerId="LiveId" clId="{ED4CCB51-50B3-4411-9191-87EF0A21A749}" dt="2024-10-23T11:58:25.263" v="34027" actId="2696"/>
        <pc:sldMkLst>
          <pc:docMk/>
          <pc:sldMk cId="3076064896" sldId="1789"/>
        </pc:sldMkLst>
        <pc:spChg chg="mod">
          <ac:chgData name="Saskia Barnden" userId="25b15a6f771d4d60" providerId="LiveId" clId="{ED4CCB51-50B3-4411-9191-87EF0A21A749}" dt="2024-10-18T17:30:38.574" v="23887" actId="20577"/>
          <ac:spMkLst>
            <pc:docMk/>
            <pc:sldMk cId="3076064896" sldId="1789"/>
            <ac:spMk id="18434" creationId="{D74525F9-281A-025C-A4C4-F10AEF31D9BC}"/>
          </ac:spMkLst>
        </pc:spChg>
      </pc:sldChg>
      <pc:sldChg chg="modSp add del mod">
        <pc:chgData name="Saskia Barnden" userId="25b15a6f771d4d60" providerId="LiveId" clId="{ED4CCB51-50B3-4411-9191-87EF0A21A749}" dt="2024-10-25T12:51:09.035" v="48066" actId="47"/>
        <pc:sldMkLst>
          <pc:docMk/>
          <pc:sldMk cId="101355846" sldId="1790"/>
        </pc:sldMkLst>
        <pc:spChg chg="mod">
          <ac:chgData name="Saskia Barnden" userId="25b15a6f771d4d60" providerId="LiveId" clId="{ED4CCB51-50B3-4411-9191-87EF0A21A749}" dt="2024-10-18T17:06:57.613" v="22830" actId="20577"/>
          <ac:spMkLst>
            <pc:docMk/>
            <pc:sldMk cId="101355846" sldId="1790"/>
            <ac:spMk id="18434" creationId="{E2714A03-9763-B24B-EB42-FEE9E55D88DC}"/>
          </ac:spMkLst>
        </pc:spChg>
      </pc:sldChg>
      <pc:sldChg chg="add del">
        <pc:chgData name="Saskia Barnden" userId="25b15a6f771d4d60" providerId="LiveId" clId="{ED4CCB51-50B3-4411-9191-87EF0A21A749}" dt="2024-10-18T17:06:20.490" v="22825"/>
        <pc:sldMkLst>
          <pc:docMk/>
          <pc:sldMk cId="2236942864" sldId="1790"/>
        </pc:sldMkLst>
      </pc:sldChg>
      <pc:sldChg chg="modSp add del mod">
        <pc:chgData name="Saskia Barnden" userId="25b15a6f771d4d60" providerId="LiveId" clId="{ED4CCB51-50B3-4411-9191-87EF0A21A749}" dt="2024-10-18T17:25:21.257" v="23822" actId="47"/>
        <pc:sldMkLst>
          <pc:docMk/>
          <pc:sldMk cId="1804324309" sldId="1791"/>
        </pc:sldMkLst>
        <pc:spChg chg="mod">
          <ac:chgData name="Saskia Barnden" userId="25b15a6f771d4d60" providerId="LiveId" clId="{ED4CCB51-50B3-4411-9191-87EF0A21A749}" dt="2024-10-18T17:12:28.594" v="23259" actId="14100"/>
          <ac:spMkLst>
            <pc:docMk/>
            <pc:sldMk cId="1804324309" sldId="1791"/>
            <ac:spMk id="18434" creationId="{FB50525E-F3FD-2294-713F-C09FFBDC222D}"/>
          </ac:spMkLst>
        </pc:spChg>
        <pc:spChg chg="mod">
          <ac:chgData name="Saskia Barnden" userId="25b15a6f771d4d60" providerId="LiveId" clId="{ED4CCB51-50B3-4411-9191-87EF0A21A749}" dt="2024-10-18T17:12:54.560" v="23275" actId="20577"/>
          <ac:spMkLst>
            <pc:docMk/>
            <pc:sldMk cId="1804324309" sldId="1791"/>
            <ac:spMk id="19459" creationId="{DD40121D-673C-C775-BF19-7AA0798F26C3}"/>
          </ac:spMkLst>
        </pc:spChg>
      </pc:sldChg>
      <pc:sldChg chg="add del">
        <pc:chgData name="Saskia Barnden" userId="25b15a6f771d4d60" providerId="LiveId" clId="{ED4CCB51-50B3-4411-9191-87EF0A21A749}" dt="2024-10-18T17:06:20.490" v="22825"/>
        <pc:sldMkLst>
          <pc:docMk/>
          <pc:sldMk cId="3556026207" sldId="1791"/>
        </pc:sldMkLst>
      </pc:sldChg>
      <pc:sldChg chg="add del">
        <pc:chgData name="Saskia Barnden" userId="25b15a6f771d4d60" providerId="LiveId" clId="{ED4CCB51-50B3-4411-9191-87EF0A21A749}" dt="2024-10-18T17:06:20.490" v="22825"/>
        <pc:sldMkLst>
          <pc:docMk/>
          <pc:sldMk cId="61609438" sldId="1792"/>
        </pc:sldMkLst>
      </pc:sldChg>
      <pc:sldChg chg="modSp add del mod ord">
        <pc:chgData name="Saskia Barnden" userId="25b15a6f771d4d60" providerId="LiveId" clId="{ED4CCB51-50B3-4411-9191-87EF0A21A749}" dt="2024-10-23T13:01:41.478" v="34078" actId="47"/>
        <pc:sldMkLst>
          <pc:docMk/>
          <pc:sldMk cId="64355378" sldId="1792"/>
        </pc:sldMkLst>
        <pc:spChg chg="mod">
          <ac:chgData name="Saskia Barnden" userId="25b15a6f771d4d60" providerId="LiveId" clId="{ED4CCB51-50B3-4411-9191-87EF0A21A749}" dt="2024-10-18T17:13:35.841" v="23286" actId="20577"/>
          <ac:spMkLst>
            <pc:docMk/>
            <pc:sldMk cId="64355378" sldId="1792"/>
            <ac:spMk id="18434" creationId="{DDBD2FE7-D9BB-0DC9-BC09-6FA7488BCC38}"/>
          </ac:spMkLst>
        </pc:spChg>
      </pc:sldChg>
      <pc:sldChg chg="modSp add del mod">
        <pc:chgData name="Saskia Barnden" userId="25b15a6f771d4d60" providerId="LiveId" clId="{ED4CCB51-50B3-4411-9191-87EF0A21A749}" dt="2024-10-24T11:37:33.269" v="42614" actId="2696"/>
        <pc:sldMkLst>
          <pc:docMk/>
          <pc:sldMk cId="645970982" sldId="1793"/>
        </pc:sldMkLst>
        <pc:spChg chg="mod">
          <ac:chgData name="Saskia Barnden" userId="25b15a6f771d4d60" providerId="LiveId" clId="{ED4CCB51-50B3-4411-9191-87EF0A21A749}" dt="2024-10-23T13:41:38.955" v="36568" actId="20577"/>
          <ac:spMkLst>
            <pc:docMk/>
            <pc:sldMk cId="645970982" sldId="1793"/>
            <ac:spMk id="18434" creationId="{C25FD95F-FDDF-290C-57B6-917F67F216AC}"/>
          </ac:spMkLst>
        </pc:spChg>
        <pc:spChg chg="mod">
          <ac:chgData name="Saskia Barnden" userId="25b15a6f771d4d60" providerId="LiveId" clId="{ED4CCB51-50B3-4411-9191-87EF0A21A749}" dt="2024-10-23T13:49:37.822" v="36763" actId="20577"/>
          <ac:spMkLst>
            <pc:docMk/>
            <pc:sldMk cId="645970982" sldId="1793"/>
            <ac:spMk id="19459" creationId="{BC5F2ABD-4C1A-8AB2-006F-C3FFB8F7FB05}"/>
          </ac:spMkLst>
        </pc:spChg>
      </pc:sldChg>
      <pc:sldChg chg="add del">
        <pc:chgData name="Saskia Barnden" userId="25b15a6f771d4d60" providerId="LiveId" clId="{ED4CCB51-50B3-4411-9191-87EF0A21A749}" dt="2024-10-18T17:06:20.490" v="22825"/>
        <pc:sldMkLst>
          <pc:docMk/>
          <pc:sldMk cId="3740948924" sldId="1793"/>
        </pc:sldMkLst>
      </pc:sldChg>
      <pc:sldChg chg="add">
        <pc:chgData name="Saskia Barnden" userId="25b15a6f771d4d60" providerId="LiveId" clId="{ED4CCB51-50B3-4411-9191-87EF0A21A749}" dt="2024-10-24T11:37:47.281" v="42615"/>
        <pc:sldMkLst>
          <pc:docMk/>
          <pc:sldMk cId="4241597050" sldId="1793"/>
        </pc:sldMkLst>
      </pc:sldChg>
      <pc:sldChg chg="modSp add del mod">
        <pc:chgData name="Saskia Barnden" userId="25b15a6f771d4d60" providerId="LiveId" clId="{ED4CCB51-50B3-4411-9191-87EF0A21A749}" dt="2024-10-22T16:00:29.786" v="26301" actId="2696"/>
        <pc:sldMkLst>
          <pc:docMk/>
          <pc:sldMk cId="1203396809" sldId="1794"/>
        </pc:sldMkLst>
        <pc:spChg chg="mod">
          <ac:chgData name="Saskia Barnden" userId="25b15a6f771d4d60" providerId="LiveId" clId="{ED4CCB51-50B3-4411-9191-87EF0A21A749}" dt="2024-10-22T16:00:22.825" v="26300" actId="20577"/>
          <ac:spMkLst>
            <pc:docMk/>
            <pc:sldMk cId="1203396809" sldId="1794"/>
            <ac:spMk id="18434" creationId="{380BD1AD-F6C6-2888-5CBD-7742EEAE06BC}"/>
          </ac:spMkLst>
        </pc:spChg>
      </pc:sldChg>
      <pc:sldChg chg="add del">
        <pc:chgData name="Saskia Barnden" userId="25b15a6f771d4d60" providerId="LiveId" clId="{ED4CCB51-50B3-4411-9191-87EF0A21A749}" dt="2024-10-18T17:06:20.490" v="22825"/>
        <pc:sldMkLst>
          <pc:docMk/>
          <pc:sldMk cId="1666895119" sldId="1794"/>
        </pc:sldMkLst>
      </pc:sldChg>
      <pc:sldChg chg="add del">
        <pc:chgData name="Saskia Barnden" userId="25b15a6f771d4d60" providerId="LiveId" clId="{ED4CCB51-50B3-4411-9191-87EF0A21A749}" dt="2024-10-25T12:51:09.035" v="48066" actId="47"/>
        <pc:sldMkLst>
          <pc:docMk/>
          <pc:sldMk cId="2560091322" sldId="1794"/>
        </pc:sldMkLst>
      </pc:sldChg>
      <pc:sldChg chg="add">
        <pc:chgData name="Saskia Barnden" userId="25b15a6f771d4d60" providerId="LiveId" clId="{ED4CCB51-50B3-4411-9191-87EF0A21A749}" dt="2024-10-23T17:42:14.831" v="38525"/>
        <pc:sldMkLst>
          <pc:docMk/>
          <pc:sldMk cId="291410860" sldId="1795"/>
        </pc:sldMkLst>
      </pc:sldChg>
      <pc:sldChg chg="modSp add del mod">
        <pc:chgData name="Saskia Barnden" userId="25b15a6f771d4d60" providerId="LiveId" clId="{ED4CCB51-50B3-4411-9191-87EF0A21A749}" dt="2024-10-23T17:41:34.626" v="38524" actId="2696"/>
        <pc:sldMkLst>
          <pc:docMk/>
          <pc:sldMk cId="1170949712" sldId="1795"/>
        </pc:sldMkLst>
        <pc:spChg chg="mod">
          <ac:chgData name="Saskia Barnden" userId="25b15a6f771d4d60" providerId="LiveId" clId="{ED4CCB51-50B3-4411-9191-87EF0A21A749}" dt="2024-10-23T17:39:43.587" v="38465" actId="20577"/>
          <ac:spMkLst>
            <pc:docMk/>
            <pc:sldMk cId="1170949712" sldId="1795"/>
            <ac:spMk id="18434" creationId="{AB4D9F2C-40A8-9854-732D-95D89D2BDDA5}"/>
          </ac:spMkLst>
        </pc:spChg>
        <pc:spChg chg="mod">
          <ac:chgData name="Saskia Barnden" userId="25b15a6f771d4d60" providerId="LiveId" clId="{ED4CCB51-50B3-4411-9191-87EF0A21A749}" dt="2024-10-23T11:29:17.978" v="33129" actId="5793"/>
          <ac:spMkLst>
            <pc:docMk/>
            <pc:sldMk cId="1170949712" sldId="1795"/>
            <ac:spMk id="19459" creationId="{14957B71-5709-6FC4-DEB6-45FA67D48930}"/>
          </ac:spMkLst>
        </pc:spChg>
      </pc:sldChg>
      <pc:sldChg chg="add del">
        <pc:chgData name="Saskia Barnden" userId="25b15a6f771d4d60" providerId="LiveId" clId="{ED4CCB51-50B3-4411-9191-87EF0A21A749}" dt="2024-10-18T17:06:20.490" v="22825"/>
        <pc:sldMkLst>
          <pc:docMk/>
          <pc:sldMk cId="1814645377" sldId="1795"/>
        </pc:sldMkLst>
      </pc:sldChg>
      <pc:sldChg chg="add">
        <pc:chgData name="Saskia Barnden" userId="25b15a6f771d4d60" providerId="LiveId" clId="{ED4CCB51-50B3-4411-9191-87EF0A21A749}" dt="2024-10-23T17:42:14.831" v="38525"/>
        <pc:sldMkLst>
          <pc:docMk/>
          <pc:sldMk cId="1747297062" sldId="1796"/>
        </pc:sldMkLst>
      </pc:sldChg>
      <pc:sldChg chg="modSp add del mod">
        <pc:chgData name="Saskia Barnden" userId="25b15a6f771d4d60" providerId="LiveId" clId="{ED4CCB51-50B3-4411-9191-87EF0A21A749}" dt="2024-10-23T17:41:34.626" v="38524" actId="2696"/>
        <pc:sldMkLst>
          <pc:docMk/>
          <pc:sldMk cId="2741989564" sldId="1796"/>
        </pc:sldMkLst>
        <pc:spChg chg="mod">
          <ac:chgData name="Saskia Barnden" userId="25b15a6f771d4d60" providerId="LiveId" clId="{ED4CCB51-50B3-4411-9191-87EF0A21A749}" dt="2024-10-23T17:41:21.014" v="38523" actId="20577"/>
          <ac:spMkLst>
            <pc:docMk/>
            <pc:sldMk cId="2741989564" sldId="1796"/>
            <ac:spMk id="18434" creationId="{CB591271-EFA9-899B-B3A6-08F3197754C0}"/>
          </ac:spMkLst>
        </pc:spChg>
        <pc:spChg chg="mod">
          <ac:chgData name="Saskia Barnden" userId="25b15a6f771d4d60" providerId="LiveId" clId="{ED4CCB51-50B3-4411-9191-87EF0A21A749}" dt="2024-10-23T11:45:16.866" v="33751" actId="12"/>
          <ac:spMkLst>
            <pc:docMk/>
            <pc:sldMk cId="2741989564" sldId="1796"/>
            <ac:spMk id="19459" creationId="{3C13CBD2-AEFB-4A69-AD4D-27DB86AA6725}"/>
          </ac:spMkLst>
        </pc:spChg>
      </pc:sldChg>
      <pc:sldChg chg="add del">
        <pc:chgData name="Saskia Barnden" userId="25b15a6f771d4d60" providerId="LiveId" clId="{ED4CCB51-50B3-4411-9191-87EF0A21A749}" dt="2024-10-18T17:06:20.490" v="22825"/>
        <pc:sldMkLst>
          <pc:docMk/>
          <pc:sldMk cId="4292681921" sldId="1796"/>
        </pc:sldMkLst>
      </pc:sldChg>
      <pc:sldChg chg="modSp add mod">
        <pc:chgData name="Saskia Barnden" userId="25b15a6f771d4d60" providerId="LiveId" clId="{ED4CCB51-50B3-4411-9191-87EF0A21A749}" dt="2024-10-25T11:02:57.805" v="47901" actId="948"/>
        <pc:sldMkLst>
          <pc:docMk/>
          <pc:sldMk cId="119583248" sldId="1797"/>
        </pc:sldMkLst>
        <pc:spChg chg="mod">
          <ac:chgData name="Saskia Barnden" userId="25b15a6f771d4d60" providerId="LiveId" clId="{ED4CCB51-50B3-4411-9191-87EF0A21A749}" dt="2024-10-24T09:27:05.442" v="39582"/>
          <ac:spMkLst>
            <pc:docMk/>
            <pc:sldMk cId="119583248" sldId="1797"/>
            <ac:spMk id="18434" creationId="{EC999C43-97D3-1186-A8D1-0734FF647B32}"/>
          </ac:spMkLst>
        </pc:spChg>
        <pc:spChg chg="mod">
          <ac:chgData name="Saskia Barnden" userId="25b15a6f771d4d60" providerId="LiveId" clId="{ED4CCB51-50B3-4411-9191-87EF0A21A749}" dt="2024-10-25T11:02:57.805" v="47901" actId="948"/>
          <ac:spMkLst>
            <pc:docMk/>
            <pc:sldMk cId="119583248" sldId="1797"/>
            <ac:spMk id="19459" creationId="{A304CDE9-46A3-2081-DD1A-52428B0DEAA0}"/>
          </ac:spMkLst>
        </pc:spChg>
      </pc:sldChg>
      <pc:sldChg chg="add del">
        <pc:chgData name="Saskia Barnden" userId="25b15a6f771d4d60" providerId="LiveId" clId="{ED4CCB51-50B3-4411-9191-87EF0A21A749}" dt="2024-10-18T17:06:20.490" v="22825"/>
        <pc:sldMkLst>
          <pc:docMk/>
          <pc:sldMk cId="3824834588" sldId="1797"/>
        </pc:sldMkLst>
      </pc:sldChg>
      <pc:sldChg chg="modSp add del mod">
        <pc:chgData name="Saskia Barnden" userId="25b15a6f771d4d60" providerId="LiveId" clId="{ED4CCB51-50B3-4411-9191-87EF0A21A749}" dt="2024-10-22T16:35:48.103" v="27423" actId="47"/>
        <pc:sldMkLst>
          <pc:docMk/>
          <pc:sldMk cId="1012685539" sldId="1798"/>
        </pc:sldMkLst>
        <pc:spChg chg="mod">
          <ac:chgData name="Saskia Barnden" userId="25b15a6f771d4d60" providerId="LiveId" clId="{ED4CCB51-50B3-4411-9191-87EF0A21A749}" dt="2024-10-22T16:34:31.872" v="27420" actId="20577"/>
          <ac:spMkLst>
            <pc:docMk/>
            <pc:sldMk cId="1012685539" sldId="1798"/>
            <ac:spMk id="18434" creationId="{23A04D7A-477C-AC88-0FE6-1C933404D931}"/>
          </ac:spMkLst>
        </pc:spChg>
      </pc:sldChg>
      <pc:sldChg chg="add del">
        <pc:chgData name="Saskia Barnden" userId="25b15a6f771d4d60" providerId="LiveId" clId="{ED4CCB51-50B3-4411-9191-87EF0A21A749}" dt="2024-10-18T17:06:20.490" v="22825"/>
        <pc:sldMkLst>
          <pc:docMk/>
          <pc:sldMk cId="2828917232" sldId="1798"/>
        </pc:sldMkLst>
      </pc:sldChg>
      <pc:sldChg chg="add del">
        <pc:chgData name="Saskia Barnden" userId="25b15a6f771d4d60" providerId="LiveId" clId="{ED4CCB51-50B3-4411-9191-87EF0A21A749}" dt="2024-10-18T17:06:20.490" v="22825"/>
        <pc:sldMkLst>
          <pc:docMk/>
          <pc:sldMk cId="1425342872" sldId="1799"/>
        </pc:sldMkLst>
      </pc:sldChg>
      <pc:sldChg chg="add del">
        <pc:chgData name="Saskia Barnden" userId="25b15a6f771d4d60" providerId="LiveId" clId="{ED4CCB51-50B3-4411-9191-87EF0A21A749}" dt="2024-10-25T12:51:09.035" v="48066" actId="47"/>
        <pc:sldMkLst>
          <pc:docMk/>
          <pc:sldMk cId="1977417741" sldId="1799"/>
        </pc:sldMkLst>
      </pc:sldChg>
      <pc:sldChg chg="add del">
        <pc:chgData name="Saskia Barnden" userId="25b15a6f771d4d60" providerId="LiveId" clId="{ED4CCB51-50B3-4411-9191-87EF0A21A749}" dt="2024-10-22T16:46:40.673" v="27889" actId="2696"/>
        <pc:sldMkLst>
          <pc:docMk/>
          <pc:sldMk cId="4059470146" sldId="1799"/>
        </pc:sldMkLst>
      </pc:sldChg>
      <pc:sldChg chg="modSp add del mod">
        <pc:chgData name="Saskia Barnden" userId="25b15a6f771d4d60" providerId="LiveId" clId="{ED4CCB51-50B3-4411-9191-87EF0A21A749}" dt="2024-10-23T08:45:57.276" v="28770" actId="2696"/>
        <pc:sldMkLst>
          <pc:docMk/>
          <pc:sldMk cId="1865631413" sldId="1800"/>
        </pc:sldMkLst>
        <pc:spChg chg="mod">
          <ac:chgData name="Saskia Barnden" userId="25b15a6f771d4d60" providerId="LiveId" clId="{ED4CCB51-50B3-4411-9191-87EF0A21A749}" dt="2024-10-23T08:45:51.087" v="28769" actId="20577"/>
          <ac:spMkLst>
            <pc:docMk/>
            <pc:sldMk cId="1865631413" sldId="1800"/>
            <ac:spMk id="18434" creationId="{DC6F5053-CA9E-E1E0-F12B-B3580F211868}"/>
          </ac:spMkLst>
        </pc:spChg>
        <pc:spChg chg="mod">
          <ac:chgData name="Saskia Barnden" userId="25b15a6f771d4d60" providerId="LiveId" clId="{ED4CCB51-50B3-4411-9191-87EF0A21A749}" dt="2024-10-23T08:45:40.919" v="28750" actId="6549"/>
          <ac:spMkLst>
            <pc:docMk/>
            <pc:sldMk cId="1865631413" sldId="1800"/>
            <ac:spMk id="19459" creationId="{0C66F457-E3E9-D77C-EEAB-3B551B252A8A}"/>
          </ac:spMkLst>
        </pc:spChg>
      </pc:sldChg>
      <pc:sldChg chg="modSp add del mod">
        <pc:chgData name="Saskia Barnden" userId="25b15a6f771d4d60" providerId="LiveId" clId="{ED4CCB51-50B3-4411-9191-87EF0A21A749}" dt="2024-10-23T13:43:15.955" v="36588" actId="47"/>
        <pc:sldMkLst>
          <pc:docMk/>
          <pc:sldMk cId="3125589913" sldId="1800"/>
        </pc:sldMkLst>
        <pc:spChg chg="mod">
          <ac:chgData name="Saskia Barnden" userId="25b15a6f771d4d60" providerId="LiveId" clId="{ED4CCB51-50B3-4411-9191-87EF0A21A749}" dt="2024-10-23T08:46:14.931" v="28790" actId="20577"/>
          <ac:spMkLst>
            <pc:docMk/>
            <pc:sldMk cId="3125589913" sldId="1800"/>
            <ac:spMk id="18434" creationId="{DC6F5053-CA9E-E1E0-F12B-B3580F211868}"/>
          </ac:spMkLst>
        </pc:spChg>
      </pc:sldChg>
      <pc:sldChg chg="add del">
        <pc:chgData name="Saskia Barnden" userId="25b15a6f771d4d60" providerId="LiveId" clId="{ED4CCB51-50B3-4411-9191-87EF0A21A749}" dt="2024-10-18T17:06:20.490" v="22825"/>
        <pc:sldMkLst>
          <pc:docMk/>
          <pc:sldMk cId="3932701963" sldId="1800"/>
        </pc:sldMkLst>
      </pc:sldChg>
      <pc:sldChg chg="modSp add mod">
        <pc:chgData name="Saskia Barnden" userId="25b15a6f771d4d60" providerId="LiveId" clId="{ED4CCB51-50B3-4411-9191-87EF0A21A749}" dt="2024-10-25T10:08:35.579" v="47487" actId="1076"/>
        <pc:sldMkLst>
          <pc:docMk/>
          <pc:sldMk cId="829189658" sldId="1801"/>
        </pc:sldMkLst>
        <pc:spChg chg="mod">
          <ac:chgData name="Saskia Barnden" userId="25b15a6f771d4d60" providerId="LiveId" clId="{ED4CCB51-50B3-4411-9191-87EF0A21A749}" dt="2024-10-24T09:28:27.865" v="39611" actId="20577"/>
          <ac:spMkLst>
            <pc:docMk/>
            <pc:sldMk cId="829189658" sldId="1801"/>
            <ac:spMk id="18434" creationId="{13DAE662-9570-27E3-3C0D-B36716CA4862}"/>
          </ac:spMkLst>
        </pc:spChg>
        <pc:spChg chg="mod">
          <ac:chgData name="Saskia Barnden" userId="25b15a6f771d4d60" providerId="LiveId" clId="{ED4CCB51-50B3-4411-9191-87EF0A21A749}" dt="2024-10-25T10:08:35.579" v="47487" actId="1076"/>
          <ac:spMkLst>
            <pc:docMk/>
            <pc:sldMk cId="829189658" sldId="1801"/>
            <ac:spMk id="19459" creationId="{412D5CA4-0705-EF03-1282-263FB70742D3}"/>
          </ac:spMkLst>
        </pc:spChg>
      </pc:sldChg>
      <pc:sldChg chg="add del">
        <pc:chgData name="Saskia Barnden" userId="25b15a6f771d4d60" providerId="LiveId" clId="{ED4CCB51-50B3-4411-9191-87EF0A21A749}" dt="2024-10-18T17:06:20.490" v="22825"/>
        <pc:sldMkLst>
          <pc:docMk/>
          <pc:sldMk cId="4294348351" sldId="1801"/>
        </pc:sldMkLst>
      </pc:sldChg>
      <pc:sldChg chg="add del">
        <pc:chgData name="Saskia Barnden" userId="25b15a6f771d4d60" providerId="LiveId" clId="{ED4CCB51-50B3-4411-9191-87EF0A21A749}" dt="2024-10-18T17:06:20.490" v="22825"/>
        <pc:sldMkLst>
          <pc:docMk/>
          <pc:sldMk cId="792036567" sldId="1802"/>
        </pc:sldMkLst>
      </pc:sldChg>
      <pc:sldChg chg="modSp add mod">
        <pc:chgData name="Saskia Barnden" userId="25b15a6f771d4d60" providerId="LiveId" clId="{ED4CCB51-50B3-4411-9191-87EF0A21A749}" dt="2024-10-25T10:12:32.155" v="47532"/>
        <pc:sldMkLst>
          <pc:docMk/>
          <pc:sldMk cId="2638979675" sldId="1802"/>
        </pc:sldMkLst>
        <pc:spChg chg="mod">
          <ac:chgData name="Saskia Barnden" userId="25b15a6f771d4d60" providerId="LiveId" clId="{ED4CCB51-50B3-4411-9191-87EF0A21A749}" dt="2024-10-24T09:28:36.286" v="39617" actId="20577"/>
          <ac:spMkLst>
            <pc:docMk/>
            <pc:sldMk cId="2638979675" sldId="1802"/>
            <ac:spMk id="18434" creationId="{471F30CF-F789-A2C9-588F-04716A6628FB}"/>
          </ac:spMkLst>
        </pc:spChg>
        <pc:spChg chg="mod">
          <ac:chgData name="Saskia Barnden" userId="25b15a6f771d4d60" providerId="LiveId" clId="{ED4CCB51-50B3-4411-9191-87EF0A21A749}" dt="2024-10-25T10:12:32.155" v="47532"/>
          <ac:spMkLst>
            <pc:docMk/>
            <pc:sldMk cId="2638979675" sldId="1802"/>
            <ac:spMk id="19459" creationId="{16804848-0075-70B6-D63C-1B858E60E16E}"/>
          </ac:spMkLst>
        </pc:spChg>
      </pc:sldChg>
      <pc:sldChg chg="add del">
        <pc:chgData name="Saskia Barnden" userId="25b15a6f771d4d60" providerId="LiveId" clId="{ED4CCB51-50B3-4411-9191-87EF0A21A749}" dt="2024-10-23T10:58:52.277" v="31835" actId="47"/>
        <pc:sldMkLst>
          <pc:docMk/>
          <pc:sldMk cId="627232943" sldId="1803"/>
        </pc:sldMkLst>
      </pc:sldChg>
      <pc:sldChg chg="add del">
        <pc:chgData name="Saskia Barnden" userId="25b15a6f771d4d60" providerId="LiveId" clId="{ED4CCB51-50B3-4411-9191-87EF0A21A749}" dt="2024-10-18T17:06:20.490" v="22825"/>
        <pc:sldMkLst>
          <pc:docMk/>
          <pc:sldMk cId="1361816852" sldId="1803"/>
        </pc:sldMkLst>
      </pc:sldChg>
      <pc:sldChg chg="modSp add del mod">
        <pc:chgData name="Saskia Barnden" userId="25b15a6f771d4d60" providerId="LiveId" clId="{ED4CCB51-50B3-4411-9191-87EF0A21A749}" dt="2024-10-24T14:55:33.542" v="45542" actId="2696"/>
        <pc:sldMkLst>
          <pc:docMk/>
          <pc:sldMk cId="2081017832" sldId="1803"/>
        </pc:sldMkLst>
        <pc:spChg chg="mod">
          <ac:chgData name="Saskia Barnden" userId="25b15a6f771d4d60" providerId="LiveId" clId="{ED4CCB51-50B3-4411-9191-87EF0A21A749}" dt="2024-10-23T11:02:13.603" v="31887" actId="20577"/>
          <ac:spMkLst>
            <pc:docMk/>
            <pc:sldMk cId="2081017832" sldId="1803"/>
            <ac:spMk id="18434" creationId="{31B97725-6878-1517-829C-BC68A3251BF4}"/>
          </ac:spMkLst>
        </pc:spChg>
        <pc:spChg chg="mod">
          <ac:chgData name="Saskia Barnden" userId="25b15a6f771d4d60" providerId="LiveId" clId="{ED4CCB51-50B3-4411-9191-87EF0A21A749}" dt="2024-10-24T13:55:00.393" v="44725" actId="6549"/>
          <ac:spMkLst>
            <pc:docMk/>
            <pc:sldMk cId="2081017832" sldId="1803"/>
            <ac:spMk id="19459" creationId="{B45E4ABC-1E9A-ED08-6180-96369DAD1DF9}"/>
          </ac:spMkLst>
        </pc:spChg>
      </pc:sldChg>
      <pc:sldChg chg="add">
        <pc:chgData name="Saskia Barnden" userId="25b15a6f771d4d60" providerId="LiveId" clId="{ED4CCB51-50B3-4411-9191-87EF0A21A749}" dt="2024-10-24T14:55:52.273" v="45543"/>
        <pc:sldMkLst>
          <pc:docMk/>
          <pc:sldMk cId="2211771021" sldId="1803"/>
        </pc:sldMkLst>
      </pc:sldChg>
      <pc:sldChg chg="modSp add del mod">
        <pc:chgData name="Saskia Barnden" userId="25b15a6f771d4d60" providerId="LiveId" clId="{ED4CCB51-50B3-4411-9191-87EF0A21A749}" dt="2024-10-23T11:40:38.845" v="33658" actId="2696"/>
        <pc:sldMkLst>
          <pc:docMk/>
          <pc:sldMk cId="1030873813" sldId="1804"/>
        </pc:sldMkLst>
        <pc:spChg chg="mod">
          <ac:chgData name="Saskia Barnden" userId="25b15a6f771d4d60" providerId="LiveId" clId="{ED4CCB51-50B3-4411-9191-87EF0A21A749}" dt="2024-10-23T11:40:32.645" v="33657" actId="20577"/>
          <ac:spMkLst>
            <pc:docMk/>
            <pc:sldMk cId="1030873813" sldId="1804"/>
            <ac:spMk id="18434" creationId="{B4BE54ED-AB16-D9E9-BCBE-E7703A472E67}"/>
          </ac:spMkLst>
        </pc:spChg>
        <pc:spChg chg="mod">
          <ac:chgData name="Saskia Barnden" userId="25b15a6f771d4d60" providerId="LiveId" clId="{ED4CCB51-50B3-4411-9191-87EF0A21A749}" dt="2024-10-23T11:40:21.567" v="33647" actId="6549"/>
          <ac:spMkLst>
            <pc:docMk/>
            <pc:sldMk cId="1030873813" sldId="1804"/>
            <ac:spMk id="19459" creationId="{4E66F1D6-5D0B-8EDE-883D-2BE6CA9F3482}"/>
          </ac:spMkLst>
        </pc:spChg>
      </pc:sldChg>
      <pc:sldChg chg="add del">
        <pc:chgData name="Saskia Barnden" userId="25b15a6f771d4d60" providerId="LiveId" clId="{ED4CCB51-50B3-4411-9191-87EF0A21A749}" dt="2024-10-18T17:06:20.490" v="22825"/>
        <pc:sldMkLst>
          <pc:docMk/>
          <pc:sldMk cId="2295234719" sldId="1804"/>
        </pc:sldMkLst>
      </pc:sldChg>
      <pc:sldChg chg="modSp add mod">
        <pc:chgData name="Saskia Barnden" userId="25b15a6f771d4d60" providerId="LiveId" clId="{ED4CCB51-50B3-4411-9191-87EF0A21A749}" dt="2024-10-23T17:44:04.420" v="38566" actId="20577"/>
        <pc:sldMkLst>
          <pc:docMk/>
          <pc:sldMk cId="2871833239" sldId="1804"/>
        </pc:sldMkLst>
        <pc:spChg chg="mod">
          <ac:chgData name="Saskia Barnden" userId="25b15a6f771d4d60" providerId="LiveId" clId="{ED4CCB51-50B3-4411-9191-87EF0A21A749}" dt="2024-10-23T17:44:04.420" v="38566" actId="20577"/>
          <ac:spMkLst>
            <pc:docMk/>
            <pc:sldMk cId="2871833239" sldId="1804"/>
            <ac:spMk id="18434" creationId="{B4BE54ED-AB16-D9E9-BCBE-E7703A472E67}"/>
          </ac:spMkLst>
        </pc:spChg>
        <pc:spChg chg="mod">
          <ac:chgData name="Saskia Barnden" userId="25b15a6f771d4d60" providerId="LiveId" clId="{ED4CCB51-50B3-4411-9191-87EF0A21A749}" dt="2024-10-23T13:22:13.793" v="35260" actId="20577"/>
          <ac:spMkLst>
            <pc:docMk/>
            <pc:sldMk cId="2871833239" sldId="1804"/>
            <ac:spMk id="19459" creationId="{4E66F1D6-5D0B-8EDE-883D-2BE6CA9F3482}"/>
          </ac:spMkLst>
        </pc:spChg>
      </pc:sldChg>
      <pc:sldChg chg="add del">
        <pc:chgData name="Saskia Barnden" userId="25b15a6f771d4d60" providerId="LiveId" clId="{ED4CCB51-50B3-4411-9191-87EF0A21A749}" dt="2024-10-23T10:58:47.835" v="31834" actId="47"/>
        <pc:sldMkLst>
          <pc:docMk/>
          <pc:sldMk cId="3658724593" sldId="1804"/>
        </pc:sldMkLst>
      </pc:sldChg>
      <pc:sldChg chg="modSp add del mod ord">
        <pc:chgData name="Saskia Barnden" userId="25b15a6f771d4d60" providerId="LiveId" clId="{ED4CCB51-50B3-4411-9191-87EF0A21A749}" dt="2024-10-24T13:47:01.383" v="44537" actId="2696"/>
        <pc:sldMkLst>
          <pc:docMk/>
          <pc:sldMk cId="1170922605" sldId="1805"/>
        </pc:sldMkLst>
        <pc:spChg chg="mod">
          <ac:chgData name="Saskia Barnden" userId="25b15a6f771d4d60" providerId="LiveId" clId="{ED4CCB51-50B3-4411-9191-87EF0A21A749}" dt="2024-10-24T13:46:54.967" v="44536" actId="20577"/>
          <ac:spMkLst>
            <pc:docMk/>
            <pc:sldMk cId="1170922605" sldId="1805"/>
            <ac:spMk id="18434" creationId="{175076F7-6846-4F60-2185-B006E95AF8FE}"/>
          </ac:spMkLst>
        </pc:spChg>
        <pc:spChg chg="mod">
          <ac:chgData name="Saskia Barnden" userId="25b15a6f771d4d60" providerId="LiveId" clId="{ED4CCB51-50B3-4411-9191-87EF0A21A749}" dt="2024-10-24T13:46:48.889" v="44529" actId="20577"/>
          <ac:spMkLst>
            <pc:docMk/>
            <pc:sldMk cId="1170922605" sldId="1805"/>
            <ac:spMk id="19459" creationId="{D8FF7866-3A90-AE7E-2C20-CB08B04919DE}"/>
          </ac:spMkLst>
        </pc:spChg>
      </pc:sldChg>
      <pc:sldChg chg="add">
        <pc:chgData name="Saskia Barnden" userId="25b15a6f771d4d60" providerId="LiveId" clId="{ED4CCB51-50B3-4411-9191-87EF0A21A749}" dt="2024-10-24T13:47:21.023" v="44538"/>
        <pc:sldMkLst>
          <pc:docMk/>
          <pc:sldMk cId="3104745255" sldId="1805"/>
        </pc:sldMkLst>
      </pc:sldChg>
      <pc:sldChg chg="modSp add mod ord">
        <pc:chgData name="Saskia Barnden" userId="25b15a6f771d4d60" providerId="LiveId" clId="{ED4CCB51-50B3-4411-9191-87EF0A21A749}" dt="2024-10-25T10:24:07.616" v="47617" actId="948"/>
        <pc:sldMkLst>
          <pc:docMk/>
          <pc:sldMk cId="548509486" sldId="1806"/>
        </pc:sldMkLst>
        <pc:spChg chg="mod">
          <ac:chgData name="Saskia Barnden" userId="25b15a6f771d4d60" providerId="LiveId" clId="{ED4CCB51-50B3-4411-9191-87EF0A21A749}" dt="2024-10-23T13:46:10.001" v="36616" actId="20577"/>
          <ac:spMkLst>
            <pc:docMk/>
            <pc:sldMk cId="548509486" sldId="1806"/>
            <ac:spMk id="18434" creationId="{55C11087-E012-1CCE-DBA2-85B826803B8E}"/>
          </ac:spMkLst>
        </pc:spChg>
        <pc:spChg chg="mod">
          <ac:chgData name="Saskia Barnden" userId="25b15a6f771d4d60" providerId="LiveId" clId="{ED4CCB51-50B3-4411-9191-87EF0A21A749}" dt="2024-10-25T10:24:07.616" v="47617" actId="948"/>
          <ac:spMkLst>
            <pc:docMk/>
            <pc:sldMk cId="548509486" sldId="1806"/>
            <ac:spMk id="19459" creationId="{E3D803A5-6F2F-7485-A26F-D4FB0BD660ED}"/>
          </ac:spMkLst>
        </pc:spChg>
      </pc:sldChg>
      <pc:sldChg chg="add del">
        <pc:chgData name="Saskia Barnden" userId="25b15a6f771d4d60" providerId="LiveId" clId="{ED4CCB51-50B3-4411-9191-87EF0A21A749}" dt="2024-10-23T13:01:52.199" v="34080" actId="2696"/>
        <pc:sldMkLst>
          <pc:docMk/>
          <pc:sldMk cId="745468582" sldId="1806"/>
        </pc:sldMkLst>
      </pc:sldChg>
      <pc:sldChg chg="modSp add mod">
        <pc:chgData name="Saskia Barnden" userId="25b15a6f771d4d60" providerId="LiveId" clId="{ED4CCB51-50B3-4411-9191-87EF0A21A749}" dt="2024-10-25T10:25:14.902" v="47618" actId="12"/>
        <pc:sldMkLst>
          <pc:docMk/>
          <pc:sldMk cId="229357723" sldId="1807"/>
        </pc:sldMkLst>
        <pc:spChg chg="mod">
          <ac:chgData name="Saskia Barnden" userId="25b15a6f771d4d60" providerId="LiveId" clId="{ED4CCB51-50B3-4411-9191-87EF0A21A749}" dt="2024-10-25T10:25:14.902" v="47618" actId="12"/>
          <ac:spMkLst>
            <pc:docMk/>
            <pc:sldMk cId="229357723" sldId="1807"/>
            <ac:spMk id="19459" creationId="{55459DBB-1C41-9EC6-EFA2-59FA179D0EFA}"/>
          </ac:spMkLst>
        </pc:spChg>
      </pc:sldChg>
      <pc:sldChg chg="modSp add del mod">
        <pc:chgData name="Saskia Barnden" userId="25b15a6f771d4d60" providerId="LiveId" clId="{ED4CCB51-50B3-4411-9191-87EF0A21A749}" dt="2024-10-23T13:52:43.295" v="36788" actId="2696"/>
        <pc:sldMkLst>
          <pc:docMk/>
          <pc:sldMk cId="2752039659" sldId="1807"/>
        </pc:sldMkLst>
        <pc:spChg chg="mod">
          <ac:chgData name="Saskia Barnden" userId="25b15a6f771d4d60" providerId="LiveId" clId="{ED4CCB51-50B3-4411-9191-87EF0A21A749}" dt="2024-10-23T13:07:48.979" v="34191" actId="20577"/>
          <ac:spMkLst>
            <pc:docMk/>
            <pc:sldMk cId="2752039659" sldId="1807"/>
            <ac:spMk id="18434" creationId="{FC7FB385-B680-0D2C-D2DA-F01C0A653336}"/>
          </ac:spMkLst>
        </pc:spChg>
        <pc:spChg chg="mod">
          <ac:chgData name="Saskia Barnden" userId="25b15a6f771d4d60" providerId="LiveId" clId="{ED4CCB51-50B3-4411-9191-87EF0A21A749}" dt="2024-10-23T13:20:25.690" v="35101" actId="948"/>
          <ac:spMkLst>
            <pc:docMk/>
            <pc:sldMk cId="2752039659" sldId="1807"/>
            <ac:spMk id="19459" creationId="{55459DBB-1C41-9EC6-EFA2-59FA179D0EFA}"/>
          </ac:spMkLst>
        </pc:spChg>
      </pc:sldChg>
      <pc:sldChg chg="modSp add mod ord">
        <pc:chgData name="Saskia Barnden" userId="25b15a6f771d4d60" providerId="LiveId" clId="{ED4CCB51-50B3-4411-9191-87EF0A21A749}" dt="2024-10-23T13:54:37.289" v="36810" actId="20577"/>
        <pc:sldMkLst>
          <pc:docMk/>
          <pc:sldMk cId="2659528305" sldId="1808"/>
        </pc:sldMkLst>
        <pc:spChg chg="mod">
          <ac:chgData name="Saskia Barnden" userId="25b15a6f771d4d60" providerId="LiveId" clId="{ED4CCB51-50B3-4411-9191-87EF0A21A749}" dt="2024-10-23T13:54:37.289" v="36810" actId="20577"/>
          <ac:spMkLst>
            <pc:docMk/>
            <pc:sldMk cId="2659528305" sldId="1808"/>
            <ac:spMk id="20482" creationId="{4F9B952A-6CF5-29A8-4958-B37D7E911CB5}"/>
          </ac:spMkLst>
        </pc:spChg>
      </pc:sldChg>
      <pc:sldChg chg="modSp add del mod">
        <pc:chgData name="Saskia Barnden" userId="25b15a6f771d4d60" providerId="LiveId" clId="{ED4CCB51-50B3-4411-9191-87EF0A21A749}" dt="2024-10-25T12:51:09.035" v="48066" actId="47"/>
        <pc:sldMkLst>
          <pc:docMk/>
          <pc:sldMk cId="682312090" sldId="1809"/>
        </pc:sldMkLst>
        <pc:spChg chg="mod">
          <ac:chgData name="Saskia Barnden" userId="25b15a6f771d4d60" providerId="LiveId" clId="{ED4CCB51-50B3-4411-9191-87EF0A21A749}" dt="2024-10-23T17:42:34.404" v="38539" actId="20577"/>
          <ac:spMkLst>
            <pc:docMk/>
            <pc:sldMk cId="682312090" sldId="1809"/>
            <ac:spMk id="18434" creationId="{00000000-0000-0000-0000-000000000000}"/>
          </ac:spMkLst>
        </pc:spChg>
      </pc:sldChg>
      <pc:sldChg chg="new del">
        <pc:chgData name="Saskia Barnden" userId="25b15a6f771d4d60" providerId="LiveId" clId="{ED4CCB51-50B3-4411-9191-87EF0A21A749}" dt="2024-10-24T08:38:21.854" v="38694" actId="47"/>
        <pc:sldMkLst>
          <pc:docMk/>
          <pc:sldMk cId="2177047628" sldId="1810"/>
        </pc:sldMkLst>
      </pc:sldChg>
      <pc:sldChg chg="modSp add mod">
        <pc:chgData name="Saskia Barnden" userId="25b15a6f771d4d60" providerId="LiveId" clId="{ED4CCB51-50B3-4411-9191-87EF0A21A749}" dt="2024-10-25T11:14:26.799" v="48012" actId="1076"/>
        <pc:sldMkLst>
          <pc:docMk/>
          <pc:sldMk cId="2807589915" sldId="1810"/>
        </pc:sldMkLst>
        <pc:spChg chg="mod">
          <ac:chgData name="Saskia Barnden" userId="25b15a6f771d4d60" providerId="LiveId" clId="{ED4CCB51-50B3-4411-9191-87EF0A21A749}" dt="2024-10-24T17:06:02.562" v="46658" actId="1076"/>
          <ac:spMkLst>
            <pc:docMk/>
            <pc:sldMk cId="2807589915" sldId="1810"/>
            <ac:spMk id="18434" creationId="{C96B89C2-7E9C-D7BF-5B07-7B1084277C80}"/>
          </ac:spMkLst>
        </pc:spChg>
        <pc:spChg chg="mod">
          <ac:chgData name="Saskia Barnden" userId="25b15a6f771d4d60" providerId="LiveId" clId="{ED4CCB51-50B3-4411-9191-87EF0A21A749}" dt="2024-10-25T11:14:26.799" v="48012" actId="1076"/>
          <ac:spMkLst>
            <pc:docMk/>
            <pc:sldMk cId="2807589915" sldId="1810"/>
            <ac:spMk id="19459" creationId="{0EC78425-B5A2-DE02-D787-074754D7BEF4}"/>
          </ac:spMkLst>
        </pc:spChg>
      </pc:sldChg>
      <pc:sldChg chg="modSp add mod">
        <pc:chgData name="Saskia Barnden" userId="25b15a6f771d4d60" providerId="LiveId" clId="{ED4CCB51-50B3-4411-9191-87EF0A21A749}" dt="2024-10-25T11:07:59.848" v="47940" actId="948"/>
        <pc:sldMkLst>
          <pc:docMk/>
          <pc:sldMk cId="2411075531" sldId="1811"/>
        </pc:sldMkLst>
        <pc:spChg chg="mod">
          <ac:chgData name="Saskia Barnden" userId="25b15a6f771d4d60" providerId="LiveId" clId="{ED4CCB51-50B3-4411-9191-87EF0A21A749}" dt="2024-10-25T11:07:59.848" v="47940" actId="948"/>
          <ac:spMkLst>
            <pc:docMk/>
            <pc:sldMk cId="2411075531" sldId="1811"/>
            <ac:spMk id="19459" creationId="{AFC7AFAB-9540-08B7-4579-FCB7EFECDA5F}"/>
          </ac:spMkLst>
        </pc:spChg>
      </pc:sldChg>
      <pc:sldChg chg="modSp add del mod">
        <pc:chgData name="Saskia Barnden" userId="25b15a6f771d4d60" providerId="LiveId" clId="{ED4CCB51-50B3-4411-9191-87EF0A21A749}" dt="2024-10-24T11:25:56.468" v="42077" actId="2696"/>
        <pc:sldMkLst>
          <pc:docMk/>
          <pc:sldMk cId="4025463169" sldId="1811"/>
        </pc:sldMkLst>
        <pc:spChg chg="mod">
          <ac:chgData name="Saskia Barnden" userId="25b15a6f771d4d60" providerId="LiveId" clId="{ED4CCB51-50B3-4411-9191-87EF0A21A749}" dt="2024-10-24T11:08:51.804" v="40934" actId="20577"/>
          <ac:spMkLst>
            <pc:docMk/>
            <pc:sldMk cId="4025463169" sldId="1811"/>
            <ac:spMk id="18434" creationId="{7F94A43B-50AA-5D06-6E4D-29FA5DD13D39}"/>
          </ac:spMkLst>
        </pc:spChg>
        <pc:spChg chg="mod">
          <ac:chgData name="Saskia Barnden" userId="25b15a6f771d4d60" providerId="LiveId" clId="{ED4CCB51-50B3-4411-9191-87EF0A21A749}" dt="2024-10-24T11:23:11.119" v="42007" actId="20577"/>
          <ac:spMkLst>
            <pc:docMk/>
            <pc:sldMk cId="4025463169" sldId="1811"/>
            <ac:spMk id="19459" creationId="{AFC7AFAB-9540-08B7-4579-FCB7EFECDA5F}"/>
          </ac:spMkLst>
        </pc:spChg>
      </pc:sldChg>
      <pc:sldChg chg="add">
        <pc:chgData name="Saskia Barnden" userId="25b15a6f771d4d60" providerId="LiveId" clId="{ED4CCB51-50B3-4411-9191-87EF0A21A749}" dt="2024-10-24T11:17:34.547" v="41604"/>
        <pc:sldMkLst>
          <pc:docMk/>
          <pc:sldMk cId="1783452942" sldId="1812"/>
        </pc:sldMkLst>
      </pc:sldChg>
      <pc:sldChg chg="modSp add mod">
        <pc:chgData name="Saskia Barnden" userId="25b15a6f771d4d60" providerId="LiveId" clId="{ED4CCB51-50B3-4411-9191-87EF0A21A749}" dt="2024-10-25T11:22:52.439" v="48058" actId="20577"/>
        <pc:sldMkLst>
          <pc:docMk/>
          <pc:sldMk cId="1360352396" sldId="1813"/>
        </pc:sldMkLst>
        <pc:spChg chg="mod">
          <ac:chgData name="Saskia Barnden" userId="25b15a6f771d4d60" providerId="LiveId" clId="{ED4CCB51-50B3-4411-9191-87EF0A21A749}" dt="2024-10-25T11:22:52.439" v="48058" actId="20577"/>
          <ac:spMkLst>
            <pc:docMk/>
            <pc:sldMk cId="1360352396" sldId="1813"/>
            <ac:spMk id="18434" creationId="{6DE86DB2-653E-49C0-F881-BA11E4840DDB}"/>
          </ac:spMkLst>
        </pc:spChg>
        <pc:spChg chg="mod">
          <ac:chgData name="Saskia Barnden" userId="25b15a6f771d4d60" providerId="LiveId" clId="{ED4CCB51-50B3-4411-9191-87EF0A21A749}" dt="2024-10-25T10:21:02.066" v="47569" actId="14100"/>
          <ac:spMkLst>
            <pc:docMk/>
            <pc:sldMk cId="1360352396" sldId="1813"/>
            <ac:spMk id="19459" creationId="{CFCF7585-D6FE-9FF2-59B3-E9FF59307BD6}"/>
          </ac:spMkLst>
        </pc:spChg>
      </pc:sldChg>
      <pc:sldChg chg="modSp add del mod">
        <pc:chgData name="Saskia Barnden" userId="25b15a6f771d4d60" providerId="LiveId" clId="{ED4CCB51-50B3-4411-9191-87EF0A21A749}" dt="2024-10-25T11:18:45.268" v="48031" actId="2696"/>
        <pc:sldMkLst>
          <pc:docMk/>
          <pc:sldMk cId="1168690845" sldId="1814"/>
        </pc:sldMkLst>
        <pc:spChg chg="mod">
          <ac:chgData name="Saskia Barnden" userId="25b15a6f771d4d60" providerId="LiveId" clId="{ED4CCB51-50B3-4411-9191-87EF0A21A749}" dt="2024-10-25T11:05:31.861" v="47932" actId="12"/>
          <ac:spMkLst>
            <pc:docMk/>
            <pc:sldMk cId="1168690845" sldId="1814"/>
            <ac:spMk id="19459" creationId="{8983B3C2-E8E7-B8DE-6F72-2ACE13E93B98}"/>
          </ac:spMkLst>
        </pc:spChg>
      </pc:sldChg>
      <pc:sldChg chg="add">
        <pc:chgData name="Saskia Barnden" userId="25b15a6f771d4d60" providerId="LiveId" clId="{ED4CCB51-50B3-4411-9191-87EF0A21A749}" dt="2024-10-25T11:19:00.723" v="48032"/>
        <pc:sldMkLst>
          <pc:docMk/>
          <pc:sldMk cId="3008399328" sldId="1814"/>
        </pc:sldMkLst>
      </pc:sldChg>
      <pc:sldChg chg="modSp add mod">
        <pc:chgData name="Saskia Barnden" userId="25b15a6f771d4d60" providerId="LiveId" clId="{ED4CCB51-50B3-4411-9191-87EF0A21A749}" dt="2024-10-25T11:20:53.595" v="48046" actId="20577"/>
        <pc:sldMkLst>
          <pc:docMk/>
          <pc:sldMk cId="2865349271" sldId="1815"/>
        </pc:sldMkLst>
        <pc:spChg chg="mod">
          <ac:chgData name="Saskia Barnden" userId="25b15a6f771d4d60" providerId="LiveId" clId="{ED4CCB51-50B3-4411-9191-87EF0A21A749}" dt="2024-10-24T17:05:14.088" v="46656" actId="1076"/>
          <ac:spMkLst>
            <pc:docMk/>
            <pc:sldMk cId="2865349271" sldId="1815"/>
            <ac:spMk id="18434" creationId="{29592A23-B6FF-6FC3-5EB5-CAFBC75D5E68}"/>
          </ac:spMkLst>
        </pc:spChg>
        <pc:spChg chg="mod">
          <ac:chgData name="Saskia Barnden" userId="25b15a6f771d4d60" providerId="LiveId" clId="{ED4CCB51-50B3-4411-9191-87EF0A21A749}" dt="2024-10-25T11:20:53.595" v="48046" actId="20577"/>
          <ac:spMkLst>
            <pc:docMk/>
            <pc:sldMk cId="2865349271" sldId="1815"/>
            <ac:spMk id="19459" creationId="{E08B6D28-E57D-5BEB-3218-B5F2D9B53579}"/>
          </ac:spMkLst>
        </pc:spChg>
      </pc:sldChg>
      <pc:sldChg chg="add del">
        <pc:chgData name="Saskia Barnden" userId="25b15a6f771d4d60" providerId="LiveId" clId="{ED4CCB51-50B3-4411-9191-87EF0A21A749}" dt="2024-10-24T15:55:11.686" v="45546" actId="47"/>
        <pc:sldMkLst>
          <pc:docMk/>
          <pc:sldMk cId="2124484438" sldId="1816"/>
        </pc:sldMkLst>
      </pc:sldChg>
      <pc:sldChg chg="modSp add del mod">
        <pc:chgData name="Saskia Barnden" userId="25b15a6f771d4d60" providerId="LiveId" clId="{ED4CCB51-50B3-4411-9191-87EF0A21A749}" dt="2024-10-24T17:14:40.289" v="46713" actId="47"/>
        <pc:sldMkLst>
          <pc:docMk/>
          <pc:sldMk cId="2986630253" sldId="1816"/>
        </pc:sldMkLst>
        <pc:spChg chg="mod">
          <ac:chgData name="Saskia Barnden" userId="25b15a6f771d4d60" providerId="LiveId" clId="{ED4CCB51-50B3-4411-9191-87EF0A21A749}" dt="2024-10-24T16:29:22.886" v="46237" actId="20577"/>
          <ac:spMkLst>
            <pc:docMk/>
            <pc:sldMk cId="2986630253" sldId="1816"/>
            <ac:spMk id="24578" creationId="{43336CC0-21D2-AC37-1553-11FD620BBAD0}"/>
          </ac:spMkLst>
        </pc:spChg>
      </pc:sldChg>
      <pc:sldChg chg="modSp add del mod">
        <pc:chgData name="Saskia Barnden" userId="25b15a6f771d4d60" providerId="LiveId" clId="{ED4CCB51-50B3-4411-9191-87EF0A21A749}" dt="2024-10-24T17:14:40.289" v="46713" actId="47"/>
        <pc:sldMkLst>
          <pc:docMk/>
          <pc:sldMk cId="3701734455" sldId="1817"/>
        </pc:sldMkLst>
        <pc:spChg chg="mod">
          <ac:chgData name="Saskia Barnden" userId="25b15a6f771d4d60" providerId="LiveId" clId="{ED4CCB51-50B3-4411-9191-87EF0A21A749}" dt="2024-10-24T16:29:30.859" v="46242" actId="20577"/>
          <ac:spMkLst>
            <pc:docMk/>
            <pc:sldMk cId="3701734455" sldId="1817"/>
            <ac:spMk id="24578" creationId="{8E6AC0A0-4941-CD31-696B-7AF3F0F9EA70}"/>
          </ac:spMkLst>
        </pc:spChg>
      </pc:sldChg>
      <pc:sldChg chg="modSp add del mod">
        <pc:chgData name="Saskia Barnden" userId="25b15a6f771d4d60" providerId="LiveId" clId="{ED4CCB51-50B3-4411-9191-87EF0A21A749}" dt="2024-10-24T17:14:40.289" v="46713" actId="47"/>
        <pc:sldMkLst>
          <pc:docMk/>
          <pc:sldMk cId="89262037" sldId="1818"/>
        </pc:sldMkLst>
        <pc:spChg chg="mod">
          <ac:chgData name="Saskia Barnden" userId="25b15a6f771d4d60" providerId="LiveId" clId="{ED4CCB51-50B3-4411-9191-87EF0A21A749}" dt="2024-10-24T16:29:36.199" v="46247" actId="20577"/>
          <ac:spMkLst>
            <pc:docMk/>
            <pc:sldMk cId="89262037" sldId="1818"/>
            <ac:spMk id="24578" creationId="{04197DEB-A40B-63C7-7BC6-EC79338E5B77}"/>
          </ac:spMkLst>
        </pc:spChg>
        <pc:spChg chg="mod">
          <ac:chgData name="Saskia Barnden" userId="25b15a6f771d4d60" providerId="LiveId" clId="{ED4CCB51-50B3-4411-9191-87EF0A21A749}" dt="2024-10-24T16:27:20.989" v="46220" actId="114"/>
          <ac:spMkLst>
            <pc:docMk/>
            <pc:sldMk cId="89262037" sldId="1818"/>
            <ac:spMk id="94211" creationId="{A4B7C2C0-1F7E-96DE-3A76-684393017C88}"/>
          </ac:spMkLst>
        </pc:spChg>
      </pc:sldChg>
      <pc:sldChg chg="modSp add del mod">
        <pc:chgData name="Saskia Barnden" userId="25b15a6f771d4d60" providerId="LiveId" clId="{ED4CCB51-50B3-4411-9191-87EF0A21A749}" dt="2024-10-24T17:14:40.289" v="46713" actId="47"/>
        <pc:sldMkLst>
          <pc:docMk/>
          <pc:sldMk cId="1796801412" sldId="1819"/>
        </pc:sldMkLst>
        <pc:spChg chg="mod">
          <ac:chgData name="Saskia Barnden" userId="25b15a6f771d4d60" providerId="LiveId" clId="{ED4CCB51-50B3-4411-9191-87EF0A21A749}" dt="2024-10-24T16:29:41.669" v="46252" actId="20577"/>
          <ac:spMkLst>
            <pc:docMk/>
            <pc:sldMk cId="1796801412" sldId="1819"/>
            <ac:spMk id="24578" creationId="{3F385E9F-E26E-5046-E457-1024BF949BCB}"/>
          </ac:spMkLst>
        </pc:spChg>
        <pc:spChg chg="mod">
          <ac:chgData name="Saskia Barnden" userId="25b15a6f771d4d60" providerId="LiveId" clId="{ED4CCB51-50B3-4411-9191-87EF0A21A749}" dt="2024-10-24T16:17:00.764" v="46059" actId="20577"/>
          <ac:spMkLst>
            <pc:docMk/>
            <pc:sldMk cId="1796801412" sldId="1819"/>
            <ac:spMk id="94211" creationId="{62FC1E91-E4EC-323B-2601-1EC582CA64D1}"/>
          </ac:spMkLst>
        </pc:spChg>
      </pc:sldChg>
      <pc:sldChg chg="modSp add del mod">
        <pc:chgData name="Saskia Barnden" userId="25b15a6f771d4d60" providerId="LiveId" clId="{ED4CCB51-50B3-4411-9191-87EF0A21A749}" dt="2024-10-24T17:14:44.856" v="46714" actId="47"/>
        <pc:sldMkLst>
          <pc:docMk/>
          <pc:sldMk cId="2224696142" sldId="1820"/>
        </pc:sldMkLst>
        <pc:spChg chg="mod">
          <ac:chgData name="Saskia Barnden" userId="25b15a6f771d4d60" providerId="LiveId" clId="{ED4CCB51-50B3-4411-9191-87EF0A21A749}" dt="2024-10-24T16:01:23.794" v="45640" actId="20577"/>
          <ac:spMkLst>
            <pc:docMk/>
            <pc:sldMk cId="2224696142" sldId="1820"/>
            <ac:spMk id="18434" creationId="{033D8EEA-F8A8-113B-B91F-F5E0AED0F7B4}"/>
          </ac:spMkLst>
        </pc:spChg>
      </pc:sldChg>
    </pc:docChg>
  </pc:docChgLst>
  <pc:docChgLst>
    <pc:chgData name="Saskia Barnden" userId="25b15a6f771d4d60" providerId="LiveId" clId="{95F04CF6-0B87-467C-ACAE-D6A4CCDD8147}"/>
    <pc:docChg chg="undo custSel addSld delSld modSld sldOrd">
      <pc:chgData name="Saskia Barnden" userId="25b15a6f771d4d60" providerId="LiveId" clId="{95F04CF6-0B87-467C-ACAE-D6A4CCDD8147}" dt="2024-10-03T04:57:37.443" v="52090" actId="20577"/>
      <pc:docMkLst>
        <pc:docMk/>
      </pc:docMkLst>
      <pc:sldChg chg="modSp mod">
        <pc:chgData name="Saskia Barnden" userId="25b15a6f771d4d60" providerId="LiveId" clId="{95F04CF6-0B87-467C-ACAE-D6A4CCDD8147}" dt="2024-10-01T16:04:38.651" v="50162" actId="207"/>
        <pc:sldMkLst>
          <pc:docMk/>
          <pc:sldMk cId="3332060522" sldId="1202"/>
        </pc:sldMkLst>
        <pc:spChg chg="mod">
          <ac:chgData name="Saskia Barnden" userId="25b15a6f771d4d60" providerId="LiveId" clId="{95F04CF6-0B87-467C-ACAE-D6A4CCDD8147}" dt="2024-10-01T16:04:38.651" v="50162" actId="207"/>
          <ac:spMkLst>
            <pc:docMk/>
            <pc:sldMk cId="3332060522" sldId="1202"/>
            <ac:spMk id="2050" creationId="{00000000-0000-0000-0000-000000000000}"/>
          </ac:spMkLst>
        </pc:spChg>
        <pc:spChg chg="mod">
          <ac:chgData name="Saskia Barnden" userId="25b15a6f771d4d60" providerId="LiveId" clId="{95F04CF6-0B87-467C-ACAE-D6A4CCDD8147}" dt="2024-10-01T16:03:54.705" v="50160" actId="113"/>
          <ac:spMkLst>
            <pc:docMk/>
            <pc:sldMk cId="3332060522" sldId="1202"/>
            <ac:spMk id="2051" creationId="{00000000-0000-0000-0000-000000000000}"/>
          </ac:spMkLst>
        </pc:spChg>
      </pc:sldChg>
      <pc:sldChg chg="del">
        <pc:chgData name="Saskia Barnden" userId="25b15a6f771d4d60" providerId="LiveId" clId="{95F04CF6-0B87-467C-ACAE-D6A4CCDD8147}" dt="2024-09-24T12:47:46.332" v="46777" actId="47"/>
        <pc:sldMkLst>
          <pc:docMk/>
          <pc:sldMk cId="2754664671" sldId="1447"/>
        </pc:sldMkLst>
      </pc:sldChg>
      <pc:sldChg chg="add del">
        <pc:chgData name="Saskia Barnden" userId="25b15a6f771d4d60" providerId="LiveId" clId="{95F04CF6-0B87-467C-ACAE-D6A4CCDD8147}" dt="2024-09-26T10:39:41.987" v="47994"/>
        <pc:sldMkLst>
          <pc:docMk/>
          <pc:sldMk cId="1197403127" sldId="1466"/>
        </pc:sldMkLst>
      </pc:sldChg>
      <pc:sldChg chg="modSp del mod">
        <pc:chgData name="Saskia Barnden" userId="25b15a6f771d4d60" providerId="LiveId" clId="{95F04CF6-0B87-467C-ACAE-D6A4CCDD8147}" dt="2024-09-24T13:04:00.942" v="46849" actId="47"/>
        <pc:sldMkLst>
          <pc:docMk/>
          <pc:sldMk cId="3429281635" sldId="1487"/>
        </pc:sldMkLst>
        <pc:spChg chg="mod">
          <ac:chgData name="Saskia Barnden" userId="25b15a6f771d4d60" providerId="LiveId" clId="{95F04CF6-0B87-467C-ACAE-D6A4CCDD8147}" dt="2024-09-24T12:56:48.739" v="46836" actId="20577"/>
          <ac:spMkLst>
            <pc:docMk/>
            <pc:sldMk cId="3429281635" sldId="1487"/>
            <ac:spMk id="18434" creationId="{00000000-0000-0000-0000-000000000000}"/>
          </ac:spMkLst>
        </pc:spChg>
      </pc:sldChg>
      <pc:sldChg chg="del">
        <pc:chgData name="Saskia Barnden" userId="25b15a6f771d4d60" providerId="LiveId" clId="{95F04CF6-0B87-467C-ACAE-D6A4CCDD8147}" dt="2024-09-24T12:47:46.332" v="46777" actId="47"/>
        <pc:sldMkLst>
          <pc:docMk/>
          <pc:sldMk cId="2428384153" sldId="1518"/>
        </pc:sldMkLst>
      </pc:sldChg>
      <pc:sldChg chg="del ord">
        <pc:chgData name="Saskia Barnden" userId="25b15a6f771d4d60" providerId="LiveId" clId="{95F04CF6-0B87-467C-ACAE-D6A4CCDD8147}" dt="2024-09-24T12:56:22.726" v="46808" actId="47"/>
        <pc:sldMkLst>
          <pc:docMk/>
          <pc:sldMk cId="3691566991" sldId="1519"/>
        </pc:sldMkLst>
      </pc:sldChg>
      <pc:sldChg chg="del">
        <pc:chgData name="Saskia Barnden" userId="25b15a6f771d4d60" providerId="LiveId" clId="{95F04CF6-0B87-467C-ACAE-D6A4CCDD8147}" dt="2024-09-24T12:48:46.562" v="46780" actId="47"/>
        <pc:sldMkLst>
          <pc:docMk/>
          <pc:sldMk cId="2321613986" sldId="1523"/>
        </pc:sldMkLst>
      </pc:sldChg>
      <pc:sldChg chg="del">
        <pc:chgData name="Saskia Barnden" userId="25b15a6f771d4d60" providerId="LiveId" clId="{95F04CF6-0B87-467C-ACAE-D6A4CCDD8147}" dt="2024-09-24T12:47:46.332" v="46777" actId="47"/>
        <pc:sldMkLst>
          <pc:docMk/>
          <pc:sldMk cId="2838950638" sldId="1551"/>
        </pc:sldMkLst>
      </pc:sldChg>
      <pc:sldChg chg="delSp modSp mod">
        <pc:chgData name="Saskia Barnden" userId="25b15a6f771d4d60" providerId="LiveId" clId="{95F04CF6-0B87-467C-ACAE-D6A4CCDD8147}" dt="2024-09-26T16:24:48.980" v="49413" actId="20577"/>
        <pc:sldMkLst>
          <pc:docMk/>
          <pc:sldMk cId="3074578948" sldId="1561"/>
        </pc:sldMkLst>
        <pc:spChg chg="mod">
          <ac:chgData name="Saskia Barnden" userId="25b15a6f771d4d60" providerId="LiveId" clId="{95F04CF6-0B87-467C-ACAE-D6A4CCDD8147}" dt="2024-09-26T16:24:48.980" v="49413" actId="20577"/>
          <ac:spMkLst>
            <pc:docMk/>
            <pc:sldMk cId="3074578948" sldId="1561"/>
            <ac:spMk id="20482" creationId="{00000000-0000-0000-0000-000000000000}"/>
          </ac:spMkLst>
        </pc:spChg>
        <pc:picChg chg="del mod">
          <ac:chgData name="Saskia Barnden" userId="25b15a6f771d4d60" providerId="LiveId" clId="{95F04CF6-0B87-467C-ACAE-D6A4CCDD8147}" dt="2024-09-23T08:35:15.522" v="41613" actId="478"/>
          <ac:picMkLst>
            <pc:docMk/>
            <pc:sldMk cId="3074578948" sldId="1561"/>
            <ac:picMk id="2" creationId="{DA33D9D1-5C80-CEFB-EA50-008DE3186851}"/>
          </ac:picMkLst>
        </pc:picChg>
      </pc:sldChg>
      <pc:sldChg chg="add del">
        <pc:chgData name="Saskia Barnden" userId="25b15a6f771d4d60" providerId="LiveId" clId="{95F04CF6-0B87-467C-ACAE-D6A4CCDD8147}" dt="2024-09-24T13:00:54.579" v="46843" actId="2696"/>
        <pc:sldMkLst>
          <pc:docMk/>
          <pc:sldMk cId="1485563122" sldId="1562"/>
        </pc:sldMkLst>
      </pc:sldChg>
      <pc:sldChg chg="modSp add mod">
        <pc:chgData name="Saskia Barnden" userId="25b15a6f771d4d60" providerId="LiveId" clId="{95F04CF6-0B87-467C-ACAE-D6A4CCDD8147}" dt="2024-09-24T13:05:24.962" v="46868" actId="20577"/>
        <pc:sldMkLst>
          <pc:docMk/>
          <pc:sldMk cId="2462330442" sldId="1562"/>
        </pc:sldMkLst>
        <pc:spChg chg="mod">
          <ac:chgData name="Saskia Barnden" userId="25b15a6f771d4d60" providerId="LiveId" clId="{95F04CF6-0B87-467C-ACAE-D6A4CCDD8147}" dt="2024-09-24T13:05:24.962" v="46868" actId="20577"/>
          <ac:spMkLst>
            <pc:docMk/>
            <pc:sldMk cId="2462330442" sldId="1562"/>
            <ac:spMk id="20482" creationId="{00000000-0000-0000-0000-000000000000}"/>
          </ac:spMkLst>
        </pc:spChg>
      </pc:sldChg>
      <pc:sldChg chg="modSp del mod">
        <pc:chgData name="Saskia Barnden" userId="25b15a6f771d4d60" providerId="LiveId" clId="{95F04CF6-0B87-467C-ACAE-D6A4CCDD8147}" dt="2024-09-17T10:11:48.726" v="401" actId="2696"/>
        <pc:sldMkLst>
          <pc:docMk/>
          <pc:sldMk cId="4098830610" sldId="1562"/>
        </pc:sldMkLst>
        <pc:spChg chg="mod">
          <ac:chgData name="Saskia Barnden" userId="25b15a6f771d4d60" providerId="LiveId" clId="{95F04CF6-0B87-467C-ACAE-D6A4CCDD8147}" dt="2024-09-17T10:05:27.644" v="323" actId="20577"/>
          <ac:spMkLst>
            <pc:docMk/>
            <pc:sldMk cId="4098830610" sldId="1562"/>
            <ac:spMk id="20482" creationId="{00000000-0000-0000-0000-000000000000}"/>
          </ac:spMkLst>
        </pc:spChg>
      </pc:sldChg>
      <pc:sldChg chg="add">
        <pc:chgData name="Saskia Barnden" userId="25b15a6f771d4d60" providerId="LiveId" clId="{95F04CF6-0B87-467C-ACAE-D6A4CCDD8147}" dt="2024-09-24T13:03:25.737" v="46847"/>
        <pc:sldMkLst>
          <pc:docMk/>
          <pc:sldMk cId="1729339588" sldId="1563"/>
        </pc:sldMkLst>
      </pc:sldChg>
      <pc:sldChg chg="modSp del mod">
        <pc:chgData name="Saskia Barnden" userId="25b15a6f771d4d60" providerId="LiveId" clId="{95F04CF6-0B87-467C-ACAE-D6A4CCDD8147}" dt="2024-09-20T14:12:02.282" v="39375" actId="2696"/>
        <pc:sldMkLst>
          <pc:docMk/>
          <pc:sldMk cId="1954610698" sldId="1563"/>
        </pc:sldMkLst>
        <pc:spChg chg="mod">
          <ac:chgData name="Saskia Barnden" userId="25b15a6f771d4d60" providerId="LiveId" clId="{95F04CF6-0B87-467C-ACAE-D6A4CCDD8147}" dt="2024-09-17T10:08:30.697" v="366" actId="20577"/>
          <ac:spMkLst>
            <pc:docMk/>
            <pc:sldMk cId="1954610698" sldId="1563"/>
            <ac:spMk id="20482" creationId="{00000000-0000-0000-0000-000000000000}"/>
          </ac:spMkLst>
        </pc:spChg>
      </pc:sldChg>
      <pc:sldChg chg="modSp add del mod">
        <pc:chgData name="Saskia Barnden" userId="25b15a6f771d4d60" providerId="LiveId" clId="{95F04CF6-0B87-467C-ACAE-D6A4CCDD8147}" dt="2024-09-24T13:03:13.930" v="46846" actId="2696"/>
        <pc:sldMkLst>
          <pc:docMk/>
          <pc:sldMk cId="3703997597" sldId="1563"/>
        </pc:sldMkLst>
        <pc:spChg chg="mod">
          <ac:chgData name="Saskia Barnden" userId="25b15a6f771d4d60" providerId="LiveId" clId="{95F04CF6-0B87-467C-ACAE-D6A4CCDD8147}" dt="2024-09-24T12:59:32.186" v="46841" actId="6549"/>
          <ac:spMkLst>
            <pc:docMk/>
            <pc:sldMk cId="3703997597" sldId="1563"/>
            <ac:spMk id="20482" creationId="{00000000-0000-0000-0000-000000000000}"/>
          </ac:spMkLst>
        </pc:spChg>
      </pc:sldChg>
      <pc:sldChg chg="del ord">
        <pc:chgData name="Saskia Barnden" userId="25b15a6f771d4d60" providerId="LiveId" clId="{95F04CF6-0B87-467C-ACAE-D6A4CCDD8147}" dt="2024-09-24T13:03:54.604" v="46848" actId="47"/>
        <pc:sldMkLst>
          <pc:docMk/>
          <pc:sldMk cId="1871948154" sldId="1568"/>
        </pc:sldMkLst>
      </pc:sldChg>
      <pc:sldChg chg="del">
        <pc:chgData name="Saskia Barnden" userId="25b15a6f771d4d60" providerId="LiveId" clId="{95F04CF6-0B87-467C-ACAE-D6A4CCDD8147}" dt="2024-09-17T14:24:08.208" v="8665" actId="47"/>
        <pc:sldMkLst>
          <pc:docMk/>
          <pc:sldMk cId="27752336" sldId="1569"/>
        </pc:sldMkLst>
      </pc:sldChg>
      <pc:sldChg chg="del">
        <pc:chgData name="Saskia Barnden" userId="25b15a6f771d4d60" providerId="LiveId" clId="{95F04CF6-0B87-467C-ACAE-D6A4CCDD8147}" dt="2024-09-20T14:12:02.282" v="39375" actId="2696"/>
        <pc:sldMkLst>
          <pc:docMk/>
          <pc:sldMk cId="523712362" sldId="1583"/>
        </pc:sldMkLst>
      </pc:sldChg>
      <pc:sldChg chg="add del">
        <pc:chgData name="Saskia Barnden" userId="25b15a6f771d4d60" providerId="LiveId" clId="{95F04CF6-0B87-467C-ACAE-D6A4CCDD8147}" dt="2024-09-24T13:03:13.930" v="46846" actId="2696"/>
        <pc:sldMkLst>
          <pc:docMk/>
          <pc:sldMk cId="1712353084" sldId="1583"/>
        </pc:sldMkLst>
      </pc:sldChg>
      <pc:sldChg chg="add">
        <pc:chgData name="Saskia Barnden" userId="25b15a6f771d4d60" providerId="LiveId" clId="{95F04CF6-0B87-467C-ACAE-D6A4CCDD8147}" dt="2024-09-24T13:03:25.737" v="46847"/>
        <pc:sldMkLst>
          <pc:docMk/>
          <pc:sldMk cId="2395690319" sldId="1583"/>
        </pc:sldMkLst>
      </pc:sldChg>
      <pc:sldChg chg="del">
        <pc:chgData name="Saskia Barnden" userId="25b15a6f771d4d60" providerId="LiveId" clId="{95F04CF6-0B87-467C-ACAE-D6A4CCDD8147}" dt="2024-09-24T12:57:00.450" v="46837" actId="47"/>
        <pc:sldMkLst>
          <pc:docMk/>
          <pc:sldMk cId="3610200856" sldId="1586"/>
        </pc:sldMkLst>
      </pc:sldChg>
      <pc:sldChg chg="del">
        <pc:chgData name="Saskia Barnden" userId="25b15a6f771d4d60" providerId="LiveId" clId="{95F04CF6-0B87-467C-ACAE-D6A4CCDD8147}" dt="2024-09-24T12:57:01.138" v="46838" actId="47"/>
        <pc:sldMkLst>
          <pc:docMk/>
          <pc:sldMk cId="1392763208" sldId="1587"/>
        </pc:sldMkLst>
      </pc:sldChg>
      <pc:sldChg chg="modSp del mod">
        <pc:chgData name="Saskia Barnden" userId="25b15a6f771d4d60" providerId="LiveId" clId="{95F04CF6-0B87-467C-ACAE-D6A4CCDD8147}" dt="2024-09-24T13:04:32.197" v="46852" actId="47"/>
        <pc:sldMkLst>
          <pc:docMk/>
          <pc:sldMk cId="2987420205" sldId="1588"/>
        </pc:sldMkLst>
        <pc:spChg chg="mod">
          <ac:chgData name="Saskia Barnden" userId="25b15a6f771d4d60" providerId="LiveId" clId="{95F04CF6-0B87-467C-ACAE-D6A4CCDD8147}" dt="2024-09-17T10:11:09.777" v="400" actId="20577"/>
          <ac:spMkLst>
            <pc:docMk/>
            <pc:sldMk cId="2987420205" sldId="1588"/>
            <ac:spMk id="18434" creationId="{00000000-0000-0000-0000-000000000000}"/>
          </ac:spMkLst>
        </pc:spChg>
      </pc:sldChg>
      <pc:sldChg chg="del">
        <pc:chgData name="Saskia Barnden" userId="25b15a6f771d4d60" providerId="LiveId" clId="{95F04CF6-0B87-467C-ACAE-D6A4CCDD8147}" dt="2024-09-24T12:48:28.218" v="46779" actId="47"/>
        <pc:sldMkLst>
          <pc:docMk/>
          <pc:sldMk cId="1175790501" sldId="1590"/>
        </pc:sldMkLst>
      </pc:sldChg>
      <pc:sldChg chg="add del">
        <pc:chgData name="Saskia Barnden" userId="25b15a6f771d4d60" providerId="LiveId" clId="{95F04CF6-0B87-467C-ACAE-D6A4CCDD8147}" dt="2024-09-24T13:00:54.579" v="46843" actId="2696"/>
        <pc:sldMkLst>
          <pc:docMk/>
          <pc:sldMk cId="289994241" sldId="1591"/>
        </pc:sldMkLst>
      </pc:sldChg>
      <pc:sldChg chg="add">
        <pc:chgData name="Saskia Barnden" userId="25b15a6f771d4d60" providerId="LiveId" clId="{95F04CF6-0B87-467C-ACAE-D6A4CCDD8147}" dt="2024-09-24T13:01:05.159" v="46844"/>
        <pc:sldMkLst>
          <pc:docMk/>
          <pc:sldMk cId="826199109" sldId="1591"/>
        </pc:sldMkLst>
      </pc:sldChg>
      <pc:sldChg chg="del">
        <pc:chgData name="Saskia Barnden" userId="25b15a6f771d4d60" providerId="LiveId" clId="{95F04CF6-0B87-467C-ACAE-D6A4CCDD8147}" dt="2024-09-17T10:11:48.726" v="401" actId="2696"/>
        <pc:sldMkLst>
          <pc:docMk/>
          <pc:sldMk cId="1382893363" sldId="1591"/>
        </pc:sldMkLst>
      </pc:sldChg>
      <pc:sldChg chg="add del">
        <pc:chgData name="Saskia Barnden" userId="25b15a6f771d4d60" providerId="LiveId" clId="{95F04CF6-0B87-467C-ACAE-D6A4CCDD8147}" dt="2024-09-24T13:00:54.579" v="46843" actId="2696"/>
        <pc:sldMkLst>
          <pc:docMk/>
          <pc:sldMk cId="311606442" sldId="1592"/>
        </pc:sldMkLst>
      </pc:sldChg>
      <pc:sldChg chg="add">
        <pc:chgData name="Saskia Barnden" userId="25b15a6f771d4d60" providerId="LiveId" clId="{95F04CF6-0B87-467C-ACAE-D6A4CCDD8147}" dt="2024-09-24T13:01:05.159" v="46844"/>
        <pc:sldMkLst>
          <pc:docMk/>
          <pc:sldMk cId="989503282" sldId="1592"/>
        </pc:sldMkLst>
      </pc:sldChg>
      <pc:sldChg chg="del">
        <pc:chgData name="Saskia Barnden" userId="25b15a6f771d4d60" providerId="LiveId" clId="{95F04CF6-0B87-467C-ACAE-D6A4CCDD8147}" dt="2024-09-17T10:11:48.726" v="401" actId="2696"/>
        <pc:sldMkLst>
          <pc:docMk/>
          <pc:sldMk cId="1758919216" sldId="1592"/>
        </pc:sldMkLst>
      </pc:sldChg>
      <pc:sldChg chg="add">
        <pc:chgData name="Saskia Barnden" userId="25b15a6f771d4d60" providerId="LiveId" clId="{95F04CF6-0B87-467C-ACAE-D6A4CCDD8147}" dt="2024-09-24T13:01:05.159" v="46844"/>
        <pc:sldMkLst>
          <pc:docMk/>
          <pc:sldMk cId="717191538" sldId="1597"/>
        </pc:sldMkLst>
      </pc:sldChg>
      <pc:sldChg chg="del">
        <pc:chgData name="Saskia Barnden" userId="25b15a6f771d4d60" providerId="LiveId" clId="{95F04CF6-0B87-467C-ACAE-D6A4CCDD8147}" dt="2024-09-17T10:11:48.726" v="401" actId="2696"/>
        <pc:sldMkLst>
          <pc:docMk/>
          <pc:sldMk cId="893050643" sldId="1597"/>
        </pc:sldMkLst>
      </pc:sldChg>
      <pc:sldChg chg="add del">
        <pc:chgData name="Saskia Barnden" userId="25b15a6f771d4d60" providerId="LiveId" clId="{95F04CF6-0B87-467C-ACAE-D6A4CCDD8147}" dt="2024-09-24T13:00:54.579" v="46843" actId="2696"/>
        <pc:sldMkLst>
          <pc:docMk/>
          <pc:sldMk cId="960878132" sldId="1597"/>
        </pc:sldMkLst>
      </pc:sldChg>
      <pc:sldChg chg="add del">
        <pc:chgData name="Saskia Barnden" userId="25b15a6f771d4d60" providerId="LiveId" clId="{95F04CF6-0B87-467C-ACAE-D6A4CCDD8147}" dt="2024-09-24T12:58:05.486" v="46840" actId="47"/>
        <pc:sldMkLst>
          <pc:docMk/>
          <pc:sldMk cId="9678616" sldId="1598"/>
        </pc:sldMkLst>
      </pc:sldChg>
      <pc:sldChg chg="add del">
        <pc:chgData name="Saskia Barnden" userId="25b15a6f771d4d60" providerId="LiveId" clId="{95F04CF6-0B87-467C-ACAE-D6A4CCDD8147}" dt="2024-09-20T14:12:02.282" v="39375" actId="2696"/>
        <pc:sldMkLst>
          <pc:docMk/>
          <pc:sldMk cId="2750040894" sldId="1598"/>
        </pc:sldMkLst>
      </pc:sldChg>
      <pc:sldChg chg="modSp del mod">
        <pc:chgData name="Saskia Barnden" userId="25b15a6f771d4d60" providerId="LiveId" clId="{95F04CF6-0B87-467C-ACAE-D6A4CCDD8147}" dt="2024-09-17T10:13:00.654" v="403" actId="2696"/>
        <pc:sldMkLst>
          <pc:docMk/>
          <pc:sldMk cId="3464183986" sldId="1598"/>
        </pc:sldMkLst>
        <pc:spChg chg="mod">
          <ac:chgData name="Saskia Barnden" userId="25b15a6f771d4d60" providerId="LiveId" clId="{95F04CF6-0B87-467C-ACAE-D6A4CCDD8147}" dt="2024-09-17T10:04:42.070" v="300" actId="20577"/>
          <ac:spMkLst>
            <pc:docMk/>
            <pc:sldMk cId="3464183986" sldId="1598"/>
            <ac:spMk id="18434" creationId="{00000000-0000-0000-0000-000000000000}"/>
          </ac:spMkLst>
        </pc:spChg>
      </pc:sldChg>
      <pc:sldChg chg="delSp modSp mod">
        <pc:chgData name="Saskia Barnden" userId="25b15a6f771d4d60" providerId="LiveId" clId="{95F04CF6-0B87-467C-ACAE-D6A4CCDD8147}" dt="2024-10-03T04:57:37.443" v="52090" actId="20577"/>
        <pc:sldMkLst>
          <pc:docMk/>
          <pc:sldMk cId="3481410165" sldId="1601"/>
        </pc:sldMkLst>
        <pc:spChg chg="mod">
          <ac:chgData name="Saskia Barnden" userId="25b15a6f771d4d60" providerId="LiveId" clId="{95F04CF6-0B87-467C-ACAE-D6A4CCDD8147}" dt="2024-09-24T09:49:14.307" v="46282" actId="20577"/>
          <ac:spMkLst>
            <pc:docMk/>
            <pc:sldMk cId="3481410165" sldId="1601"/>
            <ac:spMk id="18434" creationId="{00000000-0000-0000-0000-000000000000}"/>
          </ac:spMkLst>
        </pc:spChg>
        <pc:spChg chg="mod">
          <ac:chgData name="Saskia Barnden" userId="25b15a6f771d4d60" providerId="LiveId" clId="{95F04CF6-0B87-467C-ACAE-D6A4CCDD8147}" dt="2024-10-03T04:57:37.443" v="52090" actId="20577"/>
          <ac:spMkLst>
            <pc:docMk/>
            <pc:sldMk cId="3481410165" sldId="1601"/>
            <ac:spMk id="19459" creationId="{00000000-0000-0000-0000-000000000000}"/>
          </ac:spMkLst>
        </pc:spChg>
        <pc:picChg chg="del mod">
          <ac:chgData name="Saskia Barnden" userId="25b15a6f771d4d60" providerId="LiveId" clId="{95F04CF6-0B87-467C-ACAE-D6A4CCDD8147}" dt="2024-09-17T11:21:44.960" v="2144" actId="478"/>
          <ac:picMkLst>
            <pc:docMk/>
            <pc:sldMk cId="3481410165" sldId="1601"/>
            <ac:picMk id="2" creationId="{8483A23D-6B2F-D54F-4A22-3458F0B3B1F0}"/>
          </ac:picMkLst>
        </pc:picChg>
        <pc:picChg chg="del mod">
          <ac:chgData name="Saskia Barnden" userId="25b15a6f771d4d60" providerId="LiveId" clId="{95F04CF6-0B87-467C-ACAE-D6A4CCDD8147}" dt="2024-09-17T11:21:44.960" v="2144" actId="478"/>
          <ac:picMkLst>
            <pc:docMk/>
            <pc:sldMk cId="3481410165" sldId="1601"/>
            <ac:picMk id="3" creationId="{2FA3933F-889D-7012-74F6-879BBEA4AC6D}"/>
          </ac:picMkLst>
        </pc:picChg>
        <pc:picChg chg="del mod">
          <ac:chgData name="Saskia Barnden" userId="25b15a6f771d4d60" providerId="LiveId" clId="{95F04CF6-0B87-467C-ACAE-D6A4CCDD8147}" dt="2024-09-17T11:21:44.960" v="2144" actId="478"/>
          <ac:picMkLst>
            <pc:docMk/>
            <pc:sldMk cId="3481410165" sldId="1601"/>
            <ac:picMk id="4" creationId="{2F64FC2E-5ECE-BF9C-A870-4F338F5DC46D}"/>
          </ac:picMkLst>
        </pc:picChg>
      </pc:sldChg>
      <pc:sldChg chg="modSp del mod">
        <pc:chgData name="Saskia Barnden" userId="25b15a6f771d4d60" providerId="LiveId" clId="{95F04CF6-0B87-467C-ACAE-D6A4CCDD8147}" dt="2024-09-17T14:24:30.627" v="8667" actId="2696"/>
        <pc:sldMkLst>
          <pc:docMk/>
          <pc:sldMk cId="630605528" sldId="1604"/>
        </pc:sldMkLst>
        <pc:spChg chg="mod">
          <ac:chgData name="Saskia Barnden" userId="25b15a6f771d4d60" providerId="LiveId" clId="{95F04CF6-0B87-467C-ACAE-D6A4CCDD8147}" dt="2024-09-17T10:02:05.445" v="265" actId="20577"/>
          <ac:spMkLst>
            <pc:docMk/>
            <pc:sldMk cId="630605528" sldId="1604"/>
            <ac:spMk id="19459" creationId="{00000000-0000-0000-0000-000000000000}"/>
          </ac:spMkLst>
        </pc:spChg>
      </pc:sldChg>
      <pc:sldChg chg="add ord">
        <pc:chgData name="Saskia Barnden" userId="25b15a6f771d4d60" providerId="LiveId" clId="{95F04CF6-0B87-467C-ACAE-D6A4CCDD8147}" dt="2024-09-24T11:37:21.314" v="46751"/>
        <pc:sldMkLst>
          <pc:docMk/>
          <pc:sldMk cId="966305405" sldId="1604"/>
        </pc:sldMkLst>
      </pc:sldChg>
      <pc:sldChg chg="del">
        <pc:chgData name="Saskia Barnden" userId="25b15a6f771d4d60" providerId="LiveId" clId="{95F04CF6-0B87-467C-ACAE-D6A4CCDD8147}" dt="2024-09-24T12:48:03.942" v="46778" actId="47"/>
        <pc:sldMkLst>
          <pc:docMk/>
          <pc:sldMk cId="1854811122" sldId="1605"/>
        </pc:sldMkLst>
      </pc:sldChg>
      <pc:sldChg chg="del">
        <pc:chgData name="Saskia Barnden" userId="25b15a6f771d4d60" providerId="LiveId" clId="{95F04CF6-0B87-467C-ACAE-D6A4CCDD8147}" dt="2024-09-24T12:47:46.332" v="46777" actId="47"/>
        <pc:sldMkLst>
          <pc:docMk/>
          <pc:sldMk cId="2860254329" sldId="1606"/>
        </pc:sldMkLst>
      </pc:sldChg>
      <pc:sldChg chg="del ord">
        <pc:chgData name="Saskia Barnden" userId="25b15a6f771d4d60" providerId="LiveId" clId="{95F04CF6-0B87-467C-ACAE-D6A4CCDD8147}" dt="2024-09-24T13:03:54.604" v="46848" actId="47"/>
        <pc:sldMkLst>
          <pc:docMk/>
          <pc:sldMk cId="1912503131" sldId="1607"/>
        </pc:sldMkLst>
      </pc:sldChg>
      <pc:sldChg chg="del">
        <pc:chgData name="Saskia Barnden" userId="25b15a6f771d4d60" providerId="LiveId" clId="{95F04CF6-0B87-467C-ACAE-D6A4CCDD8147}" dt="2024-09-17T14:24:20.639" v="8666" actId="47"/>
        <pc:sldMkLst>
          <pc:docMk/>
          <pc:sldMk cId="1185627490" sldId="1608"/>
        </pc:sldMkLst>
      </pc:sldChg>
      <pc:sldChg chg="add del">
        <pc:chgData name="Saskia Barnden" userId="25b15a6f771d4d60" providerId="LiveId" clId="{95F04CF6-0B87-467C-ACAE-D6A4CCDD8147}" dt="2024-09-24T13:03:13.930" v="46846" actId="2696"/>
        <pc:sldMkLst>
          <pc:docMk/>
          <pc:sldMk cId="122455771" sldId="1610"/>
        </pc:sldMkLst>
      </pc:sldChg>
      <pc:sldChg chg="add">
        <pc:chgData name="Saskia Barnden" userId="25b15a6f771d4d60" providerId="LiveId" clId="{95F04CF6-0B87-467C-ACAE-D6A4CCDD8147}" dt="2024-09-24T13:03:25.737" v="46847"/>
        <pc:sldMkLst>
          <pc:docMk/>
          <pc:sldMk cId="1199125817" sldId="1610"/>
        </pc:sldMkLst>
      </pc:sldChg>
      <pc:sldChg chg="add del">
        <pc:chgData name="Saskia Barnden" userId="25b15a6f771d4d60" providerId="LiveId" clId="{95F04CF6-0B87-467C-ACAE-D6A4CCDD8147}" dt="2024-09-24T11:46:12.409" v="46769" actId="2696"/>
        <pc:sldMkLst>
          <pc:docMk/>
          <pc:sldMk cId="1376570677" sldId="1610"/>
        </pc:sldMkLst>
      </pc:sldChg>
      <pc:sldChg chg="del">
        <pc:chgData name="Saskia Barnden" userId="25b15a6f771d4d60" providerId="LiveId" clId="{95F04CF6-0B87-467C-ACAE-D6A4CCDD8147}" dt="2024-09-17T10:10:07.187" v="382" actId="2696"/>
        <pc:sldMkLst>
          <pc:docMk/>
          <pc:sldMk cId="3701928973" sldId="1610"/>
        </pc:sldMkLst>
      </pc:sldChg>
      <pc:sldChg chg="modSp del mod">
        <pc:chgData name="Saskia Barnden" userId="25b15a6f771d4d60" providerId="LiveId" clId="{95F04CF6-0B87-467C-ACAE-D6A4CCDD8147}" dt="2024-09-17T10:10:07.187" v="382" actId="2696"/>
        <pc:sldMkLst>
          <pc:docMk/>
          <pc:sldMk cId="1945101319" sldId="1616"/>
        </pc:sldMkLst>
        <pc:spChg chg="mod">
          <ac:chgData name="Saskia Barnden" userId="25b15a6f771d4d60" providerId="LiveId" clId="{95F04CF6-0B87-467C-ACAE-D6A4CCDD8147}" dt="2024-09-17T09:59:37.652" v="183" actId="20577"/>
          <ac:spMkLst>
            <pc:docMk/>
            <pc:sldMk cId="1945101319" sldId="1616"/>
            <ac:spMk id="18434" creationId="{00000000-0000-0000-0000-000000000000}"/>
          </ac:spMkLst>
        </pc:spChg>
      </pc:sldChg>
      <pc:sldChg chg="add del">
        <pc:chgData name="Saskia Barnden" userId="25b15a6f771d4d60" providerId="LiveId" clId="{95F04CF6-0B87-467C-ACAE-D6A4CCDD8147}" dt="2024-09-24T13:00:08.618" v="46842" actId="47"/>
        <pc:sldMkLst>
          <pc:docMk/>
          <pc:sldMk cId="2131448738" sldId="1616"/>
        </pc:sldMkLst>
      </pc:sldChg>
      <pc:sldChg chg="add del">
        <pc:chgData name="Saskia Barnden" userId="25b15a6f771d4d60" providerId="LiveId" clId="{95F04CF6-0B87-467C-ACAE-D6A4CCDD8147}" dt="2024-09-24T11:46:12.409" v="46769" actId="2696"/>
        <pc:sldMkLst>
          <pc:docMk/>
          <pc:sldMk cId="2386863318" sldId="1616"/>
        </pc:sldMkLst>
      </pc:sldChg>
      <pc:sldChg chg="modSp del mod">
        <pc:chgData name="Saskia Barnden" userId="25b15a6f771d4d60" providerId="LiveId" clId="{95F04CF6-0B87-467C-ACAE-D6A4CCDD8147}" dt="2024-09-17T10:15:16.476" v="423" actId="2696"/>
        <pc:sldMkLst>
          <pc:docMk/>
          <pc:sldMk cId="1522695306" sldId="1620"/>
        </pc:sldMkLst>
        <pc:spChg chg="mod">
          <ac:chgData name="Saskia Barnden" userId="25b15a6f771d4d60" providerId="LiveId" clId="{95F04CF6-0B87-467C-ACAE-D6A4CCDD8147}" dt="2024-09-17T09:59:18.360" v="173" actId="20577"/>
          <ac:spMkLst>
            <pc:docMk/>
            <pc:sldMk cId="1522695306" sldId="1620"/>
            <ac:spMk id="18434" creationId="{00000000-0000-0000-0000-000000000000}"/>
          </ac:spMkLst>
        </pc:spChg>
      </pc:sldChg>
      <pc:sldChg chg="add del">
        <pc:chgData name="Saskia Barnden" userId="25b15a6f771d4d60" providerId="LiveId" clId="{95F04CF6-0B87-467C-ACAE-D6A4CCDD8147}" dt="2024-09-20T14:12:02.282" v="39375" actId="2696"/>
        <pc:sldMkLst>
          <pc:docMk/>
          <pc:sldMk cId="1607702989" sldId="1620"/>
        </pc:sldMkLst>
      </pc:sldChg>
      <pc:sldChg chg="add del">
        <pc:chgData name="Saskia Barnden" userId="25b15a6f771d4d60" providerId="LiveId" clId="{95F04CF6-0B87-467C-ACAE-D6A4CCDD8147}" dt="2024-09-24T12:57:49.038" v="46839" actId="47"/>
        <pc:sldMkLst>
          <pc:docMk/>
          <pc:sldMk cId="3062728006" sldId="1620"/>
        </pc:sldMkLst>
      </pc:sldChg>
      <pc:sldChg chg="del ord">
        <pc:chgData name="Saskia Barnden" userId="25b15a6f771d4d60" providerId="LiveId" clId="{95F04CF6-0B87-467C-ACAE-D6A4CCDD8147}" dt="2024-09-24T13:03:54.604" v="46848" actId="47"/>
        <pc:sldMkLst>
          <pc:docMk/>
          <pc:sldMk cId="3990131829" sldId="1628"/>
        </pc:sldMkLst>
      </pc:sldChg>
      <pc:sldChg chg="del">
        <pc:chgData name="Saskia Barnden" userId="25b15a6f771d4d60" providerId="LiveId" clId="{95F04CF6-0B87-467C-ACAE-D6A4CCDD8147}" dt="2024-09-24T12:49:07.557" v="46781" actId="47"/>
        <pc:sldMkLst>
          <pc:docMk/>
          <pc:sldMk cId="344591856" sldId="1631"/>
        </pc:sldMkLst>
      </pc:sldChg>
      <pc:sldChg chg="del">
        <pc:chgData name="Saskia Barnden" userId="25b15a6f771d4d60" providerId="LiveId" clId="{95F04CF6-0B87-467C-ACAE-D6A4CCDD8147}" dt="2024-09-24T12:49:20.297" v="46782" actId="47"/>
        <pc:sldMkLst>
          <pc:docMk/>
          <pc:sldMk cId="2532491884" sldId="1632"/>
        </pc:sldMkLst>
      </pc:sldChg>
      <pc:sldChg chg="add">
        <pc:chgData name="Saskia Barnden" userId="25b15a6f771d4d60" providerId="LiveId" clId="{95F04CF6-0B87-467C-ACAE-D6A4CCDD8147}" dt="2024-09-24T13:03:25.737" v="46847"/>
        <pc:sldMkLst>
          <pc:docMk/>
          <pc:sldMk cId="1517021055" sldId="1634"/>
        </pc:sldMkLst>
      </pc:sldChg>
      <pc:sldChg chg="add del">
        <pc:chgData name="Saskia Barnden" userId="25b15a6f771d4d60" providerId="LiveId" clId="{95F04CF6-0B87-467C-ACAE-D6A4CCDD8147}" dt="2024-09-20T14:12:02.282" v="39375" actId="2696"/>
        <pc:sldMkLst>
          <pc:docMk/>
          <pc:sldMk cId="1828825098" sldId="1634"/>
        </pc:sldMkLst>
      </pc:sldChg>
      <pc:sldChg chg="add del">
        <pc:chgData name="Saskia Barnden" userId="25b15a6f771d4d60" providerId="LiveId" clId="{95F04CF6-0B87-467C-ACAE-D6A4CCDD8147}" dt="2024-09-24T13:03:13.930" v="46846" actId="2696"/>
        <pc:sldMkLst>
          <pc:docMk/>
          <pc:sldMk cId="2835277099" sldId="1634"/>
        </pc:sldMkLst>
      </pc:sldChg>
      <pc:sldChg chg="del">
        <pc:chgData name="Saskia Barnden" userId="25b15a6f771d4d60" providerId="LiveId" clId="{95F04CF6-0B87-467C-ACAE-D6A4CCDD8147}" dt="2024-09-17T10:13:00.654" v="403" actId="2696"/>
        <pc:sldMkLst>
          <pc:docMk/>
          <pc:sldMk cId="3888030403" sldId="1634"/>
        </pc:sldMkLst>
      </pc:sldChg>
      <pc:sldChg chg="del">
        <pc:chgData name="Saskia Barnden" userId="25b15a6f771d4d60" providerId="LiveId" clId="{95F04CF6-0B87-467C-ACAE-D6A4CCDD8147}" dt="2024-09-24T12:49:39.174" v="46783" actId="47"/>
        <pc:sldMkLst>
          <pc:docMk/>
          <pc:sldMk cId="3949655169" sldId="1638"/>
        </pc:sldMkLst>
      </pc:sldChg>
      <pc:sldChg chg="add del">
        <pc:chgData name="Saskia Barnden" userId="25b15a6f771d4d60" providerId="LiveId" clId="{95F04CF6-0B87-467C-ACAE-D6A4CCDD8147}" dt="2024-09-24T13:03:13.930" v="46846" actId="2696"/>
        <pc:sldMkLst>
          <pc:docMk/>
          <pc:sldMk cId="1129256914" sldId="1641"/>
        </pc:sldMkLst>
      </pc:sldChg>
      <pc:sldChg chg="del">
        <pc:chgData name="Saskia Barnden" userId="25b15a6f771d4d60" providerId="LiveId" clId="{95F04CF6-0B87-467C-ACAE-D6A4CCDD8147}" dt="2024-09-20T14:12:02.282" v="39375" actId="2696"/>
        <pc:sldMkLst>
          <pc:docMk/>
          <pc:sldMk cId="1725962368" sldId="1641"/>
        </pc:sldMkLst>
      </pc:sldChg>
      <pc:sldChg chg="add">
        <pc:chgData name="Saskia Barnden" userId="25b15a6f771d4d60" providerId="LiveId" clId="{95F04CF6-0B87-467C-ACAE-D6A4CCDD8147}" dt="2024-09-24T13:03:25.737" v="46847"/>
        <pc:sldMkLst>
          <pc:docMk/>
          <pc:sldMk cId="4179521498" sldId="1641"/>
        </pc:sldMkLst>
      </pc:sldChg>
      <pc:sldChg chg="add">
        <pc:chgData name="Saskia Barnden" userId="25b15a6f771d4d60" providerId="LiveId" clId="{95F04CF6-0B87-467C-ACAE-D6A4CCDD8147}" dt="2024-09-24T13:03:25.737" v="46847"/>
        <pc:sldMkLst>
          <pc:docMk/>
          <pc:sldMk cId="1036149166" sldId="1643"/>
        </pc:sldMkLst>
      </pc:sldChg>
      <pc:sldChg chg="del">
        <pc:chgData name="Saskia Barnden" userId="25b15a6f771d4d60" providerId="LiveId" clId="{95F04CF6-0B87-467C-ACAE-D6A4CCDD8147}" dt="2024-09-20T14:12:02.282" v="39375" actId="2696"/>
        <pc:sldMkLst>
          <pc:docMk/>
          <pc:sldMk cId="1958693018" sldId="1643"/>
        </pc:sldMkLst>
      </pc:sldChg>
      <pc:sldChg chg="add del">
        <pc:chgData name="Saskia Barnden" userId="25b15a6f771d4d60" providerId="LiveId" clId="{95F04CF6-0B87-467C-ACAE-D6A4CCDD8147}" dt="2024-09-24T13:03:13.930" v="46846" actId="2696"/>
        <pc:sldMkLst>
          <pc:docMk/>
          <pc:sldMk cId="3628860345" sldId="1643"/>
        </pc:sldMkLst>
      </pc:sldChg>
      <pc:sldChg chg="modSp mod">
        <pc:chgData name="Saskia Barnden" userId="25b15a6f771d4d60" providerId="LiveId" clId="{95F04CF6-0B87-467C-ACAE-D6A4CCDD8147}" dt="2024-10-02T12:58:57.984" v="51192" actId="12"/>
        <pc:sldMkLst>
          <pc:docMk/>
          <pc:sldMk cId="2159709413" sldId="1646"/>
        </pc:sldMkLst>
        <pc:spChg chg="mod">
          <ac:chgData name="Saskia Barnden" userId="25b15a6f771d4d60" providerId="LiveId" clId="{95F04CF6-0B87-467C-ACAE-D6A4CCDD8147}" dt="2024-09-27T14:27:02.421" v="49633" actId="1076"/>
          <ac:spMkLst>
            <pc:docMk/>
            <pc:sldMk cId="2159709413" sldId="1646"/>
            <ac:spMk id="18434" creationId="{00000000-0000-0000-0000-000000000000}"/>
          </ac:spMkLst>
        </pc:spChg>
        <pc:spChg chg="mod">
          <ac:chgData name="Saskia Barnden" userId="25b15a6f771d4d60" providerId="LiveId" clId="{95F04CF6-0B87-467C-ACAE-D6A4CCDD8147}" dt="2024-10-02T12:58:57.984" v="51192" actId="12"/>
          <ac:spMkLst>
            <pc:docMk/>
            <pc:sldMk cId="2159709413" sldId="1646"/>
            <ac:spMk id="19459" creationId="{00000000-0000-0000-0000-000000000000}"/>
          </ac:spMkLst>
        </pc:spChg>
      </pc:sldChg>
      <pc:sldChg chg="add del">
        <pc:chgData name="Saskia Barnden" userId="25b15a6f771d4d60" providerId="LiveId" clId="{95F04CF6-0B87-467C-ACAE-D6A4CCDD8147}" dt="2024-09-24T13:03:13.930" v="46846" actId="2696"/>
        <pc:sldMkLst>
          <pc:docMk/>
          <pc:sldMk cId="3096197876" sldId="1647"/>
        </pc:sldMkLst>
      </pc:sldChg>
      <pc:sldChg chg="add">
        <pc:chgData name="Saskia Barnden" userId="25b15a6f771d4d60" providerId="LiveId" clId="{95F04CF6-0B87-467C-ACAE-D6A4CCDD8147}" dt="2024-09-24T13:03:25.737" v="46847"/>
        <pc:sldMkLst>
          <pc:docMk/>
          <pc:sldMk cId="3479160572" sldId="1647"/>
        </pc:sldMkLst>
      </pc:sldChg>
      <pc:sldChg chg="del">
        <pc:chgData name="Saskia Barnden" userId="25b15a6f771d4d60" providerId="LiveId" clId="{95F04CF6-0B87-467C-ACAE-D6A4CCDD8147}" dt="2024-09-20T14:12:02.282" v="39375" actId="2696"/>
        <pc:sldMkLst>
          <pc:docMk/>
          <pc:sldMk cId="3583975479" sldId="1647"/>
        </pc:sldMkLst>
      </pc:sldChg>
      <pc:sldChg chg="del">
        <pc:chgData name="Saskia Barnden" userId="25b15a6f771d4d60" providerId="LiveId" clId="{95F04CF6-0B87-467C-ACAE-D6A4CCDD8147}" dt="2024-09-20T14:12:02.282" v="39375" actId="2696"/>
        <pc:sldMkLst>
          <pc:docMk/>
          <pc:sldMk cId="834653099" sldId="1648"/>
        </pc:sldMkLst>
      </pc:sldChg>
      <pc:sldChg chg="add">
        <pc:chgData name="Saskia Barnden" userId="25b15a6f771d4d60" providerId="LiveId" clId="{95F04CF6-0B87-467C-ACAE-D6A4CCDD8147}" dt="2024-09-24T13:03:25.737" v="46847"/>
        <pc:sldMkLst>
          <pc:docMk/>
          <pc:sldMk cId="2187776060" sldId="1648"/>
        </pc:sldMkLst>
      </pc:sldChg>
      <pc:sldChg chg="add del">
        <pc:chgData name="Saskia Barnden" userId="25b15a6f771d4d60" providerId="LiveId" clId="{95F04CF6-0B87-467C-ACAE-D6A4CCDD8147}" dt="2024-09-24T13:03:13.930" v="46846" actId="2696"/>
        <pc:sldMkLst>
          <pc:docMk/>
          <pc:sldMk cId="3515145261" sldId="1648"/>
        </pc:sldMkLst>
      </pc:sldChg>
      <pc:sldChg chg="del">
        <pc:chgData name="Saskia Barnden" userId="25b15a6f771d4d60" providerId="LiveId" clId="{95F04CF6-0B87-467C-ACAE-D6A4CCDD8147}" dt="2024-09-24T12:51:00.288" v="46788" actId="47"/>
        <pc:sldMkLst>
          <pc:docMk/>
          <pc:sldMk cId="3615171280" sldId="1649"/>
        </pc:sldMkLst>
      </pc:sldChg>
      <pc:sldChg chg="del">
        <pc:chgData name="Saskia Barnden" userId="25b15a6f771d4d60" providerId="LiveId" clId="{95F04CF6-0B87-467C-ACAE-D6A4CCDD8147}" dt="2024-09-24T12:51:13.806" v="46789" actId="47"/>
        <pc:sldMkLst>
          <pc:docMk/>
          <pc:sldMk cId="611650735" sldId="1650"/>
        </pc:sldMkLst>
      </pc:sldChg>
      <pc:sldChg chg="del ord">
        <pc:chgData name="Saskia Barnden" userId="25b15a6f771d4d60" providerId="LiveId" clId="{95F04CF6-0B87-467C-ACAE-D6A4CCDD8147}" dt="2024-09-24T13:03:54.604" v="46848" actId="47"/>
        <pc:sldMkLst>
          <pc:docMk/>
          <pc:sldMk cId="3733509098" sldId="1651"/>
        </pc:sldMkLst>
      </pc:sldChg>
      <pc:sldChg chg="del ord">
        <pc:chgData name="Saskia Barnden" userId="25b15a6f771d4d60" providerId="LiveId" clId="{95F04CF6-0B87-467C-ACAE-D6A4CCDD8147}" dt="2024-09-24T13:03:54.604" v="46848" actId="47"/>
        <pc:sldMkLst>
          <pc:docMk/>
          <pc:sldMk cId="11636867" sldId="1652"/>
        </pc:sldMkLst>
      </pc:sldChg>
      <pc:sldChg chg="del ord">
        <pc:chgData name="Saskia Barnden" userId="25b15a6f771d4d60" providerId="LiveId" clId="{95F04CF6-0B87-467C-ACAE-D6A4CCDD8147}" dt="2024-09-24T13:03:54.604" v="46848" actId="47"/>
        <pc:sldMkLst>
          <pc:docMk/>
          <pc:sldMk cId="4084731038" sldId="1653"/>
        </pc:sldMkLst>
      </pc:sldChg>
      <pc:sldChg chg="del ord">
        <pc:chgData name="Saskia Barnden" userId="25b15a6f771d4d60" providerId="LiveId" clId="{95F04CF6-0B87-467C-ACAE-D6A4CCDD8147}" dt="2024-09-24T13:03:54.604" v="46848" actId="47"/>
        <pc:sldMkLst>
          <pc:docMk/>
          <pc:sldMk cId="2371115960" sldId="1654"/>
        </pc:sldMkLst>
      </pc:sldChg>
      <pc:sldChg chg="del">
        <pc:chgData name="Saskia Barnden" userId="25b15a6f771d4d60" providerId="LiveId" clId="{95F04CF6-0B87-467C-ACAE-D6A4CCDD8147}" dt="2024-09-24T12:50:22.174" v="46786" actId="47"/>
        <pc:sldMkLst>
          <pc:docMk/>
          <pc:sldMk cId="1650228844" sldId="1655"/>
        </pc:sldMkLst>
      </pc:sldChg>
      <pc:sldChg chg="del">
        <pc:chgData name="Saskia Barnden" userId="25b15a6f771d4d60" providerId="LiveId" clId="{95F04CF6-0B87-467C-ACAE-D6A4CCDD8147}" dt="2024-09-24T12:50:33.902" v="46787" actId="47"/>
        <pc:sldMkLst>
          <pc:docMk/>
          <pc:sldMk cId="2433289764" sldId="1656"/>
        </pc:sldMkLst>
      </pc:sldChg>
      <pc:sldChg chg="del ord">
        <pc:chgData name="Saskia Barnden" userId="25b15a6f771d4d60" providerId="LiveId" clId="{95F04CF6-0B87-467C-ACAE-D6A4CCDD8147}" dt="2024-09-24T12:52:18.822" v="46794" actId="47"/>
        <pc:sldMkLst>
          <pc:docMk/>
          <pc:sldMk cId="977948233" sldId="1657"/>
        </pc:sldMkLst>
      </pc:sldChg>
      <pc:sldChg chg="del">
        <pc:chgData name="Saskia Barnden" userId="25b15a6f771d4d60" providerId="LiveId" clId="{95F04CF6-0B87-467C-ACAE-D6A4CCDD8147}" dt="2024-09-24T12:53:55.490" v="46801" actId="47"/>
        <pc:sldMkLst>
          <pc:docMk/>
          <pc:sldMk cId="1533759062" sldId="1658"/>
        </pc:sldMkLst>
      </pc:sldChg>
      <pc:sldChg chg="del">
        <pc:chgData name="Saskia Barnden" userId="25b15a6f771d4d60" providerId="LiveId" clId="{95F04CF6-0B87-467C-ACAE-D6A4CCDD8147}" dt="2024-09-24T12:54:14.261" v="46802" actId="47"/>
        <pc:sldMkLst>
          <pc:docMk/>
          <pc:sldMk cId="2696825787" sldId="1659"/>
        </pc:sldMkLst>
      </pc:sldChg>
      <pc:sldChg chg="del">
        <pc:chgData name="Saskia Barnden" userId="25b15a6f771d4d60" providerId="LiveId" clId="{95F04CF6-0B87-467C-ACAE-D6A4CCDD8147}" dt="2024-09-24T12:54:45.269" v="46803" actId="47"/>
        <pc:sldMkLst>
          <pc:docMk/>
          <pc:sldMk cId="641421857" sldId="1660"/>
        </pc:sldMkLst>
      </pc:sldChg>
      <pc:sldChg chg="del">
        <pc:chgData name="Saskia Barnden" userId="25b15a6f771d4d60" providerId="LiveId" clId="{95F04CF6-0B87-467C-ACAE-D6A4CCDD8147}" dt="2024-09-24T12:55:09.063" v="46804" actId="47"/>
        <pc:sldMkLst>
          <pc:docMk/>
          <pc:sldMk cId="3531712417" sldId="1661"/>
        </pc:sldMkLst>
      </pc:sldChg>
      <pc:sldChg chg="del">
        <pc:chgData name="Saskia Barnden" userId="25b15a6f771d4d60" providerId="LiveId" clId="{95F04CF6-0B87-467C-ACAE-D6A4CCDD8147}" dt="2024-09-24T13:04:17.939" v="46850" actId="47"/>
        <pc:sldMkLst>
          <pc:docMk/>
          <pc:sldMk cId="3683150076" sldId="1662"/>
        </pc:sldMkLst>
      </pc:sldChg>
      <pc:sldChg chg="del">
        <pc:chgData name="Saskia Barnden" userId="25b15a6f771d4d60" providerId="LiveId" clId="{95F04CF6-0B87-467C-ACAE-D6A4CCDD8147}" dt="2024-09-24T13:04:28.446" v="46851" actId="47"/>
        <pc:sldMkLst>
          <pc:docMk/>
          <pc:sldMk cId="3543828472" sldId="1663"/>
        </pc:sldMkLst>
      </pc:sldChg>
      <pc:sldChg chg="del">
        <pc:chgData name="Saskia Barnden" userId="25b15a6f771d4d60" providerId="LiveId" clId="{95F04CF6-0B87-467C-ACAE-D6A4CCDD8147}" dt="2024-09-24T12:55:35.052" v="46805" actId="47"/>
        <pc:sldMkLst>
          <pc:docMk/>
          <pc:sldMk cId="3662406249" sldId="1664"/>
        </pc:sldMkLst>
      </pc:sldChg>
      <pc:sldChg chg="modSp del mod">
        <pc:chgData name="Saskia Barnden" userId="25b15a6f771d4d60" providerId="LiveId" clId="{95F04CF6-0B87-467C-ACAE-D6A4CCDD8147}" dt="2024-09-17T10:10:38.528" v="384" actId="2696"/>
        <pc:sldMkLst>
          <pc:docMk/>
          <pc:sldMk cId="2020970382" sldId="1666"/>
        </pc:sldMkLst>
        <pc:spChg chg="mod">
          <ac:chgData name="Saskia Barnden" userId="25b15a6f771d4d60" providerId="LiveId" clId="{95F04CF6-0B87-467C-ACAE-D6A4CCDD8147}" dt="2024-09-17T10:03:07.285" v="275" actId="20577"/>
          <ac:spMkLst>
            <pc:docMk/>
            <pc:sldMk cId="2020970382" sldId="1666"/>
            <ac:spMk id="19459" creationId="{00000000-0000-0000-0000-000000000000}"/>
          </ac:spMkLst>
        </pc:spChg>
      </pc:sldChg>
      <pc:sldChg chg="add ord">
        <pc:chgData name="Saskia Barnden" userId="25b15a6f771d4d60" providerId="LiveId" clId="{95F04CF6-0B87-467C-ACAE-D6A4CCDD8147}" dt="2024-09-24T11:36:34.756" v="46749"/>
        <pc:sldMkLst>
          <pc:docMk/>
          <pc:sldMk cId="2804466658" sldId="1666"/>
        </pc:sldMkLst>
      </pc:sldChg>
      <pc:sldChg chg="modSp mod">
        <pc:chgData name="Saskia Barnden" userId="25b15a6f771d4d60" providerId="LiveId" clId="{95F04CF6-0B87-467C-ACAE-D6A4CCDD8147}" dt="2024-09-26T12:22:59.088" v="48726" actId="20577"/>
        <pc:sldMkLst>
          <pc:docMk/>
          <pc:sldMk cId="2005064710" sldId="1669"/>
        </pc:sldMkLst>
        <pc:spChg chg="mod">
          <ac:chgData name="Saskia Barnden" userId="25b15a6f771d4d60" providerId="LiveId" clId="{95F04CF6-0B87-467C-ACAE-D6A4CCDD8147}" dt="2024-09-26T12:22:59.088" v="48726" actId="20577"/>
          <ac:spMkLst>
            <pc:docMk/>
            <pc:sldMk cId="2005064710" sldId="1669"/>
            <ac:spMk id="24578" creationId="{00000000-0000-0000-0000-000000000000}"/>
          </ac:spMkLst>
        </pc:spChg>
        <pc:spChg chg="mod">
          <ac:chgData name="Saskia Barnden" userId="25b15a6f771d4d60" providerId="LiveId" clId="{95F04CF6-0B87-467C-ACAE-D6A4CCDD8147}" dt="2024-09-26T12:22:41.653" v="48721" actId="114"/>
          <ac:spMkLst>
            <pc:docMk/>
            <pc:sldMk cId="2005064710" sldId="1669"/>
            <ac:spMk id="94211" creationId="{00000000-0000-0000-0000-000000000000}"/>
          </ac:spMkLst>
        </pc:spChg>
      </pc:sldChg>
      <pc:sldChg chg="modSp mod">
        <pc:chgData name="Saskia Barnden" userId="25b15a6f771d4d60" providerId="LiveId" clId="{95F04CF6-0B87-467C-ACAE-D6A4CCDD8147}" dt="2024-09-26T12:17:13.059" v="48440" actId="114"/>
        <pc:sldMkLst>
          <pc:docMk/>
          <pc:sldMk cId="295066315" sldId="1671"/>
        </pc:sldMkLst>
        <pc:spChg chg="mod">
          <ac:chgData name="Saskia Barnden" userId="25b15a6f771d4d60" providerId="LiveId" clId="{95F04CF6-0B87-467C-ACAE-D6A4CCDD8147}" dt="2024-09-26T12:17:13.059" v="48440" actId="114"/>
          <ac:spMkLst>
            <pc:docMk/>
            <pc:sldMk cId="295066315" sldId="1671"/>
            <ac:spMk id="94211" creationId="{00000000-0000-0000-0000-000000000000}"/>
          </ac:spMkLst>
        </pc:spChg>
      </pc:sldChg>
      <pc:sldChg chg="modSp mod">
        <pc:chgData name="Saskia Barnden" userId="25b15a6f771d4d60" providerId="LiveId" clId="{95F04CF6-0B87-467C-ACAE-D6A4CCDD8147}" dt="2024-09-26T12:43:26.995" v="48967" actId="1076"/>
        <pc:sldMkLst>
          <pc:docMk/>
          <pc:sldMk cId="2844682190" sldId="1672"/>
        </pc:sldMkLst>
        <pc:spChg chg="mod">
          <ac:chgData name="Saskia Barnden" userId="25b15a6f771d4d60" providerId="LiveId" clId="{95F04CF6-0B87-467C-ACAE-D6A4CCDD8147}" dt="2024-09-26T12:43:26.995" v="48967" actId="1076"/>
          <ac:spMkLst>
            <pc:docMk/>
            <pc:sldMk cId="2844682190" sldId="1672"/>
            <ac:spMk id="94211" creationId="{00000000-0000-0000-0000-000000000000}"/>
          </ac:spMkLst>
        </pc:spChg>
      </pc:sldChg>
      <pc:sldChg chg="del">
        <pc:chgData name="Saskia Barnden" userId="25b15a6f771d4d60" providerId="LiveId" clId="{95F04CF6-0B87-467C-ACAE-D6A4CCDD8147}" dt="2024-09-17T10:11:48.726" v="401" actId="2696"/>
        <pc:sldMkLst>
          <pc:docMk/>
          <pc:sldMk cId="2990874750" sldId="1680"/>
        </pc:sldMkLst>
      </pc:sldChg>
      <pc:sldChg chg="add del">
        <pc:chgData name="Saskia Barnden" userId="25b15a6f771d4d60" providerId="LiveId" clId="{95F04CF6-0B87-467C-ACAE-D6A4CCDD8147}" dt="2024-09-24T13:00:54.579" v="46843" actId="2696"/>
        <pc:sldMkLst>
          <pc:docMk/>
          <pc:sldMk cId="3036081375" sldId="1680"/>
        </pc:sldMkLst>
      </pc:sldChg>
      <pc:sldChg chg="add">
        <pc:chgData name="Saskia Barnden" userId="25b15a6f771d4d60" providerId="LiveId" clId="{95F04CF6-0B87-467C-ACAE-D6A4CCDD8147}" dt="2024-09-24T13:01:05.159" v="46844"/>
        <pc:sldMkLst>
          <pc:docMk/>
          <pc:sldMk cId="4106721600" sldId="1680"/>
        </pc:sldMkLst>
      </pc:sldChg>
      <pc:sldChg chg="add">
        <pc:chgData name="Saskia Barnden" userId="25b15a6f771d4d60" providerId="LiveId" clId="{95F04CF6-0B87-467C-ACAE-D6A4CCDD8147}" dt="2024-09-24T13:03:25.737" v="46847"/>
        <pc:sldMkLst>
          <pc:docMk/>
          <pc:sldMk cId="1542497853" sldId="1681"/>
        </pc:sldMkLst>
      </pc:sldChg>
      <pc:sldChg chg="del">
        <pc:chgData name="Saskia Barnden" userId="25b15a6f771d4d60" providerId="LiveId" clId="{95F04CF6-0B87-467C-ACAE-D6A4CCDD8147}" dt="2024-09-20T14:12:02.282" v="39375" actId="2696"/>
        <pc:sldMkLst>
          <pc:docMk/>
          <pc:sldMk cId="2289717894" sldId="1681"/>
        </pc:sldMkLst>
      </pc:sldChg>
      <pc:sldChg chg="add del">
        <pc:chgData name="Saskia Barnden" userId="25b15a6f771d4d60" providerId="LiveId" clId="{95F04CF6-0B87-467C-ACAE-D6A4CCDD8147}" dt="2024-09-24T13:03:13.930" v="46846" actId="2696"/>
        <pc:sldMkLst>
          <pc:docMk/>
          <pc:sldMk cId="3600758142" sldId="1681"/>
        </pc:sldMkLst>
      </pc:sldChg>
      <pc:sldChg chg="new del">
        <pc:chgData name="Saskia Barnden" userId="25b15a6f771d4d60" providerId="LiveId" clId="{95F04CF6-0B87-467C-ACAE-D6A4CCDD8147}" dt="2024-09-23T11:16:44.986" v="43525" actId="47"/>
        <pc:sldMkLst>
          <pc:docMk/>
          <pc:sldMk cId="2338375723" sldId="1682"/>
        </pc:sldMkLst>
      </pc:sldChg>
      <pc:sldChg chg="modSp add mod">
        <pc:chgData name="Saskia Barnden" userId="25b15a6f771d4d60" providerId="LiveId" clId="{95F04CF6-0B87-467C-ACAE-D6A4CCDD8147}" dt="2024-09-24T11:34:53.439" v="46744" actId="20577"/>
        <pc:sldMkLst>
          <pc:docMk/>
          <pc:sldMk cId="757454403" sldId="1683"/>
        </pc:sldMkLst>
        <pc:spChg chg="mod">
          <ac:chgData name="Saskia Barnden" userId="25b15a6f771d4d60" providerId="LiveId" clId="{95F04CF6-0B87-467C-ACAE-D6A4CCDD8147}" dt="2024-09-24T11:34:53.439" v="46744" actId="20577"/>
          <ac:spMkLst>
            <pc:docMk/>
            <pc:sldMk cId="757454403" sldId="1683"/>
            <ac:spMk id="18434" creationId="{00000000-0000-0000-0000-000000000000}"/>
          </ac:spMkLst>
        </pc:spChg>
      </pc:sldChg>
      <pc:sldChg chg="modSp add del mod">
        <pc:chgData name="Saskia Barnden" userId="25b15a6f771d4d60" providerId="LiveId" clId="{95F04CF6-0B87-467C-ACAE-D6A4CCDD8147}" dt="2024-09-20T14:12:02.282" v="39375" actId="2696"/>
        <pc:sldMkLst>
          <pc:docMk/>
          <pc:sldMk cId="838477396" sldId="1684"/>
        </pc:sldMkLst>
        <pc:spChg chg="mod">
          <ac:chgData name="Saskia Barnden" userId="25b15a6f771d4d60" providerId="LiveId" clId="{95F04CF6-0B87-467C-ACAE-D6A4CCDD8147}" dt="2024-09-17T10:13:47.871" v="413" actId="20577"/>
          <ac:spMkLst>
            <pc:docMk/>
            <pc:sldMk cId="838477396" sldId="1684"/>
            <ac:spMk id="18434" creationId="{00000000-0000-0000-0000-000000000000}"/>
          </ac:spMkLst>
        </pc:spChg>
      </pc:sldChg>
      <pc:sldChg chg="add del">
        <pc:chgData name="Saskia Barnden" userId="25b15a6f771d4d60" providerId="LiveId" clId="{95F04CF6-0B87-467C-ACAE-D6A4CCDD8147}" dt="2024-09-24T13:03:13.930" v="46846" actId="2696"/>
        <pc:sldMkLst>
          <pc:docMk/>
          <pc:sldMk cId="2354735869" sldId="1684"/>
        </pc:sldMkLst>
      </pc:sldChg>
      <pc:sldChg chg="modSp add mod">
        <pc:chgData name="Saskia Barnden" userId="25b15a6f771d4d60" providerId="LiveId" clId="{95F04CF6-0B87-467C-ACAE-D6A4CCDD8147}" dt="2024-09-24T13:05:55.868" v="46888" actId="1076"/>
        <pc:sldMkLst>
          <pc:docMk/>
          <pc:sldMk cId="3554552328" sldId="1684"/>
        </pc:sldMkLst>
        <pc:spChg chg="mod">
          <ac:chgData name="Saskia Barnden" userId="25b15a6f771d4d60" providerId="LiveId" clId="{95F04CF6-0B87-467C-ACAE-D6A4CCDD8147}" dt="2024-09-24T13:05:55.868" v="46888" actId="1076"/>
          <ac:spMkLst>
            <pc:docMk/>
            <pc:sldMk cId="3554552328" sldId="1684"/>
            <ac:spMk id="18434" creationId="{00000000-0000-0000-0000-000000000000}"/>
          </ac:spMkLst>
        </pc:spChg>
      </pc:sldChg>
      <pc:sldChg chg="delSp modSp add mod modNotesTx">
        <pc:chgData name="Saskia Barnden" userId="25b15a6f771d4d60" providerId="LiveId" clId="{95F04CF6-0B87-467C-ACAE-D6A4CCDD8147}" dt="2024-10-01T16:37:52.481" v="50754" actId="6549"/>
        <pc:sldMkLst>
          <pc:docMk/>
          <pc:sldMk cId="134778590" sldId="1685"/>
        </pc:sldMkLst>
        <pc:spChg chg="mod">
          <ac:chgData name="Saskia Barnden" userId="25b15a6f771d4d60" providerId="LiveId" clId="{95F04CF6-0B87-467C-ACAE-D6A4CCDD8147}" dt="2024-09-24T09:35:46.518" v="46150" actId="20577"/>
          <ac:spMkLst>
            <pc:docMk/>
            <pc:sldMk cId="134778590" sldId="1685"/>
            <ac:spMk id="18434" creationId="{00000000-0000-0000-0000-000000000000}"/>
          </ac:spMkLst>
        </pc:spChg>
        <pc:spChg chg="mod">
          <ac:chgData name="Saskia Barnden" userId="25b15a6f771d4d60" providerId="LiveId" clId="{95F04CF6-0B87-467C-ACAE-D6A4CCDD8147}" dt="2024-10-01T16:37:52.481" v="50754" actId="6549"/>
          <ac:spMkLst>
            <pc:docMk/>
            <pc:sldMk cId="134778590" sldId="1685"/>
            <ac:spMk id="19459" creationId="{00000000-0000-0000-0000-000000000000}"/>
          </ac:spMkLst>
        </pc:spChg>
        <pc:picChg chg="del">
          <ac:chgData name="Saskia Barnden" userId="25b15a6f771d4d60" providerId="LiveId" clId="{95F04CF6-0B87-467C-ACAE-D6A4CCDD8147}" dt="2024-09-17T15:05:06.831" v="11032" actId="478"/>
          <ac:picMkLst>
            <pc:docMk/>
            <pc:sldMk cId="134778590" sldId="1685"/>
            <ac:picMk id="2" creationId="{FB757C56-C46E-1A31-485F-6A0E8B41E29B}"/>
          </ac:picMkLst>
        </pc:picChg>
        <pc:picChg chg="del">
          <ac:chgData name="Saskia Barnden" userId="25b15a6f771d4d60" providerId="LiveId" clId="{95F04CF6-0B87-467C-ACAE-D6A4CCDD8147}" dt="2024-09-17T15:05:11.440" v="11033" actId="478"/>
          <ac:picMkLst>
            <pc:docMk/>
            <pc:sldMk cId="134778590" sldId="1685"/>
            <ac:picMk id="3" creationId="{CF7BEA8C-B8F1-4F1B-ED42-12E02C2F07A6}"/>
          </ac:picMkLst>
        </pc:picChg>
        <pc:picChg chg="del">
          <ac:chgData name="Saskia Barnden" userId="25b15a6f771d4d60" providerId="LiveId" clId="{95F04CF6-0B87-467C-ACAE-D6A4CCDD8147}" dt="2024-09-17T15:05:16.703" v="11034" actId="478"/>
          <ac:picMkLst>
            <pc:docMk/>
            <pc:sldMk cId="134778590" sldId="1685"/>
            <ac:picMk id="4" creationId="{24332BAA-BE1E-8AF7-D625-D573DDED114A}"/>
          </ac:picMkLst>
        </pc:picChg>
      </pc:sldChg>
      <pc:sldChg chg="modSp add del mod">
        <pc:chgData name="Saskia Barnden" userId="25b15a6f771d4d60" providerId="LiveId" clId="{95F04CF6-0B87-467C-ACAE-D6A4CCDD8147}" dt="2024-09-17T14:21:37.579" v="8657" actId="2696"/>
        <pc:sldMkLst>
          <pc:docMk/>
          <pc:sldMk cId="1762539192" sldId="1686"/>
        </pc:sldMkLst>
        <pc:spChg chg="mod">
          <ac:chgData name="Saskia Barnden" userId="25b15a6f771d4d60" providerId="LiveId" clId="{95F04CF6-0B87-467C-ACAE-D6A4CCDD8147}" dt="2024-09-17T11:31:12.027" v="2586" actId="207"/>
          <ac:spMkLst>
            <pc:docMk/>
            <pc:sldMk cId="1762539192" sldId="1686"/>
            <ac:spMk id="18434" creationId="{00000000-0000-0000-0000-000000000000}"/>
          </ac:spMkLst>
        </pc:spChg>
      </pc:sldChg>
      <pc:sldChg chg="add del">
        <pc:chgData name="Saskia Barnden" userId="25b15a6f771d4d60" providerId="LiveId" clId="{95F04CF6-0B87-467C-ACAE-D6A4CCDD8147}" dt="2024-09-24T13:04:46.002" v="46853" actId="47"/>
        <pc:sldMkLst>
          <pc:docMk/>
          <pc:sldMk cId="2515887643" sldId="1686"/>
        </pc:sldMkLst>
      </pc:sldChg>
      <pc:sldChg chg="modSp add del mod">
        <pc:chgData name="Saskia Barnden" userId="25b15a6f771d4d60" providerId="LiveId" clId="{95F04CF6-0B87-467C-ACAE-D6A4CCDD8147}" dt="2024-09-20T14:15:07.774" v="39382" actId="47"/>
        <pc:sldMkLst>
          <pc:docMk/>
          <pc:sldMk cId="543617302" sldId="1687"/>
        </pc:sldMkLst>
        <pc:spChg chg="mod">
          <ac:chgData name="Saskia Barnden" userId="25b15a6f771d4d60" providerId="LiveId" clId="{95F04CF6-0B87-467C-ACAE-D6A4CCDD8147}" dt="2024-09-17T11:36:58.793" v="2776" actId="20577"/>
          <ac:spMkLst>
            <pc:docMk/>
            <pc:sldMk cId="543617302" sldId="1687"/>
            <ac:spMk id="18434" creationId="{00000000-0000-0000-0000-000000000000}"/>
          </ac:spMkLst>
        </pc:spChg>
        <pc:spChg chg="mod">
          <ac:chgData name="Saskia Barnden" userId="25b15a6f771d4d60" providerId="LiveId" clId="{95F04CF6-0B87-467C-ACAE-D6A4CCDD8147}" dt="2024-09-20T14:15:01.096" v="39381" actId="6549"/>
          <ac:spMkLst>
            <pc:docMk/>
            <pc:sldMk cId="543617302" sldId="1687"/>
            <ac:spMk id="19459" creationId="{00000000-0000-0000-0000-000000000000}"/>
          </ac:spMkLst>
        </pc:spChg>
      </pc:sldChg>
      <pc:sldChg chg="add del">
        <pc:chgData name="Saskia Barnden" userId="25b15a6f771d4d60" providerId="LiveId" clId="{95F04CF6-0B87-467C-ACAE-D6A4CCDD8147}" dt="2024-09-17T11:30:44.810" v="2567" actId="47"/>
        <pc:sldMkLst>
          <pc:docMk/>
          <pc:sldMk cId="2740465657" sldId="1687"/>
        </pc:sldMkLst>
      </pc:sldChg>
      <pc:sldChg chg="modSp add mod ord">
        <pc:chgData name="Saskia Barnden" userId="25b15a6f771d4d60" providerId="LiveId" clId="{95F04CF6-0B87-467C-ACAE-D6A4CCDD8147}" dt="2024-09-20T15:57:37.374" v="41153" actId="207"/>
        <pc:sldMkLst>
          <pc:docMk/>
          <pc:sldMk cId="3276740305" sldId="1688"/>
        </pc:sldMkLst>
        <pc:spChg chg="mod">
          <ac:chgData name="Saskia Barnden" userId="25b15a6f771d4d60" providerId="LiveId" clId="{95F04CF6-0B87-467C-ACAE-D6A4CCDD8147}" dt="2024-09-20T15:57:37.374" v="41153" actId="207"/>
          <ac:spMkLst>
            <pc:docMk/>
            <pc:sldMk cId="3276740305" sldId="1688"/>
            <ac:spMk id="20482" creationId="{00000000-0000-0000-0000-000000000000}"/>
          </ac:spMkLst>
        </pc:spChg>
        <pc:picChg chg="mod">
          <ac:chgData name="Saskia Barnden" userId="25b15a6f771d4d60" providerId="LiveId" clId="{95F04CF6-0B87-467C-ACAE-D6A4CCDD8147}" dt="2024-09-18T10:26:12.918" v="19485" actId="1076"/>
          <ac:picMkLst>
            <pc:docMk/>
            <pc:sldMk cId="3276740305" sldId="1688"/>
            <ac:picMk id="2" creationId="{DA33D9D1-5C80-CEFB-EA50-008DE3186851}"/>
          </ac:picMkLst>
        </pc:picChg>
      </pc:sldChg>
      <pc:sldChg chg="add del">
        <pc:chgData name="Saskia Barnden" userId="25b15a6f771d4d60" providerId="LiveId" clId="{95F04CF6-0B87-467C-ACAE-D6A4CCDD8147}" dt="2024-09-17T11:50:25.832" v="2865" actId="47"/>
        <pc:sldMkLst>
          <pc:docMk/>
          <pc:sldMk cId="1118261404" sldId="1689"/>
        </pc:sldMkLst>
      </pc:sldChg>
      <pc:sldChg chg="addSp delSp modSp add del mod">
        <pc:chgData name="Saskia Barnden" userId="25b15a6f771d4d60" providerId="LiveId" clId="{95F04CF6-0B87-467C-ACAE-D6A4CCDD8147}" dt="2024-09-17T14:23:09.662" v="8662" actId="47"/>
        <pc:sldMkLst>
          <pc:docMk/>
          <pc:sldMk cId="2817084923" sldId="1689"/>
        </pc:sldMkLst>
        <pc:spChg chg="add del mod">
          <ac:chgData name="Saskia Barnden" userId="25b15a6f771d4d60" providerId="LiveId" clId="{95F04CF6-0B87-467C-ACAE-D6A4CCDD8147}" dt="2024-09-17T11:54:19.090" v="3001" actId="478"/>
          <ac:spMkLst>
            <pc:docMk/>
            <pc:sldMk cId="2817084923" sldId="1689"/>
            <ac:spMk id="2" creationId="{03126F4C-30E1-5536-E8FA-6762DCC5596E}"/>
          </ac:spMkLst>
        </pc:spChg>
        <pc:spChg chg="del">
          <ac:chgData name="Saskia Barnden" userId="25b15a6f771d4d60" providerId="LiveId" clId="{95F04CF6-0B87-467C-ACAE-D6A4CCDD8147}" dt="2024-09-17T11:54:03.552" v="3000" actId="478"/>
          <ac:spMkLst>
            <pc:docMk/>
            <pc:sldMk cId="2817084923" sldId="1689"/>
            <ac:spMk id="18434" creationId="{00000000-0000-0000-0000-000000000000}"/>
          </ac:spMkLst>
        </pc:spChg>
        <pc:spChg chg="mod">
          <ac:chgData name="Saskia Barnden" userId="25b15a6f771d4d60" providerId="LiveId" clId="{95F04CF6-0B87-467C-ACAE-D6A4CCDD8147}" dt="2024-09-17T12:10:21.531" v="4234" actId="21"/>
          <ac:spMkLst>
            <pc:docMk/>
            <pc:sldMk cId="2817084923" sldId="1689"/>
            <ac:spMk id="19459" creationId="{00000000-0000-0000-0000-000000000000}"/>
          </ac:spMkLst>
        </pc:spChg>
      </pc:sldChg>
      <pc:sldChg chg="add del">
        <pc:chgData name="Saskia Barnden" userId="25b15a6f771d4d60" providerId="LiveId" clId="{95F04CF6-0B87-467C-ACAE-D6A4CCDD8147}" dt="2024-09-17T11:49:52.683" v="2863"/>
        <pc:sldMkLst>
          <pc:docMk/>
          <pc:sldMk cId="3217828425" sldId="1689"/>
        </pc:sldMkLst>
      </pc:sldChg>
      <pc:sldChg chg="add del">
        <pc:chgData name="Saskia Barnden" userId="25b15a6f771d4d60" providerId="LiveId" clId="{95F04CF6-0B87-467C-ACAE-D6A4CCDD8147}" dt="2024-09-24T11:42:00.942" v="46760" actId="2696"/>
        <pc:sldMkLst>
          <pc:docMk/>
          <pc:sldMk cId="343334773" sldId="1690"/>
        </pc:sldMkLst>
      </pc:sldChg>
      <pc:sldChg chg="add del">
        <pc:chgData name="Saskia Barnden" userId="25b15a6f771d4d60" providerId="LiveId" clId="{95F04CF6-0B87-467C-ACAE-D6A4CCDD8147}" dt="2024-09-17T11:49:52.683" v="2863"/>
        <pc:sldMkLst>
          <pc:docMk/>
          <pc:sldMk cId="362116816" sldId="1690"/>
        </pc:sldMkLst>
      </pc:sldChg>
      <pc:sldChg chg="modSp add del mod">
        <pc:chgData name="Saskia Barnden" userId="25b15a6f771d4d60" providerId="LiveId" clId="{95F04CF6-0B87-467C-ACAE-D6A4CCDD8147}" dt="2024-09-17T14:56:27.843" v="10782" actId="2696"/>
        <pc:sldMkLst>
          <pc:docMk/>
          <pc:sldMk cId="569134738" sldId="1690"/>
        </pc:sldMkLst>
        <pc:spChg chg="mod">
          <ac:chgData name="Saskia Barnden" userId="25b15a6f771d4d60" providerId="LiveId" clId="{95F04CF6-0B87-467C-ACAE-D6A4CCDD8147}" dt="2024-09-17T11:53:24.263" v="2999" actId="14100"/>
          <ac:spMkLst>
            <pc:docMk/>
            <pc:sldMk cId="569134738" sldId="1690"/>
            <ac:spMk id="20482" creationId="{00000000-0000-0000-0000-000000000000}"/>
          </ac:spMkLst>
        </pc:spChg>
      </pc:sldChg>
      <pc:sldChg chg="modSp add mod">
        <pc:chgData name="Saskia Barnden" userId="25b15a6f771d4d60" providerId="LiveId" clId="{95F04CF6-0B87-467C-ACAE-D6A4CCDD8147}" dt="2024-09-24T13:06:44.144" v="46907" actId="14100"/>
        <pc:sldMkLst>
          <pc:docMk/>
          <pc:sldMk cId="988645397" sldId="1690"/>
        </pc:sldMkLst>
        <pc:spChg chg="mod">
          <ac:chgData name="Saskia Barnden" userId="25b15a6f771d4d60" providerId="LiveId" clId="{95F04CF6-0B87-467C-ACAE-D6A4CCDD8147}" dt="2024-09-24T13:06:44.144" v="46907" actId="14100"/>
          <ac:spMkLst>
            <pc:docMk/>
            <pc:sldMk cId="988645397" sldId="1690"/>
            <ac:spMk id="20482" creationId="{00000000-0000-0000-0000-000000000000}"/>
          </ac:spMkLst>
        </pc:spChg>
      </pc:sldChg>
      <pc:sldChg chg="add del">
        <pc:chgData name="Saskia Barnden" userId="25b15a6f771d4d60" providerId="LiveId" clId="{95F04CF6-0B87-467C-ACAE-D6A4CCDD8147}" dt="2024-09-17T14:22:57.280" v="8661" actId="47"/>
        <pc:sldMkLst>
          <pc:docMk/>
          <pc:sldMk cId="3724618844" sldId="1691"/>
        </pc:sldMkLst>
      </pc:sldChg>
      <pc:sldChg chg="modSp add mod">
        <pc:chgData name="Saskia Barnden" userId="25b15a6f771d4d60" providerId="LiveId" clId="{95F04CF6-0B87-467C-ACAE-D6A4CCDD8147}" dt="2024-09-26T16:27:12.931" v="49418" actId="948"/>
        <pc:sldMkLst>
          <pc:docMk/>
          <pc:sldMk cId="3895852743" sldId="1692"/>
        </pc:sldMkLst>
        <pc:spChg chg="mod">
          <ac:chgData name="Saskia Barnden" userId="25b15a6f771d4d60" providerId="LiveId" clId="{95F04CF6-0B87-467C-ACAE-D6A4CCDD8147}" dt="2024-09-23T08:35:41.443" v="41614" actId="1076"/>
          <ac:spMkLst>
            <pc:docMk/>
            <pc:sldMk cId="3895852743" sldId="1692"/>
            <ac:spMk id="18434" creationId="{00000000-0000-0000-0000-000000000000}"/>
          </ac:spMkLst>
        </pc:spChg>
        <pc:spChg chg="mod">
          <ac:chgData name="Saskia Barnden" userId="25b15a6f771d4d60" providerId="LiveId" clId="{95F04CF6-0B87-467C-ACAE-D6A4CCDD8147}" dt="2024-09-26T16:27:12.931" v="49418" actId="948"/>
          <ac:spMkLst>
            <pc:docMk/>
            <pc:sldMk cId="3895852743" sldId="1692"/>
            <ac:spMk id="19459" creationId="{00000000-0000-0000-0000-000000000000}"/>
          </ac:spMkLst>
        </pc:spChg>
      </pc:sldChg>
      <pc:sldChg chg="modSp add mod">
        <pc:chgData name="Saskia Barnden" userId="25b15a6f771d4d60" providerId="LiveId" clId="{95F04CF6-0B87-467C-ACAE-D6A4CCDD8147}" dt="2024-10-02T20:11:12.734" v="52072" actId="20577"/>
        <pc:sldMkLst>
          <pc:docMk/>
          <pc:sldMk cId="4014656506" sldId="1693"/>
        </pc:sldMkLst>
        <pc:spChg chg="mod">
          <ac:chgData name="Saskia Barnden" userId="25b15a6f771d4d60" providerId="LiveId" clId="{95F04CF6-0B87-467C-ACAE-D6A4CCDD8147}" dt="2024-10-02T20:11:12.734" v="52072" actId="20577"/>
          <ac:spMkLst>
            <pc:docMk/>
            <pc:sldMk cId="4014656506" sldId="1693"/>
            <ac:spMk id="18434" creationId="{00000000-0000-0000-0000-000000000000}"/>
          </ac:spMkLst>
        </pc:spChg>
        <pc:spChg chg="mod">
          <ac:chgData name="Saskia Barnden" userId="25b15a6f771d4d60" providerId="LiveId" clId="{95F04CF6-0B87-467C-ACAE-D6A4CCDD8147}" dt="2024-10-02T20:10:33.713" v="52048" actId="20577"/>
          <ac:spMkLst>
            <pc:docMk/>
            <pc:sldMk cId="4014656506" sldId="1693"/>
            <ac:spMk id="19459" creationId="{00000000-0000-0000-0000-000000000000}"/>
          </ac:spMkLst>
        </pc:spChg>
      </pc:sldChg>
      <pc:sldChg chg="modSp add mod">
        <pc:chgData name="Saskia Barnden" userId="25b15a6f771d4d60" providerId="LiveId" clId="{95F04CF6-0B87-467C-ACAE-D6A4CCDD8147}" dt="2024-10-02T11:56:32.568" v="51060" actId="20577"/>
        <pc:sldMkLst>
          <pc:docMk/>
          <pc:sldMk cId="1728033919" sldId="1694"/>
        </pc:sldMkLst>
        <pc:spChg chg="mod">
          <ac:chgData name="Saskia Barnden" userId="25b15a6f771d4d60" providerId="LiveId" clId="{95F04CF6-0B87-467C-ACAE-D6A4CCDD8147}" dt="2024-10-01T16:25:17.356" v="50480" actId="20577"/>
          <ac:spMkLst>
            <pc:docMk/>
            <pc:sldMk cId="1728033919" sldId="1694"/>
            <ac:spMk id="18434" creationId="{00000000-0000-0000-0000-000000000000}"/>
          </ac:spMkLst>
        </pc:spChg>
        <pc:spChg chg="mod">
          <ac:chgData name="Saskia Barnden" userId="25b15a6f771d4d60" providerId="LiveId" clId="{95F04CF6-0B87-467C-ACAE-D6A4CCDD8147}" dt="2024-10-02T11:56:32.568" v="51060" actId="20577"/>
          <ac:spMkLst>
            <pc:docMk/>
            <pc:sldMk cId="1728033919" sldId="1694"/>
            <ac:spMk id="19459" creationId="{00000000-0000-0000-0000-000000000000}"/>
          </ac:spMkLst>
        </pc:spChg>
      </pc:sldChg>
      <pc:sldChg chg="addSp delSp modSp add mod">
        <pc:chgData name="Saskia Barnden" userId="25b15a6f771d4d60" providerId="LiveId" clId="{95F04CF6-0B87-467C-ACAE-D6A4CCDD8147}" dt="2024-10-01T16:27:08.212" v="50492" actId="12"/>
        <pc:sldMkLst>
          <pc:docMk/>
          <pc:sldMk cId="1960043245" sldId="1695"/>
        </pc:sldMkLst>
        <pc:spChg chg="add del mod">
          <ac:chgData name="Saskia Barnden" userId="25b15a6f771d4d60" providerId="LiveId" clId="{95F04CF6-0B87-467C-ACAE-D6A4CCDD8147}" dt="2024-09-23T14:35:53.863" v="44982" actId="478"/>
          <ac:spMkLst>
            <pc:docMk/>
            <pc:sldMk cId="1960043245" sldId="1695"/>
            <ac:spMk id="2" creationId="{F0A97FDA-D70C-5E1C-108F-538EFBBFD89C}"/>
          </ac:spMkLst>
        </pc:spChg>
        <pc:spChg chg="del mod">
          <ac:chgData name="Saskia Barnden" userId="25b15a6f771d4d60" providerId="LiveId" clId="{95F04CF6-0B87-467C-ACAE-D6A4CCDD8147}" dt="2024-09-23T14:35:46.451" v="44981" actId="478"/>
          <ac:spMkLst>
            <pc:docMk/>
            <pc:sldMk cId="1960043245" sldId="1695"/>
            <ac:spMk id="18434" creationId="{00000000-0000-0000-0000-000000000000}"/>
          </ac:spMkLst>
        </pc:spChg>
        <pc:spChg chg="mod">
          <ac:chgData name="Saskia Barnden" userId="25b15a6f771d4d60" providerId="LiveId" clId="{95F04CF6-0B87-467C-ACAE-D6A4CCDD8147}" dt="2024-10-01T16:27:08.212" v="50492" actId="12"/>
          <ac:spMkLst>
            <pc:docMk/>
            <pc:sldMk cId="1960043245" sldId="1695"/>
            <ac:spMk id="19459" creationId="{00000000-0000-0000-0000-000000000000}"/>
          </ac:spMkLst>
        </pc:spChg>
      </pc:sldChg>
      <pc:sldChg chg="addSp delSp modSp add mod modNotesTx">
        <pc:chgData name="Saskia Barnden" userId="25b15a6f771d4d60" providerId="LiveId" clId="{95F04CF6-0B87-467C-ACAE-D6A4CCDD8147}" dt="2024-10-03T04:57:03.601" v="52073" actId="478"/>
        <pc:sldMkLst>
          <pc:docMk/>
          <pc:sldMk cId="808617106" sldId="1696"/>
        </pc:sldMkLst>
        <pc:spChg chg="mod">
          <ac:chgData name="Saskia Barnden" userId="25b15a6f771d4d60" providerId="LiveId" clId="{95F04CF6-0B87-467C-ACAE-D6A4CCDD8147}" dt="2024-09-20T09:04:04.563" v="30157" actId="21"/>
          <ac:spMkLst>
            <pc:docMk/>
            <pc:sldMk cId="808617106" sldId="1696"/>
            <ac:spMk id="3" creationId="{1C6F90E8-6497-D41F-6ED7-30E9E29A45ED}"/>
          </ac:spMkLst>
        </pc:spChg>
        <pc:spChg chg="del mod">
          <ac:chgData name="Saskia Barnden" userId="25b15a6f771d4d60" providerId="LiveId" clId="{95F04CF6-0B87-467C-ACAE-D6A4CCDD8147}" dt="2024-10-03T04:57:03.601" v="52073" actId="478"/>
          <ac:spMkLst>
            <pc:docMk/>
            <pc:sldMk cId="808617106" sldId="1696"/>
            <ac:spMk id="4" creationId="{B7C214EE-6CC5-3B7F-436D-2361542AB6BC}"/>
          </ac:spMkLst>
        </pc:spChg>
        <pc:spChg chg="add mod">
          <ac:chgData name="Saskia Barnden" userId="25b15a6f771d4d60" providerId="LiveId" clId="{95F04CF6-0B87-467C-ACAE-D6A4CCDD8147}" dt="2024-10-01T16:00:31.120" v="50147" actId="948"/>
          <ac:spMkLst>
            <pc:docMk/>
            <pc:sldMk cId="808617106" sldId="1696"/>
            <ac:spMk id="5" creationId="{ED029C4C-CFFD-FD06-6B1F-A4FA9AA1A665}"/>
          </ac:spMkLst>
        </pc:spChg>
        <pc:spChg chg="mod">
          <ac:chgData name="Saskia Barnden" userId="25b15a6f771d4d60" providerId="LiveId" clId="{95F04CF6-0B87-467C-ACAE-D6A4CCDD8147}" dt="2024-09-20T08:47:30.364" v="30058" actId="14100"/>
          <ac:spMkLst>
            <pc:docMk/>
            <pc:sldMk cId="808617106" sldId="1696"/>
            <ac:spMk id="18434" creationId="{00000000-0000-0000-0000-000000000000}"/>
          </ac:spMkLst>
        </pc:spChg>
        <pc:spChg chg="mod">
          <ac:chgData name="Saskia Barnden" userId="25b15a6f771d4d60" providerId="LiveId" clId="{95F04CF6-0B87-467C-ACAE-D6A4CCDD8147}" dt="2024-10-01T16:00:49.411" v="50152" actId="20577"/>
          <ac:spMkLst>
            <pc:docMk/>
            <pc:sldMk cId="808617106" sldId="1696"/>
            <ac:spMk id="19459" creationId="{00000000-0000-0000-0000-000000000000}"/>
          </ac:spMkLst>
        </pc:spChg>
      </pc:sldChg>
      <pc:sldChg chg="add del">
        <pc:chgData name="Saskia Barnden" userId="25b15a6f771d4d60" providerId="LiveId" clId="{95F04CF6-0B87-467C-ACAE-D6A4CCDD8147}" dt="2024-09-17T14:21:52.370" v="8659" actId="2696"/>
        <pc:sldMkLst>
          <pc:docMk/>
          <pc:sldMk cId="1539715459" sldId="1696"/>
        </pc:sldMkLst>
      </pc:sldChg>
      <pc:sldChg chg="addSp modSp add del mod">
        <pc:chgData name="Saskia Barnden" userId="25b15a6f771d4d60" providerId="LiveId" clId="{95F04CF6-0B87-467C-ACAE-D6A4CCDD8147}" dt="2024-09-17T14:20:56.204" v="8655" actId="2696"/>
        <pc:sldMkLst>
          <pc:docMk/>
          <pc:sldMk cId="2095279829" sldId="1696"/>
        </pc:sldMkLst>
        <pc:spChg chg="add mod">
          <ac:chgData name="Saskia Barnden" userId="25b15a6f771d4d60" providerId="LiveId" clId="{95F04CF6-0B87-467C-ACAE-D6A4CCDD8147}" dt="2024-09-17T14:20:11.260" v="8654" actId="14100"/>
          <ac:spMkLst>
            <pc:docMk/>
            <pc:sldMk cId="2095279829" sldId="1696"/>
            <ac:spMk id="4" creationId="{B7C214EE-6CC5-3B7F-436D-2361542AB6BC}"/>
          </ac:spMkLst>
        </pc:spChg>
        <pc:spChg chg="mod">
          <ac:chgData name="Saskia Barnden" userId="25b15a6f771d4d60" providerId="LiveId" clId="{95F04CF6-0B87-467C-ACAE-D6A4CCDD8147}" dt="2024-09-17T14:17:29.269" v="8588" actId="20577"/>
          <ac:spMkLst>
            <pc:docMk/>
            <pc:sldMk cId="2095279829" sldId="1696"/>
            <ac:spMk id="19459" creationId="{00000000-0000-0000-0000-000000000000}"/>
          </ac:spMkLst>
        </pc:spChg>
      </pc:sldChg>
      <pc:sldChg chg="modSp add del mod ord">
        <pc:chgData name="Saskia Barnden" userId="25b15a6f771d4d60" providerId="LiveId" clId="{95F04CF6-0B87-467C-ACAE-D6A4CCDD8147}" dt="2024-09-18T10:24:10.431" v="19402" actId="2696"/>
        <pc:sldMkLst>
          <pc:docMk/>
          <pc:sldMk cId="537529202" sldId="1697"/>
        </pc:sldMkLst>
        <pc:spChg chg="mod">
          <ac:chgData name="Saskia Barnden" userId="25b15a6f771d4d60" providerId="LiveId" clId="{95F04CF6-0B87-467C-ACAE-D6A4CCDD8147}" dt="2024-09-18T10:21:50.914" v="19385" actId="121"/>
          <ac:spMkLst>
            <pc:docMk/>
            <pc:sldMk cId="537529202" sldId="1697"/>
            <ac:spMk id="19459" creationId="{00000000-0000-0000-0000-000000000000}"/>
          </ac:spMkLst>
        </pc:spChg>
      </pc:sldChg>
      <pc:sldChg chg="add">
        <pc:chgData name="Saskia Barnden" userId="25b15a6f771d4d60" providerId="LiveId" clId="{95F04CF6-0B87-467C-ACAE-D6A4CCDD8147}" dt="2024-09-24T11:38:22.026" v="46753"/>
        <pc:sldMkLst>
          <pc:docMk/>
          <pc:sldMk cId="1740929532" sldId="1697"/>
        </pc:sldMkLst>
      </pc:sldChg>
      <pc:sldChg chg="add del">
        <pc:chgData name="Saskia Barnden" userId="25b15a6f771d4d60" providerId="LiveId" clId="{95F04CF6-0B87-467C-ACAE-D6A4CCDD8147}" dt="2024-09-24T11:37:59.327" v="46752" actId="2696"/>
        <pc:sldMkLst>
          <pc:docMk/>
          <pc:sldMk cId="2333395743" sldId="1697"/>
        </pc:sldMkLst>
      </pc:sldChg>
      <pc:sldChg chg="add">
        <pc:chgData name="Saskia Barnden" userId="25b15a6f771d4d60" providerId="LiveId" clId="{95F04CF6-0B87-467C-ACAE-D6A4CCDD8147}" dt="2024-09-24T11:42:06.506" v="46761"/>
        <pc:sldMkLst>
          <pc:docMk/>
          <pc:sldMk cId="527171664" sldId="1698"/>
        </pc:sldMkLst>
      </pc:sldChg>
      <pc:sldChg chg="modSp add del mod">
        <pc:chgData name="Saskia Barnden" userId="25b15a6f771d4d60" providerId="LiveId" clId="{95F04CF6-0B87-467C-ACAE-D6A4CCDD8147}" dt="2024-09-17T14:56:00.816" v="10780" actId="2696"/>
        <pc:sldMkLst>
          <pc:docMk/>
          <pc:sldMk cId="2152756251" sldId="1698"/>
        </pc:sldMkLst>
        <pc:spChg chg="mod">
          <ac:chgData name="Saskia Barnden" userId="25b15a6f771d4d60" providerId="LiveId" clId="{95F04CF6-0B87-467C-ACAE-D6A4CCDD8147}" dt="2024-09-17T14:25:50.054" v="8688" actId="20577"/>
          <ac:spMkLst>
            <pc:docMk/>
            <pc:sldMk cId="2152756251" sldId="1698"/>
            <ac:spMk id="18434" creationId="{00000000-0000-0000-0000-000000000000}"/>
          </ac:spMkLst>
        </pc:spChg>
        <pc:spChg chg="mod">
          <ac:chgData name="Saskia Barnden" userId="25b15a6f771d4d60" providerId="LiveId" clId="{95F04CF6-0B87-467C-ACAE-D6A4CCDD8147}" dt="2024-09-17T14:48:20.452" v="10420" actId="20577"/>
          <ac:spMkLst>
            <pc:docMk/>
            <pc:sldMk cId="2152756251" sldId="1698"/>
            <ac:spMk id="19459" creationId="{00000000-0000-0000-0000-000000000000}"/>
          </ac:spMkLst>
        </pc:spChg>
      </pc:sldChg>
      <pc:sldChg chg="add del">
        <pc:chgData name="Saskia Barnden" userId="25b15a6f771d4d60" providerId="LiveId" clId="{95F04CF6-0B87-467C-ACAE-D6A4CCDD8147}" dt="2024-09-24T11:42:00.942" v="46760" actId="2696"/>
        <pc:sldMkLst>
          <pc:docMk/>
          <pc:sldMk cId="3577979082" sldId="1698"/>
        </pc:sldMkLst>
      </pc:sldChg>
      <pc:sldChg chg="add del">
        <pc:chgData name="Saskia Barnden" userId="25b15a6f771d4d60" providerId="LiveId" clId="{95F04CF6-0B87-467C-ACAE-D6A4CCDD8147}" dt="2024-09-24T11:42:00.942" v="46760" actId="2696"/>
        <pc:sldMkLst>
          <pc:docMk/>
          <pc:sldMk cId="3603178187" sldId="1699"/>
        </pc:sldMkLst>
      </pc:sldChg>
      <pc:sldChg chg="modSp add del mod">
        <pc:chgData name="Saskia Barnden" userId="25b15a6f771d4d60" providerId="LiveId" clId="{95F04CF6-0B87-467C-ACAE-D6A4CCDD8147}" dt="2024-09-17T14:56:00.816" v="10780" actId="2696"/>
        <pc:sldMkLst>
          <pc:docMk/>
          <pc:sldMk cId="3720949680" sldId="1699"/>
        </pc:sldMkLst>
        <pc:spChg chg="mod">
          <ac:chgData name="Saskia Barnden" userId="25b15a6f771d4d60" providerId="LiveId" clId="{95F04CF6-0B87-467C-ACAE-D6A4CCDD8147}" dt="2024-09-17T14:55:42.841" v="10779" actId="20577"/>
          <ac:spMkLst>
            <pc:docMk/>
            <pc:sldMk cId="3720949680" sldId="1699"/>
            <ac:spMk id="18434" creationId="{00000000-0000-0000-0000-000000000000}"/>
          </ac:spMkLst>
        </pc:spChg>
        <pc:spChg chg="mod">
          <ac:chgData name="Saskia Barnden" userId="25b15a6f771d4d60" providerId="LiveId" clId="{95F04CF6-0B87-467C-ACAE-D6A4CCDD8147}" dt="2024-09-17T14:53:15.162" v="10765" actId="20577"/>
          <ac:spMkLst>
            <pc:docMk/>
            <pc:sldMk cId="3720949680" sldId="1699"/>
            <ac:spMk id="19459" creationId="{00000000-0000-0000-0000-000000000000}"/>
          </ac:spMkLst>
        </pc:spChg>
      </pc:sldChg>
      <pc:sldChg chg="add">
        <pc:chgData name="Saskia Barnden" userId="25b15a6f771d4d60" providerId="LiveId" clId="{95F04CF6-0B87-467C-ACAE-D6A4CCDD8147}" dt="2024-09-24T11:42:06.506" v="46761"/>
        <pc:sldMkLst>
          <pc:docMk/>
          <pc:sldMk cId="3928340057" sldId="1699"/>
        </pc:sldMkLst>
      </pc:sldChg>
      <pc:sldChg chg="modSp add mod ord">
        <pc:chgData name="Saskia Barnden" userId="25b15a6f771d4d60" providerId="LiveId" clId="{95F04CF6-0B87-467C-ACAE-D6A4CCDD8147}" dt="2024-10-02T11:53:28.474" v="50930"/>
        <pc:sldMkLst>
          <pc:docMk/>
          <pc:sldMk cId="843451584" sldId="1700"/>
        </pc:sldMkLst>
        <pc:spChg chg="mod">
          <ac:chgData name="Saskia Barnden" userId="25b15a6f771d4d60" providerId="LiveId" clId="{95F04CF6-0B87-467C-ACAE-D6A4CCDD8147}" dt="2024-09-20T15:47:02.978" v="40894" actId="1076"/>
          <ac:spMkLst>
            <pc:docMk/>
            <pc:sldMk cId="843451584" sldId="1700"/>
            <ac:spMk id="18434" creationId="{00000000-0000-0000-0000-000000000000}"/>
          </ac:spMkLst>
        </pc:spChg>
        <pc:spChg chg="mod">
          <ac:chgData name="Saskia Barnden" userId="25b15a6f771d4d60" providerId="LiveId" clId="{95F04CF6-0B87-467C-ACAE-D6A4CCDD8147}" dt="2024-09-23T08:59:28.850" v="41843" actId="6549"/>
          <ac:spMkLst>
            <pc:docMk/>
            <pc:sldMk cId="843451584" sldId="1700"/>
            <ac:spMk id="19459" creationId="{00000000-0000-0000-0000-000000000000}"/>
          </ac:spMkLst>
        </pc:spChg>
      </pc:sldChg>
      <pc:sldChg chg="delSp modSp add mod">
        <pc:chgData name="Saskia Barnden" userId="25b15a6f771d4d60" providerId="LiveId" clId="{95F04CF6-0B87-467C-ACAE-D6A4CCDD8147}" dt="2024-09-23T14:21:25.497" v="44768" actId="20577"/>
        <pc:sldMkLst>
          <pc:docMk/>
          <pc:sldMk cId="2034490905" sldId="1701"/>
        </pc:sldMkLst>
        <pc:spChg chg="mod">
          <ac:chgData name="Saskia Barnden" userId="25b15a6f771d4d60" providerId="LiveId" clId="{95F04CF6-0B87-467C-ACAE-D6A4CCDD8147}" dt="2024-09-23T14:21:25.497" v="44768" actId="20577"/>
          <ac:spMkLst>
            <pc:docMk/>
            <pc:sldMk cId="2034490905" sldId="1701"/>
            <ac:spMk id="20482" creationId="{00000000-0000-0000-0000-000000000000}"/>
          </ac:spMkLst>
        </pc:spChg>
        <pc:picChg chg="del">
          <ac:chgData name="Saskia Barnden" userId="25b15a6f771d4d60" providerId="LiveId" clId="{95F04CF6-0B87-467C-ACAE-D6A4CCDD8147}" dt="2024-09-17T15:01:31.166" v="10881" actId="478"/>
          <ac:picMkLst>
            <pc:docMk/>
            <pc:sldMk cId="2034490905" sldId="1701"/>
            <ac:picMk id="2" creationId="{DA33D9D1-5C80-CEFB-EA50-008DE3186851}"/>
          </ac:picMkLst>
        </pc:picChg>
      </pc:sldChg>
      <pc:sldChg chg="modSp add del mod modNotesTx">
        <pc:chgData name="Saskia Barnden" userId="25b15a6f771d4d60" providerId="LiveId" clId="{95F04CF6-0B87-467C-ACAE-D6A4CCDD8147}" dt="2024-09-20T14:11:10.528" v="39373" actId="2696"/>
        <pc:sldMkLst>
          <pc:docMk/>
          <pc:sldMk cId="1408146355" sldId="1702"/>
        </pc:sldMkLst>
        <pc:spChg chg="mod">
          <ac:chgData name="Saskia Barnden" userId="25b15a6f771d4d60" providerId="LiveId" clId="{95F04CF6-0B87-467C-ACAE-D6A4CCDD8147}" dt="2024-09-20T12:30:15.407" v="38470" actId="114"/>
          <ac:spMkLst>
            <pc:docMk/>
            <pc:sldMk cId="1408146355" sldId="1702"/>
            <ac:spMk id="18434" creationId="{00000000-0000-0000-0000-000000000000}"/>
          </ac:spMkLst>
        </pc:spChg>
        <pc:spChg chg="mod">
          <ac:chgData name="Saskia Barnden" userId="25b15a6f771d4d60" providerId="LiveId" clId="{95F04CF6-0B87-467C-ACAE-D6A4CCDD8147}" dt="2024-09-19T12:09:56.821" v="25311" actId="403"/>
          <ac:spMkLst>
            <pc:docMk/>
            <pc:sldMk cId="1408146355" sldId="1702"/>
            <ac:spMk id="19459" creationId="{00000000-0000-0000-0000-000000000000}"/>
          </ac:spMkLst>
        </pc:spChg>
      </pc:sldChg>
      <pc:sldChg chg="add">
        <pc:chgData name="Saskia Barnden" userId="25b15a6f771d4d60" providerId="LiveId" clId="{95F04CF6-0B87-467C-ACAE-D6A4CCDD8147}" dt="2024-09-20T14:11:25.164" v="39374"/>
        <pc:sldMkLst>
          <pc:docMk/>
          <pc:sldMk cId="3434080220" sldId="1702"/>
        </pc:sldMkLst>
      </pc:sldChg>
      <pc:sldChg chg="new del">
        <pc:chgData name="Saskia Barnden" userId="25b15a6f771d4d60" providerId="LiveId" clId="{95F04CF6-0B87-467C-ACAE-D6A4CCDD8147}" dt="2024-09-23T11:16:41.515" v="43524" actId="47"/>
        <pc:sldMkLst>
          <pc:docMk/>
          <pc:sldMk cId="1257467896" sldId="1703"/>
        </pc:sldMkLst>
      </pc:sldChg>
      <pc:sldChg chg="modSp add del mod">
        <pc:chgData name="Saskia Barnden" userId="25b15a6f771d4d60" providerId="LiveId" clId="{95F04CF6-0B87-467C-ACAE-D6A4CCDD8147}" dt="2024-09-20T14:11:10.528" v="39373" actId="2696"/>
        <pc:sldMkLst>
          <pc:docMk/>
          <pc:sldMk cId="411741993" sldId="1704"/>
        </pc:sldMkLst>
        <pc:spChg chg="mod">
          <ac:chgData name="Saskia Barnden" userId="25b15a6f771d4d60" providerId="LiveId" clId="{95F04CF6-0B87-467C-ACAE-D6A4CCDD8147}" dt="2024-09-20T12:29:51.526" v="38458" actId="114"/>
          <ac:spMkLst>
            <pc:docMk/>
            <pc:sldMk cId="411741993" sldId="1704"/>
            <ac:spMk id="18434" creationId="{00000000-0000-0000-0000-000000000000}"/>
          </ac:spMkLst>
        </pc:spChg>
        <pc:spChg chg="mod">
          <ac:chgData name="Saskia Barnden" userId="25b15a6f771d4d60" providerId="LiveId" clId="{95F04CF6-0B87-467C-ACAE-D6A4CCDD8147}" dt="2024-09-19T15:32:21.361" v="27664" actId="20577"/>
          <ac:spMkLst>
            <pc:docMk/>
            <pc:sldMk cId="411741993" sldId="1704"/>
            <ac:spMk id="19459" creationId="{00000000-0000-0000-0000-000000000000}"/>
          </ac:spMkLst>
        </pc:spChg>
      </pc:sldChg>
      <pc:sldChg chg="add">
        <pc:chgData name="Saskia Barnden" userId="25b15a6f771d4d60" providerId="LiveId" clId="{95F04CF6-0B87-467C-ACAE-D6A4CCDD8147}" dt="2024-09-20T14:11:25.164" v="39374"/>
        <pc:sldMkLst>
          <pc:docMk/>
          <pc:sldMk cId="2767888534" sldId="1704"/>
        </pc:sldMkLst>
      </pc:sldChg>
      <pc:sldChg chg="add">
        <pc:chgData name="Saskia Barnden" userId="25b15a6f771d4d60" providerId="LiveId" clId="{95F04CF6-0B87-467C-ACAE-D6A4CCDD8147}" dt="2024-09-20T12:28:42.146" v="38439"/>
        <pc:sldMkLst>
          <pc:docMk/>
          <pc:sldMk cId="1818798233" sldId="1705"/>
        </pc:sldMkLst>
      </pc:sldChg>
      <pc:sldChg chg="addSp delSp modSp add del mod modNotesTx">
        <pc:chgData name="Saskia Barnden" userId="25b15a6f771d4d60" providerId="LiveId" clId="{95F04CF6-0B87-467C-ACAE-D6A4CCDD8147}" dt="2024-09-20T12:28:18.448" v="38438" actId="2696"/>
        <pc:sldMkLst>
          <pc:docMk/>
          <pc:sldMk cId="2543959340" sldId="1705"/>
        </pc:sldMkLst>
        <pc:spChg chg="add mod">
          <ac:chgData name="Saskia Barnden" userId="25b15a6f771d4d60" providerId="LiveId" clId="{95F04CF6-0B87-467C-ACAE-D6A4CCDD8147}" dt="2024-09-19T16:17:04.632" v="28205" actId="20577"/>
          <ac:spMkLst>
            <pc:docMk/>
            <pc:sldMk cId="2543959340" sldId="1705"/>
            <ac:spMk id="2" creationId="{B01736FE-F00B-ED57-F252-531BFC22FAC8}"/>
          </ac:spMkLst>
        </pc:spChg>
        <pc:spChg chg="add mod">
          <ac:chgData name="Saskia Barnden" userId="25b15a6f771d4d60" providerId="LiveId" clId="{95F04CF6-0B87-467C-ACAE-D6A4CCDD8147}" dt="2024-09-19T16:17:11.783" v="28207" actId="478"/>
          <ac:spMkLst>
            <pc:docMk/>
            <pc:sldMk cId="2543959340" sldId="1705"/>
            <ac:spMk id="3" creationId="{5AEA0783-6BEA-2B1D-4726-63A7DF536238}"/>
          </ac:spMkLst>
        </pc:spChg>
        <pc:spChg chg="add del mod">
          <ac:chgData name="Saskia Barnden" userId="25b15a6f771d4d60" providerId="LiveId" clId="{95F04CF6-0B87-467C-ACAE-D6A4CCDD8147}" dt="2024-09-20T12:19:34.168" v="37794" actId="207"/>
          <ac:spMkLst>
            <pc:docMk/>
            <pc:sldMk cId="2543959340" sldId="1705"/>
            <ac:spMk id="18434" creationId="{00000000-0000-0000-0000-000000000000}"/>
          </ac:spMkLst>
        </pc:spChg>
        <pc:spChg chg="mod">
          <ac:chgData name="Saskia Barnden" userId="25b15a6f771d4d60" providerId="LiveId" clId="{95F04CF6-0B87-467C-ACAE-D6A4CCDD8147}" dt="2024-09-19T15:19:45.225" v="27448" actId="20577"/>
          <ac:spMkLst>
            <pc:docMk/>
            <pc:sldMk cId="2543959340" sldId="1705"/>
            <ac:spMk id="19459" creationId="{00000000-0000-0000-0000-000000000000}"/>
          </ac:spMkLst>
        </pc:spChg>
      </pc:sldChg>
      <pc:sldChg chg="modSp add del mod">
        <pc:chgData name="Saskia Barnden" userId="25b15a6f771d4d60" providerId="LiveId" clId="{95F04CF6-0B87-467C-ACAE-D6A4CCDD8147}" dt="2024-09-19T10:50:51.699" v="25214" actId="2696"/>
        <pc:sldMkLst>
          <pc:docMk/>
          <pc:sldMk cId="1586300780" sldId="1706"/>
        </pc:sldMkLst>
        <pc:spChg chg="mod">
          <ac:chgData name="Saskia Barnden" userId="25b15a6f771d4d60" providerId="LiveId" clId="{95F04CF6-0B87-467C-ACAE-D6A4CCDD8147}" dt="2024-09-19T10:50:44.252" v="25213" actId="20577"/>
          <ac:spMkLst>
            <pc:docMk/>
            <pc:sldMk cId="1586300780" sldId="1706"/>
            <ac:spMk id="18434" creationId="{00000000-0000-0000-0000-000000000000}"/>
          </ac:spMkLst>
        </pc:spChg>
        <pc:spChg chg="mod">
          <ac:chgData name="Saskia Barnden" userId="25b15a6f771d4d60" providerId="LiveId" clId="{95F04CF6-0B87-467C-ACAE-D6A4CCDD8147}" dt="2024-09-17T17:26:50.475" v="18944" actId="20577"/>
          <ac:spMkLst>
            <pc:docMk/>
            <pc:sldMk cId="1586300780" sldId="1706"/>
            <ac:spMk id="19459" creationId="{00000000-0000-0000-0000-000000000000}"/>
          </ac:spMkLst>
        </pc:spChg>
      </pc:sldChg>
      <pc:sldChg chg="add del">
        <pc:chgData name="Saskia Barnden" userId="25b15a6f771d4d60" providerId="LiveId" clId="{95F04CF6-0B87-467C-ACAE-D6A4CCDD8147}" dt="2024-09-24T11:40:43.522" v="46756" actId="2696"/>
        <pc:sldMkLst>
          <pc:docMk/>
          <pc:sldMk cId="3051913414" sldId="1706"/>
        </pc:sldMkLst>
      </pc:sldChg>
      <pc:sldChg chg="add">
        <pc:chgData name="Saskia Barnden" userId="25b15a6f771d4d60" providerId="LiveId" clId="{95F04CF6-0B87-467C-ACAE-D6A4CCDD8147}" dt="2024-09-24T11:40:51.497" v="46757"/>
        <pc:sldMkLst>
          <pc:docMk/>
          <pc:sldMk cId="3632977096" sldId="1706"/>
        </pc:sldMkLst>
      </pc:sldChg>
      <pc:sldChg chg="addSp delSp modSp add mod">
        <pc:chgData name="Saskia Barnden" userId="25b15a6f771d4d60" providerId="LiveId" clId="{95F04CF6-0B87-467C-ACAE-D6A4CCDD8147}" dt="2024-09-27T14:46:15.130" v="49797" actId="113"/>
        <pc:sldMkLst>
          <pc:docMk/>
          <pc:sldMk cId="873035155" sldId="1707"/>
        </pc:sldMkLst>
        <pc:spChg chg="mod">
          <ac:chgData name="Saskia Barnden" userId="25b15a6f771d4d60" providerId="LiveId" clId="{95F04CF6-0B87-467C-ACAE-D6A4CCDD8147}" dt="2024-09-23T14:43:38.336" v="45090" actId="207"/>
          <ac:spMkLst>
            <pc:docMk/>
            <pc:sldMk cId="873035155" sldId="1707"/>
            <ac:spMk id="3" creationId="{1C6F90E8-6497-D41F-6ED7-30E9E29A45ED}"/>
          </ac:spMkLst>
        </pc:spChg>
        <pc:spChg chg="del">
          <ac:chgData name="Saskia Barnden" userId="25b15a6f771d4d60" providerId="LiveId" clId="{95F04CF6-0B87-467C-ACAE-D6A4CCDD8147}" dt="2024-09-18T09:28:58.281" v="19002" actId="478"/>
          <ac:spMkLst>
            <pc:docMk/>
            <pc:sldMk cId="873035155" sldId="1707"/>
            <ac:spMk id="4" creationId="{B7C214EE-6CC5-3B7F-436D-2361542AB6BC}"/>
          </ac:spMkLst>
        </pc:spChg>
        <pc:spChg chg="add mod">
          <ac:chgData name="Saskia Barnden" userId="25b15a6f771d4d60" providerId="LiveId" clId="{95F04CF6-0B87-467C-ACAE-D6A4CCDD8147}" dt="2024-09-27T14:46:15.130" v="49797" actId="113"/>
          <ac:spMkLst>
            <pc:docMk/>
            <pc:sldMk cId="873035155" sldId="1707"/>
            <ac:spMk id="5" creationId="{4366265A-60FB-7E63-3FA0-B56E9E2FACC4}"/>
          </ac:spMkLst>
        </pc:spChg>
        <pc:spChg chg="add del mod">
          <ac:chgData name="Saskia Barnden" userId="25b15a6f771d4d60" providerId="LiveId" clId="{95F04CF6-0B87-467C-ACAE-D6A4CCDD8147}" dt="2024-09-18T09:30:55.920" v="19042" actId="478"/>
          <ac:spMkLst>
            <pc:docMk/>
            <pc:sldMk cId="873035155" sldId="1707"/>
            <ac:spMk id="6" creationId="{2B590935-D41F-0148-59A2-44B4AD707CB9}"/>
          </ac:spMkLst>
        </pc:spChg>
        <pc:spChg chg="add mod">
          <ac:chgData name="Saskia Barnden" userId="25b15a6f771d4d60" providerId="LiveId" clId="{95F04CF6-0B87-467C-ACAE-D6A4CCDD8147}" dt="2024-09-19T09:13:11.109" v="24260" actId="14100"/>
          <ac:spMkLst>
            <pc:docMk/>
            <pc:sldMk cId="873035155" sldId="1707"/>
            <ac:spMk id="7" creationId="{887C312A-C7A7-D743-29A6-E50B074A0B68}"/>
          </ac:spMkLst>
        </pc:spChg>
        <pc:spChg chg="add del mod">
          <ac:chgData name="Saskia Barnden" userId="25b15a6f771d4d60" providerId="LiveId" clId="{95F04CF6-0B87-467C-ACAE-D6A4CCDD8147}" dt="2024-09-18T09:55:46.630" v="19097" actId="478"/>
          <ac:spMkLst>
            <pc:docMk/>
            <pc:sldMk cId="873035155" sldId="1707"/>
            <ac:spMk id="7" creationId="{ECA204E4-B1CE-CD92-AC00-6F7BF1A16351}"/>
          </ac:spMkLst>
        </pc:spChg>
        <pc:spChg chg="add del mod">
          <ac:chgData name="Saskia Barnden" userId="25b15a6f771d4d60" providerId="LiveId" clId="{95F04CF6-0B87-467C-ACAE-D6A4CCDD8147}" dt="2024-09-24T09:51:15.395" v="46286" actId="478"/>
          <ac:spMkLst>
            <pc:docMk/>
            <pc:sldMk cId="873035155" sldId="1707"/>
            <ac:spMk id="8" creationId="{F8872641-E8C0-8423-10D5-C6D40897036C}"/>
          </ac:spMkLst>
        </pc:spChg>
        <pc:spChg chg="add mod">
          <ac:chgData name="Saskia Barnden" userId="25b15a6f771d4d60" providerId="LiveId" clId="{95F04CF6-0B87-467C-ACAE-D6A4CCDD8147}" dt="2024-09-19T09:14:12.282" v="24270" actId="692"/>
          <ac:spMkLst>
            <pc:docMk/>
            <pc:sldMk cId="873035155" sldId="1707"/>
            <ac:spMk id="9" creationId="{AD80E6AD-A404-FE82-F005-FDDB688B1327}"/>
          </ac:spMkLst>
        </pc:spChg>
        <pc:spChg chg="add mod">
          <ac:chgData name="Saskia Barnden" userId="25b15a6f771d4d60" providerId="LiveId" clId="{95F04CF6-0B87-467C-ACAE-D6A4CCDD8147}" dt="2024-09-19T09:37:55.870" v="24417" actId="14100"/>
          <ac:spMkLst>
            <pc:docMk/>
            <pc:sldMk cId="873035155" sldId="1707"/>
            <ac:spMk id="10" creationId="{1D5B9FD4-CB64-CD3B-56DA-C6A7E1694E0F}"/>
          </ac:spMkLst>
        </pc:spChg>
        <pc:spChg chg="add mod">
          <ac:chgData name="Saskia Barnden" userId="25b15a6f771d4d60" providerId="LiveId" clId="{95F04CF6-0B87-467C-ACAE-D6A4CCDD8147}" dt="2024-09-19T09:12:23.865" v="24253" actId="14100"/>
          <ac:spMkLst>
            <pc:docMk/>
            <pc:sldMk cId="873035155" sldId="1707"/>
            <ac:spMk id="15" creationId="{10D4C888-4CDE-00FA-89C2-EB643F2F825C}"/>
          </ac:spMkLst>
        </pc:spChg>
        <pc:spChg chg="add mod">
          <ac:chgData name="Saskia Barnden" userId="25b15a6f771d4d60" providerId="LiveId" clId="{95F04CF6-0B87-467C-ACAE-D6A4CCDD8147}" dt="2024-09-19T09:12:50.651" v="24257" actId="14100"/>
          <ac:spMkLst>
            <pc:docMk/>
            <pc:sldMk cId="873035155" sldId="1707"/>
            <ac:spMk id="16" creationId="{C404B00D-86A4-399E-1D92-E20270AC7142}"/>
          </ac:spMkLst>
        </pc:spChg>
        <pc:spChg chg="add mod">
          <ac:chgData name="Saskia Barnden" userId="25b15a6f771d4d60" providerId="LiveId" clId="{95F04CF6-0B87-467C-ACAE-D6A4CCDD8147}" dt="2024-09-18T09:55:15.440" v="19093" actId="14100"/>
          <ac:spMkLst>
            <pc:docMk/>
            <pc:sldMk cId="873035155" sldId="1707"/>
            <ac:spMk id="17" creationId="{6C64A1FB-200E-4EC4-E2D7-5823D597ACF7}"/>
          </ac:spMkLst>
        </pc:spChg>
        <pc:spChg chg="add mod">
          <ac:chgData name="Saskia Barnden" userId="25b15a6f771d4d60" providerId="LiveId" clId="{95F04CF6-0B87-467C-ACAE-D6A4CCDD8147}" dt="2024-09-19T09:13:22.029" v="24264" actId="20577"/>
          <ac:spMkLst>
            <pc:docMk/>
            <pc:sldMk cId="873035155" sldId="1707"/>
            <ac:spMk id="18" creationId="{DF198371-35E0-2CE3-F91D-F6355C32CF05}"/>
          </ac:spMkLst>
        </pc:spChg>
        <pc:spChg chg="add del mod">
          <ac:chgData name="Saskia Barnden" userId="25b15a6f771d4d60" providerId="LiveId" clId="{95F04CF6-0B87-467C-ACAE-D6A4CCDD8147}" dt="2024-09-24T09:51:10.073" v="46285" actId="478"/>
          <ac:spMkLst>
            <pc:docMk/>
            <pc:sldMk cId="873035155" sldId="1707"/>
            <ac:spMk id="19" creationId="{D03BA3F9-F8C4-71E1-94CE-A1C5CFB2C8D3}"/>
          </ac:spMkLst>
        </pc:spChg>
        <pc:spChg chg="mod">
          <ac:chgData name="Saskia Barnden" userId="25b15a6f771d4d60" providerId="LiveId" clId="{95F04CF6-0B87-467C-ACAE-D6A4CCDD8147}" dt="2024-09-18T10:09:15.179" v="19314" actId="14100"/>
          <ac:spMkLst>
            <pc:docMk/>
            <pc:sldMk cId="873035155" sldId="1707"/>
            <ac:spMk id="18434" creationId="{00000000-0000-0000-0000-000000000000}"/>
          </ac:spMkLst>
        </pc:spChg>
        <pc:spChg chg="del mod">
          <ac:chgData name="Saskia Barnden" userId="25b15a6f771d4d60" providerId="LiveId" clId="{95F04CF6-0B87-467C-ACAE-D6A4CCDD8147}" dt="2024-09-18T09:30:30.711" v="19040" actId="478"/>
          <ac:spMkLst>
            <pc:docMk/>
            <pc:sldMk cId="873035155" sldId="1707"/>
            <ac:spMk id="19459" creationId="{00000000-0000-0000-0000-000000000000}"/>
          </ac:spMkLst>
        </pc:spChg>
        <pc:picChg chg="add mod modCrop">
          <ac:chgData name="Saskia Barnden" userId="25b15a6f771d4d60" providerId="LiveId" clId="{95F04CF6-0B87-467C-ACAE-D6A4CCDD8147}" dt="2024-09-19T09:11:47.796" v="24251" actId="688"/>
          <ac:picMkLst>
            <pc:docMk/>
            <pc:sldMk cId="873035155" sldId="1707"/>
            <ac:picMk id="6" creationId="{50A3414E-5D4F-8904-6366-0F471C4EBFE6}"/>
          </ac:picMkLst>
        </pc:picChg>
        <pc:picChg chg="add del mod">
          <ac:chgData name="Saskia Barnden" userId="25b15a6f771d4d60" providerId="LiveId" clId="{95F04CF6-0B87-467C-ACAE-D6A4CCDD8147}" dt="2024-09-18T09:51:15.234" v="19063" actId="478"/>
          <ac:picMkLst>
            <pc:docMk/>
            <pc:sldMk cId="873035155" sldId="1707"/>
            <ac:picMk id="10" creationId="{808F355B-0409-77E0-9A96-BE7B556B937E}"/>
          </ac:picMkLst>
        </pc:picChg>
        <pc:picChg chg="add del mod">
          <ac:chgData name="Saskia Barnden" userId="25b15a6f771d4d60" providerId="LiveId" clId="{95F04CF6-0B87-467C-ACAE-D6A4CCDD8147}" dt="2024-09-18T09:51:08.838" v="19062" actId="478"/>
          <ac:picMkLst>
            <pc:docMk/>
            <pc:sldMk cId="873035155" sldId="1707"/>
            <ac:picMk id="12" creationId="{C5650A8C-5E6C-47C2-6B82-A15E615F8E0C}"/>
          </ac:picMkLst>
        </pc:picChg>
        <pc:picChg chg="add mod ord">
          <ac:chgData name="Saskia Barnden" userId="25b15a6f771d4d60" providerId="LiveId" clId="{95F04CF6-0B87-467C-ACAE-D6A4CCDD8147}" dt="2024-09-19T09:34:53.232" v="24398" actId="167"/>
          <ac:picMkLst>
            <pc:docMk/>
            <pc:sldMk cId="873035155" sldId="1707"/>
            <ac:picMk id="14" creationId="{6DEB7F75-E21F-2EE4-9402-69A508155B1E}"/>
          </ac:picMkLst>
        </pc:picChg>
      </pc:sldChg>
      <pc:sldChg chg="addSp delSp modSp add mod">
        <pc:chgData name="Saskia Barnden" userId="25b15a6f771d4d60" providerId="LiveId" clId="{95F04CF6-0B87-467C-ACAE-D6A4CCDD8147}" dt="2024-09-27T14:45:13.415" v="49795" actId="692"/>
        <pc:sldMkLst>
          <pc:docMk/>
          <pc:sldMk cId="89825952" sldId="1708"/>
        </pc:sldMkLst>
        <pc:spChg chg="mod">
          <ac:chgData name="Saskia Barnden" userId="25b15a6f771d4d60" providerId="LiveId" clId="{95F04CF6-0B87-467C-ACAE-D6A4CCDD8147}" dt="2024-09-24T09:45:28.416" v="46234" actId="1076"/>
          <ac:spMkLst>
            <pc:docMk/>
            <pc:sldMk cId="89825952" sldId="1708"/>
            <ac:spMk id="2" creationId="{8B773571-7F94-FEB6-1F2F-4D9C059DA9B4}"/>
          </ac:spMkLst>
        </pc:spChg>
        <pc:spChg chg="mod">
          <ac:chgData name="Saskia Barnden" userId="25b15a6f771d4d60" providerId="LiveId" clId="{95F04CF6-0B87-467C-ACAE-D6A4CCDD8147}" dt="2024-09-24T09:45:28.416" v="46234" actId="1076"/>
          <ac:spMkLst>
            <pc:docMk/>
            <pc:sldMk cId="89825952" sldId="1708"/>
            <ac:spMk id="3" creationId="{909711FF-476F-79F8-4290-3286E555821E}"/>
          </ac:spMkLst>
        </pc:spChg>
        <pc:spChg chg="mod">
          <ac:chgData name="Saskia Barnden" userId="25b15a6f771d4d60" providerId="LiveId" clId="{95F04CF6-0B87-467C-ACAE-D6A4CCDD8147}" dt="2024-09-24T09:45:28.416" v="46234" actId="1076"/>
          <ac:spMkLst>
            <pc:docMk/>
            <pc:sldMk cId="89825952" sldId="1708"/>
            <ac:spMk id="4" creationId="{00000000-0000-0000-0000-000000000000}"/>
          </ac:spMkLst>
        </pc:spChg>
        <pc:spChg chg="mod">
          <ac:chgData name="Saskia Barnden" userId="25b15a6f771d4d60" providerId="LiveId" clId="{95F04CF6-0B87-467C-ACAE-D6A4CCDD8147}" dt="2024-09-24T09:45:28.416" v="46234" actId="1076"/>
          <ac:spMkLst>
            <pc:docMk/>
            <pc:sldMk cId="89825952" sldId="1708"/>
            <ac:spMk id="5" creationId="{B8A522A0-4FCE-13D7-BB37-FAAE9B37DB64}"/>
          </ac:spMkLst>
        </pc:spChg>
        <pc:spChg chg="mod">
          <ac:chgData name="Saskia Barnden" userId="25b15a6f771d4d60" providerId="LiveId" clId="{95F04CF6-0B87-467C-ACAE-D6A4CCDD8147}" dt="2024-09-24T09:45:28.416" v="46234" actId="1076"/>
          <ac:spMkLst>
            <pc:docMk/>
            <pc:sldMk cId="89825952" sldId="1708"/>
            <ac:spMk id="6" creationId="{00000000-0000-0000-0000-000000000000}"/>
          </ac:spMkLst>
        </pc:spChg>
        <pc:spChg chg="mod">
          <ac:chgData name="Saskia Barnden" userId="25b15a6f771d4d60" providerId="LiveId" clId="{95F04CF6-0B87-467C-ACAE-D6A4CCDD8147}" dt="2024-09-24T09:45:28.416" v="46234" actId="1076"/>
          <ac:spMkLst>
            <pc:docMk/>
            <pc:sldMk cId="89825952" sldId="1708"/>
            <ac:spMk id="7" creationId="{00000000-0000-0000-0000-000000000000}"/>
          </ac:spMkLst>
        </pc:spChg>
        <pc:spChg chg="mod">
          <ac:chgData name="Saskia Barnden" userId="25b15a6f771d4d60" providerId="LiveId" clId="{95F04CF6-0B87-467C-ACAE-D6A4CCDD8147}" dt="2024-09-27T14:45:13.415" v="49795" actId="692"/>
          <ac:spMkLst>
            <pc:docMk/>
            <pc:sldMk cId="89825952" sldId="1708"/>
            <ac:spMk id="8" creationId="{00000000-0000-0000-0000-000000000000}"/>
          </ac:spMkLst>
        </pc:spChg>
        <pc:spChg chg="add mod">
          <ac:chgData name="Saskia Barnden" userId="25b15a6f771d4d60" providerId="LiveId" clId="{95F04CF6-0B87-467C-ACAE-D6A4CCDD8147}" dt="2024-09-18T10:15:17.954" v="19328" actId="571"/>
          <ac:spMkLst>
            <pc:docMk/>
            <pc:sldMk cId="89825952" sldId="1708"/>
            <ac:spMk id="9" creationId="{A915DED0-2912-A905-6431-28390F48E599}"/>
          </ac:spMkLst>
        </pc:spChg>
        <pc:spChg chg="add mod">
          <ac:chgData name="Saskia Barnden" userId="25b15a6f771d4d60" providerId="LiveId" clId="{95F04CF6-0B87-467C-ACAE-D6A4CCDD8147}" dt="2024-09-24T09:43:54.473" v="46202" actId="14100"/>
          <ac:spMkLst>
            <pc:docMk/>
            <pc:sldMk cId="89825952" sldId="1708"/>
            <ac:spMk id="9" creationId="{F3E9E1A5-E84F-72E4-409F-110114E0E3F6}"/>
          </ac:spMkLst>
        </pc:spChg>
        <pc:spChg chg="add mod">
          <ac:chgData name="Saskia Barnden" userId="25b15a6f771d4d60" providerId="LiveId" clId="{95F04CF6-0B87-467C-ACAE-D6A4CCDD8147}" dt="2024-09-24T09:45:01.398" v="46233" actId="14100"/>
          <ac:spMkLst>
            <pc:docMk/>
            <pc:sldMk cId="89825952" sldId="1708"/>
            <ac:spMk id="10" creationId="{1283A743-3146-2889-E48B-202DC58CDCCC}"/>
          </ac:spMkLst>
        </pc:spChg>
        <pc:spChg chg="add mod">
          <ac:chgData name="Saskia Barnden" userId="25b15a6f771d4d60" providerId="LiveId" clId="{95F04CF6-0B87-467C-ACAE-D6A4CCDD8147}" dt="2024-09-18T10:15:17.954" v="19328" actId="571"/>
          <ac:spMkLst>
            <pc:docMk/>
            <pc:sldMk cId="89825952" sldId="1708"/>
            <ac:spMk id="10" creationId="{9CA81C2E-2997-B05E-B070-789FD4F70634}"/>
          </ac:spMkLst>
        </pc:spChg>
        <pc:spChg chg="add mod">
          <ac:chgData name="Saskia Barnden" userId="25b15a6f771d4d60" providerId="LiveId" clId="{95F04CF6-0B87-467C-ACAE-D6A4CCDD8147}" dt="2024-09-18T10:15:32.849" v="19330" actId="14100"/>
          <ac:spMkLst>
            <pc:docMk/>
            <pc:sldMk cId="89825952" sldId="1708"/>
            <ac:spMk id="11" creationId="{314F0C77-845E-3F96-3FDB-2CFBBCDF6D3C}"/>
          </ac:spMkLst>
        </pc:spChg>
        <pc:spChg chg="add mod">
          <ac:chgData name="Saskia Barnden" userId="25b15a6f771d4d60" providerId="LiveId" clId="{95F04CF6-0B87-467C-ACAE-D6A4CCDD8147}" dt="2024-09-24T09:45:28.416" v="46234" actId="1076"/>
          <ac:spMkLst>
            <pc:docMk/>
            <pc:sldMk cId="89825952" sldId="1708"/>
            <ac:spMk id="12" creationId="{E79946A0-4BD7-3DB4-AFFA-EC16BA6A2816}"/>
          </ac:spMkLst>
        </pc:spChg>
        <pc:spChg chg="mod">
          <ac:chgData name="Saskia Barnden" userId="25b15a6f771d4d60" providerId="LiveId" clId="{95F04CF6-0B87-467C-ACAE-D6A4CCDD8147}" dt="2024-09-24T09:45:28.416" v="46234" actId="1076"/>
          <ac:spMkLst>
            <pc:docMk/>
            <pc:sldMk cId="89825952" sldId="1708"/>
            <ac:spMk id="13" creationId="{00000000-0000-0000-0000-000000000000}"/>
          </ac:spMkLst>
        </pc:spChg>
        <pc:spChg chg="add mod">
          <ac:chgData name="Saskia Barnden" userId="25b15a6f771d4d60" providerId="LiveId" clId="{95F04CF6-0B87-467C-ACAE-D6A4CCDD8147}" dt="2024-09-24T09:45:28.416" v="46234" actId="1076"/>
          <ac:spMkLst>
            <pc:docMk/>
            <pc:sldMk cId="89825952" sldId="1708"/>
            <ac:spMk id="14" creationId="{D53C037D-731A-F8D7-C333-A7DAD2360C77}"/>
          </ac:spMkLst>
        </pc:spChg>
        <pc:spChg chg="mod">
          <ac:chgData name="Saskia Barnden" userId="25b15a6f771d4d60" providerId="LiveId" clId="{95F04CF6-0B87-467C-ACAE-D6A4CCDD8147}" dt="2024-09-24T09:45:28.416" v="46234" actId="1076"/>
          <ac:spMkLst>
            <pc:docMk/>
            <pc:sldMk cId="89825952" sldId="1708"/>
            <ac:spMk id="20" creationId="{00000000-0000-0000-0000-000000000000}"/>
          </ac:spMkLst>
        </pc:spChg>
        <pc:spChg chg="mod">
          <ac:chgData name="Saskia Barnden" userId="25b15a6f771d4d60" providerId="LiveId" clId="{95F04CF6-0B87-467C-ACAE-D6A4CCDD8147}" dt="2024-09-24T09:45:28.416" v="46234" actId="1076"/>
          <ac:spMkLst>
            <pc:docMk/>
            <pc:sldMk cId="89825952" sldId="1708"/>
            <ac:spMk id="28" creationId="{00000000-0000-0000-0000-000000000000}"/>
          </ac:spMkLst>
        </pc:spChg>
        <pc:spChg chg="mod">
          <ac:chgData name="Saskia Barnden" userId="25b15a6f771d4d60" providerId="LiveId" clId="{95F04CF6-0B87-467C-ACAE-D6A4CCDD8147}" dt="2024-09-24T09:45:28.416" v="46234" actId="1076"/>
          <ac:spMkLst>
            <pc:docMk/>
            <pc:sldMk cId="89825952" sldId="1708"/>
            <ac:spMk id="37" creationId="{00000000-0000-0000-0000-000000000000}"/>
          </ac:spMkLst>
        </pc:spChg>
        <pc:spChg chg="mod">
          <ac:chgData name="Saskia Barnden" userId="25b15a6f771d4d60" providerId="LiveId" clId="{95F04CF6-0B87-467C-ACAE-D6A4CCDD8147}" dt="2024-09-24T09:45:28.416" v="46234" actId="1076"/>
          <ac:spMkLst>
            <pc:docMk/>
            <pc:sldMk cId="89825952" sldId="1708"/>
            <ac:spMk id="38" creationId="{00000000-0000-0000-0000-000000000000}"/>
          </ac:spMkLst>
        </pc:spChg>
        <pc:spChg chg="mod">
          <ac:chgData name="Saskia Barnden" userId="25b15a6f771d4d60" providerId="LiveId" clId="{95F04CF6-0B87-467C-ACAE-D6A4CCDD8147}" dt="2024-09-24T09:45:28.416" v="46234" actId="1076"/>
          <ac:spMkLst>
            <pc:docMk/>
            <pc:sldMk cId="89825952" sldId="1708"/>
            <ac:spMk id="41" creationId="{00000000-0000-0000-0000-000000000000}"/>
          </ac:spMkLst>
        </pc:spChg>
        <pc:spChg chg="mod">
          <ac:chgData name="Saskia Barnden" userId="25b15a6f771d4d60" providerId="LiveId" clId="{95F04CF6-0B87-467C-ACAE-D6A4CCDD8147}" dt="2024-09-24T09:45:28.416" v="46234" actId="1076"/>
          <ac:spMkLst>
            <pc:docMk/>
            <pc:sldMk cId="89825952" sldId="1708"/>
            <ac:spMk id="42" creationId="{00000000-0000-0000-0000-000000000000}"/>
          </ac:spMkLst>
        </pc:spChg>
        <pc:spChg chg="mod">
          <ac:chgData name="Saskia Barnden" userId="25b15a6f771d4d60" providerId="LiveId" clId="{95F04CF6-0B87-467C-ACAE-D6A4CCDD8147}" dt="2024-09-24T09:45:28.416" v="46234" actId="1076"/>
          <ac:spMkLst>
            <pc:docMk/>
            <pc:sldMk cId="89825952" sldId="1708"/>
            <ac:spMk id="45" creationId="{00000000-0000-0000-0000-000000000000}"/>
          </ac:spMkLst>
        </pc:spChg>
        <pc:spChg chg="mod">
          <ac:chgData name="Saskia Barnden" userId="25b15a6f771d4d60" providerId="LiveId" clId="{95F04CF6-0B87-467C-ACAE-D6A4CCDD8147}" dt="2024-09-24T09:45:28.416" v="46234" actId="1076"/>
          <ac:spMkLst>
            <pc:docMk/>
            <pc:sldMk cId="89825952" sldId="1708"/>
            <ac:spMk id="50" creationId="{00000000-0000-0000-0000-000000000000}"/>
          </ac:spMkLst>
        </pc:spChg>
        <pc:spChg chg="mod">
          <ac:chgData name="Saskia Barnden" userId="25b15a6f771d4d60" providerId="LiveId" clId="{95F04CF6-0B87-467C-ACAE-D6A4CCDD8147}" dt="2024-09-24T09:45:28.416" v="46234" actId="1076"/>
          <ac:spMkLst>
            <pc:docMk/>
            <pc:sldMk cId="89825952" sldId="1708"/>
            <ac:spMk id="52" creationId="{00000000-0000-0000-0000-000000000000}"/>
          </ac:spMkLst>
        </pc:spChg>
        <pc:spChg chg="mod">
          <ac:chgData name="Saskia Barnden" userId="25b15a6f771d4d60" providerId="LiveId" clId="{95F04CF6-0B87-467C-ACAE-D6A4CCDD8147}" dt="2024-09-24T09:45:28.416" v="46234" actId="1076"/>
          <ac:spMkLst>
            <pc:docMk/>
            <pc:sldMk cId="89825952" sldId="1708"/>
            <ac:spMk id="60" creationId="{00000000-0000-0000-0000-000000000000}"/>
          </ac:spMkLst>
        </pc:spChg>
        <pc:spChg chg="mod">
          <ac:chgData name="Saskia Barnden" userId="25b15a6f771d4d60" providerId="LiveId" clId="{95F04CF6-0B87-467C-ACAE-D6A4CCDD8147}" dt="2024-09-24T09:45:28.416" v="46234" actId="1076"/>
          <ac:spMkLst>
            <pc:docMk/>
            <pc:sldMk cId="89825952" sldId="1708"/>
            <ac:spMk id="61" creationId="{00000000-0000-0000-0000-000000000000}"/>
          </ac:spMkLst>
        </pc:spChg>
        <pc:spChg chg="mod">
          <ac:chgData name="Saskia Barnden" userId="25b15a6f771d4d60" providerId="LiveId" clId="{95F04CF6-0B87-467C-ACAE-D6A4CCDD8147}" dt="2024-09-24T09:45:28.416" v="46234" actId="1076"/>
          <ac:spMkLst>
            <pc:docMk/>
            <pc:sldMk cId="89825952" sldId="1708"/>
            <ac:spMk id="62" creationId="{00000000-0000-0000-0000-000000000000}"/>
          </ac:spMkLst>
        </pc:spChg>
        <pc:spChg chg="mod">
          <ac:chgData name="Saskia Barnden" userId="25b15a6f771d4d60" providerId="LiveId" clId="{95F04CF6-0B87-467C-ACAE-D6A4CCDD8147}" dt="2024-09-24T09:45:28.416" v="46234" actId="1076"/>
          <ac:spMkLst>
            <pc:docMk/>
            <pc:sldMk cId="89825952" sldId="1708"/>
            <ac:spMk id="63" creationId="{00000000-0000-0000-0000-000000000000}"/>
          </ac:spMkLst>
        </pc:spChg>
        <pc:spChg chg="mod">
          <ac:chgData name="Saskia Barnden" userId="25b15a6f771d4d60" providerId="LiveId" clId="{95F04CF6-0B87-467C-ACAE-D6A4CCDD8147}" dt="2024-09-24T09:45:28.416" v="46234" actId="1076"/>
          <ac:spMkLst>
            <pc:docMk/>
            <pc:sldMk cId="89825952" sldId="1708"/>
            <ac:spMk id="64" creationId="{00000000-0000-0000-0000-000000000000}"/>
          </ac:spMkLst>
        </pc:spChg>
        <pc:spChg chg="mod">
          <ac:chgData name="Saskia Barnden" userId="25b15a6f771d4d60" providerId="LiveId" clId="{95F04CF6-0B87-467C-ACAE-D6A4CCDD8147}" dt="2024-09-24T09:45:28.416" v="46234" actId="1076"/>
          <ac:spMkLst>
            <pc:docMk/>
            <pc:sldMk cId="89825952" sldId="1708"/>
            <ac:spMk id="68" creationId="{00000000-0000-0000-0000-000000000000}"/>
          </ac:spMkLst>
        </pc:spChg>
        <pc:spChg chg="mod">
          <ac:chgData name="Saskia Barnden" userId="25b15a6f771d4d60" providerId="LiveId" clId="{95F04CF6-0B87-467C-ACAE-D6A4CCDD8147}" dt="2024-09-24T09:45:28.416" v="46234" actId="1076"/>
          <ac:spMkLst>
            <pc:docMk/>
            <pc:sldMk cId="89825952" sldId="1708"/>
            <ac:spMk id="69" creationId="{00000000-0000-0000-0000-000000000000}"/>
          </ac:spMkLst>
        </pc:spChg>
        <pc:spChg chg="mod">
          <ac:chgData name="Saskia Barnden" userId="25b15a6f771d4d60" providerId="LiveId" clId="{95F04CF6-0B87-467C-ACAE-D6A4CCDD8147}" dt="2024-09-24T09:45:28.416" v="46234" actId="1076"/>
          <ac:spMkLst>
            <pc:docMk/>
            <pc:sldMk cId="89825952" sldId="1708"/>
            <ac:spMk id="70" creationId="{00000000-0000-0000-0000-000000000000}"/>
          </ac:spMkLst>
        </pc:spChg>
        <pc:spChg chg="mod">
          <ac:chgData name="Saskia Barnden" userId="25b15a6f771d4d60" providerId="LiveId" clId="{95F04CF6-0B87-467C-ACAE-D6A4CCDD8147}" dt="2024-09-24T09:45:28.416" v="46234" actId="1076"/>
          <ac:spMkLst>
            <pc:docMk/>
            <pc:sldMk cId="89825952" sldId="1708"/>
            <ac:spMk id="71" creationId="{00000000-0000-0000-0000-000000000000}"/>
          </ac:spMkLst>
        </pc:spChg>
        <pc:spChg chg="mod">
          <ac:chgData name="Saskia Barnden" userId="25b15a6f771d4d60" providerId="LiveId" clId="{95F04CF6-0B87-467C-ACAE-D6A4CCDD8147}" dt="2024-09-24T09:45:28.416" v="46234" actId="1076"/>
          <ac:spMkLst>
            <pc:docMk/>
            <pc:sldMk cId="89825952" sldId="1708"/>
            <ac:spMk id="72" creationId="{00000000-0000-0000-0000-000000000000}"/>
          </ac:spMkLst>
        </pc:spChg>
        <pc:spChg chg="mod">
          <ac:chgData name="Saskia Barnden" userId="25b15a6f771d4d60" providerId="LiveId" clId="{95F04CF6-0B87-467C-ACAE-D6A4CCDD8147}" dt="2024-09-24T09:45:28.416" v="46234" actId="1076"/>
          <ac:spMkLst>
            <pc:docMk/>
            <pc:sldMk cId="89825952" sldId="1708"/>
            <ac:spMk id="73" creationId="{00000000-0000-0000-0000-000000000000}"/>
          </ac:spMkLst>
        </pc:spChg>
        <pc:spChg chg="mod">
          <ac:chgData name="Saskia Barnden" userId="25b15a6f771d4d60" providerId="LiveId" clId="{95F04CF6-0B87-467C-ACAE-D6A4CCDD8147}" dt="2024-09-24T09:45:28.416" v="46234" actId="1076"/>
          <ac:spMkLst>
            <pc:docMk/>
            <pc:sldMk cId="89825952" sldId="1708"/>
            <ac:spMk id="74" creationId="{00000000-0000-0000-0000-000000000000}"/>
          </ac:spMkLst>
        </pc:spChg>
        <pc:spChg chg="mod">
          <ac:chgData name="Saskia Barnden" userId="25b15a6f771d4d60" providerId="LiveId" clId="{95F04CF6-0B87-467C-ACAE-D6A4CCDD8147}" dt="2024-09-24T09:45:28.416" v="46234" actId="1076"/>
          <ac:spMkLst>
            <pc:docMk/>
            <pc:sldMk cId="89825952" sldId="1708"/>
            <ac:spMk id="76" creationId="{00000000-0000-0000-0000-000000000000}"/>
          </ac:spMkLst>
        </pc:spChg>
        <pc:spChg chg="mod">
          <ac:chgData name="Saskia Barnden" userId="25b15a6f771d4d60" providerId="LiveId" clId="{95F04CF6-0B87-467C-ACAE-D6A4CCDD8147}" dt="2024-09-24T09:45:28.416" v="46234" actId="1076"/>
          <ac:spMkLst>
            <pc:docMk/>
            <pc:sldMk cId="89825952" sldId="1708"/>
            <ac:spMk id="77" creationId="{00000000-0000-0000-0000-000000000000}"/>
          </ac:spMkLst>
        </pc:spChg>
        <pc:spChg chg="mod">
          <ac:chgData name="Saskia Barnden" userId="25b15a6f771d4d60" providerId="LiveId" clId="{95F04CF6-0B87-467C-ACAE-D6A4CCDD8147}" dt="2024-09-24T09:45:28.416" v="46234" actId="1076"/>
          <ac:spMkLst>
            <pc:docMk/>
            <pc:sldMk cId="89825952" sldId="1708"/>
            <ac:spMk id="78" creationId="{00000000-0000-0000-0000-000000000000}"/>
          </ac:spMkLst>
        </pc:spChg>
        <pc:spChg chg="mod">
          <ac:chgData name="Saskia Barnden" userId="25b15a6f771d4d60" providerId="LiveId" clId="{95F04CF6-0B87-467C-ACAE-D6A4CCDD8147}" dt="2024-09-24T09:45:28.416" v="46234" actId="1076"/>
          <ac:spMkLst>
            <pc:docMk/>
            <pc:sldMk cId="89825952" sldId="1708"/>
            <ac:spMk id="79" creationId="{00000000-0000-0000-0000-000000000000}"/>
          </ac:spMkLst>
        </pc:spChg>
        <pc:spChg chg="mod">
          <ac:chgData name="Saskia Barnden" userId="25b15a6f771d4d60" providerId="LiveId" clId="{95F04CF6-0B87-467C-ACAE-D6A4CCDD8147}" dt="2024-09-24T09:45:28.416" v="46234" actId="1076"/>
          <ac:spMkLst>
            <pc:docMk/>
            <pc:sldMk cId="89825952" sldId="1708"/>
            <ac:spMk id="80" creationId="{00000000-0000-0000-0000-000000000000}"/>
          </ac:spMkLst>
        </pc:spChg>
        <pc:spChg chg="mod">
          <ac:chgData name="Saskia Barnden" userId="25b15a6f771d4d60" providerId="LiveId" clId="{95F04CF6-0B87-467C-ACAE-D6A4CCDD8147}" dt="2024-09-24T09:45:28.416" v="46234" actId="1076"/>
          <ac:spMkLst>
            <pc:docMk/>
            <pc:sldMk cId="89825952" sldId="1708"/>
            <ac:spMk id="81" creationId="{00000000-0000-0000-0000-000000000000}"/>
          </ac:spMkLst>
        </pc:spChg>
        <pc:spChg chg="mod">
          <ac:chgData name="Saskia Barnden" userId="25b15a6f771d4d60" providerId="LiveId" clId="{95F04CF6-0B87-467C-ACAE-D6A4CCDD8147}" dt="2024-09-24T09:45:28.416" v="46234" actId="1076"/>
          <ac:spMkLst>
            <pc:docMk/>
            <pc:sldMk cId="89825952" sldId="1708"/>
            <ac:spMk id="82" creationId="{00000000-0000-0000-0000-000000000000}"/>
          </ac:spMkLst>
        </pc:spChg>
        <pc:spChg chg="mod">
          <ac:chgData name="Saskia Barnden" userId="25b15a6f771d4d60" providerId="LiveId" clId="{95F04CF6-0B87-467C-ACAE-D6A4CCDD8147}" dt="2024-09-24T09:45:28.416" v="46234" actId="1076"/>
          <ac:spMkLst>
            <pc:docMk/>
            <pc:sldMk cId="89825952" sldId="1708"/>
            <ac:spMk id="83" creationId="{00000000-0000-0000-0000-000000000000}"/>
          </ac:spMkLst>
        </pc:spChg>
        <pc:spChg chg="mod">
          <ac:chgData name="Saskia Barnden" userId="25b15a6f771d4d60" providerId="LiveId" clId="{95F04CF6-0B87-467C-ACAE-D6A4CCDD8147}" dt="2024-09-24T09:45:28.416" v="46234" actId="1076"/>
          <ac:spMkLst>
            <pc:docMk/>
            <pc:sldMk cId="89825952" sldId="1708"/>
            <ac:spMk id="84" creationId="{00000000-0000-0000-0000-000000000000}"/>
          </ac:spMkLst>
        </pc:spChg>
        <pc:spChg chg="del mod">
          <ac:chgData name="Saskia Barnden" userId="25b15a6f771d4d60" providerId="LiveId" clId="{95F04CF6-0B87-467C-ACAE-D6A4CCDD8147}" dt="2024-09-24T09:45:45.670" v="46235" actId="478"/>
          <ac:spMkLst>
            <pc:docMk/>
            <pc:sldMk cId="89825952" sldId="1708"/>
            <ac:spMk id="85" creationId="{00000000-0000-0000-0000-000000000000}"/>
          </ac:spMkLst>
        </pc:spChg>
        <pc:spChg chg="mod">
          <ac:chgData name="Saskia Barnden" userId="25b15a6f771d4d60" providerId="LiveId" clId="{95F04CF6-0B87-467C-ACAE-D6A4CCDD8147}" dt="2024-09-24T09:45:28.416" v="46234" actId="1076"/>
          <ac:spMkLst>
            <pc:docMk/>
            <pc:sldMk cId="89825952" sldId="1708"/>
            <ac:spMk id="86" creationId="{00000000-0000-0000-0000-000000000000}"/>
          </ac:spMkLst>
        </pc:spChg>
        <pc:spChg chg="mod">
          <ac:chgData name="Saskia Barnden" userId="25b15a6f771d4d60" providerId="LiveId" clId="{95F04CF6-0B87-467C-ACAE-D6A4CCDD8147}" dt="2024-09-24T09:45:28.416" v="46234" actId="1076"/>
          <ac:spMkLst>
            <pc:docMk/>
            <pc:sldMk cId="89825952" sldId="1708"/>
            <ac:spMk id="87" creationId="{00000000-0000-0000-0000-000000000000}"/>
          </ac:spMkLst>
        </pc:spChg>
        <pc:spChg chg="mod">
          <ac:chgData name="Saskia Barnden" userId="25b15a6f771d4d60" providerId="LiveId" clId="{95F04CF6-0B87-467C-ACAE-D6A4CCDD8147}" dt="2024-09-24T09:45:28.416" v="46234" actId="1076"/>
          <ac:spMkLst>
            <pc:docMk/>
            <pc:sldMk cId="89825952" sldId="1708"/>
            <ac:spMk id="88" creationId="{00000000-0000-0000-0000-000000000000}"/>
          </ac:spMkLst>
        </pc:spChg>
        <pc:spChg chg="mod">
          <ac:chgData name="Saskia Barnden" userId="25b15a6f771d4d60" providerId="LiveId" clId="{95F04CF6-0B87-467C-ACAE-D6A4CCDD8147}" dt="2024-09-24T09:45:28.416" v="46234" actId="1076"/>
          <ac:spMkLst>
            <pc:docMk/>
            <pc:sldMk cId="89825952" sldId="1708"/>
            <ac:spMk id="89" creationId="{00000000-0000-0000-0000-000000000000}"/>
          </ac:spMkLst>
        </pc:spChg>
        <pc:spChg chg="mod">
          <ac:chgData name="Saskia Barnden" userId="25b15a6f771d4d60" providerId="LiveId" clId="{95F04CF6-0B87-467C-ACAE-D6A4CCDD8147}" dt="2024-09-24T09:45:28.416" v="46234" actId="1076"/>
          <ac:spMkLst>
            <pc:docMk/>
            <pc:sldMk cId="89825952" sldId="1708"/>
            <ac:spMk id="90" creationId="{00000000-0000-0000-0000-000000000000}"/>
          </ac:spMkLst>
        </pc:spChg>
        <pc:spChg chg="mod">
          <ac:chgData name="Saskia Barnden" userId="25b15a6f771d4d60" providerId="LiveId" clId="{95F04CF6-0B87-467C-ACAE-D6A4CCDD8147}" dt="2024-09-24T09:45:28.416" v="46234" actId="1076"/>
          <ac:spMkLst>
            <pc:docMk/>
            <pc:sldMk cId="89825952" sldId="1708"/>
            <ac:spMk id="91" creationId="{00000000-0000-0000-0000-000000000000}"/>
          </ac:spMkLst>
        </pc:spChg>
        <pc:spChg chg="mod">
          <ac:chgData name="Saskia Barnden" userId="25b15a6f771d4d60" providerId="LiveId" clId="{95F04CF6-0B87-467C-ACAE-D6A4CCDD8147}" dt="2024-09-24T09:45:28.416" v="46234" actId="1076"/>
          <ac:spMkLst>
            <pc:docMk/>
            <pc:sldMk cId="89825952" sldId="1708"/>
            <ac:spMk id="92" creationId="{00000000-0000-0000-0000-000000000000}"/>
          </ac:spMkLst>
        </pc:spChg>
        <pc:spChg chg="mod">
          <ac:chgData name="Saskia Barnden" userId="25b15a6f771d4d60" providerId="LiveId" clId="{95F04CF6-0B87-467C-ACAE-D6A4CCDD8147}" dt="2024-09-24T09:45:28.416" v="46234" actId="1076"/>
          <ac:spMkLst>
            <pc:docMk/>
            <pc:sldMk cId="89825952" sldId="1708"/>
            <ac:spMk id="93" creationId="{00000000-0000-0000-0000-000000000000}"/>
          </ac:spMkLst>
        </pc:spChg>
        <pc:spChg chg="mod">
          <ac:chgData name="Saskia Barnden" userId="25b15a6f771d4d60" providerId="LiveId" clId="{95F04CF6-0B87-467C-ACAE-D6A4CCDD8147}" dt="2024-09-24T09:45:28.416" v="46234" actId="1076"/>
          <ac:spMkLst>
            <pc:docMk/>
            <pc:sldMk cId="89825952" sldId="1708"/>
            <ac:spMk id="95" creationId="{00000000-0000-0000-0000-000000000000}"/>
          </ac:spMkLst>
        </pc:spChg>
        <pc:spChg chg="mod">
          <ac:chgData name="Saskia Barnden" userId="25b15a6f771d4d60" providerId="LiveId" clId="{95F04CF6-0B87-467C-ACAE-D6A4CCDD8147}" dt="2024-09-24T09:45:28.416" v="46234" actId="1076"/>
          <ac:spMkLst>
            <pc:docMk/>
            <pc:sldMk cId="89825952" sldId="1708"/>
            <ac:spMk id="96" creationId="{00000000-0000-0000-0000-000000000000}"/>
          </ac:spMkLst>
        </pc:spChg>
        <pc:spChg chg="mod">
          <ac:chgData name="Saskia Barnden" userId="25b15a6f771d4d60" providerId="LiveId" clId="{95F04CF6-0B87-467C-ACAE-D6A4CCDD8147}" dt="2024-09-24T09:45:28.416" v="46234" actId="1076"/>
          <ac:spMkLst>
            <pc:docMk/>
            <pc:sldMk cId="89825952" sldId="1708"/>
            <ac:spMk id="97" creationId="{00000000-0000-0000-0000-000000000000}"/>
          </ac:spMkLst>
        </pc:spChg>
        <pc:spChg chg="mod">
          <ac:chgData name="Saskia Barnden" userId="25b15a6f771d4d60" providerId="LiveId" clId="{95F04CF6-0B87-467C-ACAE-D6A4CCDD8147}" dt="2024-09-24T09:45:28.416" v="46234" actId="1076"/>
          <ac:spMkLst>
            <pc:docMk/>
            <pc:sldMk cId="89825952" sldId="1708"/>
            <ac:spMk id="98" creationId="{00000000-0000-0000-0000-000000000000}"/>
          </ac:spMkLst>
        </pc:spChg>
        <pc:spChg chg="mod">
          <ac:chgData name="Saskia Barnden" userId="25b15a6f771d4d60" providerId="LiveId" clId="{95F04CF6-0B87-467C-ACAE-D6A4CCDD8147}" dt="2024-09-24T09:45:28.416" v="46234" actId="1076"/>
          <ac:spMkLst>
            <pc:docMk/>
            <pc:sldMk cId="89825952" sldId="1708"/>
            <ac:spMk id="99" creationId="{00000000-0000-0000-0000-000000000000}"/>
          </ac:spMkLst>
        </pc:spChg>
        <pc:spChg chg="mod">
          <ac:chgData name="Saskia Barnden" userId="25b15a6f771d4d60" providerId="LiveId" clId="{95F04CF6-0B87-467C-ACAE-D6A4CCDD8147}" dt="2024-09-24T09:43:01.152" v="46196" actId="14100"/>
          <ac:spMkLst>
            <pc:docMk/>
            <pc:sldMk cId="89825952" sldId="1708"/>
            <ac:spMk id="103" creationId="{00000000-0000-0000-0000-000000000000}"/>
          </ac:spMkLst>
        </pc:spChg>
        <pc:spChg chg="mod">
          <ac:chgData name="Saskia Barnden" userId="25b15a6f771d4d60" providerId="LiveId" clId="{95F04CF6-0B87-467C-ACAE-D6A4CCDD8147}" dt="2024-09-24T09:45:28.416" v="46234" actId="1076"/>
          <ac:spMkLst>
            <pc:docMk/>
            <pc:sldMk cId="89825952" sldId="1708"/>
            <ac:spMk id="108" creationId="{00000000-0000-0000-0000-000000000000}"/>
          </ac:spMkLst>
        </pc:spChg>
        <pc:spChg chg="mod">
          <ac:chgData name="Saskia Barnden" userId="25b15a6f771d4d60" providerId="LiveId" clId="{95F04CF6-0B87-467C-ACAE-D6A4CCDD8147}" dt="2024-09-24T09:43:31.290" v="46199" actId="1076"/>
          <ac:spMkLst>
            <pc:docMk/>
            <pc:sldMk cId="89825952" sldId="1708"/>
            <ac:spMk id="109" creationId="{00000000-0000-0000-0000-000000000000}"/>
          </ac:spMkLst>
        </pc:spChg>
        <pc:spChg chg="mod">
          <ac:chgData name="Saskia Barnden" userId="25b15a6f771d4d60" providerId="LiveId" clId="{95F04CF6-0B87-467C-ACAE-D6A4CCDD8147}" dt="2024-09-24T09:43:31.290" v="46199" actId="1076"/>
          <ac:spMkLst>
            <pc:docMk/>
            <pc:sldMk cId="89825952" sldId="1708"/>
            <ac:spMk id="111"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2"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3"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4"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5"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6"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7" creationId="{00000000-0000-0000-0000-000000000000}"/>
          </ac:spMkLst>
        </pc:spChg>
        <pc:spChg chg="mod">
          <ac:chgData name="Saskia Barnden" userId="25b15a6f771d4d60" providerId="LiveId" clId="{95F04CF6-0B87-467C-ACAE-D6A4CCDD8147}" dt="2024-09-24T09:45:28.416" v="46234" actId="1076"/>
          <ac:spMkLst>
            <pc:docMk/>
            <pc:sldMk cId="89825952" sldId="1708"/>
            <ac:spMk id="119"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0"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1"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2"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3"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4"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7"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8" creationId="{00000000-0000-0000-0000-000000000000}"/>
          </ac:spMkLst>
        </pc:spChg>
        <pc:spChg chg="mod">
          <ac:chgData name="Saskia Barnden" userId="25b15a6f771d4d60" providerId="LiveId" clId="{95F04CF6-0B87-467C-ACAE-D6A4CCDD8147}" dt="2024-09-24T09:45:28.416" v="46234" actId="1076"/>
          <ac:spMkLst>
            <pc:docMk/>
            <pc:sldMk cId="89825952" sldId="1708"/>
            <ac:spMk id="129" creationId="{00000000-0000-0000-0000-000000000000}"/>
          </ac:spMkLst>
        </pc:spChg>
      </pc:sldChg>
      <pc:sldChg chg="modSp add del mod ord modNotesTx">
        <pc:chgData name="Saskia Barnden" userId="25b15a6f771d4d60" providerId="LiveId" clId="{95F04CF6-0B87-467C-ACAE-D6A4CCDD8147}" dt="2024-09-23T12:56:23.878" v="44028" actId="2696"/>
        <pc:sldMkLst>
          <pc:docMk/>
          <pc:sldMk cId="3928871926" sldId="1709"/>
        </pc:sldMkLst>
        <pc:spChg chg="mod">
          <ac:chgData name="Saskia Barnden" userId="25b15a6f771d4d60" providerId="LiveId" clId="{95F04CF6-0B87-467C-ACAE-D6A4CCDD8147}" dt="2024-09-20T08:50:13.021" v="30078" actId="6549"/>
          <ac:spMkLst>
            <pc:docMk/>
            <pc:sldMk cId="3928871926" sldId="1709"/>
            <ac:spMk id="18434" creationId="{00000000-0000-0000-0000-000000000000}"/>
          </ac:spMkLst>
        </pc:spChg>
        <pc:spChg chg="mod">
          <ac:chgData name="Saskia Barnden" userId="25b15a6f771d4d60" providerId="LiveId" clId="{95F04CF6-0B87-467C-ACAE-D6A4CCDD8147}" dt="2024-09-23T09:21:44.384" v="42060" actId="403"/>
          <ac:spMkLst>
            <pc:docMk/>
            <pc:sldMk cId="3928871926" sldId="1709"/>
            <ac:spMk id="19459" creationId="{00000000-0000-0000-0000-000000000000}"/>
          </ac:spMkLst>
        </pc:spChg>
      </pc:sldChg>
      <pc:sldChg chg="add">
        <pc:chgData name="Saskia Barnden" userId="25b15a6f771d4d60" providerId="LiveId" clId="{95F04CF6-0B87-467C-ACAE-D6A4CCDD8147}" dt="2024-09-23T12:56:35.669" v="44029"/>
        <pc:sldMkLst>
          <pc:docMk/>
          <pc:sldMk cId="4066164956" sldId="1709"/>
        </pc:sldMkLst>
      </pc:sldChg>
      <pc:sldChg chg="modSp add del mod modNotesTx">
        <pc:chgData name="Saskia Barnden" userId="25b15a6f771d4d60" providerId="LiveId" clId="{95F04CF6-0B87-467C-ACAE-D6A4CCDD8147}" dt="2024-09-20T12:28:18.448" v="38438" actId="2696"/>
        <pc:sldMkLst>
          <pc:docMk/>
          <pc:sldMk cId="1947422758" sldId="1710"/>
        </pc:sldMkLst>
        <pc:spChg chg="mod">
          <ac:chgData name="Saskia Barnden" userId="25b15a6f771d4d60" providerId="LiveId" clId="{95F04CF6-0B87-467C-ACAE-D6A4CCDD8147}" dt="2024-09-20T12:28:03.516" v="38437" actId="207"/>
          <ac:spMkLst>
            <pc:docMk/>
            <pc:sldMk cId="1947422758" sldId="1710"/>
            <ac:spMk id="18434" creationId="{00000000-0000-0000-0000-000000000000}"/>
          </ac:spMkLst>
        </pc:spChg>
        <pc:spChg chg="mod">
          <ac:chgData name="Saskia Barnden" userId="25b15a6f771d4d60" providerId="LiveId" clId="{95F04CF6-0B87-467C-ACAE-D6A4CCDD8147}" dt="2024-09-19T15:21:09.372" v="27463" actId="207"/>
          <ac:spMkLst>
            <pc:docMk/>
            <pc:sldMk cId="1947422758" sldId="1710"/>
            <ac:spMk id="19459" creationId="{00000000-0000-0000-0000-000000000000}"/>
          </ac:spMkLst>
        </pc:spChg>
      </pc:sldChg>
      <pc:sldChg chg="modSp add mod">
        <pc:chgData name="Saskia Barnden" userId="25b15a6f771d4d60" providerId="LiveId" clId="{95F04CF6-0B87-467C-ACAE-D6A4CCDD8147}" dt="2024-09-27T14:59:23.359" v="50111" actId="20577"/>
        <pc:sldMkLst>
          <pc:docMk/>
          <pc:sldMk cId="2042613776" sldId="1710"/>
        </pc:sldMkLst>
        <pc:spChg chg="mod">
          <ac:chgData name="Saskia Barnden" userId="25b15a6f771d4d60" providerId="LiveId" clId="{95F04CF6-0B87-467C-ACAE-D6A4CCDD8147}" dt="2024-09-27T14:59:23.359" v="50111" actId="20577"/>
          <ac:spMkLst>
            <pc:docMk/>
            <pc:sldMk cId="2042613776" sldId="1710"/>
            <ac:spMk id="19459" creationId="{00000000-0000-0000-0000-000000000000}"/>
          </ac:spMkLst>
        </pc:spChg>
      </pc:sldChg>
      <pc:sldChg chg="modSp add del mod">
        <pc:chgData name="Saskia Barnden" userId="25b15a6f771d4d60" providerId="LiveId" clId="{95F04CF6-0B87-467C-ACAE-D6A4CCDD8147}" dt="2024-09-19T15:22:14.882" v="27464" actId="2696"/>
        <pc:sldMkLst>
          <pc:docMk/>
          <pc:sldMk cId="1381606510" sldId="1711"/>
        </pc:sldMkLst>
        <pc:spChg chg="mod">
          <ac:chgData name="Saskia Barnden" userId="25b15a6f771d4d60" providerId="LiveId" clId="{95F04CF6-0B87-467C-ACAE-D6A4CCDD8147}" dt="2024-09-18T11:18:01.610" v="20472" actId="20577"/>
          <ac:spMkLst>
            <pc:docMk/>
            <pc:sldMk cId="1381606510" sldId="1711"/>
            <ac:spMk id="18434" creationId="{00000000-0000-0000-0000-000000000000}"/>
          </ac:spMkLst>
        </pc:spChg>
        <pc:spChg chg="mod">
          <ac:chgData name="Saskia Barnden" userId="25b15a6f771d4d60" providerId="LiveId" clId="{95F04CF6-0B87-467C-ACAE-D6A4CCDD8147}" dt="2024-09-18T11:37:37.420" v="20984" actId="207"/>
          <ac:spMkLst>
            <pc:docMk/>
            <pc:sldMk cId="1381606510" sldId="1711"/>
            <ac:spMk id="19459" creationId="{00000000-0000-0000-0000-000000000000}"/>
          </ac:spMkLst>
        </pc:spChg>
      </pc:sldChg>
      <pc:sldChg chg="add">
        <pc:chgData name="Saskia Barnden" userId="25b15a6f771d4d60" providerId="LiveId" clId="{95F04CF6-0B87-467C-ACAE-D6A4CCDD8147}" dt="2024-09-23T12:57:28.896" v="44031"/>
        <pc:sldMkLst>
          <pc:docMk/>
          <pc:sldMk cId="3892515662" sldId="1711"/>
        </pc:sldMkLst>
      </pc:sldChg>
      <pc:sldChg chg="modSp add del mod">
        <pc:chgData name="Saskia Barnden" userId="25b15a6f771d4d60" providerId="LiveId" clId="{95F04CF6-0B87-467C-ACAE-D6A4CCDD8147}" dt="2024-09-23T12:57:19.985" v="44030" actId="2696"/>
        <pc:sldMkLst>
          <pc:docMk/>
          <pc:sldMk cId="4237292670" sldId="1711"/>
        </pc:sldMkLst>
        <pc:spChg chg="mod">
          <ac:chgData name="Saskia Barnden" userId="25b15a6f771d4d60" providerId="LiveId" clId="{95F04CF6-0B87-467C-ACAE-D6A4CCDD8147}" dt="2024-09-23T09:30:13.677" v="42113" actId="207"/>
          <ac:spMkLst>
            <pc:docMk/>
            <pc:sldMk cId="4237292670" sldId="1711"/>
            <ac:spMk id="18434" creationId="{00000000-0000-0000-0000-000000000000}"/>
          </ac:spMkLst>
        </pc:spChg>
        <pc:spChg chg="mod">
          <ac:chgData name="Saskia Barnden" userId="25b15a6f771d4d60" providerId="LiveId" clId="{95F04CF6-0B87-467C-ACAE-D6A4CCDD8147}" dt="2024-09-23T09:29:16.833" v="42111" actId="207"/>
          <ac:spMkLst>
            <pc:docMk/>
            <pc:sldMk cId="4237292670" sldId="1711"/>
            <ac:spMk id="19459" creationId="{00000000-0000-0000-0000-000000000000}"/>
          </ac:spMkLst>
        </pc:spChg>
      </pc:sldChg>
      <pc:sldChg chg="add">
        <pc:chgData name="Saskia Barnden" userId="25b15a6f771d4d60" providerId="LiveId" clId="{95F04CF6-0B87-467C-ACAE-D6A4CCDD8147}" dt="2024-09-20T14:11:25.164" v="39374"/>
        <pc:sldMkLst>
          <pc:docMk/>
          <pc:sldMk cId="2458120893" sldId="1712"/>
        </pc:sldMkLst>
      </pc:sldChg>
      <pc:sldChg chg="modSp add del mod">
        <pc:chgData name="Saskia Barnden" userId="25b15a6f771d4d60" providerId="LiveId" clId="{95F04CF6-0B87-467C-ACAE-D6A4CCDD8147}" dt="2024-09-20T14:11:10.528" v="39373" actId="2696"/>
        <pc:sldMkLst>
          <pc:docMk/>
          <pc:sldMk cId="3424063764" sldId="1712"/>
        </pc:sldMkLst>
        <pc:spChg chg="mod">
          <ac:chgData name="Saskia Barnden" userId="25b15a6f771d4d60" providerId="LiveId" clId="{95F04CF6-0B87-467C-ACAE-D6A4CCDD8147}" dt="2024-09-20T12:30:08.882" v="38469" actId="207"/>
          <ac:spMkLst>
            <pc:docMk/>
            <pc:sldMk cId="3424063764" sldId="1712"/>
            <ac:spMk id="18434" creationId="{00000000-0000-0000-0000-000000000000}"/>
          </ac:spMkLst>
        </pc:spChg>
        <pc:spChg chg="mod">
          <ac:chgData name="Saskia Barnden" userId="25b15a6f771d4d60" providerId="LiveId" clId="{95F04CF6-0B87-467C-ACAE-D6A4CCDD8147}" dt="2024-09-19T12:12:30.827" v="25442" actId="20577"/>
          <ac:spMkLst>
            <pc:docMk/>
            <pc:sldMk cId="3424063764" sldId="1712"/>
            <ac:spMk id="19459" creationId="{00000000-0000-0000-0000-000000000000}"/>
          </ac:spMkLst>
        </pc:spChg>
      </pc:sldChg>
      <pc:sldChg chg="modSp add del mod">
        <pc:chgData name="Saskia Barnden" userId="25b15a6f771d4d60" providerId="LiveId" clId="{95F04CF6-0B87-467C-ACAE-D6A4CCDD8147}" dt="2024-09-19T10:46:55.456" v="25129" actId="47"/>
        <pc:sldMkLst>
          <pc:docMk/>
          <pc:sldMk cId="4104861644" sldId="1713"/>
        </pc:sldMkLst>
        <pc:spChg chg="mod">
          <ac:chgData name="Saskia Barnden" userId="25b15a6f771d4d60" providerId="LiveId" clId="{95F04CF6-0B87-467C-ACAE-D6A4CCDD8147}" dt="2024-09-18T13:30:00.326" v="21925" actId="20577"/>
          <ac:spMkLst>
            <pc:docMk/>
            <pc:sldMk cId="4104861644" sldId="1713"/>
            <ac:spMk id="18434" creationId="{00000000-0000-0000-0000-000000000000}"/>
          </ac:spMkLst>
        </pc:spChg>
        <pc:spChg chg="mod">
          <ac:chgData name="Saskia Barnden" userId="25b15a6f771d4d60" providerId="LiveId" clId="{95F04CF6-0B87-467C-ACAE-D6A4CCDD8147}" dt="2024-09-19T10:40:27.169" v="24943" actId="21"/>
          <ac:spMkLst>
            <pc:docMk/>
            <pc:sldMk cId="4104861644" sldId="1713"/>
            <ac:spMk id="19459" creationId="{00000000-0000-0000-0000-000000000000}"/>
          </ac:spMkLst>
        </pc:spChg>
      </pc:sldChg>
      <pc:sldChg chg="addSp delSp modSp add del mod">
        <pc:chgData name="Saskia Barnden" userId="25b15a6f771d4d60" providerId="LiveId" clId="{95F04CF6-0B87-467C-ACAE-D6A4CCDD8147}" dt="2024-09-23T12:56:23.878" v="44028" actId="2696"/>
        <pc:sldMkLst>
          <pc:docMk/>
          <pc:sldMk cId="2869893527" sldId="1714"/>
        </pc:sldMkLst>
        <pc:spChg chg="del">
          <ac:chgData name="Saskia Barnden" userId="25b15a6f771d4d60" providerId="LiveId" clId="{95F04CF6-0B87-467C-ACAE-D6A4CCDD8147}" dt="2024-09-18T13:31:16.925" v="21930" actId="478"/>
          <ac:spMkLst>
            <pc:docMk/>
            <pc:sldMk cId="2869893527" sldId="1714"/>
            <ac:spMk id="3" creationId="{1C6F90E8-6497-D41F-6ED7-30E9E29A45ED}"/>
          </ac:spMkLst>
        </pc:spChg>
        <pc:spChg chg="add mod">
          <ac:chgData name="Saskia Barnden" userId="25b15a6f771d4d60" providerId="LiveId" clId="{95F04CF6-0B87-467C-ACAE-D6A4CCDD8147}" dt="2024-09-19T09:18:31.988" v="24301" actId="14100"/>
          <ac:spMkLst>
            <pc:docMk/>
            <pc:sldMk cId="2869893527" sldId="1714"/>
            <ac:spMk id="4" creationId="{7604101F-A9E2-3DC6-AE08-B0635D07E6A8}"/>
          </ac:spMkLst>
        </pc:spChg>
        <pc:spChg chg="add del mod">
          <ac:chgData name="Saskia Barnden" userId="25b15a6f771d4d60" providerId="LiveId" clId="{95F04CF6-0B87-467C-ACAE-D6A4CCDD8147}" dt="2024-09-18T13:30:24.727" v="21927" actId="478"/>
          <ac:spMkLst>
            <pc:docMk/>
            <pc:sldMk cId="2869893527" sldId="1714"/>
            <ac:spMk id="4" creationId="{C1348C78-D38F-1247-E9A6-B8B80361D011}"/>
          </ac:spMkLst>
        </pc:spChg>
        <pc:spChg chg="mod">
          <ac:chgData name="Saskia Barnden" userId="25b15a6f771d4d60" providerId="LiveId" clId="{95F04CF6-0B87-467C-ACAE-D6A4CCDD8147}" dt="2024-09-23T09:24:01.113" v="42069" actId="14100"/>
          <ac:spMkLst>
            <pc:docMk/>
            <pc:sldMk cId="2869893527" sldId="1714"/>
            <ac:spMk id="5" creationId="{4366265A-60FB-7E63-3FA0-B56E9E2FACC4}"/>
          </ac:spMkLst>
        </pc:spChg>
        <pc:spChg chg="add mod">
          <ac:chgData name="Saskia Barnden" userId="25b15a6f771d4d60" providerId="LiveId" clId="{95F04CF6-0B87-467C-ACAE-D6A4CCDD8147}" dt="2024-09-19T09:15:38.190" v="24273" actId="1076"/>
          <ac:spMkLst>
            <pc:docMk/>
            <pc:sldMk cId="2869893527" sldId="1714"/>
            <ac:spMk id="6" creationId="{4A5606C2-A4CD-FBF8-AEE7-36CADDE83D60}"/>
          </ac:spMkLst>
        </pc:spChg>
        <pc:spChg chg="add mod">
          <ac:chgData name="Saskia Barnden" userId="25b15a6f771d4d60" providerId="LiveId" clId="{95F04CF6-0B87-467C-ACAE-D6A4CCDD8147}" dt="2024-09-20T08:55:31.063" v="30105" actId="207"/>
          <ac:spMkLst>
            <pc:docMk/>
            <pc:sldMk cId="2869893527" sldId="1714"/>
            <ac:spMk id="7" creationId="{1DF0A545-D4E1-9C48-BB30-1766CDCC4D8F}"/>
          </ac:spMkLst>
        </pc:spChg>
        <pc:spChg chg="mod">
          <ac:chgData name="Saskia Barnden" userId="25b15a6f771d4d60" providerId="LiveId" clId="{95F04CF6-0B87-467C-ACAE-D6A4CCDD8147}" dt="2024-09-19T09:30:49.822" v="24382" actId="1076"/>
          <ac:spMkLst>
            <pc:docMk/>
            <pc:sldMk cId="2869893527" sldId="1714"/>
            <ac:spMk id="8" creationId="{F8872641-E8C0-8423-10D5-C6D40897036C}"/>
          </ac:spMkLst>
        </pc:spChg>
        <pc:spChg chg="add mod">
          <ac:chgData name="Saskia Barnden" userId="25b15a6f771d4d60" providerId="LiveId" clId="{95F04CF6-0B87-467C-ACAE-D6A4CCDD8147}" dt="2024-09-19T09:23:07.055" v="24342" actId="14100"/>
          <ac:spMkLst>
            <pc:docMk/>
            <pc:sldMk cId="2869893527" sldId="1714"/>
            <ac:spMk id="9" creationId="{364552A6-5743-CD3F-9D4F-EDA75929399F}"/>
          </ac:spMkLst>
        </pc:spChg>
        <pc:spChg chg="add mod">
          <ac:chgData name="Saskia Barnden" userId="25b15a6f771d4d60" providerId="LiveId" clId="{95F04CF6-0B87-467C-ACAE-D6A4CCDD8147}" dt="2024-09-20T08:54:46.378" v="30104" actId="20577"/>
          <ac:spMkLst>
            <pc:docMk/>
            <pc:sldMk cId="2869893527" sldId="1714"/>
            <ac:spMk id="10" creationId="{75926E84-3B6C-23AC-B1B3-3B3CFE5CCCD3}"/>
          </ac:spMkLst>
        </pc:spChg>
        <pc:spChg chg="add mod">
          <ac:chgData name="Saskia Barnden" userId="25b15a6f771d4d60" providerId="LiveId" clId="{95F04CF6-0B87-467C-ACAE-D6A4CCDD8147}" dt="2024-09-18T15:14:42.620" v="22206" actId="1076"/>
          <ac:spMkLst>
            <pc:docMk/>
            <pc:sldMk cId="2869893527" sldId="1714"/>
            <ac:spMk id="11" creationId="{D18C1FD7-5727-BA48-0543-84A75EE14297}"/>
          </ac:spMkLst>
        </pc:spChg>
        <pc:spChg chg="add mod">
          <ac:chgData name="Saskia Barnden" userId="25b15a6f771d4d60" providerId="LiveId" clId="{95F04CF6-0B87-467C-ACAE-D6A4CCDD8147}" dt="2024-09-20T08:55:37.474" v="30106" actId="207"/>
          <ac:spMkLst>
            <pc:docMk/>
            <pc:sldMk cId="2869893527" sldId="1714"/>
            <ac:spMk id="12" creationId="{24E2F28C-14B4-651D-28AE-A93A5D9E960E}"/>
          </ac:spMkLst>
        </pc:spChg>
        <pc:spChg chg="add mod">
          <ac:chgData name="Saskia Barnden" userId="25b15a6f771d4d60" providerId="LiveId" clId="{95F04CF6-0B87-467C-ACAE-D6A4CCDD8147}" dt="2024-09-19T09:21:40.019" v="24331" actId="571"/>
          <ac:spMkLst>
            <pc:docMk/>
            <pc:sldMk cId="2869893527" sldId="1714"/>
            <ac:spMk id="13" creationId="{24342B27-76C0-B80E-A982-2941328C983C}"/>
          </ac:spMkLst>
        </pc:spChg>
        <pc:spChg chg="add mod">
          <ac:chgData name="Saskia Barnden" userId="25b15a6f771d4d60" providerId="LiveId" clId="{95F04CF6-0B87-467C-ACAE-D6A4CCDD8147}" dt="2024-09-23T09:26:14.622" v="42081" actId="1076"/>
          <ac:spMkLst>
            <pc:docMk/>
            <pc:sldMk cId="2869893527" sldId="1714"/>
            <ac:spMk id="13" creationId="{3E8249BE-EFD5-0116-B5C8-5795505E86C8}"/>
          </ac:spMkLst>
        </pc:spChg>
        <pc:spChg chg="mod">
          <ac:chgData name="Saskia Barnden" userId="25b15a6f771d4d60" providerId="LiveId" clId="{95F04CF6-0B87-467C-ACAE-D6A4CCDD8147}" dt="2024-09-19T09:31:02.785" v="24384" actId="14100"/>
          <ac:spMkLst>
            <pc:docMk/>
            <pc:sldMk cId="2869893527" sldId="1714"/>
            <ac:spMk id="15" creationId="{10D4C888-4CDE-00FA-89C2-EB643F2F825C}"/>
          </ac:spMkLst>
        </pc:spChg>
        <pc:spChg chg="mod">
          <ac:chgData name="Saskia Barnden" userId="25b15a6f771d4d60" providerId="LiveId" clId="{95F04CF6-0B87-467C-ACAE-D6A4CCDD8147}" dt="2024-09-19T09:21:13.222" v="24327" actId="14100"/>
          <ac:spMkLst>
            <pc:docMk/>
            <pc:sldMk cId="2869893527" sldId="1714"/>
            <ac:spMk id="16" creationId="{C404B00D-86A4-399E-1D92-E20270AC7142}"/>
          </ac:spMkLst>
        </pc:spChg>
        <pc:spChg chg="mod">
          <ac:chgData name="Saskia Barnden" userId="25b15a6f771d4d60" providerId="LiveId" clId="{95F04CF6-0B87-467C-ACAE-D6A4CCDD8147}" dt="2024-09-19T09:30:49.822" v="24382" actId="1076"/>
          <ac:spMkLst>
            <pc:docMk/>
            <pc:sldMk cId="2869893527" sldId="1714"/>
            <ac:spMk id="17" creationId="{6C64A1FB-200E-4EC4-E2D7-5823D597ACF7}"/>
          </ac:spMkLst>
        </pc:spChg>
        <pc:spChg chg="mod">
          <ac:chgData name="Saskia Barnden" userId="25b15a6f771d4d60" providerId="LiveId" clId="{95F04CF6-0B87-467C-ACAE-D6A4CCDD8147}" dt="2024-09-19T09:30:49.822" v="24382" actId="1076"/>
          <ac:spMkLst>
            <pc:docMk/>
            <pc:sldMk cId="2869893527" sldId="1714"/>
            <ac:spMk id="18" creationId="{DF198371-35E0-2CE3-F91D-F6355C32CF05}"/>
          </ac:spMkLst>
        </pc:spChg>
        <pc:spChg chg="mod">
          <ac:chgData name="Saskia Barnden" userId="25b15a6f771d4d60" providerId="LiveId" clId="{95F04CF6-0B87-467C-ACAE-D6A4CCDD8147}" dt="2024-09-19T09:30:49.822" v="24382" actId="1076"/>
          <ac:spMkLst>
            <pc:docMk/>
            <pc:sldMk cId="2869893527" sldId="1714"/>
            <ac:spMk id="19" creationId="{D03BA3F9-F8C4-71E1-94CE-A1C5CFB2C8D3}"/>
          </ac:spMkLst>
        </pc:spChg>
        <pc:spChg chg="add mod">
          <ac:chgData name="Saskia Barnden" userId="25b15a6f771d4d60" providerId="LiveId" clId="{95F04CF6-0B87-467C-ACAE-D6A4CCDD8147}" dt="2024-09-23T09:26:59.961" v="42088" actId="167"/>
          <ac:spMkLst>
            <pc:docMk/>
            <pc:sldMk cId="2869893527" sldId="1714"/>
            <ac:spMk id="20" creationId="{A99486A7-D8C8-F332-FE4F-34D130B36B1F}"/>
          </ac:spMkLst>
        </pc:spChg>
        <pc:spChg chg="add mod">
          <ac:chgData name="Saskia Barnden" userId="25b15a6f771d4d60" providerId="LiveId" clId="{95F04CF6-0B87-467C-ACAE-D6A4CCDD8147}" dt="2024-09-19T09:21:40.019" v="24331" actId="571"/>
          <ac:spMkLst>
            <pc:docMk/>
            <pc:sldMk cId="2869893527" sldId="1714"/>
            <ac:spMk id="20" creationId="{B68F95A1-73BB-134F-6709-EE7E05F95835}"/>
          </ac:spMkLst>
        </pc:spChg>
        <pc:spChg chg="add mod">
          <ac:chgData name="Saskia Barnden" userId="25b15a6f771d4d60" providerId="LiveId" clId="{95F04CF6-0B87-467C-ACAE-D6A4CCDD8147}" dt="2024-09-19T09:28:04.293" v="24356" actId="1076"/>
          <ac:spMkLst>
            <pc:docMk/>
            <pc:sldMk cId="2869893527" sldId="1714"/>
            <ac:spMk id="22" creationId="{EF444AD1-31CA-2E7C-B522-BDD22EC7978B}"/>
          </ac:spMkLst>
        </pc:spChg>
        <pc:spChg chg="add mod">
          <ac:chgData name="Saskia Barnden" userId="25b15a6f771d4d60" providerId="LiveId" clId="{95F04CF6-0B87-467C-ACAE-D6A4CCDD8147}" dt="2024-09-19T09:22:32.677" v="24339" actId="692"/>
          <ac:spMkLst>
            <pc:docMk/>
            <pc:sldMk cId="2869893527" sldId="1714"/>
            <ac:spMk id="23" creationId="{3B5177A7-5A52-B064-3D46-18CBFE4B03D6}"/>
          </ac:spMkLst>
        </pc:spChg>
        <pc:spChg chg="add mod">
          <ac:chgData name="Saskia Barnden" userId="25b15a6f771d4d60" providerId="LiveId" clId="{95F04CF6-0B87-467C-ACAE-D6A4CCDD8147}" dt="2024-09-18T15:15:22.766" v="22211" actId="571"/>
          <ac:spMkLst>
            <pc:docMk/>
            <pc:sldMk cId="2869893527" sldId="1714"/>
            <ac:spMk id="23" creationId="{43385AF5-9EFF-6E48-E649-003BECA8AF74}"/>
          </ac:spMkLst>
        </pc:spChg>
        <pc:spChg chg="add mod">
          <ac:chgData name="Saskia Barnden" userId="25b15a6f771d4d60" providerId="LiveId" clId="{95F04CF6-0B87-467C-ACAE-D6A4CCDD8147}" dt="2024-09-19T09:22:44.595" v="24340" actId="692"/>
          <ac:spMkLst>
            <pc:docMk/>
            <pc:sldMk cId="2869893527" sldId="1714"/>
            <ac:spMk id="24" creationId="{219AF1E8-A446-DAC4-05DD-F89E4ED4BBCF}"/>
          </ac:spMkLst>
        </pc:spChg>
        <pc:spChg chg="add mod">
          <ac:chgData name="Saskia Barnden" userId="25b15a6f771d4d60" providerId="LiveId" clId="{95F04CF6-0B87-467C-ACAE-D6A4CCDD8147}" dt="2024-09-18T15:15:22.766" v="22211" actId="571"/>
          <ac:spMkLst>
            <pc:docMk/>
            <pc:sldMk cId="2869893527" sldId="1714"/>
            <ac:spMk id="24" creationId="{EAE971B8-0CCB-6818-049D-1D7AF4851882}"/>
          </ac:spMkLst>
        </pc:spChg>
        <pc:spChg chg="add mod">
          <ac:chgData name="Saskia Barnden" userId="25b15a6f771d4d60" providerId="LiveId" clId="{95F04CF6-0B87-467C-ACAE-D6A4CCDD8147}" dt="2024-09-18T15:19:07.190" v="22248" actId="692"/>
          <ac:spMkLst>
            <pc:docMk/>
            <pc:sldMk cId="2869893527" sldId="1714"/>
            <ac:spMk id="25" creationId="{64C1D04A-98CC-A813-E497-24E82CD042BD}"/>
          </ac:spMkLst>
        </pc:spChg>
        <pc:spChg chg="add mod">
          <ac:chgData name="Saskia Barnden" userId="25b15a6f771d4d60" providerId="LiveId" clId="{95F04CF6-0B87-467C-ACAE-D6A4CCDD8147}" dt="2024-09-19T09:28:13.189" v="24358" actId="14100"/>
          <ac:spMkLst>
            <pc:docMk/>
            <pc:sldMk cId="2869893527" sldId="1714"/>
            <ac:spMk id="26" creationId="{DE1C00C9-7465-3784-FCFF-04B383185F9B}"/>
          </ac:spMkLst>
        </pc:spChg>
        <pc:spChg chg="add mod">
          <ac:chgData name="Saskia Barnden" userId="25b15a6f771d4d60" providerId="LiveId" clId="{95F04CF6-0B87-467C-ACAE-D6A4CCDD8147}" dt="2024-09-19T09:40:21.854" v="24431" actId="692"/>
          <ac:spMkLst>
            <pc:docMk/>
            <pc:sldMk cId="2869893527" sldId="1714"/>
            <ac:spMk id="27" creationId="{79608DD9-038A-4A5F-38B5-C0A386A1FC20}"/>
          </ac:spMkLst>
        </pc:spChg>
        <pc:spChg chg="add mod">
          <ac:chgData name="Saskia Barnden" userId="25b15a6f771d4d60" providerId="LiveId" clId="{95F04CF6-0B87-467C-ACAE-D6A4CCDD8147}" dt="2024-09-23T09:26:44.967" v="42087" actId="14100"/>
          <ac:spMkLst>
            <pc:docMk/>
            <pc:sldMk cId="2869893527" sldId="1714"/>
            <ac:spMk id="28" creationId="{F491306B-BEA8-0986-7D4F-3266E38D7324}"/>
          </ac:spMkLst>
        </pc:spChg>
        <pc:spChg chg="del">
          <ac:chgData name="Saskia Barnden" userId="25b15a6f771d4d60" providerId="LiveId" clId="{95F04CF6-0B87-467C-ACAE-D6A4CCDD8147}" dt="2024-09-18T13:30:21.045" v="21926" actId="478"/>
          <ac:spMkLst>
            <pc:docMk/>
            <pc:sldMk cId="2869893527" sldId="1714"/>
            <ac:spMk id="18434" creationId="{00000000-0000-0000-0000-000000000000}"/>
          </ac:spMkLst>
        </pc:spChg>
        <pc:picChg chg="mod">
          <ac:chgData name="Saskia Barnden" userId="25b15a6f771d4d60" providerId="LiveId" clId="{95F04CF6-0B87-467C-ACAE-D6A4CCDD8147}" dt="2024-09-19T09:30:49.822" v="24382" actId="1076"/>
          <ac:picMkLst>
            <pc:docMk/>
            <pc:sldMk cId="2869893527" sldId="1714"/>
            <ac:picMk id="2" creationId="{4083447A-11E4-A6C0-BE1E-9F11A30C0811}"/>
          </ac:picMkLst>
        </pc:picChg>
        <pc:picChg chg="add mod ord">
          <ac:chgData name="Saskia Barnden" userId="25b15a6f771d4d60" providerId="LiveId" clId="{95F04CF6-0B87-467C-ACAE-D6A4CCDD8147}" dt="2024-09-19T09:21:23.685" v="24328" actId="167"/>
          <ac:picMkLst>
            <pc:docMk/>
            <pc:sldMk cId="2869893527" sldId="1714"/>
            <ac:picMk id="3" creationId="{EB9012A2-5F1F-3188-1A23-5C4B5D782B03}"/>
          </ac:picMkLst>
        </pc:picChg>
        <pc:picChg chg="add del mod modCrop">
          <ac:chgData name="Saskia Barnden" userId="25b15a6f771d4d60" providerId="LiveId" clId="{95F04CF6-0B87-467C-ACAE-D6A4CCDD8147}" dt="2024-09-18T15:13:39.448" v="22196" actId="478"/>
          <ac:picMkLst>
            <pc:docMk/>
            <pc:sldMk cId="2869893527" sldId="1714"/>
            <ac:picMk id="13" creationId="{D8F269CA-6EE8-6ECC-DA46-1A8647D73345}"/>
          </ac:picMkLst>
        </pc:picChg>
        <pc:picChg chg="mod">
          <ac:chgData name="Saskia Barnden" userId="25b15a6f771d4d60" providerId="LiveId" clId="{95F04CF6-0B87-467C-ACAE-D6A4CCDD8147}" dt="2024-09-18T15:14:37.954" v="22205" actId="1076"/>
          <ac:picMkLst>
            <pc:docMk/>
            <pc:sldMk cId="2869893527" sldId="1714"/>
            <ac:picMk id="14" creationId="{6DEB7F75-E21F-2EE4-9402-69A508155B1E}"/>
          </ac:picMkLst>
        </pc:picChg>
        <pc:picChg chg="add mod">
          <ac:chgData name="Saskia Barnden" userId="25b15a6f771d4d60" providerId="LiveId" clId="{95F04CF6-0B87-467C-ACAE-D6A4CCDD8147}" dt="2024-09-18T15:14:28.033" v="22204" actId="1076"/>
          <ac:picMkLst>
            <pc:docMk/>
            <pc:sldMk cId="2869893527" sldId="1714"/>
            <ac:picMk id="21" creationId="{7117062E-8880-4C3D-5CAA-ED714C0FBA02}"/>
          </ac:picMkLst>
        </pc:picChg>
      </pc:sldChg>
      <pc:sldChg chg="add">
        <pc:chgData name="Saskia Barnden" userId="25b15a6f771d4d60" providerId="LiveId" clId="{95F04CF6-0B87-467C-ACAE-D6A4CCDD8147}" dt="2024-09-23T12:56:35.669" v="44029"/>
        <pc:sldMkLst>
          <pc:docMk/>
          <pc:sldMk cId="3400159099" sldId="1714"/>
        </pc:sldMkLst>
      </pc:sldChg>
      <pc:sldChg chg="modSp add del mod ord">
        <pc:chgData name="Saskia Barnden" userId="25b15a6f771d4d60" providerId="LiveId" clId="{95F04CF6-0B87-467C-ACAE-D6A4CCDD8147}" dt="2024-09-19T15:48:48.704" v="27836" actId="47"/>
        <pc:sldMkLst>
          <pc:docMk/>
          <pc:sldMk cId="1647062955" sldId="1715"/>
        </pc:sldMkLst>
        <pc:spChg chg="mod">
          <ac:chgData name="Saskia Barnden" userId="25b15a6f771d4d60" providerId="LiveId" clId="{95F04CF6-0B87-467C-ACAE-D6A4CCDD8147}" dt="2024-09-19T15:43:24.062" v="27783" actId="207"/>
          <ac:spMkLst>
            <pc:docMk/>
            <pc:sldMk cId="1647062955" sldId="1715"/>
            <ac:spMk id="18434" creationId="{00000000-0000-0000-0000-000000000000}"/>
          </ac:spMkLst>
        </pc:spChg>
        <pc:spChg chg="mod">
          <ac:chgData name="Saskia Barnden" userId="25b15a6f771d4d60" providerId="LiveId" clId="{95F04CF6-0B87-467C-ACAE-D6A4CCDD8147}" dt="2024-09-19T15:44:01.743" v="27785" actId="21"/>
          <ac:spMkLst>
            <pc:docMk/>
            <pc:sldMk cId="1647062955" sldId="1715"/>
            <ac:spMk id="19459" creationId="{00000000-0000-0000-0000-000000000000}"/>
          </ac:spMkLst>
        </pc:spChg>
      </pc:sldChg>
      <pc:sldChg chg="modSp add del mod">
        <pc:chgData name="Saskia Barnden" userId="25b15a6f771d4d60" providerId="LiveId" clId="{95F04CF6-0B87-467C-ACAE-D6A4CCDD8147}" dt="2024-09-19T10:50:51.699" v="25214" actId="2696"/>
        <pc:sldMkLst>
          <pc:docMk/>
          <pc:sldMk cId="3129791862" sldId="1716"/>
        </pc:sldMkLst>
        <pc:spChg chg="mod">
          <ac:chgData name="Saskia Barnden" userId="25b15a6f771d4d60" providerId="LiveId" clId="{95F04CF6-0B87-467C-ACAE-D6A4CCDD8147}" dt="2024-09-19T10:50:21.922" v="25187" actId="20577"/>
          <ac:spMkLst>
            <pc:docMk/>
            <pc:sldMk cId="3129791862" sldId="1716"/>
            <ac:spMk id="18434" creationId="{00000000-0000-0000-0000-000000000000}"/>
          </ac:spMkLst>
        </pc:spChg>
        <pc:spChg chg="mod">
          <ac:chgData name="Saskia Barnden" userId="25b15a6f771d4d60" providerId="LiveId" clId="{95F04CF6-0B87-467C-ACAE-D6A4CCDD8147}" dt="2024-09-18T17:05:42.121" v="24235" actId="20577"/>
          <ac:spMkLst>
            <pc:docMk/>
            <pc:sldMk cId="3129791862" sldId="1716"/>
            <ac:spMk id="19459" creationId="{00000000-0000-0000-0000-000000000000}"/>
          </ac:spMkLst>
        </pc:spChg>
      </pc:sldChg>
      <pc:sldChg chg="add del">
        <pc:chgData name="Saskia Barnden" userId="25b15a6f771d4d60" providerId="LiveId" clId="{95F04CF6-0B87-467C-ACAE-D6A4CCDD8147}" dt="2024-09-24T11:40:43.522" v="46756" actId="2696"/>
        <pc:sldMkLst>
          <pc:docMk/>
          <pc:sldMk cId="3776664574" sldId="1716"/>
        </pc:sldMkLst>
      </pc:sldChg>
      <pc:sldChg chg="add">
        <pc:chgData name="Saskia Barnden" userId="25b15a6f771d4d60" providerId="LiveId" clId="{95F04CF6-0B87-467C-ACAE-D6A4CCDD8147}" dt="2024-09-24T11:40:51.497" v="46757"/>
        <pc:sldMkLst>
          <pc:docMk/>
          <pc:sldMk cId="3918140525" sldId="1716"/>
        </pc:sldMkLst>
      </pc:sldChg>
      <pc:sldChg chg="addSp delSp modSp add del mod">
        <pc:chgData name="Saskia Barnden" userId="25b15a6f771d4d60" providerId="LiveId" clId="{95F04CF6-0B87-467C-ACAE-D6A4CCDD8147}" dt="2024-09-19T09:43:23.068" v="24467" actId="2696"/>
        <pc:sldMkLst>
          <pc:docMk/>
          <pc:sldMk cId="1274048555" sldId="1717"/>
        </pc:sldMkLst>
        <pc:spChg chg="add mod">
          <ac:chgData name="Saskia Barnden" userId="25b15a6f771d4d60" providerId="LiveId" clId="{95F04CF6-0B87-467C-ACAE-D6A4CCDD8147}" dt="2024-09-18T16:38:19.117" v="23976"/>
          <ac:spMkLst>
            <pc:docMk/>
            <pc:sldMk cId="1274048555" sldId="1717"/>
            <ac:spMk id="3" creationId="{48E3B240-133D-0DB5-D88A-B8D50B7D9C4E}"/>
          </ac:spMkLst>
        </pc:spChg>
        <pc:spChg chg="mod">
          <ac:chgData name="Saskia Barnden" userId="25b15a6f771d4d60" providerId="LiveId" clId="{95F04CF6-0B87-467C-ACAE-D6A4CCDD8147}" dt="2024-09-18T15:54:04.519" v="23496" actId="207"/>
          <ac:spMkLst>
            <pc:docMk/>
            <pc:sldMk cId="1274048555" sldId="1717"/>
            <ac:spMk id="5" creationId="{4366265A-60FB-7E63-3FA0-B56E9E2FACC4}"/>
          </ac:spMkLst>
        </pc:spChg>
        <pc:spChg chg="mod">
          <ac:chgData name="Saskia Barnden" userId="25b15a6f771d4d60" providerId="LiveId" clId="{95F04CF6-0B87-467C-ACAE-D6A4CCDD8147}" dt="2024-09-18T15:55:53.577" v="23578" actId="14100"/>
          <ac:spMkLst>
            <pc:docMk/>
            <pc:sldMk cId="1274048555" sldId="1717"/>
            <ac:spMk id="6" creationId="{4A5606C2-A4CD-FBF8-AEE7-36CADDE83D60}"/>
          </ac:spMkLst>
        </pc:spChg>
        <pc:spChg chg="mod">
          <ac:chgData name="Saskia Barnden" userId="25b15a6f771d4d60" providerId="LiveId" clId="{95F04CF6-0B87-467C-ACAE-D6A4CCDD8147}" dt="2024-09-18T15:55:38.984" v="23577" actId="20577"/>
          <ac:spMkLst>
            <pc:docMk/>
            <pc:sldMk cId="1274048555" sldId="1717"/>
            <ac:spMk id="7" creationId="{1DF0A545-D4E1-9C48-BB30-1766CDCC4D8F}"/>
          </ac:spMkLst>
        </pc:spChg>
        <pc:spChg chg="del mod">
          <ac:chgData name="Saskia Barnden" userId="25b15a6f771d4d60" providerId="LiveId" clId="{95F04CF6-0B87-467C-ACAE-D6A4CCDD8147}" dt="2024-09-18T16:38:26.710" v="23977" actId="478"/>
          <ac:spMkLst>
            <pc:docMk/>
            <pc:sldMk cId="1274048555" sldId="1717"/>
            <ac:spMk id="9" creationId="{364552A6-5743-CD3F-9D4F-EDA75929399F}"/>
          </ac:spMkLst>
        </pc:spChg>
        <pc:spChg chg="mod">
          <ac:chgData name="Saskia Barnden" userId="25b15a6f771d4d60" providerId="LiveId" clId="{95F04CF6-0B87-467C-ACAE-D6A4CCDD8147}" dt="2024-09-18T16:38:14.512" v="23974" actId="1076"/>
          <ac:spMkLst>
            <pc:docMk/>
            <pc:sldMk cId="1274048555" sldId="1717"/>
            <ac:spMk id="10" creationId="{75926E84-3B6C-23AC-B1B3-3B3CFE5CCCD3}"/>
          </ac:spMkLst>
        </pc:spChg>
        <pc:spChg chg="mod">
          <ac:chgData name="Saskia Barnden" userId="25b15a6f771d4d60" providerId="LiveId" clId="{95F04CF6-0B87-467C-ACAE-D6A4CCDD8147}" dt="2024-09-18T16:33:15.619" v="23964" actId="1076"/>
          <ac:spMkLst>
            <pc:docMk/>
            <pc:sldMk cId="1274048555" sldId="1717"/>
            <ac:spMk id="18" creationId="{DF198371-35E0-2CE3-F91D-F6355C32CF05}"/>
          </ac:spMkLst>
        </pc:spChg>
        <pc:spChg chg="mod">
          <ac:chgData name="Saskia Barnden" userId="25b15a6f771d4d60" providerId="LiveId" clId="{95F04CF6-0B87-467C-ACAE-D6A4CCDD8147}" dt="2024-09-18T15:54:55.811" v="23510" actId="14100"/>
          <ac:spMkLst>
            <pc:docMk/>
            <pc:sldMk cId="1274048555" sldId="1717"/>
            <ac:spMk id="25" creationId="{64C1D04A-98CC-A813-E497-24E82CD042BD}"/>
          </ac:spMkLst>
        </pc:spChg>
        <pc:picChg chg="del">
          <ac:chgData name="Saskia Barnden" userId="25b15a6f771d4d60" providerId="LiveId" clId="{95F04CF6-0B87-467C-ACAE-D6A4CCDD8147}" dt="2024-09-18T15:54:47.271" v="23509" actId="478"/>
          <ac:picMkLst>
            <pc:docMk/>
            <pc:sldMk cId="1274048555" sldId="1717"/>
            <ac:picMk id="21" creationId="{7117062E-8880-4C3D-5CAA-ED714C0FBA02}"/>
          </ac:picMkLst>
        </pc:picChg>
      </pc:sldChg>
      <pc:sldChg chg="add">
        <pc:chgData name="Saskia Barnden" userId="25b15a6f771d4d60" providerId="LiveId" clId="{95F04CF6-0B87-467C-ACAE-D6A4CCDD8147}" dt="2024-09-24T11:39:30.390" v="46755"/>
        <pc:sldMkLst>
          <pc:docMk/>
          <pc:sldMk cId="2155502627" sldId="1717"/>
        </pc:sldMkLst>
      </pc:sldChg>
      <pc:sldChg chg="add del">
        <pc:chgData name="Saskia Barnden" userId="25b15a6f771d4d60" providerId="LiveId" clId="{95F04CF6-0B87-467C-ACAE-D6A4CCDD8147}" dt="2024-09-24T11:39:26.732" v="46754" actId="2696"/>
        <pc:sldMkLst>
          <pc:docMk/>
          <pc:sldMk cId="3827845192" sldId="1717"/>
        </pc:sldMkLst>
      </pc:sldChg>
      <pc:sldChg chg="addSp delSp modSp add del mod">
        <pc:chgData name="Saskia Barnden" userId="25b15a6f771d4d60" providerId="LiveId" clId="{95F04CF6-0B87-467C-ACAE-D6A4CCDD8147}" dt="2024-09-19T09:43:23.068" v="24467" actId="2696"/>
        <pc:sldMkLst>
          <pc:docMk/>
          <pc:sldMk cId="267843499" sldId="1718"/>
        </pc:sldMkLst>
        <pc:spChg chg="add mod">
          <ac:chgData name="Saskia Barnden" userId="25b15a6f771d4d60" providerId="LiveId" clId="{95F04CF6-0B87-467C-ACAE-D6A4CCDD8147}" dt="2024-09-18T15:56:33.503" v="23581" actId="571"/>
          <ac:spMkLst>
            <pc:docMk/>
            <pc:sldMk cId="267843499" sldId="1718"/>
            <ac:spMk id="3" creationId="{7EFF36BC-0046-063E-DEE7-0CCF47B53232}"/>
          </ac:spMkLst>
        </pc:spChg>
        <pc:spChg chg="add del mod">
          <ac:chgData name="Saskia Barnden" userId="25b15a6f771d4d60" providerId="LiveId" clId="{95F04CF6-0B87-467C-ACAE-D6A4CCDD8147}" dt="2024-09-18T16:39:01.573" v="23982" actId="478"/>
          <ac:spMkLst>
            <pc:docMk/>
            <pc:sldMk cId="267843499" sldId="1718"/>
            <ac:spMk id="4" creationId="{079E0CEC-679C-20B4-99A1-CDA5A7DEC5EA}"/>
          </ac:spMkLst>
        </pc:spChg>
        <pc:spChg chg="del mod">
          <ac:chgData name="Saskia Barnden" userId="25b15a6f771d4d60" providerId="LiveId" clId="{95F04CF6-0B87-467C-ACAE-D6A4CCDD8147}" dt="2024-09-18T16:39:51.696" v="23991" actId="478"/>
          <ac:spMkLst>
            <pc:docMk/>
            <pc:sldMk cId="267843499" sldId="1718"/>
            <ac:spMk id="9" creationId="{364552A6-5743-CD3F-9D4F-EDA75929399F}"/>
          </ac:spMkLst>
        </pc:spChg>
        <pc:spChg chg="mod">
          <ac:chgData name="Saskia Barnden" userId="25b15a6f771d4d60" providerId="LiveId" clId="{95F04CF6-0B87-467C-ACAE-D6A4CCDD8147}" dt="2024-09-18T16:39:39.499" v="23989" actId="1076"/>
          <ac:spMkLst>
            <pc:docMk/>
            <pc:sldMk cId="267843499" sldId="1718"/>
            <ac:spMk id="10" creationId="{75926E84-3B6C-23AC-B1B3-3B3CFE5CCCD3}"/>
          </ac:spMkLst>
        </pc:spChg>
        <pc:spChg chg="add mod">
          <ac:chgData name="Saskia Barnden" userId="25b15a6f771d4d60" providerId="LiveId" clId="{95F04CF6-0B87-467C-ACAE-D6A4CCDD8147}" dt="2024-09-18T15:56:54.916" v="23585" actId="571"/>
          <ac:spMkLst>
            <pc:docMk/>
            <pc:sldMk cId="267843499" sldId="1718"/>
            <ac:spMk id="12" creationId="{27A60813-5A6A-DC79-8254-FF1ABDB8D5F1}"/>
          </ac:spMkLst>
        </pc:spChg>
        <pc:spChg chg="add mod">
          <ac:chgData name="Saskia Barnden" userId="25b15a6f771d4d60" providerId="LiveId" clId="{95F04CF6-0B87-467C-ACAE-D6A4CCDD8147}" dt="2024-09-18T15:56:54.916" v="23585" actId="571"/>
          <ac:spMkLst>
            <pc:docMk/>
            <pc:sldMk cId="267843499" sldId="1718"/>
            <ac:spMk id="13" creationId="{B0A539C0-8E0E-CD17-A36E-64F39E79760A}"/>
          </ac:spMkLst>
        </pc:spChg>
        <pc:spChg chg="mod">
          <ac:chgData name="Saskia Barnden" userId="25b15a6f771d4d60" providerId="LiveId" clId="{95F04CF6-0B87-467C-ACAE-D6A4CCDD8147}" dt="2024-09-18T16:03:44.082" v="23596" actId="1076"/>
          <ac:spMkLst>
            <pc:docMk/>
            <pc:sldMk cId="267843499" sldId="1718"/>
            <ac:spMk id="18" creationId="{DF198371-35E0-2CE3-F91D-F6355C32CF05}"/>
          </ac:spMkLst>
        </pc:spChg>
        <pc:spChg chg="mod">
          <ac:chgData name="Saskia Barnden" userId="25b15a6f771d4d60" providerId="LiveId" clId="{95F04CF6-0B87-467C-ACAE-D6A4CCDD8147}" dt="2024-09-18T15:57:42.472" v="23593" actId="1076"/>
          <ac:spMkLst>
            <pc:docMk/>
            <pc:sldMk cId="267843499" sldId="1718"/>
            <ac:spMk id="19" creationId="{D03BA3F9-F8C4-71E1-94CE-A1C5CFB2C8D3}"/>
          </ac:spMkLst>
        </pc:spChg>
        <pc:spChg chg="add del mod">
          <ac:chgData name="Saskia Barnden" userId="25b15a6f771d4d60" providerId="LiveId" clId="{95F04CF6-0B87-467C-ACAE-D6A4CCDD8147}" dt="2024-09-18T16:39:47.963" v="23990" actId="478"/>
          <ac:spMkLst>
            <pc:docMk/>
            <pc:sldMk cId="267843499" sldId="1718"/>
            <ac:spMk id="20" creationId="{68D81BBD-71C0-3E4E-F7AC-7D4FFCAC4151}"/>
          </ac:spMkLst>
        </pc:spChg>
        <pc:spChg chg="add del mod">
          <ac:chgData name="Saskia Barnden" userId="25b15a6f771d4d60" providerId="LiveId" clId="{95F04CF6-0B87-467C-ACAE-D6A4CCDD8147}" dt="2024-09-18T16:38:57.580" v="23981" actId="478"/>
          <ac:spMkLst>
            <pc:docMk/>
            <pc:sldMk cId="267843499" sldId="1718"/>
            <ac:spMk id="21" creationId="{A30C26E4-9B34-16EB-E04E-1A5C16CAFC14}"/>
          </ac:spMkLst>
        </pc:spChg>
        <pc:spChg chg="add mod">
          <ac:chgData name="Saskia Barnden" userId="25b15a6f771d4d60" providerId="LiveId" clId="{95F04CF6-0B87-467C-ACAE-D6A4CCDD8147}" dt="2024-09-18T16:38:43.898" v="23979"/>
          <ac:spMkLst>
            <pc:docMk/>
            <pc:sldMk cId="267843499" sldId="1718"/>
            <ac:spMk id="23" creationId="{4BEB641E-F56E-9D8B-4228-C24C6714138A}"/>
          </ac:spMkLst>
        </pc:spChg>
        <pc:spChg chg="add mod">
          <ac:chgData name="Saskia Barnden" userId="25b15a6f771d4d60" providerId="LiveId" clId="{95F04CF6-0B87-467C-ACAE-D6A4CCDD8147}" dt="2024-09-18T16:39:13.928" v="23984" actId="14100"/>
          <ac:spMkLst>
            <pc:docMk/>
            <pc:sldMk cId="267843499" sldId="1718"/>
            <ac:spMk id="24" creationId="{971B8AE4-3F24-A966-16B6-EB0353B1CD6B}"/>
          </ac:spMkLst>
        </pc:spChg>
        <pc:spChg chg="add mod">
          <ac:chgData name="Saskia Barnden" userId="25b15a6f771d4d60" providerId="LiveId" clId="{95F04CF6-0B87-467C-ACAE-D6A4CCDD8147}" dt="2024-09-18T16:39:25.395" v="23986" actId="14100"/>
          <ac:spMkLst>
            <pc:docMk/>
            <pc:sldMk cId="267843499" sldId="1718"/>
            <ac:spMk id="26" creationId="{599E0F2A-B183-EF2D-6E2C-D16E45135353}"/>
          </ac:spMkLst>
        </pc:spChg>
        <pc:spChg chg="add mod">
          <ac:chgData name="Saskia Barnden" userId="25b15a6f771d4d60" providerId="LiveId" clId="{95F04CF6-0B87-467C-ACAE-D6A4CCDD8147}" dt="2024-09-18T16:39:38.576" v="23988" actId="14100"/>
          <ac:spMkLst>
            <pc:docMk/>
            <pc:sldMk cId="267843499" sldId="1718"/>
            <ac:spMk id="27" creationId="{43B8385B-EB04-7C1D-92F7-134AC3EEF4F3}"/>
          </ac:spMkLst>
        </pc:spChg>
      </pc:sldChg>
      <pc:sldChg chg="add del">
        <pc:chgData name="Saskia Barnden" userId="25b15a6f771d4d60" providerId="LiveId" clId="{95F04CF6-0B87-467C-ACAE-D6A4CCDD8147}" dt="2024-09-24T11:39:26.732" v="46754" actId="2696"/>
        <pc:sldMkLst>
          <pc:docMk/>
          <pc:sldMk cId="1715775086" sldId="1718"/>
        </pc:sldMkLst>
      </pc:sldChg>
      <pc:sldChg chg="add">
        <pc:chgData name="Saskia Barnden" userId="25b15a6f771d4d60" providerId="LiveId" clId="{95F04CF6-0B87-467C-ACAE-D6A4CCDD8147}" dt="2024-09-24T11:39:30.390" v="46755"/>
        <pc:sldMkLst>
          <pc:docMk/>
          <pc:sldMk cId="3280187820" sldId="1718"/>
        </pc:sldMkLst>
      </pc:sldChg>
      <pc:sldChg chg="add">
        <pc:chgData name="Saskia Barnden" userId="25b15a6f771d4d60" providerId="LiveId" clId="{95F04CF6-0B87-467C-ACAE-D6A4CCDD8147}" dt="2024-09-20T14:11:25.164" v="39374"/>
        <pc:sldMkLst>
          <pc:docMk/>
          <pc:sldMk cId="1834029917" sldId="1719"/>
        </pc:sldMkLst>
      </pc:sldChg>
      <pc:sldChg chg="modSp add del mod ord modNotesTx">
        <pc:chgData name="Saskia Barnden" userId="25b15a6f771d4d60" providerId="LiveId" clId="{95F04CF6-0B87-467C-ACAE-D6A4CCDD8147}" dt="2024-09-20T14:11:10.528" v="39373" actId="2696"/>
        <pc:sldMkLst>
          <pc:docMk/>
          <pc:sldMk cId="2951832231" sldId="1719"/>
        </pc:sldMkLst>
        <pc:spChg chg="mod">
          <ac:chgData name="Saskia Barnden" userId="25b15a6f771d4d60" providerId="LiveId" clId="{95F04CF6-0B87-467C-ACAE-D6A4CCDD8147}" dt="2024-09-20T13:55:27.537" v="39044" actId="114"/>
          <ac:spMkLst>
            <pc:docMk/>
            <pc:sldMk cId="2951832231" sldId="1719"/>
            <ac:spMk id="18434" creationId="{00000000-0000-0000-0000-000000000000}"/>
          </ac:spMkLst>
        </pc:spChg>
        <pc:spChg chg="mod">
          <ac:chgData name="Saskia Barnden" userId="25b15a6f771d4d60" providerId="LiveId" clId="{95F04CF6-0B87-467C-ACAE-D6A4CCDD8147}" dt="2024-09-19T15:48:02.588" v="27835" actId="207"/>
          <ac:spMkLst>
            <pc:docMk/>
            <pc:sldMk cId="2951832231" sldId="1719"/>
            <ac:spMk id="19459" creationId="{00000000-0000-0000-0000-000000000000}"/>
          </ac:spMkLst>
        </pc:spChg>
      </pc:sldChg>
      <pc:sldChg chg="add">
        <pc:chgData name="Saskia Barnden" userId="25b15a6f771d4d60" providerId="LiveId" clId="{95F04CF6-0B87-467C-ACAE-D6A4CCDD8147}" dt="2024-09-24T11:41:37.797" v="46759"/>
        <pc:sldMkLst>
          <pc:docMk/>
          <pc:sldMk cId="541932651" sldId="1720"/>
        </pc:sldMkLst>
      </pc:sldChg>
      <pc:sldChg chg="modSp add del mod">
        <pc:chgData name="Saskia Barnden" userId="25b15a6f771d4d60" providerId="LiveId" clId="{95F04CF6-0B87-467C-ACAE-D6A4CCDD8147}" dt="2024-09-19T14:32:36.493" v="26322" actId="2696"/>
        <pc:sldMkLst>
          <pc:docMk/>
          <pc:sldMk cId="1227895582" sldId="1720"/>
        </pc:sldMkLst>
        <pc:spChg chg="mod">
          <ac:chgData name="Saskia Barnden" userId="25b15a6f771d4d60" providerId="LiveId" clId="{95F04CF6-0B87-467C-ACAE-D6A4CCDD8147}" dt="2024-09-19T14:32:23.736" v="26321" actId="20577"/>
          <ac:spMkLst>
            <pc:docMk/>
            <pc:sldMk cId="1227895582" sldId="1720"/>
            <ac:spMk id="18434" creationId="{00000000-0000-0000-0000-000000000000}"/>
          </ac:spMkLst>
        </pc:spChg>
        <pc:spChg chg="mod">
          <ac:chgData name="Saskia Barnden" userId="25b15a6f771d4d60" providerId="LiveId" clId="{95F04CF6-0B87-467C-ACAE-D6A4CCDD8147}" dt="2024-09-19T14:31:32.162" v="26286" actId="20577"/>
          <ac:spMkLst>
            <pc:docMk/>
            <pc:sldMk cId="1227895582" sldId="1720"/>
            <ac:spMk id="19459" creationId="{00000000-0000-0000-0000-000000000000}"/>
          </ac:spMkLst>
        </pc:spChg>
      </pc:sldChg>
      <pc:sldChg chg="add del">
        <pc:chgData name="Saskia Barnden" userId="25b15a6f771d4d60" providerId="LiveId" clId="{95F04CF6-0B87-467C-ACAE-D6A4CCDD8147}" dt="2024-09-24T11:41:27.739" v="46758" actId="2696"/>
        <pc:sldMkLst>
          <pc:docMk/>
          <pc:sldMk cId="2219407920" sldId="1720"/>
        </pc:sldMkLst>
      </pc:sldChg>
      <pc:sldChg chg="modSp add del mod">
        <pc:chgData name="Saskia Barnden" userId="25b15a6f771d4d60" providerId="LiveId" clId="{95F04CF6-0B87-467C-ACAE-D6A4CCDD8147}" dt="2024-09-23T14:16:17.718" v="44727" actId="2696"/>
        <pc:sldMkLst>
          <pc:docMk/>
          <pc:sldMk cId="430052819" sldId="1721"/>
        </pc:sldMkLst>
        <pc:spChg chg="mod">
          <ac:chgData name="Saskia Barnden" userId="25b15a6f771d4d60" providerId="LiveId" clId="{95F04CF6-0B87-467C-ACAE-D6A4CCDD8147}" dt="2024-09-19T15:00:30.710" v="26914" actId="20577"/>
          <ac:spMkLst>
            <pc:docMk/>
            <pc:sldMk cId="430052819" sldId="1721"/>
            <ac:spMk id="18434" creationId="{00000000-0000-0000-0000-000000000000}"/>
          </ac:spMkLst>
        </pc:spChg>
        <pc:spChg chg="mod">
          <ac:chgData name="Saskia Barnden" userId="25b15a6f771d4d60" providerId="LiveId" clId="{95F04CF6-0B87-467C-ACAE-D6A4CCDD8147}" dt="2024-09-20T14:15:38.406" v="39384" actId="113"/>
          <ac:spMkLst>
            <pc:docMk/>
            <pc:sldMk cId="430052819" sldId="1721"/>
            <ac:spMk id="19459" creationId="{00000000-0000-0000-0000-000000000000}"/>
          </ac:spMkLst>
        </pc:spChg>
      </pc:sldChg>
      <pc:sldChg chg="add">
        <pc:chgData name="Saskia Barnden" userId="25b15a6f771d4d60" providerId="LiveId" clId="{95F04CF6-0B87-467C-ACAE-D6A4CCDD8147}" dt="2024-09-23T14:16:30.695" v="44728"/>
        <pc:sldMkLst>
          <pc:docMk/>
          <pc:sldMk cId="2506925297" sldId="1721"/>
        </pc:sldMkLst>
      </pc:sldChg>
      <pc:sldChg chg="add del">
        <pc:chgData name="Saskia Barnden" userId="25b15a6f771d4d60" providerId="LiveId" clId="{95F04CF6-0B87-467C-ACAE-D6A4CCDD8147}" dt="2024-09-24T11:44:49.257" v="46765" actId="47"/>
        <pc:sldMkLst>
          <pc:docMk/>
          <pc:sldMk cId="960225621" sldId="1722"/>
        </pc:sldMkLst>
      </pc:sldChg>
      <pc:sldChg chg="modSp add del mod">
        <pc:chgData name="Saskia Barnden" userId="25b15a6f771d4d60" providerId="LiveId" clId="{95F04CF6-0B87-467C-ACAE-D6A4CCDD8147}" dt="2024-09-19T14:49:56.135" v="26573" actId="2696"/>
        <pc:sldMkLst>
          <pc:docMk/>
          <pc:sldMk cId="1685740335" sldId="1722"/>
        </pc:sldMkLst>
        <pc:spChg chg="mod">
          <ac:chgData name="Saskia Barnden" userId="25b15a6f771d4d60" providerId="LiveId" clId="{95F04CF6-0B87-467C-ACAE-D6A4CCDD8147}" dt="2024-09-19T14:47:23.081" v="26564" actId="1076"/>
          <ac:spMkLst>
            <pc:docMk/>
            <pc:sldMk cId="1685740335" sldId="1722"/>
            <ac:spMk id="20482" creationId="{00000000-0000-0000-0000-000000000000}"/>
          </ac:spMkLst>
        </pc:spChg>
      </pc:sldChg>
      <pc:sldChg chg="add del">
        <pc:chgData name="Saskia Barnden" userId="25b15a6f771d4d60" providerId="LiveId" clId="{95F04CF6-0B87-467C-ACAE-D6A4CCDD8147}" dt="2024-09-19T14:37:21.444" v="26352" actId="2696"/>
        <pc:sldMkLst>
          <pc:docMk/>
          <pc:sldMk cId="3044935557" sldId="1722"/>
        </pc:sldMkLst>
      </pc:sldChg>
      <pc:sldChg chg="add">
        <pc:chgData name="Saskia Barnden" userId="25b15a6f771d4d60" providerId="LiveId" clId="{95F04CF6-0B87-467C-ACAE-D6A4CCDD8147}" dt="2024-09-19T15:24:46.082" v="27497"/>
        <pc:sldMkLst>
          <pc:docMk/>
          <pc:sldMk cId="2734114405" sldId="1723"/>
        </pc:sldMkLst>
      </pc:sldChg>
      <pc:sldChg chg="modSp add del mod">
        <pc:chgData name="Saskia Barnden" userId="25b15a6f771d4d60" providerId="LiveId" clId="{95F04CF6-0B87-467C-ACAE-D6A4CCDD8147}" dt="2024-09-20T14:11:10.528" v="39373" actId="2696"/>
        <pc:sldMkLst>
          <pc:docMk/>
          <pc:sldMk cId="1904832738" sldId="1724"/>
        </pc:sldMkLst>
        <pc:spChg chg="mod">
          <ac:chgData name="Saskia Barnden" userId="25b15a6f771d4d60" providerId="LiveId" clId="{95F04CF6-0B87-467C-ACAE-D6A4CCDD8147}" dt="2024-09-20T14:10:27.956" v="39372" actId="20577"/>
          <ac:spMkLst>
            <pc:docMk/>
            <pc:sldMk cId="1904832738" sldId="1724"/>
            <ac:spMk id="18434" creationId="{00000000-0000-0000-0000-000000000000}"/>
          </ac:spMkLst>
        </pc:spChg>
        <pc:spChg chg="mod">
          <ac:chgData name="Saskia Barnden" userId="25b15a6f771d4d60" providerId="LiveId" clId="{95F04CF6-0B87-467C-ACAE-D6A4CCDD8147}" dt="2024-09-19T15:42:06.021" v="27756" actId="207"/>
          <ac:spMkLst>
            <pc:docMk/>
            <pc:sldMk cId="1904832738" sldId="1724"/>
            <ac:spMk id="19459" creationId="{00000000-0000-0000-0000-000000000000}"/>
          </ac:spMkLst>
        </pc:spChg>
      </pc:sldChg>
      <pc:sldChg chg="add">
        <pc:chgData name="Saskia Barnden" userId="25b15a6f771d4d60" providerId="LiveId" clId="{95F04CF6-0B87-467C-ACAE-D6A4CCDD8147}" dt="2024-09-20T14:11:25.164" v="39374"/>
        <pc:sldMkLst>
          <pc:docMk/>
          <pc:sldMk cId="3625999028" sldId="1724"/>
        </pc:sldMkLst>
      </pc:sldChg>
      <pc:sldChg chg="add del">
        <pc:chgData name="Saskia Barnden" userId="25b15a6f771d4d60" providerId="LiveId" clId="{95F04CF6-0B87-467C-ACAE-D6A4CCDD8147}" dt="2024-09-24T11:42:44.168" v="46762" actId="2696"/>
        <pc:sldMkLst>
          <pc:docMk/>
          <pc:sldMk cId="276504330" sldId="1725"/>
        </pc:sldMkLst>
      </pc:sldChg>
      <pc:sldChg chg="modSp add del mod">
        <pc:chgData name="Saskia Barnden" userId="25b15a6f771d4d60" providerId="LiveId" clId="{95F04CF6-0B87-467C-ACAE-D6A4CCDD8147}" dt="2024-09-20T14:13:23.800" v="39379" actId="2696"/>
        <pc:sldMkLst>
          <pc:docMk/>
          <pc:sldMk cId="407247794" sldId="1725"/>
        </pc:sldMkLst>
        <pc:spChg chg="mod">
          <ac:chgData name="Saskia Barnden" userId="25b15a6f771d4d60" providerId="LiveId" clId="{95F04CF6-0B87-467C-ACAE-D6A4CCDD8147}" dt="2024-09-19T16:27:58.797" v="28359" actId="20577"/>
          <ac:spMkLst>
            <pc:docMk/>
            <pc:sldMk cId="407247794" sldId="1725"/>
            <ac:spMk id="18434" creationId="{00000000-0000-0000-0000-000000000000}"/>
          </ac:spMkLst>
        </pc:spChg>
        <pc:spChg chg="mod">
          <ac:chgData name="Saskia Barnden" userId="25b15a6f771d4d60" providerId="LiveId" clId="{95F04CF6-0B87-467C-ACAE-D6A4CCDD8147}" dt="2024-09-19T16:49:39.529" v="29728" actId="20577"/>
          <ac:spMkLst>
            <pc:docMk/>
            <pc:sldMk cId="407247794" sldId="1725"/>
            <ac:spMk id="19459" creationId="{00000000-0000-0000-0000-000000000000}"/>
          </ac:spMkLst>
        </pc:spChg>
      </pc:sldChg>
      <pc:sldChg chg="add">
        <pc:chgData name="Saskia Barnden" userId="25b15a6f771d4d60" providerId="LiveId" clId="{95F04CF6-0B87-467C-ACAE-D6A4CCDD8147}" dt="2024-09-24T11:42:53.802" v="46763"/>
        <pc:sldMkLst>
          <pc:docMk/>
          <pc:sldMk cId="3878063175" sldId="1725"/>
        </pc:sldMkLst>
      </pc:sldChg>
      <pc:sldChg chg="add del">
        <pc:chgData name="Saskia Barnden" userId="25b15a6f771d4d60" providerId="LiveId" clId="{95F04CF6-0B87-467C-ACAE-D6A4CCDD8147}" dt="2024-09-24T11:44:08.384" v="46764" actId="47"/>
        <pc:sldMkLst>
          <pc:docMk/>
          <pc:sldMk cId="2628684299" sldId="1726"/>
        </pc:sldMkLst>
      </pc:sldChg>
      <pc:sldChg chg="add del">
        <pc:chgData name="Saskia Barnden" userId="25b15a6f771d4d60" providerId="LiveId" clId="{95F04CF6-0B87-467C-ACAE-D6A4CCDD8147}" dt="2024-09-20T10:06:10.398" v="32059" actId="2696"/>
        <pc:sldMkLst>
          <pc:docMk/>
          <pc:sldMk cId="4166292083" sldId="1726"/>
        </pc:sldMkLst>
      </pc:sldChg>
      <pc:sldChg chg="delSp modSp add mod">
        <pc:chgData name="Saskia Barnden" userId="25b15a6f771d4d60" providerId="LiveId" clId="{95F04CF6-0B87-467C-ACAE-D6A4CCDD8147}" dt="2024-10-02T11:58:00.095" v="51061" actId="403"/>
        <pc:sldMkLst>
          <pc:docMk/>
          <pc:sldMk cId="3109254779" sldId="1727"/>
        </pc:sldMkLst>
        <pc:spChg chg="mod">
          <ac:chgData name="Saskia Barnden" userId="25b15a6f771d4d60" providerId="LiveId" clId="{95F04CF6-0B87-467C-ACAE-D6A4CCDD8147}" dt="2024-10-02T11:58:00.095" v="51061" actId="403"/>
          <ac:spMkLst>
            <pc:docMk/>
            <pc:sldMk cId="3109254779" sldId="1727"/>
            <ac:spMk id="18434" creationId="{00000000-0000-0000-0000-000000000000}"/>
          </ac:spMkLst>
        </pc:spChg>
        <pc:spChg chg="del mod">
          <ac:chgData name="Saskia Barnden" userId="25b15a6f771d4d60" providerId="LiveId" clId="{95F04CF6-0B87-467C-ACAE-D6A4CCDD8147}" dt="2024-09-23T12:59:04.413" v="44035" actId="478"/>
          <ac:spMkLst>
            <pc:docMk/>
            <pc:sldMk cId="3109254779" sldId="1727"/>
            <ac:spMk id="19459" creationId="{00000000-0000-0000-0000-000000000000}"/>
          </ac:spMkLst>
        </pc:spChg>
      </pc:sldChg>
      <pc:sldChg chg="add del">
        <pc:chgData name="Saskia Barnden" userId="25b15a6f771d4d60" providerId="LiveId" clId="{95F04CF6-0B87-467C-ACAE-D6A4CCDD8147}" dt="2024-09-20T09:18:53.697" v="30824"/>
        <pc:sldMkLst>
          <pc:docMk/>
          <pc:sldMk cId="4225235499" sldId="1727"/>
        </pc:sldMkLst>
      </pc:sldChg>
      <pc:sldChg chg="new del">
        <pc:chgData name="Saskia Barnden" userId="25b15a6f771d4d60" providerId="LiveId" clId="{95F04CF6-0B87-467C-ACAE-D6A4CCDD8147}" dt="2024-09-20T14:13:20.058" v="39378" actId="47"/>
        <pc:sldMkLst>
          <pc:docMk/>
          <pc:sldMk cId="2666691474" sldId="1728"/>
        </pc:sldMkLst>
      </pc:sldChg>
      <pc:sldChg chg="modSp add mod">
        <pc:chgData name="Saskia Barnden" userId="25b15a6f771d4d60" providerId="LiveId" clId="{95F04CF6-0B87-467C-ACAE-D6A4CCDD8147}" dt="2024-10-02T19:44:18.444" v="51830" actId="20577"/>
        <pc:sldMkLst>
          <pc:docMk/>
          <pc:sldMk cId="3698983340" sldId="1729"/>
        </pc:sldMkLst>
        <pc:spChg chg="mod">
          <ac:chgData name="Saskia Barnden" userId="25b15a6f771d4d60" providerId="LiveId" clId="{95F04CF6-0B87-467C-ACAE-D6A4CCDD8147}" dt="2024-10-02T16:25:21.643" v="51393" actId="207"/>
          <ac:spMkLst>
            <pc:docMk/>
            <pc:sldMk cId="3698983340" sldId="1729"/>
            <ac:spMk id="18434" creationId="{00000000-0000-0000-0000-000000000000}"/>
          </ac:spMkLst>
        </pc:spChg>
        <pc:spChg chg="mod">
          <ac:chgData name="Saskia Barnden" userId="25b15a6f771d4d60" providerId="LiveId" clId="{95F04CF6-0B87-467C-ACAE-D6A4CCDD8147}" dt="2024-10-02T19:44:18.444" v="51830" actId="20577"/>
          <ac:spMkLst>
            <pc:docMk/>
            <pc:sldMk cId="3698983340" sldId="1729"/>
            <ac:spMk id="19459" creationId="{00000000-0000-0000-0000-000000000000}"/>
          </ac:spMkLst>
        </pc:spChg>
      </pc:sldChg>
      <pc:sldChg chg="modSp add del mod">
        <pc:chgData name="Saskia Barnden" userId="25b15a6f771d4d60" providerId="LiveId" clId="{95F04CF6-0B87-467C-ACAE-D6A4CCDD8147}" dt="2024-10-02T16:42:26.119" v="51809" actId="2696"/>
        <pc:sldMkLst>
          <pc:docMk/>
          <pc:sldMk cId="2737249155" sldId="1730"/>
        </pc:sldMkLst>
        <pc:spChg chg="mod">
          <ac:chgData name="Saskia Barnden" userId="25b15a6f771d4d60" providerId="LiveId" clId="{95F04CF6-0B87-467C-ACAE-D6A4CCDD8147}" dt="2024-10-02T16:23:59.112" v="51331" actId="20577"/>
          <ac:spMkLst>
            <pc:docMk/>
            <pc:sldMk cId="2737249155" sldId="1730"/>
            <ac:spMk id="18434" creationId="{00000000-0000-0000-0000-000000000000}"/>
          </ac:spMkLst>
        </pc:spChg>
        <pc:spChg chg="mod">
          <ac:chgData name="Saskia Barnden" userId="25b15a6f771d4d60" providerId="LiveId" clId="{95F04CF6-0B87-467C-ACAE-D6A4CCDD8147}" dt="2024-10-01T16:39:34.424" v="50758" actId="207"/>
          <ac:spMkLst>
            <pc:docMk/>
            <pc:sldMk cId="2737249155" sldId="1730"/>
            <ac:spMk id="19459" creationId="{00000000-0000-0000-0000-000000000000}"/>
          </ac:spMkLst>
        </pc:spChg>
      </pc:sldChg>
      <pc:sldChg chg="add">
        <pc:chgData name="Saskia Barnden" userId="25b15a6f771d4d60" providerId="LiveId" clId="{95F04CF6-0B87-467C-ACAE-D6A4CCDD8147}" dt="2024-10-02T16:42:35.528" v="51810"/>
        <pc:sldMkLst>
          <pc:docMk/>
          <pc:sldMk cId="3426958938" sldId="1730"/>
        </pc:sldMkLst>
      </pc:sldChg>
      <pc:sldChg chg="addSp delSp modSp add mod">
        <pc:chgData name="Saskia Barnden" userId="25b15a6f771d4d60" providerId="LiveId" clId="{95F04CF6-0B87-467C-ACAE-D6A4CCDD8147}" dt="2024-10-02T16:30:29.671" v="51476" actId="6549"/>
        <pc:sldMkLst>
          <pc:docMk/>
          <pc:sldMk cId="130601621" sldId="1731"/>
        </pc:sldMkLst>
        <pc:spChg chg="del">
          <ac:chgData name="Saskia Barnden" userId="25b15a6f771d4d60" providerId="LiveId" clId="{95F04CF6-0B87-467C-ACAE-D6A4CCDD8147}" dt="2024-09-20T10:24:56.709" v="33292" actId="478"/>
          <ac:spMkLst>
            <pc:docMk/>
            <pc:sldMk cId="130601621" sldId="1731"/>
            <ac:spMk id="2" creationId="{8B773571-7F94-FEB6-1F2F-4D9C059DA9B4}"/>
          </ac:spMkLst>
        </pc:spChg>
        <pc:spChg chg="del">
          <ac:chgData name="Saskia Barnden" userId="25b15a6f771d4d60" providerId="LiveId" clId="{95F04CF6-0B87-467C-ACAE-D6A4CCDD8147}" dt="2024-09-20T10:23:57.487" v="33285" actId="478"/>
          <ac:spMkLst>
            <pc:docMk/>
            <pc:sldMk cId="130601621" sldId="1731"/>
            <ac:spMk id="3" creationId="{909711FF-476F-79F8-4290-3286E555821E}"/>
          </ac:spMkLst>
        </pc:spChg>
        <pc:spChg chg="del mod">
          <ac:chgData name="Saskia Barnden" userId="25b15a6f771d4d60" providerId="LiveId" clId="{95F04CF6-0B87-467C-ACAE-D6A4CCDD8147}" dt="2024-09-20T10:25:08.507" v="33294" actId="478"/>
          <ac:spMkLst>
            <pc:docMk/>
            <pc:sldMk cId="130601621" sldId="1731"/>
            <ac:spMk id="5" creationId="{B8A522A0-4FCE-13D7-BB37-FAAE9B37DB64}"/>
          </ac:spMkLst>
        </pc:spChg>
        <pc:spChg chg="del">
          <ac:chgData name="Saskia Barnden" userId="25b15a6f771d4d60" providerId="LiveId" clId="{95F04CF6-0B87-467C-ACAE-D6A4CCDD8147}" dt="2024-09-20T10:23:29.795" v="33282" actId="478"/>
          <ac:spMkLst>
            <pc:docMk/>
            <pc:sldMk cId="130601621" sldId="1731"/>
            <ac:spMk id="7" creationId="{00000000-0000-0000-0000-000000000000}"/>
          </ac:spMkLst>
        </pc:spChg>
        <pc:spChg chg="del">
          <ac:chgData name="Saskia Barnden" userId="25b15a6f771d4d60" providerId="LiveId" clId="{95F04CF6-0B87-467C-ACAE-D6A4CCDD8147}" dt="2024-09-20T10:23:42.625" v="33283" actId="478"/>
          <ac:spMkLst>
            <pc:docMk/>
            <pc:sldMk cId="130601621" sldId="1731"/>
            <ac:spMk id="8" creationId="{00000000-0000-0000-0000-000000000000}"/>
          </ac:spMkLst>
        </pc:spChg>
        <pc:spChg chg="add mod">
          <ac:chgData name="Saskia Barnden" userId="25b15a6f771d4d60" providerId="LiveId" clId="{95F04CF6-0B87-467C-ACAE-D6A4CCDD8147}" dt="2024-09-20T10:33:18.020" v="33401" actId="14100"/>
          <ac:spMkLst>
            <pc:docMk/>
            <pc:sldMk cId="130601621" sldId="1731"/>
            <ac:spMk id="9" creationId="{2D665557-18A3-579D-0750-376FE3618879}"/>
          </ac:spMkLst>
        </pc:spChg>
        <pc:spChg chg="mod">
          <ac:chgData name="Saskia Barnden" userId="25b15a6f771d4d60" providerId="LiveId" clId="{95F04CF6-0B87-467C-ACAE-D6A4CCDD8147}" dt="2024-09-20T10:30:19.929" v="33382" actId="1076"/>
          <ac:spMkLst>
            <pc:docMk/>
            <pc:sldMk cId="130601621" sldId="1731"/>
            <ac:spMk id="11" creationId="{314F0C77-845E-3F96-3FDB-2CFBBCDF6D3C}"/>
          </ac:spMkLst>
        </pc:spChg>
        <pc:spChg chg="del">
          <ac:chgData name="Saskia Barnden" userId="25b15a6f771d4d60" providerId="LiveId" clId="{95F04CF6-0B87-467C-ACAE-D6A4CCDD8147}" dt="2024-09-20T10:24:56.709" v="33292" actId="478"/>
          <ac:spMkLst>
            <pc:docMk/>
            <pc:sldMk cId="130601621" sldId="1731"/>
            <ac:spMk id="12" creationId="{E79946A0-4BD7-3DB4-AFFA-EC16BA6A2816}"/>
          </ac:spMkLst>
        </pc:spChg>
        <pc:spChg chg="del">
          <ac:chgData name="Saskia Barnden" userId="25b15a6f771d4d60" providerId="LiveId" clId="{95F04CF6-0B87-467C-ACAE-D6A4CCDD8147}" dt="2024-09-20T10:23:42.625" v="33283" actId="478"/>
          <ac:spMkLst>
            <pc:docMk/>
            <pc:sldMk cId="130601621" sldId="1731"/>
            <ac:spMk id="13" creationId="{00000000-0000-0000-0000-000000000000}"/>
          </ac:spMkLst>
        </pc:spChg>
        <pc:spChg chg="del">
          <ac:chgData name="Saskia Barnden" userId="25b15a6f771d4d60" providerId="LiveId" clId="{95F04CF6-0B87-467C-ACAE-D6A4CCDD8147}" dt="2024-09-20T10:24:56.709" v="33292" actId="478"/>
          <ac:spMkLst>
            <pc:docMk/>
            <pc:sldMk cId="130601621" sldId="1731"/>
            <ac:spMk id="14" creationId="{D53C037D-731A-F8D7-C333-A7DAD2360C77}"/>
          </ac:spMkLst>
        </pc:spChg>
        <pc:spChg chg="del">
          <ac:chgData name="Saskia Barnden" userId="25b15a6f771d4d60" providerId="LiveId" clId="{95F04CF6-0B87-467C-ACAE-D6A4CCDD8147}" dt="2024-09-20T10:24:26.412" v="33289" actId="478"/>
          <ac:spMkLst>
            <pc:docMk/>
            <pc:sldMk cId="130601621" sldId="1731"/>
            <ac:spMk id="20" creationId="{00000000-0000-0000-0000-000000000000}"/>
          </ac:spMkLst>
        </pc:spChg>
        <pc:spChg chg="mod">
          <ac:chgData name="Saskia Barnden" userId="25b15a6f771d4d60" providerId="LiveId" clId="{95F04CF6-0B87-467C-ACAE-D6A4CCDD8147}" dt="2024-10-02T16:30:29.671" v="51476" actId="6549"/>
          <ac:spMkLst>
            <pc:docMk/>
            <pc:sldMk cId="130601621" sldId="1731"/>
            <ac:spMk id="28" creationId="{00000000-0000-0000-0000-000000000000}"/>
          </ac:spMkLst>
        </pc:spChg>
        <pc:spChg chg="del">
          <ac:chgData name="Saskia Barnden" userId="25b15a6f771d4d60" providerId="LiveId" clId="{95F04CF6-0B87-467C-ACAE-D6A4CCDD8147}" dt="2024-09-20T10:24:21.257" v="33288" actId="478"/>
          <ac:spMkLst>
            <pc:docMk/>
            <pc:sldMk cId="130601621" sldId="1731"/>
            <ac:spMk id="37" creationId="{00000000-0000-0000-0000-000000000000}"/>
          </ac:spMkLst>
        </pc:spChg>
        <pc:spChg chg="del">
          <ac:chgData name="Saskia Barnden" userId="25b15a6f771d4d60" providerId="LiveId" clId="{95F04CF6-0B87-467C-ACAE-D6A4CCDD8147}" dt="2024-09-20T10:24:26.412" v="33289" actId="478"/>
          <ac:spMkLst>
            <pc:docMk/>
            <pc:sldMk cId="130601621" sldId="1731"/>
            <ac:spMk id="38" creationId="{00000000-0000-0000-0000-000000000000}"/>
          </ac:spMkLst>
        </pc:spChg>
        <pc:spChg chg="del">
          <ac:chgData name="Saskia Barnden" userId="25b15a6f771d4d60" providerId="LiveId" clId="{95F04CF6-0B87-467C-ACAE-D6A4CCDD8147}" dt="2024-09-20T10:24:26.412" v="33289" actId="478"/>
          <ac:spMkLst>
            <pc:docMk/>
            <pc:sldMk cId="130601621" sldId="1731"/>
            <ac:spMk id="41" creationId="{00000000-0000-0000-0000-000000000000}"/>
          </ac:spMkLst>
        </pc:spChg>
        <pc:spChg chg="del">
          <ac:chgData name="Saskia Barnden" userId="25b15a6f771d4d60" providerId="LiveId" clId="{95F04CF6-0B87-467C-ACAE-D6A4CCDD8147}" dt="2024-09-20T10:24:08.739" v="33286" actId="478"/>
          <ac:spMkLst>
            <pc:docMk/>
            <pc:sldMk cId="130601621" sldId="1731"/>
            <ac:spMk id="42" creationId="{00000000-0000-0000-0000-000000000000}"/>
          </ac:spMkLst>
        </pc:spChg>
        <pc:spChg chg="del mod">
          <ac:chgData name="Saskia Barnden" userId="25b15a6f771d4d60" providerId="LiveId" clId="{95F04CF6-0B87-467C-ACAE-D6A4CCDD8147}" dt="2024-09-20T10:24:43.839" v="33291" actId="478"/>
          <ac:spMkLst>
            <pc:docMk/>
            <pc:sldMk cId="130601621" sldId="1731"/>
            <ac:spMk id="44" creationId="{00000000-0000-0000-0000-000000000000}"/>
          </ac:spMkLst>
        </pc:spChg>
        <pc:spChg chg="del">
          <ac:chgData name="Saskia Barnden" userId="25b15a6f771d4d60" providerId="LiveId" clId="{95F04CF6-0B87-467C-ACAE-D6A4CCDD8147}" dt="2024-09-20T10:24:56.709" v="33292" actId="478"/>
          <ac:spMkLst>
            <pc:docMk/>
            <pc:sldMk cId="130601621" sldId="1731"/>
            <ac:spMk id="45" creationId="{00000000-0000-0000-0000-000000000000}"/>
          </ac:spMkLst>
        </pc:spChg>
        <pc:spChg chg="del">
          <ac:chgData name="Saskia Barnden" userId="25b15a6f771d4d60" providerId="LiveId" clId="{95F04CF6-0B87-467C-ACAE-D6A4CCDD8147}" dt="2024-09-20T10:24:13.604" v="33287" actId="478"/>
          <ac:spMkLst>
            <pc:docMk/>
            <pc:sldMk cId="130601621" sldId="1731"/>
            <ac:spMk id="50" creationId="{00000000-0000-0000-0000-000000000000}"/>
          </ac:spMkLst>
        </pc:spChg>
        <pc:spChg chg="mod">
          <ac:chgData name="Saskia Barnden" userId="25b15a6f771d4d60" providerId="LiveId" clId="{95F04CF6-0B87-467C-ACAE-D6A4CCDD8147}" dt="2024-09-20T10:31:25.918" v="33389" actId="14100"/>
          <ac:spMkLst>
            <pc:docMk/>
            <pc:sldMk cId="130601621" sldId="1731"/>
            <ac:spMk id="62" creationId="{00000000-0000-0000-0000-000000000000}"/>
          </ac:spMkLst>
        </pc:spChg>
        <pc:spChg chg="del">
          <ac:chgData name="Saskia Barnden" userId="25b15a6f771d4d60" providerId="LiveId" clId="{95F04CF6-0B87-467C-ACAE-D6A4CCDD8147}" dt="2024-09-20T10:32:48.124" v="33399" actId="478"/>
          <ac:spMkLst>
            <pc:docMk/>
            <pc:sldMk cId="130601621" sldId="1731"/>
            <ac:spMk id="69" creationId="{00000000-0000-0000-0000-000000000000}"/>
          </ac:spMkLst>
        </pc:spChg>
        <pc:spChg chg="mod">
          <ac:chgData name="Saskia Barnden" userId="25b15a6f771d4d60" providerId="LiveId" clId="{95F04CF6-0B87-467C-ACAE-D6A4CCDD8147}" dt="2024-09-20T10:30:50.094" v="33383" actId="14100"/>
          <ac:spMkLst>
            <pc:docMk/>
            <pc:sldMk cId="130601621" sldId="1731"/>
            <ac:spMk id="72" creationId="{00000000-0000-0000-0000-000000000000}"/>
          </ac:spMkLst>
        </pc:spChg>
        <pc:spChg chg="mod">
          <ac:chgData name="Saskia Barnden" userId="25b15a6f771d4d60" providerId="LiveId" clId="{95F04CF6-0B87-467C-ACAE-D6A4CCDD8147}" dt="2024-09-20T10:33:34.184" v="33402" actId="14100"/>
          <ac:spMkLst>
            <pc:docMk/>
            <pc:sldMk cId="130601621" sldId="1731"/>
            <ac:spMk id="73" creationId="{00000000-0000-0000-0000-000000000000}"/>
          </ac:spMkLst>
        </pc:spChg>
        <pc:spChg chg="del mod">
          <ac:chgData name="Saskia Barnden" userId="25b15a6f771d4d60" providerId="LiveId" clId="{95F04CF6-0B87-467C-ACAE-D6A4CCDD8147}" dt="2024-09-20T10:31:29.121" v="33390" actId="478"/>
          <ac:spMkLst>
            <pc:docMk/>
            <pc:sldMk cId="130601621" sldId="1731"/>
            <ac:spMk id="74" creationId="{00000000-0000-0000-0000-000000000000}"/>
          </ac:spMkLst>
        </pc:spChg>
        <pc:spChg chg="mod">
          <ac:chgData name="Saskia Barnden" userId="25b15a6f771d4d60" providerId="LiveId" clId="{95F04CF6-0B87-467C-ACAE-D6A4CCDD8147}" dt="2024-09-20T10:30:57.662" v="33384" actId="14100"/>
          <ac:spMkLst>
            <pc:docMk/>
            <pc:sldMk cId="130601621" sldId="1731"/>
            <ac:spMk id="80" creationId="{00000000-0000-0000-0000-000000000000}"/>
          </ac:spMkLst>
        </pc:spChg>
        <pc:spChg chg="mod">
          <ac:chgData name="Saskia Barnden" userId="25b15a6f771d4d60" providerId="LiveId" clId="{95F04CF6-0B87-467C-ACAE-D6A4CCDD8147}" dt="2024-09-20T10:31:38.327" v="33391" actId="14100"/>
          <ac:spMkLst>
            <pc:docMk/>
            <pc:sldMk cId="130601621" sldId="1731"/>
            <ac:spMk id="81" creationId="{00000000-0000-0000-0000-000000000000}"/>
          </ac:spMkLst>
        </pc:spChg>
        <pc:spChg chg="del">
          <ac:chgData name="Saskia Barnden" userId="25b15a6f771d4d60" providerId="LiveId" clId="{95F04CF6-0B87-467C-ACAE-D6A4CCDD8147}" dt="2024-09-20T10:26:51.837" v="33350" actId="478"/>
          <ac:spMkLst>
            <pc:docMk/>
            <pc:sldMk cId="130601621" sldId="1731"/>
            <ac:spMk id="85" creationId="{00000000-0000-0000-0000-000000000000}"/>
          </ac:spMkLst>
        </pc:spChg>
        <pc:spChg chg="mod">
          <ac:chgData name="Saskia Barnden" userId="25b15a6f771d4d60" providerId="LiveId" clId="{95F04CF6-0B87-467C-ACAE-D6A4CCDD8147}" dt="2024-09-20T10:32:09.025" v="33394" actId="14100"/>
          <ac:spMkLst>
            <pc:docMk/>
            <pc:sldMk cId="130601621" sldId="1731"/>
            <ac:spMk id="86" creationId="{00000000-0000-0000-0000-000000000000}"/>
          </ac:spMkLst>
        </pc:spChg>
        <pc:spChg chg="del">
          <ac:chgData name="Saskia Barnden" userId="25b15a6f771d4d60" providerId="LiveId" clId="{95F04CF6-0B87-467C-ACAE-D6A4CCDD8147}" dt="2024-09-20T10:32:31.114" v="33396" actId="478"/>
          <ac:spMkLst>
            <pc:docMk/>
            <pc:sldMk cId="130601621" sldId="1731"/>
            <ac:spMk id="87" creationId="{00000000-0000-0000-0000-000000000000}"/>
          </ac:spMkLst>
        </pc:spChg>
        <pc:spChg chg="del">
          <ac:chgData name="Saskia Barnden" userId="25b15a6f771d4d60" providerId="LiveId" clId="{95F04CF6-0B87-467C-ACAE-D6A4CCDD8147}" dt="2024-09-20T10:32:31.114" v="33396" actId="478"/>
          <ac:spMkLst>
            <pc:docMk/>
            <pc:sldMk cId="130601621" sldId="1731"/>
            <ac:spMk id="88" creationId="{00000000-0000-0000-0000-000000000000}"/>
          </ac:spMkLst>
        </pc:spChg>
        <pc:spChg chg="del">
          <ac:chgData name="Saskia Barnden" userId="25b15a6f771d4d60" providerId="LiveId" clId="{95F04CF6-0B87-467C-ACAE-D6A4CCDD8147}" dt="2024-09-20T10:32:31.114" v="33396" actId="478"/>
          <ac:spMkLst>
            <pc:docMk/>
            <pc:sldMk cId="130601621" sldId="1731"/>
            <ac:spMk id="89" creationId="{00000000-0000-0000-0000-000000000000}"/>
          </ac:spMkLst>
        </pc:spChg>
        <pc:spChg chg="del">
          <ac:chgData name="Saskia Barnden" userId="25b15a6f771d4d60" providerId="LiveId" clId="{95F04CF6-0B87-467C-ACAE-D6A4CCDD8147}" dt="2024-09-20T10:32:31.114" v="33396" actId="478"/>
          <ac:spMkLst>
            <pc:docMk/>
            <pc:sldMk cId="130601621" sldId="1731"/>
            <ac:spMk id="90" creationId="{00000000-0000-0000-0000-000000000000}"/>
          </ac:spMkLst>
        </pc:spChg>
        <pc:spChg chg="del">
          <ac:chgData name="Saskia Barnden" userId="25b15a6f771d4d60" providerId="LiveId" clId="{95F04CF6-0B87-467C-ACAE-D6A4CCDD8147}" dt="2024-09-20T10:32:25.965" v="33395" actId="478"/>
          <ac:spMkLst>
            <pc:docMk/>
            <pc:sldMk cId="130601621" sldId="1731"/>
            <ac:spMk id="91" creationId="{00000000-0000-0000-0000-000000000000}"/>
          </ac:spMkLst>
        </pc:spChg>
        <pc:spChg chg="mod">
          <ac:chgData name="Saskia Barnden" userId="25b15a6f771d4d60" providerId="LiveId" clId="{95F04CF6-0B87-467C-ACAE-D6A4CCDD8147}" dt="2024-09-20T10:31:49.006" v="33392" actId="14100"/>
          <ac:spMkLst>
            <pc:docMk/>
            <pc:sldMk cId="130601621" sldId="1731"/>
            <ac:spMk id="92" creationId="{00000000-0000-0000-0000-000000000000}"/>
          </ac:spMkLst>
        </pc:spChg>
        <pc:spChg chg="del">
          <ac:chgData name="Saskia Barnden" userId="25b15a6f771d4d60" providerId="LiveId" clId="{95F04CF6-0B87-467C-ACAE-D6A4CCDD8147}" dt="2024-09-20T10:32:42.080" v="33398" actId="478"/>
          <ac:spMkLst>
            <pc:docMk/>
            <pc:sldMk cId="130601621" sldId="1731"/>
            <ac:spMk id="99" creationId="{00000000-0000-0000-0000-000000000000}"/>
          </ac:spMkLst>
        </pc:spChg>
        <pc:spChg chg="mod">
          <ac:chgData name="Saskia Barnden" userId="25b15a6f771d4d60" providerId="LiveId" clId="{95F04CF6-0B87-467C-ACAE-D6A4CCDD8147}" dt="2024-09-20T10:30:19.929" v="33382" actId="1076"/>
          <ac:spMkLst>
            <pc:docMk/>
            <pc:sldMk cId="130601621" sldId="1731"/>
            <ac:spMk id="103" creationId="{00000000-0000-0000-0000-000000000000}"/>
          </ac:spMkLst>
        </pc:spChg>
        <pc:spChg chg="del">
          <ac:chgData name="Saskia Barnden" userId="25b15a6f771d4d60" providerId="LiveId" clId="{95F04CF6-0B87-467C-ACAE-D6A4CCDD8147}" dt="2024-09-20T10:24:56.709" v="33292" actId="478"/>
          <ac:spMkLst>
            <pc:docMk/>
            <pc:sldMk cId="130601621" sldId="1731"/>
            <ac:spMk id="108" creationId="{00000000-0000-0000-0000-000000000000}"/>
          </ac:spMkLst>
        </pc:spChg>
        <pc:spChg chg="del">
          <ac:chgData name="Saskia Barnden" userId="25b15a6f771d4d60" providerId="LiveId" clId="{95F04CF6-0B87-467C-ACAE-D6A4CCDD8147}" dt="2024-09-20T10:26:03.119" v="33349" actId="478"/>
          <ac:spMkLst>
            <pc:docMk/>
            <pc:sldMk cId="130601621" sldId="1731"/>
            <ac:spMk id="109" creationId="{00000000-0000-0000-0000-000000000000}"/>
          </ac:spMkLst>
        </pc:spChg>
        <pc:spChg chg="del">
          <ac:chgData name="Saskia Barnden" userId="25b15a6f771d4d60" providerId="LiveId" clId="{95F04CF6-0B87-467C-ACAE-D6A4CCDD8147}" dt="2024-09-20T10:26:03.119" v="33349" actId="478"/>
          <ac:spMkLst>
            <pc:docMk/>
            <pc:sldMk cId="130601621" sldId="1731"/>
            <ac:spMk id="111" creationId="{00000000-0000-0000-0000-000000000000}"/>
          </ac:spMkLst>
        </pc:spChg>
        <pc:spChg chg="del">
          <ac:chgData name="Saskia Barnden" userId="25b15a6f771d4d60" providerId="LiveId" clId="{95F04CF6-0B87-467C-ACAE-D6A4CCDD8147}" dt="2024-09-20T10:32:37.810" v="33397" actId="478"/>
          <ac:spMkLst>
            <pc:docMk/>
            <pc:sldMk cId="130601621" sldId="1731"/>
            <ac:spMk id="117" creationId="{00000000-0000-0000-0000-000000000000}"/>
          </ac:spMkLst>
        </pc:spChg>
        <pc:spChg chg="del">
          <ac:chgData name="Saskia Barnden" userId="25b15a6f771d4d60" providerId="LiveId" clId="{95F04CF6-0B87-467C-ACAE-D6A4CCDD8147}" dt="2024-09-20T10:23:52.738" v="33284" actId="478"/>
          <ac:spMkLst>
            <pc:docMk/>
            <pc:sldMk cId="130601621" sldId="1731"/>
            <ac:spMk id="119" creationId="{00000000-0000-0000-0000-000000000000}"/>
          </ac:spMkLst>
        </pc:spChg>
        <pc:spChg chg="del">
          <ac:chgData name="Saskia Barnden" userId="25b15a6f771d4d60" providerId="LiveId" clId="{95F04CF6-0B87-467C-ACAE-D6A4CCDD8147}" dt="2024-09-20T10:23:42.625" v="33283" actId="478"/>
          <ac:spMkLst>
            <pc:docMk/>
            <pc:sldMk cId="130601621" sldId="1731"/>
            <ac:spMk id="120" creationId="{00000000-0000-0000-0000-000000000000}"/>
          </ac:spMkLst>
        </pc:spChg>
        <pc:spChg chg="del">
          <ac:chgData name="Saskia Barnden" userId="25b15a6f771d4d60" providerId="LiveId" clId="{95F04CF6-0B87-467C-ACAE-D6A4CCDD8147}" dt="2024-09-20T10:23:52.738" v="33284" actId="478"/>
          <ac:spMkLst>
            <pc:docMk/>
            <pc:sldMk cId="130601621" sldId="1731"/>
            <ac:spMk id="121" creationId="{00000000-0000-0000-0000-000000000000}"/>
          </ac:spMkLst>
        </pc:spChg>
        <pc:spChg chg="del">
          <ac:chgData name="Saskia Barnden" userId="25b15a6f771d4d60" providerId="LiveId" clId="{95F04CF6-0B87-467C-ACAE-D6A4CCDD8147}" dt="2024-09-20T10:23:52.738" v="33284" actId="478"/>
          <ac:spMkLst>
            <pc:docMk/>
            <pc:sldMk cId="130601621" sldId="1731"/>
            <ac:spMk id="122" creationId="{00000000-0000-0000-0000-000000000000}"/>
          </ac:spMkLst>
        </pc:spChg>
        <pc:spChg chg="del">
          <ac:chgData name="Saskia Barnden" userId="25b15a6f771d4d60" providerId="LiveId" clId="{95F04CF6-0B87-467C-ACAE-D6A4CCDD8147}" dt="2024-09-23T09:49:59.189" v="42354" actId="478"/>
          <ac:spMkLst>
            <pc:docMk/>
            <pc:sldMk cId="130601621" sldId="1731"/>
            <ac:spMk id="123" creationId="{00000000-0000-0000-0000-000000000000}"/>
          </ac:spMkLst>
        </pc:spChg>
        <pc:spChg chg="del">
          <ac:chgData name="Saskia Barnden" userId="25b15a6f771d4d60" providerId="LiveId" clId="{95F04CF6-0B87-467C-ACAE-D6A4CCDD8147}" dt="2024-09-23T09:49:54.909" v="42353" actId="478"/>
          <ac:spMkLst>
            <pc:docMk/>
            <pc:sldMk cId="130601621" sldId="1731"/>
            <ac:spMk id="124" creationId="{00000000-0000-0000-0000-000000000000}"/>
          </ac:spMkLst>
        </pc:spChg>
        <pc:spChg chg="del">
          <ac:chgData name="Saskia Barnden" userId="25b15a6f771d4d60" providerId="LiveId" clId="{95F04CF6-0B87-467C-ACAE-D6A4CCDD8147}" dt="2024-09-20T10:23:42.625" v="33283" actId="478"/>
          <ac:spMkLst>
            <pc:docMk/>
            <pc:sldMk cId="130601621" sldId="1731"/>
            <ac:spMk id="127" creationId="{00000000-0000-0000-0000-000000000000}"/>
          </ac:spMkLst>
        </pc:spChg>
        <pc:spChg chg="del">
          <ac:chgData name="Saskia Barnden" userId="25b15a6f771d4d60" providerId="LiveId" clId="{95F04CF6-0B87-467C-ACAE-D6A4CCDD8147}" dt="2024-09-20T10:23:52.738" v="33284" actId="478"/>
          <ac:spMkLst>
            <pc:docMk/>
            <pc:sldMk cId="130601621" sldId="1731"/>
            <ac:spMk id="128" creationId="{00000000-0000-0000-0000-000000000000}"/>
          </ac:spMkLst>
        </pc:spChg>
        <pc:spChg chg="del">
          <ac:chgData name="Saskia Barnden" userId="25b15a6f771d4d60" providerId="LiveId" clId="{95F04CF6-0B87-467C-ACAE-D6A4CCDD8147}" dt="2024-09-20T10:23:52.738" v="33284" actId="478"/>
          <ac:spMkLst>
            <pc:docMk/>
            <pc:sldMk cId="130601621" sldId="1731"/>
            <ac:spMk id="129" creationId="{00000000-0000-0000-0000-000000000000}"/>
          </ac:spMkLst>
        </pc:spChg>
      </pc:sldChg>
      <pc:sldChg chg="addSp delSp modSp add mod">
        <pc:chgData name="Saskia Barnden" userId="25b15a6f771d4d60" providerId="LiveId" clId="{95F04CF6-0B87-467C-ACAE-D6A4CCDD8147}" dt="2024-10-02T16:31:18.070" v="51497" actId="20577"/>
        <pc:sldMkLst>
          <pc:docMk/>
          <pc:sldMk cId="1663003452" sldId="1732"/>
        </pc:sldMkLst>
        <pc:spChg chg="del">
          <ac:chgData name="Saskia Barnden" userId="25b15a6f771d4d60" providerId="LiveId" clId="{95F04CF6-0B87-467C-ACAE-D6A4CCDD8147}" dt="2024-09-20T10:28:38.478" v="33357" actId="478"/>
          <ac:spMkLst>
            <pc:docMk/>
            <pc:sldMk cId="1663003452" sldId="1732"/>
            <ac:spMk id="2" creationId="{8B773571-7F94-FEB6-1F2F-4D9C059DA9B4}"/>
          </ac:spMkLst>
        </pc:spChg>
        <pc:spChg chg="del mod">
          <ac:chgData name="Saskia Barnden" userId="25b15a6f771d4d60" providerId="LiveId" clId="{95F04CF6-0B87-467C-ACAE-D6A4CCDD8147}" dt="2024-09-20T10:29:35.940" v="33378" actId="478"/>
          <ac:spMkLst>
            <pc:docMk/>
            <pc:sldMk cId="1663003452" sldId="1732"/>
            <ac:spMk id="3" creationId="{909711FF-476F-79F8-4290-3286E555821E}"/>
          </ac:spMkLst>
        </pc:spChg>
        <pc:spChg chg="mod">
          <ac:chgData name="Saskia Barnden" userId="25b15a6f771d4d60" providerId="LiveId" clId="{95F04CF6-0B87-467C-ACAE-D6A4CCDD8147}" dt="2024-09-20T10:58:30.897" v="33592" actId="1076"/>
          <ac:spMkLst>
            <pc:docMk/>
            <pc:sldMk cId="1663003452" sldId="1732"/>
            <ac:spMk id="4" creationId="{00000000-0000-0000-0000-000000000000}"/>
          </ac:spMkLst>
        </pc:spChg>
        <pc:spChg chg="del">
          <ac:chgData name="Saskia Barnden" userId="25b15a6f771d4d60" providerId="LiveId" clId="{95F04CF6-0B87-467C-ACAE-D6A4CCDD8147}" dt="2024-09-20T10:28:14.804" v="33356" actId="478"/>
          <ac:spMkLst>
            <pc:docMk/>
            <pc:sldMk cId="1663003452" sldId="1732"/>
            <ac:spMk id="5" creationId="{B8A522A0-4FCE-13D7-BB37-FAAE9B37DB64}"/>
          </ac:spMkLst>
        </pc:spChg>
        <pc:spChg chg="mod">
          <ac:chgData name="Saskia Barnden" userId="25b15a6f771d4d60" providerId="LiveId" clId="{95F04CF6-0B87-467C-ACAE-D6A4CCDD8147}" dt="2024-09-20T10:58:30.897" v="33592" actId="1076"/>
          <ac:spMkLst>
            <pc:docMk/>
            <pc:sldMk cId="1663003452" sldId="1732"/>
            <ac:spMk id="6" creationId="{00000000-0000-0000-0000-000000000000}"/>
          </ac:spMkLst>
        </pc:spChg>
        <pc:spChg chg="del">
          <ac:chgData name="Saskia Barnden" userId="25b15a6f771d4d60" providerId="LiveId" clId="{95F04CF6-0B87-467C-ACAE-D6A4CCDD8147}" dt="2024-09-20T10:29:40.544" v="33379" actId="478"/>
          <ac:spMkLst>
            <pc:docMk/>
            <pc:sldMk cId="1663003452" sldId="1732"/>
            <ac:spMk id="7" creationId="{00000000-0000-0000-0000-000000000000}"/>
          </ac:spMkLst>
        </pc:spChg>
        <pc:spChg chg="del mod">
          <ac:chgData name="Saskia Barnden" userId="25b15a6f771d4d60" providerId="LiveId" clId="{95F04CF6-0B87-467C-ACAE-D6A4CCDD8147}" dt="2024-09-20T10:56:27.913" v="33567" actId="478"/>
          <ac:spMkLst>
            <pc:docMk/>
            <pc:sldMk cId="1663003452" sldId="1732"/>
            <ac:spMk id="8" creationId="{00000000-0000-0000-0000-000000000000}"/>
          </ac:spMkLst>
        </pc:spChg>
        <pc:spChg chg="add del mod">
          <ac:chgData name="Saskia Barnden" userId="25b15a6f771d4d60" providerId="LiveId" clId="{95F04CF6-0B87-467C-ACAE-D6A4CCDD8147}" dt="2024-09-20T10:56:27.913" v="33567" actId="478"/>
          <ac:spMkLst>
            <pc:docMk/>
            <pc:sldMk cId="1663003452" sldId="1732"/>
            <ac:spMk id="9" creationId="{31D128BB-CDAE-56E8-B4BD-CCBFC1AEAEC6}"/>
          </ac:spMkLst>
        </pc:spChg>
        <pc:spChg chg="add del mod">
          <ac:chgData name="Saskia Barnden" userId="25b15a6f771d4d60" providerId="LiveId" clId="{95F04CF6-0B87-467C-ACAE-D6A4CCDD8147}" dt="2024-09-20T10:56:27.913" v="33567" actId="478"/>
          <ac:spMkLst>
            <pc:docMk/>
            <pc:sldMk cId="1663003452" sldId="1732"/>
            <ac:spMk id="10" creationId="{FF2D6EC7-288C-1853-C8D7-AD631BC606D5}"/>
          </ac:spMkLst>
        </pc:spChg>
        <pc:spChg chg="mod">
          <ac:chgData name="Saskia Barnden" userId="25b15a6f771d4d60" providerId="LiveId" clId="{95F04CF6-0B87-467C-ACAE-D6A4CCDD8147}" dt="2024-09-20T10:29:58.635" v="33380" actId="1076"/>
          <ac:spMkLst>
            <pc:docMk/>
            <pc:sldMk cId="1663003452" sldId="1732"/>
            <ac:spMk id="11" creationId="{314F0C77-845E-3F96-3FDB-2CFBBCDF6D3C}"/>
          </ac:spMkLst>
        </pc:spChg>
        <pc:spChg chg="del">
          <ac:chgData name="Saskia Barnden" userId="25b15a6f771d4d60" providerId="LiveId" clId="{95F04CF6-0B87-467C-ACAE-D6A4CCDD8147}" dt="2024-09-20T10:28:38.478" v="33357" actId="478"/>
          <ac:spMkLst>
            <pc:docMk/>
            <pc:sldMk cId="1663003452" sldId="1732"/>
            <ac:spMk id="12" creationId="{E79946A0-4BD7-3DB4-AFFA-EC16BA6A2816}"/>
          </ac:spMkLst>
        </pc:spChg>
        <pc:spChg chg="mod">
          <ac:chgData name="Saskia Barnden" userId="25b15a6f771d4d60" providerId="LiveId" clId="{95F04CF6-0B87-467C-ACAE-D6A4CCDD8147}" dt="2024-09-20T10:58:30.897" v="33592" actId="1076"/>
          <ac:spMkLst>
            <pc:docMk/>
            <pc:sldMk cId="1663003452" sldId="1732"/>
            <ac:spMk id="13" creationId="{00000000-0000-0000-0000-000000000000}"/>
          </ac:spMkLst>
        </pc:spChg>
        <pc:spChg chg="del">
          <ac:chgData name="Saskia Barnden" userId="25b15a6f771d4d60" providerId="LiveId" clId="{95F04CF6-0B87-467C-ACAE-D6A4CCDD8147}" dt="2024-09-20T10:28:38.478" v="33357" actId="478"/>
          <ac:spMkLst>
            <pc:docMk/>
            <pc:sldMk cId="1663003452" sldId="1732"/>
            <ac:spMk id="14" creationId="{D53C037D-731A-F8D7-C333-A7DAD2360C77}"/>
          </ac:spMkLst>
        </pc:spChg>
        <pc:spChg chg="add mod">
          <ac:chgData name="Saskia Barnden" userId="25b15a6f771d4d60" providerId="LiveId" clId="{95F04CF6-0B87-467C-ACAE-D6A4CCDD8147}" dt="2024-09-20T11:04:46.333" v="33633" actId="14100"/>
          <ac:spMkLst>
            <pc:docMk/>
            <pc:sldMk cId="1663003452" sldId="1732"/>
            <ac:spMk id="15" creationId="{3C46A975-3F7E-6555-B1D2-59832A4A2E9C}"/>
          </ac:spMkLst>
        </pc:spChg>
        <pc:spChg chg="add mod">
          <ac:chgData name="Saskia Barnden" userId="25b15a6f771d4d60" providerId="LiveId" clId="{95F04CF6-0B87-467C-ACAE-D6A4CCDD8147}" dt="2024-09-20T10:58:30.897" v="33592" actId="1076"/>
          <ac:spMkLst>
            <pc:docMk/>
            <pc:sldMk cId="1663003452" sldId="1732"/>
            <ac:spMk id="16" creationId="{75DC478E-7E5C-4E57-3171-74D9B2F79B4E}"/>
          </ac:spMkLst>
        </pc:spChg>
        <pc:spChg chg="add mod">
          <ac:chgData name="Saskia Barnden" userId="25b15a6f771d4d60" providerId="LiveId" clId="{95F04CF6-0B87-467C-ACAE-D6A4CCDD8147}" dt="2024-09-23T09:54:22.427" v="42401" actId="692"/>
          <ac:spMkLst>
            <pc:docMk/>
            <pc:sldMk cId="1663003452" sldId="1732"/>
            <ac:spMk id="17" creationId="{A4413F99-6C18-1FB4-7270-912B5F51D8AE}"/>
          </ac:spMkLst>
        </pc:spChg>
        <pc:spChg chg="add mod">
          <ac:chgData name="Saskia Barnden" userId="25b15a6f771d4d60" providerId="LiveId" clId="{95F04CF6-0B87-467C-ACAE-D6A4CCDD8147}" dt="2024-09-20T11:06:27.420" v="33647" actId="14100"/>
          <ac:spMkLst>
            <pc:docMk/>
            <pc:sldMk cId="1663003452" sldId="1732"/>
            <ac:spMk id="18" creationId="{69097F63-5702-7B8E-A75B-10254FF0097E}"/>
          </ac:spMkLst>
        </pc:spChg>
        <pc:spChg chg="add mod">
          <ac:chgData name="Saskia Barnden" userId="25b15a6f771d4d60" providerId="LiveId" clId="{95F04CF6-0B87-467C-ACAE-D6A4CCDD8147}" dt="2024-09-23T09:54:22.427" v="42401" actId="692"/>
          <ac:spMkLst>
            <pc:docMk/>
            <pc:sldMk cId="1663003452" sldId="1732"/>
            <ac:spMk id="19" creationId="{9FB93F31-E3D6-CDF7-04DD-42C9F8E0121C}"/>
          </ac:spMkLst>
        </pc:spChg>
        <pc:spChg chg="del">
          <ac:chgData name="Saskia Barnden" userId="25b15a6f771d4d60" providerId="LiveId" clId="{95F04CF6-0B87-467C-ACAE-D6A4CCDD8147}" dt="2024-09-20T10:27:48.896" v="33351" actId="478"/>
          <ac:spMkLst>
            <pc:docMk/>
            <pc:sldMk cId="1663003452" sldId="1732"/>
            <ac:spMk id="20" creationId="{00000000-0000-0000-0000-000000000000}"/>
          </ac:spMkLst>
        </pc:spChg>
        <pc:spChg chg="add mod">
          <ac:chgData name="Saskia Barnden" userId="25b15a6f771d4d60" providerId="LiveId" clId="{95F04CF6-0B87-467C-ACAE-D6A4CCDD8147}" dt="2024-09-20T11:05:52.088" v="33643" actId="1076"/>
          <ac:spMkLst>
            <pc:docMk/>
            <pc:sldMk cId="1663003452" sldId="1732"/>
            <ac:spMk id="21" creationId="{9E56E450-F0AA-BC9D-FACB-27940DA3BAEE}"/>
          </ac:spMkLst>
        </pc:spChg>
        <pc:spChg chg="add mod">
          <ac:chgData name="Saskia Barnden" userId="25b15a6f771d4d60" providerId="LiveId" clId="{95F04CF6-0B87-467C-ACAE-D6A4CCDD8147}" dt="2024-09-20T11:05:55.238" v="33644" actId="1076"/>
          <ac:spMkLst>
            <pc:docMk/>
            <pc:sldMk cId="1663003452" sldId="1732"/>
            <ac:spMk id="22" creationId="{2450B27B-C9FE-F624-B59C-4CDF6D87C0FF}"/>
          </ac:spMkLst>
        </pc:spChg>
        <pc:spChg chg="add del mod">
          <ac:chgData name="Saskia Barnden" userId="25b15a6f771d4d60" providerId="LiveId" clId="{95F04CF6-0B87-467C-ACAE-D6A4CCDD8147}" dt="2024-09-20T11:05:47.214" v="33642" actId="478"/>
          <ac:spMkLst>
            <pc:docMk/>
            <pc:sldMk cId="1663003452" sldId="1732"/>
            <ac:spMk id="23" creationId="{9E18A9ED-BE80-AABC-59AD-3AA63CCB7C20}"/>
          </ac:spMkLst>
        </pc:spChg>
        <pc:spChg chg="add mod">
          <ac:chgData name="Saskia Barnden" userId="25b15a6f771d4d60" providerId="LiveId" clId="{95F04CF6-0B87-467C-ACAE-D6A4CCDD8147}" dt="2024-09-20T11:06:17.979" v="33645" actId="571"/>
          <ac:spMkLst>
            <pc:docMk/>
            <pc:sldMk cId="1663003452" sldId="1732"/>
            <ac:spMk id="24" creationId="{B0BE1746-FFB3-AF47-4E83-5B1090A9C11E}"/>
          </ac:spMkLst>
        </pc:spChg>
        <pc:spChg chg="mod">
          <ac:chgData name="Saskia Barnden" userId="25b15a6f771d4d60" providerId="LiveId" clId="{95F04CF6-0B87-467C-ACAE-D6A4CCDD8147}" dt="2024-10-02T16:31:18.070" v="51497" actId="20577"/>
          <ac:spMkLst>
            <pc:docMk/>
            <pc:sldMk cId="1663003452" sldId="1732"/>
            <ac:spMk id="28" creationId="{00000000-0000-0000-0000-000000000000}"/>
          </ac:spMkLst>
        </pc:spChg>
        <pc:spChg chg="del">
          <ac:chgData name="Saskia Barnden" userId="25b15a6f771d4d60" providerId="LiveId" clId="{95F04CF6-0B87-467C-ACAE-D6A4CCDD8147}" dt="2024-09-20T10:27:48.896" v="33351" actId="478"/>
          <ac:spMkLst>
            <pc:docMk/>
            <pc:sldMk cId="1663003452" sldId="1732"/>
            <ac:spMk id="37" creationId="{00000000-0000-0000-0000-000000000000}"/>
          </ac:spMkLst>
        </pc:spChg>
        <pc:spChg chg="del">
          <ac:chgData name="Saskia Barnden" userId="25b15a6f771d4d60" providerId="LiveId" clId="{95F04CF6-0B87-467C-ACAE-D6A4CCDD8147}" dt="2024-09-20T10:27:48.896" v="33351" actId="478"/>
          <ac:spMkLst>
            <pc:docMk/>
            <pc:sldMk cId="1663003452" sldId="1732"/>
            <ac:spMk id="38" creationId="{00000000-0000-0000-0000-000000000000}"/>
          </ac:spMkLst>
        </pc:spChg>
        <pc:spChg chg="del">
          <ac:chgData name="Saskia Barnden" userId="25b15a6f771d4d60" providerId="LiveId" clId="{95F04CF6-0B87-467C-ACAE-D6A4CCDD8147}" dt="2024-09-20T10:27:48.896" v="33351" actId="478"/>
          <ac:spMkLst>
            <pc:docMk/>
            <pc:sldMk cId="1663003452" sldId="1732"/>
            <ac:spMk id="41" creationId="{00000000-0000-0000-0000-000000000000}"/>
          </ac:spMkLst>
        </pc:spChg>
        <pc:spChg chg="del">
          <ac:chgData name="Saskia Barnden" userId="25b15a6f771d4d60" providerId="LiveId" clId="{95F04CF6-0B87-467C-ACAE-D6A4CCDD8147}" dt="2024-09-20T10:27:57.906" v="33353" actId="478"/>
          <ac:spMkLst>
            <pc:docMk/>
            <pc:sldMk cId="1663003452" sldId="1732"/>
            <ac:spMk id="42" creationId="{00000000-0000-0000-0000-000000000000}"/>
          </ac:spMkLst>
        </pc:spChg>
        <pc:spChg chg="del mod">
          <ac:chgData name="Saskia Barnden" userId="25b15a6f771d4d60" providerId="LiveId" clId="{95F04CF6-0B87-467C-ACAE-D6A4CCDD8147}" dt="2024-09-20T10:28:05.193" v="33355" actId="478"/>
          <ac:spMkLst>
            <pc:docMk/>
            <pc:sldMk cId="1663003452" sldId="1732"/>
            <ac:spMk id="44" creationId="{00000000-0000-0000-0000-000000000000}"/>
          </ac:spMkLst>
        </pc:spChg>
        <pc:spChg chg="del">
          <ac:chgData name="Saskia Barnden" userId="25b15a6f771d4d60" providerId="LiveId" clId="{95F04CF6-0B87-467C-ACAE-D6A4CCDD8147}" dt="2024-09-20T10:28:38.478" v="33357" actId="478"/>
          <ac:spMkLst>
            <pc:docMk/>
            <pc:sldMk cId="1663003452" sldId="1732"/>
            <ac:spMk id="45" creationId="{00000000-0000-0000-0000-000000000000}"/>
          </ac:spMkLst>
        </pc:spChg>
        <pc:spChg chg="del">
          <ac:chgData name="Saskia Barnden" userId="25b15a6f771d4d60" providerId="LiveId" clId="{95F04CF6-0B87-467C-ACAE-D6A4CCDD8147}" dt="2024-09-20T10:27:54.337" v="33352" actId="478"/>
          <ac:spMkLst>
            <pc:docMk/>
            <pc:sldMk cId="1663003452" sldId="1732"/>
            <ac:spMk id="50" creationId="{00000000-0000-0000-0000-000000000000}"/>
          </ac:spMkLst>
        </pc:spChg>
        <pc:spChg chg="del">
          <ac:chgData name="Saskia Barnden" userId="25b15a6f771d4d60" providerId="LiveId" clId="{95F04CF6-0B87-467C-ACAE-D6A4CCDD8147}" dt="2024-09-20T10:35:49.840" v="33421" actId="478"/>
          <ac:spMkLst>
            <pc:docMk/>
            <pc:sldMk cId="1663003452" sldId="1732"/>
            <ac:spMk id="52" creationId="{00000000-0000-0000-0000-000000000000}"/>
          </ac:spMkLst>
        </pc:spChg>
        <pc:spChg chg="del">
          <ac:chgData name="Saskia Barnden" userId="25b15a6f771d4d60" providerId="LiveId" clId="{95F04CF6-0B87-467C-ACAE-D6A4CCDD8147}" dt="2024-09-20T10:35:49.840" v="33421" actId="478"/>
          <ac:spMkLst>
            <pc:docMk/>
            <pc:sldMk cId="1663003452" sldId="1732"/>
            <ac:spMk id="60" creationId="{00000000-0000-0000-0000-000000000000}"/>
          </ac:spMkLst>
        </pc:spChg>
        <pc:spChg chg="del">
          <ac:chgData name="Saskia Barnden" userId="25b15a6f771d4d60" providerId="LiveId" clId="{95F04CF6-0B87-467C-ACAE-D6A4CCDD8147}" dt="2024-09-20T10:35:49.840" v="33421" actId="478"/>
          <ac:spMkLst>
            <pc:docMk/>
            <pc:sldMk cId="1663003452" sldId="1732"/>
            <ac:spMk id="61" creationId="{00000000-0000-0000-0000-000000000000}"/>
          </ac:spMkLst>
        </pc:spChg>
        <pc:spChg chg="del">
          <ac:chgData name="Saskia Barnden" userId="25b15a6f771d4d60" providerId="LiveId" clId="{95F04CF6-0B87-467C-ACAE-D6A4CCDD8147}" dt="2024-09-20T10:35:55.979" v="33422" actId="478"/>
          <ac:spMkLst>
            <pc:docMk/>
            <pc:sldMk cId="1663003452" sldId="1732"/>
            <ac:spMk id="62" creationId="{00000000-0000-0000-0000-000000000000}"/>
          </ac:spMkLst>
        </pc:spChg>
        <pc:spChg chg="del">
          <ac:chgData name="Saskia Barnden" userId="25b15a6f771d4d60" providerId="LiveId" clId="{95F04CF6-0B87-467C-ACAE-D6A4CCDD8147}" dt="2024-09-20T10:35:55.979" v="33422" actId="478"/>
          <ac:spMkLst>
            <pc:docMk/>
            <pc:sldMk cId="1663003452" sldId="1732"/>
            <ac:spMk id="63" creationId="{00000000-0000-0000-0000-000000000000}"/>
          </ac:spMkLst>
        </pc:spChg>
        <pc:spChg chg="del">
          <ac:chgData name="Saskia Barnden" userId="25b15a6f771d4d60" providerId="LiveId" clId="{95F04CF6-0B87-467C-ACAE-D6A4CCDD8147}" dt="2024-09-20T10:35:55.979" v="33422" actId="478"/>
          <ac:spMkLst>
            <pc:docMk/>
            <pc:sldMk cId="1663003452" sldId="1732"/>
            <ac:spMk id="64" creationId="{00000000-0000-0000-0000-000000000000}"/>
          </ac:spMkLst>
        </pc:spChg>
        <pc:spChg chg="del">
          <ac:chgData name="Saskia Barnden" userId="25b15a6f771d4d60" providerId="LiveId" clId="{95F04CF6-0B87-467C-ACAE-D6A4CCDD8147}" dt="2024-09-20T10:35:49.840" v="33421" actId="478"/>
          <ac:spMkLst>
            <pc:docMk/>
            <pc:sldMk cId="1663003452" sldId="1732"/>
            <ac:spMk id="68" creationId="{00000000-0000-0000-0000-000000000000}"/>
          </ac:spMkLst>
        </pc:spChg>
        <pc:spChg chg="mod">
          <ac:chgData name="Saskia Barnden" userId="25b15a6f771d4d60" providerId="LiveId" clId="{95F04CF6-0B87-467C-ACAE-D6A4CCDD8147}" dt="2024-09-20T10:58:30.897" v="33592" actId="1076"/>
          <ac:spMkLst>
            <pc:docMk/>
            <pc:sldMk cId="1663003452" sldId="1732"/>
            <ac:spMk id="69" creationId="{00000000-0000-0000-0000-000000000000}"/>
          </ac:spMkLst>
        </pc:spChg>
        <pc:spChg chg="del">
          <ac:chgData name="Saskia Barnden" userId="25b15a6f771d4d60" providerId="LiveId" clId="{95F04CF6-0B87-467C-ACAE-D6A4CCDD8147}" dt="2024-09-20T10:36:16.210" v="33424" actId="478"/>
          <ac:spMkLst>
            <pc:docMk/>
            <pc:sldMk cId="1663003452" sldId="1732"/>
            <ac:spMk id="70" creationId="{00000000-0000-0000-0000-000000000000}"/>
          </ac:spMkLst>
        </pc:spChg>
        <pc:spChg chg="mod">
          <ac:chgData name="Saskia Barnden" userId="25b15a6f771d4d60" providerId="LiveId" clId="{95F04CF6-0B87-467C-ACAE-D6A4CCDD8147}" dt="2024-09-20T10:58:30.897" v="33592" actId="1076"/>
          <ac:spMkLst>
            <pc:docMk/>
            <pc:sldMk cId="1663003452" sldId="1732"/>
            <ac:spMk id="71" creationId="{00000000-0000-0000-0000-000000000000}"/>
          </ac:spMkLst>
        </pc:spChg>
        <pc:spChg chg="del">
          <ac:chgData name="Saskia Barnden" userId="25b15a6f771d4d60" providerId="LiveId" clId="{95F04CF6-0B87-467C-ACAE-D6A4CCDD8147}" dt="2024-09-20T10:36:22.142" v="33425" actId="478"/>
          <ac:spMkLst>
            <pc:docMk/>
            <pc:sldMk cId="1663003452" sldId="1732"/>
            <ac:spMk id="72" creationId="{00000000-0000-0000-0000-000000000000}"/>
          </ac:spMkLst>
        </pc:spChg>
        <pc:spChg chg="del">
          <ac:chgData name="Saskia Barnden" userId="25b15a6f771d4d60" providerId="LiveId" clId="{95F04CF6-0B87-467C-ACAE-D6A4CCDD8147}" dt="2024-09-20T10:36:16.210" v="33424" actId="478"/>
          <ac:spMkLst>
            <pc:docMk/>
            <pc:sldMk cId="1663003452" sldId="1732"/>
            <ac:spMk id="73" creationId="{00000000-0000-0000-0000-000000000000}"/>
          </ac:spMkLst>
        </pc:spChg>
        <pc:spChg chg="del">
          <ac:chgData name="Saskia Barnden" userId="25b15a6f771d4d60" providerId="LiveId" clId="{95F04CF6-0B87-467C-ACAE-D6A4CCDD8147}" dt="2024-09-20T10:45:00.702" v="33502" actId="478"/>
          <ac:spMkLst>
            <pc:docMk/>
            <pc:sldMk cId="1663003452" sldId="1732"/>
            <ac:spMk id="74" creationId="{00000000-0000-0000-0000-000000000000}"/>
          </ac:spMkLst>
        </pc:spChg>
        <pc:spChg chg="del">
          <ac:chgData name="Saskia Barnden" userId="25b15a6f771d4d60" providerId="LiveId" clId="{95F04CF6-0B87-467C-ACAE-D6A4CCDD8147}" dt="2024-09-20T10:36:28.497" v="33426" actId="478"/>
          <ac:spMkLst>
            <pc:docMk/>
            <pc:sldMk cId="1663003452" sldId="1732"/>
            <ac:spMk id="76" creationId="{00000000-0000-0000-0000-000000000000}"/>
          </ac:spMkLst>
        </pc:spChg>
        <pc:spChg chg="del">
          <ac:chgData name="Saskia Barnden" userId="25b15a6f771d4d60" providerId="LiveId" clId="{95F04CF6-0B87-467C-ACAE-D6A4CCDD8147}" dt="2024-09-20T10:36:01.242" v="33423" actId="478"/>
          <ac:spMkLst>
            <pc:docMk/>
            <pc:sldMk cId="1663003452" sldId="1732"/>
            <ac:spMk id="77" creationId="{00000000-0000-0000-0000-000000000000}"/>
          </ac:spMkLst>
        </pc:spChg>
        <pc:spChg chg="del">
          <ac:chgData name="Saskia Barnden" userId="25b15a6f771d4d60" providerId="LiveId" clId="{95F04CF6-0B87-467C-ACAE-D6A4CCDD8147}" dt="2024-09-20T10:36:01.242" v="33423" actId="478"/>
          <ac:spMkLst>
            <pc:docMk/>
            <pc:sldMk cId="1663003452" sldId="1732"/>
            <ac:spMk id="78" creationId="{00000000-0000-0000-0000-000000000000}"/>
          </ac:spMkLst>
        </pc:spChg>
        <pc:spChg chg="del">
          <ac:chgData name="Saskia Barnden" userId="25b15a6f771d4d60" providerId="LiveId" clId="{95F04CF6-0B87-467C-ACAE-D6A4CCDD8147}" dt="2024-09-20T10:36:01.242" v="33423" actId="478"/>
          <ac:spMkLst>
            <pc:docMk/>
            <pc:sldMk cId="1663003452" sldId="1732"/>
            <ac:spMk id="79" creationId="{00000000-0000-0000-0000-000000000000}"/>
          </ac:spMkLst>
        </pc:spChg>
        <pc:spChg chg="del">
          <ac:chgData name="Saskia Barnden" userId="25b15a6f771d4d60" providerId="LiveId" clId="{95F04CF6-0B87-467C-ACAE-D6A4CCDD8147}" dt="2024-09-20T10:36:01.242" v="33423" actId="478"/>
          <ac:spMkLst>
            <pc:docMk/>
            <pc:sldMk cId="1663003452" sldId="1732"/>
            <ac:spMk id="80" creationId="{00000000-0000-0000-0000-000000000000}"/>
          </ac:spMkLst>
        </pc:spChg>
        <pc:spChg chg="del">
          <ac:chgData name="Saskia Barnden" userId="25b15a6f771d4d60" providerId="LiveId" clId="{95F04CF6-0B87-467C-ACAE-D6A4CCDD8147}" dt="2024-09-20T10:36:01.242" v="33423" actId="478"/>
          <ac:spMkLst>
            <pc:docMk/>
            <pc:sldMk cId="1663003452" sldId="1732"/>
            <ac:spMk id="81" creationId="{00000000-0000-0000-0000-000000000000}"/>
          </ac:spMkLst>
        </pc:spChg>
        <pc:spChg chg="del">
          <ac:chgData name="Saskia Barnden" userId="25b15a6f771d4d60" providerId="LiveId" clId="{95F04CF6-0B87-467C-ACAE-D6A4CCDD8147}" dt="2024-09-20T10:36:01.242" v="33423" actId="478"/>
          <ac:spMkLst>
            <pc:docMk/>
            <pc:sldMk cId="1663003452" sldId="1732"/>
            <ac:spMk id="82" creationId="{00000000-0000-0000-0000-000000000000}"/>
          </ac:spMkLst>
        </pc:spChg>
        <pc:spChg chg="del">
          <ac:chgData name="Saskia Barnden" userId="25b15a6f771d4d60" providerId="LiveId" clId="{95F04CF6-0B87-467C-ACAE-D6A4CCDD8147}" dt="2024-09-20T10:36:01.242" v="33423" actId="478"/>
          <ac:spMkLst>
            <pc:docMk/>
            <pc:sldMk cId="1663003452" sldId="1732"/>
            <ac:spMk id="83" creationId="{00000000-0000-0000-0000-000000000000}"/>
          </ac:spMkLst>
        </pc:spChg>
        <pc:spChg chg="del">
          <ac:chgData name="Saskia Barnden" userId="25b15a6f771d4d60" providerId="LiveId" clId="{95F04CF6-0B87-467C-ACAE-D6A4CCDD8147}" dt="2024-09-20T10:36:01.242" v="33423" actId="478"/>
          <ac:spMkLst>
            <pc:docMk/>
            <pc:sldMk cId="1663003452" sldId="1732"/>
            <ac:spMk id="84" creationId="{00000000-0000-0000-0000-000000000000}"/>
          </ac:spMkLst>
        </pc:spChg>
        <pc:spChg chg="del">
          <ac:chgData name="Saskia Barnden" userId="25b15a6f771d4d60" providerId="LiveId" clId="{95F04CF6-0B87-467C-ACAE-D6A4CCDD8147}" dt="2024-09-20T10:56:12.260" v="33566" actId="478"/>
          <ac:spMkLst>
            <pc:docMk/>
            <pc:sldMk cId="1663003452" sldId="1732"/>
            <ac:spMk id="85" creationId="{00000000-0000-0000-0000-000000000000}"/>
          </ac:spMkLst>
        </pc:spChg>
        <pc:spChg chg="del">
          <ac:chgData name="Saskia Barnden" userId="25b15a6f771d4d60" providerId="LiveId" clId="{95F04CF6-0B87-467C-ACAE-D6A4CCDD8147}" dt="2024-09-20T10:35:23.298" v="33417" actId="478"/>
          <ac:spMkLst>
            <pc:docMk/>
            <pc:sldMk cId="1663003452" sldId="1732"/>
            <ac:spMk id="86" creationId="{00000000-0000-0000-0000-000000000000}"/>
          </ac:spMkLst>
        </pc:spChg>
        <pc:spChg chg="del">
          <ac:chgData name="Saskia Barnden" userId="25b15a6f771d4d60" providerId="LiveId" clId="{95F04CF6-0B87-467C-ACAE-D6A4CCDD8147}" dt="2024-09-20T10:35:23.298" v="33417" actId="478"/>
          <ac:spMkLst>
            <pc:docMk/>
            <pc:sldMk cId="1663003452" sldId="1732"/>
            <ac:spMk id="87" creationId="{00000000-0000-0000-0000-000000000000}"/>
          </ac:spMkLst>
        </pc:spChg>
        <pc:spChg chg="del">
          <ac:chgData name="Saskia Barnden" userId="25b15a6f771d4d60" providerId="LiveId" clId="{95F04CF6-0B87-467C-ACAE-D6A4CCDD8147}" dt="2024-09-20T10:35:23.298" v="33417" actId="478"/>
          <ac:spMkLst>
            <pc:docMk/>
            <pc:sldMk cId="1663003452" sldId="1732"/>
            <ac:spMk id="88" creationId="{00000000-0000-0000-0000-000000000000}"/>
          </ac:spMkLst>
        </pc:spChg>
        <pc:spChg chg="del">
          <ac:chgData name="Saskia Barnden" userId="25b15a6f771d4d60" providerId="LiveId" clId="{95F04CF6-0B87-467C-ACAE-D6A4CCDD8147}" dt="2024-09-20T10:35:23.298" v="33417" actId="478"/>
          <ac:spMkLst>
            <pc:docMk/>
            <pc:sldMk cId="1663003452" sldId="1732"/>
            <ac:spMk id="89" creationId="{00000000-0000-0000-0000-000000000000}"/>
          </ac:spMkLst>
        </pc:spChg>
        <pc:spChg chg="del">
          <ac:chgData name="Saskia Barnden" userId="25b15a6f771d4d60" providerId="LiveId" clId="{95F04CF6-0B87-467C-ACAE-D6A4CCDD8147}" dt="2024-09-20T10:35:23.298" v="33417" actId="478"/>
          <ac:spMkLst>
            <pc:docMk/>
            <pc:sldMk cId="1663003452" sldId="1732"/>
            <ac:spMk id="90" creationId="{00000000-0000-0000-0000-000000000000}"/>
          </ac:spMkLst>
        </pc:spChg>
        <pc:spChg chg="del">
          <ac:chgData name="Saskia Barnden" userId="25b15a6f771d4d60" providerId="LiveId" clId="{95F04CF6-0B87-467C-ACAE-D6A4CCDD8147}" dt="2024-09-20T10:35:23.298" v="33417" actId="478"/>
          <ac:spMkLst>
            <pc:docMk/>
            <pc:sldMk cId="1663003452" sldId="1732"/>
            <ac:spMk id="91" creationId="{00000000-0000-0000-0000-000000000000}"/>
          </ac:spMkLst>
        </pc:spChg>
        <pc:spChg chg="del">
          <ac:chgData name="Saskia Barnden" userId="25b15a6f771d4d60" providerId="LiveId" clId="{95F04CF6-0B87-467C-ACAE-D6A4CCDD8147}" dt="2024-09-20T10:36:01.242" v="33423" actId="478"/>
          <ac:spMkLst>
            <pc:docMk/>
            <pc:sldMk cId="1663003452" sldId="1732"/>
            <ac:spMk id="92" creationId="{00000000-0000-0000-0000-000000000000}"/>
          </ac:spMkLst>
        </pc:spChg>
        <pc:spChg chg="del">
          <ac:chgData name="Saskia Barnden" userId="25b15a6f771d4d60" providerId="LiveId" clId="{95F04CF6-0B87-467C-ACAE-D6A4CCDD8147}" dt="2024-09-20T10:35:33.343" v="33418" actId="478"/>
          <ac:spMkLst>
            <pc:docMk/>
            <pc:sldMk cId="1663003452" sldId="1732"/>
            <ac:spMk id="93" creationId="{00000000-0000-0000-0000-000000000000}"/>
          </ac:spMkLst>
        </pc:spChg>
        <pc:spChg chg="del">
          <ac:chgData name="Saskia Barnden" userId="25b15a6f771d4d60" providerId="LiveId" clId="{95F04CF6-0B87-467C-ACAE-D6A4CCDD8147}" dt="2024-09-20T10:36:01.242" v="33423" actId="478"/>
          <ac:spMkLst>
            <pc:docMk/>
            <pc:sldMk cId="1663003452" sldId="1732"/>
            <ac:spMk id="95" creationId="{00000000-0000-0000-0000-000000000000}"/>
          </ac:spMkLst>
        </pc:spChg>
        <pc:spChg chg="del">
          <ac:chgData name="Saskia Barnden" userId="25b15a6f771d4d60" providerId="LiveId" clId="{95F04CF6-0B87-467C-ACAE-D6A4CCDD8147}" dt="2024-09-20T10:36:01.242" v="33423" actId="478"/>
          <ac:spMkLst>
            <pc:docMk/>
            <pc:sldMk cId="1663003452" sldId="1732"/>
            <ac:spMk id="96" creationId="{00000000-0000-0000-0000-000000000000}"/>
          </ac:spMkLst>
        </pc:spChg>
        <pc:spChg chg="del">
          <ac:chgData name="Saskia Barnden" userId="25b15a6f771d4d60" providerId="LiveId" clId="{95F04CF6-0B87-467C-ACAE-D6A4CCDD8147}" dt="2024-09-20T10:36:01.242" v="33423" actId="478"/>
          <ac:spMkLst>
            <pc:docMk/>
            <pc:sldMk cId="1663003452" sldId="1732"/>
            <ac:spMk id="97" creationId="{00000000-0000-0000-0000-000000000000}"/>
          </ac:spMkLst>
        </pc:spChg>
        <pc:spChg chg="del">
          <ac:chgData name="Saskia Barnden" userId="25b15a6f771d4d60" providerId="LiveId" clId="{95F04CF6-0B87-467C-ACAE-D6A4CCDD8147}" dt="2024-09-20T10:36:01.242" v="33423" actId="478"/>
          <ac:spMkLst>
            <pc:docMk/>
            <pc:sldMk cId="1663003452" sldId="1732"/>
            <ac:spMk id="98" creationId="{00000000-0000-0000-0000-000000000000}"/>
          </ac:spMkLst>
        </pc:spChg>
        <pc:spChg chg="del">
          <ac:chgData name="Saskia Barnden" userId="25b15a6f771d4d60" providerId="LiveId" clId="{95F04CF6-0B87-467C-ACAE-D6A4CCDD8147}" dt="2024-09-20T10:36:01.242" v="33423" actId="478"/>
          <ac:spMkLst>
            <pc:docMk/>
            <pc:sldMk cId="1663003452" sldId="1732"/>
            <ac:spMk id="99" creationId="{00000000-0000-0000-0000-000000000000}"/>
          </ac:spMkLst>
        </pc:spChg>
        <pc:spChg chg="mod">
          <ac:chgData name="Saskia Barnden" userId="25b15a6f771d4d60" providerId="LiveId" clId="{95F04CF6-0B87-467C-ACAE-D6A4CCDD8147}" dt="2024-09-20T10:29:58.635" v="33380" actId="1076"/>
          <ac:spMkLst>
            <pc:docMk/>
            <pc:sldMk cId="1663003452" sldId="1732"/>
            <ac:spMk id="103" creationId="{00000000-0000-0000-0000-000000000000}"/>
          </ac:spMkLst>
        </pc:spChg>
        <pc:spChg chg="del">
          <ac:chgData name="Saskia Barnden" userId="25b15a6f771d4d60" providerId="LiveId" clId="{95F04CF6-0B87-467C-ACAE-D6A4CCDD8147}" dt="2024-09-20T10:28:38.478" v="33357" actId="478"/>
          <ac:spMkLst>
            <pc:docMk/>
            <pc:sldMk cId="1663003452" sldId="1732"/>
            <ac:spMk id="108" creationId="{00000000-0000-0000-0000-000000000000}"/>
          </ac:spMkLst>
        </pc:spChg>
        <pc:spChg chg="mod">
          <ac:chgData name="Saskia Barnden" userId="25b15a6f771d4d60" providerId="LiveId" clId="{95F04CF6-0B87-467C-ACAE-D6A4CCDD8147}" dt="2024-09-20T10:30:07.452" v="33381" actId="1076"/>
          <ac:spMkLst>
            <pc:docMk/>
            <pc:sldMk cId="1663003452" sldId="1732"/>
            <ac:spMk id="109" creationId="{00000000-0000-0000-0000-000000000000}"/>
          </ac:spMkLst>
        </pc:spChg>
        <pc:spChg chg="mod">
          <ac:chgData name="Saskia Barnden" userId="25b15a6f771d4d60" providerId="LiveId" clId="{95F04CF6-0B87-467C-ACAE-D6A4CCDD8147}" dt="2024-09-20T10:29:58.635" v="33380" actId="1076"/>
          <ac:spMkLst>
            <pc:docMk/>
            <pc:sldMk cId="1663003452" sldId="1732"/>
            <ac:spMk id="111" creationId="{00000000-0000-0000-0000-000000000000}"/>
          </ac:spMkLst>
        </pc:spChg>
        <pc:spChg chg="del">
          <ac:chgData name="Saskia Barnden" userId="25b15a6f771d4d60" providerId="LiveId" clId="{95F04CF6-0B87-467C-ACAE-D6A4CCDD8147}" dt="2024-09-20T10:36:16.210" v="33424" actId="478"/>
          <ac:spMkLst>
            <pc:docMk/>
            <pc:sldMk cId="1663003452" sldId="1732"/>
            <ac:spMk id="112" creationId="{00000000-0000-0000-0000-000000000000}"/>
          </ac:spMkLst>
        </pc:spChg>
        <pc:spChg chg="mod">
          <ac:chgData name="Saskia Barnden" userId="25b15a6f771d4d60" providerId="LiveId" clId="{95F04CF6-0B87-467C-ACAE-D6A4CCDD8147}" dt="2024-09-20T10:58:30.897" v="33592" actId="1076"/>
          <ac:spMkLst>
            <pc:docMk/>
            <pc:sldMk cId="1663003452" sldId="1732"/>
            <ac:spMk id="113" creationId="{00000000-0000-0000-0000-000000000000}"/>
          </ac:spMkLst>
        </pc:spChg>
        <pc:spChg chg="del">
          <ac:chgData name="Saskia Barnden" userId="25b15a6f771d4d60" providerId="LiveId" clId="{95F04CF6-0B87-467C-ACAE-D6A4CCDD8147}" dt="2024-09-20T10:36:31.574" v="33427" actId="478"/>
          <ac:spMkLst>
            <pc:docMk/>
            <pc:sldMk cId="1663003452" sldId="1732"/>
            <ac:spMk id="114" creationId="{00000000-0000-0000-0000-000000000000}"/>
          </ac:spMkLst>
        </pc:spChg>
        <pc:spChg chg="del">
          <ac:chgData name="Saskia Barnden" userId="25b15a6f771d4d60" providerId="LiveId" clId="{95F04CF6-0B87-467C-ACAE-D6A4CCDD8147}" dt="2024-09-20T10:36:16.210" v="33424" actId="478"/>
          <ac:spMkLst>
            <pc:docMk/>
            <pc:sldMk cId="1663003452" sldId="1732"/>
            <ac:spMk id="115" creationId="{00000000-0000-0000-0000-000000000000}"/>
          </ac:spMkLst>
        </pc:spChg>
        <pc:spChg chg="mod">
          <ac:chgData name="Saskia Barnden" userId="25b15a6f771d4d60" providerId="LiveId" clId="{95F04CF6-0B87-467C-ACAE-D6A4CCDD8147}" dt="2024-09-20T10:58:30.897" v="33592" actId="1076"/>
          <ac:spMkLst>
            <pc:docMk/>
            <pc:sldMk cId="1663003452" sldId="1732"/>
            <ac:spMk id="116" creationId="{00000000-0000-0000-0000-000000000000}"/>
          </ac:spMkLst>
        </pc:spChg>
        <pc:spChg chg="del">
          <ac:chgData name="Saskia Barnden" userId="25b15a6f771d4d60" providerId="LiveId" clId="{95F04CF6-0B87-467C-ACAE-D6A4CCDD8147}" dt="2024-09-20T10:36:38.314" v="33428" actId="478"/>
          <ac:spMkLst>
            <pc:docMk/>
            <pc:sldMk cId="1663003452" sldId="1732"/>
            <ac:spMk id="117" creationId="{00000000-0000-0000-0000-000000000000}"/>
          </ac:spMkLst>
        </pc:spChg>
        <pc:spChg chg="del mod">
          <ac:chgData name="Saskia Barnden" userId="25b15a6f771d4d60" providerId="LiveId" clId="{95F04CF6-0B87-467C-ACAE-D6A4CCDD8147}" dt="2024-09-20T10:56:27.913" v="33567" actId="478"/>
          <ac:spMkLst>
            <pc:docMk/>
            <pc:sldMk cId="1663003452" sldId="1732"/>
            <ac:spMk id="119" creationId="{00000000-0000-0000-0000-000000000000}"/>
          </ac:spMkLst>
        </pc:spChg>
        <pc:spChg chg="del">
          <ac:chgData name="Saskia Barnden" userId="25b15a6f771d4d60" providerId="LiveId" clId="{95F04CF6-0B87-467C-ACAE-D6A4CCDD8147}" dt="2024-09-20T10:34:53.218" v="33411" actId="478"/>
          <ac:spMkLst>
            <pc:docMk/>
            <pc:sldMk cId="1663003452" sldId="1732"/>
            <ac:spMk id="120" creationId="{00000000-0000-0000-0000-000000000000}"/>
          </ac:spMkLst>
        </pc:spChg>
        <pc:spChg chg="del">
          <ac:chgData name="Saskia Barnden" userId="25b15a6f771d4d60" providerId="LiveId" clId="{95F04CF6-0B87-467C-ACAE-D6A4CCDD8147}" dt="2024-09-20T10:35:08.974" v="33415" actId="478"/>
          <ac:spMkLst>
            <pc:docMk/>
            <pc:sldMk cId="1663003452" sldId="1732"/>
            <ac:spMk id="121" creationId="{00000000-0000-0000-0000-000000000000}"/>
          </ac:spMkLst>
        </pc:spChg>
        <pc:spChg chg="del">
          <ac:chgData name="Saskia Barnden" userId="25b15a6f771d4d60" providerId="LiveId" clId="{95F04CF6-0B87-467C-ACAE-D6A4CCDD8147}" dt="2024-09-20T10:35:08.974" v="33415" actId="478"/>
          <ac:spMkLst>
            <pc:docMk/>
            <pc:sldMk cId="1663003452" sldId="1732"/>
            <ac:spMk id="122" creationId="{00000000-0000-0000-0000-000000000000}"/>
          </ac:spMkLst>
        </pc:spChg>
        <pc:spChg chg="del mod">
          <ac:chgData name="Saskia Barnden" userId="25b15a6f771d4d60" providerId="LiveId" clId="{95F04CF6-0B87-467C-ACAE-D6A4CCDD8147}" dt="2024-09-23T09:51:52.548" v="42386" actId="478"/>
          <ac:spMkLst>
            <pc:docMk/>
            <pc:sldMk cId="1663003452" sldId="1732"/>
            <ac:spMk id="123" creationId="{00000000-0000-0000-0000-000000000000}"/>
          </ac:spMkLst>
        </pc:spChg>
        <pc:spChg chg="del mod">
          <ac:chgData name="Saskia Barnden" userId="25b15a6f771d4d60" providerId="LiveId" clId="{95F04CF6-0B87-467C-ACAE-D6A4CCDD8147}" dt="2024-09-23T09:51:56.852" v="42387" actId="478"/>
          <ac:spMkLst>
            <pc:docMk/>
            <pc:sldMk cId="1663003452" sldId="1732"/>
            <ac:spMk id="124" creationId="{00000000-0000-0000-0000-000000000000}"/>
          </ac:spMkLst>
        </pc:spChg>
        <pc:spChg chg="del">
          <ac:chgData name="Saskia Barnden" userId="25b15a6f771d4d60" providerId="LiveId" clId="{95F04CF6-0B87-467C-ACAE-D6A4CCDD8147}" dt="2024-09-20T10:34:48.250" v="33410" actId="478"/>
          <ac:spMkLst>
            <pc:docMk/>
            <pc:sldMk cId="1663003452" sldId="1732"/>
            <ac:spMk id="127" creationId="{00000000-0000-0000-0000-000000000000}"/>
          </ac:spMkLst>
        </pc:spChg>
        <pc:spChg chg="del mod">
          <ac:chgData name="Saskia Barnden" userId="25b15a6f771d4d60" providerId="LiveId" clId="{95F04CF6-0B87-467C-ACAE-D6A4CCDD8147}" dt="2024-09-20T10:56:27.913" v="33567" actId="478"/>
          <ac:spMkLst>
            <pc:docMk/>
            <pc:sldMk cId="1663003452" sldId="1732"/>
            <ac:spMk id="128" creationId="{00000000-0000-0000-0000-000000000000}"/>
          </ac:spMkLst>
        </pc:spChg>
        <pc:spChg chg="del">
          <ac:chgData name="Saskia Barnden" userId="25b15a6f771d4d60" providerId="LiveId" clId="{95F04CF6-0B87-467C-ACAE-D6A4CCDD8147}" dt="2024-09-20T10:35:14.022" v="33416" actId="478"/>
          <ac:spMkLst>
            <pc:docMk/>
            <pc:sldMk cId="1663003452" sldId="1732"/>
            <ac:spMk id="129" creationId="{00000000-0000-0000-0000-000000000000}"/>
          </ac:spMkLst>
        </pc:spChg>
      </pc:sldChg>
      <pc:sldChg chg="modSp add mod">
        <pc:chgData name="Saskia Barnden" userId="25b15a6f771d4d60" providerId="LiveId" clId="{95F04CF6-0B87-467C-ACAE-D6A4CCDD8147}" dt="2024-10-02T16:40:48.689" v="51808" actId="207"/>
        <pc:sldMkLst>
          <pc:docMk/>
          <pc:sldMk cId="1425307631" sldId="1733"/>
        </pc:sldMkLst>
        <pc:spChg chg="mod">
          <ac:chgData name="Saskia Barnden" userId="25b15a6f771d4d60" providerId="LiveId" clId="{95F04CF6-0B87-467C-ACAE-D6A4CCDD8147}" dt="2024-09-26T15:40:33.740" v="49135" actId="948"/>
          <ac:spMkLst>
            <pc:docMk/>
            <pc:sldMk cId="1425307631" sldId="1733"/>
            <ac:spMk id="18434" creationId="{00000000-0000-0000-0000-000000000000}"/>
          </ac:spMkLst>
        </pc:spChg>
        <pc:spChg chg="mod">
          <ac:chgData name="Saskia Barnden" userId="25b15a6f771d4d60" providerId="LiveId" clId="{95F04CF6-0B87-467C-ACAE-D6A4CCDD8147}" dt="2024-10-02T16:40:48.689" v="51808" actId="207"/>
          <ac:spMkLst>
            <pc:docMk/>
            <pc:sldMk cId="1425307631" sldId="1733"/>
            <ac:spMk id="19459" creationId="{00000000-0000-0000-0000-000000000000}"/>
          </ac:spMkLst>
        </pc:spChg>
      </pc:sldChg>
      <pc:sldChg chg="add del">
        <pc:chgData name="Saskia Barnden" userId="25b15a6f771d4d60" providerId="LiveId" clId="{95F04CF6-0B87-467C-ACAE-D6A4CCDD8147}" dt="2024-09-20T11:03:55.376" v="33631" actId="2696"/>
        <pc:sldMkLst>
          <pc:docMk/>
          <pc:sldMk cId="893050643" sldId="1734"/>
        </pc:sldMkLst>
      </pc:sldChg>
      <pc:sldChg chg="add">
        <pc:chgData name="Saskia Barnden" userId="25b15a6f771d4d60" providerId="LiveId" clId="{95F04CF6-0B87-467C-ACAE-D6A4CCDD8147}" dt="2024-09-24T11:45:22.166" v="46767"/>
        <pc:sldMkLst>
          <pc:docMk/>
          <pc:sldMk cId="906662426" sldId="1734"/>
        </pc:sldMkLst>
      </pc:sldChg>
      <pc:sldChg chg="add del">
        <pc:chgData name="Saskia Barnden" userId="25b15a6f771d4d60" providerId="LiveId" clId="{95F04CF6-0B87-467C-ACAE-D6A4CCDD8147}" dt="2024-09-24T11:44:55.116" v="46766" actId="2696"/>
        <pc:sldMkLst>
          <pc:docMk/>
          <pc:sldMk cId="988183084" sldId="1734"/>
        </pc:sldMkLst>
      </pc:sldChg>
      <pc:sldChg chg="addSp delSp modSp add mod">
        <pc:chgData name="Saskia Barnden" userId="25b15a6f771d4d60" providerId="LiveId" clId="{95F04CF6-0B87-467C-ACAE-D6A4CCDD8147}" dt="2024-09-26T16:36:31.408" v="49570" actId="113"/>
        <pc:sldMkLst>
          <pc:docMk/>
          <pc:sldMk cId="1501934486" sldId="1735"/>
        </pc:sldMkLst>
        <pc:spChg chg="add mod">
          <ac:chgData name="Saskia Barnden" userId="25b15a6f771d4d60" providerId="LiveId" clId="{95F04CF6-0B87-467C-ACAE-D6A4CCDD8147}" dt="2024-09-26T11:13:35.020" v="48236" actId="1076"/>
          <ac:spMkLst>
            <pc:docMk/>
            <pc:sldMk cId="1501934486" sldId="1735"/>
            <ac:spMk id="2" creationId="{2C011C71-B204-FA88-CD27-3A9416A62539}"/>
          </ac:spMkLst>
        </pc:spChg>
        <pc:spChg chg="add mod">
          <ac:chgData name="Saskia Barnden" userId="25b15a6f771d4d60" providerId="LiveId" clId="{95F04CF6-0B87-467C-ACAE-D6A4CCDD8147}" dt="2024-09-26T11:18:56.582" v="48296" actId="1076"/>
          <ac:spMkLst>
            <pc:docMk/>
            <pc:sldMk cId="1501934486" sldId="1735"/>
            <ac:spMk id="3" creationId="{B0474398-D0FD-26E1-B01F-E3CE5FC3A35B}"/>
          </ac:spMkLst>
        </pc:spChg>
        <pc:spChg chg="add mod">
          <ac:chgData name="Saskia Barnden" userId="25b15a6f771d4d60" providerId="LiveId" clId="{95F04CF6-0B87-467C-ACAE-D6A4CCDD8147}" dt="2024-09-26T11:13:35.020" v="48236" actId="1076"/>
          <ac:spMkLst>
            <pc:docMk/>
            <pc:sldMk cId="1501934486" sldId="1735"/>
            <ac:spMk id="4" creationId="{5C497B66-ACBA-9DCF-6F91-F2C3843C298B}"/>
          </ac:spMkLst>
        </pc:spChg>
        <pc:spChg chg="add mod">
          <ac:chgData name="Saskia Barnden" userId="25b15a6f771d4d60" providerId="LiveId" clId="{95F04CF6-0B87-467C-ACAE-D6A4CCDD8147}" dt="2024-09-26T11:13:35.020" v="48236" actId="1076"/>
          <ac:spMkLst>
            <pc:docMk/>
            <pc:sldMk cId="1501934486" sldId="1735"/>
            <ac:spMk id="5" creationId="{7EAE8D15-2C99-F10E-E64D-7FC4945245F0}"/>
          </ac:spMkLst>
        </pc:spChg>
        <pc:spChg chg="add mod">
          <ac:chgData name="Saskia Barnden" userId="25b15a6f771d4d60" providerId="LiveId" clId="{95F04CF6-0B87-467C-ACAE-D6A4CCDD8147}" dt="2024-09-26T11:13:35.020" v="48236" actId="1076"/>
          <ac:spMkLst>
            <pc:docMk/>
            <pc:sldMk cId="1501934486" sldId="1735"/>
            <ac:spMk id="6" creationId="{3164C9B4-6EC9-145B-1A50-54B26DB68AD0}"/>
          </ac:spMkLst>
        </pc:spChg>
        <pc:spChg chg="add mod">
          <ac:chgData name="Saskia Barnden" userId="25b15a6f771d4d60" providerId="LiveId" clId="{95F04CF6-0B87-467C-ACAE-D6A4CCDD8147}" dt="2024-09-26T11:13:35.020" v="48236" actId="1076"/>
          <ac:spMkLst>
            <pc:docMk/>
            <pc:sldMk cId="1501934486" sldId="1735"/>
            <ac:spMk id="7" creationId="{7060BDFF-1321-D511-A320-880E86C5057F}"/>
          </ac:spMkLst>
        </pc:spChg>
        <pc:spChg chg="add mod">
          <ac:chgData name="Saskia Barnden" userId="25b15a6f771d4d60" providerId="LiveId" clId="{95F04CF6-0B87-467C-ACAE-D6A4CCDD8147}" dt="2024-09-26T11:13:35.020" v="48236" actId="1076"/>
          <ac:spMkLst>
            <pc:docMk/>
            <pc:sldMk cId="1501934486" sldId="1735"/>
            <ac:spMk id="8" creationId="{5AEA6107-30C0-5D67-FD96-71E80EE1095F}"/>
          </ac:spMkLst>
        </pc:spChg>
        <pc:spChg chg="add mod">
          <ac:chgData name="Saskia Barnden" userId="25b15a6f771d4d60" providerId="LiveId" clId="{95F04CF6-0B87-467C-ACAE-D6A4CCDD8147}" dt="2024-09-26T11:13:35.020" v="48236" actId="1076"/>
          <ac:spMkLst>
            <pc:docMk/>
            <pc:sldMk cId="1501934486" sldId="1735"/>
            <ac:spMk id="9" creationId="{14F61E8C-31E0-22A2-6143-62654C624663}"/>
          </ac:spMkLst>
        </pc:spChg>
        <pc:spChg chg="add mod">
          <ac:chgData name="Saskia Barnden" userId="25b15a6f771d4d60" providerId="LiveId" clId="{95F04CF6-0B87-467C-ACAE-D6A4CCDD8147}" dt="2024-09-26T12:35:13.053" v="48896" actId="20577"/>
          <ac:spMkLst>
            <pc:docMk/>
            <pc:sldMk cId="1501934486" sldId="1735"/>
            <ac:spMk id="10" creationId="{EDE4545D-45DE-BC20-3E9B-686F1A87CFFC}"/>
          </ac:spMkLst>
        </pc:spChg>
        <pc:spChg chg="add mod">
          <ac:chgData name="Saskia Barnden" userId="25b15a6f771d4d60" providerId="LiveId" clId="{95F04CF6-0B87-467C-ACAE-D6A4CCDD8147}" dt="2024-09-26T12:38:12.038" v="48946" actId="20577"/>
          <ac:spMkLst>
            <pc:docMk/>
            <pc:sldMk cId="1501934486" sldId="1735"/>
            <ac:spMk id="11" creationId="{88569A9D-42CE-79C0-C6D3-9E1149C353AF}"/>
          </ac:spMkLst>
        </pc:spChg>
        <pc:spChg chg="add mod">
          <ac:chgData name="Saskia Barnden" userId="25b15a6f771d4d60" providerId="LiveId" clId="{95F04CF6-0B87-467C-ACAE-D6A4CCDD8147}" dt="2024-09-26T16:36:31.408" v="49570" actId="113"/>
          <ac:spMkLst>
            <pc:docMk/>
            <pc:sldMk cId="1501934486" sldId="1735"/>
            <ac:spMk id="12" creationId="{757397D7-9F75-5C96-8D59-FDF2C03332BE}"/>
          </ac:spMkLst>
        </pc:spChg>
        <pc:spChg chg="add del mod">
          <ac:chgData name="Saskia Barnden" userId="25b15a6f771d4d60" providerId="LiveId" clId="{95F04CF6-0B87-467C-ACAE-D6A4CCDD8147}" dt="2024-09-26T15:52:39.244" v="49305" actId="114"/>
          <ac:spMkLst>
            <pc:docMk/>
            <pc:sldMk cId="1501934486" sldId="1735"/>
            <ac:spMk id="13" creationId="{AC966FE9-2C69-8846-1FE2-7827758EEB98}"/>
          </ac:spMkLst>
        </pc:spChg>
        <pc:spChg chg="add mod">
          <ac:chgData name="Saskia Barnden" userId="25b15a6f771d4d60" providerId="LiveId" clId="{95F04CF6-0B87-467C-ACAE-D6A4CCDD8147}" dt="2024-09-26T11:17:06.421" v="48272" actId="1076"/>
          <ac:spMkLst>
            <pc:docMk/>
            <pc:sldMk cId="1501934486" sldId="1735"/>
            <ac:spMk id="14" creationId="{762F32A0-9774-FAE0-509F-66695463FF45}"/>
          </ac:spMkLst>
        </pc:spChg>
        <pc:spChg chg="add mod">
          <ac:chgData name="Saskia Barnden" userId="25b15a6f771d4d60" providerId="LiveId" clId="{95F04CF6-0B87-467C-ACAE-D6A4CCDD8147}" dt="2024-09-26T11:16:58.826" v="48271" actId="20577"/>
          <ac:spMkLst>
            <pc:docMk/>
            <pc:sldMk cId="1501934486" sldId="1735"/>
            <ac:spMk id="15" creationId="{E91D664A-3A26-0902-A2BB-4D037EFE3B7C}"/>
          </ac:spMkLst>
        </pc:spChg>
        <pc:spChg chg="mod">
          <ac:chgData name="Saskia Barnden" userId="25b15a6f771d4d60" providerId="LiveId" clId="{95F04CF6-0B87-467C-ACAE-D6A4CCDD8147}" dt="2024-09-26T16:34:58.569" v="49531" actId="14100"/>
          <ac:spMkLst>
            <pc:docMk/>
            <pc:sldMk cId="1501934486" sldId="1735"/>
            <ac:spMk id="18434" creationId="{00000000-0000-0000-0000-000000000000}"/>
          </ac:spMkLst>
        </pc:spChg>
        <pc:spChg chg="del mod">
          <ac:chgData name="Saskia Barnden" userId="25b15a6f771d4d60" providerId="LiveId" clId="{95F04CF6-0B87-467C-ACAE-D6A4CCDD8147}" dt="2024-09-26T11:12:42.245" v="48227" actId="478"/>
          <ac:spMkLst>
            <pc:docMk/>
            <pc:sldMk cId="1501934486" sldId="1735"/>
            <ac:spMk id="19459" creationId="{00000000-0000-0000-0000-000000000000}"/>
          </ac:spMkLst>
        </pc:spChg>
      </pc:sldChg>
      <pc:sldChg chg="addSp modSp add del mod">
        <pc:chgData name="Saskia Barnden" userId="25b15a6f771d4d60" providerId="LiveId" clId="{95F04CF6-0B87-467C-ACAE-D6A4CCDD8147}" dt="2024-09-23T13:09:48.088" v="44239" actId="2696"/>
        <pc:sldMkLst>
          <pc:docMk/>
          <pc:sldMk cId="881693546" sldId="1736"/>
        </pc:sldMkLst>
        <pc:spChg chg="add mod">
          <ac:chgData name="Saskia Barnden" userId="25b15a6f771d4d60" providerId="LiveId" clId="{95F04CF6-0B87-467C-ACAE-D6A4CCDD8147}" dt="2024-09-23T10:55:11.520" v="42615" actId="571"/>
          <ac:spMkLst>
            <pc:docMk/>
            <pc:sldMk cId="881693546" sldId="1736"/>
            <ac:spMk id="2" creationId="{9964BD78-465E-591A-437D-D844318A3F2D}"/>
          </ac:spMkLst>
        </pc:spChg>
        <pc:spChg chg="mod">
          <ac:chgData name="Saskia Barnden" userId="25b15a6f771d4d60" providerId="LiveId" clId="{95F04CF6-0B87-467C-ACAE-D6A4CCDD8147}" dt="2024-09-20T14:28:16.998" v="39569" actId="404"/>
          <ac:spMkLst>
            <pc:docMk/>
            <pc:sldMk cId="881693546" sldId="1736"/>
            <ac:spMk id="18434" creationId="{00000000-0000-0000-0000-000000000000}"/>
          </ac:spMkLst>
        </pc:spChg>
        <pc:spChg chg="mod">
          <ac:chgData name="Saskia Barnden" userId="25b15a6f771d4d60" providerId="LiveId" clId="{95F04CF6-0B87-467C-ACAE-D6A4CCDD8147}" dt="2024-09-23T11:03:59.024" v="42741" actId="207"/>
          <ac:spMkLst>
            <pc:docMk/>
            <pc:sldMk cId="881693546" sldId="1736"/>
            <ac:spMk id="19459" creationId="{00000000-0000-0000-0000-000000000000}"/>
          </ac:spMkLst>
        </pc:spChg>
      </pc:sldChg>
      <pc:sldChg chg="modSp add mod">
        <pc:chgData name="Saskia Barnden" userId="25b15a6f771d4d60" providerId="LiveId" clId="{95F04CF6-0B87-467C-ACAE-D6A4CCDD8147}" dt="2024-09-27T14:59:09.035" v="50106" actId="20577"/>
        <pc:sldMkLst>
          <pc:docMk/>
          <pc:sldMk cId="1191261812" sldId="1736"/>
        </pc:sldMkLst>
        <pc:spChg chg="mod">
          <ac:chgData name="Saskia Barnden" userId="25b15a6f771d4d60" providerId="LiveId" clId="{95F04CF6-0B87-467C-ACAE-D6A4CCDD8147}" dt="2024-09-27T14:59:09.035" v="50106" actId="20577"/>
          <ac:spMkLst>
            <pc:docMk/>
            <pc:sldMk cId="1191261812" sldId="1736"/>
            <ac:spMk id="19459" creationId="{00000000-0000-0000-0000-000000000000}"/>
          </ac:spMkLst>
        </pc:spChg>
      </pc:sldChg>
      <pc:sldChg chg="new del">
        <pc:chgData name="Saskia Barnden" userId="25b15a6f771d4d60" providerId="LiveId" clId="{95F04CF6-0B87-467C-ACAE-D6A4CCDD8147}" dt="2024-09-20T14:13:00.774" v="39377" actId="47"/>
        <pc:sldMkLst>
          <pc:docMk/>
          <pc:sldMk cId="3130175004" sldId="1737"/>
        </pc:sldMkLst>
      </pc:sldChg>
      <pc:sldChg chg="add">
        <pc:chgData name="Saskia Barnden" userId="25b15a6f771d4d60" providerId="LiveId" clId="{95F04CF6-0B87-467C-ACAE-D6A4CCDD8147}" dt="2024-09-20T12:17:12.328" v="37770"/>
        <pc:sldMkLst>
          <pc:docMk/>
          <pc:sldMk cId="3456256832" sldId="1738"/>
        </pc:sldMkLst>
      </pc:sldChg>
      <pc:sldChg chg="modSp add del mod">
        <pc:chgData name="Saskia Barnden" userId="25b15a6f771d4d60" providerId="LiveId" clId="{95F04CF6-0B87-467C-ACAE-D6A4CCDD8147}" dt="2024-09-20T12:16:45.623" v="37769" actId="2696"/>
        <pc:sldMkLst>
          <pc:docMk/>
          <pc:sldMk cId="3871729448" sldId="1738"/>
        </pc:sldMkLst>
        <pc:spChg chg="mod">
          <ac:chgData name="Saskia Barnden" userId="25b15a6f771d4d60" providerId="LiveId" clId="{95F04CF6-0B87-467C-ACAE-D6A4CCDD8147}" dt="2024-09-20T12:09:39.205" v="37343" actId="114"/>
          <ac:spMkLst>
            <pc:docMk/>
            <pc:sldMk cId="3871729448" sldId="1738"/>
            <ac:spMk id="18434" creationId="{00000000-0000-0000-0000-000000000000}"/>
          </ac:spMkLst>
        </pc:spChg>
      </pc:sldChg>
      <pc:sldChg chg="add">
        <pc:chgData name="Saskia Barnden" userId="25b15a6f771d4d60" providerId="LiveId" clId="{95F04CF6-0B87-467C-ACAE-D6A4CCDD8147}" dt="2024-09-23T12:56:35.669" v="44029"/>
        <pc:sldMkLst>
          <pc:docMk/>
          <pc:sldMk cId="1520940023" sldId="1739"/>
        </pc:sldMkLst>
      </pc:sldChg>
      <pc:sldChg chg="modSp add del mod">
        <pc:chgData name="Saskia Barnden" userId="25b15a6f771d4d60" providerId="LiveId" clId="{95F04CF6-0B87-467C-ACAE-D6A4CCDD8147}" dt="2024-09-23T12:56:23.878" v="44028" actId="2696"/>
        <pc:sldMkLst>
          <pc:docMk/>
          <pc:sldMk cId="3132788309" sldId="1739"/>
        </pc:sldMkLst>
        <pc:spChg chg="mod">
          <ac:chgData name="Saskia Barnden" userId="25b15a6f771d4d60" providerId="LiveId" clId="{95F04CF6-0B87-467C-ACAE-D6A4CCDD8147}" dt="2024-09-23T09:06:02.730" v="41921"/>
          <ac:spMkLst>
            <pc:docMk/>
            <pc:sldMk cId="3132788309" sldId="1739"/>
            <ac:spMk id="18434" creationId="{00000000-0000-0000-0000-000000000000}"/>
          </ac:spMkLst>
        </pc:spChg>
        <pc:spChg chg="mod">
          <ac:chgData name="Saskia Barnden" userId="25b15a6f771d4d60" providerId="LiveId" clId="{95F04CF6-0B87-467C-ACAE-D6A4CCDD8147}" dt="2024-09-23T09:20:24.436" v="42056" actId="20577"/>
          <ac:spMkLst>
            <pc:docMk/>
            <pc:sldMk cId="3132788309" sldId="1739"/>
            <ac:spMk id="19459" creationId="{00000000-0000-0000-0000-000000000000}"/>
          </ac:spMkLst>
        </pc:spChg>
      </pc:sldChg>
      <pc:sldChg chg="add del">
        <pc:chgData name="Saskia Barnden" userId="25b15a6f771d4d60" providerId="LiveId" clId="{95F04CF6-0B87-467C-ACAE-D6A4CCDD8147}" dt="2024-09-20T14:45:41.056" v="40103" actId="2696"/>
        <pc:sldMkLst>
          <pc:docMk/>
          <pc:sldMk cId="1624563028" sldId="1740"/>
        </pc:sldMkLst>
      </pc:sldChg>
      <pc:sldChg chg="add del">
        <pc:chgData name="Saskia Barnden" userId="25b15a6f771d4d60" providerId="LiveId" clId="{95F04CF6-0B87-467C-ACAE-D6A4CCDD8147}" dt="2024-09-24T11:33:57.298" v="46735" actId="47"/>
        <pc:sldMkLst>
          <pc:docMk/>
          <pc:sldMk cId="3106130590" sldId="1740"/>
        </pc:sldMkLst>
      </pc:sldChg>
      <pc:sldChg chg="add">
        <pc:chgData name="Saskia Barnden" userId="25b15a6f771d4d60" providerId="LiveId" clId="{95F04CF6-0B87-467C-ACAE-D6A4CCDD8147}" dt="2024-09-20T15:53:28.549" v="41056"/>
        <pc:sldMkLst>
          <pc:docMk/>
          <pc:sldMk cId="1494965858" sldId="1741"/>
        </pc:sldMkLst>
      </pc:sldChg>
      <pc:sldChg chg="add del">
        <pc:chgData name="Saskia Barnden" userId="25b15a6f771d4d60" providerId="LiveId" clId="{95F04CF6-0B87-467C-ACAE-D6A4CCDD8147}" dt="2024-09-20T15:52:38.753" v="41055" actId="2696"/>
        <pc:sldMkLst>
          <pc:docMk/>
          <pc:sldMk cId="2451593914" sldId="1741"/>
        </pc:sldMkLst>
      </pc:sldChg>
      <pc:sldChg chg="add del">
        <pc:chgData name="Saskia Barnden" userId="25b15a6f771d4d60" providerId="LiveId" clId="{95F04CF6-0B87-467C-ACAE-D6A4CCDD8147}" dt="2024-09-24T11:35:36.946" v="46745" actId="47"/>
        <pc:sldMkLst>
          <pc:docMk/>
          <pc:sldMk cId="2928703544" sldId="1742"/>
        </pc:sldMkLst>
      </pc:sldChg>
      <pc:sldChg chg="modSp add del mod">
        <pc:chgData name="Saskia Barnden" userId="25b15a6f771d4d60" providerId="LiveId" clId="{95F04CF6-0B87-467C-ACAE-D6A4CCDD8147}" dt="2024-09-20T15:52:38.753" v="41055" actId="2696"/>
        <pc:sldMkLst>
          <pc:docMk/>
          <pc:sldMk cId="3805394248" sldId="1742"/>
        </pc:sldMkLst>
        <pc:spChg chg="mod">
          <ac:chgData name="Saskia Barnden" userId="25b15a6f771d4d60" providerId="LiveId" clId="{95F04CF6-0B87-467C-ACAE-D6A4CCDD8147}" dt="2024-09-20T14:49:32.523" v="40158" actId="207"/>
          <ac:spMkLst>
            <pc:docMk/>
            <pc:sldMk cId="3805394248" sldId="1742"/>
            <ac:spMk id="18434" creationId="{00000000-0000-0000-0000-000000000000}"/>
          </ac:spMkLst>
        </pc:spChg>
        <pc:spChg chg="mod">
          <ac:chgData name="Saskia Barnden" userId="25b15a6f771d4d60" providerId="LiveId" clId="{95F04CF6-0B87-467C-ACAE-D6A4CCDD8147}" dt="2024-09-20T14:59:05.912" v="40620" actId="20577"/>
          <ac:spMkLst>
            <pc:docMk/>
            <pc:sldMk cId="3805394248" sldId="1742"/>
            <ac:spMk id="19459" creationId="{00000000-0000-0000-0000-000000000000}"/>
          </ac:spMkLst>
        </pc:spChg>
      </pc:sldChg>
      <pc:sldChg chg="add del">
        <pc:chgData name="Saskia Barnden" userId="25b15a6f771d4d60" providerId="LiveId" clId="{95F04CF6-0B87-467C-ACAE-D6A4CCDD8147}" dt="2024-09-24T11:47:06.084" v="46772" actId="47"/>
        <pc:sldMkLst>
          <pc:docMk/>
          <pc:sldMk cId="698627592" sldId="1743"/>
        </pc:sldMkLst>
      </pc:sldChg>
      <pc:sldChg chg="add del">
        <pc:chgData name="Saskia Barnden" userId="25b15a6f771d4d60" providerId="LiveId" clId="{95F04CF6-0B87-467C-ACAE-D6A4CCDD8147}" dt="2024-09-23T11:04:43.828" v="42743" actId="2696"/>
        <pc:sldMkLst>
          <pc:docMk/>
          <pc:sldMk cId="1654572533" sldId="1743"/>
        </pc:sldMkLst>
      </pc:sldChg>
      <pc:sldChg chg="add del">
        <pc:chgData name="Saskia Barnden" userId="25b15a6f771d4d60" providerId="LiveId" clId="{95F04CF6-0B87-467C-ACAE-D6A4CCDD8147}" dt="2024-09-20T14:52:38.071" v="40288"/>
        <pc:sldMkLst>
          <pc:docMk/>
          <pc:sldMk cId="3942377063" sldId="1743"/>
        </pc:sldMkLst>
      </pc:sldChg>
      <pc:sldChg chg="add del">
        <pc:chgData name="Saskia Barnden" userId="25b15a6f771d4d60" providerId="LiveId" clId="{95F04CF6-0B87-467C-ACAE-D6A4CCDD8147}" dt="2024-09-23T12:46:52.728" v="43536"/>
        <pc:sldMkLst>
          <pc:docMk/>
          <pc:sldMk cId="142671682" sldId="1744"/>
        </pc:sldMkLst>
      </pc:sldChg>
      <pc:sldChg chg="modSp add del mod">
        <pc:chgData name="Saskia Barnden" userId="25b15a6f771d4d60" providerId="LiveId" clId="{95F04CF6-0B87-467C-ACAE-D6A4CCDD8147}" dt="2024-09-24T13:07:11.346" v="46908" actId="47"/>
        <pc:sldMkLst>
          <pc:docMk/>
          <pc:sldMk cId="691145427" sldId="1744"/>
        </pc:sldMkLst>
        <pc:spChg chg="mod">
          <ac:chgData name="Saskia Barnden" userId="25b15a6f771d4d60" providerId="LiveId" clId="{95F04CF6-0B87-467C-ACAE-D6A4CCDD8147}" dt="2024-09-23T12:47:23.495" v="43553" actId="20577"/>
          <ac:spMkLst>
            <pc:docMk/>
            <pc:sldMk cId="691145427" sldId="1744"/>
            <ac:spMk id="18434" creationId="{00000000-0000-0000-0000-000000000000}"/>
          </ac:spMkLst>
        </pc:spChg>
      </pc:sldChg>
      <pc:sldChg chg="add del">
        <pc:chgData name="Saskia Barnden" userId="25b15a6f771d4d60" providerId="LiveId" clId="{95F04CF6-0B87-467C-ACAE-D6A4CCDD8147}" dt="2024-09-23T12:47:02.275" v="43538"/>
        <pc:sldMkLst>
          <pc:docMk/>
          <pc:sldMk cId="804901084" sldId="1744"/>
        </pc:sldMkLst>
      </pc:sldChg>
      <pc:sldChg chg="modSp add mod">
        <pc:chgData name="Saskia Barnden" userId="25b15a6f771d4d60" providerId="LiveId" clId="{95F04CF6-0B87-467C-ACAE-D6A4CCDD8147}" dt="2024-10-02T19:46:53.121" v="51831" actId="6549"/>
        <pc:sldMkLst>
          <pc:docMk/>
          <pc:sldMk cId="555068195" sldId="1745"/>
        </pc:sldMkLst>
        <pc:spChg chg="mod">
          <ac:chgData name="Saskia Barnden" userId="25b15a6f771d4d60" providerId="LiveId" clId="{95F04CF6-0B87-467C-ACAE-D6A4CCDD8147}" dt="2024-09-24T13:15:52.190" v="46938" actId="207"/>
          <ac:spMkLst>
            <pc:docMk/>
            <pc:sldMk cId="555068195" sldId="1745"/>
            <ac:spMk id="18434" creationId="{00000000-0000-0000-0000-000000000000}"/>
          </ac:spMkLst>
        </pc:spChg>
        <pc:spChg chg="mod">
          <ac:chgData name="Saskia Barnden" userId="25b15a6f771d4d60" providerId="LiveId" clId="{95F04CF6-0B87-467C-ACAE-D6A4CCDD8147}" dt="2024-10-02T19:46:53.121" v="51831" actId="6549"/>
          <ac:spMkLst>
            <pc:docMk/>
            <pc:sldMk cId="555068195" sldId="1745"/>
            <ac:spMk id="19459" creationId="{00000000-0000-0000-0000-000000000000}"/>
          </ac:spMkLst>
        </pc:spChg>
      </pc:sldChg>
      <pc:sldChg chg="add del">
        <pc:chgData name="Saskia Barnden" userId="25b15a6f771d4d60" providerId="LiveId" clId="{95F04CF6-0B87-467C-ACAE-D6A4CCDD8147}" dt="2024-09-23T12:47:02.275" v="43538"/>
        <pc:sldMkLst>
          <pc:docMk/>
          <pc:sldMk cId="952597243" sldId="1745"/>
        </pc:sldMkLst>
      </pc:sldChg>
      <pc:sldChg chg="add del">
        <pc:chgData name="Saskia Barnden" userId="25b15a6f771d4d60" providerId="LiveId" clId="{95F04CF6-0B87-467C-ACAE-D6A4CCDD8147}" dt="2024-09-23T14:41:37.310" v="45075"/>
        <pc:sldMkLst>
          <pc:docMk/>
          <pc:sldMk cId="3349902509" sldId="1745"/>
        </pc:sldMkLst>
      </pc:sldChg>
      <pc:sldChg chg="add del">
        <pc:chgData name="Saskia Barnden" userId="25b15a6f771d4d60" providerId="LiveId" clId="{95F04CF6-0B87-467C-ACAE-D6A4CCDD8147}" dt="2024-09-23T12:46:52.728" v="43536"/>
        <pc:sldMkLst>
          <pc:docMk/>
          <pc:sldMk cId="3685306846" sldId="1745"/>
        </pc:sldMkLst>
      </pc:sldChg>
      <pc:sldChg chg="modSp add mod">
        <pc:chgData name="Saskia Barnden" userId="25b15a6f771d4d60" providerId="LiveId" clId="{95F04CF6-0B87-467C-ACAE-D6A4CCDD8147}" dt="2024-09-24T09:56:21.224" v="46426" actId="20577"/>
        <pc:sldMkLst>
          <pc:docMk/>
          <pc:sldMk cId="3946704723" sldId="1746"/>
        </pc:sldMkLst>
        <pc:spChg chg="mod">
          <ac:chgData name="Saskia Barnden" userId="25b15a6f771d4d60" providerId="LiveId" clId="{95F04CF6-0B87-467C-ACAE-D6A4CCDD8147}" dt="2024-09-24T09:54:49.166" v="46331" actId="1076"/>
          <ac:spMkLst>
            <pc:docMk/>
            <pc:sldMk cId="3946704723" sldId="1746"/>
            <ac:spMk id="18434" creationId="{00000000-0000-0000-0000-000000000000}"/>
          </ac:spMkLst>
        </pc:spChg>
        <pc:spChg chg="mod">
          <ac:chgData name="Saskia Barnden" userId="25b15a6f771d4d60" providerId="LiveId" clId="{95F04CF6-0B87-467C-ACAE-D6A4CCDD8147}" dt="2024-09-24T09:56:21.224" v="46426" actId="20577"/>
          <ac:spMkLst>
            <pc:docMk/>
            <pc:sldMk cId="3946704723" sldId="1746"/>
            <ac:spMk id="19459" creationId="{00000000-0000-0000-0000-000000000000}"/>
          </ac:spMkLst>
        </pc:spChg>
      </pc:sldChg>
      <pc:sldChg chg="modSp add mod">
        <pc:chgData name="Saskia Barnden" userId="25b15a6f771d4d60" providerId="LiveId" clId="{95F04CF6-0B87-467C-ACAE-D6A4CCDD8147}" dt="2024-09-24T11:33:15.062" v="46734" actId="20577"/>
        <pc:sldMkLst>
          <pc:docMk/>
          <pc:sldMk cId="2533992795" sldId="1747"/>
        </pc:sldMkLst>
        <pc:spChg chg="mod">
          <ac:chgData name="Saskia Barnden" userId="25b15a6f771d4d60" providerId="LiveId" clId="{95F04CF6-0B87-467C-ACAE-D6A4CCDD8147}" dt="2024-09-24T11:33:15.062" v="46734" actId="20577"/>
          <ac:spMkLst>
            <pc:docMk/>
            <pc:sldMk cId="2533992795" sldId="1747"/>
            <ac:spMk id="18434" creationId="{00000000-0000-0000-0000-000000000000}"/>
          </ac:spMkLst>
        </pc:spChg>
      </pc:sldChg>
      <pc:sldChg chg="add del ord">
        <pc:chgData name="Saskia Barnden" userId="25b15a6f771d4d60" providerId="LiveId" clId="{95F04CF6-0B87-467C-ACAE-D6A4CCDD8147}" dt="2024-09-24T11:46:19.568" v="46770" actId="47"/>
        <pc:sldMkLst>
          <pc:docMk/>
          <pc:sldMk cId="3310298010" sldId="1748"/>
        </pc:sldMkLst>
      </pc:sldChg>
      <pc:sldChg chg="new">
        <pc:chgData name="Saskia Barnden" userId="25b15a6f771d4d60" providerId="LiveId" clId="{95F04CF6-0B87-467C-ACAE-D6A4CCDD8147}" dt="2024-09-24T11:45:31.799" v="46768" actId="680"/>
        <pc:sldMkLst>
          <pc:docMk/>
          <pc:sldMk cId="2028202166" sldId="1749"/>
        </pc:sldMkLst>
      </pc:sldChg>
      <pc:sldChg chg="new">
        <pc:chgData name="Saskia Barnden" userId="25b15a6f771d4d60" providerId="LiveId" clId="{95F04CF6-0B87-467C-ACAE-D6A4CCDD8147}" dt="2024-09-24T13:01:09.468" v="46845" actId="680"/>
        <pc:sldMkLst>
          <pc:docMk/>
          <pc:sldMk cId="4037971298" sldId="1750"/>
        </pc:sldMkLst>
      </pc:sldChg>
      <pc:sldChg chg="modSp add mod">
        <pc:chgData name="Saskia Barnden" userId="25b15a6f771d4d60" providerId="LiveId" clId="{95F04CF6-0B87-467C-ACAE-D6A4CCDD8147}" dt="2024-09-26T12:43:41.002" v="48969" actId="14100"/>
        <pc:sldMkLst>
          <pc:docMk/>
          <pc:sldMk cId="1263478328" sldId="1751"/>
        </pc:sldMkLst>
        <pc:spChg chg="mod">
          <ac:chgData name="Saskia Barnden" userId="25b15a6f771d4d60" providerId="LiveId" clId="{95F04CF6-0B87-467C-ACAE-D6A4CCDD8147}" dt="2024-09-26T12:43:41.002" v="48969" actId="14100"/>
          <ac:spMkLst>
            <pc:docMk/>
            <pc:sldMk cId="1263478328" sldId="1751"/>
            <ac:spMk id="94211" creationId="{00000000-0000-0000-0000-000000000000}"/>
          </ac:spMkLst>
        </pc:spChg>
      </pc:sldChg>
      <pc:sldChg chg="addSp delSp modSp add del mod">
        <pc:chgData name="Saskia Barnden" userId="25b15a6f771d4d60" providerId="LiveId" clId="{95F04CF6-0B87-467C-ACAE-D6A4CCDD8147}" dt="2024-09-26T12:40:00.821" v="48960" actId="47"/>
        <pc:sldMkLst>
          <pc:docMk/>
          <pc:sldMk cId="4041721356" sldId="1752"/>
        </pc:sldMkLst>
        <pc:spChg chg="add del mod">
          <ac:chgData name="Saskia Barnden" userId="25b15a6f771d4d60" providerId="LiveId" clId="{95F04CF6-0B87-467C-ACAE-D6A4CCDD8147}" dt="2024-09-26T10:42:29.016" v="48013" actId="21"/>
          <ac:spMkLst>
            <pc:docMk/>
            <pc:sldMk cId="4041721356" sldId="1752"/>
            <ac:spMk id="2" creationId="{2C011C71-B204-FA88-CD27-3A9416A62539}"/>
          </ac:spMkLst>
        </pc:spChg>
        <pc:spChg chg="add del mod">
          <ac:chgData name="Saskia Barnden" userId="25b15a6f771d4d60" providerId="LiveId" clId="{95F04CF6-0B87-467C-ACAE-D6A4CCDD8147}" dt="2024-09-26T10:42:29.016" v="48013" actId="21"/>
          <ac:spMkLst>
            <pc:docMk/>
            <pc:sldMk cId="4041721356" sldId="1752"/>
            <ac:spMk id="3" creationId="{B0474398-D0FD-26E1-B01F-E3CE5FC3A35B}"/>
          </ac:spMkLst>
        </pc:spChg>
        <pc:spChg chg="mod">
          <ac:chgData name="Saskia Barnden" userId="25b15a6f771d4d60" providerId="LiveId" clId="{95F04CF6-0B87-467C-ACAE-D6A4CCDD8147}" dt="2024-09-26T10:23:08.962" v="47903" actId="20577"/>
          <ac:spMkLst>
            <pc:docMk/>
            <pc:sldMk cId="4041721356" sldId="1752"/>
            <ac:spMk id="18434" creationId="{00000000-0000-0000-0000-000000000000}"/>
          </ac:spMkLst>
        </pc:spChg>
        <pc:spChg chg="mod">
          <ac:chgData name="Saskia Barnden" userId="25b15a6f771d4d60" providerId="LiveId" clId="{95F04CF6-0B87-467C-ACAE-D6A4CCDD8147}" dt="2024-09-26T11:09:00.213" v="48175" actId="1076"/>
          <ac:spMkLst>
            <pc:docMk/>
            <pc:sldMk cId="4041721356" sldId="1752"/>
            <ac:spMk id="19459" creationId="{00000000-0000-0000-0000-000000000000}"/>
          </ac:spMkLst>
        </pc:spChg>
      </pc:sldChg>
      <pc:sldChg chg="modSp add mod">
        <pc:chgData name="Saskia Barnden" userId="25b15a6f771d4d60" providerId="LiveId" clId="{95F04CF6-0B87-467C-ACAE-D6A4CCDD8147}" dt="2024-10-02T20:08:53.150" v="52040" actId="207"/>
        <pc:sldMkLst>
          <pc:docMk/>
          <pc:sldMk cId="1022102729" sldId="1753"/>
        </pc:sldMkLst>
        <pc:spChg chg="mod">
          <ac:chgData name="Saskia Barnden" userId="25b15a6f771d4d60" providerId="LiveId" clId="{95F04CF6-0B87-467C-ACAE-D6A4CCDD8147}" dt="2024-10-01T16:53:00.745" v="50870" actId="20577"/>
          <ac:spMkLst>
            <pc:docMk/>
            <pc:sldMk cId="1022102729" sldId="1753"/>
            <ac:spMk id="18434" creationId="{00000000-0000-0000-0000-000000000000}"/>
          </ac:spMkLst>
        </pc:spChg>
        <pc:spChg chg="mod">
          <ac:chgData name="Saskia Barnden" userId="25b15a6f771d4d60" providerId="LiveId" clId="{95F04CF6-0B87-467C-ACAE-D6A4CCDD8147}" dt="2024-10-02T20:08:53.150" v="52040" actId="207"/>
          <ac:spMkLst>
            <pc:docMk/>
            <pc:sldMk cId="1022102729" sldId="1753"/>
            <ac:spMk id="19459" creationId="{00000000-0000-0000-0000-000000000000}"/>
          </ac:spMkLst>
        </pc:spChg>
      </pc:sldChg>
      <pc:sldChg chg="modSp add del mod ord">
        <pc:chgData name="Saskia Barnden" userId="25b15a6f771d4d60" providerId="LiveId" clId="{95F04CF6-0B87-467C-ACAE-D6A4CCDD8147}" dt="2024-10-02T16:42:26.119" v="51809" actId="2696"/>
        <pc:sldMkLst>
          <pc:docMk/>
          <pc:sldMk cId="133349469" sldId="1754"/>
        </pc:sldMkLst>
        <pc:spChg chg="mod">
          <ac:chgData name="Saskia Barnden" userId="25b15a6f771d4d60" providerId="LiveId" clId="{95F04CF6-0B87-467C-ACAE-D6A4CCDD8147}" dt="2024-10-02T16:18:43.553" v="51271" actId="20577"/>
          <ac:spMkLst>
            <pc:docMk/>
            <pc:sldMk cId="133349469" sldId="1754"/>
            <ac:spMk id="18434" creationId="{00000000-0000-0000-0000-000000000000}"/>
          </ac:spMkLst>
        </pc:spChg>
        <pc:spChg chg="mod">
          <ac:chgData name="Saskia Barnden" userId="25b15a6f771d4d60" providerId="LiveId" clId="{95F04CF6-0B87-467C-ACAE-D6A4CCDD8147}" dt="2024-10-02T16:26:08.359" v="51396" actId="6549"/>
          <ac:spMkLst>
            <pc:docMk/>
            <pc:sldMk cId="133349469" sldId="1754"/>
            <ac:spMk id="19459" creationId="{00000000-0000-0000-0000-000000000000}"/>
          </ac:spMkLst>
        </pc:spChg>
      </pc:sldChg>
      <pc:sldChg chg="add">
        <pc:chgData name="Saskia Barnden" userId="25b15a6f771d4d60" providerId="LiveId" clId="{95F04CF6-0B87-467C-ACAE-D6A4CCDD8147}" dt="2024-10-02T16:42:35.528" v="51810"/>
        <pc:sldMkLst>
          <pc:docMk/>
          <pc:sldMk cId="3146164555" sldId="17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354DEA5C-6216-4DB1-AF33-5FED612F9615}" type="slidenum">
              <a:rPr lang="en-GB"/>
              <a:pPr>
                <a:defRPr/>
              </a:pPr>
              <a:t>‹#›</a:t>
            </a:fld>
            <a:endParaRPr lang="en-GB"/>
          </a:p>
        </p:txBody>
      </p:sp>
    </p:spTree>
    <p:extLst>
      <p:ext uri="{BB962C8B-B14F-4D97-AF65-F5344CB8AC3E}">
        <p14:creationId xmlns:p14="http://schemas.microsoft.com/office/powerpoint/2010/main" val="270923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charset="0"/>
              </a:defRPr>
            </a:lvl1pPr>
          </a:lstStyle>
          <a:p>
            <a:pPr>
              <a:defRPr/>
            </a:pPr>
            <a:fld id="{8A194B0E-DC3B-450B-B21E-B41B6D6B504F}" type="datetimeFigureOut">
              <a:rPr lang="en-GB"/>
              <a:pPr>
                <a:defRPr/>
              </a:pPr>
              <a:t>28/10/2024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charset="0"/>
              </a:defRPr>
            </a:lvl1pPr>
          </a:lstStyle>
          <a:p>
            <a:pPr>
              <a:defRPr/>
            </a:pPr>
            <a:fld id="{134048E4-0CD1-4BBF-BA56-EB6E685FAF9E}" type="slidenum">
              <a:rPr lang="en-GB"/>
              <a:pPr>
                <a:defRPr/>
              </a:pPr>
              <a:t>‹#›</a:t>
            </a:fld>
            <a:endParaRPr lang="en-GB"/>
          </a:p>
        </p:txBody>
      </p:sp>
    </p:spTree>
    <p:extLst>
      <p:ext uri="{BB962C8B-B14F-4D97-AF65-F5344CB8AC3E}">
        <p14:creationId xmlns:p14="http://schemas.microsoft.com/office/powerpoint/2010/main" val="901490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34048E4-0CD1-4BBF-BA56-EB6E685FAF9E}" type="slidenum">
              <a:rPr lang="en-GB" smtClean="0"/>
              <a:pPr>
                <a:defRPr/>
              </a:pPr>
              <a:t>11</a:t>
            </a:fld>
            <a:endParaRPr lang="en-GB"/>
          </a:p>
        </p:txBody>
      </p:sp>
    </p:spTree>
    <p:extLst>
      <p:ext uri="{BB962C8B-B14F-4D97-AF65-F5344CB8AC3E}">
        <p14:creationId xmlns:p14="http://schemas.microsoft.com/office/powerpoint/2010/main" val="211381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34048E4-0CD1-4BBF-BA56-EB6E685FAF9E}" type="slidenum">
              <a:rPr lang="en-GB" smtClean="0"/>
              <a:pPr>
                <a:defRPr/>
              </a:pPr>
              <a:t>24</a:t>
            </a:fld>
            <a:endParaRPr lang="en-GB"/>
          </a:p>
        </p:txBody>
      </p:sp>
    </p:spTree>
    <p:extLst>
      <p:ext uri="{BB962C8B-B14F-4D97-AF65-F5344CB8AC3E}">
        <p14:creationId xmlns:p14="http://schemas.microsoft.com/office/powerpoint/2010/main" val="113397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44F42F-921F-4156-9F9A-418DF814C2B9}" type="slidenum">
              <a:rPr lang="en-US"/>
              <a:pPr>
                <a:defRPr/>
              </a:pPr>
              <a:t>‹#›</a:t>
            </a:fld>
            <a:endParaRPr lang="en-US"/>
          </a:p>
        </p:txBody>
      </p:sp>
    </p:spTree>
    <p:extLst>
      <p:ext uri="{BB962C8B-B14F-4D97-AF65-F5344CB8AC3E}">
        <p14:creationId xmlns:p14="http://schemas.microsoft.com/office/powerpoint/2010/main" val="381068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DE9AB4-3626-4D8A-B809-0E75331D65D0}" type="slidenum">
              <a:rPr lang="en-US"/>
              <a:pPr>
                <a:defRPr/>
              </a:pPr>
              <a:t>‹#›</a:t>
            </a:fld>
            <a:endParaRPr lang="en-US"/>
          </a:p>
        </p:txBody>
      </p:sp>
    </p:spTree>
    <p:extLst>
      <p:ext uri="{BB962C8B-B14F-4D97-AF65-F5344CB8AC3E}">
        <p14:creationId xmlns:p14="http://schemas.microsoft.com/office/powerpoint/2010/main" val="359789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746DAA-1D36-42F4-AEBB-9A5E6A57E400}" type="slidenum">
              <a:rPr lang="en-US"/>
              <a:pPr>
                <a:defRPr/>
              </a:pPr>
              <a:t>‹#›</a:t>
            </a:fld>
            <a:endParaRPr lang="en-US"/>
          </a:p>
        </p:txBody>
      </p:sp>
    </p:spTree>
    <p:extLst>
      <p:ext uri="{BB962C8B-B14F-4D97-AF65-F5344CB8AC3E}">
        <p14:creationId xmlns:p14="http://schemas.microsoft.com/office/powerpoint/2010/main" val="13858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8BFAE0-2F21-48EC-B113-4C50244B8013}" type="slidenum">
              <a:rPr lang="en-US"/>
              <a:pPr>
                <a:defRPr/>
              </a:pPr>
              <a:t>‹#›</a:t>
            </a:fld>
            <a:endParaRPr lang="en-US"/>
          </a:p>
        </p:txBody>
      </p:sp>
    </p:spTree>
    <p:extLst>
      <p:ext uri="{BB962C8B-B14F-4D97-AF65-F5344CB8AC3E}">
        <p14:creationId xmlns:p14="http://schemas.microsoft.com/office/powerpoint/2010/main" val="35906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1B7CBC-5FF6-45D7-A2AF-050801E14457}" type="slidenum">
              <a:rPr lang="en-US"/>
              <a:pPr>
                <a:defRPr/>
              </a:pPr>
              <a:t>‹#›</a:t>
            </a:fld>
            <a:endParaRPr lang="en-US"/>
          </a:p>
        </p:txBody>
      </p:sp>
    </p:spTree>
    <p:extLst>
      <p:ext uri="{BB962C8B-B14F-4D97-AF65-F5344CB8AC3E}">
        <p14:creationId xmlns:p14="http://schemas.microsoft.com/office/powerpoint/2010/main" val="82242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9523AF-32DC-4CC8-8E92-4DD436AB5829}" type="slidenum">
              <a:rPr lang="en-US"/>
              <a:pPr>
                <a:defRPr/>
              </a:pPr>
              <a:t>‹#›</a:t>
            </a:fld>
            <a:endParaRPr lang="en-US"/>
          </a:p>
        </p:txBody>
      </p:sp>
    </p:spTree>
    <p:extLst>
      <p:ext uri="{BB962C8B-B14F-4D97-AF65-F5344CB8AC3E}">
        <p14:creationId xmlns:p14="http://schemas.microsoft.com/office/powerpoint/2010/main" val="319082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F87F2E-7A16-4324-B6BB-F6AA57B412E4}" type="slidenum">
              <a:rPr lang="en-US"/>
              <a:pPr>
                <a:defRPr/>
              </a:pPr>
              <a:t>‹#›</a:t>
            </a:fld>
            <a:endParaRPr lang="en-US"/>
          </a:p>
        </p:txBody>
      </p:sp>
    </p:spTree>
    <p:extLst>
      <p:ext uri="{BB962C8B-B14F-4D97-AF65-F5344CB8AC3E}">
        <p14:creationId xmlns:p14="http://schemas.microsoft.com/office/powerpoint/2010/main" val="253783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33390C8-D169-4592-B3FB-F28128544D65}" type="slidenum">
              <a:rPr lang="en-US"/>
              <a:pPr>
                <a:defRPr/>
              </a:pPr>
              <a:t>‹#›</a:t>
            </a:fld>
            <a:endParaRPr lang="en-US"/>
          </a:p>
        </p:txBody>
      </p:sp>
    </p:spTree>
    <p:extLst>
      <p:ext uri="{BB962C8B-B14F-4D97-AF65-F5344CB8AC3E}">
        <p14:creationId xmlns:p14="http://schemas.microsoft.com/office/powerpoint/2010/main" val="390033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9F247E8-7849-46C5-861B-8A042F034C24}" type="slidenum">
              <a:rPr lang="en-US"/>
              <a:pPr>
                <a:defRPr/>
              </a:pPr>
              <a:t>‹#›</a:t>
            </a:fld>
            <a:endParaRPr lang="en-US"/>
          </a:p>
        </p:txBody>
      </p:sp>
    </p:spTree>
    <p:extLst>
      <p:ext uri="{BB962C8B-B14F-4D97-AF65-F5344CB8AC3E}">
        <p14:creationId xmlns:p14="http://schemas.microsoft.com/office/powerpoint/2010/main" val="127080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E25C5B-500E-4B7D-BB98-E73D534582D3}" type="slidenum">
              <a:rPr lang="en-US"/>
              <a:pPr>
                <a:defRPr/>
              </a:pPr>
              <a:t>‹#›</a:t>
            </a:fld>
            <a:endParaRPr lang="en-US"/>
          </a:p>
        </p:txBody>
      </p:sp>
    </p:spTree>
    <p:extLst>
      <p:ext uri="{BB962C8B-B14F-4D97-AF65-F5344CB8AC3E}">
        <p14:creationId xmlns:p14="http://schemas.microsoft.com/office/powerpoint/2010/main" val="19744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347C44-B0C7-4334-BFFF-776760C4A945}" type="slidenum">
              <a:rPr lang="en-US"/>
              <a:pPr>
                <a:defRPr/>
              </a:pPr>
              <a:t>‹#›</a:t>
            </a:fld>
            <a:endParaRPr lang="en-US"/>
          </a:p>
        </p:txBody>
      </p:sp>
    </p:spTree>
    <p:extLst>
      <p:ext uri="{BB962C8B-B14F-4D97-AF65-F5344CB8AC3E}">
        <p14:creationId xmlns:p14="http://schemas.microsoft.com/office/powerpoint/2010/main" val="247647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PE"/>
              <a:t>Click to edit Master title style</a:t>
            </a:r>
            <a:endParaRPr lang="en-GB" altLang="es-PE"/>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PE"/>
              <a:t>Click to edit Master text styles</a:t>
            </a:r>
          </a:p>
          <a:p>
            <a:pPr lvl="1"/>
            <a:r>
              <a:rPr lang="en-US" altLang="es-PE"/>
              <a:t>Second level</a:t>
            </a:r>
          </a:p>
          <a:p>
            <a:pPr lvl="2"/>
            <a:r>
              <a:rPr lang="en-US" altLang="es-PE"/>
              <a:t>Third level</a:t>
            </a:r>
          </a:p>
          <a:p>
            <a:pPr lvl="3"/>
            <a:r>
              <a:rPr lang="en-US" altLang="es-PE"/>
              <a:t>Fourth level</a:t>
            </a:r>
          </a:p>
          <a:p>
            <a:pPr lvl="4"/>
            <a:r>
              <a:rPr lang="en-US" altLang="es-PE"/>
              <a:t>Fifth level</a:t>
            </a:r>
            <a:endParaRPr lang="en-GB" altLang="es-P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5FE28D95-FBA3-40CC-9236-4090756394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332656"/>
            <a:ext cx="8713788" cy="1008112"/>
          </a:xfrm>
        </p:spPr>
        <p:txBody>
          <a:bodyPr/>
          <a:lstStyle/>
          <a:p>
            <a:pPr>
              <a:lnSpc>
                <a:spcPct val="115000"/>
              </a:lnSpc>
              <a:spcAft>
                <a:spcPts val="1000"/>
              </a:spcAft>
            </a:pPr>
            <a:r>
              <a:rPr lang="en-GB" sz="2400" b="1" dirty="0">
                <a:solidFill>
                  <a:srgbClr val="A205CD"/>
                </a:solidFill>
                <a:effectLst/>
                <a:latin typeface="Times New Roman" panose="02020603050405020304" pitchFamily="18" charset="0"/>
                <a:ea typeface="Calibri" panose="020F0502020204030204" pitchFamily="34" charset="0"/>
                <a:cs typeface="Times New Roman" panose="02020603050405020304" pitchFamily="18" charset="0"/>
              </a:rPr>
              <a:t>Direct Causation by Consciousness: </a:t>
            </a:r>
            <a:br>
              <a:rPr lang="en-GB" sz="2400" dirty="0">
                <a:solidFill>
                  <a:srgbClr val="A205CD"/>
                </a:solidFill>
                <a:effectLst/>
                <a:latin typeface="Calibri" panose="020F0502020204030204" pitchFamily="34" charset="0"/>
                <a:ea typeface="Calibri" panose="020F0502020204030204" pitchFamily="34" charset="0"/>
                <a:cs typeface="Times New Roman" panose="02020603050405020304" pitchFamily="18" charset="0"/>
              </a:rPr>
            </a:br>
            <a:r>
              <a:rPr lang="en-GB" sz="2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An Advantage of the Meta-Causal Account</a:t>
            </a:r>
            <a:endParaRPr lang="en-GB"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1" name="Rectangle 3"/>
          <p:cNvSpPr>
            <a:spLocks noGrp="1" noChangeArrowheads="1"/>
          </p:cNvSpPr>
          <p:nvPr>
            <p:ph type="subTitle" idx="1"/>
          </p:nvPr>
        </p:nvSpPr>
        <p:spPr>
          <a:xfrm>
            <a:off x="838200" y="1988840"/>
            <a:ext cx="7467600" cy="4320480"/>
          </a:xfrm>
        </p:spPr>
        <p:txBody>
          <a:bodyPr>
            <a:normAutofit fontScale="92500" lnSpcReduction="20000"/>
          </a:bodyPr>
          <a:lstStyle/>
          <a:p>
            <a:pPr algn="l" eaLnBrk="1" hangingPunct="1">
              <a:lnSpc>
                <a:spcPct val="124000"/>
              </a:lnSpc>
              <a:defRPr/>
            </a:pPr>
            <a:r>
              <a:rPr lang="en-GB" altLang="en-US" sz="2600" i="1" dirty="0">
                <a:solidFill>
                  <a:srgbClr val="0070C0"/>
                </a:solidFill>
              </a:rPr>
              <a:t>John </a:t>
            </a:r>
            <a:r>
              <a:rPr lang="en-GB" altLang="en-US" sz="2600" i="1" dirty="0" err="1">
                <a:solidFill>
                  <a:srgbClr val="0070C0"/>
                </a:solidFill>
              </a:rPr>
              <a:t>Barnden</a:t>
            </a:r>
            <a:endParaRPr lang="en-GB" altLang="en-US" sz="2600" i="1" dirty="0">
              <a:solidFill>
                <a:srgbClr val="0070C0"/>
              </a:solidFill>
            </a:endParaRPr>
          </a:p>
          <a:p>
            <a:pPr algn="l" eaLnBrk="1" hangingPunct="1">
              <a:lnSpc>
                <a:spcPct val="124000"/>
              </a:lnSpc>
              <a:defRPr/>
            </a:pPr>
            <a:endParaRPr lang="en-GB" altLang="en-US" sz="2400" i="1" dirty="0">
              <a:solidFill>
                <a:srgbClr val="0070C0"/>
              </a:solidFill>
            </a:endParaRPr>
          </a:p>
          <a:p>
            <a:pPr marL="360000" algn="l" eaLnBrk="1" hangingPunct="1">
              <a:lnSpc>
                <a:spcPct val="134000"/>
              </a:lnSpc>
              <a:spcBef>
                <a:spcPts val="0"/>
              </a:spcBef>
              <a:defRPr/>
            </a:pPr>
            <a:r>
              <a:rPr lang="en-GB" altLang="en-US" sz="2300" i="1" dirty="0">
                <a:solidFill>
                  <a:srgbClr val="0070C0"/>
                </a:solidFill>
              </a:rPr>
              <a:t>Professor Emeritus of AI</a:t>
            </a:r>
          </a:p>
          <a:p>
            <a:pPr marL="360000" algn="l" eaLnBrk="1" hangingPunct="1">
              <a:lnSpc>
                <a:spcPct val="134000"/>
              </a:lnSpc>
              <a:spcBef>
                <a:spcPts val="0"/>
              </a:spcBef>
              <a:defRPr/>
            </a:pPr>
            <a:r>
              <a:rPr lang="en-GB" altLang="en-US" sz="2300" i="1" dirty="0">
                <a:solidFill>
                  <a:srgbClr val="0070C0"/>
                </a:solidFill>
              </a:rPr>
              <a:t>School of Computer Science</a:t>
            </a:r>
          </a:p>
          <a:p>
            <a:pPr marL="360000" algn="l" eaLnBrk="1" hangingPunct="1">
              <a:lnSpc>
                <a:spcPct val="134000"/>
              </a:lnSpc>
              <a:spcBef>
                <a:spcPts val="0"/>
              </a:spcBef>
              <a:defRPr/>
            </a:pPr>
            <a:r>
              <a:rPr lang="en-GB" altLang="en-US" sz="2400" i="1" dirty="0">
                <a:solidFill>
                  <a:srgbClr val="0070C0"/>
                </a:solidFill>
              </a:rPr>
              <a:t>University of Birmingham, UK</a:t>
            </a:r>
          </a:p>
          <a:p>
            <a:pPr algn="l" eaLnBrk="1" hangingPunct="1">
              <a:lnSpc>
                <a:spcPct val="134000"/>
              </a:lnSpc>
              <a:spcBef>
                <a:spcPts val="0"/>
              </a:spcBef>
              <a:defRPr/>
            </a:pPr>
            <a:endParaRPr lang="en-GB" altLang="en-US" sz="2400" i="1" dirty="0">
              <a:solidFill>
                <a:srgbClr val="0070C0"/>
              </a:solidFill>
            </a:endParaRPr>
          </a:p>
          <a:p>
            <a:pPr algn="l" eaLnBrk="1" hangingPunct="1">
              <a:lnSpc>
                <a:spcPct val="134000"/>
              </a:lnSpc>
              <a:spcBef>
                <a:spcPts val="0"/>
              </a:spcBef>
              <a:defRPr/>
            </a:pPr>
            <a:r>
              <a:rPr lang="en-GB" altLang="en-US" sz="2400" dirty="0">
                <a:solidFill>
                  <a:srgbClr val="0070C0"/>
                </a:solidFill>
              </a:rPr>
              <a:t>https://www.cs.bham.ac.uk/~jab/</a:t>
            </a:r>
          </a:p>
          <a:p>
            <a:pPr algn="l" eaLnBrk="1" hangingPunct="1">
              <a:lnSpc>
                <a:spcPct val="134000"/>
              </a:lnSpc>
              <a:spcBef>
                <a:spcPts val="0"/>
              </a:spcBef>
              <a:defRPr/>
            </a:pPr>
            <a:r>
              <a:rPr lang="en-GB" altLang="en-US" sz="2400" dirty="0">
                <a:solidFill>
                  <a:srgbClr val="0070C0"/>
                </a:solidFill>
              </a:rPr>
              <a:t>jabarnden@btinternet.com</a:t>
            </a:r>
          </a:p>
          <a:p>
            <a:pPr algn="r">
              <a:lnSpc>
                <a:spcPct val="110000"/>
              </a:lnSpc>
            </a:pPr>
            <a:endParaRPr lang="en-US" sz="2000" b="1" i="1" dirty="0">
              <a:solidFill>
                <a:srgbClr val="821BFF"/>
              </a:solidFill>
            </a:endParaRPr>
          </a:p>
          <a:p>
            <a:pPr algn="r">
              <a:lnSpc>
                <a:spcPct val="110000"/>
              </a:lnSpc>
            </a:pPr>
            <a:r>
              <a:rPr lang="en-US" sz="2000" i="1" dirty="0">
                <a:solidFill>
                  <a:srgbClr val="821BFF"/>
                </a:solidFill>
              </a:rPr>
              <a:t> </a:t>
            </a:r>
            <a:r>
              <a:rPr lang="en-GB" sz="2000" dirty="0">
                <a:solidFill>
                  <a:srgbClr val="0070C0"/>
                </a:solidFill>
              </a:rPr>
              <a:t>at ISPSM 2024</a:t>
            </a:r>
            <a:endParaRPr lang="en-GB" altLang="en-US" sz="2000" dirty="0">
              <a:solidFill>
                <a:srgbClr val="0070C0"/>
              </a:solidFill>
            </a:endParaRPr>
          </a:p>
          <a:p>
            <a:pPr algn="r" eaLnBrk="1" hangingPunct="1">
              <a:lnSpc>
                <a:spcPct val="110000"/>
              </a:lnSpc>
              <a:spcBef>
                <a:spcPts val="0"/>
              </a:spcBef>
              <a:defRPr/>
            </a:pPr>
            <a:r>
              <a:rPr lang="en-GB" altLang="en-US" sz="2000" dirty="0">
                <a:solidFill>
                  <a:srgbClr val="0070C0"/>
                </a:solidFill>
              </a:rPr>
              <a:t>(Oct 2024)</a:t>
            </a:r>
            <a:endParaRPr lang="en-GB" altLang="en-US" dirty="0">
              <a:solidFill>
                <a:srgbClr val="0070C0"/>
              </a:solidFill>
            </a:endParaRPr>
          </a:p>
        </p:txBody>
      </p:sp>
    </p:spTree>
    <p:extLst>
      <p:ext uri="{BB962C8B-B14F-4D97-AF65-F5344CB8AC3E}">
        <p14:creationId xmlns:p14="http://schemas.microsoft.com/office/powerpoint/2010/main" val="333206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B2D50-D883-9435-FD19-F774FC8BD7E2}"/>
            </a:ext>
          </a:extLst>
        </p:cNvPr>
        <p:cNvGrpSpPr/>
        <p:nvPr/>
      </p:nvGrpSpPr>
      <p:grpSpPr>
        <a:xfrm>
          <a:off x="0" y="0"/>
          <a:ext cx="0" cy="0"/>
          <a:chOff x="0" y="0"/>
          <a:chExt cx="0" cy="0"/>
        </a:xfrm>
      </p:grpSpPr>
      <p:sp>
        <p:nvSpPr>
          <p:cNvPr id="34" name="Oval 33">
            <a:extLst>
              <a:ext uri="{FF2B5EF4-FFF2-40B4-BE49-F238E27FC236}">
                <a16:creationId xmlns:a16="http://schemas.microsoft.com/office/drawing/2014/main" id="{6916735D-6B27-772B-6A72-058E059B1255}"/>
              </a:ext>
            </a:extLst>
          </p:cNvPr>
          <p:cNvSpPr/>
          <p:nvPr/>
        </p:nvSpPr>
        <p:spPr>
          <a:xfrm>
            <a:off x="6607056" y="246565"/>
            <a:ext cx="2454608" cy="4193741"/>
          </a:xfrm>
          <a:prstGeom prst="ellipse">
            <a:avLst/>
          </a:prstGeom>
          <a:solidFill>
            <a:srgbClr val="984807">
              <a:alpha val="50196"/>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8434" name="Rectangle 2">
            <a:extLst>
              <a:ext uri="{FF2B5EF4-FFF2-40B4-BE49-F238E27FC236}">
                <a16:creationId xmlns:a16="http://schemas.microsoft.com/office/drawing/2014/main" id="{52B7E950-19B5-C146-D991-D64EBAE9F26A}"/>
              </a:ext>
            </a:extLst>
          </p:cNvPr>
          <p:cNvSpPr>
            <a:spLocks noGrp="1" noChangeArrowheads="1"/>
          </p:cNvSpPr>
          <p:nvPr>
            <p:ph type="title"/>
          </p:nvPr>
        </p:nvSpPr>
        <p:spPr>
          <a:xfrm>
            <a:off x="253314" y="100106"/>
            <a:ext cx="8495150" cy="689688"/>
          </a:xfrm>
        </p:spPr>
        <p:txBody>
          <a:bodyPr/>
          <a:lstStyle/>
          <a:p>
            <a:pPr algn="l" eaLnBrk="1" hangingPunct="1"/>
            <a:r>
              <a:rPr lang="en-GB" altLang="en-US" sz="2000" b="1" i="1" dirty="0">
                <a:solidFill>
                  <a:srgbClr val="CF32FA"/>
                </a:solidFill>
              </a:rPr>
              <a:t>Suppose, given a  causal-pattern theories of consciousness, </a:t>
            </a:r>
            <a:br>
              <a:rPr lang="en-GB" altLang="en-US" sz="2000" b="1" i="1" dirty="0">
                <a:solidFill>
                  <a:srgbClr val="CF32FA"/>
                </a:solidFill>
              </a:rPr>
            </a:br>
            <a:r>
              <a:rPr lang="en-GB" altLang="en-US" sz="2000" b="1" i="1" dirty="0">
                <a:solidFill>
                  <a:srgbClr val="CF32FA"/>
                </a:solidFill>
              </a:rPr>
              <a:t>we could have:</a:t>
            </a:r>
          </a:p>
        </p:txBody>
      </p:sp>
      <p:sp>
        <p:nvSpPr>
          <p:cNvPr id="4" name="Oval 3">
            <a:extLst>
              <a:ext uri="{FF2B5EF4-FFF2-40B4-BE49-F238E27FC236}">
                <a16:creationId xmlns:a16="http://schemas.microsoft.com/office/drawing/2014/main" id="{53A56949-D91D-0020-06D3-4AE8EE1E4CC9}"/>
              </a:ext>
            </a:extLst>
          </p:cNvPr>
          <p:cNvSpPr/>
          <p:nvPr/>
        </p:nvSpPr>
        <p:spPr>
          <a:xfrm>
            <a:off x="6712409" y="5482832"/>
            <a:ext cx="1210487" cy="842129"/>
          </a:xfrm>
          <a:prstGeom prst="ellipse">
            <a:avLst/>
          </a:prstGeom>
          <a:solidFill>
            <a:schemeClr val="accent6">
              <a:alpha val="71765"/>
            </a:scheme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9" name="Line 29">
            <a:extLst>
              <a:ext uri="{FF2B5EF4-FFF2-40B4-BE49-F238E27FC236}">
                <a16:creationId xmlns:a16="http://schemas.microsoft.com/office/drawing/2014/main" id="{A7720321-03D2-E9B6-E452-7F9A9E954D0F}"/>
              </a:ext>
            </a:extLst>
          </p:cNvPr>
          <p:cNvSpPr>
            <a:spLocks noChangeShapeType="1"/>
          </p:cNvSpPr>
          <p:nvPr/>
        </p:nvSpPr>
        <p:spPr bwMode="auto">
          <a:xfrm flipH="1">
            <a:off x="7408500" y="4016879"/>
            <a:ext cx="238958" cy="1465954"/>
          </a:xfrm>
          <a:prstGeom prst="line">
            <a:avLst/>
          </a:prstGeom>
          <a:noFill/>
          <a:ln w="101600" cmpd="sng">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TextBox 19">
            <a:extLst>
              <a:ext uri="{FF2B5EF4-FFF2-40B4-BE49-F238E27FC236}">
                <a16:creationId xmlns:a16="http://schemas.microsoft.com/office/drawing/2014/main" id="{C3E30377-D50F-3AD3-3A02-2794FF5F85A8}"/>
              </a:ext>
            </a:extLst>
          </p:cNvPr>
          <p:cNvSpPr txBox="1"/>
          <p:nvPr/>
        </p:nvSpPr>
        <p:spPr>
          <a:xfrm flipH="1">
            <a:off x="6954580" y="5704217"/>
            <a:ext cx="602854" cy="338554"/>
          </a:xfrm>
          <a:prstGeom prst="rect">
            <a:avLst/>
          </a:prstGeom>
          <a:noFill/>
        </p:spPr>
        <p:txBody>
          <a:bodyPr wrap="square">
            <a:spAutoFit/>
          </a:bodyPr>
          <a:lstStyle/>
          <a:p>
            <a:pPr marL="0" lvl="1" algn="ctr">
              <a:spcBef>
                <a:spcPts val="0"/>
              </a:spcBef>
              <a:spcAft>
                <a:spcPts val="500"/>
              </a:spcAft>
            </a:pPr>
            <a:r>
              <a:rPr lang="en-GB" sz="1600" b="1" dirty="0">
                <a:solidFill>
                  <a:srgbClr val="A205CD"/>
                </a:solidFill>
              </a:rPr>
              <a:t>Z</a:t>
            </a:r>
          </a:p>
        </p:txBody>
      </p:sp>
      <p:sp>
        <p:nvSpPr>
          <p:cNvPr id="21" name="Rectangle 3">
            <a:extLst>
              <a:ext uri="{FF2B5EF4-FFF2-40B4-BE49-F238E27FC236}">
                <a16:creationId xmlns:a16="http://schemas.microsoft.com/office/drawing/2014/main" id="{63CC3300-2BDA-1407-25EE-4956D4895C51}"/>
              </a:ext>
            </a:extLst>
          </p:cNvPr>
          <p:cNvSpPr txBox="1">
            <a:spLocks noChangeArrowheads="1"/>
          </p:cNvSpPr>
          <p:nvPr/>
        </p:nvSpPr>
        <p:spPr bwMode="auto">
          <a:xfrm>
            <a:off x="24519" y="4831800"/>
            <a:ext cx="6366710" cy="145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2000" b="1" i="1" dirty="0">
                <a:solidFill>
                  <a:srgbClr val="00B0F0"/>
                </a:solidFill>
              </a:rPr>
              <a:t>Although you can (arguably) say that </a:t>
            </a:r>
            <a:r>
              <a:rPr lang="en-GB" sz="2000" b="1" i="1" dirty="0">
                <a:solidFill>
                  <a:srgbClr val="CF32FA"/>
                </a:solidFill>
              </a:rPr>
              <a:t>the conscious process </a:t>
            </a:r>
            <a:r>
              <a:rPr lang="en-GB" sz="2000" b="1" i="1" dirty="0">
                <a:solidFill>
                  <a:srgbClr val="00B0F0"/>
                </a:solidFill>
              </a:rPr>
              <a:t>caused Z</a:t>
            </a:r>
          </a:p>
          <a:p>
            <a:pPr marL="0" indent="0" eaLnBrk="1" hangingPunct="1">
              <a:spcBef>
                <a:spcPts val="1000"/>
              </a:spcBef>
              <a:buFont typeface="Arial" charset="0"/>
              <a:buNone/>
              <a:defRPr/>
            </a:pPr>
            <a:r>
              <a:rPr lang="en-GB" sz="2000" b="1" i="1" dirty="0">
                <a:solidFill>
                  <a:srgbClr val="CF32FA"/>
                </a:solidFill>
              </a:rPr>
              <a:t>Being-a-conscious-process</a:t>
            </a:r>
            <a:r>
              <a:rPr lang="en-GB" sz="2000" b="1" dirty="0">
                <a:solidFill>
                  <a:srgbClr val="FF0000"/>
                </a:solidFill>
              </a:rPr>
              <a:t> is NOT NEEDED for causing Z: </a:t>
            </a:r>
          </a:p>
          <a:p>
            <a:pPr marL="0" indent="0" eaLnBrk="1" hangingPunct="1">
              <a:spcBef>
                <a:spcPts val="1000"/>
              </a:spcBef>
              <a:buFont typeface="Arial" charset="0"/>
              <a:buNone/>
              <a:defRPr/>
            </a:pPr>
            <a:r>
              <a:rPr lang="en-GB" sz="2000" b="1" dirty="0">
                <a:solidFill>
                  <a:srgbClr val="FF0000"/>
                </a:solidFill>
              </a:rPr>
              <a:t>B-ness is enough</a:t>
            </a:r>
          </a:p>
          <a:p>
            <a:pPr marL="0" indent="0" eaLnBrk="1" hangingPunct="1">
              <a:spcBef>
                <a:spcPts val="1000"/>
              </a:spcBef>
              <a:buFont typeface="Arial" charset="0"/>
              <a:buNone/>
              <a:defRPr/>
            </a:pPr>
            <a:r>
              <a:rPr lang="en-GB" sz="2000" b="1" i="1" dirty="0">
                <a:solidFill>
                  <a:srgbClr val="984807"/>
                </a:solidFill>
              </a:rPr>
              <a:t>and could have arisen without conscious process-ness.</a:t>
            </a:r>
          </a:p>
        </p:txBody>
      </p:sp>
      <p:sp>
        <p:nvSpPr>
          <p:cNvPr id="16" name="Oval 15">
            <a:extLst>
              <a:ext uri="{FF2B5EF4-FFF2-40B4-BE49-F238E27FC236}">
                <a16:creationId xmlns:a16="http://schemas.microsoft.com/office/drawing/2014/main" id="{CD9EF9E6-674B-C6B4-4342-CAE5DFBAFB40}"/>
              </a:ext>
            </a:extLst>
          </p:cNvPr>
          <p:cNvSpPr/>
          <p:nvPr/>
        </p:nvSpPr>
        <p:spPr>
          <a:xfrm>
            <a:off x="82336" y="871235"/>
            <a:ext cx="6308796" cy="3119285"/>
          </a:xfrm>
          <a:prstGeom prst="ellipse">
            <a:avLst/>
          </a:prstGeom>
          <a:solidFill>
            <a:srgbClr val="CF32FA">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2" name="Oval 21">
            <a:extLst>
              <a:ext uri="{FF2B5EF4-FFF2-40B4-BE49-F238E27FC236}">
                <a16:creationId xmlns:a16="http://schemas.microsoft.com/office/drawing/2014/main" id="{D67DC9AF-855A-BCC3-AFFA-21CA8F66AC42}"/>
              </a:ext>
            </a:extLst>
          </p:cNvPr>
          <p:cNvSpPr/>
          <p:nvPr/>
        </p:nvSpPr>
        <p:spPr>
          <a:xfrm>
            <a:off x="395536" y="1389614"/>
            <a:ext cx="3823643" cy="1284038"/>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3" name="TextBox 22">
            <a:extLst>
              <a:ext uri="{FF2B5EF4-FFF2-40B4-BE49-F238E27FC236}">
                <a16:creationId xmlns:a16="http://schemas.microsoft.com/office/drawing/2014/main" id="{09CCF50D-55A1-7372-C45E-1C4784CCEC0F}"/>
              </a:ext>
            </a:extLst>
          </p:cNvPr>
          <p:cNvSpPr txBox="1"/>
          <p:nvPr/>
        </p:nvSpPr>
        <p:spPr>
          <a:xfrm>
            <a:off x="66322" y="1450037"/>
            <a:ext cx="4355976" cy="923330"/>
          </a:xfrm>
          <a:prstGeom prst="rect">
            <a:avLst/>
          </a:prstGeom>
          <a:noFill/>
        </p:spPr>
        <p:txBody>
          <a:bodyPr wrap="square">
            <a:spAutoFit/>
          </a:bodyPr>
          <a:lstStyle/>
          <a:p>
            <a:pPr marL="0" lvl="1" algn="ctr">
              <a:spcBef>
                <a:spcPts val="0"/>
              </a:spcBef>
              <a:spcAft>
                <a:spcPts val="0"/>
              </a:spcAft>
            </a:pPr>
            <a:r>
              <a:rPr lang="en-GB" sz="1800" b="1" dirty="0">
                <a:solidFill>
                  <a:srgbClr val="00B0F0"/>
                </a:solidFill>
              </a:rPr>
              <a:t>a </a:t>
            </a:r>
            <a:r>
              <a:rPr lang="en-GB" sz="1800" b="1" dirty="0">
                <a:solidFill>
                  <a:srgbClr val="0070C0"/>
                </a:solidFill>
              </a:rPr>
              <a:t>CAUSAL PATTERN,</a:t>
            </a:r>
          </a:p>
          <a:p>
            <a:pPr marL="0" lvl="1" algn="ctr">
              <a:spcBef>
                <a:spcPts val="0"/>
              </a:spcBef>
              <a:spcAft>
                <a:spcPts val="0"/>
              </a:spcAft>
            </a:pPr>
            <a:r>
              <a:rPr lang="en-GB" sz="1800" b="1" dirty="0">
                <a:solidFill>
                  <a:srgbClr val="0070C0"/>
                </a:solidFill>
              </a:rPr>
              <a:t>of a sort A  that is </a:t>
            </a:r>
          </a:p>
          <a:p>
            <a:pPr marL="0" lvl="1" algn="ctr">
              <a:spcBef>
                <a:spcPts val="0"/>
              </a:spcBef>
              <a:spcAft>
                <a:spcPts val="0"/>
              </a:spcAft>
            </a:pPr>
            <a:r>
              <a:rPr lang="en-GB" sz="1800" b="1" dirty="0">
                <a:solidFill>
                  <a:srgbClr val="0070C0"/>
                </a:solidFill>
              </a:rPr>
              <a:t>CRUCIAL for CONSCIOUSNESS</a:t>
            </a:r>
          </a:p>
        </p:txBody>
      </p:sp>
      <p:sp>
        <p:nvSpPr>
          <p:cNvPr id="24" name="Line 29">
            <a:extLst>
              <a:ext uri="{FF2B5EF4-FFF2-40B4-BE49-F238E27FC236}">
                <a16:creationId xmlns:a16="http://schemas.microsoft.com/office/drawing/2014/main" id="{353DC2E1-2079-C286-0D08-DA7B041A4F04}"/>
              </a:ext>
            </a:extLst>
          </p:cNvPr>
          <p:cNvSpPr>
            <a:spLocks noChangeShapeType="1"/>
          </p:cNvSpPr>
          <p:nvPr/>
        </p:nvSpPr>
        <p:spPr bwMode="auto">
          <a:xfrm>
            <a:off x="5654063" y="3015015"/>
            <a:ext cx="1210487" cy="2525252"/>
          </a:xfrm>
          <a:prstGeom prst="line">
            <a:avLst/>
          </a:prstGeom>
          <a:noFill/>
          <a:ln w="101600" cmpd="sng">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 name="Rectangle 3">
            <a:extLst>
              <a:ext uri="{FF2B5EF4-FFF2-40B4-BE49-F238E27FC236}">
                <a16:creationId xmlns:a16="http://schemas.microsoft.com/office/drawing/2014/main" id="{C6AA96E2-70AD-D3DA-08BF-2C47B63D8675}"/>
              </a:ext>
            </a:extLst>
          </p:cNvPr>
          <p:cNvSpPr txBox="1">
            <a:spLocks noChangeArrowheads="1"/>
          </p:cNvSpPr>
          <p:nvPr/>
        </p:nvSpPr>
        <p:spPr bwMode="auto">
          <a:xfrm>
            <a:off x="5515459" y="4094871"/>
            <a:ext cx="940293" cy="35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00B0F0"/>
                </a:solidFill>
              </a:rPr>
              <a:t>CAUSE</a:t>
            </a:r>
          </a:p>
        </p:txBody>
      </p:sp>
      <p:sp>
        <p:nvSpPr>
          <p:cNvPr id="26" name="TextBox 25">
            <a:extLst>
              <a:ext uri="{FF2B5EF4-FFF2-40B4-BE49-F238E27FC236}">
                <a16:creationId xmlns:a16="http://schemas.microsoft.com/office/drawing/2014/main" id="{73E794D4-0CD7-F033-62EA-D4D3C9CDB976}"/>
              </a:ext>
            </a:extLst>
          </p:cNvPr>
          <p:cNvSpPr txBox="1"/>
          <p:nvPr/>
        </p:nvSpPr>
        <p:spPr>
          <a:xfrm>
            <a:off x="1522470" y="979015"/>
            <a:ext cx="3464510" cy="400110"/>
          </a:xfrm>
          <a:prstGeom prst="rect">
            <a:avLst/>
          </a:prstGeom>
          <a:noFill/>
        </p:spPr>
        <p:txBody>
          <a:bodyPr wrap="square">
            <a:spAutoFit/>
          </a:bodyPr>
          <a:lstStyle/>
          <a:p>
            <a:pPr marL="0" lvl="1" algn="ctr">
              <a:spcBef>
                <a:spcPts val="0"/>
              </a:spcBef>
              <a:spcAft>
                <a:spcPts val="500"/>
              </a:spcAft>
            </a:pPr>
            <a:r>
              <a:rPr lang="en-GB" sz="2000" b="1" dirty="0"/>
              <a:t>a CONSCIOUS process</a:t>
            </a:r>
          </a:p>
        </p:txBody>
      </p:sp>
      <p:sp>
        <p:nvSpPr>
          <p:cNvPr id="37" name="TextBox 36">
            <a:extLst>
              <a:ext uri="{FF2B5EF4-FFF2-40B4-BE49-F238E27FC236}">
                <a16:creationId xmlns:a16="http://schemas.microsoft.com/office/drawing/2014/main" id="{39F67960-FADA-0E42-AAE9-C14DAA18B55A}"/>
              </a:ext>
            </a:extLst>
          </p:cNvPr>
          <p:cNvSpPr txBox="1"/>
          <p:nvPr/>
        </p:nvSpPr>
        <p:spPr>
          <a:xfrm>
            <a:off x="6392339" y="412270"/>
            <a:ext cx="2877853" cy="1015663"/>
          </a:xfrm>
          <a:prstGeom prst="rect">
            <a:avLst/>
          </a:prstGeom>
          <a:noFill/>
        </p:spPr>
        <p:txBody>
          <a:bodyPr wrap="square">
            <a:spAutoFit/>
          </a:bodyPr>
          <a:lstStyle/>
          <a:p>
            <a:pPr marL="0" lvl="1" algn="ctr">
              <a:spcBef>
                <a:spcPts val="0"/>
              </a:spcBef>
              <a:spcAft>
                <a:spcPts val="0"/>
              </a:spcAft>
            </a:pPr>
            <a:r>
              <a:rPr lang="en-GB" sz="2000" b="1" dirty="0"/>
              <a:t>a </a:t>
            </a:r>
          </a:p>
          <a:p>
            <a:pPr marL="0" lvl="1" algn="ctr">
              <a:spcBef>
                <a:spcPts val="0"/>
              </a:spcBef>
              <a:spcAft>
                <a:spcPts val="0"/>
              </a:spcAft>
            </a:pPr>
            <a:r>
              <a:rPr lang="en-GB" sz="2000" b="1" dirty="0"/>
              <a:t>NON-conscious</a:t>
            </a:r>
          </a:p>
          <a:p>
            <a:pPr marL="0" lvl="1" algn="ctr">
              <a:spcBef>
                <a:spcPts val="0"/>
              </a:spcBef>
              <a:spcAft>
                <a:spcPts val="0"/>
              </a:spcAft>
            </a:pPr>
            <a:r>
              <a:rPr lang="en-GB" sz="2000" b="1" dirty="0"/>
              <a:t>process</a:t>
            </a:r>
          </a:p>
        </p:txBody>
      </p:sp>
      <p:sp>
        <p:nvSpPr>
          <p:cNvPr id="40" name="Rectangle 3">
            <a:extLst>
              <a:ext uri="{FF2B5EF4-FFF2-40B4-BE49-F238E27FC236}">
                <a16:creationId xmlns:a16="http://schemas.microsoft.com/office/drawing/2014/main" id="{CD67EA91-3FBE-665C-D650-E3610294A25C}"/>
              </a:ext>
            </a:extLst>
          </p:cNvPr>
          <p:cNvSpPr txBox="1">
            <a:spLocks noChangeArrowheads="1"/>
          </p:cNvSpPr>
          <p:nvPr/>
        </p:nvSpPr>
        <p:spPr bwMode="auto">
          <a:xfrm>
            <a:off x="6819270" y="4252026"/>
            <a:ext cx="828188" cy="3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00B0F0"/>
                </a:solidFill>
              </a:rPr>
              <a:t>CAUSE</a:t>
            </a:r>
          </a:p>
        </p:txBody>
      </p:sp>
      <p:sp>
        <p:nvSpPr>
          <p:cNvPr id="2" name="Oval 1">
            <a:extLst>
              <a:ext uri="{FF2B5EF4-FFF2-40B4-BE49-F238E27FC236}">
                <a16:creationId xmlns:a16="http://schemas.microsoft.com/office/drawing/2014/main" id="{AE173CCE-5C38-43EB-7C13-F8A1A2332A68}"/>
              </a:ext>
            </a:extLst>
          </p:cNvPr>
          <p:cNvSpPr/>
          <p:nvPr/>
        </p:nvSpPr>
        <p:spPr>
          <a:xfrm>
            <a:off x="4166213" y="1885425"/>
            <a:ext cx="1550503" cy="1607213"/>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 name="Oval 2">
            <a:extLst>
              <a:ext uri="{FF2B5EF4-FFF2-40B4-BE49-F238E27FC236}">
                <a16:creationId xmlns:a16="http://schemas.microsoft.com/office/drawing/2014/main" id="{7C6D9B47-F74C-B1F8-75BE-C6C779BE487B}"/>
              </a:ext>
            </a:extLst>
          </p:cNvPr>
          <p:cNvSpPr/>
          <p:nvPr/>
        </p:nvSpPr>
        <p:spPr>
          <a:xfrm>
            <a:off x="7239845" y="3259995"/>
            <a:ext cx="1004370" cy="747773"/>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3" name="TextBox 32">
            <a:extLst>
              <a:ext uri="{FF2B5EF4-FFF2-40B4-BE49-F238E27FC236}">
                <a16:creationId xmlns:a16="http://schemas.microsoft.com/office/drawing/2014/main" id="{73E2E8D5-9A84-50D3-4418-BD8DE357F914}"/>
              </a:ext>
            </a:extLst>
          </p:cNvPr>
          <p:cNvSpPr txBox="1"/>
          <p:nvPr/>
        </p:nvSpPr>
        <p:spPr>
          <a:xfrm>
            <a:off x="3950289" y="1989776"/>
            <a:ext cx="2035317" cy="1328569"/>
          </a:xfrm>
          <a:prstGeom prst="rect">
            <a:avLst/>
          </a:prstGeom>
          <a:noFill/>
        </p:spPr>
        <p:txBody>
          <a:bodyPr wrap="square">
            <a:spAutoFit/>
          </a:bodyPr>
          <a:lstStyle/>
          <a:p>
            <a:pPr marL="0" lvl="1" algn="ctr">
              <a:spcBef>
                <a:spcPts val="0"/>
              </a:spcBef>
              <a:spcAft>
                <a:spcPts val="500"/>
              </a:spcAft>
            </a:pPr>
            <a:r>
              <a:rPr lang="en-GB" sz="1800" b="1" dirty="0">
                <a:solidFill>
                  <a:srgbClr val="C00000"/>
                </a:solidFill>
              </a:rPr>
              <a:t>B,</a:t>
            </a:r>
          </a:p>
          <a:p>
            <a:pPr marL="0" lvl="1" algn="ctr">
              <a:spcBef>
                <a:spcPts val="0"/>
              </a:spcBef>
              <a:spcAft>
                <a:spcPts val="500"/>
              </a:spcAft>
            </a:pPr>
            <a:r>
              <a:rPr lang="en-GB" sz="1800" b="1" dirty="0">
                <a:solidFill>
                  <a:srgbClr val="C00000"/>
                </a:solidFill>
              </a:rPr>
              <a:t>NOT defined </a:t>
            </a:r>
          </a:p>
          <a:p>
            <a:pPr marL="0" lvl="1" algn="ctr">
              <a:spcBef>
                <a:spcPts val="0"/>
              </a:spcBef>
              <a:spcAft>
                <a:spcPts val="0"/>
              </a:spcAft>
            </a:pPr>
            <a:r>
              <a:rPr lang="en-GB" sz="1800" b="1" dirty="0">
                <a:solidFill>
                  <a:srgbClr val="C00000"/>
                </a:solidFill>
              </a:rPr>
              <a:t>in terms of </a:t>
            </a:r>
          </a:p>
          <a:p>
            <a:pPr marL="0" lvl="1" algn="ctr">
              <a:spcBef>
                <a:spcPts val="0"/>
              </a:spcBef>
              <a:spcAft>
                <a:spcPts val="0"/>
              </a:spcAft>
            </a:pPr>
            <a:r>
              <a:rPr lang="en-GB" sz="1800" b="1" dirty="0">
                <a:solidFill>
                  <a:srgbClr val="C00000"/>
                </a:solidFill>
              </a:rPr>
              <a:t>causation</a:t>
            </a:r>
          </a:p>
        </p:txBody>
      </p:sp>
      <p:sp>
        <p:nvSpPr>
          <p:cNvPr id="39" name="TextBox 38">
            <a:extLst>
              <a:ext uri="{FF2B5EF4-FFF2-40B4-BE49-F238E27FC236}">
                <a16:creationId xmlns:a16="http://schemas.microsoft.com/office/drawing/2014/main" id="{938B25B0-4DE4-45B5-8EE1-1957AB289D5B}"/>
              </a:ext>
            </a:extLst>
          </p:cNvPr>
          <p:cNvSpPr txBox="1"/>
          <p:nvPr/>
        </p:nvSpPr>
        <p:spPr>
          <a:xfrm>
            <a:off x="7375966" y="3453771"/>
            <a:ext cx="698635" cy="369332"/>
          </a:xfrm>
          <a:prstGeom prst="rect">
            <a:avLst/>
          </a:prstGeom>
          <a:noFill/>
        </p:spPr>
        <p:txBody>
          <a:bodyPr wrap="square">
            <a:spAutoFit/>
          </a:bodyPr>
          <a:lstStyle/>
          <a:p>
            <a:pPr marL="0" lvl="1" algn="ctr">
              <a:spcBef>
                <a:spcPts val="0"/>
              </a:spcBef>
              <a:spcAft>
                <a:spcPts val="500"/>
              </a:spcAft>
            </a:pPr>
            <a:r>
              <a:rPr lang="en-GB" sz="1800" b="1" dirty="0">
                <a:solidFill>
                  <a:srgbClr val="C00000"/>
                </a:solidFill>
              </a:rPr>
              <a:t>B</a:t>
            </a:r>
          </a:p>
        </p:txBody>
      </p:sp>
      <p:sp>
        <p:nvSpPr>
          <p:cNvPr id="5" name="Oval 4">
            <a:extLst>
              <a:ext uri="{FF2B5EF4-FFF2-40B4-BE49-F238E27FC236}">
                <a16:creationId xmlns:a16="http://schemas.microsoft.com/office/drawing/2014/main" id="{332ED9FF-E3B8-059C-D55A-A15DB0E1D8D0}"/>
              </a:ext>
            </a:extLst>
          </p:cNvPr>
          <p:cNvSpPr/>
          <p:nvPr/>
        </p:nvSpPr>
        <p:spPr>
          <a:xfrm>
            <a:off x="4664322" y="1302011"/>
            <a:ext cx="550708" cy="451446"/>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6" name="Line 29">
            <a:extLst>
              <a:ext uri="{FF2B5EF4-FFF2-40B4-BE49-F238E27FC236}">
                <a16:creationId xmlns:a16="http://schemas.microsoft.com/office/drawing/2014/main" id="{36134977-D34C-CFE9-07EA-C60E039E45CB}"/>
              </a:ext>
            </a:extLst>
          </p:cNvPr>
          <p:cNvSpPr>
            <a:spLocks noChangeShapeType="1"/>
          </p:cNvSpPr>
          <p:nvPr/>
        </p:nvSpPr>
        <p:spPr bwMode="auto">
          <a:xfrm>
            <a:off x="2757899" y="2706719"/>
            <a:ext cx="1408314" cy="230276"/>
          </a:xfrm>
          <a:prstGeom prst="line">
            <a:avLst/>
          </a:prstGeom>
          <a:noFill/>
          <a:ln w="101600" cmpd="sng">
            <a:solidFill>
              <a:schemeClr val="accent6">
                <a:lumMod val="50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7" name="Rectangle 3">
            <a:extLst>
              <a:ext uri="{FF2B5EF4-FFF2-40B4-BE49-F238E27FC236}">
                <a16:creationId xmlns:a16="http://schemas.microsoft.com/office/drawing/2014/main" id="{6E7E0F0D-BAD9-8359-AD68-C92A68064274}"/>
              </a:ext>
            </a:extLst>
          </p:cNvPr>
          <p:cNvSpPr txBox="1">
            <a:spLocks noChangeArrowheads="1"/>
          </p:cNvSpPr>
          <p:nvPr/>
        </p:nvSpPr>
        <p:spPr bwMode="auto">
          <a:xfrm>
            <a:off x="2563259" y="2896707"/>
            <a:ext cx="1644531" cy="35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chemeClr val="accent6">
                    <a:lumMod val="50000"/>
                  </a:schemeClr>
                </a:solidFill>
              </a:rPr>
              <a:t>GIVES RISE TO</a:t>
            </a:r>
          </a:p>
        </p:txBody>
      </p:sp>
      <p:sp>
        <p:nvSpPr>
          <p:cNvPr id="8" name="Oval 7">
            <a:extLst>
              <a:ext uri="{FF2B5EF4-FFF2-40B4-BE49-F238E27FC236}">
                <a16:creationId xmlns:a16="http://schemas.microsoft.com/office/drawing/2014/main" id="{27BC6E62-6AAE-889B-D260-E1952C78E416}"/>
              </a:ext>
            </a:extLst>
          </p:cNvPr>
          <p:cNvSpPr/>
          <p:nvPr/>
        </p:nvSpPr>
        <p:spPr>
          <a:xfrm>
            <a:off x="6819270" y="1753323"/>
            <a:ext cx="2111961" cy="836749"/>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0" name="Line 29">
            <a:extLst>
              <a:ext uri="{FF2B5EF4-FFF2-40B4-BE49-F238E27FC236}">
                <a16:creationId xmlns:a16="http://schemas.microsoft.com/office/drawing/2014/main" id="{A396B83F-C12F-A50E-FD94-4E29A54A7538}"/>
              </a:ext>
            </a:extLst>
          </p:cNvPr>
          <p:cNvSpPr>
            <a:spLocks noChangeShapeType="1"/>
          </p:cNvSpPr>
          <p:nvPr/>
        </p:nvSpPr>
        <p:spPr bwMode="auto">
          <a:xfrm flipH="1">
            <a:off x="7778161" y="2654770"/>
            <a:ext cx="144733" cy="630993"/>
          </a:xfrm>
          <a:prstGeom prst="line">
            <a:avLst/>
          </a:prstGeom>
          <a:noFill/>
          <a:ln w="101600" cmpd="sng">
            <a:solidFill>
              <a:schemeClr val="accent6">
                <a:lumMod val="50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1" name="TextBox 10">
            <a:extLst>
              <a:ext uri="{FF2B5EF4-FFF2-40B4-BE49-F238E27FC236}">
                <a16:creationId xmlns:a16="http://schemas.microsoft.com/office/drawing/2014/main" id="{D17D7AD7-74C9-4F11-1E12-D1C919FC9FA3}"/>
              </a:ext>
            </a:extLst>
          </p:cNvPr>
          <p:cNvSpPr txBox="1"/>
          <p:nvPr/>
        </p:nvSpPr>
        <p:spPr>
          <a:xfrm>
            <a:off x="6831222" y="1827535"/>
            <a:ext cx="2126912" cy="646331"/>
          </a:xfrm>
          <a:prstGeom prst="rect">
            <a:avLst/>
          </a:prstGeom>
          <a:noFill/>
        </p:spPr>
        <p:txBody>
          <a:bodyPr wrap="square">
            <a:spAutoFit/>
          </a:bodyPr>
          <a:lstStyle/>
          <a:p>
            <a:pPr marL="0" lvl="1" algn="ctr">
              <a:spcBef>
                <a:spcPts val="0"/>
              </a:spcBef>
              <a:spcAft>
                <a:spcPts val="0"/>
              </a:spcAft>
            </a:pPr>
            <a:r>
              <a:rPr lang="en-GB" sz="1800" b="1" dirty="0">
                <a:solidFill>
                  <a:srgbClr val="0070C0"/>
                </a:solidFill>
              </a:rPr>
              <a:t>a different sort </a:t>
            </a:r>
          </a:p>
          <a:p>
            <a:pPr marL="0" lvl="1" algn="ctr">
              <a:spcBef>
                <a:spcPts val="0"/>
              </a:spcBef>
              <a:spcAft>
                <a:spcPts val="0"/>
              </a:spcAft>
            </a:pPr>
            <a:r>
              <a:rPr lang="en-GB" sz="1800" b="1" dirty="0">
                <a:solidFill>
                  <a:srgbClr val="0070C0"/>
                </a:solidFill>
              </a:rPr>
              <a:t>of causal pattern</a:t>
            </a:r>
          </a:p>
        </p:txBody>
      </p:sp>
      <p:sp>
        <p:nvSpPr>
          <p:cNvPr id="13" name="Oval 12">
            <a:extLst>
              <a:ext uri="{FF2B5EF4-FFF2-40B4-BE49-F238E27FC236}">
                <a16:creationId xmlns:a16="http://schemas.microsoft.com/office/drawing/2014/main" id="{342DDD35-3976-0AE3-9942-71A3F27F23D2}"/>
              </a:ext>
            </a:extLst>
          </p:cNvPr>
          <p:cNvSpPr/>
          <p:nvPr/>
        </p:nvSpPr>
        <p:spPr>
          <a:xfrm>
            <a:off x="8257527" y="2808854"/>
            <a:ext cx="550708" cy="451446"/>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Tree>
    <p:extLst>
      <p:ext uri="{BB962C8B-B14F-4D97-AF65-F5344CB8AC3E}">
        <p14:creationId xmlns:p14="http://schemas.microsoft.com/office/powerpoint/2010/main" val="26783476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D493E-2042-72CE-A76E-08CD3CAAF93D}"/>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729DDFD7-7EC5-F08D-E310-622F4A4D34A8}"/>
              </a:ext>
            </a:extLst>
          </p:cNvPr>
          <p:cNvSpPr>
            <a:spLocks noGrp="1" noChangeArrowheads="1"/>
          </p:cNvSpPr>
          <p:nvPr>
            <p:ph type="title"/>
          </p:nvPr>
        </p:nvSpPr>
        <p:spPr>
          <a:xfrm>
            <a:off x="253315" y="100106"/>
            <a:ext cx="6712112" cy="596719"/>
          </a:xfrm>
        </p:spPr>
        <p:txBody>
          <a:bodyPr/>
          <a:lstStyle/>
          <a:p>
            <a:pPr algn="l" eaLnBrk="1" hangingPunct="1"/>
            <a:r>
              <a:rPr lang="en-GB" altLang="en-US" sz="2000" b="1" i="1" dirty="0">
                <a:solidFill>
                  <a:srgbClr val="FF0000"/>
                </a:solidFill>
              </a:rPr>
              <a:t>And indeed, </a:t>
            </a:r>
            <a:r>
              <a:rPr lang="en-GB" altLang="en-US" sz="2000" b="1" i="1" dirty="0"/>
              <a:t>for most mainstream accounts of causation, </a:t>
            </a:r>
            <a:br>
              <a:rPr lang="en-GB" altLang="en-US" sz="2000" b="1" i="1" dirty="0"/>
            </a:br>
            <a:r>
              <a:rPr lang="en-GB" altLang="en-US" sz="2000" b="1" i="1" dirty="0">
                <a:solidFill>
                  <a:srgbClr val="00B0F0"/>
                </a:solidFill>
              </a:rPr>
              <a:t>a causal pattern </a:t>
            </a:r>
            <a:r>
              <a:rPr lang="en-GB" altLang="en-US" sz="2000" b="1" i="1" dirty="0">
                <a:solidFill>
                  <a:srgbClr val="FF0000"/>
                </a:solidFill>
              </a:rPr>
              <a:t>“CANNOT” ITSELF </a:t>
            </a:r>
            <a:r>
              <a:rPr lang="en-GB" altLang="en-US" sz="2000" b="1" i="1" dirty="0"/>
              <a:t>be a cause:</a:t>
            </a:r>
          </a:p>
        </p:txBody>
      </p:sp>
      <p:sp>
        <p:nvSpPr>
          <p:cNvPr id="4" name="Oval 3">
            <a:extLst>
              <a:ext uri="{FF2B5EF4-FFF2-40B4-BE49-F238E27FC236}">
                <a16:creationId xmlns:a16="http://schemas.microsoft.com/office/drawing/2014/main" id="{18710E84-17EA-120F-C963-AE0C63685CCE}"/>
              </a:ext>
            </a:extLst>
          </p:cNvPr>
          <p:cNvSpPr/>
          <p:nvPr/>
        </p:nvSpPr>
        <p:spPr>
          <a:xfrm>
            <a:off x="6965427" y="4860254"/>
            <a:ext cx="1210487" cy="842129"/>
          </a:xfrm>
          <a:prstGeom prst="ellipse">
            <a:avLst/>
          </a:prstGeom>
          <a:solidFill>
            <a:schemeClr val="accent6">
              <a:alpha val="71765"/>
            </a:scheme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9" name="Line 29">
            <a:extLst>
              <a:ext uri="{FF2B5EF4-FFF2-40B4-BE49-F238E27FC236}">
                <a16:creationId xmlns:a16="http://schemas.microsoft.com/office/drawing/2014/main" id="{0F6AF8C7-D5BA-BD63-2B1A-256DE333C6E0}"/>
              </a:ext>
            </a:extLst>
          </p:cNvPr>
          <p:cNvSpPr>
            <a:spLocks noChangeShapeType="1"/>
          </p:cNvSpPr>
          <p:nvPr/>
        </p:nvSpPr>
        <p:spPr bwMode="auto">
          <a:xfrm flipH="1">
            <a:off x="7659722" y="4112481"/>
            <a:ext cx="66167" cy="747773"/>
          </a:xfrm>
          <a:prstGeom prst="line">
            <a:avLst/>
          </a:prstGeom>
          <a:noFill/>
          <a:ln w="101600" cmpd="sng">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TextBox 19">
            <a:extLst>
              <a:ext uri="{FF2B5EF4-FFF2-40B4-BE49-F238E27FC236}">
                <a16:creationId xmlns:a16="http://schemas.microsoft.com/office/drawing/2014/main" id="{7165DFE0-22C0-D8C6-3F14-7B245D91B521}"/>
              </a:ext>
            </a:extLst>
          </p:cNvPr>
          <p:cNvSpPr txBox="1"/>
          <p:nvPr/>
        </p:nvSpPr>
        <p:spPr>
          <a:xfrm flipH="1">
            <a:off x="7269243" y="5139772"/>
            <a:ext cx="602854" cy="338554"/>
          </a:xfrm>
          <a:prstGeom prst="rect">
            <a:avLst/>
          </a:prstGeom>
          <a:noFill/>
        </p:spPr>
        <p:txBody>
          <a:bodyPr wrap="square">
            <a:spAutoFit/>
          </a:bodyPr>
          <a:lstStyle/>
          <a:p>
            <a:pPr marL="0" lvl="1" algn="ctr">
              <a:spcBef>
                <a:spcPts val="0"/>
              </a:spcBef>
              <a:spcAft>
                <a:spcPts val="500"/>
              </a:spcAft>
            </a:pPr>
            <a:r>
              <a:rPr lang="en-GB" sz="1600" b="1" dirty="0">
                <a:solidFill>
                  <a:srgbClr val="A205CD"/>
                </a:solidFill>
              </a:rPr>
              <a:t>Z</a:t>
            </a:r>
          </a:p>
        </p:txBody>
      </p:sp>
      <p:sp>
        <p:nvSpPr>
          <p:cNvPr id="21" name="Rectangle 3">
            <a:extLst>
              <a:ext uri="{FF2B5EF4-FFF2-40B4-BE49-F238E27FC236}">
                <a16:creationId xmlns:a16="http://schemas.microsoft.com/office/drawing/2014/main" id="{C508B312-77F4-570A-00D8-BE0822BE2524}"/>
              </a:ext>
            </a:extLst>
          </p:cNvPr>
          <p:cNvSpPr txBox="1">
            <a:spLocks noChangeArrowheads="1"/>
          </p:cNvSpPr>
          <p:nvPr/>
        </p:nvSpPr>
        <p:spPr bwMode="auto">
          <a:xfrm>
            <a:off x="118923" y="5154781"/>
            <a:ext cx="5857078" cy="161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800" b="1" dirty="0">
                <a:solidFill>
                  <a:srgbClr val="FF0000"/>
                </a:solidFill>
              </a:rPr>
              <a:t>Conscious-process-ness CANNOT be needed for causing Z. </a:t>
            </a:r>
          </a:p>
          <a:p>
            <a:pPr marL="0" indent="0" eaLnBrk="1" hangingPunct="1">
              <a:spcBef>
                <a:spcPts val="1000"/>
              </a:spcBef>
              <a:buNone/>
              <a:defRPr/>
            </a:pPr>
            <a:r>
              <a:rPr lang="en-GB" sz="1800" b="1" i="1" dirty="0">
                <a:solidFill>
                  <a:srgbClr val="984807"/>
                </a:solidFill>
              </a:rPr>
              <a:t>Given the non-conscious alternative,</a:t>
            </a:r>
          </a:p>
          <a:p>
            <a:pPr marL="0" indent="0" eaLnBrk="1" hangingPunct="1">
              <a:spcBef>
                <a:spcPts val="1000"/>
              </a:spcBef>
              <a:buNone/>
              <a:defRPr/>
            </a:pPr>
            <a:r>
              <a:rPr lang="en-GB" sz="1800" b="1" i="1" dirty="0">
                <a:solidFill>
                  <a:srgbClr val="FF0000"/>
                </a:solidFill>
              </a:rPr>
              <a:t>CONSCIOUS-PROCESS-NESS CANNOT YIELD </a:t>
            </a:r>
          </a:p>
          <a:p>
            <a:pPr marL="0" indent="0" eaLnBrk="1" hangingPunct="1">
              <a:spcBef>
                <a:spcPts val="0"/>
              </a:spcBef>
              <a:buNone/>
              <a:defRPr/>
            </a:pPr>
            <a:r>
              <a:rPr lang="en-GB" sz="1800" b="1" i="1" dirty="0">
                <a:solidFill>
                  <a:srgbClr val="FF0000"/>
                </a:solidFill>
              </a:rPr>
              <a:t>ANY DISTINCTIVE CAUSAL EFFICACY OF ITS OWN.</a:t>
            </a:r>
          </a:p>
        </p:txBody>
      </p:sp>
      <p:sp>
        <p:nvSpPr>
          <p:cNvPr id="16" name="Oval 15">
            <a:extLst>
              <a:ext uri="{FF2B5EF4-FFF2-40B4-BE49-F238E27FC236}">
                <a16:creationId xmlns:a16="http://schemas.microsoft.com/office/drawing/2014/main" id="{F35B4F32-E657-34E8-3481-0402D862D500}"/>
              </a:ext>
            </a:extLst>
          </p:cNvPr>
          <p:cNvSpPr/>
          <p:nvPr/>
        </p:nvSpPr>
        <p:spPr>
          <a:xfrm>
            <a:off x="71370" y="836481"/>
            <a:ext cx="6119194" cy="3119285"/>
          </a:xfrm>
          <a:prstGeom prst="ellipse">
            <a:avLst/>
          </a:prstGeom>
          <a:solidFill>
            <a:srgbClr val="CF32FA">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4" name="Line 29">
            <a:extLst>
              <a:ext uri="{FF2B5EF4-FFF2-40B4-BE49-F238E27FC236}">
                <a16:creationId xmlns:a16="http://schemas.microsoft.com/office/drawing/2014/main" id="{08BC7578-E107-9859-3EDA-4C041CF9E322}"/>
              </a:ext>
            </a:extLst>
          </p:cNvPr>
          <p:cNvSpPr>
            <a:spLocks noChangeShapeType="1"/>
          </p:cNvSpPr>
          <p:nvPr/>
        </p:nvSpPr>
        <p:spPr bwMode="auto">
          <a:xfrm>
            <a:off x="2339752" y="2785957"/>
            <a:ext cx="4056360" cy="2074298"/>
          </a:xfrm>
          <a:prstGeom prst="line">
            <a:avLst/>
          </a:prstGeom>
          <a:noFill/>
          <a:ln w="101600" cmpd="sng">
            <a:solidFill>
              <a:srgbClr val="00B0F0"/>
            </a:solidFill>
            <a:prstDash val="sys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 name="Rectangle 3">
            <a:extLst>
              <a:ext uri="{FF2B5EF4-FFF2-40B4-BE49-F238E27FC236}">
                <a16:creationId xmlns:a16="http://schemas.microsoft.com/office/drawing/2014/main" id="{944C1AA2-1808-DEA3-0773-4DC0647AA722}"/>
              </a:ext>
            </a:extLst>
          </p:cNvPr>
          <p:cNvSpPr txBox="1">
            <a:spLocks noChangeArrowheads="1"/>
          </p:cNvSpPr>
          <p:nvPr/>
        </p:nvSpPr>
        <p:spPr bwMode="auto">
          <a:xfrm>
            <a:off x="2627784" y="4315504"/>
            <a:ext cx="2501247" cy="35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FF0000"/>
                </a:solidFill>
              </a:rPr>
              <a:t>“IMPOSSIBLE”  CAUSATION</a:t>
            </a:r>
          </a:p>
        </p:txBody>
      </p:sp>
      <p:sp>
        <p:nvSpPr>
          <p:cNvPr id="26" name="TextBox 25">
            <a:extLst>
              <a:ext uri="{FF2B5EF4-FFF2-40B4-BE49-F238E27FC236}">
                <a16:creationId xmlns:a16="http://schemas.microsoft.com/office/drawing/2014/main" id="{C537D9C7-3455-3876-3B29-A7B27580DEA3}"/>
              </a:ext>
            </a:extLst>
          </p:cNvPr>
          <p:cNvSpPr txBox="1"/>
          <p:nvPr/>
        </p:nvSpPr>
        <p:spPr>
          <a:xfrm>
            <a:off x="1522470" y="979015"/>
            <a:ext cx="3464510" cy="400110"/>
          </a:xfrm>
          <a:prstGeom prst="rect">
            <a:avLst/>
          </a:prstGeom>
          <a:noFill/>
        </p:spPr>
        <p:txBody>
          <a:bodyPr wrap="square">
            <a:spAutoFit/>
          </a:bodyPr>
          <a:lstStyle/>
          <a:p>
            <a:pPr marL="0" lvl="1" algn="ctr">
              <a:spcBef>
                <a:spcPts val="0"/>
              </a:spcBef>
              <a:spcAft>
                <a:spcPts val="500"/>
              </a:spcAft>
            </a:pPr>
            <a:r>
              <a:rPr lang="en-GB" sz="2000" b="1" dirty="0"/>
              <a:t>a CONSCIOUS process</a:t>
            </a:r>
          </a:p>
        </p:txBody>
      </p:sp>
      <p:sp>
        <p:nvSpPr>
          <p:cNvPr id="27" name="Oval 26">
            <a:extLst>
              <a:ext uri="{FF2B5EF4-FFF2-40B4-BE49-F238E27FC236}">
                <a16:creationId xmlns:a16="http://schemas.microsoft.com/office/drawing/2014/main" id="{C2CCD2AE-1E5C-2797-2C72-74A35D380A25}"/>
              </a:ext>
            </a:extLst>
          </p:cNvPr>
          <p:cNvSpPr/>
          <p:nvPr/>
        </p:nvSpPr>
        <p:spPr>
          <a:xfrm>
            <a:off x="4201404" y="2307997"/>
            <a:ext cx="1550503" cy="747773"/>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3" name="TextBox 32">
            <a:extLst>
              <a:ext uri="{FF2B5EF4-FFF2-40B4-BE49-F238E27FC236}">
                <a16:creationId xmlns:a16="http://schemas.microsoft.com/office/drawing/2014/main" id="{246526AE-E6A6-B1BD-1B41-530161DEF506}"/>
              </a:ext>
            </a:extLst>
          </p:cNvPr>
          <p:cNvSpPr txBox="1"/>
          <p:nvPr/>
        </p:nvSpPr>
        <p:spPr>
          <a:xfrm>
            <a:off x="4481945" y="2471275"/>
            <a:ext cx="1004369" cy="369332"/>
          </a:xfrm>
          <a:prstGeom prst="rect">
            <a:avLst/>
          </a:prstGeom>
          <a:noFill/>
        </p:spPr>
        <p:txBody>
          <a:bodyPr wrap="square">
            <a:spAutoFit/>
          </a:bodyPr>
          <a:lstStyle/>
          <a:p>
            <a:pPr marL="0" lvl="1" algn="ctr">
              <a:spcBef>
                <a:spcPts val="0"/>
              </a:spcBef>
              <a:spcAft>
                <a:spcPts val="500"/>
              </a:spcAft>
            </a:pPr>
            <a:r>
              <a:rPr lang="en-GB" sz="1800" b="1" dirty="0"/>
              <a:t>B</a:t>
            </a:r>
          </a:p>
        </p:txBody>
      </p:sp>
      <p:sp>
        <p:nvSpPr>
          <p:cNvPr id="40" name="Rectangle 3">
            <a:extLst>
              <a:ext uri="{FF2B5EF4-FFF2-40B4-BE49-F238E27FC236}">
                <a16:creationId xmlns:a16="http://schemas.microsoft.com/office/drawing/2014/main" id="{06CD5A96-7CCD-66FC-AE03-ADB756FFAC59}"/>
              </a:ext>
            </a:extLst>
          </p:cNvPr>
          <p:cNvSpPr txBox="1">
            <a:spLocks noChangeArrowheads="1"/>
          </p:cNvSpPr>
          <p:nvPr/>
        </p:nvSpPr>
        <p:spPr bwMode="auto">
          <a:xfrm>
            <a:off x="7761387" y="4442930"/>
            <a:ext cx="828188" cy="3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00B0F0"/>
                </a:solidFill>
              </a:rPr>
              <a:t>CAUSE</a:t>
            </a:r>
          </a:p>
        </p:txBody>
      </p:sp>
      <p:sp>
        <p:nvSpPr>
          <p:cNvPr id="2" name="Line 29">
            <a:extLst>
              <a:ext uri="{FF2B5EF4-FFF2-40B4-BE49-F238E27FC236}">
                <a16:creationId xmlns:a16="http://schemas.microsoft.com/office/drawing/2014/main" id="{AE718E81-8068-E466-13B6-473F75E87213}"/>
              </a:ext>
            </a:extLst>
          </p:cNvPr>
          <p:cNvSpPr>
            <a:spLocks noChangeShapeType="1"/>
          </p:cNvSpPr>
          <p:nvPr/>
        </p:nvSpPr>
        <p:spPr bwMode="auto">
          <a:xfrm>
            <a:off x="5422647" y="3003886"/>
            <a:ext cx="1667761" cy="1987616"/>
          </a:xfrm>
          <a:prstGeom prst="line">
            <a:avLst/>
          </a:prstGeom>
          <a:noFill/>
          <a:ln w="101600" cmpd="sng">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3">
            <a:extLst>
              <a:ext uri="{FF2B5EF4-FFF2-40B4-BE49-F238E27FC236}">
                <a16:creationId xmlns:a16="http://schemas.microsoft.com/office/drawing/2014/main" id="{79AC267C-9ED4-CC6D-1728-B8D256ECE381}"/>
              </a:ext>
            </a:extLst>
          </p:cNvPr>
          <p:cNvSpPr txBox="1">
            <a:spLocks noChangeArrowheads="1"/>
          </p:cNvSpPr>
          <p:nvPr/>
        </p:nvSpPr>
        <p:spPr bwMode="auto">
          <a:xfrm>
            <a:off x="5912574" y="3938674"/>
            <a:ext cx="828188" cy="3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00B0F0"/>
                </a:solidFill>
              </a:rPr>
              <a:t>CAUSE</a:t>
            </a:r>
          </a:p>
        </p:txBody>
      </p:sp>
      <p:sp>
        <p:nvSpPr>
          <p:cNvPr id="5" name="Line 29">
            <a:extLst>
              <a:ext uri="{FF2B5EF4-FFF2-40B4-BE49-F238E27FC236}">
                <a16:creationId xmlns:a16="http://schemas.microsoft.com/office/drawing/2014/main" id="{78AF7601-7964-0908-70CE-902B907EB80C}"/>
              </a:ext>
            </a:extLst>
          </p:cNvPr>
          <p:cNvSpPr>
            <a:spLocks noChangeShapeType="1"/>
          </p:cNvSpPr>
          <p:nvPr/>
        </p:nvSpPr>
        <p:spPr bwMode="auto">
          <a:xfrm>
            <a:off x="5031343" y="4348050"/>
            <a:ext cx="864096" cy="300771"/>
          </a:xfrm>
          <a:prstGeom prst="line">
            <a:avLst/>
          </a:prstGeom>
          <a:noFill/>
          <a:ln w="101600" cmpd="sng">
            <a:solidFill>
              <a:srgbClr val="FF0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 name="Line 29">
            <a:extLst>
              <a:ext uri="{FF2B5EF4-FFF2-40B4-BE49-F238E27FC236}">
                <a16:creationId xmlns:a16="http://schemas.microsoft.com/office/drawing/2014/main" id="{F1EED630-4532-538A-0AC9-E3929EF18123}"/>
              </a:ext>
            </a:extLst>
          </p:cNvPr>
          <p:cNvSpPr>
            <a:spLocks noChangeShapeType="1"/>
          </p:cNvSpPr>
          <p:nvPr/>
        </p:nvSpPr>
        <p:spPr bwMode="auto">
          <a:xfrm flipH="1">
            <a:off x="5040583" y="4381526"/>
            <a:ext cx="845616" cy="194504"/>
          </a:xfrm>
          <a:prstGeom prst="line">
            <a:avLst/>
          </a:prstGeom>
          <a:noFill/>
          <a:ln w="101600" cmpd="sng">
            <a:solidFill>
              <a:srgbClr val="FF0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 name="Oval 6">
            <a:extLst>
              <a:ext uri="{FF2B5EF4-FFF2-40B4-BE49-F238E27FC236}">
                <a16:creationId xmlns:a16="http://schemas.microsoft.com/office/drawing/2014/main" id="{47ABB331-5C8F-95E9-28C9-1055D51026DB}"/>
              </a:ext>
            </a:extLst>
          </p:cNvPr>
          <p:cNvSpPr/>
          <p:nvPr/>
        </p:nvSpPr>
        <p:spPr>
          <a:xfrm>
            <a:off x="382528" y="1454565"/>
            <a:ext cx="3695913" cy="1284038"/>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3" name="TextBox 22">
            <a:extLst>
              <a:ext uri="{FF2B5EF4-FFF2-40B4-BE49-F238E27FC236}">
                <a16:creationId xmlns:a16="http://schemas.microsoft.com/office/drawing/2014/main" id="{08153470-BBCB-F3AB-0719-89A750F0268D}"/>
              </a:ext>
            </a:extLst>
          </p:cNvPr>
          <p:cNvSpPr txBox="1"/>
          <p:nvPr/>
        </p:nvSpPr>
        <p:spPr>
          <a:xfrm>
            <a:off x="33470" y="1579801"/>
            <a:ext cx="4355976" cy="1051570"/>
          </a:xfrm>
          <a:prstGeom prst="rect">
            <a:avLst/>
          </a:prstGeom>
          <a:noFill/>
        </p:spPr>
        <p:txBody>
          <a:bodyPr wrap="square">
            <a:spAutoFit/>
          </a:bodyPr>
          <a:lstStyle/>
          <a:p>
            <a:pPr marL="0" lvl="1" algn="ctr">
              <a:spcBef>
                <a:spcPts val="0"/>
              </a:spcBef>
              <a:spcAft>
                <a:spcPts val="500"/>
              </a:spcAft>
            </a:pPr>
            <a:r>
              <a:rPr lang="en-GB" sz="1800" b="1" dirty="0">
                <a:solidFill>
                  <a:srgbClr val="0070C0"/>
                </a:solidFill>
              </a:rPr>
              <a:t>a CAUSAL PATTERN,</a:t>
            </a:r>
          </a:p>
          <a:p>
            <a:pPr marL="0" lvl="1" algn="ctr">
              <a:spcBef>
                <a:spcPts val="0"/>
              </a:spcBef>
              <a:spcAft>
                <a:spcPts val="500"/>
              </a:spcAft>
            </a:pPr>
            <a:r>
              <a:rPr lang="en-GB" sz="1800" b="1" dirty="0">
                <a:solidFill>
                  <a:srgbClr val="0070C0"/>
                </a:solidFill>
              </a:rPr>
              <a:t>of a sort A that is </a:t>
            </a:r>
          </a:p>
          <a:p>
            <a:pPr marL="0" lvl="1" algn="ctr">
              <a:spcBef>
                <a:spcPts val="0"/>
              </a:spcBef>
              <a:spcAft>
                <a:spcPts val="500"/>
              </a:spcAft>
            </a:pPr>
            <a:r>
              <a:rPr lang="en-GB" sz="1800" b="1" dirty="0">
                <a:solidFill>
                  <a:srgbClr val="0070C0"/>
                </a:solidFill>
              </a:rPr>
              <a:t>crucial for consciousness</a:t>
            </a:r>
          </a:p>
        </p:txBody>
      </p:sp>
      <p:sp>
        <p:nvSpPr>
          <p:cNvPr id="8" name="Line 29">
            <a:extLst>
              <a:ext uri="{FF2B5EF4-FFF2-40B4-BE49-F238E27FC236}">
                <a16:creationId xmlns:a16="http://schemas.microsoft.com/office/drawing/2014/main" id="{2C5ABB82-EE13-C167-40B0-AB4C21F54B1B}"/>
              </a:ext>
            </a:extLst>
          </p:cNvPr>
          <p:cNvSpPr>
            <a:spLocks noChangeShapeType="1"/>
          </p:cNvSpPr>
          <p:nvPr/>
        </p:nvSpPr>
        <p:spPr bwMode="auto">
          <a:xfrm>
            <a:off x="2757898" y="2706719"/>
            <a:ext cx="1458453" cy="133888"/>
          </a:xfrm>
          <a:prstGeom prst="line">
            <a:avLst/>
          </a:prstGeom>
          <a:noFill/>
          <a:ln w="101600" cmpd="sng">
            <a:solidFill>
              <a:schemeClr val="accent6">
                <a:lumMod val="50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0" name="Oval 9">
            <a:extLst>
              <a:ext uri="{FF2B5EF4-FFF2-40B4-BE49-F238E27FC236}">
                <a16:creationId xmlns:a16="http://schemas.microsoft.com/office/drawing/2014/main" id="{876A453C-5576-3B75-06EF-0232DC685310}"/>
              </a:ext>
            </a:extLst>
          </p:cNvPr>
          <p:cNvSpPr/>
          <p:nvPr/>
        </p:nvSpPr>
        <p:spPr>
          <a:xfrm>
            <a:off x="6607056" y="246565"/>
            <a:ext cx="2454608" cy="4193741"/>
          </a:xfrm>
          <a:prstGeom prst="ellipse">
            <a:avLst/>
          </a:prstGeom>
          <a:solidFill>
            <a:srgbClr val="984807">
              <a:alpha val="50196"/>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1" name="TextBox 10">
            <a:extLst>
              <a:ext uri="{FF2B5EF4-FFF2-40B4-BE49-F238E27FC236}">
                <a16:creationId xmlns:a16="http://schemas.microsoft.com/office/drawing/2014/main" id="{B949C9DB-A609-1149-4407-AC21CE81EEA2}"/>
              </a:ext>
            </a:extLst>
          </p:cNvPr>
          <p:cNvSpPr txBox="1"/>
          <p:nvPr/>
        </p:nvSpPr>
        <p:spPr>
          <a:xfrm>
            <a:off x="6392339" y="412270"/>
            <a:ext cx="2877853" cy="1015663"/>
          </a:xfrm>
          <a:prstGeom prst="rect">
            <a:avLst/>
          </a:prstGeom>
          <a:noFill/>
        </p:spPr>
        <p:txBody>
          <a:bodyPr wrap="square">
            <a:spAutoFit/>
          </a:bodyPr>
          <a:lstStyle/>
          <a:p>
            <a:pPr marL="0" lvl="1" algn="ctr">
              <a:spcBef>
                <a:spcPts val="0"/>
              </a:spcBef>
              <a:spcAft>
                <a:spcPts val="0"/>
              </a:spcAft>
            </a:pPr>
            <a:r>
              <a:rPr lang="en-GB" sz="2000" b="1" dirty="0"/>
              <a:t>a </a:t>
            </a:r>
          </a:p>
          <a:p>
            <a:pPr marL="0" lvl="1" algn="ctr">
              <a:spcBef>
                <a:spcPts val="0"/>
              </a:spcBef>
              <a:spcAft>
                <a:spcPts val="0"/>
              </a:spcAft>
            </a:pPr>
            <a:r>
              <a:rPr lang="en-GB" sz="2000" b="1" dirty="0"/>
              <a:t>NON-conscious</a:t>
            </a:r>
          </a:p>
          <a:p>
            <a:pPr marL="0" lvl="1" algn="ctr">
              <a:spcBef>
                <a:spcPts val="0"/>
              </a:spcBef>
              <a:spcAft>
                <a:spcPts val="0"/>
              </a:spcAft>
            </a:pPr>
            <a:r>
              <a:rPr lang="en-GB" sz="2000" b="1" dirty="0"/>
              <a:t>process</a:t>
            </a:r>
          </a:p>
        </p:txBody>
      </p:sp>
      <p:sp>
        <p:nvSpPr>
          <p:cNvPr id="13" name="Oval 12">
            <a:extLst>
              <a:ext uri="{FF2B5EF4-FFF2-40B4-BE49-F238E27FC236}">
                <a16:creationId xmlns:a16="http://schemas.microsoft.com/office/drawing/2014/main" id="{D289D85A-8969-8B01-88FD-AE138260272F}"/>
              </a:ext>
            </a:extLst>
          </p:cNvPr>
          <p:cNvSpPr/>
          <p:nvPr/>
        </p:nvSpPr>
        <p:spPr>
          <a:xfrm>
            <a:off x="7239845" y="3259995"/>
            <a:ext cx="1004370" cy="747773"/>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4" name="TextBox 13">
            <a:extLst>
              <a:ext uri="{FF2B5EF4-FFF2-40B4-BE49-F238E27FC236}">
                <a16:creationId xmlns:a16="http://schemas.microsoft.com/office/drawing/2014/main" id="{5E00D8D5-AE65-5227-5337-1405CAB3078B}"/>
              </a:ext>
            </a:extLst>
          </p:cNvPr>
          <p:cNvSpPr txBox="1"/>
          <p:nvPr/>
        </p:nvSpPr>
        <p:spPr>
          <a:xfrm>
            <a:off x="7375966" y="3453771"/>
            <a:ext cx="698635" cy="369332"/>
          </a:xfrm>
          <a:prstGeom prst="rect">
            <a:avLst/>
          </a:prstGeom>
          <a:noFill/>
        </p:spPr>
        <p:txBody>
          <a:bodyPr wrap="square">
            <a:spAutoFit/>
          </a:bodyPr>
          <a:lstStyle/>
          <a:p>
            <a:pPr marL="0" lvl="1" algn="ctr">
              <a:spcBef>
                <a:spcPts val="0"/>
              </a:spcBef>
              <a:spcAft>
                <a:spcPts val="500"/>
              </a:spcAft>
            </a:pPr>
            <a:r>
              <a:rPr lang="en-GB" sz="1800" b="1" dirty="0">
                <a:solidFill>
                  <a:srgbClr val="C00000"/>
                </a:solidFill>
              </a:rPr>
              <a:t>B</a:t>
            </a:r>
          </a:p>
        </p:txBody>
      </p:sp>
      <p:sp>
        <p:nvSpPr>
          <p:cNvPr id="15" name="Oval 14">
            <a:extLst>
              <a:ext uri="{FF2B5EF4-FFF2-40B4-BE49-F238E27FC236}">
                <a16:creationId xmlns:a16="http://schemas.microsoft.com/office/drawing/2014/main" id="{293034AE-8D96-3F6D-BDDB-0E45BA36D192}"/>
              </a:ext>
            </a:extLst>
          </p:cNvPr>
          <p:cNvSpPr/>
          <p:nvPr/>
        </p:nvSpPr>
        <p:spPr>
          <a:xfrm>
            <a:off x="6819270" y="1753323"/>
            <a:ext cx="2111961" cy="836749"/>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7" name="Line 29">
            <a:extLst>
              <a:ext uri="{FF2B5EF4-FFF2-40B4-BE49-F238E27FC236}">
                <a16:creationId xmlns:a16="http://schemas.microsoft.com/office/drawing/2014/main" id="{C5126E1B-B881-FDDC-4404-0B5C492B31C8}"/>
              </a:ext>
            </a:extLst>
          </p:cNvPr>
          <p:cNvSpPr>
            <a:spLocks noChangeShapeType="1"/>
          </p:cNvSpPr>
          <p:nvPr/>
        </p:nvSpPr>
        <p:spPr bwMode="auto">
          <a:xfrm flipH="1">
            <a:off x="7778161" y="2654770"/>
            <a:ext cx="144733" cy="630993"/>
          </a:xfrm>
          <a:prstGeom prst="line">
            <a:avLst/>
          </a:prstGeom>
          <a:noFill/>
          <a:ln w="101600" cmpd="sng">
            <a:solidFill>
              <a:schemeClr val="accent6">
                <a:lumMod val="50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8" name="TextBox 17">
            <a:extLst>
              <a:ext uri="{FF2B5EF4-FFF2-40B4-BE49-F238E27FC236}">
                <a16:creationId xmlns:a16="http://schemas.microsoft.com/office/drawing/2014/main" id="{7F0D87BE-3F42-04CA-E327-4CE80E35BC1F}"/>
              </a:ext>
            </a:extLst>
          </p:cNvPr>
          <p:cNvSpPr txBox="1"/>
          <p:nvPr/>
        </p:nvSpPr>
        <p:spPr>
          <a:xfrm>
            <a:off x="6831222" y="1827535"/>
            <a:ext cx="2126912" cy="646331"/>
          </a:xfrm>
          <a:prstGeom prst="rect">
            <a:avLst/>
          </a:prstGeom>
          <a:noFill/>
        </p:spPr>
        <p:txBody>
          <a:bodyPr wrap="square">
            <a:spAutoFit/>
          </a:bodyPr>
          <a:lstStyle/>
          <a:p>
            <a:pPr marL="0" lvl="1" algn="ctr">
              <a:spcBef>
                <a:spcPts val="0"/>
              </a:spcBef>
              <a:spcAft>
                <a:spcPts val="0"/>
              </a:spcAft>
            </a:pPr>
            <a:r>
              <a:rPr lang="en-GB" sz="1800" b="1" dirty="0">
                <a:solidFill>
                  <a:srgbClr val="0070C0"/>
                </a:solidFill>
              </a:rPr>
              <a:t>a different sort </a:t>
            </a:r>
          </a:p>
          <a:p>
            <a:pPr marL="0" lvl="1" algn="ctr">
              <a:spcBef>
                <a:spcPts val="0"/>
              </a:spcBef>
              <a:spcAft>
                <a:spcPts val="0"/>
              </a:spcAft>
            </a:pPr>
            <a:r>
              <a:rPr lang="en-GB" sz="1800" b="1" dirty="0">
                <a:solidFill>
                  <a:srgbClr val="0070C0"/>
                </a:solidFill>
              </a:rPr>
              <a:t>of causal pattern</a:t>
            </a:r>
          </a:p>
        </p:txBody>
      </p:sp>
      <p:sp>
        <p:nvSpPr>
          <p:cNvPr id="19" name="Oval 18">
            <a:extLst>
              <a:ext uri="{FF2B5EF4-FFF2-40B4-BE49-F238E27FC236}">
                <a16:creationId xmlns:a16="http://schemas.microsoft.com/office/drawing/2014/main" id="{85EF4F6E-50F5-7B68-4093-BBA8A0D8EA6A}"/>
              </a:ext>
            </a:extLst>
          </p:cNvPr>
          <p:cNvSpPr/>
          <p:nvPr/>
        </p:nvSpPr>
        <p:spPr>
          <a:xfrm>
            <a:off x="4657249" y="1517355"/>
            <a:ext cx="550708" cy="451446"/>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8" name="Oval 27">
            <a:extLst>
              <a:ext uri="{FF2B5EF4-FFF2-40B4-BE49-F238E27FC236}">
                <a16:creationId xmlns:a16="http://schemas.microsoft.com/office/drawing/2014/main" id="{8B5EAE62-F0BB-5E33-31D2-4E1401D583ED}"/>
              </a:ext>
            </a:extLst>
          </p:cNvPr>
          <p:cNvSpPr/>
          <p:nvPr/>
        </p:nvSpPr>
        <p:spPr>
          <a:xfrm>
            <a:off x="8257527" y="2808854"/>
            <a:ext cx="550708" cy="451446"/>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Tree>
    <p:extLst>
      <p:ext uri="{BB962C8B-B14F-4D97-AF65-F5344CB8AC3E}">
        <p14:creationId xmlns:p14="http://schemas.microsoft.com/office/powerpoint/2010/main" val="3422444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C238A-29C3-826C-5AB0-7766A3454BEB}"/>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501087AE-CEE6-82AB-EAEC-A3DDFC3F409D}"/>
              </a:ext>
            </a:extLst>
          </p:cNvPr>
          <p:cNvSpPr/>
          <p:nvPr/>
        </p:nvSpPr>
        <p:spPr>
          <a:xfrm>
            <a:off x="82336" y="659583"/>
            <a:ext cx="6119194" cy="3705521"/>
          </a:xfrm>
          <a:prstGeom prst="ellipse">
            <a:avLst/>
          </a:prstGeom>
          <a:solidFill>
            <a:srgbClr val="CF32FA">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8434" name="Rectangle 2">
            <a:extLst>
              <a:ext uri="{FF2B5EF4-FFF2-40B4-BE49-F238E27FC236}">
                <a16:creationId xmlns:a16="http://schemas.microsoft.com/office/drawing/2014/main" id="{AE5CF841-7489-1362-7C1E-87566B89E15A}"/>
              </a:ext>
            </a:extLst>
          </p:cNvPr>
          <p:cNvSpPr>
            <a:spLocks noGrp="1" noChangeArrowheads="1"/>
          </p:cNvSpPr>
          <p:nvPr>
            <p:ph type="title"/>
          </p:nvPr>
        </p:nvSpPr>
        <p:spPr>
          <a:xfrm>
            <a:off x="99682" y="-52438"/>
            <a:ext cx="3680230" cy="596719"/>
          </a:xfrm>
        </p:spPr>
        <p:txBody>
          <a:bodyPr/>
          <a:lstStyle/>
          <a:p>
            <a:pPr algn="l" eaLnBrk="1" hangingPunct="1"/>
            <a:r>
              <a:rPr lang="en-GB" altLang="en-US" sz="2400" b="1" i="1" dirty="0"/>
              <a:t>A NEURAL special case:</a:t>
            </a:r>
          </a:p>
        </p:txBody>
      </p:sp>
      <p:sp>
        <p:nvSpPr>
          <p:cNvPr id="4" name="Oval 3">
            <a:extLst>
              <a:ext uri="{FF2B5EF4-FFF2-40B4-BE49-F238E27FC236}">
                <a16:creationId xmlns:a16="http://schemas.microsoft.com/office/drawing/2014/main" id="{6663A0A7-054D-0413-3B43-68E73994356C}"/>
              </a:ext>
            </a:extLst>
          </p:cNvPr>
          <p:cNvSpPr/>
          <p:nvPr/>
        </p:nvSpPr>
        <p:spPr>
          <a:xfrm>
            <a:off x="7057859" y="5292839"/>
            <a:ext cx="1210487" cy="842129"/>
          </a:xfrm>
          <a:prstGeom prst="ellipse">
            <a:avLst/>
          </a:prstGeom>
          <a:solidFill>
            <a:schemeClr val="accent6">
              <a:alpha val="71765"/>
            </a:scheme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9" name="Line 29">
            <a:extLst>
              <a:ext uri="{FF2B5EF4-FFF2-40B4-BE49-F238E27FC236}">
                <a16:creationId xmlns:a16="http://schemas.microsoft.com/office/drawing/2014/main" id="{38F3E8E5-C09D-67D8-128F-BEA4E7B676E4}"/>
              </a:ext>
            </a:extLst>
          </p:cNvPr>
          <p:cNvSpPr>
            <a:spLocks noChangeShapeType="1"/>
          </p:cNvSpPr>
          <p:nvPr/>
        </p:nvSpPr>
        <p:spPr bwMode="auto">
          <a:xfrm flipH="1">
            <a:off x="7563397" y="4044488"/>
            <a:ext cx="143055" cy="1248352"/>
          </a:xfrm>
          <a:prstGeom prst="line">
            <a:avLst/>
          </a:prstGeom>
          <a:noFill/>
          <a:ln w="101600" cmpd="sng">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TextBox 19">
            <a:extLst>
              <a:ext uri="{FF2B5EF4-FFF2-40B4-BE49-F238E27FC236}">
                <a16:creationId xmlns:a16="http://schemas.microsoft.com/office/drawing/2014/main" id="{A638DF0C-C1DF-C26E-D40A-F103DEAE33C6}"/>
              </a:ext>
            </a:extLst>
          </p:cNvPr>
          <p:cNvSpPr txBox="1"/>
          <p:nvPr/>
        </p:nvSpPr>
        <p:spPr>
          <a:xfrm flipH="1">
            <a:off x="7300030" y="5514224"/>
            <a:ext cx="602854" cy="338554"/>
          </a:xfrm>
          <a:prstGeom prst="rect">
            <a:avLst/>
          </a:prstGeom>
          <a:noFill/>
        </p:spPr>
        <p:txBody>
          <a:bodyPr wrap="square">
            <a:spAutoFit/>
          </a:bodyPr>
          <a:lstStyle/>
          <a:p>
            <a:pPr marL="0" lvl="1" algn="ctr">
              <a:spcBef>
                <a:spcPts val="0"/>
              </a:spcBef>
              <a:spcAft>
                <a:spcPts val="500"/>
              </a:spcAft>
            </a:pPr>
            <a:r>
              <a:rPr lang="en-GB" sz="1600" b="1" dirty="0">
                <a:solidFill>
                  <a:srgbClr val="A205CD"/>
                </a:solidFill>
              </a:rPr>
              <a:t>Z</a:t>
            </a:r>
          </a:p>
        </p:txBody>
      </p:sp>
      <p:sp>
        <p:nvSpPr>
          <p:cNvPr id="21" name="Rectangle 3">
            <a:extLst>
              <a:ext uri="{FF2B5EF4-FFF2-40B4-BE49-F238E27FC236}">
                <a16:creationId xmlns:a16="http://schemas.microsoft.com/office/drawing/2014/main" id="{536BFAF0-6DC4-72EA-87B8-BBF73C2629D3}"/>
              </a:ext>
            </a:extLst>
          </p:cNvPr>
          <p:cNvSpPr txBox="1">
            <a:spLocks noChangeArrowheads="1"/>
          </p:cNvSpPr>
          <p:nvPr/>
        </p:nvSpPr>
        <p:spPr bwMode="auto">
          <a:xfrm>
            <a:off x="0" y="5306807"/>
            <a:ext cx="6366710" cy="145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2000" b="1" dirty="0">
                <a:solidFill>
                  <a:srgbClr val="FF0000"/>
                </a:solidFill>
              </a:rPr>
              <a:t>Conscious-process-ness CANNOT be needed for causing Z. </a:t>
            </a:r>
          </a:p>
          <a:p>
            <a:pPr marL="0" indent="0" eaLnBrk="1" hangingPunct="1">
              <a:spcBef>
                <a:spcPts val="1000"/>
              </a:spcBef>
              <a:buFont typeface="Arial" charset="0"/>
              <a:buNone/>
              <a:defRPr/>
            </a:pPr>
            <a:r>
              <a:rPr lang="en-GB" sz="2000" b="1" dirty="0">
                <a:solidFill>
                  <a:srgbClr val="FF0000"/>
                </a:solidFill>
              </a:rPr>
              <a:t>All of the conscious process’s causal efficacy is</a:t>
            </a:r>
          </a:p>
          <a:p>
            <a:pPr marL="0" indent="0" eaLnBrk="1" hangingPunct="1">
              <a:spcBef>
                <a:spcPts val="0"/>
              </a:spcBef>
              <a:buFont typeface="Arial" charset="0"/>
              <a:buNone/>
              <a:defRPr/>
            </a:pPr>
            <a:r>
              <a:rPr lang="en-GB" sz="2000" b="1" dirty="0">
                <a:solidFill>
                  <a:srgbClr val="FF0000"/>
                </a:solidFill>
              </a:rPr>
              <a:t>down to the B neurons’ activation levels.</a:t>
            </a:r>
          </a:p>
        </p:txBody>
      </p:sp>
      <p:sp>
        <p:nvSpPr>
          <p:cNvPr id="22" name="Oval 21">
            <a:extLst>
              <a:ext uri="{FF2B5EF4-FFF2-40B4-BE49-F238E27FC236}">
                <a16:creationId xmlns:a16="http://schemas.microsoft.com/office/drawing/2014/main" id="{3E0C7649-BAB3-F5D9-B9DF-66A796771791}"/>
              </a:ext>
            </a:extLst>
          </p:cNvPr>
          <p:cNvSpPr/>
          <p:nvPr/>
        </p:nvSpPr>
        <p:spPr>
          <a:xfrm>
            <a:off x="277277" y="1495504"/>
            <a:ext cx="3983945" cy="1284038"/>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3" name="TextBox 22">
            <a:extLst>
              <a:ext uri="{FF2B5EF4-FFF2-40B4-BE49-F238E27FC236}">
                <a16:creationId xmlns:a16="http://schemas.microsoft.com/office/drawing/2014/main" id="{08D2A8C4-B039-CAF7-1BF2-647689F12036}"/>
              </a:ext>
            </a:extLst>
          </p:cNvPr>
          <p:cNvSpPr txBox="1"/>
          <p:nvPr/>
        </p:nvSpPr>
        <p:spPr>
          <a:xfrm>
            <a:off x="524047" y="1647831"/>
            <a:ext cx="3462480" cy="923330"/>
          </a:xfrm>
          <a:prstGeom prst="rect">
            <a:avLst/>
          </a:prstGeom>
          <a:noFill/>
        </p:spPr>
        <p:txBody>
          <a:bodyPr wrap="square">
            <a:spAutoFit/>
          </a:bodyPr>
          <a:lstStyle/>
          <a:p>
            <a:pPr marL="0" lvl="1" algn="ctr">
              <a:spcBef>
                <a:spcPts val="0"/>
              </a:spcBef>
              <a:spcAft>
                <a:spcPts val="0"/>
              </a:spcAft>
            </a:pPr>
            <a:r>
              <a:rPr lang="en-GB" sz="1800" b="1" dirty="0">
                <a:solidFill>
                  <a:srgbClr val="0070C0"/>
                </a:solidFill>
              </a:rPr>
              <a:t>CONSC’SS-CRUCIAL</a:t>
            </a:r>
          </a:p>
          <a:p>
            <a:pPr marL="0" lvl="1" algn="ctr">
              <a:spcBef>
                <a:spcPts val="0"/>
              </a:spcBef>
              <a:spcAft>
                <a:spcPts val="0"/>
              </a:spcAft>
            </a:pPr>
            <a:r>
              <a:rPr lang="en-GB" sz="1800" b="1" dirty="0">
                <a:solidFill>
                  <a:srgbClr val="0070C0"/>
                </a:solidFill>
              </a:rPr>
              <a:t>CAUSAL INTERACTIONS</a:t>
            </a:r>
          </a:p>
          <a:p>
            <a:pPr marL="0" lvl="1" algn="ctr">
              <a:spcBef>
                <a:spcPts val="0"/>
              </a:spcBef>
              <a:spcAft>
                <a:spcPts val="0"/>
              </a:spcAft>
            </a:pPr>
            <a:r>
              <a:rPr lang="en-GB" sz="1800" b="1" dirty="0">
                <a:solidFill>
                  <a:srgbClr val="0070C0"/>
                </a:solidFill>
              </a:rPr>
              <a:t>amongst the neurons in N</a:t>
            </a:r>
          </a:p>
        </p:txBody>
      </p:sp>
      <p:sp>
        <p:nvSpPr>
          <p:cNvPr id="25" name="Rectangle 3">
            <a:extLst>
              <a:ext uri="{FF2B5EF4-FFF2-40B4-BE49-F238E27FC236}">
                <a16:creationId xmlns:a16="http://schemas.microsoft.com/office/drawing/2014/main" id="{AE8A1D1A-C024-9846-66C5-993259AFD1E9}"/>
              </a:ext>
            </a:extLst>
          </p:cNvPr>
          <p:cNvSpPr txBox="1">
            <a:spLocks noChangeArrowheads="1"/>
          </p:cNvSpPr>
          <p:nvPr/>
        </p:nvSpPr>
        <p:spPr bwMode="auto">
          <a:xfrm>
            <a:off x="2925661" y="4547970"/>
            <a:ext cx="2704969" cy="35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FF0000"/>
                </a:solidFill>
              </a:rPr>
              <a:t>IMPOSSIBLE CAUSATION</a:t>
            </a:r>
          </a:p>
        </p:txBody>
      </p:sp>
      <p:sp>
        <p:nvSpPr>
          <p:cNvPr id="26" name="TextBox 25">
            <a:extLst>
              <a:ext uri="{FF2B5EF4-FFF2-40B4-BE49-F238E27FC236}">
                <a16:creationId xmlns:a16="http://schemas.microsoft.com/office/drawing/2014/main" id="{568A6880-0828-94C0-D43E-C8B334187D09}"/>
              </a:ext>
            </a:extLst>
          </p:cNvPr>
          <p:cNvSpPr txBox="1"/>
          <p:nvPr/>
        </p:nvSpPr>
        <p:spPr>
          <a:xfrm>
            <a:off x="792015" y="739870"/>
            <a:ext cx="4699835" cy="772006"/>
          </a:xfrm>
          <a:prstGeom prst="rect">
            <a:avLst/>
          </a:prstGeom>
          <a:noFill/>
        </p:spPr>
        <p:txBody>
          <a:bodyPr wrap="square">
            <a:spAutoFit/>
          </a:bodyPr>
          <a:lstStyle/>
          <a:p>
            <a:pPr marL="0" lvl="1" algn="ctr">
              <a:spcBef>
                <a:spcPts val="0"/>
              </a:spcBef>
              <a:spcAft>
                <a:spcPts val="500"/>
              </a:spcAft>
            </a:pPr>
            <a:r>
              <a:rPr lang="en-GB" sz="2000" b="1" dirty="0"/>
              <a:t>a CONSCIOUS process, </a:t>
            </a:r>
          </a:p>
          <a:p>
            <a:pPr marL="0" lvl="1" algn="ctr">
              <a:spcBef>
                <a:spcPts val="0"/>
              </a:spcBef>
              <a:spcAft>
                <a:spcPts val="500"/>
              </a:spcAft>
            </a:pPr>
            <a:r>
              <a:rPr lang="en-GB" sz="2000" b="1" dirty="0"/>
              <a:t>= the activity of a neural network N</a:t>
            </a:r>
          </a:p>
        </p:txBody>
      </p:sp>
      <p:sp>
        <p:nvSpPr>
          <p:cNvPr id="27" name="Oval 26">
            <a:extLst>
              <a:ext uri="{FF2B5EF4-FFF2-40B4-BE49-F238E27FC236}">
                <a16:creationId xmlns:a16="http://schemas.microsoft.com/office/drawing/2014/main" id="{B348995C-1C16-40E0-2FD4-AF201911DF12}"/>
              </a:ext>
            </a:extLst>
          </p:cNvPr>
          <p:cNvSpPr/>
          <p:nvPr/>
        </p:nvSpPr>
        <p:spPr>
          <a:xfrm>
            <a:off x="3758125" y="2347797"/>
            <a:ext cx="2170844" cy="1347491"/>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3" name="TextBox 32">
            <a:extLst>
              <a:ext uri="{FF2B5EF4-FFF2-40B4-BE49-F238E27FC236}">
                <a16:creationId xmlns:a16="http://schemas.microsoft.com/office/drawing/2014/main" id="{002CD405-AB4B-6F71-8BF5-8CBA2052D909}"/>
              </a:ext>
            </a:extLst>
          </p:cNvPr>
          <p:cNvSpPr txBox="1"/>
          <p:nvPr/>
        </p:nvSpPr>
        <p:spPr>
          <a:xfrm>
            <a:off x="3806543" y="2323060"/>
            <a:ext cx="2125068" cy="1200329"/>
          </a:xfrm>
          <a:prstGeom prst="rect">
            <a:avLst/>
          </a:prstGeom>
          <a:noFill/>
        </p:spPr>
        <p:txBody>
          <a:bodyPr wrap="square">
            <a:spAutoFit/>
          </a:bodyPr>
          <a:lstStyle/>
          <a:p>
            <a:pPr marL="0" lvl="1" algn="ctr">
              <a:spcBef>
                <a:spcPts val="0"/>
              </a:spcBef>
              <a:spcAft>
                <a:spcPts val="500"/>
              </a:spcAft>
            </a:pPr>
            <a:r>
              <a:rPr lang="en-GB" sz="1800" b="1" dirty="0">
                <a:solidFill>
                  <a:srgbClr val="C00000"/>
                </a:solidFill>
              </a:rPr>
              <a:t>B = the ACTIVATION LEVELS of some of N’s neurons</a:t>
            </a:r>
          </a:p>
        </p:txBody>
      </p:sp>
      <p:sp>
        <p:nvSpPr>
          <p:cNvPr id="40" name="Rectangle 3">
            <a:extLst>
              <a:ext uri="{FF2B5EF4-FFF2-40B4-BE49-F238E27FC236}">
                <a16:creationId xmlns:a16="http://schemas.microsoft.com/office/drawing/2014/main" id="{8FFF9278-84ED-B3B2-F827-DB72F1A1C850}"/>
              </a:ext>
            </a:extLst>
          </p:cNvPr>
          <p:cNvSpPr txBox="1">
            <a:spLocks noChangeArrowheads="1"/>
          </p:cNvSpPr>
          <p:nvPr/>
        </p:nvSpPr>
        <p:spPr bwMode="auto">
          <a:xfrm>
            <a:off x="7601457" y="4571667"/>
            <a:ext cx="828188" cy="3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00B0F0"/>
                </a:solidFill>
              </a:rPr>
              <a:t>CAUSE</a:t>
            </a:r>
          </a:p>
        </p:txBody>
      </p:sp>
      <p:sp>
        <p:nvSpPr>
          <p:cNvPr id="2" name="Line 29">
            <a:extLst>
              <a:ext uri="{FF2B5EF4-FFF2-40B4-BE49-F238E27FC236}">
                <a16:creationId xmlns:a16="http://schemas.microsoft.com/office/drawing/2014/main" id="{5B889B91-EE26-A75E-6B2C-DF2606F08E6F}"/>
              </a:ext>
            </a:extLst>
          </p:cNvPr>
          <p:cNvSpPr>
            <a:spLocks noChangeShapeType="1"/>
          </p:cNvSpPr>
          <p:nvPr/>
        </p:nvSpPr>
        <p:spPr bwMode="auto">
          <a:xfrm>
            <a:off x="5175859" y="3695288"/>
            <a:ext cx="2125068" cy="1558652"/>
          </a:xfrm>
          <a:prstGeom prst="line">
            <a:avLst/>
          </a:prstGeom>
          <a:noFill/>
          <a:ln w="101600" cmpd="sng">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3">
            <a:extLst>
              <a:ext uri="{FF2B5EF4-FFF2-40B4-BE49-F238E27FC236}">
                <a16:creationId xmlns:a16="http://schemas.microsoft.com/office/drawing/2014/main" id="{0E94DEFC-0CB6-4D6B-5387-986984F3C3C4}"/>
              </a:ext>
            </a:extLst>
          </p:cNvPr>
          <p:cNvSpPr txBox="1">
            <a:spLocks noChangeArrowheads="1"/>
          </p:cNvSpPr>
          <p:nvPr/>
        </p:nvSpPr>
        <p:spPr bwMode="auto">
          <a:xfrm>
            <a:off x="5824299" y="3908852"/>
            <a:ext cx="828188" cy="3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1000"/>
              </a:spcBef>
              <a:buFont typeface="Arial" charset="0"/>
              <a:buNone/>
              <a:defRPr/>
            </a:pPr>
            <a:r>
              <a:rPr lang="en-GB" sz="1600" b="1" dirty="0">
                <a:solidFill>
                  <a:srgbClr val="00B0F0"/>
                </a:solidFill>
              </a:rPr>
              <a:t>CAUSE</a:t>
            </a:r>
          </a:p>
        </p:txBody>
      </p:sp>
      <p:sp>
        <p:nvSpPr>
          <p:cNvPr id="8" name="Line 29">
            <a:extLst>
              <a:ext uri="{FF2B5EF4-FFF2-40B4-BE49-F238E27FC236}">
                <a16:creationId xmlns:a16="http://schemas.microsoft.com/office/drawing/2014/main" id="{BEDA0D6F-821B-A42D-31EA-9A3526C13E03}"/>
              </a:ext>
            </a:extLst>
          </p:cNvPr>
          <p:cNvSpPr>
            <a:spLocks noChangeShapeType="1"/>
          </p:cNvSpPr>
          <p:nvPr/>
        </p:nvSpPr>
        <p:spPr bwMode="auto">
          <a:xfrm>
            <a:off x="5181589" y="4589145"/>
            <a:ext cx="864096" cy="300771"/>
          </a:xfrm>
          <a:prstGeom prst="line">
            <a:avLst/>
          </a:prstGeom>
          <a:noFill/>
          <a:ln w="101600" cmpd="sng">
            <a:solidFill>
              <a:srgbClr val="FF0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29">
            <a:extLst>
              <a:ext uri="{FF2B5EF4-FFF2-40B4-BE49-F238E27FC236}">
                <a16:creationId xmlns:a16="http://schemas.microsoft.com/office/drawing/2014/main" id="{7766E05F-4518-8A84-38A1-89AD9868CF07}"/>
              </a:ext>
            </a:extLst>
          </p:cNvPr>
          <p:cNvSpPr>
            <a:spLocks noChangeShapeType="1"/>
          </p:cNvSpPr>
          <p:nvPr/>
        </p:nvSpPr>
        <p:spPr bwMode="auto">
          <a:xfrm flipH="1">
            <a:off x="5190829" y="4622621"/>
            <a:ext cx="845616" cy="194504"/>
          </a:xfrm>
          <a:prstGeom prst="line">
            <a:avLst/>
          </a:prstGeom>
          <a:noFill/>
          <a:ln w="101600" cmpd="sng">
            <a:solidFill>
              <a:srgbClr val="FF0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 name="Line 29">
            <a:extLst>
              <a:ext uri="{FF2B5EF4-FFF2-40B4-BE49-F238E27FC236}">
                <a16:creationId xmlns:a16="http://schemas.microsoft.com/office/drawing/2014/main" id="{9D05E51B-6CE1-20C4-DBCD-163066D0069E}"/>
              </a:ext>
            </a:extLst>
          </p:cNvPr>
          <p:cNvSpPr>
            <a:spLocks noChangeShapeType="1"/>
          </p:cNvSpPr>
          <p:nvPr/>
        </p:nvSpPr>
        <p:spPr bwMode="auto">
          <a:xfrm>
            <a:off x="1907704" y="2805975"/>
            <a:ext cx="4955166" cy="2523922"/>
          </a:xfrm>
          <a:prstGeom prst="line">
            <a:avLst/>
          </a:prstGeom>
          <a:noFill/>
          <a:ln w="101600" cmpd="sng">
            <a:solidFill>
              <a:srgbClr val="00B0F0"/>
            </a:solidFill>
            <a:prstDash val="sys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 name="Oval 5">
            <a:extLst>
              <a:ext uri="{FF2B5EF4-FFF2-40B4-BE49-F238E27FC236}">
                <a16:creationId xmlns:a16="http://schemas.microsoft.com/office/drawing/2014/main" id="{8510D878-3C6F-06CE-6977-11C8B5335795}"/>
              </a:ext>
            </a:extLst>
          </p:cNvPr>
          <p:cNvSpPr/>
          <p:nvPr/>
        </p:nvSpPr>
        <p:spPr>
          <a:xfrm>
            <a:off x="6607056" y="246565"/>
            <a:ext cx="2454608" cy="4193741"/>
          </a:xfrm>
          <a:prstGeom prst="ellipse">
            <a:avLst/>
          </a:prstGeom>
          <a:solidFill>
            <a:srgbClr val="984807">
              <a:alpha val="50196"/>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7" name="TextBox 6">
            <a:extLst>
              <a:ext uri="{FF2B5EF4-FFF2-40B4-BE49-F238E27FC236}">
                <a16:creationId xmlns:a16="http://schemas.microsoft.com/office/drawing/2014/main" id="{83539FFF-BBD0-3ED6-9030-15167B4D76B1}"/>
              </a:ext>
            </a:extLst>
          </p:cNvPr>
          <p:cNvSpPr txBox="1"/>
          <p:nvPr/>
        </p:nvSpPr>
        <p:spPr>
          <a:xfrm>
            <a:off x="6392339" y="412270"/>
            <a:ext cx="2877853" cy="1015663"/>
          </a:xfrm>
          <a:prstGeom prst="rect">
            <a:avLst/>
          </a:prstGeom>
          <a:noFill/>
        </p:spPr>
        <p:txBody>
          <a:bodyPr wrap="square">
            <a:spAutoFit/>
          </a:bodyPr>
          <a:lstStyle/>
          <a:p>
            <a:pPr marL="0" lvl="1" algn="ctr">
              <a:spcBef>
                <a:spcPts val="0"/>
              </a:spcBef>
              <a:spcAft>
                <a:spcPts val="0"/>
              </a:spcAft>
            </a:pPr>
            <a:r>
              <a:rPr lang="en-GB" sz="2000" b="1" dirty="0"/>
              <a:t>a </a:t>
            </a:r>
          </a:p>
          <a:p>
            <a:pPr marL="0" lvl="1" algn="ctr">
              <a:spcBef>
                <a:spcPts val="0"/>
              </a:spcBef>
              <a:spcAft>
                <a:spcPts val="0"/>
              </a:spcAft>
            </a:pPr>
            <a:r>
              <a:rPr lang="en-GB" sz="2000" b="1" dirty="0"/>
              <a:t>NON-conscious</a:t>
            </a:r>
          </a:p>
          <a:p>
            <a:pPr marL="0" lvl="1" algn="ctr">
              <a:spcBef>
                <a:spcPts val="0"/>
              </a:spcBef>
              <a:spcAft>
                <a:spcPts val="0"/>
              </a:spcAft>
            </a:pPr>
            <a:r>
              <a:rPr lang="en-GB" sz="2000" b="1" dirty="0"/>
              <a:t>process</a:t>
            </a:r>
          </a:p>
        </p:txBody>
      </p:sp>
      <p:sp>
        <p:nvSpPr>
          <p:cNvPr id="11" name="Oval 10">
            <a:extLst>
              <a:ext uri="{FF2B5EF4-FFF2-40B4-BE49-F238E27FC236}">
                <a16:creationId xmlns:a16="http://schemas.microsoft.com/office/drawing/2014/main" id="{64200176-11D6-3175-6568-9BE3D072ADD9}"/>
              </a:ext>
            </a:extLst>
          </p:cNvPr>
          <p:cNvSpPr/>
          <p:nvPr/>
        </p:nvSpPr>
        <p:spPr>
          <a:xfrm>
            <a:off x="7239845" y="3259995"/>
            <a:ext cx="1004370" cy="747773"/>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2" name="TextBox 11">
            <a:extLst>
              <a:ext uri="{FF2B5EF4-FFF2-40B4-BE49-F238E27FC236}">
                <a16:creationId xmlns:a16="http://schemas.microsoft.com/office/drawing/2014/main" id="{8ED71230-E9EA-0E9A-0A4F-AB48BB4D8C6B}"/>
              </a:ext>
            </a:extLst>
          </p:cNvPr>
          <p:cNvSpPr txBox="1"/>
          <p:nvPr/>
        </p:nvSpPr>
        <p:spPr>
          <a:xfrm>
            <a:off x="7375966" y="3453771"/>
            <a:ext cx="698635" cy="369332"/>
          </a:xfrm>
          <a:prstGeom prst="rect">
            <a:avLst/>
          </a:prstGeom>
          <a:noFill/>
        </p:spPr>
        <p:txBody>
          <a:bodyPr wrap="square">
            <a:spAutoFit/>
          </a:bodyPr>
          <a:lstStyle/>
          <a:p>
            <a:pPr marL="0" lvl="1" algn="ctr">
              <a:spcBef>
                <a:spcPts val="0"/>
              </a:spcBef>
              <a:spcAft>
                <a:spcPts val="500"/>
              </a:spcAft>
            </a:pPr>
            <a:r>
              <a:rPr lang="en-GB" sz="1800" b="1" dirty="0">
                <a:solidFill>
                  <a:srgbClr val="C00000"/>
                </a:solidFill>
              </a:rPr>
              <a:t>B</a:t>
            </a:r>
          </a:p>
        </p:txBody>
      </p:sp>
      <p:sp>
        <p:nvSpPr>
          <p:cNvPr id="13" name="Oval 12">
            <a:extLst>
              <a:ext uri="{FF2B5EF4-FFF2-40B4-BE49-F238E27FC236}">
                <a16:creationId xmlns:a16="http://schemas.microsoft.com/office/drawing/2014/main" id="{34411129-0636-7D3F-EE58-4CB84E0B271C}"/>
              </a:ext>
            </a:extLst>
          </p:cNvPr>
          <p:cNvSpPr/>
          <p:nvPr/>
        </p:nvSpPr>
        <p:spPr>
          <a:xfrm>
            <a:off x="6819270" y="1753323"/>
            <a:ext cx="2111961" cy="836749"/>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4" name="Line 29">
            <a:extLst>
              <a:ext uri="{FF2B5EF4-FFF2-40B4-BE49-F238E27FC236}">
                <a16:creationId xmlns:a16="http://schemas.microsoft.com/office/drawing/2014/main" id="{AF7D8EB7-8445-4A3F-9552-95DF7B04E542}"/>
              </a:ext>
            </a:extLst>
          </p:cNvPr>
          <p:cNvSpPr>
            <a:spLocks noChangeShapeType="1"/>
          </p:cNvSpPr>
          <p:nvPr/>
        </p:nvSpPr>
        <p:spPr bwMode="auto">
          <a:xfrm flipH="1">
            <a:off x="7778161" y="2654770"/>
            <a:ext cx="144733" cy="630993"/>
          </a:xfrm>
          <a:prstGeom prst="line">
            <a:avLst/>
          </a:prstGeom>
          <a:noFill/>
          <a:ln w="101600" cmpd="sng">
            <a:solidFill>
              <a:schemeClr val="accent6">
                <a:lumMod val="50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5" name="TextBox 14">
            <a:extLst>
              <a:ext uri="{FF2B5EF4-FFF2-40B4-BE49-F238E27FC236}">
                <a16:creationId xmlns:a16="http://schemas.microsoft.com/office/drawing/2014/main" id="{3E851574-09CB-258E-1F4A-7E42537667AD}"/>
              </a:ext>
            </a:extLst>
          </p:cNvPr>
          <p:cNvSpPr txBox="1"/>
          <p:nvPr/>
        </p:nvSpPr>
        <p:spPr>
          <a:xfrm>
            <a:off x="6831222" y="1827535"/>
            <a:ext cx="2126912" cy="646331"/>
          </a:xfrm>
          <a:prstGeom prst="rect">
            <a:avLst/>
          </a:prstGeom>
          <a:noFill/>
        </p:spPr>
        <p:txBody>
          <a:bodyPr wrap="square">
            <a:spAutoFit/>
          </a:bodyPr>
          <a:lstStyle/>
          <a:p>
            <a:pPr marL="0" lvl="1" algn="ctr">
              <a:spcBef>
                <a:spcPts val="0"/>
              </a:spcBef>
              <a:spcAft>
                <a:spcPts val="0"/>
              </a:spcAft>
            </a:pPr>
            <a:r>
              <a:rPr lang="en-GB" sz="1800" b="1" dirty="0">
                <a:solidFill>
                  <a:srgbClr val="0070C0"/>
                </a:solidFill>
              </a:rPr>
              <a:t>a different sort </a:t>
            </a:r>
          </a:p>
          <a:p>
            <a:pPr marL="0" lvl="1" algn="ctr">
              <a:spcBef>
                <a:spcPts val="0"/>
              </a:spcBef>
              <a:spcAft>
                <a:spcPts val="0"/>
              </a:spcAft>
            </a:pPr>
            <a:r>
              <a:rPr lang="en-GB" sz="1800" b="1" dirty="0">
                <a:solidFill>
                  <a:srgbClr val="0070C0"/>
                </a:solidFill>
              </a:rPr>
              <a:t>of causal pattern</a:t>
            </a:r>
          </a:p>
        </p:txBody>
      </p:sp>
      <p:sp>
        <p:nvSpPr>
          <p:cNvPr id="17" name="Oval 16">
            <a:extLst>
              <a:ext uri="{FF2B5EF4-FFF2-40B4-BE49-F238E27FC236}">
                <a16:creationId xmlns:a16="http://schemas.microsoft.com/office/drawing/2014/main" id="{1EDB9740-CF34-FA1C-21CD-EB3E67E8EE2E}"/>
              </a:ext>
            </a:extLst>
          </p:cNvPr>
          <p:cNvSpPr/>
          <p:nvPr/>
        </p:nvSpPr>
        <p:spPr>
          <a:xfrm>
            <a:off x="5054462" y="1698001"/>
            <a:ext cx="533580" cy="452699"/>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8" name="Line 29">
            <a:extLst>
              <a:ext uri="{FF2B5EF4-FFF2-40B4-BE49-F238E27FC236}">
                <a16:creationId xmlns:a16="http://schemas.microsoft.com/office/drawing/2014/main" id="{17A32EF3-0A30-AB81-2BBB-EA79341528D1}"/>
              </a:ext>
            </a:extLst>
          </p:cNvPr>
          <p:cNvSpPr>
            <a:spLocks noChangeShapeType="1"/>
          </p:cNvSpPr>
          <p:nvPr/>
        </p:nvSpPr>
        <p:spPr bwMode="auto">
          <a:xfrm>
            <a:off x="2571254" y="2814425"/>
            <a:ext cx="1184230" cy="224560"/>
          </a:xfrm>
          <a:prstGeom prst="line">
            <a:avLst/>
          </a:prstGeom>
          <a:noFill/>
          <a:ln w="101600" cmpd="sng">
            <a:solidFill>
              <a:schemeClr val="accent6">
                <a:lumMod val="50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9" name="Oval 18">
            <a:extLst>
              <a:ext uri="{FF2B5EF4-FFF2-40B4-BE49-F238E27FC236}">
                <a16:creationId xmlns:a16="http://schemas.microsoft.com/office/drawing/2014/main" id="{B46B51CB-53EB-7219-B647-A3BD8A2597BD}"/>
              </a:ext>
            </a:extLst>
          </p:cNvPr>
          <p:cNvSpPr/>
          <p:nvPr/>
        </p:nvSpPr>
        <p:spPr>
          <a:xfrm>
            <a:off x="8257527" y="2808854"/>
            <a:ext cx="550708" cy="451446"/>
          </a:xfrm>
          <a:prstGeom prst="ellipse">
            <a:avLst/>
          </a:prstGeom>
          <a:solidFill>
            <a:srgbClr val="FEE0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Tree>
    <p:extLst>
      <p:ext uri="{BB962C8B-B14F-4D97-AF65-F5344CB8AC3E}">
        <p14:creationId xmlns:p14="http://schemas.microsoft.com/office/powerpoint/2010/main" val="33740788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8DFA-EECD-F1F6-361C-E263CD8EF880}"/>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7F94A43B-50AA-5D06-6E4D-29FA5DD13D39}"/>
              </a:ext>
            </a:extLst>
          </p:cNvPr>
          <p:cNvSpPr>
            <a:spLocks noGrp="1" noChangeArrowheads="1"/>
          </p:cNvSpPr>
          <p:nvPr>
            <p:ph type="title"/>
          </p:nvPr>
        </p:nvSpPr>
        <p:spPr>
          <a:xfrm>
            <a:off x="539552" y="62844"/>
            <a:ext cx="7772400" cy="576064"/>
          </a:xfrm>
        </p:spPr>
        <p:txBody>
          <a:bodyPr/>
          <a:lstStyle/>
          <a:p>
            <a:pPr eaLnBrk="1" hangingPunct="1"/>
            <a:r>
              <a:rPr lang="en-GB" altLang="en-US" sz="2400" dirty="0"/>
              <a:t>The Non-Conscious Alternative</a:t>
            </a:r>
            <a:endParaRPr lang="en-GB" altLang="en-US" sz="2400" dirty="0">
              <a:solidFill>
                <a:srgbClr val="FF0000"/>
              </a:solidFill>
            </a:endParaRPr>
          </a:p>
        </p:txBody>
      </p:sp>
      <p:sp>
        <p:nvSpPr>
          <p:cNvPr id="19459" name="Rectangle 3">
            <a:extLst>
              <a:ext uri="{FF2B5EF4-FFF2-40B4-BE49-F238E27FC236}">
                <a16:creationId xmlns:a16="http://schemas.microsoft.com/office/drawing/2014/main" id="{AFC7AFAB-9540-08B7-4579-FCB7EFECDA5F}"/>
              </a:ext>
            </a:extLst>
          </p:cNvPr>
          <p:cNvSpPr>
            <a:spLocks noGrp="1" noChangeArrowheads="1"/>
          </p:cNvSpPr>
          <p:nvPr>
            <p:ph idx="1"/>
          </p:nvPr>
        </p:nvSpPr>
        <p:spPr>
          <a:xfrm>
            <a:off x="268796" y="692696"/>
            <a:ext cx="8606408" cy="5976664"/>
          </a:xfrm>
        </p:spPr>
        <p:txBody>
          <a:bodyPr/>
          <a:lstStyle/>
          <a:p>
            <a:pPr>
              <a:spcBef>
                <a:spcPts val="2500"/>
              </a:spcBef>
              <a:spcAft>
                <a:spcPts val="0"/>
              </a:spcAft>
              <a:buFont typeface="Wingdings" panose="05000000000000000000" pitchFamily="2" charset="2"/>
              <a:buChar char="Ø"/>
            </a:pPr>
            <a:r>
              <a:rPr lang="en-GB" sz="2000" dirty="0"/>
              <a:t>Suppose for example </a:t>
            </a:r>
          </a:p>
          <a:p>
            <a:pPr marL="720000">
              <a:spcBef>
                <a:spcPts val="2500"/>
              </a:spcBef>
              <a:spcAft>
                <a:spcPts val="0"/>
              </a:spcAft>
              <a:buFont typeface="Wingdings" panose="05000000000000000000" pitchFamily="2" charset="2"/>
              <a:buChar char="v"/>
            </a:pPr>
            <a:r>
              <a:rPr lang="en-GB" sz="2000" dirty="0"/>
              <a:t>Z is in a (non-conscious) mechanism along a route to external actions, and </a:t>
            </a:r>
          </a:p>
          <a:p>
            <a:pPr marL="720000">
              <a:spcBef>
                <a:spcPts val="2500"/>
              </a:spcBef>
              <a:spcAft>
                <a:spcPts val="0"/>
              </a:spcAft>
              <a:buFont typeface="Wingdings" panose="05000000000000000000" pitchFamily="2" charset="2"/>
              <a:buChar char="v"/>
            </a:pPr>
            <a:r>
              <a:rPr lang="en-GB" sz="2000" dirty="0"/>
              <a:t>B is a pattern of neuron activations that is or physically realizes an intention to act.</a:t>
            </a:r>
          </a:p>
          <a:p>
            <a:pPr>
              <a:spcBef>
                <a:spcPts val="2500"/>
              </a:spcBef>
              <a:spcAft>
                <a:spcPts val="0"/>
              </a:spcAft>
              <a:buFont typeface="Calibri" panose="020F0502020204030204" pitchFamily="34" charset="0"/>
              <a:buChar char=" "/>
            </a:pPr>
            <a:r>
              <a:rPr lang="en-GB" sz="2000" dirty="0"/>
              <a:t>Assume B was arrived at on the basis of beliefs, desires, etc. entertained within N. </a:t>
            </a:r>
          </a:p>
          <a:p>
            <a:pPr>
              <a:spcBef>
                <a:spcPts val="2500"/>
              </a:spcBef>
              <a:spcAft>
                <a:spcPts val="0"/>
              </a:spcAft>
              <a:buFont typeface="Wingdings" panose="05000000000000000000" pitchFamily="2" charset="2"/>
              <a:buChar char="Ø"/>
            </a:pPr>
            <a:r>
              <a:rPr lang="en-GB" sz="2000" b="1" dirty="0">
                <a:solidFill>
                  <a:srgbClr val="984807"/>
                </a:solidFill>
              </a:rPr>
              <a:t>Even if those beliefs and desires are themselves conscious, there’s no reason to think that non-conscious versions of them could not exist in a non-conscious neural network, with non-conscious processing leading to activity pattern B. </a:t>
            </a:r>
          </a:p>
          <a:p>
            <a:pPr>
              <a:spcBef>
                <a:spcPts val="2500"/>
              </a:spcBef>
              <a:spcAft>
                <a:spcPts val="0"/>
              </a:spcAft>
              <a:buFont typeface="Wingdings" panose="05000000000000000000" pitchFamily="2" charset="2"/>
              <a:buChar char="Ø"/>
            </a:pPr>
            <a:r>
              <a:rPr lang="en-GB" sz="2000" b="1" dirty="0">
                <a:solidFill>
                  <a:srgbClr val="984807"/>
                </a:solidFill>
              </a:rPr>
              <a:t>Whatever consciousness-crucial causal route between the mental states is proposed, one can imagine alternative paths of causation that avoid the conditions required by theories such as IIT, HOT theories and GWTs.</a:t>
            </a:r>
          </a:p>
          <a:p>
            <a:pPr>
              <a:spcBef>
                <a:spcPts val="2500"/>
              </a:spcBef>
              <a:spcAft>
                <a:spcPts val="0"/>
              </a:spcAft>
              <a:buFont typeface="Wingdings" panose="05000000000000000000" pitchFamily="2" charset="2"/>
              <a:buChar char="Ø"/>
            </a:pPr>
            <a:endParaRPr lang="en-GB" sz="2000" dirty="0"/>
          </a:p>
        </p:txBody>
      </p:sp>
    </p:spTree>
    <p:extLst>
      <p:ext uri="{BB962C8B-B14F-4D97-AF65-F5344CB8AC3E}">
        <p14:creationId xmlns:p14="http://schemas.microsoft.com/office/powerpoint/2010/main" val="24110755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116632"/>
            <a:ext cx="8636496" cy="540060"/>
          </a:xfrm>
        </p:spPr>
        <p:txBody>
          <a:bodyPr/>
          <a:lstStyle/>
          <a:p>
            <a:pPr eaLnBrk="1" hangingPunct="1"/>
            <a:r>
              <a:rPr lang="en-GB" altLang="en-US" sz="2800" i="1" dirty="0"/>
              <a:t>And from empirical observations …</a:t>
            </a:r>
          </a:p>
        </p:txBody>
      </p:sp>
      <p:sp>
        <p:nvSpPr>
          <p:cNvPr id="19459" name="Rectangle 3"/>
          <p:cNvSpPr>
            <a:spLocks noGrp="1" noChangeArrowheads="1"/>
          </p:cNvSpPr>
          <p:nvPr>
            <p:ph idx="1"/>
          </p:nvPr>
        </p:nvSpPr>
        <p:spPr>
          <a:xfrm>
            <a:off x="304800" y="836712"/>
            <a:ext cx="8534400" cy="5472608"/>
          </a:xfrm>
        </p:spPr>
        <p:txBody>
          <a:bodyPr/>
          <a:lstStyle/>
          <a:p>
            <a:pPr marL="0" indent="0" eaLnBrk="1" hangingPunct="1">
              <a:spcBef>
                <a:spcPts val="1000"/>
              </a:spcBef>
              <a:buNone/>
              <a:defRPr/>
            </a:pPr>
            <a:r>
              <a:rPr lang="en-GB" sz="2400" dirty="0"/>
              <a:t>It’s plausible that there are cognitive processes, even quite complex ones, that can proceed </a:t>
            </a:r>
            <a:r>
              <a:rPr lang="en-GB" sz="2400" b="1" dirty="0">
                <a:solidFill>
                  <a:srgbClr val="984807"/>
                </a:solidFill>
              </a:rPr>
              <a:t>unconsciously</a:t>
            </a:r>
            <a:endParaRPr lang="en-GB" sz="2400" dirty="0"/>
          </a:p>
          <a:p>
            <a:pPr marL="0" indent="0" algn="r" eaLnBrk="1" hangingPunct="1">
              <a:spcBef>
                <a:spcPts val="1000"/>
              </a:spcBef>
              <a:buNone/>
              <a:defRPr/>
            </a:pPr>
            <a:r>
              <a:rPr lang="en-GB" sz="1800" dirty="0">
                <a:solidFill>
                  <a:srgbClr val="0070C0"/>
                </a:solidFill>
              </a:rPr>
              <a:t>[e.g.: </a:t>
            </a:r>
            <a:r>
              <a:rPr lang="en-GB" sz="1800" b="0" i="0" u="none" strike="noStrike" baseline="0" dirty="0" err="1">
                <a:solidFill>
                  <a:srgbClr val="0070C0"/>
                </a:solidFill>
              </a:rPr>
              <a:t>Dijksterhuis</a:t>
            </a:r>
            <a:r>
              <a:rPr lang="en-GB" sz="1800" b="0" i="0" u="none" strike="noStrike" baseline="0" dirty="0">
                <a:solidFill>
                  <a:srgbClr val="0070C0"/>
                </a:solidFill>
              </a:rPr>
              <a:t> &amp;</a:t>
            </a:r>
            <a:r>
              <a:rPr lang="en-GB" sz="1800" dirty="0">
                <a:solidFill>
                  <a:srgbClr val="0070C0"/>
                </a:solidFill>
              </a:rPr>
              <a:t> S</a:t>
            </a:r>
            <a:r>
              <a:rPr lang="en-GB" sz="1800" b="0" i="0" u="none" strike="noStrike" baseline="0" dirty="0">
                <a:solidFill>
                  <a:srgbClr val="0070C0"/>
                </a:solidFill>
              </a:rPr>
              <a:t>trick</a:t>
            </a:r>
            <a:r>
              <a:rPr lang="en-GB" sz="1800" dirty="0">
                <a:solidFill>
                  <a:srgbClr val="0070C0"/>
                </a:solidFill>
              </a:rPr>
              <a:t> </a:t>
            </a:r>
            <a:r>
              <a:rPr lang="en-GB" sz="1800" b="0" i="0" u="none" strike="noStrike" baseline="0" dirty="0">
                <a:solidFill>
                  <a:srgbClr val="0070C0"/>
                </a:solidFill>
              </a:rPr>
              <a:t>2016,  </a:t>
            </a:r>
            <a:r>
              <a:rPr lang="en-GB" sz="1800" b="0" i="0" u="none" strike="noStrike" baseline="0" dirty="0" err="1">
                <a:solidFill>
                  <a:srgbClr val="0070C0"/>
                </a:solidFill>
              </a:rPr>
              <a:t>Hassin</a:t>
            </a:r>
            <a:r>
              <a:rPr lang="en-GB" sz="1800" b="0" i="0" u="none" strike="noStrike" baseline="0" dirty="0">
                <a:solidFill>
                  <a:srgbClr val="0070C0"/>
                </a:solidFill>
              </a:rPr>
              <a:t> 2013,  Ivy 2023,  Lau &amp; Rosenthal 2011</a:t>
            </a:r>
            <a:r>
              <a:rPr lang="en-GB" sz="1800" dirty="0">
                <a:solidFill>
                  <a:srgbClr val="0070C0"/>
                </a:solidFill>
              </a:rPr>
              <a:t>]</a:t>
            </a:r>
          </a:p>
          <a:p>
            <a:pPr lvl="1" eaLnBrk="1" hangingPunct="1">
              <a:spcBef>
                <a:spcPts val="2500"/>
              </a:spcBef>
              <a:buFont typeface="Wingdings" panose="05000000000000000000" pitchFamily="2" charset="2"/>
              <a:buChar char="v"/>
              <a:defRPr/>
            </a:pPr>
            <a:r>
              <a:rPr lang="en-GB" sz="2000" i="1" dirty="0"/>
              <a:t>E.g.: </a:t>
            </a:r>
          </a:p>
          <a:p>
            <a:pPr lvl="1" eaLnBrk="1" hangingPunct="1">
              <a:spcBef>
                <a:spcPts val="1000"/>
              </a:spcBef>
              <a:buFont typeface="Calibri" panose="020F0502020204030204" pitchFamily="34" charset="0"/>
              <a:buChar char=" "/>
              <a:defRPr/>
            </a:pPr>
            <a:r>
              <a:rPr lang="en-GB" sz="2000" b="1" dirty="0">
                <a:solidFill>
                  <a:srgbClr val="984807"/>
                </a:solidFill>
              </a:rPr>
              <a:t>some problem–solving &amp; action planning</a:t>
            </a:r>
          </a:p>
          <a:p>
            <a:pPr lvl="1" algn="ctr" eaLnBrk="1" hangingPunct="1">
              <a:spcBef>
                <a:spcPts val="0"/>
              </a:spcBef>
              <a:buFont typeface="Calibri" panose="020F0502020204030204" pitchFamily="34" charset="0"/>
              <a:buChar char=" "/>
              <a:defRPr/>
            </a:pPr>
            <a:r>
              <a:rPr lang="en-GB" sz="2000" dirty="0"/>
              <a:t>(e.g., famously, while driving a car) </a:t>
            </a:r>
          </a:p>
          <a:p>
            <a:pPr marL="1120050" lvl="1" indent="0" eaLnBrk="1" hangingPunct="1">
              <a:spcBef>
                <a:spcPts val="500"/>
              </a:spcBef>
              <a:buNone/>
              <a:defRPr/>
            </a:pPr>
            <a:r>
              <a:rPr lang="en-GB" sz="2000" dirty="0"/>
              <a:t>and </a:t>
            </a:r>
          </a:p>
          <a:p>
            <a:pPr marL="742050" lvl="1" indent="0" eaLnBrk="1" hangingPunct="1">
              <a:spcBef>
                <a:spcPts val="1000"/>
              </a:spcBef>
              <a:buNone/>
              <a:defRPr/>
            </a:pPr>
            <a:r>
              <a:rPr lang="en-GB" sz="2000" b="1" dirty="0">
                <a:solidFill>
                  <a:srgbClr val="984807"/>
                </a:solidFill>
              </a:rPr>
              <a:t>creative acts/insights </a:t>
            </a:r>
            <a:r>
              <a:rPr lang="en-GB" sz="2000" dirty="0"/>
              <a:t>that seem to require complicated cognitive processing </a:t>
            </a:r>
          </a:p>
          <a:p>
            <a:pPr marL="1120050" lvl="1" indent="0" eaLnBrk="1" hangingPunct="1">
              <a:spcBef>
                <a:spcPts val="1000"/>
              </a:spcBef>
              <a:buNone/>
              <a:defRPr/>
            </a:pPr>
            <a:r>
              <a:rPr lang="en-GB" sz="2000" dirty="0"/>
              <a:t>seem sometimes —or even in some cases preferentially—</a:t>
            </a:r>
          </a:p>
          <a:p>
            <a:pPr marL="742050" lvl="1" indent="0" eaLnBrk="1" hangingPunct="1">
              <a:spcBef>
                <a:spcPts val="1000"/>
              </a:spcBef>
              <a:buNone/>
              <a:defRPr/>
            </a:pPr>
            <a:r>
              <a:rPr lang="en-GB" sz="2000" dirty="0"/>
              <a:t>to occur when we’re </a:t>
            </a:r>
            <a:r>
              <a:rPr lang="en-GB" sz="2000" b="1" i="1" dirty="0">
                <a:solidFill>
                  <a:schemeClr val="accent6">
                    <a:lumMod val="75000"/>
                  </a:schemeClr>
                </a:solidFill>
              </a:rPr>
              <a:t>NOT</a:t>
            </a:r>
            <a:r>
              <a:rPr lang="en-GB" sz="2000" dirty="0">
                <a:solidFill>
                  <a:schemeClr val="accent6">
                    <a:lumMod val="75000"/>
                  </a:schemeClr>
                </a:solidFill>
              </a:rPr>
              <a:t> </a:t>
            </a:r>
            <a:r>
              <a:rPr lang="en-GB" sz="2000" dirty="0"/>
              <a:t>consciously thinking about the issues in question, e.g. we’re consciously engaged with something else, or we’re “sleeping on it.”</a:t>
            </a:r>
            <a:endParaRPr lang="en-GB" sz="3200" dirty="0"/>
          </a:p>
          <a:p>
            <a:pPr marL="400050" lvl="1" indent="0" algn="r" eaLnBrk="1" hangingPunct="1">
              <a:spcBef>
                <a:spcPts val="0"/>
              </a:spcBef>
              <a:buNone/>
              <a:defRPr/>
            </a:pPr>
            <a:r>
              <a:rPr lang="en-GB" sz="1600" dirty="0">
                <a:solidFill>
                  <a:srgbClr val="0070C0"/>
                </a:solidFill>
              </a:rPr>
              <a:t>[e.g.: </a:t>
            </a:r>
            <a:r>
              <a:rPr lang="en-GB" sz="1600" b="0" i="0" u="none" strike="noStrike" baseline="0" dirty="0" err="1">
                <a:solidFill>
                  <a:srgbClr val="0070C0"/>
                </a:solidFill>
              </a:rPr>
              <a:t>Dijksterhuis</a:t>
            </a:r>
            <a:r>
              <a:rPr lang="en-GB" sz="1600" b="0" i="0" u="none" strike="noStrike" baseline="0" dirty="0">
                <a:solidFill>
                  <a:srgbClr val="0070C0"/>
                </a:solidFill>
              </a:rPr>
              <a:t> &amp;</a:t>
            </a:r>
            <a:r>
              <a:rPr lang="en-GB" sz="1600" dirty="0">
                <a:solidFill>
                  <a:srgbClr val="0070C0"/>
                </a:solidFill>
              </a:rPr>
              <a:t> S</a:t>
            </a:r>
            <a:r>
              <a:rPr lang="en-GB" sz="1600" b="0" i="0" u="none" strike="noStrike" baseline="0" dirty="0">
                <a:solidFill>
                  <a:srgbClr val="0070C0"/>
                </a:solidFill>
              </a:rPr>
              <a:t>trick</a:t>
            </a:r>
            <a:r>
              <a:rPr lang="en-GB" sz="1600" dirty="0">
                <a:solidFill>
                  <a:srgbClr val="0070C0"/>
                </a:solidFill>
              </a:rPr>
              <a:t> </a:t>
            </a:r>
            <a:r>
              <a:rPr lang="en-GB" sz="1600" b="0" i="0" u="none" strike="noStrike" baseline="0" dirty="0">
                <a:solidFill>
                  <a:srgbClr val="0070C0"/>
                </a:solidFill>
              </a:rPr>
              <a:t>2016]</a:t>
            </a:r>
            <a:endParaRPr lang="en-GB" sz="2400" dirty="0"/>
          </a:p>
        </p:txBody>
      </p:sp>
    </p:spTree>
    <p:extLst>
      <p:ext uri="{BB962C8B-B14F-4D97-AF65-F5344CB8AC3E}">
        <p14:creationId xmlns:p14="http://schemas.microsoft.com/office/powerpoint/2010/main" val="22044197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73B9-B1F0-718C-BC60-E1CFE676DED3}"/>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6DE86DB2-653E-49C0-F881-BA11E4840DDB}"/>
              </a:ext>
            </a:extLst>
          </p:cNvPr>
          <p:cNvSpPr>
            <a:spLocks noGrp="1" noChangeArrowheads="1"/>
          </p:cNvSpPr>
          <p:nvPr>
            <p:ph type="title"/>
          </p:nvPr>
        </p:nvSpPr>
        <p:spPr>
          <a:xfrm>
            <a:off x="539552" y="62844"/>
            <a:ext cx="7772400" cy="576064"/>
          </a:xfrm>
        </p:spPr>
        <p:txBody>
          <a:bodyPr/>
          <a:lstStyle/>
          <a:p>
            <a:pPr eaLnBrk="1" hangingPunct="1"/>
            <a:r>
              <a:rPr lang="en-GB" altLang="en-US" sz="2400" dirty="0"/>
              <a:t>The Resulting Evolutionary Problem</a:t>
            </a:r>
            <a:endParaRPr lang="en-GB" altLang="en-US" sz="2400" dirty="0">
              <a:solidFill>
                <a:srgbClr val="FF0000"/>
              </a:solidFill>
            </a:endParaRPr>
          </a:p>
        </p:txBody>
      </p:sp>
      <p:sp>
        <p:nvSpPr>
          <p:cNvPr id="19459" name="Rectangle 3">
            <a:extLst>
              <a:ext uri="{FF2B5EF4-FFF2-40B4-BE49-F238E27FC236}">
                <a16:creationId xmlns:a16="http://schemas.microsoft.com/office/drawing/2014/main" id="{CFCF7585-D6FE-9FF2-59B3-E9FF59307BD6}"/>
              </a:ext>
            </a:extLst>
          </p:cNvPr>
          <p:cNvSpPr>
            <a:spLocks noGrp="1" noChangeArrowheads="1"/>
          </p:cNvSpPr>
          <p:nvPr>
            <p:ph idx="1"/>
          </p:nvPr>
        </p:nvSpPr>
        <p:spPr>
          <a:xfrm>
            <a:off x="268796" y="764704"/>
            <a:ext cx="8606408" cy="6030452"/>
          </a:xfrm>
        </p:spPr>
        <p:txBody>
          <a:bodyPr/>
          <a:lstStyle/>
          <a:p>
            <a:pPr>
              <a:spcBef>
                <a:spcPts val="4000"/>
              </a:spcBef>
              <a:spcAft>
                <a:spcPts val="0"/>
              </a:spcAft>
              <a:buFont typeface="Wingdings" panose="05000000000000000000" pitchFamily="2" charset="2"/>
              <a:buChar char="Ø"/>
            </a:pPr>
            <a:r>
              <a:rPr lang="en-GB" sz="2000" dirty="0"/>
              <a:t>The network or other mechanism that provides Z cannot securely respond just to </a:t>
            </a:r>
            <a:r>
              <a:rPr lang="en-GB" sz="2000" b="1" i="1" dirty="0">
                <a:solidFill>
                  <a:srgbClr val="CF32FA"/>
                </a:solidFill>
              </a:rPr>
              <a:t>conscious</a:t>
            </a:r>
            <a:r>
              <a:rPr lang="en-GB" sz="2000" dirty="0"/>
              <a:t> processes in (e.g.) neural network N.</a:t>
            </a:r>
          </a:p>
          <a:p>
            <a:pPr marL="720000">
              <a:spcBef>
                <a:spcPts val="1000"/>
              </a:spcBef>
              <a:spcAft>
                <a:spcPts val="0"/>
              </a:spcAft>
              <a:buFont typeface="Calibri" panose="020F0502020204030204" pitchFamily="34" charset="0"/>
              <a:buChar char=" "/>
            </a:pPr>
            <a:r>
              <a:rPr lang="en-GB" sz="2000" dirty="0"/>
              <a:t>E.g., the evolved function of the Z mechanism may be to further process </a:t>
            </a:r>
            <a:r>
              <a:rPr lang="en-GB" sz="2000" b="1" dirty="0">
                <a:solidFill>
                  <a:srgbClr val="CF32FA"/>
                </a:solidFill>
              </a:rPr>
              <a:t>conscious action intentions </a:t>
            </a:r>
            <a:r>
              <a:rPr lang="en-GB" sz="2000" dirty="0"/>
              <a:t>in the B network.</a:t>
            </a:r>
          </a:p>
          <a:p>
            <a:pPr marL="720000">
              <a:spcBef>
                <a:spcPts val="1000"/>
              </a:spcBef>
              <a:spcAft>
                <a:spcPts val="0"/>
              </a:spcAft>
              <a:buFont typeface="Calibri" panose="020F0502020204030204" pitchFamily="34" charset="0"/>
              <a:buChar char=" "/>
            </a:pPr>
            <a:r>
              <a:rPr lang="en-GB" sz="2000" dirty="0"/>
              <a:t>But the Z mechanism cannot reliably respond just to such intentions. </a:t>
            </a:r>
            <a:r>
              <a:rPr lang="en-GB" sz="2000" b="1" dirty="0">
                <a:solidFill>
                  <a:schemeClr val="accent6">
                    <a:lumMod val="50000"/>
                  </a:schemeClr>
                </a:solidFill>
              </a:rPr>
              <a:t>It may be “misled” by the same intentions when derived non-consciously.</a:t>
            </a:r>
          </a:p>
          <a:p>
            <a:pPr>
              <a:spcBef>
                <a:spcPts val="4000"/>
              </a:spcBef>
              <a:spcAft>
                <a:spcPts val="0"/>
              </a:spcAft>
              <a:buFont typeface="Wingdings" panose="05000000000000000000" pitchFamily="2" charset="2"/>
              <a:buChar char="Ø"/>
            </a:pPr>
            <a:r>
              <a:rPr lang="en-GB" sz="2000" dirty="0"/>
              <a:t>Past evolution:</a:t>
            </a:r>
          </a:p>
          <a:p>
            <a:pPr marL="720000">
              <a:spcBef>
                <a:spcPts val="1000"/>
              </a:spcBef>
              <a:spcAft>
                <a:spcPts val="0"/>
              </a:spcAft>
              <a:buFont typeface="Calibri" panose="020F0502020204030204" pitchFamily="34" charset="0"/>
              <a:buChar char=" "/>
            </a:pPr>
            <a:r>
              <a:rPr lang="en-GB" sz="2000" dirty="0"/>
              <a:t>The above makes it more difficult for evolution to get a grip on a beneficial advantage of consciousness provided by N. Makes it more difficult to see why a consciousness-providing N would evolve in the first place.</a:t>
            </a:r>
          </a:p>
          <a:p>
            <a:pPr>
              <a:spcBef>
                <a:spcPts val="4000"/>
              </a:spcBef>
              <a:spcAft>
                <a:spcPts val="0"/>
              </a:spcAft>
              <a:buFont typeface="Wingdings" panose="05000000000000000000" pitchFamily="2" charset="2"/>
              <a:buChar char="Ø"/>
            </a:pPr>
            <a:r>
              <a:rPr lang="en-GB" sz="2000" dirty="0"/>
              <a:t>Future evolution: </a:t>
            </a:r>
          </a:p>
          <a:p>
            <a:pPr marL="720000">
              <a:spcBef>
                <a:spcPts val="1000"/>
              </a:spcBef>
              <a:spcAft>
                <a:spcPts val="0"/>
              </a:spcAft>
              <a:buFont typeface="Calibri" panose="020F0502020204030204" pitchFamily="34" charset="0"/>
              <a:buChar char=" "/>
            </a:pPr>
            <a:r>
              <a:rPr lang="en-GB" sz="2000" dirty="0"/>
              <a:t>The Z mechanism’s function is not evolutionarily secure. Without affecting Z, N may evolve in such a way as to no longer support conscious processes while still equally able to cause Z.</a:t>
            </a:r>
          </a:p>
          <a:p>
            <a:pPr>
              <a:spcBef>
                <a:spcPts val="2500"/>
              </a:spcBef>
              <a:spcAft>
                <a:spcPts val="0"/>
              </a:spcAft>
              <a:buFont typeface="Wingdings" panose="05000000000000000000" pitchFamily="2" charset="2"/>
              <a:buChar char="Ø"/>
            </a:pPr>
            <a:endParaRPr lang="en-GB" sz="2000" dirty="0"/>
          </a:p>
        </p:txBody>
      </p:sp>
    </p:spTree>
    <p:extLst>
      <p:ext uri="{BB962C8B-B14F-4D97-AF65-F5344CB8AC3E}">
        <p14:creationId xmlns:p14="http://schemas.microsoft.com/office/powerpoint/2010/main" val="13603523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5B3E3-F464-CB2C-60A7-D177B9ED7BBF}"/>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7D874401-15FC-54B3-911C-BA2638C2DD48}"/>
              </a:ext>
            </a:extLst>
          </p:cNvPr>
          <p:cNvSpPr>
            <a:spLocks noGrp="1" noChangeArrowheads="1"/>
          </p:cNvSpPr>
          <p:nvPr>
            <p:ph type="title"/>
          </p:nvPr>
        </p:nvSpPr>
        <p:spPr>
          <a:xfrm>
            <a:off x="685800" y="188640"/>
            <a:ext cx="7772400" cy="576064"/>
          </a:xfrm>
        </p:spPr>
        <p:txBody>
          <a:bodyPr/>
          <a:lstStyle/>
          <a:p>
            <a:pPr eaLnBrk="1" hangingPunct="1"/>
            <a:r>
              <a:rPr lang="en-GB" altLang="en-US" sz="2800" dirty="0"/>
              <a:t>Getting Around the Problem: My Proposal</a:t>
            </a:r>
          </a:p>
        </p:txBody>
      </p:sp>
      <p:sp>
        <p:nvSpPr>
          <p:cNvPr id="19459" name="Rectangle 3">
            <a:extLst>
              <a:ext uri="{FF2B5EF4-FFF2-40B4-BE49-F238E27FC236}">
                <a16:creationId xmlns:a16="http://schemas.microsoft.com/office/drawing/2014/main" id="{2CE35710-5CC7-6220-B3AD-2BC3721E98B3}"/>
              </a:ext>
            </a:extLst>
          </p:cNvPr>
          <p:cNvSpPr>
            <a:spLocks noGrp="1" noChangeArrowheads="1"/>
          </p:cNvSpPr>
          <p:nvPr>
            <p:ph idx="1"/>
          </p:nvPr>
        </p:nvSpPr>
        <p:spPr>
          <a:xfrm>
            <a:off x="268796" y="1052736"/>
            <a:ext cx="8606408" cy="5616624"/>
          </a:xfrm>
        </p:spPr>
        <p:txBody>
          <a:bodyPr/>
          <a:lstStyle/>
          <a:p>
            <a:pPr>
              <a:spcBef>
                <a:spcPts val="2500"/>
              </a:spcBef>
              <a:spcAft>
                <a:spcPts val="0"/>
              </a:spcAft>
              <a:buFont typeface="Wingdings" panose="05000000000000000000" pitchFamily="2" charset="2"/>
              <a:buChar char="Ø"/>
            </a:pPr>
            <a:r>
              <a:rPr lang="en-GB" sz="2000" dirty="0"/>
              <a:t>I (radically) allow instances of causation themselves to be (partial) causes (and to be subject to causal influence): </a:t>
            </a:r>
            <a:r>
              <a:rPr lang="en-GB" sz="2000" b="1" i="1" dirty="0">
                <a:solidFill>
                  <a:srgbClr val="00B050"/>
                </a:solidFill>
              </a:rPr>
              <a:t>meta-causation.</a:t>
            </a:r>
          </a:p>
          <a:p>
            <a:pPr marL="1440000">
              <a:spcBef>
                <a:spcPts val="2500"/>
              </a:spcBef>
              <a:spcAft>
                <a:spcPts val="0"/>
              </a:spcAft>
              <a:buFont typeface="Calibri" panose="020F0502020204030204" pitchFamily="34" charset="0"/>
              <a:buChar char=" "/>
            </a:pPr>
            <a:r>
              <a:rPr lang="en-GB" sz="1800" b="1" dirty="0">
                <a:solidFill>
                  <a:srgbClr val="0070C0"/>
                </a:solidFill>
              </a:rPr>
              <a:t>(( </a:t>
            </a:r>
            <a:r>
              <a:rPr lang="en-GB" sz="1800" dirty="0">
                <a:solidFill>
                  <a:srgbClr val="0070C0"/>
                </a:solidFill>
              </a:rPr>
              <a:t>Meta-causation is rarely considered in mainstream causation theory (Kovacs 2021). See </a:t>
            </a:r>
            <a:r>
              <a:rPr lang="en-GB" sz="1800" dirty="0" err="1">
                <a:solidFill>
                  <a:srgbClr val="0070C0"/>
                </a:solidFill>
              </a:rPr>
              <a:t>Ehring</a:t>
            </a:r>
            <a:r>
              <a:rPr lang="en-GB" sz="1800" dirty="0">
                <a:solidFill>
                  <a:srgbClr val="0070C0"/>
                </a:solidFill>
              </a:rPr>
              <a:t> (2009) for one of the few mentions. NB: both use the non-optimal label “iterated causation”. </a:t>
            </a:r>
            <a:r>
              <a:rPr lang="en-GB" sz="1800" b="1" dirty="0">
                <a:solidFill>
                  <a:srgbClr val="0070C0"/>
                </a:solidFill>
              </a:rPr>
              <a:t>))</a:t>
            </a:r>
          </a:p>
          <a:p>
            <a:pPr>
              <a:spcBef>
                <a:spcPts val="3000"/>
              </a:spcBef>
              <a:spcAft>
                <a:spcPts val="0"/>
              </a:spcAft>
              <a:buFont typeface="Calibri" panose="020F0502020204030204" pitchFamily="34" charset="0"/>
              <a:buChar char=" "/>
            </a:pPr>
            <a:r>
              <a:rPr lang="en-GB" sz="2000" dirty="0"/>
              <a:t>This is different from chained causation!</a:t>
            </a:r>
          </a:p>
          <a:p>
            <a:pPr>
              <a:spcBef>
                <a:spcPts val="3000"/>
              </a:spcBef>
              <a:spcAft>
                <a:spcPts val="0"/>
              </a:spcAft>
              <a:buFont typeface="Wingdings" panose="05000000000000000000" pitchFamily="2" charset="2"/>
              <a:buChar char="Ø"/>
            </a:pPr>
            <a:r>
              <a:rPr lang="en-GB" sz="2000" dirty="0"/>
              <a:t>Causal-pattern aspects of conscious processes can then be (partial) causes.</a:t>
            </a:r>
          </a:p>
          <a:p>
            <a:pPr marL="0" indent="0">
              <a:spcBef>
                <a:spcPts val="4000"/>
              </a:spcBef>
              <a:spcAft>
                <a:spcPts val="0"/>
              </a:spcAft>
              <a:buNone/>
            </a:pPr>
            <a:r>
              <a:rPr lang="en-GB" sz="1800" b="1" dirty="0">
                <a:solidFill>
                  <a:srgbClr val="0070C0"/>
                </a:solidFill>
              </a:rPr>
              <a:t>((</a:t>
            </a:r>
            <a:r>
              <a:rPr lang="en-GB" sz="1800" dirty="0">
                <a:solidFill>
                  <a:srgbClr val="0070C0"/>
                </a:solidFill>
              </a:rPr>
              <a:t> There’s some overlap with notions of </a:t>
            </a:r>
          </a:p>
          <a:p>
            <a:pPr marL="360000" indent="0">
              <a:spcBef>
                <a:spcPts val="500"/>
              </a:spcBef>
              <a:spcAft>
                <a:spcPts val="0"/>
              </a:spcAft>
              <a:buNone/>
            </a:pPr>
            <a:r>
              <a:rPr lang="en-GB" sz="1800" i="1" dirty="0">
                <a:solidFill>
                  <a:srgbClr val="0070C0"/>
                </a:solidFill>
              </a:rPr>
              <a:t>downwards causation </a:t>
            </a:r>
            <a:r>
              <a:rPr lang="en-GB" sz="1800" dirty="0">
                <a:solidFill>
                  <a:srgbClr val="0070C0"/>
                </a:solidFill>
              </a:rPr>
              <a:t>[</a:t>
            </a:r>
            <a:r>
              <a:rPr lang="en-GB" sz="1800" b="0" i="0" u="none" strike="noStrike" baseline="0" dirty="0">
                <a:solidFill>
                  <a:srgbClr val="0070C0"/>
                </a:solidFill>
                <a:latin typeface="NimbusRomNo9L-Regu"/>
              </a:rPr>
              <a:t>see, e.g., Ellis 2016, </a:t>
            </a:r>
            <a:r>
              <a:rPr lang="en-GB" sz="1800" b="0" i="0" u="none" strike="noStrike" baseline="0" dirty="0" err="1">
                <a:solidFill>
                  <a:srgbClr val="0070C0"/>
                </a:solidFill>
                <a:latin typeface="NimbusRomNo9L-Regu"/>
              </a:rPr>
              <a:t>Eronen</a:t>
            </a:r>
            <a:r>
              <a:rPr lang="en-GB" sz="1800" b="0" i="0" u="none" strike="noStrike" baseline="0" dirty="0">
                <a:solidFill>
                  <a:srgbClr val="0070C0"/>
                </a:solidFill>
                <a:latin typeface="NimbusRomNo9L-Regu"/>
              </a:rPr>
              <a:t> &amp; Brooks 2024, </a:t>
            </a:r>
            <a:r>
              <a:rPr lang="it-IT" sz="1800" b="0" i="0" u="none" strike="noStrike" baseline="0" dirty="0">
                <a:solidFill>
                  <a:srgbClr val="0070C0"/>
                </a:solidFill>
                <a:latin typeface="NimbusRomNo9L-Regu"/>
              </a:rPr>
              <a:t>Gallow 2022, Paoletti &amp; Orilia 2017, Robb </a:t>
            </a:r>
            <a:r>
              <a:rPr lang="it-IT" sz="1800" b="0" i="0" u="none" strike="noStrike" baseline="0" dirty="0">
                <a:solidFill>
                  <a:srgbClr val="0070C0"/>
                </a:solidFill>
                <a:latin typeface="NimbusRomNo9L-ReguItal"/>
              </a:rPr>
              <a:t>et al </a:t>
            </a:r>
            <a:r>
              <a:rPr lang="it-IT" sz="1800" b="0" i="0" u="none" strike="noStrike" baseline="0" dirty="0">
                <a:solidFill>
                  <a:srgbClr val="0070C0"/>
                </a:solidFill>
                <a:latin typeface="NimbusRomNo9L-Regu"/>
              </a:rPr>
              <a:t>2023</a:t>
            </a:r>
            <a:r>
              <a:rPr lang="en-GB" sz="1800" b="0" i="0" u="none" strike="noStrike" baseline="0" dirty="0">
                <a:solidFill>
                  <a:srgbClr val="0070C0"/>
                </a:solidFill>
                <a:latin typeface="NimbusRomNo9L-Regu"/>
              </a:rPr>
              <a:t>],</a:t>
            </a:r>
          </a:p>
          <a:p>
            <a:pPr marL="360000" indent="0">
              <a:spcBef>
                <a:spcPts val="0"/>
              </a:spcBef>
              <a:spcAft>
                <a:spcPts val="0"/>
              </a:spcAft>
              <a:buNone/>
            </a:pPr>
            <a:r>
              <a:rPr lang="en-GB" sz="1800" b="0" i="1" u="none" strike="noStrike" baseline="0" dirty="0">
                <a:solidFill>
                  <a:srgbClr val="0070C0"/>
                </a:solidFill>
                <a:latin typeface="NimbusRomNo9L-Regu"/>
              </a:rPr>
              <a:t>formal causation </a:t>
            </a:r>
            <a:r>
              <a:rPr lang="en-GB" sz="1800" b="0" i="0" u="none" strike="noStrike" baseline="0" dirty="0">
                <a:solidFill>
                  <a:srgbClr val="0070C0"/>
                </a:solidFill>
                <a:latin typeface="NimbusRomNo9L-Regu"/>
              </a:rPr>
              <a:t>(Gallow 2022],</a:t>
            </a:r>
            <a:r>
              <a:rPr lang="en-GB" sz="1800" dirty="0">
                <a:solidFill>
                  <a:srgbClr val="0070C0"/>
                </a:solidFill>
              </a:rPr>
              <a:t> </a:t>
            </a:r>
          </a:p>
          <a:p>
            <a:pPr marL="360000" indent="0">
              <a:spcBef>
                <a:spcPts val="0"/>
              </a:spcBef>
              <a:spcAft>
                <a:spcPts val="0"/>
              </a:spcAft>
              <a:buNone/>
            </a:pPr>
            <a:r>
              <a:rPr lang="en-GB" sz="1800" i="1" dirty="0">
                <a:solidFill>
                  <a:srgbClr val="0070C0"/>
                </a:solidFill>
              </a:rPr>
              <a:t>hylomorphism</a:t>
            </a:r>
            <a:r>
              <a:rPr lang="en-GB" sz="1800" dirty="0">
                <a:solidFill>
                  <a:srgbClr val="0070C0"/>
                </a:solidFill>
              </a:rPr>
              <a:t> (Shields 2020, </a:t>
            </a:r>
            <a:r>
              <a:rPr lang="en-GB" sz="1800" dirty="0" err="1">
                <a:solidFill>
                  <a:srgbClr val="0070C0"/>
                </a:solidFill>
              </a:rPr>
              <a:t>Chirimuuta</a:t>
            </a:r>
            <a:r>
              <a:rPr lang="en-GB" sz="1800" dirty="0">
                <a:solidFill>
                  <a:srgbClr val="0070C0"/>
                </a:solidFill>
              </a:rPr>
              <a:t> in this conf.) and </a:t>
            </a:r>
          </a:p>
          <a:p>
            <a:pPr marL="360000" indent="0">
              <a:spcBef>
                <a:spcPts val="0"/>
              </a:spcBef>
              <a:spcAft>
                <a:spcPts val="0"/>
              </a:spcAft>
              <a:buNone/>
            </a:pPr>
            <a:r>
              <a:rPr lang="en-GB" sz="1800" i="1" dirty="0">
                <a:solidFill>
                  <a:srgbClr val="0070C0"/>
                </a:solidFill>
              </a:rPr>
              <a:t>whole-to-part constraints</a:t>
            </a:r>
            <a:r>
              <a:rPr lang="en-GB" sz="1800" dirty="0">
                <a:solidFill>
                  <a:srgbClr val="0070C0"/>
                </a:solidFill>
              </a:rPr>
              <a:t> [</a:t>
            </a:r>
            <a:r>
              <a:rPr lang="en-GB" sz="1800" dirty="0" err="1">
                <a:solidFill>
                  <a:srgbClr val="0070C0"/>
                </a:solidFill>
              </a:rPr>
              <a:t>Juarrero</a:t>
            </a:r>
            <a:r>
              <a:rPr lang="en-GB" sz="1800" dirty="0">
                <a:solidFill>
                  <a:srgbClr val="0070C0"/>
                </a:solidFill>
              </a:rPr>
              <a:t> 2023], </a:t>
            </a:r>
          </a:p>
          <a:p>
            <a:pPr marL="0" indent="0">
              <a:spcBef>
                <a:spcPts val="500"/>
              </a:spcBef>
              <a:spcAft>
                <a:spcPts val="0"/>
              </a:spcAft>
              <a:buNone/>
            </a:pPr>
            <a:r>
              <a:rPr lang="en-GB" sz="1800" dirty="0">
                <a:solidFill>
                  <a:srgbClr val="0070C0"/>
                </a:solidFill>
              </a:rPr>
              <a:t>but meta-causation is more flexible and wide-ranging, and more directly relevant response to the DCE Problem. </a:t>
            </a:r>
            <a:r>
              <a:rPr lang="en-GB" sz="1800" b="1" dirty="0">
                <a:solidFill>
                  <a:srgbClr val="0070C0"/>
                </a:solidFill>
              </a:rPr>
              <a:t>))</a:t>
            </a:r>
            <a:endParaRPr lang="en-GB" sz="1600" b="1" dirty="0">
              <a:solidFill>
                <a:srgbClr val="0070C0"/>
              </a:solidFill>
            </a:endParaRPr>
          </a:p>
        </p:txBody>
      </p:sp>
    </p:spTree>
    <p:extLst>
      <p:ext uri="{BB962C8B-B14F-4D97-AF65-F5344CB8AC3E}">
        <p14:creationId xmlns:p14="http://schemas.microsoft.com/office/powerpoint/2010/main" val="18382571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3752" y="116632"/>
            <a:ext cx="8636496" cy="432048"/>
          </a:xfrm>
        </p:spPr>
        <p:txBody>
          <a:bodyPr/>
          <a:lstStyle/>
          <a:p>
            <a:pPr eaLnBrk="1" hangingPunct="1"/>
            <a:r>
              <a:rPr lang="en-GB" altLang="en-US" sz="2400" i="1" dirty="0">
                <a:solidFill>
                  <a:srgbClr val="00B050"/>
                </a:solidFill>
              </a:rPr>
              <a:t>Meta-Causation, </a:t>
            </a:r>
            <a:r>
              <a:rPr lang="en-GB" altLang="en-US" sz="2400" i="1" dirty="0">
                <a:solidFill>
                  <a:schemeClr val="accent6">
                    <a:lumMod val="50000"/>
                  </a:schemeClr>
                </a:solidFill>
              </a:rPr>
              <a:t>intuitively</a:t>
            </a:r>
          </a:p>
        </p:txBody>
      </p:sp>
      <p:sp>
        <p:nvSpPr>
          <p:cNvPr id="19459" name="Rectangle 3"/>
          <p:cNvSpPr>
            <a:spLocks noGrp="1" noChangeArrowheads="1"/>
          </p:cNvSpPr>
          <p:nvPr>
            <p:ph idx="1"/>
          </p:nvPr>
        </p:nvSpPr>
        <p:spPr>
          <a:xfrm>
            <a:off x="253752" y="548680"/>
            <a:ext cx="8534400" cy="5823013"/>
          </a:xfrm>
        </p:spPr>
        <p:txBody>
          <a:bodyPr/>
          <a:lstStyle/>
          <a:p>
            <a:pPr marL="0" indent="0" eaLnBrk="1" hangingPunct="1">
              <a:spcBef>
                <a:spcPts val="2000"/>
              </a:spcBef>
              <a:buNone/>
              <a:defRPr/>
            </a:pPr>
            <a:r>
              <a:rPr lang="en-GB" altLang="en-US" sz="2000" dirty="0"/>
              <a:t>The notion of meta-causation arises intuitively in (suitable  meanings of) some sentences. Of course, they don’t show meta-causation really exists.</a:t>
            </a:r>
          </a:p>
          <a:p>
            <a:pPr eaLnBrk="1" hangingPunct="1">
              <a:spcBef>
                <a:spcPts val="3000"/>
              </a:spcBef>
              <a:buFont typeface="Wingdings" panose="05000000000000000000" pitchFamily="2" charset="2"/>
              <a:buChar char="Ø"/>
              <a:defRPr/>
            </a:pPr>
            <a:r>
              <a:rPr lang="en-GB" altLang="en-US" sz="2000" i="1" dirty="0">
                <a:solidFill>
                  <a:schemeClr val="accent6">
                    <a:lumMod val="50000"/>
                  </a:schemeClr>
                </a:solidFill>
              </a:rPr>
              <a:t>“John made Sally cry, and this caused her mother to be angry.”</a:t>
            </a:r>
          </a:p>
          <a:p>
            <a:pPr eaLnBrk="1" hangingPunct="1">
              <a:spcBef>
                <a:spcPts val="1000"/>
              </a:spcBef>
              <a:buFont typeface="Calibri" panose="020F0502020204030204" pitchFamily="34" charset="0"/>
              <a:buChar char=" "/>
              <a:defRPr/>
            </a:pPr>
            <a:r>
              <a:rPr lang="en-GB" altLang="en-US" sz="2000" dirty="0">
                <a:solidFill>
                  <a:srgbClr val="00B050"/>
                </a:solidFill>
              </a:rPr>
              <a:t>  LEFT-HANDED meta-causation</a:t>
            </a:r>
            <a:r>
              <a:rPr lang="en-GB" altLang="en-US" sz="2000" dirty="0"/>
              <a:t>:</a:t>
            </a:r>
          </a:p>
          <a:p>
            <a:pPr eaLnBrk="1" hangingPunct="1">
              <a:spcBef>
                <a:spcPts val="500"/>
              </a:spcBef>
              <a:buFont typeface="Calibri" panose="020F0502020204030204" pitchFamily="34" charset="0"/>
              <a:buChar char=" "/>
              <a:defRPr/>
            </a:pPr>
            <a:r>
              <a:rPr lang="en-GB" altLang="en-US" sz="2000" dirty="0"/>
              <a:t>     [John’s-</a:t>
            </a:r>
            <a:r>
              <a:rPr lang="en-GB" altLang="en-US" sz="2000" dirty="0">
                <a:solidFill>
                  <a:schemeClr val="accent6">
                    <a:lumMod val="50000"/>
                  </a:schemeClr>
                </a:solidFill>
              </a:rPr>
              <a:t>CAUSING</a:t>
            </a:r>
            <a:r>
              <a:rPr lang="en-GB" altLang="en-US" sz="2000" dirty="0"/>
              <a:t>-Sally-to-cry] </a:t>
            </a:r>
            <a:r>
              <a:rPr lang="en-GB" altLang="en-US" sz="2000" dirty="0">
                <a:solidFill>
                  <a:srgbClr val="00B050"/>
                </a:solidFill>
              </a:rPr>
              <a:t>meta-caused </a:t>
            </a:r>
            <a:r>
              <a:rPr lang="en-GB" altLang="en-US" sz="2000" dirty="0"/>
              <a:t>her mother to be angry</a:t>
            </a:r>
          </a:p>
          <a:p>
            <a:pPr eaLnBrk="1" hangingPunct="1">
              <a:spcBef>
                <a:spcPts val="3000"/>
              </a:spcBef>
              <a:buFont typeface="Wingdings" panose="05000000000000000000" pitchFamily="2" charset="2"/>
              <a:buChar char="Ø"/>
              <a:defRPr/>
            </a:pPr>
            <a:r>
              <a:rPr lang="en-GB" altLang="en-US" sz="2000" i="1" dirty="0">
                <a:solidFill>
                  <a:schemeClr val="accent6">
                    <a:lumMod val="50000"/>
                  </a:schemeClr>
                </a:solidFill>
              </a:rPr>
              <a:t>“John forced Mary to make Bill go away.”</a:t>
            </a:r>
          </a:p>
          <a:p>
            <a:pPr eaLnBrk="1" hangingPunct="1">
              <a:spcBef>
                <a:spcPts val="1000"/>
              </a:spcBef>
              <a:buFont typeface="Calibri" panose="020F0502020204030204" pitchFamily="34" charset="0"/>
              <a:buChar char=" "/>
              <a:defRPr/>
            </a:pPr>
            <a:r>
              <a:rPr lang="en-GB" altLang="en-US" sz="2000" dirty="0">
                <a:solidFill>
                  <a:srgbClr val="00B050"/>
                </a:solidFill>
              </a:rPr>
              <a:t>  </a:t>
            </a:r>
            <a:r>
              <a:rPr lang="en-GB" altLang="en-US" sz="2000" dirty="0" err="1">
                <a:solidFill>
                  <a:srgbClr val="00B050"/>
                </a:solidFill>
              </a:rPr>
              <a:t>RIGHT-handed</a:t>
            </a:r>
            <a:r>
              <a:rPr lang="en-GB" altLang="en-US" sz="2000" dirty="0">
                <a:solidFill>
                  <a:srgbClr val="00B050"/>
                </a:solidFill>
              </a:rPr>
              <a:t> meta-causation:</a:t>
            </a:r>
            <a:r>
              <a:rPr lang="en-GB" altLang="en-US" sz="2000" dirty="0"/>
              <a:t> </a:t>
            </a:r>
          </a:p>
          <a:p>
            <a:pPr eaLnBrk="1" hangingPunct="1">
              <a:spcBef>
                <a:spcPts val="500"/>
              </a:spcBef>
              <a:buFont typeface="Calibri" panose="020F0502020204030204" pitchFamily="34" charset="0"/>
              <a:buChar char=" "/>
              <a:defRPr/>
            </a:pPr>
            <a:r>
              <a:rPr lang="en-GB" altLang="en-US" sz="2000" dirty="0"/>
              <a:t>     [Something John did] </a:t>
            </a:r>
            <a:r>
              <a:rPr lang="en-GB" altLang="en-US" sz="2000" dirty="0">
                <a:solidFill>
                  <a:srgbClr val="00B050"/>
                </a:solidFill>
              </a:rPr>
              <a:t>meta-caused </a:t>
            </a:r>
            <a:r>
              <a:rPr lang="en-GB" altLang="en-US" sz="2000" dirty="0"/>
              <a:t>[Sally’s-</a:t>
            </a:r>
            <a:r>
              <a:rPr lang="en-GB" altLang="en-US" sz="2000" dirty="0">
                <a:solidFill>
                  <a:schemeClr val="accent6">
                    <a:lumMod val="50000"/>
                  </a:schemeClr>
                </a:solidFill>
              </a:rPr>
              <a:t>CAUSING</a:t>
            </a:r>
            <a:r>
              <a:rPr lang="en-GB" altLang="en-US" sz="2000" dirty="0"/>
              <a:t>-Bill-to-go-away].</a:t>
            </a:r>
          </a:p>
          <a:p>
            <a:pPr eaLnBrk="1" hangingPunct="1">
              <a:spcBef>
                <a:spcPts val="3000"/>
              </a:spcBef>
              <a:buFont typeface="Wingdings" panose="05000000000000000000" pitchFamily="2" charset="2"/>
              <a:buChar char="Ø"/>
              <a:defRPr/>
            </a:pPr>
            <a:r>
              <a:rPr lang="en-GB" altLang="en-US" sz="2000" dirty="0">
                <a:solidFill>
                  <a:srgbClr val="00B050"/>
                </a:solidFill>
              </a:rPr>
              <a:t>  AMBIDEXTROUS meta-causation: </a:t>
            </a:r>
          </a:p>
          <a:p>
            <a:pPr eaLnBrk="1" hangingPunct="1">
              <a:spcBef>
                <a:spcPts val="500"/>
              </a:spcBef>
              <a:buFont typeface="Calibri" panose="020F0502020204030204" pitchFamily="34" charset="0"/>
              <a:buChar char=" "/>
              <a:defRPr/>
            </a:pPr>
            <a:r>
              <a:rPr lang="en-GB" altLang="en-US" sz="2000" dirty="0"/>
              <a:t>     left-handed AND right-handed:  e.g. </a:t>
            </a:r>
            <a:r>
              <a:rPr lang="en-GB" altLang="en-US" sz="2000" dirty="0">
                <a:solidFill>
                  <a:schemeClr val="accent6">
                    <a:lumMod val="50000"/>
                  </a:schemeClr>
                </a:solidFill>
              </a:rPr>
              <a:t>a causing   </a:t>
            </a:r>
            <a:r>
              <a:rPr lang="en-GB" altLang="en-US" sz="2000" dirty="0">
                <a:solidFill>
                  <a:srgbClr val="00B050"/>
                </a:solidFill>
              </a:rPr>
              <a:t>meta-causes </a:t>
            </a:r>
            <a:r>
              <a:rPr lang="en-GB" altLang="en-US" sz="2000" dirty="0"/>
              <a:t>  </a:t>
            </a:r>
            <a:r>
              <a:rPr lang="en-GB" altLang="en-US" sz="2000" dirty="0">
                <a:solidFill>
                  <a:schemeClr val="accent6">
                    <a:lumMod val="50000"/>
                  </a:schemeClr>
                </a:solidFill>
              </a:rPr>
              <a:t>a causing</a:t>
            </a:r>
            <a:r>
              <a:rPr lang="en-GB" altLang="en-US" sz="2000" dirty="0"/>
              <a:t>.</a:t>
            </a:r>
          </a:p>
          <a:p>
            <a:pPr eaLnBrk="1" hangingPunct="1">
              <a:spcBef>
                <a:spcPts val="3000"/>
              </a:spcBef>
              <a:buFont typeface="Wingdings" panose="05000000000000000000" pitchFamily="2" charset="2"/>
              <a:buChar char="Ø"/>
              <a:defRPr/>
            </a:pPr>
            <a:r>
              <a:rPr lang="en-GB" altLang="en-US" sz="2000" b="1" i="1" dirty="0"/>
              <a:t>NB: the cause or effect side of a meta-causing can itself contain meta-causation.</a:t>
            </a:r>
            <a:endParaRPr lang="en-GB" altLang="en-US" sz="1600" b="1" dirty="0"/>
          </a:p>
        </p:txBody>
      </p:sp>
    </p:spTree>
    <p:extLst>
      <p:ext uri="{BB962C8B-B14F-4D97-AF65-F5344CB8AC3E}">
        <p14:creationId xmlns:p14="http://schemas.microsoft.com/office/powerpoint/2010/main" val="8434515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94822-03BD-A5CE-1A75-3A207F50DF38}"/>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55C11087-E012-1CCE-DBA2-85B826803B8E}"/>
              </a:ext>
            </a:extLst>
          </p:cNvPr>
          <p:cNvSpPr>
            <a:spLocks noGrp="1" noChangeArrowheads="1"/>
          </p:cNvSpPr>
          <p:nvPr>
            <p:ph type="title"/>
          </p:nvPr>
        </p:nvSpPr>
        <p:spPr>
          <a:xfrm>
            <a:off x="539552" y="116632"/>
            <a:ext cx="7772400" cy="576064"/>
          </a:xfrm>
        </p:spPr>
        <p:txBody>
          <a:bodyPr/>
          <a:lstStyle/>
          <a:p>
            <a:pPr eaLnBrk="1" hangingPunct="1"/>
            <a:r>
              <a:rPr lang="en-GB" altLang="en-US" sz="2800" dirty="0"/>
              <a:t>What Account of Causation?</a:t>
            </a:r>
          </a:p>
        </p:txBody>
      </p:sp>
      <p:sp>
        <p:nvSpPr>
          <p:cNvPr id="19459" name="Rectangle 3">
            <a:extLst>
              <a:ext uri="{FF2B5EF4-FFF2-40B4-BE49-F238E27FC236}">
                <a16:creationId xmlns:a16="http://schemas.microsoft.com/office/drawing/2014/main" id="{E3D803A5-6F2F-7485-A26F-D4FB0BD660ED}"/>
              </a:ext>
            </a:extLst>
          </p:cNvPr>
          <p:cNvSpPr>
            <a:spLocks noGrp="1" noChangeArrowheads="1"/>
          </p:cNvSpPr>
          <p:nvPr>
            <p:ph idx="1"/>
          </p:nvPr>
        </p:nvSpPr>
        <p:spPr>
          <a:xfrm>
            <a:off x="268796" y="980728"/>
            <a:ext cx="8606408" cy="5184576"/>
          </a:xfrm>
        </p:spPr>
        <p:txBody>
          <a:bodyPr/>
          <a:lstStyle/>
          <a:p>
            <a:pPr>
              <a:spcBef>
                <a:spcPts val="2500"/>
              </a:spcBef>
              <a:spcAft>
                <a:spcPts val="0"/>
              </a:spcAft>
              <a:buFont typeface="Wingdings" panose="05000000000000000000" pitchFamily="2" charset="2"/>
              <a:buChar char="Ø"/>
            </a:pPr>
            <a:r>
              <a:rPr lang="en-GB" sz="2000" dirty="0"/>
              <a:t>NB: For the sake of objectivity and reality of consciousness and its role in the world, </a:t>
            </a:r>
          </a:p>
          <a:p>
            <a:pPr marL="720000">
              <a:spcBef>
                <a:spcPts val="1000"/>
              </a:spcBef>
              <a:spcAft>
                <a:spcPts val="0"/>
              </a:spcAft>
              <a:buFont typeface="Calibri" panose="020F0502020204030204" pitchFamily="34" charset="0"/>
              <a:buChar char=" "/>
            </a:pPr>
            <a:r>
              <a:rPr lang="en-GB" sz="2000" dirty="0"/>
              <a:t>I want causation, including meta-causation, to be a real, strictly physical matter, not something reliant on human construal of the world.</a:t>
            </a:r>
          </a:p>
          <a:p>
            <a:pPr>
              <a:spcBef>
                <a:spcPts val="4000"/>
              </a:spcBef>
              <a:spcAft>
                <a:spcPts val="0"/>
              </a:spcAft>
              <a:buFont typeface="Wingdings" panose="05000000000000000000" pitchFamily="2" charset="2"/>
              <a:buChar char="Ø"/>
            </a:pPr>
            <a:r>
              <a:rPr lang="en-GB" sz="2000" dirty="0"/>
              <a:t>Most current approaches to causation are imbued with construal,</a:t>
            </a:r>
          </a:p>
          <a:p>
            <a:pPr>
              <a:spcBef>
                <a:spcPts val="1000"/>
              </a:spcBef>
              <a:spcAft>
                <a:spcPts val="0"/>
              </a:spcAft>
              <a:buFont typeface="Calibri" panose="020F0502020204030204" pitchFamily="34" charset="0"/>
              <a:buChar char=" "/>
            </a:pPr>
            <a:r>
              <a:rPr lang="en-GB" sz="2000" dirty="0"/>
              <a:t>and make meta-causation a difficult matter.</a:t>
            </a:r>
          </a:p>
          <a:p>
            <a:pPr>
              <a:spcBef>
                <a:spcPts val="4000"/>
              </a:spcBef>
              <a:spcAft>
                <a:spcPts val="0"/>
              </a:spcAft>
              <a:buFont typeface="Wingdings" panose="05000000000000000000" pitchFamily="2" charset="2"/>
              <a:buChar char="Ø"/>
            </a:pPr>
            <a:r>
              <a:rPr lang="en-GB" sz="2000" dirty="0"/>
              <a:t>I regard causation as being the basic law-governed pushing-forward of the universe at its most basic physical level, with this pushing-forward having an intrinsic reflexive potential (“meta-pushing-forward”).</a:t>
            </a:r>
          </a:p>
          <a:p>
            <a:pPr marL="457200" lvl="1" indent="0" algn="r">
              <a:spcBef>
                <a:spcPts val="500"/>
              </a:spcBef>
              <a:spcAft>
                <a:spcPts val="0"/>
              </a:spcAft>
              <a:buNone/>
            </a:pPr>
            <a:r>
              <a:rPr lang="en-GB" altLang="en-US" sz="1800" b="1" dirty="0">
                <a:solidFill>
                  <a:srgbClr val="0070C0"/>
                </a:solidFill>
              </a:rPr>
              <a:t>(( </a:t>
            </a:r>
            <a:r>
              <a:rPr lang="en-GB" altLang="en-US" sz="1800" dirty="0">
                <a:solidFill>
                  <a:srgbClr val="0070C0"/>
                </a:solidFill>
              </a:rPr>
              <a:t>Start of a mathematical treatment of this: Barnden (2020). </a:t>
            </a:r>
            <a:r>
              <a:rPr lang="en-GB" altLang="en-US" sz="1800" b="1" dirty="0">
                <a:solidFill>
                  <a:srgbClr val="0070C0"/>
                </a:solidFill>
              </a:rPr>
              <a:t>))</a:t>
            </a:r>
          </a:p>
          <a:p>
            <a:pPr>
              <a:spcBef>
                <a:spcPts val="2500"/>
              </a:spcBef>
              <a:spcAft>
                <a:spcPts val="0"/>
              </a:spcAft>
              <a:buFont typeface="Wingdings" panose="05000000000000000000" pitchFamily="2" charset="2"/>
              <a:buChar char="Ø"/>
            </a:pPr>
            <a:endParaRPr lang="en-GB" sz="2000" dirty="0"/>
          </a:p>
        </p:txBody>
      </p:sp>
    </p:spTree>
    <p:extLst>
      <p:ext uri="{BB962C8B-B14F-4D97-AF65-F5344CB8AC3E}">
        <p14:creationId xmlns:p14="http://schemas.microsoft.com/office/powerpoint/2010/main" val="54850948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3752" y="44624"/>
            <a:ext cx="8636496" cy="432048"/>
          </a:xfrm>
        </p:spPr>
        <p:txBody>
          <a:bodyPr/>
          <a:lstStyle/>
          <a:p>
            <a:pPr eaLnBrk="1" hangingPunct="1"/>
            <a:r>
              <a:rPr lang="en-GB" altLang="en-US" sz="2800" i="1" dirty="0">
                <a:solidFill>
                  <a:srgbClr val="0070C0"/>
                </a:solidFill>
              </a:rPr>
              <a:t>Conclusions</a:t>
            </a:r>
          </a:p>
        </p:txBody>
      </p:sp>
      <p:sp>
        <p:nvSpPr>
          <p:cNvPr id="19459" name="Rectangle 3"/>
          <p:cNvSpPr>
            <a:spLocks noGrp="1" noChangeArrowheads="1"/>
          </p:cNvSpPr>
          <p:nvPr>
            <p:ph idx="1"/>
          </p:nvPr>
        </p:nvSpPr>
        <p:spPr>
          <a:xfrm>
            <a:off x="220419" y="836712"/>
            <a:ext cx="8534400" cy="5472608"/>
          </a:xfrm>
        </p:spPr>
        <p:txBody>
          <a:bodyPr/>
          <a:lstStyle/>
          <a:p>
            <a:pPr eaLnBrk="1" hangingPunct="1">
              <a:spcBef>
                <a:spcPts val="4000"/>
              </a:spcBef>
              <a:buFont typeface="Wingdings" panose="05000000000000000000" pitchFamily="2" charset="2"/>
              <a:buChar char="Ø"/>
              <a:defRPr/>
            </a:pPr>
            <a:r>
              <a:rPr lang="en-GB" altLang="en-US" sz="2000" dirty="0"/>
              <a:t>I have presented a problem of deficient causal efficacy for consciousness or its physical correlate, arising in theories of consciousness that make causal patterns crucial …</a:t>
            </a:r>
          </a:p>
          <a:p>
            <a:pPr eaLnBrk="1" hangingPunct="1">
              <a:spcBef>
                <a:spcPts val="4000"/>
              </a:spcBef>
              <a:buFont typeface="Wingdings" panose="05000000000000000000" pitchFamily="2" charset="2"/>
              <a:buChar char="Ø"/>
              <a:defRPr/>
            </a:pPr>
            <a:r>
              <a:rPr lang="en-GB" altLang="en-US" sz="2000" dirty="0"/>
              <a:t>… a very broad, important class of theories. </a:t>
            </a:r>
          </a:p>
          <a:p>
            <a:pPr algn="ctr" eaLnBrk="1" hangingPunct="1">
              <a:spcBef>
                <a:spcPts val="0"/>
              </a:spcBef>
              <a:buFont typeface="Calibri" panose="020F0502020204030204" pitchFamily="34" charset="0"/>
              <a:buChar char=" "/>
              <a:defRPr/>
            </a:pPr>
            <a:r>
              <a:rPr lang="en-GB" altLang="en-US" sz="2000" dirty="0"/>
              <a:t>(May even cover all serious theories.)</a:t>
            </a:r>
          </a:p>
          <a:p>
            <a:pPr eaLnBrk="1" hangingPunct="1">
              <a:spcBef>
                <a:spcPts val="4000"/>
              </a:spcBef>
              <a:buFont typeface="Wingdings" panose="05000000000000000000" pitchFamily="2" charset="2"/>
              <a:buChar char="Ø"/>
              <a:defRPr/>
            </a:pPr>
            <a:r>
              <a:rPr lang="en-GB" altLang="en-US" sz="2000" dirty="0"/>
              <a:t>Philosophically interesting, but also worsens the evolutionary problem of consciousness.</a:t>
            </a:r>
          </a:p>
          <a:p>
            <a:pPr eaLnBrk="1" hangingPunct="1">
              <a:spcBef>
                <a:spcPts val="4000"/>
              </a:spcBef>
              <a:buFont typeface="Wingdings" panose="05000000000000000000" pitchFamily="2" charset="2"/>
              <a:buChar char="Ø"/>
              <a:defRPr/>
            </a:pPr>
            <a:r>
              <a:rPr lang="en-GB" altLang="en-US" sz="2000" dirty="0"/>
              <a:t>I propose meta-causation (and a particular consciousness theory) as a solution. </a:t>
            </a:r>
          </a:p>
          <a:p>
            <a:pPr marL="0" indent="0" eaLnBrk="1" hangingPunct="1">
              <a:spcBef>
                <a:spcPts val="4000"/>
              </a:spcBef>
              <a:buNone/>
              <a:defRPr/>
            </a:pPr>
            <a:r>
              <a:rPr lang="en-GB" altLang="en-US" sz="2000" b="1" dirty="0">
                <a:solidFill>
                  <a:srgbClr val="0070C0"/>
                </a:solidFill>
              </a:rPr>
              <a:t>((</a:t>
            </a:r>
            <a:r>
              <a:rPr lang="en-GB" altLang="en-US" sz="2000" dirty="0"/>
              <a:t> NOTE: There are other motivations for proposing meta-causation, a general one and a consciousness-based one. </a:t>
            </a:r>
            <a:r>
              <a:rPr lang="en-GB" altLang="en-US" sz="2000" b="1" dirty="0">
                <a:solidFill>
                  <a:srgbClr val="0070C0"/>
                </a:solidFill>
              </a:rPr>
              <a:t>))</a:t>
            </a:r>
          </a:p>
        </p:txBody>
      </p:sp>
    </p:spTree>
    <p:extLst>
      <p:ext uri="{BB962C8B-B14F-4D97-AF65-F5344CB8AC3E}">
        <p14:creationId xmlns:p14="http://schemas.microsoft.com/office/powerpoint/2010/main" val="40102358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9552" y="116632"/>
            <a:ext cx="7772400" cy="576064"/>
          </a:xfrm>
        </p:spPr>
        <p:txBody>
          <a:bodyPr/>
          <a:lstStyle/>
          <a:p>
            <a:pPr eaLnBrk="1" hangingPunct="1"/>
            <a:endParaRPr lang="en-GB" altLang="en-US" sz="2800" dirty="0"/>
          </a:p>
        </p:txBody>
      </p:sp>
      <p:sp>
        <p:nvSpPr>
          <p:cNvPr id="19459" name="Rectangle 3"/>
          <p:cNvSpPr>
            <a:spLocks noGrp="1" noChangeArrowheads="1"/>
          </p:cNvSpPr>
          <p:nvPr>
            <p:ph idx="1"/>
          </p:nvPr>
        </p:nvSpPr>
        <p:spPr>
          <a:xfrm>
            <a:off x="268796" y="1446714"/>
            <a:ext cx="8606408" cy="4574573"/>
          </a:xfrm>
        </p:spPr>
        <p:txBody>
          <a:bodyPr/>
          <a:lstStyle/>
          <a:p>
            <a:pPr marL="0" indent="0">
              <a:spcBef>
                <a:spcPts val="2500"/>
              </a:spcBef>
              <a:spcAft>
                <a:spcPts val="0"/>
              </a:spcAft>
              <a:buNone/>
            </a:pPr>
            <a:r>
              <a:rPr lang="en-GB" sz="2400" dirty="0"/>
              <a:t>The talk is based on a working assumption: </a:t>
            </a:r>
          </a:p>
          <a:p>
            <a:pPr marL="0" indent="0">
              <a:spcBef>
                <a:spcPts val="2500"/>
              </a:spcBef>
              <a:spcAft>
                <a:spcPts val="0"/>
              </a:spcAft>
              <a:buNone/>
            </a:pPr>
            <a:r>
              <a:rPr lang="en-GB" sz="2400" b="1" dirty="0">
                <a:solidFill>
                  <a:srgbClr val="00B0F0"/>
                </a:solidFill>
              </a:rPr>
              <a:t>it is desirable for a consciousness theory to equip (the physical correlate) of consciousness with causal efficacy, for evolutionary reasons.</a:t>
            </a:r>
          </a:p>
          <a:p>
            <a:pPr marL="0" indent="0" algn="r">
              <a:spcBef>
                <a:spcPts val="4000"/>
              </a:spcBef>
              <a:spcAft>
                <a:spcPts val="0"/>
              </a:spcAft>
              <a:buNone/>
            </a:pPr>
            <a:r>
              <a:rPr lang="en-GB" sz="2000" b="1" dirty="0">
                <a:solidFill>
                  <a:srgbClr val="0070C0"/>
                </a:solidFill>
              </a:rPr>
              <a:t>(( </a:t>
            </a:r>
            <a:r>
              <a:rPr lang="en-GB" sz="2000" dirty="0">
                <a:solidFill>
                  <a:srgbClr val="0070C0"/>
                </a:solidFill>
              </a:rPr>
              <a:t>Connects to long-standing debate on epiphenomenalism [Robinson 2023]. </a:t>
            </a:r>
            <a:r>
              <a:rPr lang="en-GB" sz="2000" b="1" dirty="0">
                <a:solidFill>
                  <a:srgbClr val="0070C0"/>
                </a:solidFill>
              </a:rPr>
              <a:t>))</a:t>
            </a:r>
          </a:p>
          <a:p>
            <a:pPr marL="0" indent="0">
              <a:spcBef>
                <a:spcPts val="4000"/>
              </a:spcBef>
              <a:spcAft>
                <a:spcPts val="0"/>
              </a:spcAft>
              <a:buNone/>
            </a:pPr>
            <a:endParaRPr lang="en-GB" sz="2000" b="1" dirty="0">
              <a:solidFill>
                <a:srgbClr val="0070C0"/>
              </a:solidFill>
            </a:endParaRPr>
          </a:p>
          <a:p>
            <a:pPr marL="0" indent="0">
              <a:spcBef>
                <a:spcPts val="4000"/>
              </a:spcBef>
              <a:spcAft>
                <a:spcPts val="0"/>
              </a:spcAft>
              <a:buNone/>
            </a:pPr>
            <a:r>
              <a:rPr lang="en-GB" sz="2000" b="1" dirty="0">
                <a:solidFill>
                  <a:srgbClr val="0070C0"/>
                </a:solidFill>
              </a:rPr>
              <a:t>(( </a:t>
            </a:r>
            <a:r>
              <a:rPr lang="en-GB" sz="2000" b="1" dirty="0">
                <a:solidFill>
                  <a:srgbClr val="00B050"/>
                </a:solidFill>
              </a:rPr>
              <a:t>For more detail of the talk’s topic, please ask me for Barnden (under revision).</a:t>
            </a:r>
            <a:r>
              <a:rPr lang="en-GB" sz="2000" b="1" dirty="0"/>
              <a:t> </a:t>
            </a:r>
            <a:r>
              <a:rPr lang="en-GB" sz="2000" b="1" dirty="0">
                <a:solidFill>
                  <a:srgbClr val="0070C0"/>
                </a:solidFill>
              </a:rPr>
              <a:t>))</a:t>
            </a:r>
          </a:p>
          <a:p>
            <a:pPr marL="0" indent="0">
              <a:spcBef>
                <a:spcPts val="4000"/>
              </a:spcBef>
              <a:spcAft>
                <a:spcPts val="0"/>
              </a:spcAft>
              <a:buNone/>
            </a:pPr>
            <a:endParaRPr lang="en-GB" sz="1800" b="1" dirty="0">
              <a:solidFill>
                <a:srgbClr val="0070C0"/>
              </a:solidFill>
            </a:endParaRPr>
          </a:p>
          <a:p>
            <a:pPr marL="0" indent="0">
              <a:spcBef>
                <a:spcPts val="4000"/>
              </a:spcBef>
              <a:spcAft>
                <a:spcPts val="0"/>
              </a:spcAft>
              <a:buNone/>
            </a:pPr>
            <a:endParaRPr lang="en-GB" sz="2400" dirty="0">
              <a:solidFill>
                <a:srgbClr val="CF32FA"/>
              </a:solidFill>
            </a:endParaRPr>
          </a:p>
        </p:txBody>
      </p:sp>
    </p:spTree>
    <p:extLst>
      <p:ext uri="{BB962C8B-B14F-4D97-AF65-F5344CB8AC3E}">
        <p14:creationId xmlns:p14="http://schemas.microsoft.com/office/powerpoint/2010/main" val="34814101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3213C-706C-A77B-F9B0-F9803FCED4DA}"/>
            </a:ext>
          </a:extLst>
        </p:cNvPr>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4F9B952A-6CF5-29A8-4958-B37D7E911CB5}"/>
              </a:ext>
            </a:extLst>
          </p:cNvPr>
          <p:cNvSpPr>
            <a:spLocks noGrp="1"/>
          </p:cNvSpPr>
          <p:nvPr>
            <p:ph idx="1"/>
          </p:nvPr>
        </p:nvSpPr>
        <p:spPr>
          <a:xfrm>
            <a:off x="323528" y="1988840"/>
            <a:ext cx="8229600" cy="1656184"/>
          </a:xfrm>
        </p:spPr>
        <p:txBody>
          <a:bodyPr/>
          <a:lstStyle/>
          <a:p>
            <a:pPr marL="1800000" indent="0">
              <a:spcBef>
                <a:spcPts val="2000"/>
              </a:spcBef>
              <a:buFont typeface="Arial" charset="0"/>
              <a:buNone/>
            </a:pPr>
            <a:r>
              <a:rPr lang="en-GB" altLang="en-US" sz="3600" dirty="0"/>
              <a:t>ADDITIONAL NOTES</a:t>
            </a:r>
          </a:p>
        </p:txBody>
      </p:sp>
    </p:spTree>
    <p:extLst>
      <p:ext uri="{BB962C8B-B14F-4D97-AF65-F5344CB8AC3E}">
        <p14:creationId xmlns:p14="http://schemas.microsoft.com/office/powerpoint/2010/main" val="2659528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69348-4430-F5FE-39AC-258301EB7540}"/>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FC7FB385-B680-0D2C-D2DA-F01C0A653336}"/>
              </a:ext>
            </a:extLst>
          </p:cNvPr>
          <p:cNvSpPr>
            <a:spLocks noGrp="1" noChangeArrowheads="1"/>
          </p:cNvSpPr>
          <p:nvPr>
            <p:ph type="title"/>
          </p:nvPr>
        </p:nvSpPr>
        <p:spPr>
          <a:xfrm>
            <a:off x="539552" y="62844"/>
            <a:ext cx="7772400" cy="576064"/>
          </a:xfrm>
        </p:spPr>
        <p:txBody>
          <a:bodyPr/>
          <a:lstStyle/>
          <a:p>
            <a:pPr eaLnBrk="1" hangingPunct="1"/>
            <a:r>
              <a:rPr lang="en-GB" altLang="en-US" sz="2400" dirty="0"/>
              <a:t>“Reflexive” Version of the DCE Problem</a:t>
            </a:r>
            <a:endParaRPr lang="en-GB" altLang="en-US" sz="2400" dirty="0">
              <a:solidFill>
                <a:srgbClr val="FF0000"/>
              </a:solidFill>
            </a:endParaRPr>
          </a:p>
        </p:txBody>
      </p:sp>
      <p:sp>
        <p:nvSpPr>
          <p:cNvPr id="19459" name="Rectangle 3">
            <a:extLst>
              <a:ext uri="{FF2B5EF4-FFF2-40B4-BE49-F238E27FC236}">
                <a16:creationId xmlns:a16="http://schemas.microsoft.com/office/drawing/2014/main" id="{55459DBB-1C41-9EC6-EFA2-59FA179D0EFA}"/>
              </a:ext>
            </a:extLst>
          </p:cNvPr>
          <p:cNvSpPr>
            <a:spLocks noGrp="1" noChangeArrowheads="1"/>
          </p:cNvSpPr>
          <p:nvPr>
            <p:ph idx="1"/>
          </p:nvPr>
        </p:nvSpPr>
        <p:spPr>
          <a:xfrm>
            <a:off x="268796" y="692696"/>
            <a:ext cx="8606408" cy="5976664"/>
          </a:xfrm>
        </p:spPr>
        <p:txBody>
          <a:bodyPr/>
          <a:lstStyle/>
          <a:p>
            <a:pPr>
              <a:spcBef>
                <a:spcPts val="2500"/>
              </a:spcBef>
              <a:spcAft>
                <a:spcPts val="0"/>
              </a:spcAft>
              <a:buFont typeface="Wingdings" panose="05000000000000000000" pitchFamily="2" charset="2"/>
              <a:buChar char="Ø"/>
            </a:pPr>
            <a:r>
              <a:rPr lang="en-GB" sz="2000" dirty="0"/>
              <a:t>The DCE Problem can be extended to the question of the causal effect of a conscious process up to time t on its own progress after t.</a:t>
            </a:r>
          </a:p>
          <a:p>
            <a:pPr>
              <a:spcBef>
                <a:spcPts val="2500"/>
              </a:spcBef>
              <a:spcAft>
                <a:spcPts val="0"/>
              </a:spcAft>
              <a:buFont typeface="Calibri" panose="020F0502020204030204" pitchFamily="34" charset="0"/>
              <a:buChar char=" "/>
            </a:pPr>
            <a:r>
              <a:rPr lang="en-GB" sz="2000" dirty="0"/>
              <a:t>It’s not really the being-conscious up to t that has any distinctive effect on that progress, but only, e.g., the neural activations states up to t.</a:t>
            </a:r>
          </a:p>
          <a:p>
            <a:pPr>
              <a:spcBef>
                <a:spcPts val="2500"/>
              </a:spcBef>
              <a:spcAft>
                <a:spcPts val="0"/>
              </a:spcAft>
              <a:buFont typeface="Calibri" panose="020F0502020204030204" pitchFamily="34" charset="0"/>
              <a:buChar char=" "/>
            </a:pPr>
            <a:r>
              <a:rPr lang="en-GB" sz="2000" dirty="0"/>
              <a:t>This makes it more difficult to make claims that consciousness can be or always is responsive to itself (aware of itself, unconsciously or consciously). (REFs)</a:t>
            </a:r>
          </a:p>
          <a:p>
            <a:pPr>
              <a:spcBef>
                <a:spcPts val="4000"/>
              </a:spcBef>
              <a:spcAft>
                <a:spcPts val="0"/>
              </a:spcAft>
              <a:buFont typeface="Wingdings" panose="05000000000000000000" pitchFamily="2" charset="2"/>
              <a:buChar char="Ø"/>
            </a:pPr>
            <a:r>
              <a:rPr lang="en-GB" sz="2000" dirty="0"/>
              <a:t>Big topic, but one observation:</a:t>
            </a:r>
          </a:p>
          <a:p>
            <a:pPr>
              <a:spcBef>
                <a:spcPts val="2500"/>
              </a:spcBef>
              <a:spcAft>
                <a:spcPts val="0"/>
              </a:spcAft>
              <a:buFont typeface="Calibri" panose="020F0502020204030204" pitchFamily="34" charset="0"/>
              <a:buChar char=" "/>
            </a:pPr>
            <a:r>
              <a:rPr lang="en-GB" sz="2000" dirty="0"/>
              <a:t>IIT claims that a conscious entity “exists for itself.” But that existence is predicated on causal patterns, and the entity is not directly sensitive to those patterns but only their effects on, e.g., unit activation levels.</a:t>
            </a:r>
          </a:p>
          <a:p>
            <a:pPr>
              <a:spcBef>
                <a:spcPts val="2500"/>
              </a:spcBef>
              <a:spcAft>
                <a:spcPts val="0"/>
              </a:spcAft>
              <a:buFont typeface="Wingdings" panose="05000000000000000000" pitchFamily="2" charset="2"/>
              <a:buChar char="Ø"/>
            </a:pPr>
            <a:endParaRPr lang="en-GB" sz="2000" dirty="0"/>
          </a:p>
        </p:txBody>
      </p:sp>
    </p:spTree>
    <p:extLst>
      <p:ext uri="{BB962C8B-B14F-4D97-AF65-F5344CB8AC3E}">
        <p14:creationId xmlns:p14="http://schemas.microsoft.com/office/powerpoint/2010/main" val="2293577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3752" y="260648"/>
            <a:ext cx="8636496" cy="432048"/>
          </a:xfrm>
        </p:spPr>
        <p:txBody>
          <a:bodyPr/>
          <a:lstStyle/>
          <a:p>
            <a:pPr eaLnBrk="1" hangingPunct="1"/>
            <a:r>
              <a:rPr lang="en-GB" altLang="en-US" sz="2800" i="1" dirty="0">
                <a:solidFill>
                  <a:srgbClr val="0070C0"/>
                </a:solidFill>
              </a:rPr>
              <a:t>METADYN, Pain and Evolution</a:t>
            </a:r>
          </a:p>
        </p:txBody>
      </p:sp>
      <p:sp>
        <p:nvSpPr>
          <p:cNvPr id="19459" name="Rectangle 3"/>
          <p:cNvSpPr>
            <a:spLocks noGrp="1" noChangeArrowheads="1"/>
          </p:cNvSpPr>
          <p:nvPr>
            <p:ph idx="1"/>
          </p:nvPr>
        </p:nvSpPr>
        <p:spPr>
          <a:xfrm>
            <a:off x="180960" y="908720"/>
            <a:ext cx="8534400" cy="4536504"/>
          </a:xfrm>
        </p:spPr>
        <p:txBody>
          <a:bodyPr/>
          <a:lstStyle/>
          <a:p>
            <a:pPr marL="0" indent="0" eaLnBrk="1" hangingPunct="1">
              <a:spcBef>
                <a:spcPts val="4000"/>
              </a:spcBef>
              <a:buNone/>
              <a:defRPr/>
            </a:pPr>
            <a:r>
              <a:rPr lang="en-GB" sz="2000" dirty="0">
                <a:solidFill>
                  <a:srgbClr val="0070C0"/>
                </a:solidFill>
              </a:rPr>
              <a:t>[</a:t>
            </a:r>
            <a:r>
              <a:rPr lang="en-GB" sz="2000">
                <a:solidFill>
                  <a:srgbClr val="0070C0"/>
                </a:solidFill>
              </a:rPr>
              <a:t>topic of ISPSM </a:t>
            </a:r>
            <a:r>
              <a:rPr lang="en-GB" sz="2000" dirty="0">
                <a:solidFill>
                  <a:srgbClr val="0070C0"/>
                </a:solidFill>
              </a:rPr>
              <a:t>2023 talk] </a:t>
            </a:r>
          </a:p>
          <a:p>
            <a:pPr eaLnBrk="1" hangingPunct="1">
              <a:spcBef>
                <a:spcPts val="4000"/>
              </a:spcBef>
              <a:buFont typeface="Wingdings" panose="05000000000000000000" pitchFamily="2" charset="2"/>
              <a:buChar char="Ø"/>
              <a:defRPr/>
            </a:pPr>
            <a:r>
              <a:rPr lang="en-GB" sz="2000" dirty="0"/>
              <a:t>Meta-causation facilitates the ability of consciousness to provide special </a:t>
            </a:r>
            <a:r>
              <a:rPr lang="en-GB" sz="2000" b="1" dirty="0">
                <a:solidFill>
                  <a:schemeClr val="accent6">
                    <a:lumMod val="50000"/>
                  </a:schemeClr>
                </a:solidFill>
              </a:rPr>
              <a:t>evolutionary advantages </a:t>
            </a:r>
            <a:r>
              <a:rPr lang="en-GB" sz="2000" dirty="0"/>
              <a:t>because meta-causation can be treated separately from ordinary causation by adaptation processes. </a:t>
            </a:r>
          </a:p>
          <a:p>
            <a:pPr eaLnBrk="1" hangingPunct="1">
              <a:spcBef>
                <a:spcPts val="4000"/>
              </a:spcBef>
              <a:buFont typeface="Wingdings" panose="05000000000000000000" pitchFamily="2" charset="2"/>
              <a:buChar char="Ø"/>
              <a:defRPr/>
            </a:pPr>
            <a:r>
              <a:rPr lang="en-GB" sz="2000" dirty="0"/>
              <a:t>The approach so far rests on METADYN’s distinctive</a:t>
            </a:r>
            <a:r>
              <a:rPr lang="en-GB" sz="2000" b="1" dirty="0">
                <a:solidFill>
                  <a:srgbClr val="A205CD"/>
                </a:solidFill>
              </a:rPr>
              <a:t> </a:t>
            </a:r>
            <a:r>
              <a:rPr lang="en-GB" sz="2000" dirty="0"/>
              <a:t>theory of </a:t>
            </a:r>
            <a:r>
              <a:rPr lang="en-GB" sz="2000" b="1" dirty="0">
                <a:solidFill>
                  <a:srgbClr val="A205CD"/>
                </a:solidFill>
              </a:rPr>
              <a:t>pain </a:t>
            </a:r>
            <a:r>
              <a:rPr lang="en-GB" sz="2000" dirty="0"/>
              <a:t>and its consequences, based on attempted self-damage by the meta-causal whirl.</a:t>
            </a:r>
          </a:p>
        </p:txBody>
      </p:sp>
    </p:spTree>
    <p:extLst>
      <p:ext uri="{BB962C8B-B14F-4D97-AF65-F5344CB8AC3E}">
        <p14:creationId xmlns:p14="http://schemas.microsoft.com/office/powerpoint/2010/main" val="5930152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23528" y="1988840"/>
            <a:ext cx="8229600" cy="1656184"/>
          </a:xfrm>
        </p:spPr>
        <p:txBody>
          <a:bodyPr/>
          <a:lstStyle/>
          <a:p>
            <a:pPr marL="1800000" indent="0">
              <a:spcBef>
                <a:spcPts val="2000"/>
              </a:spcBef>
              <a:buFont typeface="Arial" charset="0"/>
              <a:buNone/>
            </a:pPr>
            <a:r>
              <a:rPr lang="en-GB" altLang="en-US" sz="3600" dirty="0"/>
              <a:t>Thanks very much.</a:t>
            </a:r>
          </a:p>
          <a:p>
            <a:pPr marL="1800000" indent="0">
              <a:spcBef>
                <a:spcPts val="2000"/>
              </a:spcBef>
              <a:buFont typeface="Arial" charset="0"/>
              <a:buNone/>
            </a:pPr>
            <a:r>
              <a:rPr lang="en-GB" altLang="en-US" sz="3600" dirty="0"/>
              <a:t>Questions, please.</a:t>
            </a:r>
          </a:p>
        </p:txBody>
      </p:sp>
    </p:spTree>
    <p:extLst>
      <p:ext uri="{BB962C8B-B14F-4D97-AF65-F5344CB8AC3E}">
        <p14:creationId xmlns:p14="http://schemas.microsoft.com/office/powerpoint/2010/main" val="3348200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395288" y="115888"/>
            <a:ext cx="8229600" cy="536575"/>
          </a:xfrm>
        </p:spPr>
        <p:txBody>
          <a:bodyPr/>
          <a:lstStyle/>
          <a:p>
            <a:r>
              <a:rPr lang="en-GB" altLang="es-PE" sz="3200" dirty="0"/>
              <a:t>References</a:t>
            </a:r>
            <a:endParaRPr lang="en-GB" altLang="es-PE" sz="3200" dirty="0">
              <a:solidFill>
                <a:srgbClr val="FF4B4B"/>
              </a:solidFill>
            </a:endParaRPr>
          </a:p>
        </p:txBody>
      </p:sp>
      <p:sp>
        <p:nvSpPr>
          <p:cNvPr id="94211" name="Rectangle 3"/>
          <p:cNvSpPr>
            <a:spLocks noGrp="1"/>
          </p:cNvSpPr>
          <p:nvPr>
            <p:ph type="body" idx="4294967295"/>
          </p:nvPr>
        </p:nvSpPr>
        <p:spPr>
          <a:xfrm>
            <a:off x="251520" y="764704"/>
            <a:ext cx="8640960" cy="5545162"/>
          </a:xfrm>
        </p:spPr>
        <p:txBody>
          <a:bodyPr/>
          <a:lstStyle/>
          <a:p>
            <a:pPr marL="0" indent="0" algn="l">
              <a:buNone/>
            </a:pPr>
            <a:r>
              <a:rPr lang="en-GB" sz="1600" b="0" i="0" u="none" strike="noStrike" baseline="0" dirty="0" err="1">
                <a:latin typeface="URWPalladioL-Roma"/>
              </a:rPr>
              <a:t>Albantakis</a:t>
            </a:r>
            <a:r>
              <a:rPr lang="en-GB" sz="1600" b="0" i="0" u="none" strike="noStrike" baseline="0" dirty="0">
                <a:latin typeface="URWPalladioL-Roma"/>
              </a:rPr>
              <a:t>, L.; Barbosa, L.; Findlay, G.; Grasso, M.; Haun, A.M.; Marshall, W.; </a:t>
            </a:r>
            <a:r>
              <a:rPr lang="en-GB" sz="1600" b="0" i="0" u="none" strike="noStrike" baseline="0" dirty="0" err="1">
                <a:latin typeface="URWPalladioL-Roma"/>
              </a:rPr>
              <a:t>Mayner</a:t>
            </a:r>
            <a:r>
              <a:rPr lang="en-GB" sz="1600" b="0" i="0" u="none" strike="noStrike" baseline="0" dirty="0">
                <a:latin typeface="URWPalladioL-Roma"/>
              </a:rPr>
              <a:t>, W.G.; </a:t>
            </a:r>
            <a:r>
              <a:rPr lang="en-GB" sz="1600" b="0" i="0" u="none" strike="noStrike" baseline="0" dirty="0" err="1">
                <a:latin typeface="URWPalladioL-Roma"/>
              </a:rPr>
              <a:t>Zaeemzadeh</a:t>
            </a:r>
            <a:r>
              <a:rPr lang="en-GB" sz="1600" b="0" i="0" u="none" strike="noStrike" baseline="0" dirty="0">
                <a:latin typeface="URWPalladioL-Roma"/>
              </a:rPr>
              <a:t>, A.; </a:t>
            </a:r>
            <a:r>
              <a:rPr lang="en-GB" sz="1600" b="0" i="0" u="none" strike="noStrike" baseline="0" dirty="0" err="1">
                <a:latin typeface="URWPalladioL-Roma"/>
              </a:rPr>
              <a:t>Boly</a:t>
            </a:r>
            <a:r>
              <a:rPr lang="en-GB" sz="1600" b="0" i="0" u="none" strike="noStrike" baseline="0" dirty="0">
                <a:latin typeface="URWPalladioL-Roma"/>
              </a:rPr>
              <a:t>, M.; Juel, B.E.; </a:t>
            </a:r>
            <a:r>
              <a:rPr lang="en-GB" sz="1600" b="0" i="1" u="none" strike="noStrike" baseline="0" dirty="0">
                <a:latin typeface="URWPalladioL-Roma"/>
              </a:rPr>
              <a:t>et al. </a:t>
            </a:r>
            <a:r>
              <a:rPr lang="en-GB" sz="1600" b="0" u="none" strike="noStrike" baseline="0" dirty="0">
                <a:latin typeface="URWPalladioL-Roma"/>
              </a:rPr>
              <a:t>(2022). </a:t>
            </a:r>
            <a:r>
              <a:rPr lang="en-GB" sz="1600" b="0" i="1" u="none" strike="noStrike" baseline="0" dirty="0">
                <a:latin typeface="URWPalladioL-Roma"/>
              </a:rPr>
              <a:t> </a:t>
            </a:r>
            <a:r>
              <a:rPr lang="en-GB" sz="1600" b="0" i="0" u="none" strike="noStrike" baseline="0" dirty="0">
                <a:latin typeface="URWPalladioL-Roma"/>
              </a:rPr>
              <a:t>Integrated Information Theory (IIT) 4.0: Formulating the properties of phenomenal existence in physical terms. </a:t>
            </a:r>
            <a:r>
              <a:rPr lang="en-GB" sz="1600" b="0" i="1" u="none" strike="noStrike" baseline="0" dirty="0" err="1">
                <a:latin typeface="URWPalladioL-Ital"/>
              </a:rPr>
              <a:t>arXiv</a:t>
            </a:r>
            <a:r>
              <a:rPr lang="en-GB" sz="1600" b="0" i="0" u="none" strike="noStrike" baseline="0" dirty="0">
                <a:latin typeface="URWPalladioL-Ital"/>
              </a:rPr>
              <a:t> </a:t>
            </a:r>
            <a:r>
              <a:rPr lang="en-GB" sz="1600" i="0" u="none" strike="noStrike" baseline="0" dirty="0">
                <a:latin typeface="URWPalladioL-Bold"/>
              </a:rPr>
              <a:t>2022</a:t>
            </a:r>
            <a:r>
              <a:rPr lang="en-GB" sz="1600" b="0" i="0" u="none" strike="noStrike" baseline="0" dirty="0">
                <a:latin typeface="URWPalladioL-Roma"/>
              </a:rPr>
              <a:t>, arXiv:2212.14787.</a:t>
            </a:r>
            <a:endParaRPr lang="en-GB" sz="1600" dirty="0"/>
          </a:p>
          <a:p>
            <a:pPr marL="0" indent="0" algn="l">
              <a:spcBef>
                <a:spcPts val="1000"/>
              </a:spcBef>
              <a:buNone/>
            </a:pPr>
            <a:r>
              <a:rPr lang="en-GB" sz="1600" b="0" i="0" u="none" strike="noStrike" baseline="0" dirty="0">
                <a:latin typeface="NimbusRomNo9L-Regu"/>
              </a:rPr>
              <a:t>Baars, B. (1988). </a:t>
            </a:r>
            <a:r>
              <a:rPr lang="en-GB" sz="1600" b="0" i="0" u="none" strike="noStrike" baseline="0" dirty="0">
                <a:latin typeface="NimbusRomNo9L-ReguItal"/>
              </a:rPr>
              <a:t>A cognitive theory of consciousness. </a:t>
            </a:r>
            <a:r>
              <a:rPr lang="en-GB" sz="1600" b="0" i="0" u="none" strike="noStrike" baseline="0" dirty="0">
                <a:latin typeface="NimbusRomNo9L-Regu"/>
              </a:rPr>
              <a:t>Cambridge: Cambridge University Press.</a:t>
            </a:r>
          </a:p>
          <a:p>
            <a:pPr marL="0" indent="0" algn="l">
              <a:spcBef>
                <a:spcPts val="1000"/>
              </a:spcBef>
              <a:buNone/>
            </a:pPr>
            <a:r>
              <a:rPr lang="en-GB" sz="1600" b="0" i="0" u="none" strike="noStrike" baseline="0" dirty="0">
                <a:latin typeface="NimbusRomNo9L-Regu"/>
              </a:rPr>
              <a:t>Baars, B.J. (2017). The global workspace theory of consciousness: Predictions and results. In S. Schneider &amp; M. </a:t>
            </a:r>
            <a:r>
              <a:rPr lang="en-GB" sz="1600" b="0" i="0" u="none" strike="noStrike" baseline="0" dirty="0" err="1">
                <a:latin typeface="NimbusRomNo9L-Regu"/>
              </a:rPr>
              <a:t>Velmans</a:t>
            </a:r>
            <a:r>
              <a:rPr lang="en-GB" sz="1600" b="0" i="0" u="none" strike="noStrike" baseline="0" dirty="0">
                <a:latin typeface="NimbusRomNo9L-Regu"/>
              </a:rPr>
              <a:t> (Eds.), </a:t>
            </a:r>
            <a:r>
              <a:rPr lang="en-GB" sz="1600" b="0" i="1" u="none" strike="noStrike" baseline="0" dirty="0">
                <a:latin typeface="NimbusRomNo9L-ReguItal"/>
              </a:rPr>
              <a:t>The Blackwell Companion to Consciousness </a:t>
            </a:r>
            <a:r>
              <a:rPr lang="en-GB" sz="1600" b="0" i="0" u="none" strike="noStrike" baseline="0" dirty="0">
                <a:latin typeface="NimbusRomNo9L-Regu"/>
              </a:rPr>
              <a:t>(2nd Ed.), pp. 227-242). </a:t>
            </a:r>
            <a:r>
              <a:rPr lang="en-GB" sz="1600" b="0" i="0" u="none" strike="noStrike" baseline="0" dirty="0" err="1">
                <a:latin typeface="NimbusRomNo9L-Regu"/>
              </a:rPr>
              <a:t>Hobokon</a:t>
            </a:r>
            <a:r>
              <a:rPr lang="en-GB" sz="1600" b="0" i="0" u="none" strike="noStrike" baseline="0" dirty="0">
                <a:latin typeface="NimbusRomNo9L-Regu"/>
              </a:rPr>
              <a:t>, NJ: Wiley-</a:t>
            </a:r>
            <a:r>
              <a:rPr lang="en-GB" sz="1600" b="0" i="0" u="none" strike="noStrike" baseline="0" dirty="0" err="1">
                <a:latin typeface="NimbusRomNo9L-Regu"/>
              </a:rPr>
              <a:t>lackwell</a:t>
            </a:r>
            <a:r>
              <a:rPr lang="en-GB" sz="1600" b="0" i="0" u="none" strike="noStrike" baseline="0" dirty="0">
                <a:latin typeface="NimbusRomNo9L-Regu"/>
              </a:rPr>
              <a:t>.</a:t>
            </a:r>
            <a:endParaRPr lang="en-GB" sz="1600" dirty="0"/>
          </a:p>
          <a:p>
            <a:pPr marL="0" indent="0">
              <a:spcBef>
                <a:spcPts val="1000"/>
              </a:spcBef>
              <a:buNone/>
            </a:pPr>
            <a:r>
              <a:rPr lang="en-GB" sz="1600" dirty="0"/>
              <a:t>Barnden, J.A. (2014). Running into consciousness. </a:t>
            </a:r>
            <a:r>
              <a:rPr lang="en-GB" sz="1600" i="1" dirty="0"/>
              <a:t>J. Consciousness Studies, 21</a:t>
            </a:r>
            <a:r>
              <a:rPr lang="en-GB" sz="1600" dirty="0"/>
              <a:t> (5–6), pp.33–56. </a:t>
            </a:r>
          </a:p>
          <a:p>
            <a:pPr marL="0" indent="0">
              <a:spcBef>
                <a:spcPts val="1000"/>
              </a:spcBef>
              <a:buNone/>
            </a:pPr>
            <a:r>
              <a:rPr lang="en-GB" sz="1600" dirty="0"/>
              <a:t>Barnden, J.A. (2020). The meta-dynamic nature of consciousness. </a:t>
            </a:r>
            <a:r>
              <a:rPr lang="en-GB" sz="1600" i="1" dirty="0"/>
              <a:t>Entropy 22</a:t>
            </a:r>
            <a:r>
              <a:rPr lang="en-GB" sz="1600" dirty="0"/>
              <a:t>(12), 1433; https://doi.org/10.3390/e22121433 (in special issue on Models of Consciousness). </a:t>
            </a:r>
          </a:p>
          <a:p>
            <a:pPr marL="0" indent="0">
              <a:spcBef>
                <a:spcPts val="1000"/>
              </a:spcBef>
              <a:buNone/>
            </a:pPr>
            <a:r>
              <a:rPr lang="en-GB" sz="1600" dirty="0"/>
              <a:t>Barnden, J.A. (2022). Pre-reflective self-consciousness: a meta-causal approach. </a:t>
            </a:r>
            <a:r>
              <a:rPr lang="en-GB" sz="1600" i="1" dirty="0"/>
              <a:t>Review of Philosophy and Psychology</a:t>
            </a:r>
            <a:r>
              <a:rPr lang="en-GB" sz="1600" b="1" dirty="0"/>
              <a:t>,</a:t>
            </a:r>
            <a:r>
              <a:rPr lang="en-GB" sz="1600" dirty="0"/>
              <a:t> online 22/1/22; DOI: 10.1007/s13164-021-00603-z </a:t>
            </a:r>
          </a:p>
          <a:p>
            <a:pPr marL="0" indent="0">
              <a:spcBef>
                <a:spcPts val="1000"/>
              </a:spcBef>
              <a:buNone/>
            </a:pPr>
            <a:r>
              <a:rPr lang="en-GB" sz="1600" dirty="0"/>
              <a:t>Barnden, J.A. (2023). </a:t>
            </a:r>
            <a:r>
              <a:rPr lang="en-GB" sz="1600" i="0" dirty="0">
                <a:solidFill>
                  <a:srgbClr val="000000"/>
                </a:solidFill>
                <a:effectLst/>
              </a:rPr>
              <a:t>The meta-causal theory of phenomenal consciousness: Evolutionary adaptiveness despite simulative zombies. Talk at </a:t>
            </a:r>
            <a:r>
              <a:rPr lang="en-GB" sz="1600" i="1" dirty="0">
                <a:solidFill>
                  <a:srgbClr val="000000"/>
                </a:solidFill>
                <a:effectLst/>
              </a:rPr>
              <a:t>First Web Conference of the Intl Society for the Philosophy of the Sciences of the Mind</a:t>
            </a:r>
            <a:r>
              <a:rPr lang="en-GB" sz="1600" i="0" dirty="0">
                <a:solidFill>
                  <a:srgbClr val="000000"/>
                </a:solidFill>
                <a:effectLst/>
              </a:rPr>
              <a:t> (ISPSM 2023), 24/25 Nov &amp; 1/2 Dec 2023. {Talk slides available on request.]</a:t>
            </a:r>
          </a:p>
          <a:p>
            <a:pPr marL="0" indent="0">
              <a:spcBef>
                <a:spcPts val="1000"/>
              </a:spcBef>
              <a:buNone/>
            </a:pPr>
            <a:r>
              <a:rPr lang="en-GB" sz="1600" dirty="0"/>
              <a:t>Barnden, J.A. (under revision). Meta-causation within and by conscious processes. [MS available on request.] </a:t>
            </a:r>
            <a:r>
              <a:rPr lang="en-GB" sz="1600" i="1" dirty="0"/>
              <a:t>[This is about this talk’s topic, and also summarizes my own theory.]</a:t>
            </a:r>
          </a:p>
          <a:p>
            <a:pPr marL="0" indent="0">
              <a:spcBef>
                <a:spcPts val="1000"/>
              </a:spcBef>
              <a:buNone/>
            </a:pPr>
            <a:endParaRPr lang="en-GB" sz="1600" b="0" i="0" u="none" strike="noStrike" baseline="0" dirty="0"/>
          </a:p>
          <a:p>
            <a:pPr marL="0" indent="0">
              <a:spcBef>
                <a:spcPts val="1000"/>
              </a:spcBef>
              <a:buNone/>
            </a:pPr>
            <a:endParaRPr lang="en-GB" sz="1600" b="0" i="0" u="none" strike="noStrike" baseline="0" dirty="0"/>
          </a:p>
        </p:txBody>
      </p:sp>
    </p:spTree>
    <p:extLst>
      <p:ext uri="{BB962C8B-B14F-4D97-AF65-F5344CB8AC3E}">
        <p14:creationId xmlns:p14="http://schemas.microsoft.com/office/powerpoint/2010/main" val="4047862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395288" y="115888"/>
            <a:ext cx="8229600" cy="536575"/>
          </a:xfrm>
        </p:spPr>
        <p:txBody>
          <a:bodyPr/>
          <a:lstStyle/>
          <a:p>
            <a:r>
              <a:rPr lang="en-GB" altLang="es-PE" sz="3200" dirty="0"/>
              <a:t>References, </a:t>
            </a:r>
            <a:r>
              <a:rPr lang="en-GB" altLang="es-PE" sz="3200" dirty="0" err="1"/>
              <a:t>contd</a:t>
            </a:r>
            <a:endParaRPr lang="en-GB" altLang="es-PE" sz="3200" dirty="0"/>
          </a:p>
        </p:txBody>
      </p:sp>
      <p:sp>
        <p:nvSpPr>
          <p:cNvPr id="94211" name="Rectangle 3"/>
          <p:cNvSpPr>
            <a:spLocks noGrp="1"/>
          </p:cNvSpPr>
          <p:nvPr>
            <p:ph type="body" idx="4294967295"/>
          </p:nvPr>
        </p:nvSpPr>
        <p:spPr>
          <a:xfrm>
            <a:off x="261616" y="764704"/>
            <a:ext cx="8496944" cy="5545162"/>
          </a:xfrm>
        </p:spPr>
        <p:txBody>
          <a:bodyPr/>
          <a:lstStyle/>
          <a:p>
            <a:pPr marL="0" indent="0" algn="l">
              <a:buNone/>
            </a:pPr>
            <a:r>
              <a:rPr lang="en-GB" sz="1600" b="0" i="0" u="none" strike="noStrike" baseline="0" dirty="0">
                <a:latin typeface="NimbusRomNo9L-Regu"/>
              </a:rPr>
              <a:t>Carruthers, P. &amp; Gennaro, R. (2023). Higher-order theories of consciousness. In E.N. </a:t>
            </a:r>
            <a:r>
              <a:rPr lang="en-GB" sz="1600" b="0" i="0" u="none" strike="noStrike" baseline="0" dirty="0" err="1">
                <a:latin typeface="NimbusRomNo9L-Regu"/>
              </a:rPr>
              <a:t>Zalta</a:t>
            </a:r>
            <a:r>
              <a:rPr lang="en-GB" sz="1600" b="0" i="0" u="none" strike="noStrike" baseline="0" dirty="0">
                <a:latin typeface="NimbusRomNo9L-Regu"/>
              </a:rPr>
              <a:t> &amp; U. </a:t>
            </a:r>
            <a:r>
              <a:rPr lang="en-GB" sz="1600" b="0" i="0" u="none" strike="noStrike" baseline="0" dirty="0" err="1">
                <a:latin typeface="NimbusRomNo9L-Regu"/>
              </a:rPr>
              <a:t>Nodelman</a:t>
            </a:r>
            <a:r>
              <a:rPr lang="en-GB" sz="1600" dirty="0">
                <a:latin typeface="NimbusRomNo9L-Regu"/>
              </a:rPr>
              <a:t> </a:t>
            </a:r>
            <a:r>
              <a:rPr lang="en-GB" sz="1600" b="0" i="0" u="none" strike="noStrike" baseline="0" dirty="0">
                <a:latin typeface="NimbusRomNo9L-Regu"/>
              </a:rPr>
              <a:t>(Eds), </a:t>
            </a:r>
            <a:r>
              <a:rPr lang="en-GB" sz="1600" b="0" i="1" u="none" strike="noStrike" baseline="0" dirty="0">
                <a:latin typeface="NimbusRomNo9L-ReguItal"/>
              </a:rPr>
              <a:t>The Stanford </a:t>
            </a:r>
            <a:r>
              <a:rPr lang="en-GB" sz="1600" b="0" i="1" u="none" strike="noStrike" baseline="0" dirty="0" err="1">
                <a:latin typeface="NimbusRomNo9L-ReguItal"/>
              </a:rPr>
              <a:t>Encyclopedia</a:t>
            </a:r>
            <a:r>
              <a:rPr lang="en-GB" sz="1600" b="0" i="1" u="none" strike="noStrike" baseline="0" dirty="0">
                <a:latin typeface="NimbusRomNo9L-ReguItal"/>
              </a:rPr>
              <a:t> of Philosophy </a:t>
            </a:r>
            <a:r>
              <a:rPr lang="en-GB" sz="1600" b="0" i="0" u="none" strike="noStrike" baseline="0" dirty="0">
                <a:latin typeface="NimbusRomNo9L-Regu"/>
              </a:rPr>
              <a:t>(Fall 2023 Edition), https://plato.stanford.edu/archives/fall2023/entries/consciousnesshigher.</a:t>
            </a:r>
            <a:endParaRPr lang="en-GB" sz="1600" b="0" i="0" u="none" strike="noStrike" baseline="0" dirty="0"/>
          </a:p>
          <a:p>
            <a:pPr marL="0" indent="0">
              <a:spcBef>
                <a:spcPts val="1000"/>
              </a:spcBef>
              <a:buNone/>
            </a:pPr>
            <a:r>
              <a:rPr lang="en-GB" sz="1600" b="0" i="0" u="none" strike="noStrike" baseline="0" dirty="0"/>
              <a:t>Cea, Ignacio (2023). </a:t>
            </a:r>
            <a:r>
              <a:rPr lang="en-GB" sz="1600" dirty="0"/>
              <a:t> </a:t>
            </a:r>
            <a:r>
              <a:rPr lang="en-GB" sz="1600" b="0" i="0" u="none" strike="noStrike" baseline="0" dirty="0"/>
              <a:t>IIT's fundamentality of consciousness: its problems and an emergentist alternative. Talk at </a:t>
            </a:r>
            <a:r>
              <a:rPr lang="en-GB" sz="1600" b="0" i="1" u="none" strike="noStrike" baseline="0" dirty="0"/>
              <a:t>First Web Conference of the Intl Society for the Philosophy of the Sciences of the Mind</a:t>
            </a:r>
            <a:r>
              <a:rPr lang="en-GB" sz="1600" b="0" i="0" u="none" strike="noStrike" baseline="0" dirty="0"/>
              <a:t> (ISPSM 2023, 24/25 Nov \&amp; 1/2 Dec 2023, https://www.neuralmechanisms.org/ispsm-conference.html.</a:t>
            </a:r>
          </a:p>
          <a:p>
            <a:pPr marL="0" indent="0">
              <a:spcBef>
                <a:spcPts val="1000"/>
              </a:spcBef>
              <a:buNone/>
            </a:pPr>
            <a:r>
              <a:rPr lang="en-GB" sz="1600" b="0" i="0" u="none" strike="noStrike" baseline="0" dirty="0"/>
              <a:t>Cea, I., Negro, N. &amp; Camilo, M.S. (2023). The fundamental tension in Integrated Information Theory 4.0’s realist idealism. </a:t>
            </a:r>
            <a:r>
              <a:rPr lang="en-GB" sz="1600" b="0" i="1" u="none" strike="noStrike" baseline="0" dirty="0"/>
              <a:t>Entropy, 25</a:t>
            </a:r>
            <a:r>
              <a:rPr lang="en-GB" sz="1600" b="0" i="0" u="none" strike="noStrike" baseline="0" dirty="0"/>
              <a:t>, 1453,. https://doi.org/10.3390/e25101453.</a:t>
            </a:r>
          </a:p>
          <a:p>
            <a:pPr marL="0" indent="0" algn="l">
              <a:spcBef>
                <a:spcPts val="1000"/>
              </a:spcBef>
              <a:buNone/>
            </a:pPr>
            <a:r>
              <a:rPr lang="en-GB" sz="1600" dirty="0" err="1"/>
              <a:t>Chirimuuta</a:t>
            </a:r>
            <a:r>
              <a:rPr lang="en-GB" sz="1600" dirty="0"/>
              <a:t>, M. (2024). Basal cognition, Aristotle, and the case for medium dependence. Keynote Talk in this conference.</a:t>
            </a:r>
            <a:endParaRPr lang="en-GB" sz="1600" dirty="0">
              <a:latin typeface="NimbusRomNo9L-Regu"/>
            </a:endParaRPr>
          </a:p>
          <a:p>
            <a:pPr marL="0" indent="0" algn="l">
              <a:spcBef>
                <a:spcPts val="1000"/>
              </a:spcBef>
              <a:buNone/>
            </a:pPr>
            <a:r>
              <a:rPr lang="en-GB" sz="1600" b="0" i="0" u="none" strike="noStrike" baseline="0" dirty="0" err="1">
                <a:latin typeface="NimbusRomNo9L-Regu"/>
              </a:rPr>
              <a:t>Dehaene</a:t>
            </a:r>
            <a:r>
              <a:rPr lang="en-GB" sz="1600" b="0" i="0" u="none" strike="noStrike" baseline="0" dirty="0">
                <a:latin typeface="NimbusRomNo9L-Regu"/>
              </a:rPr>
              <a:t>, S. &amp; Changeux, J.-P. (2011). Experimental and theoretical approaches to conscious processing. </a:t>
            </a:r>
            <a:r>
              <a:rPr lang="fr-FR" sz="1600" b="0" i="1" u="none" strike="noStrike" baseline="0" dirty="0" err="1">
                <a:latin typeface="NimbusRomNo9L-ReguItal"/>
              </a:rPr>
              <a:t>Neuron</a:t>
            </a:r>
            <a:r>
              <a:rPr lang="fr-FR" sz="1600" b="0" i="1" u="none" strike="noStrike" baseline="0" dirty="0">
                <a:latin typeface="NimbusRomNo9L-ReguItal"/>
              </a:rPr>
              <a:t>, 70</a:t>
            </a:r>
            <a:r>
              <a:rPr lang="fr-FR" sz="1600" b="0" i="1" u="none" strike="noStrike" baseline="0" dirty="0">
                <a:latin typeface="NimbusRomNo9L-Regu"/>
              </a:rPr>
              <a:t>, </a:t>
            </a:r>
            <a:r>
              <a:rPr lang="fr-FR" sz="1600" b="0" i="0" u="none" strike="noStrike" baseline="0" dirty="0">
                <a:latin typeface="NimbusRomNo9L-Regu"/>
              </a:rPr>
              <a:t>200227. https://doi.org/10.1016/j.neuron.2011.03.018.</a:t>
            </a:r>
            <a:endParaRPr lang="en-GB" sz="1600" b="0" i="0" u="none" strike="noStrike" baseline="0" dirty="0"/>
          </a:p>
          <a:p>
            <a:pPr marL="0" indent="0">
              <a:spcBef>
                <a:spcPts val="1000"/>
              </a:spcBef>
              <a:buNone/>
            </a:pPr>
            <a:r>
              <a:rPr lang="en-GB" sz="1600" b="0" i="0" u="none" strike="noStrike" baseline="0" dirty="0" err="1"/>
              <a:t>Dijksterhuis</a:t>
            </a:r>
            <a:r>
              <a:rPr lang="en-GB" sz="1600" b="0" i="0" u="none" strike="noStrike" baseline="0" dirty="0"/>
              <a:t> A. &amp;</a:t>
            </a:r>
            <a:r>
              <a:rPr lang="en-GB" sz="1600" dirty="0"/>
              <a:t> S</a:t>
            </a:r>
            <a:r>
              <a:rPr lang="en-GB" sz="1600" b="0" i="0" u="none" strike="noStrike" baseline="0" dirty="0"/>
              <a:t>trick, M. (2016). A case for thinking without consciousness. </a:t>
            </a:r>
            <a:r>
              <a:rPr lang="en-GB" sz="1600" b="0" i="1" u="none" strike="noStrike" baseline="0" dirty="0"/>
              <a:t>Perspectives on Psychological Science 11</a:t>
            </a:r>
            <a:r>
              <a:rPr lang="en-GB" sz="1600" b="0" i="0" u="none" strike="noStrike" baseline="0" dirty="0"/>
              <a:t>(1): pp.117--132.</a:t>
            </a:r>
            <a:endParaRPr lang="en-GB" sz="1600" dirty="0"/>
          </a:p>
          <a:p>
            <a:pPr marL="0" indent="0" algn="l">
              <a:buNone/>
            </a:pPr>
            <a:r>
              <a:rPr lang="en-GB" sz="1600" b="0" i="0" u="none" strike="noStrike" baseline="0" dirty="0" err="1">
                <a:latin typeface="NimbusRomNo9L-Regu"/>
              </a:rPr>
              <a:t>Doerig</a:t>
            </a:r>
            <a:r>
              <a:rPr lang="en-GB" sz="1600" b="0" i="0" u="none" strike="noStrike" baseline="0" dirty="0">
                <a:latin typeface="NimbusRomNo9L-Regu"/>
              </a:rPr>
              <a:t>, A., </a:t>
            </a:r>
            <a:r>
              <a:rPr lang="en-GB" sz="1600" b="0" i="0" u="none" strike="noStrike" baseline="0" dirty="0" err="1">
                <a:latin typeface="NimbusRomNo9L-Regu"/>
              </a:rPr>
              <a:t>Schurger</a:t>
            </a:r>
            <a:r>
              <a:rPr lang="en-GB" sz="1600" b="0" i="0" u="none" strike="noStrike" baseline="0" dirty="0">
                <a:latin typeface="NimbusRomNo9L-Regu"/>
              </a:rPr>
              <a:t>, A., Hess, K. &amp; Herzog, M.H. (2019) The unfolding argument: Why Integrated Information Theory and other causal structure theories cannot explain consciousness. </a:t>
            </a:r>
            <a:r>
              <a:rPr lang="en-GB" sz="1600" b="0" i="1" u="none" strike="noStrike" baseline="0" dirty="0">
                <a:latin typeface="NimbusRomNo9L-ReguItal"/>
              </a:rPr>
              <a:t>Consciousness and Cognition, 72</a:t>
            </a:r>
            <a:r>
              <a:rPr lang="en-GB" sz="1600" b="0" i="1" u="none" strike="noStrike" baseline="0" dirty="0">
                <a:latin typeface="NimbusRomNo9L-Regu"/>
              </a:rPr>
              <a:t>,</a:t>
            </a:r>
            <a:r>
              <a:rPr lang="en-GB" sz="1600" b="0" i="0" u="none" strike="noStrike" baseline="0" dirty="0">
                <a:latin typeface="NimbusRomNo9L-Regu"/>
              </a:rPr>
              <a:t> pp.49–59.</a:t>
            </a:r>
          </a:p>
          <a:p>
            <a:pPr marL="0" indent="0" algn="l">
              <a:buNone/>
            </a:pPr>
            <a:r>
              <a:rPr lang="en-GB" sz="1600" b="0" i="0" u="none" strike="noStrike" baseline="0" dirty="0" err="1"/>
              <a:t>Ehring</a:t>
            </a:r>
            <a:r>
              <a:rPr lang="en-GB" sz="1600" b="0" i="0" u="none" strike="noStrike" baseline="0" dirty="0"/>
              <a:t>, D. (2009). Causal relata. In H. </a:t>
            </a:r>
            <a:r>
              <a:rPr lang="en-GB" sz="1600" b="0" i="0" u="none" strike="noStrike" baseline="0" dirty="0" err="1"/>
              <a:t>Beebee</a:t>
            </a:r>
            <a:r>
              <a:rPr lang="en-GB" sz="1600" b="0" i="0" u="none" strike="noStrike" baseline="0" dirty="0"/>
              <a:t>, C. Hitchcock &amp; P. Menzies (Eds), </a:t>
            </a:r>
            <a:r>
              <a:rPr lang="en-GB" sz="1600" b="0" i="1" u="none" strike="noStrike" baseline="0" dirty="0"/>
              <a:t>The Oxford Handbook of Causation, </a:t>
            </a:r>
            <a:r>
              <a:rPr lang="en-GB" sz="1600" b="0" i="0" u="none" strike="noStrike" baseline="0" dirty="0"/>
              <a:t>pp.387–413. Oxford: Oxford University Press.</a:t>
            </a:r>
          </a:p>
        </p:txBody>
      </p:sp>
    </p:spTree>
    <p:extLst>
      <p:ext uri="{BB962C8B-B14F-4D97-AF65-F5344CB8AC3E}">
        <p14:creationId xmlns:p14="http://schemas.microsoft.com/office/powerpoint/2010/main" val="644604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395288" y="115888"/>
            <a:ext cx="8229600" cy="536575"/>
          </a:xfrm>
        </p:spPr>
        <p:txBody>
          <a:bodyPr/>
          <a:lstStyle/>
          <a:p>
            <a:r>
              <a:rPr lang="en-GB" altLang="es-PE" sz="3200" dirty="0"/>
              <a:t>References, </a:t>
            </a:r>
            <a:r>
              <a:rPr lang="en-GB" altLang="es-PE" sz="3200" dirty="0" err="1"/>
              <a:t>contd</a:t>
            </a:r>
            <a:endParaRPr lang="en-GB" altLang="es-PE" sz="3200" dirty="0"/>
          </a:p>
        </p:txBody>
      </p:sp>
      <p:sp>
        <p:nvSpPr>
          <p:cNvPr id="94211" name="Rectangle 3"/>
          <p:cNvSpPr>
            <a:spLocks noGrp="1"/>
          </p:cNvSpPr>
          <p:nvPr>
            <p:ph type="body" idx="4294967295"/>
          </p:nvPr>
        </p:nvSpPr>
        <p:spPr>
          <a:xfrm>
            <a:off x="251520" y="1001394"/>
            <a:ext cx="8496944" cy="5721246"/>
          </a:xfrm>
        </p:spPr>
        <p:txBody>
          <a:bodyPr/>
          <a:lstStyle/>
          <a:p>
            <a:pPr marL="0" indent="0">
              <a:spcBef>
                <a:spcPts val="1000"/>
              </a:spcBef>
              <a:buNone/>
            </a:pPr>
            <a:r>
              <a:rPr lang="en-GB" sz="1600" b="0" i="0" u="none" strike="noStrike" baseline="0" dirty="0">
                <a:latin typeface="NimbusRomNo9L-Regu"/>
              </a:rPr>
              <a:t>Ellis, G. (2016). </a:t>
            </a:r>
            <a:r>
              <a:rPr lang="en-GB" sz="1600" b="0" i="1" u="none" strike="noStrike" baseline="0" dirty="0">
                <a:latin typeface="NimbusRomNo9L-ReguItal"/>
              </a:rPr>
              <a:t>How can physics underlie the mind: top-down causation in the human context. </a:t>
            </a:r>
            <a:r>
              <a:rPr lang="en-GB" sz="1600" b="0" i="0" u="none" strike="noStrike" baseline="0" dirty="0">
                <a:latin typeface="NimbusRomNo9L-Regu"/>
              </a:rPr>
              <a:t>Dordrecht: Kluwer.</a:t>
            </a:r>
            <a:endParaRPr lang="en-GB" sz="1600" dirty="0">
              <a:latin typeface="NimbusRomNo9L-Regu"/>
            </a:endParaRPr>
          </a:p>
          <a:p>
            <a:pPr marL="0" indent="0" algn="l">
              <a:spcBef>
                <a:spcPts val="1000"/>
              </a:spcBef>
              <a:buNone/>
            </a:pPr>
            <a:r>
              <a:rPr lang="en-GB" sz="1600" b="0" i="0" u="none" strike="noStrike" baseline="0" dirty="0" err="1">
                <a:latin typeface="NimbusRomNo9L-Regu"/>
              </a:rPr>
              <a:t>Eronen</a:t>
            </a:r>
            <a:r>
              <a:rPr lang="en-GB" sz="1600" b="0" i="0" u="none" strike="noStrike" baseline="0" dirty="0">
                <a:latin typeface="NimbusRomNo9L-Regu"/>
              </a:rPr>
              <a:t>, M.I. &amp; Brooks, D.S. (2024). Levels of organization in biology. In E.N. </a:t>
            </a:r>
            <a:r>
              <a:rPr lang="en-GB" sz="1600" b="0" i="0" u="none" strike="noStrike" baseline="0" dirty="0" err="1">
                <a:latin typeface="NimbusRomNo9L-Regu"/>
              </a:rPr>
              <a:t>Zalta</a:t>
            </a:r>
            <a:r>
              <a:rPr lang="en-GB" sz="1600" b="0" i="0" u="none" strike="noStrike" baseline="0" dirty="0">
                <a:latin typeface="NimbusRomNo9L-Regu"/>
              </a:rPr>
              <a:t> &amp; U. </a:t>
            </a:r>
            <a:r>
              <a:rPr lang="en-GB" sz="1600" b="0" i="0" u="none" strike="noStrike" baseline="0" dirty="0" err="1">
                <a:latin typeface="NimbusRomNo9L-Regu"/>
              </a:rPr>
              <a:t>Nodelman</a:t>
            </a:r>
            <a:r>
              <a:rPr lang="en-GB" sz="1600" b="0" i="0" u="none" strike="noStrike" baseline="0" dirty="0">
                <a:latin typeface="NimbusRomNo9L-Regu"/>
              </a:rPr>
              <a:t> (Eds), </a:t>
            </a:r>
            <a:r>
              <a:rPr lang="en-GB" sz="1600" b="0" i="1" u="none" strike="noStrike" baseline="0" dirty="0">
                <a:latin typeface="NimbusRomNo9L-ReguItal"/>
              </a:rPr>
              <a:t>The Stanford </a:t>
            </a:r>
            <a:r>
              <a:rPr lang="en-GB" sz="1600" b="0" i="1" u="none" strike="noStrike" baseline="0" dirty="0" err="1">
                <a:latin typeface="NimbusRomNo9L-ReguItal"/>
              </a:rPr>
              <a:t>Encyclopedia</a:t>
            </a:r>
            <a:r>
              <a:rPr lang="en-GB" sz="1600" b="0" i="1" u="none" strike="noStrike" baseline="0" dirty="0">
                <a:latin typeface="NimbusRomNo9L-ReguItal"/>
              </a:rPr>
              <a:t> of Philosophy </a:t>
            </a:r>
            <a:r>
              <a:rPr lang="en-GB" sz="1600" b="0" i="0" u="none" strike="noStrike" baseline="0" dirty="0">
                <a:latin typeface="NimbusRomNo9L-Regu"/>
              </a:rPr>
              <a:t>(Summer 2024 Edition), https://plato.stanford.edu/archives/sum2024/entries/levelsorg-biology/.</a:t>
            </a:r>
            <a:endParaRPr lang="en-GB" sz="1600" dirty="0"/>
          </a:p>
          <a:p>
            <a:pPr marL="0" indent="0">
              <a:spcBef>
                <a:spcPts val="1300"/>
              </a:spcBef>
              <a:buNone/>
            </a:pPr>
            <a:r>
              <a:rPr lang="en-GB" sz="1600" b="0" i="0" u="none" strike="noStrike" baseline="0" dirty="0">
                <a:latin typeface="NimbusRomNo9L-Regu"/>
              </a:rPr>
              <a:t>Gallow, J.D. (2022). The metaphysics of causation. In E.N. </a:t>
            </a:r>
            <a:r>
              <a:rPr lang="en-GB" sz="1600" b="0" i="0" u="none" strike="noStrike" baseline="0" dirty="0" err="1">
                <a:latin typeface="NimbusRomNo9L-Regu"/>
              </a:rPr>
              <a:t>Zalta</a:t>
            </a:r>
            <a:r>
              <a:rPr lang="en-GB" sz="1600" b="0" i="0" u="none" strike="noStrike" baseline="0" dirty="0">
                <a:latin typeface="NimbusRomNo9L-Regu"/>
              </a:rPr>
              <a:t> &amp; U. </a:t>
            </a:r>
            <a:r>
              <a:rPr lang="en-GB" sz="1600" b="0" i="0" u="none" strike="noStrike" baseline="0" dirty="0" err="1">
                <a:latin typeface="NimbusRomNo9L-Regu"/>
              </a:rPr>
              <a:t>Nodelman</a:t>
            </a:r>
            <a:r>
              <a:rPr lang="en-GB" sz="1600" b="0" i="0" u="none" strike="noStrike" baseline="0" dirty="0">
                <a:latin typeface="NimbusRomNo9L-Regu"/>
              </a:rPr>
              <a:t> (Eds), </a:t>
            </a:r>
            <a:r>
              <a:rPr lang="en-GB" sz="1600" b="0" i="1" u="none" strike="noStrike" baseline="0" dirty="0">
                <a:latin typeface="NimbusRomNo9L-ReguItal"/>
              </a:rPr>
              <a:t>The Stanford </a:t>
            </a:r>
            <a:r>
              <a:rPr lang="en-GB" sz="1600" b="0" i="1" u="none" strike="noStrike" baseline="0" dirty="0" err="1">
                <a:latin typeface="NimbusRomNo9L-ReguItal"/>
              </a:rPr>
              <a:t>Encyclopedia</a:t>
            </a:r>
            <a:r>
              <a:rPr lang="en-GB" sz="1600" i="1" dirty="0">
                <a:latin typeface="NimbusRomNo9L-ReguItal"/>
              </a:rPr>
              <a:t> </a:t>
            </a:r>
            <a:r>
              <a:rPr lang="en-GB" sz="1600" b="0" i="1" u="none" strike="noStrike" baseline="0" dirty="0">
                <a:latin typeface="NimbusRomNo9L-ReguItal"/>
              </a:rPr>
              <a:t>of Philosophy </a:t>
            </a:r>
            <a:r>
              <a:rPr lang="en-GB" sz="1600" b="0" i="1" u="none" strike="noStrike" baseline="0" dirty="0">
                <a:latin typeface="NimbusRomNo9L-Regu"/>
              </a:rPr>
              <a:t>(Fall 2022 Edition), </a:t>
            </a:r>
            <a:r>
              <a:rPr lang="en-GB" sz="1600" b="0" i="0" u="none" strike="noStrike" baseline="0" dirty="0">
                <a:latin typeface="NimbusRomNo9L-Regu"/>
              </a:rPr>
              <a:t>https://plato.stanford.edu/archives/fall2022/entries/causationmetaphysics/. </a:t>
            </a:r>
          </a:p>
          <a:p>
            <a:pPr marL="0" indent="0">
              <a:spcBef>
                <a:spcPts val="1300"/>
              </a:spcBef>
              <a:buNone/>
            </a:pPr>
            <a:r>
              <a:rPr lang="en-GB" sz="1600" dirty="0" err="1"/>
              <a:t>Hassin</a:t>
            </a:r>
            <a:r>
              <a:rPr lang="en-GB" sz="1600" dirty="0"/>
              <a:t>, R.R. (2013). Yes It Can: On the functional abilities of the human unconscious. </a:t>
            </a:r>
            <a:r>
              <a:rPr lang="en-GB" sz="1600" i="1" dirty="0"/>
              <a:t>Perspectives on Psychological Science 8</a:t>
            </a:r>
            <a:r>
              <a:rPr lang="en-GB" sz="1600" dirty="0"/>
              <a:t>(2), pp.195--207.</a:t>
            </a:r>
          </a:p>
          <a:p>
            <a:pPr marL="0" indent="0">
              <a:spcBef>
                <a:spcPts val="1300"/>
              </a:spcBef>
              <a:buNone/>
            </a:pPr>
            <a:r>
              <a:rPr lang="en-GB" sz="1600" dirty="0"/>
              <a:t>Ivy, S. (2023). Unconscious intelligence in the skilled control of expert action.  </a:t>
            </a:r>
            <a:r>
              <a:rPr lang="en-GB" sz="1600" i="1" dirty="0"/>
              <a:t>J. Consciousness Studies,</a:t>
            </a:r>
            <a:r>
              <a:rPr lang="en-GB" sz="1600" dirty="0"/>
              <a:t> 30(3--4), pp.59--83.</a:t>
            </a:r>
          </a:p>
          <a:p>
            <a:pPr marL="0" indent="0">
              <a:spcBef>
                <a:spcPts val="1000"/>
              </a:spcBef>
              <a:spcAft>
                <a:spcPts val="0"/>
              </a:spcAft>
              <a:buNone/>
            </a:pPr>
            <a:r>
              <a:rPr lang="en-GB" sz="1600" b="0" i="0" u="none" strike="noStrike" baseline="0" dirty="0" err="1">
                <a:latin typeface="NimbusRomNo9L-Regu"/>
              </a:rPr>
              <a:t>Juarrero</a:t>
            </a:r>
            <a:r>
              <a:rPr lang="en-GB" sz="1600" b="0" i="0" u="none" strike="noStrike" baseline="0" dirty="0">
                <a:latin typeface="NimbusRomNo9L-Regu"/>
              </a:rPr>
              <a:t>, A. (2023). </a:t>
            </a:r>
            <a:r>
              <a:rPr lang="en-GB" sz="1600" b="0" i="1" u="none" strike="noStrike" baseline="0" dirty="0">
                <a:latin typeface="NimbusRomNo9L-ReguItal"/>
              </a:rPr>
              <a:t>Context changes everything: how constraints create coherence</a:t>
            </a:r>
            <a:r>
              <a:rPr lang="en-GB" sz="1600" b="0" i="0" u="none" strike="noStrike" baseline="0" dirty="0">
                <a:latin typeface="NimbusRomNo9L-ReguItal"/>
              </a:rPr>
              <a:t>. </a:t>
            </a:r>
            <a:r>
              <a:rPr lang="en-GB" sz="1600" b="0" i="0" u="none" strike="noStrike" baseline="0" dirty="0">
                <a:latin typeface="NimbusRomNo9L-Regu"/>
              </a:rPr>
              <a:t>MIT Press.</a:t>
            </a:r>
          </a:p>
          <a:p>
            <a:pPr marL="0" indent="0">
              <a:spcBef>
                <a:spcPts val="1000"/>
              </a:spcBef>
              <a:spcAft>
                <a:spcPts val="0"/>
              </a:spcAft>
              <a:buNone/>
            </a:pPr>
            <a:r>
              <a:rPr lang="en-GB" sz="1600" dirty="0">
                <a:effectLst/>
                <a:ea typeface="Calibri" panose="020F0502020204030204" pitchFamily="34" charset="0"/>
                <a:cs typeface="Times New Roman" panose="02020603050405020304" pitchFamily="18" charset="0"/>
              </a:rPr>
              <a:t>Kovacs, D.M. (2021). The question of iterated causation. </a:t>
            </a:r>
            <a:r>
              <a:rPr lang="en-GB" sz="1600" i="1" dirty="0">
                <a:effectLst/>
                <a:ea typeface="Calibri" panose="020F0502020204030204" pitchFamily="34" charset="0"/>
                <a:cs typeface="Times New Roman" panose="02020603050405020304" pitchFamily="18" charset="0"/>
              </a:rPr>
              <a:t>Philosophy and Phenomenological Research, 104</a:t>
            </a:r>
            <a:r>
              <a:rPr lang="en-GB" sz="1600" dirty="0">
                <a:effectLst/>
                <a:ea typeface="Calibri" panose="020F0502020204030204" pitchFamily="34" charset="0"/>
                <a:cs typeface="Times New Roman" panose="02020603050405020304" pitchFamily="18" charset="0"/>
              </a:rPr>
              <a:t>(2), pp.454–473. [NB: Kovacs’s “iterated causation” is my “meta-causation,” and is NOT simply chained causation (A causes B, B causes C, …).] </a:t>
            </a:r>
          </a:p>
          <a:p>
            <a:pPr marL="0" indent="0">
              <a:spcBef>
                <a:spcPts val="1000"/>
              </a:spcBef>
              <a:spcAft>
                <a:spcPts val="0"/>
              </a:spcAft>
              <a:buNone/>
            </a:pPr>
            <a:r>
              <a:rPr lang="en-GB" sz="1600" dirty="0">
                <a:effectLst/>
                <a:ea typeface="Calibri" panose="020F0502020204030204" pitchFamily="34" charset="0"/>
                <a:cs typeface="Times New Roman" panose="02020603050405020304" pitchFamily="18" charset="0"/>
              </a:rPr>
              <a:t>Lau, H. &amp; Rosenthal, D. M. (2011). Empirical support for higher-order theories of conscious awareness. </a:t>
            </a:r>
            <a:r>
              <a:rPr lang="en-GB" sz="1600" i="1" dirty="0">
                <a:effectLst/>
                <a:ea typeface="Calibri" panose="020F0502020204030204" pitchFamily="34" charset="0"/>
                <a:cs typeface="Times New Roman" panose="02020603050405020304" pitchFamily="18" charset="0"/>
              </a:rPr>
              <a:t>Trends in Cognitive Sciences 15</a:t>
            </a:r>
            <a:r>
              <a:rPr lang="en-GB" sz="1600" dirty="0">
                <a:effectLst/>
                <a:ea typeface="Calibri" panose="020F0502020204030204" pitchFamily="34" charset="0"/>
                <a:cs typeface="Times New Roman" panose="02020603050405020304" pitchFamily="18" charset="0"/>
              </a:rPr>
              <a:t>(8), pp.365–373.</a:t>
            </a:r>
            <a:endParaRPr lang="en-GB"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4860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395288" y="115888"/>
            <a:ext cx="8229600" cy="536575"/>
          </a:xfrm>
        </p:spPr>
        <p:txBody>
          <a:bodyPr/>
          <a:lstStyle/>
          <a:p>
            <a:r>
              <a:rPr lang="en-GB" altLang="es-PE" sz="3200" dirty="0"/>
              <a:t>References, </a:t>
            </a:r>
            <a:r>
              <a:rPr lang="en-GB" altLang="es-PE" sz="3200" dirty="0" err="1"/>
              <a:t>contd</a:t>
            </a:r>
            <a:endParaRPr lang="en-GB" altLang="es-PE" sz="3200" dirty="0"/>
          </a:p>
        </p:txBody>
      </p:sp>
      <p:sp>
        <p:nvSpPr>
          <p:cNvPr id="94211" name="Rectangle 3"/>
          <p:cNvSpPr>
            <a:spLocks noGrp="1"/>
          </p:cNvSpPr>
          <p:nvPr>
            <p:ph type="body" idx="4294967295"/>
          </p:nvPr>
        </p:nvSpPr>
        <p:spPr>
          <a:xfrm>
            <a:off x="251520" y="764704"/>
            <a:ext cx="8496944" cy="5977408"/>
          </a:xfrm>
        </p:spPr>
        <p:txBody>
          <a:bodyPr/>
          <a:lstStyle/>
          <a:p>
            <a:pPr marL="0" indent="-226800">
              <a:spcBef>
                <a:spcPts val="1000"/>
              </a:spcBef>
              <a:spcAft>
                <a:spcPts val="0"/>
              </a:spcAft>
              <a:buNone/>
            </a:pPr>
            <a:r>
              <a:rPr lang="en-GB" sz="1600" dirty="0">
                <a:effectLst/>
                <a:ea typeface="Calibri" panose="020F0502020204030204" pitchFamily="34" charset="0"/>
                <a:cs typeface="Times New Roman" panose="02020603050405020304" pitchFamily="18" charset="0"/>
              </a:rPr>
              <a:t>Marchetti, G. (2022). The why of the phenomenal aspect of consciousness: Its main functions and the mechanisms underpinning it. </a:t>
            </a:r>
            <a:r>
              <a:rPr lang="en-GB" sz="1600" i="1" dirty="0">
                <a:effectLst/>
                <a:ea typeface="Calibri" panose="020F0502020204030204" pitchFamily="34" charset="0"/>
                <a:cs typeface="Times New Roman" panose="02020603050405020304" pitchFamily="18" charset="0"/>
              </a:rPr>
              <a:t>Frontiers in Psychology, 13:  </a:t>
            </a:r>
            <a:r>
              <a:rPr lang="en-GB" sz="1600" dirty="0">
                <a:effectLst/>
                <a:ea typeface="Calibri" panose="020F0502020204030204" pitchFamily="34" charset="0"/>
                <a:cs typeface="Times New Roman" panose="02020603050405020304" pitchFamily="18" charset="0"/>
              </a:rPr>
              <a:t>913309. </a:t>
            </a:r>
            <a:r>
              <a:rPr lang="en-GB" sz="1600" dirty="0" err="1">
                <a:effectLst/>
                <a:ea typeface="Calibri" panose="020F0502020204030204" pitchFamily="34" charset="0"/>
                <a:cs typeface="Times New Roman" panose="02020603050405020304" pitchFamily="18" charset="0"/>
              </a:rPr>
              <a:t>doi</a:t>
            </a:r>
            <a:r>
              <a:rPr lang="en-GB" sz="1600" dirty="0">
                <a:effectLst/>
                <a:ea typeface="Calibri" panose="020F0502020204030204" pitchFamily="34" charset="0"/>
                <a:cs typeface="Times New Roman" panose="02020603050405020304" pitchFamily="18" charset="0"/>
              </a:rPr>
              <a:t>: 10.3389/fpsyg.2022.913309</a:t>
            </a:r>
          </a:p>
          <a:p>
            <a:pPr marL="0" indent="-226800">
              <a:spcBef>
                <a:spcPts val="1000"/>
              </a:spcBef>
              <a:spcAft>
                <a:spcPts val="0"/>
              </a:spcAft>
              <a:buNone/>
            </a:pPr>
            <a:r>
              <a:rPr lang="en-GB" sz="1600" b="0" i="0" u="none" strike="noStrike" baseline="0" dirty="0">
                <a:latin typeface="NimbusRomNo9L-Regu"/>
              </a:rPr>
              <a:t>Marshall, W. &amp; </a:t>
            </a:r>
            <a:r>
              <a:rPr lang="en-GB" sz="1600" b="0" i="0" u="none" strike="noStrike" baseline="0" dirty="0" err="1">
                <a:latin typeface="NimbusRomNo9L-Regu"/>
              </a:rPr>
              <a:t>Albantakis</a:t>
            </a:r>
            <a:r>
              <a:rPr lang="en-GB" sz="1600" b="0" i="0" u="none" strike="noStrike" baseline="0" dirty="0">
                <a:latin typeface="NimbusRomNo9L-Regu"/>
              </a:rPr>
              <a:t>, L. (2022). IIT 4.0 Tutorial. At </a:t>
            </a:r>
            <a:r>
              <a:rPr lang="en-GB" sz="1600" b="0" i="1" u="none" strike="noStrike" baseline="0" dirty="0">
                <a:latin typeface="NimbusRomNo9L-ReguItal"/>
              </a:rPr>
              <a:t>Models of Consciousness 2022 Virtual Boot Camp.</a:t>
            </a:r>
            <a:endParaRPr lang="en-GB" sz="1600" dirty="0"/>
          </a:p>
          <a:p>
            <a:pPr marL="0" indent="-226800">
              <a:spcBef>
                <a:spcPts val="1000"/>
              </a:spcBef>
              <a:spcAft>
                <a:spcPts val="0"/>
              </a:spcAft>
              <a:buNone/>
            </a:pPr>
            <a:r>
              <a:rPr lang="en-GB" sz="1600" dirty="0" err="1"/>
              <a:t>Oizumi</a:t>
            </a:r>
            <a:r>
              <a:rPr lang="en-GB" sz="1600" dirty="0"/>
              <a:t>, M., </a:t>
            </a:r>
            <a:r>
              <a:rPr lang="en-GB" sz="1600" dirty="0" err="1"/>
              <a:t>Albantakis</a:t>
            </a:r>
            <a:r>
              <a:rPr lang="en-GB" sz="1600" dirty="0"/>
              <a:t>, L. &amp; </a:t>
            </a:r>
            <a:r>
              <a:rPr lang="en-GB" sz="1600" dirty="0" err="1"/>
              <a:t>Tononi</a:t>
            </a:r>
            <a:r>
              <a:rPr lang="en-GB" sz="1600" dirty="0"/>
              <a:t>, G. (2014). From the phenomenology to the mechanisms of consciousness: Integrated Information Theory 3.0. </a:t>
            </a:r>
            <a:r>
              <a:rPr lang="en-GB" sz="1600" i="1" dirty="0" err="1"/>
              <a:t>PLoS</a:t>
            </a:r>
            <a:r>
              <a:rPr lang="en-GB" sz="1600" i="1" dirty="0"/>
              <a:t> Computational Biology </a:t>
            </a:r>
            <a:r>
              <a:rPr lang="en-GB" sz="1600" dirty="0"/>
              <a:t>10 (5): e1003588. </a:t>
            </a:r>
          </a:p>
          <a:p>
            <a:pPr marL="0" indent="-226800" algn="l">
              <a:spcBef>
                <a:spcPts val="1000"/>
              </a:spcBef>
              <a:buNone/>
            </a:pPr>
            <a:r>
              <a:rPr lang="en-GB" sz="1600" b="0" i="0" u="none" strike="noStrike" baseline="0" dirty="0" err="1">
                <a:latin typeface="NimbusRomNo9L-Regu"/>
              </a:rPr>
              <a:t>Paoletti</a:t>
            </a:r>
            <a:r>
              <a:rPr lang="en-GB" sz="1600" b="0" i="0" u="none" strike="noStrike" baseline="0" dirty="0">
                <a:latin typeface="NimbusRomNo9L-Regu"/>
              </a:rPr>
              <a:t>, M.P. &amp; </a:t>
            </a:r>
            <a:r>
              <a:rPr lang="en-GB" sz="1600" b="0" i="0" u="none" strike="noStrike" baseline="0" dirty="0" err="1">
                <a:latin typeface="NimbusRomNo9L-Regu"/>
              </a:rPr>
              <a:t>Orilia</a:t>
            </a:r>
            <a:r>
              <a:rPr lang="en-GB" sz="1600" b="0" i="0" u="none" strike="noStrike" baseline="0" dirty="0">
                <a:latin typeface="NimbusRomNo9L-Regu"/>
              </a:rPr>
              <a:t>, F. (Eds), (2017). </a:t>
            </a:r>
            <a:r>
              <a:rPr lang="en-GB" sz="1600" b="0" i="1" u="none" strike="noStrike" baseline="0" dirty="0">
                <a:latin typeface="NimbusRomNo9L-ReguItal"/>
              </a:rPr>
              <a:t>Philosophical and scientific perspectives on downward causation. </a:t>
            </a:r>
            <a:r>
              <a:rPr lang="en-GB" sz="1600" b="0" i="0" u="none" strike="noStrike" baseline="0" dirty="0">
                <a:latin typeface="NimbusRomNo9L-Regu"/>
              </a:rPr>
              <a:t>London: Routledge.</a:t>
            </a:r>
          </a:p>
          <a:p>
            <a:pPr marL="0" indent="-226800">
              <a:spcBef>
                <a:spcPts val="1000"/>
              </a:spcBef>
              <a:buNone/>
            </a:pPr>
            <a:r>
              <a:rPr lang="en-GB" sz="1600" dirty="0">
                <a:latin typeface="NimbusRomNo9L-Regu"/>
              </a:rPr>
              <a:t>Robb, D., Heil, J. &amp; Gibb, S. (2023). Mental causation. In E.N. </a:t>
            </a:r>
            <a:r>
              <a:rPr lang="en-GB" sz="1600" dirty="0" err="1">
                <a:latin typeface="NimbusRomNo9L-Regu"/>
              </a:rPr>
              <a:t>Zalta</a:t>
            </a:r>
            <a:r>
              <a:rPr lang="en-GB" sz="1600" dirty="0">
                <a:latin typeface="NimbusRomNo9L-Regu"/>
              </a:rPr>
              <a:t> &amp; U. </a:t>
            </a:r>
            <a:r>
              <a:rPr lang="en-GB" sz="1600" dirty="0" err="1">
                <a:latin typeface="NimbusRomNo9L-Regu"/>
              </a:rPr>
              <a:t>Nodelman</a:t>
            </a:r>
            <a:r>
              <a:rPr lang="en-GB" sz="1600" dirty="0">
                <a:latin typeface="NimbusRomNo9L-Regu"/>
              </a:rPr>
              <a:t> (Eds), </a:t>
            </a:r>
            <a:r>
              <a:rPr lang="en-GB" sz="1600" i="1" dirty="0">
                <a:latin typeface="NimbusRomNo9L-ReguItal"/>
              </a:rPr>
              <a:t>The Stanford </a:t>
            </a:r>
            <a:r>
              <a:rPr lang="en-GB" sz="1600" i="1" dirty="0" err="1">
                <a:latin typeface="NimbusRomNo9L-ReguItal"/>
              </a:rPr>
              <a:t>Encyclopedia</a:t>
            </a:r>
            <a:r>
              <a:rPr lang="en-GB" sz="1600" i="1" dirty="0">
                <a:latin typeface="NimbusRomNo9L-ReguItal"/>
              </a:rPr>
              <a:t> of Philosophy </a:t>
            </a:r>
            <a:r>
              <a:rPr lang="en-GB" sz="1600" dirty="0">
                <a:latin typeface="NimbusRomNo9L-Regu"/>
              </a:rPr>
              <a:t>(Spring 2023 Ed.), https://plato.stanford.edu/archives/spr2023/entries/mentalcausation/. </a:t>
            </a:r>
          </a:p>
          <a:p>
            <a:pPr marL="0" indent="-226800">
              <a:spcBef>
                <a:spcPts val="1000"/>
              </a:spcBef>
              <a:buNone/>
            </a:pPr>
            <a:r>
              <a:rPr lang="en-GB" sz="1600" b="0" i="0" u="none" strike="noStrike" baseline="0" dirty="0">
                <a:latin typeface="NimbusRomNo9L-Regu"/>
              </a:rPr>
              <a:t>Robinson, W. (2023). Epiphenomenalism. </a:t>
            </a:r>
            <a:r>
              <a:rPr lang="en-GB" sz="1600" b="0" i="0" u="none" strike="noStrike" baseline="0" dirty="0">
                <a:latin typeface="NimbusRomNo9L-ReguItal"/>
              </a:rPr>
              <a:t>Stanford </a:t>
            </a:r>
            <a:r>
              <a:rPr lang="en-GB" sz="1600" b="0" i="0" u="none" strike="noStrike" baseline="0" dirty="0" err="1">
                <a:latin typeface="NimbusRomNo9L-ReguItal"/>
              </a:rPr>
              <a:t>Encyclopedia</a:t>
            </a:r>
            <a:r>
              <a:rPr lang="en-GB" sz="1600" b="0" i="0" u="none" strike="noStrike" baseline="0" dirty="0">
                <a:latin typeface="NimbusRomNo9L-ReguItal"/>
              </a:rPr>
              <a:t> of Philosophy, </a:t>
            </a:r>
            <a:r>
              <a:rPr lang="en-GB" sz="1600" b="0" i="0" u="none" strike="noStrike" baseline="0" dirty="0">
                <a:latin typeface="NimbusRomNo9L-Regu"/>
              </a:rPr>
              <a:t>Summer 2023 Edition, https://plato.stanford.edu/archives/sum2023/entries/epiphenomenalism.</a:t>
            </a:r>
            <a:endParaRPr lang="en-GB" sz="1600" dirty="0">
              <a:latin typeface="NimbusRomNo9L-Regu"/>
            </a:endParaRPr>
          </a:p>
          <a:p>
            <a:pPr marL="0" indent="-226800" algn="l">
              <a:spcBef>
                <a:spcPts val="1000"/>
              </a:spcBef>
              <a:buNone/>
            </a:pPr>
            <a:r>
              <a:rPr lang="en-GB" sz="1600" b="0" i="0" u="none" strike="noStrike" baseline="0" dirty="0">
                <a:latin typeface="NimbusRomNo9L-Regu"/>
              </a:rPr>
              <a:t>Seth, A. &amp; Bayne, T. (2022). Theories of consciousness. </a:t>
            </a:r>
            <a:r>
              <a:rPr lang="en-GB" sz="1600" b="0" i="1" u="none" strike="noStrike" baseline="0" dirty="0">
                <a:latin typeface="NimbusRomNo9L-Regu"/>
              </a:rPr>
              <a:t>Nature Reviews: Neuroscience, 23</a:t>
            </a:r>
            <a:r>
              <a:rPr lang="en-GB" sz="1600" b="0" i="0" u="none" strike="noStrike" baseline="0" dirty="0">
                <a:latin typeface="NimbusRomNo9L-Regu"/>
              </a:rPr>
              <a:t>, pp.439--452.</a:t>
            </a:r>
            <a:endParaRPr lang="en-GB" sz="1600" dirty="0">
              <a:latin typeface="NimbusRomNo9L-Regu"/>
            </a:endParaRPr>
          </a:p>
          <a:p>
            <a:pPr marL="0" indent="-226800" algn="l">
              <a:spcBef>
                <a:spcPts val="1000"/>
              </a:spcBef>
              <a:buNone/>
            </a:pPr>
            <a:r>
              <a:rPr lang="en-GB" sz="1600" b="0" i="0" u="none" strike="noStrike" baseline="0" dirty="0">
                <a:latin typeface="NimbusRomNo9L-Regu"/>
              </a:rPr>
              <a:t>Shields, C. (2020). Aristotle’s psychology. In E.N. </a:t>
            </a:r>
            <a:r>
              <a:rPr lang="en-GB" sz="1600" b="0" i="0" u="none" strike="noStrike" baseline="0" dirty="0" err="1">
                <a:latin typeface="NimbusRomNo9L-Regu"/>
              </a:rPr>
              <a:t>Zalta</a:t>
            </a:r>
            <a:r>
              <a:rPr lang="en-GB" sz="1600" b="0" i="0" u="none" strike="noStrike" baseline="0" dirty="0">
                <a:latin typeface="NimbusRomNo9L-Regu"/>
              </a:rPr>
              <a:t> (Ed.), </a:t>
            </a:r>
            <a:r>
              <a:rPr lang="en-GB" sz="1600" b="0" i="0" u="none" strike="noStrike" baseline="0" dirty="0">
                <a:latin typeface="NimbusRomNo9L-ReguItal"/>
              </a:rPr>
              <a:t>The Stanford </a:t>
            </a:r>
            <a:r>
              <a:rPr lang="en-GB" sz="1600" b="0" i="0" u="none" strike="noStrike" baseline="0" dirty="0" err="1">
                <a:latin typeface="NimbusRomNo9L-ReguItal"/>
              </a:rPr>
              <a:t>Encyclopedia</a:t>
            </a:r>
            <a:r>
              <a:rPr lang="en-GB" sz="1600" b="0" i="0" u="none" strike="noStrike" baseline="0" dirty="0">
                <a:latin typeface="NimbusRomNo9L-ReguItal"/>
              </a:rPr>
              <a:t> of Philosophy. </a:t>
            </a:r>
            <a:r>
              <a:rPr lang="en-GB" sz="1600" b="0" i="0" u="none" strike="noStrike" baseline="0" dirty="0">
                <a:latin typeface="NimbusRomNo9L-Regu"/>
              </a:rPr>
              <a:t>(Winter 2020 Edition), https://plato.stanford.edu/archives/win2020/entries/aristotle-psychology/.</a:t>
            </a:r>
          </a:p>
          <a:p>
            <a:pPr marL="0" indent="-226800" algn="l">
              <a:spcBef>
                <a:spcPts val="1000"/>
              </a:spcBef>
              <a:buNone/>
            </a:pPr>
            <a:r>
              <a:rPr lang="en-GB" sz="1600" b="0" i="0" u="none" strike="noStrike" baseline="0" dirty="0">
                <a:latin typeface="NimbusRomNo9L-Regu"/>
              </a:rPr>
              <a:t>Van Gulick, R. (2006) Mirror mirror—is that all? In </a:t>
            </a:r>
            <a:r>
              <a:rPr lang="en-GB" sz="1600" b="0" i="0" u="none" strike="noStrike" baseline="0" dirty="0" err="1">
                <a:latin typeface="NimbusRomNo9L-Regu"/>
              </a:rPr>
              <a:t>K.Williford</a:t>
            </a:r>
            <a:r>
              <a:rPr lang="en-GB" sz="1600" b="0" i="0" u="none" strike="noStrike" baseline="0" dirty="0">
                <a:latin typeface="NimbusRomNo9L-Regu"/>
              </a:rPr>
              <a:t> &amp; U. Kriegel (Eds), </a:t>
            </a:r>
            <a:r>
              <a:rPr lang="en-GB" sz="1600" b="0" i="1" u="none" strike="noStrike" baseline="0" dirty="0">
                <a:latin typeface="NimbusRomNo9L-ReguItal"/>
              </a:rPr>
              <a:t>Self-Representational Approaches to Consciousness</a:t>
            </a:r>
            <a:r>
              <a:rPr lang="en-GB" sz="1600" b="0" i="0" u="none" strike="noStrike" baseline="0" dirty="0">
                <a:latin typeface="NimbusRomNo9L-Regu"/>
              </a:rPr>
              <a:t>, pp.11–39. Cambridge, UK: Cambridge University Press</a:t>
            </a:r>
            <a:r>
              <a:rPr lang="en-GB" sz="1800" b="0" i="0" u="none" strike="noStrike" baseline="0" dirty="0">
                <a:latin typeface="NimbusRomNo9L-Regu"/>
              </a:rPr>
              <a:t>.</a:t>
            </a:r>
            <a:endParaRPr lang="en-GB" sz="1600" b="0" i="0" u="none" strike="noStrike" baseline="0" dirty="0">
              <a:latin typeface="NimbusRomNo9L-Regu"/>
            </a:endParaRPr>
          </a:p>
          <a:p>
            <a:pPr marL="0" indent="-226800" algn="l">
              <a:spcBef>
                <a:spcPts val="1000"/>
              </a:spcBef>
              <a:buNone/>
            </a:pPr>
            <a:endParaRPr lang="en-GB" sz="1600" dirty="0">
              <a:effectLst/>
              <a:ea typeface="Calibri" panose="020F0502020204030204" pitchFamily="34" charset="0"/>
              <a:cs typeface="Times New Roman" panose="02020603050405020304" pitchFamily="18" charset="0"/>
            </a:endParaRPr>
          </a:p>
          <a:p>
            <a:pPr marL="0" indent="-226800">
              <a:spcBef>
                <a:spcPts val="1000"/>
              </a:spcBef>
              <a:spcAft>
                <a:spcPts val="100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226800">
              <a:spcBef>
                <a:spcPts val="1000"/>
              </a:spcBef>
              <a:buNone/>
              <a:defRPr/>
            </a:pPr>
            <a:r>
              <a:rPr lang="en-GB" sz="1600" dirty="0"/>
              <a:t> </a:t>
            </a:r>
            <a:endParaRPr lang="en-GB" sz="1800" dirty="0"/>
          </a:p>
        </p:txBody>
      </p:sp>
    </p:spTree>
    <p:extLst>
      <p:ext uri="{BB962C8B-B14F-4D97-AF65-F5344CB8AC3E}">
        <p14:creationId xmlns:p14="http://schemas.microsoft.com/office/powerpoint/2010/main" val="51935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0E30A-90C4-1C75-CCD3-41484F141E23}"/>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29592A23-B6FF-6FC3-5EB5-CAFBC75D5E68}"/>
              </a:ext>
            </a:extLst>
          </p:cNvPr>
          <p:cNvSpPr>
            <a:spLocks noGrp="1" noChangeArrowheads="1"/>
          </p:cNvSpPr>
          <p:nvPr>
            <p:ph type="title"/>
          </p:nvPr>
        </p:nvSpPr>
        <p:spPr>
          <a:xfrm>
            <a:off x="539552" y="0"/>
            <a:ext cx="7772400" cy="576064"/>
          </a:xfrm>
        </p:spPr>
        <p:txBody>
          <a:bodyPr/>
          <a:lstStyle/>
          <a:p>
            <a:pPr eaLnBrk="1" hangingPunct="1"/>
            <a:r>
              <a:rPr lang="en-GB" altLang="en-US" sz="2800" dirty="0"/>
              <a:t>Thrust of The Talk</a:t>
            </a:r>
          </a:p>
        </p:txBody>
      </p:sp>
      <p:sp>
        <p:nvSpPr>
          <p:cNvPr id="19459" name="Rectangle 3">
            <a:extLst>
              <a:ext uri="{FF2B5EF4-FFF2-40B4-BE49-F238E27FC236}">
                <a16:creationId xmlns:a16="http://schemas.microsoft.com/office/drawing/2014/main" id="{E08B6D28-E57D-5BEB-3218-B5F2D9B53579}"/>
              </a:ext>
            </a:extLst>
          </p:cNvPr>
          <p:cNvSpPr>
            <a:spLocks noGrp="1" noChangeArrowheads="1"/>
          </p:cNvSpPr>
          <p:nvPr>
            <p:ph idx="1"/>
          </p:nvPr>
        </p:nvSpPr>
        <p:spPr>
          <a:xfrm>
            <a:off x="268796" y="722584"/>
            <a:ext cx="8606408" cy="5904656"/>
          </a:xfrm>
        </p:spPr>
        <p:txBody>
          <a:bodyPr/>
          <a:lstStyle/>
          <a:p>
            <a:pPr>
              <a:spcBef>
                <a:spcPts val="2500"/>
              </a:spcBef>
              <a:spcAft>
                <a:spcPts val="0"/>
              </a:spcAft>
              <a:buFont typeface="Wingdings" panose="05000000000000000000" pitchFamily="2" charset="2"/>
              <a:buChar char="Ø"/>
            </a:pPr>
            <a:r>
              <a:rPr lang="en-GB" sz="2000" b="1" dirty="0">
                <a:solidFill>
                  <a:schemeClr val="accent6">
                    <a:lumMod val="75000"/>
                  </a:schemeClr>
                </a:solidFill>
              </a:rPr>
              <a:t>I first present a </a:t>
            </a:r>
            <a:r>
              <a:rPr lang="en-GB" sz="2400" b="1" dirty="0">
                <a:solidFill>
                  <a:schemeClr val="accent6">
                    <a:lumMod val="75000"/>
                  </a:schemeClr>
                </a:solidFill>
              </a:rPr>
              <a:t>largely undiscussed </a:t>
            </a:r>
            <a:r>
              <a:rPr lang="en-GB" sz="2400" b="1" i="1" dirty="0">
                <a:solidFill>
                  <a:schemeClr val="accent6">
                    <a:lumMod val="75000"/>
                  </a:schemeClr>
                </a:solidFill>
              </a:rPr>
              <a:t>Deficient Causal Efficacy </a:t>
            </a:r>
            <a:r>
              <a:rPr lang="en-GB" sz="2400" b="1" dirty="0">
                <a:solidFill>
                  <a:schemeClr val="accent6">
                    <a:lumMod val="75000"/>
                  </a:schemeClr>
                </a:solidFill>
              </a:rPr>
              <a:t>problem (DCE Problem) concerning conscious processes, arising for a broad class of theories of consciousness.</a:t>
            </a:r>
          </a:p>
          <a:p>
            <a:pPr marL="0" indent="0" algn="r">
              <a:spcBef>
                <a:spcPts val="500"/>
              </a:spcBef>
              <a:spcAft>
                <a:spcPts val="0"/>
              </a:spcAft>
              <a:buNone/>
            </a:pPr>
            <a:r>
              <a:rPr lang="en-GB" sz="2000" dirty="0"/>
              <a:t>[Cea 2023 also mentioned the IIT case]</a:t>
            </a:r>
          </a:p>
          <a:p>
            <a:pPr>
              <a:spcBef>
                <a:spcPts val="4000"/>
              </a:spcBef>
              <a:spcAft>
                <a:spcPts val="0"/>
              </a:spcAft>
              <a:buFont typeface="Wingdings" panose="05000000000000000000" pitchFamily="2" charset="2"/>
              <a:buChar char="Ø"/>
            </a:pPr>
            <a:r>
              <a:rPr lang="en-GB" sz="2400" b="1" dirty="0">
                <a:solidFill>
                  <a:srgbClr val="00B050"/>
                </a:solidFill>
              </a:rPr>
              <a:t>I then propose avoiding the DCE Problem by appealing to a radical, little-discussed form of causation, namely meta-causation (higher-order causation).</a:t>
            </a:r>
            <a:endParaRPr lang="en-GB" sz="2400" b="1" dirty="0">
              <a:solidFill>
                <a:srgbClr val="CF32FA"/>
              </a:solidFill>
            </a:endParaRPr>
          </a:p>
          <a:p>
            <a:pPr marL="0" indent="0">
              <a:spcBef>
                <a:spcPts val="4000"/>
              </a:spcBef>
              <a:spcAft>
                <a:spcPts val="0"/>
              </a:spcAft>
              <a:buNone/>
            </a:pPr>
            <a:r>
              <a:rPr lang="en-GB" sz="2000" b="1" dirty="0">
                <a:solidFill>
                  <a:srgbClr val="CF32FA"/>
                </a:solidFill>
              </a:rPr>
              <a:t>I have recently developed a theory of consciousness based on meta-causation, not described here.  </a:t>
            </a:r>
          </a:p>
          <a:p>
            <a:pPr marL="0" indent="0">
              <a:spcBef>
                <a:spcPts val="500"/>
              </a:spcBef>
              <a:spcAft>
                <a:spcPts val="0"/>
              </a:spcAft>
              <a:buNone/>
            </a:pPr>
            <a:r>
              <a:rPr lang="en-GB" sz="2000" b="1" dirty="0">
                <a:solidFill>
                  <a:srgbClr val="0070C0"/>
                </a:solidFill>
              </a:rPr>
              <a:t>(( </a:t>
            </a:r>
            <a:r>
              <a:rPr lang="en-GB" sz="2000" b="1" dirty="0">
                <a:solidFill>
                  <a:srgbClr val="CF32FA"/>
                </a:solidFill>
              </a:rPr>
              <a:t>It thus avoids the DCE Problem, though this was not its original motivation. </a:t>
            </a:r>
            <a:r>
              <a:rPr lang="en-GB" sz="2000" b="1" dirty="0">
                <a:solidFill>
                  <a:srgbClr val="0070C0"/>
                </a:solidFill>
              </a:rPr>
              <a:t>))</a:t>
            </a:r>
          </a:p>
          <a:p>
            <a:pPr marL="1440000">
              <a:spcBef>
                <a:spcPts val="500"/>
              </a:spcBef>
              <a:spcAft>
                <a:spcPts val="0"/>
              </a:spcAft>
              <a:buFont typeface="Calibri" panose="020F0502020204030204" pitchFamily="34" charset="0"/>
              <a:buChar char=" "/>
            </a:pPr>
            <a:r>
              <a:rPr lang="en-GB" sz="2000" dirty="0">
                <a:solidFill>
                  <a:srgbClr val="0070C0"/>
                </a:solidFill>
              </a:rPr>
              <a:t>[</a:t>
            </a:r>
            <a:r>
              <a:rPr lang="en-GB" sz="1800" dirty="0">
                <a:solidFill>
                  <a:srgbClr val="0070C0"/>
                </a:solidFill>
              </a:rPr>
              <a:t>Barnden talk at ISPSM 2023]</a:t>
            </a:r>
          </a:p>
          <a:p>
            <a:pPr marL="1440000">
              <a:spcBef>
                <a:spcPts val="500"/>
              </a:spcBef>
              <a:spcAft>
                <a:spcPts val="0"/>
              </a:spcAft>
              <a:buFont typeface="Calibri" panose="020F0502020204030204" pitchFamily="34" charset="0"/>
              <a:buChar char=" "/>
            </a:pPr>
            <a:r>
              <a:rPr lang="en-GB" sz="1800" dirty="0">
                <a:solidFill>
                  <a:srgbClr val="0070C0"/>
                </a:solidFill>
              </a:rPr>
              <a:t>[Barnden 2022 in </a:t>
            </a:r>
            <a:r>
              <a:rPr lang="en-GB" sz="1800" b="1" i="1" dirty="0">
                <a:solidFill>
                  <a:srgbClr val="0070C0"/>
                </a:solidFill>
              </a:rPr>
              <a:t>Review of Philosophy &amp; Psychology</a:t>
            </a:r>
            <a:r>
              <a:rPr lang="en-GB" sz="1800" dirty="0">
                <a:solidFill>
                  <a:srgbClr val="0070C0"/>
                </a:solidFill>
              </a:rPr>
              <a:t>]</a:t>
            </a:r>
          </a:p>
          <a:p>
            <a:pPr marL="1440000">
              <a:spcBef>
                <a:spcPts val="500"/>
              </a:spcBef>
              <a:spcAft>
                <a:spcPts val="0"/>
              </a:spcAft>
              <a:buFont typeface="Calibri" panose="020F0502020204030204" pitchFamily="34" charset="0"/>
              <a:buChar char=" "/>
            </a:pPr>
            <a:r>
              <a:rPr lang="en-GB" sz="1800" dirty="0">
                <a:solidFill>
                  <a:srgbClr val="0070C0"/>
                </a:solidFill>
              </a:rPr>
              <a:t>[Barnden 2020 in </a:t>
            </a:r>
            <a:r>
              <a:rPr lang="en-GB" sz="1800" b="1" i="1" dirty="0">
                <a:solidFill>
                  <a:srgbClr val="0070C0"/>
                </a:solidFill>
              </a:rPr>
              <a:t>Entropy</a:t>
            </a:r>
            <a:r>
              <a:rPr lang="en-GB" sz="1800" dirty="0">
                <a:solidFill>
                  <a:srgbClr val="0070C0"/>
                </a:solidFill>
              </a:rPr>
              <a:t>]</a:t>
            </a:r>
          </a:p>
          <a:p>
            <a:pPr marL="1440000">
              <a:spcBef>
                <a:spcPts val="500"/>
              </a:spcBef>
              <a:spcAft>
                <a:spcPts val="0"/>
              </a:spcAft>
              <a:buFont typeface="Calibri" panose="020F0502020204030204" pitchFamily="34" charset="0"/>
              <a:buChar char=" "/>
            </a:pPr>
            <a:r>
              <a:rPr lang="en-GB" sz="1800" dirty="0">
                <a:solidFill>
                  <a:srgbClr val="0070C0"/>
                </a:solidFill>
              </a:rPr>
              <a:t>[Barnden 2014 in </a:t>
            </a:r>
            <a:r>
              <a:rPr lang="en-GB" sz="1800" b="1" i="1" dirty="0">
                <a:solidFill>
                  <a:srgbClr val="0070C0"/>
                </a:solidFill>
              </a:rPr>
              <a:t>J. Consciousness Studies </a:t>
            </a:r>
            <a:r>
              <a:rPr lang="en-GB" sz="1800" b="1" dirty="0">
                <a:solidFill>
                  <a:srgbClr val="0070C0"/>
                </a:solidFill>
              </a:rPr>
              <a:t> </a:t>
            </a:r>
            <a:r>
              <a:rPr lang="en-GB" sz="1800" dirty="0">
                <a:solidFill>
                  <a:srgbClr val="0070C0"/>
                </a:solidFill>
              </a:rPr>
              <a:t>for initial steps]</a:t>
            </a:r>
          </a:p>
          <a:p>
            <a:pPr marL="0" indent="0" algn="ctr">
              <a:spcBef>
                <a:spcPts val="2000"/>
              </a:spcBef>
              <a:buFont typeface="Arial" charset="0"/>
              <a:buNone/>
            </a:pPr>
            <a:endParaRPr lang="en-GB" altLang="en-US" sz="3600" dirty="0">
              <a:solidFill>
                <a:srgbClr val="A205CD"/>
              </a:solidFill>
            </a:endParaRPr>
          </a:p>
          <a:p>
            <a:pPr marL="0" indent="0">
              <a:spcBef>
                <a:spcPts val="4000"/>
              </a:spcBef>
              <a:spcAft>
                <a:spcPts val="0"/>
              </a:spcAft>
              <a:buNone/>
            </a:pPr>
            <a:endParaRPr lang="en-GB" sz="2000" dirty="0">
              <a:solidFill>
                <a:srgbClr val="CF32FA"/>
              </a:solidFill>
            </a:endParaRPr>
          </a:p>
        </p:txBody>
      </p:sp>
    </p:spTree>
    <p:extLst>
      <p:ext uri="{BB962C8B-B14F-4D97-AF65-F5344CB8AC3E}">
        <p14:creationId xmlns:p14="http://schemas.microsoft.com/office/powerpoint/2010/main" val="28653492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0E5FF-8751-39D1-F39A-BEE42034CA7D}"/>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EC999C43-97D3-1186-A8D1-0734FF647B32}"/>
              </a:ext>
            </a:extLst>
          </p:cNvPr>
          <p:cNvSpPr>
            <a:spLocks noGrp="1" noChangeArrowheads="1"/>
          </p:cNvSpPr>
          <p:nvPr>
            <p:ph type="title"/>
          </p:nvPr>
        </p:nvSpPr>
        <p:spPr>
          <a:xfrm>
            <a:off x="539552" y="116632"/>
            <a:ext cx="7772400" cy="576064"/>
          </a:xfrm>
        </p:spPr>
        <p:txBody>
          <a:bodyPr/>
          <a:lstStyle/>
          <a:p>
            <a:pPr eaLnBrk="1" hangingPunct="1"/>
            <a:r>
              <a:rPr lang="en-GB" altLang="en-US" sz="2800" dirty="0"/>
              <a:t>Thrust of the Talk, </a:t>
            </a:r>
            <a:r>
              <a:rPr lang="en-GB" altLang="en-US" sz="2800" dirty="0" err="1"/>
              <a:t>contd</a:t>
            </a:r>
            <a:endParaRPr lang="en-GB" altLang="en-US" sz="2800" dirty="0"/>
          </a:p>
        </p:txBody>
      </p:sp>
      <p:sp>
        <p:nvSpPr>
          <p:cNvPr id="19459" name="Rectangle 3">
            <a:extLst>
              <a:ext uri="{FF2B5EF4-FFF2-40B4-BE49-F238E27FC236}">
                <a16:creationId xmlns:a16="http://schemas.microsoft.com/office/drawing/2014/main" id="{A304CDE9-46A3-2081-DD1A-52428B0DEAA0}"/>
              </a:ext>
            </a:extLst>
          </p:cNvPr>
          <p:cNvSpPr>
            <a:spLocks noGrp="1" noChangeArrowheads="1"/>
          </p:cNvSpPr>
          <p:nvPr>
            <p:ph idx="1"/>
          </p:nvPr>
        </p:nvSpPr>
        <p:spPr>
          <a:xfrm>
            <a:off x="268796" y="1340768"/>
            <a:ext cx="8606408" cy="4176464"/>
          </a:xfrm>
        </p:spPr>
        <p:txBody>
          <a:bodyPr/>
          <a:lstStyle/>
          <a:p>
            <a:pPr>
              <a:spcBef>
                <a:spcPts val="2500"/>
              </a:spcBef>
              <a:spcAft>
                <a:spcPts val="0"/>
              </a:spcAft>
              <a:buFont typeface="Wingdings" panose="05000000000000000000" pitchFamily="2" charset="2"/>
              <a:buChar char="Ø"/>
            </a:pPr>
            <a:r>
              <a:rPr lang="en-GB" sz="2400" b="1" dirty="0">
                <a:solidFill>
                  <a:schemeClr val="accent6">
                    <a:lumMod val="75000"/>
                  </a:schemeClr>
                </a:solidFill>
              </a:rPr>
              <a:t>Theories affected by the DCE Problem:</a:t>
            </a:r>
          </a:p>
          <a:p>
            <a:pPr marL="720000">
              <a:spcBef>
                <a:spcPts val="1000"/>
              </a:spcBef>
              <a:spcAft>
                <a:spcPts val="0"/>
              </a:spcAft>
              <a:buFont typeface="Calibri" panose="020F0502020204030204" pitchFamily="34" charset="0"/>
              <a:buChar char=" "/>
            </a:pPr>
            <a:r>
              <a:rPr lang="en-GB" sz="2400" dirty="0"/>
              <a:t>Those where a conscious process in a physical system must at least have some particular sort of (physical) </a:t>
            </a:r>
            <a:r>
              <a:rPr lang="en-GB" sz="2400" b="1" i="1" dirty="0">
                <a:solidFill>
                  <a:srgbClr val="00B0F0"/>
                </a:solidFill>
              </a:rPr>
              <a:t>CAUSAL PATTERNING </a:t>
            </a:r>
            <a:r>
              <a:rPr lang="en-GB" sz="2400" dirty="0"/>
              <a:t>(as well as satisfying other conditions, typically).</a:t>
            </a:r>
          </a:p>
          <a:p>
            <a:pPr marL="720000">
              <a:spcBef>
                <a:spcPts val="4000"/>
              </a:spcBef>
              <a:spcAft>
                <a:spcPts val="0"/>
              </a:spcAft>
              <a:buFont typeface="Calibri" panose="020F0502020204030204" pitchFamily="34" charset="0"/>
              <a:buChar char=" "/>
            </a:pPr>
            <a:r>
              <a:rPr lang="en-GB" sz="2400" dirty="0"/>
              <a:t>(Examples will be given shortly.)</a:t>
            </a:r>
          </a:p>
        </p:txBody>
      </p:sp>
    </p:spTree>
    <p:extLst>
      <p:ext uri="{BB962C8B-B14F-4D97-AF65-F5344CB8AC3E}">
        <p14:creationId xmlns:p14="http://schemas.microsoft.com/office/powerpoint/2010/main" val="1195832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990E2-9F2D-61D6-AE73-8EC183A4C494}"/>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C96B89C2-7E9C-D7BF-5B07-7B1084277C80}"/>
              </a:ext>
            </a:extLst>
          </p:cNvPr>
          <p:cNvSpPr>
            <a:spLocks noGrp="1" noChangeArrowheads="1"/>
          </p:cNvSpPr>
          <p:nvPr>
            <p:ph type="title"/>
          </p:nvPr>
        </p:nvSpPr>
        <p:spPr>
          <a:xfrm>
            <a:off x="539552" y="104172"/>
            <a:ext cx="7772400" cy="576064"/>
          </a:xfrm>
        </p:spPr>
        <p:txBody>
          <a:bodyPr/>
          <a:lstStyle/>
          <a:p>
            <a:pPr eaLnBrk="1" hangingPunct="1"/>
            <a:r>
              <a:rPr lang="en-GB" altLang="en-US" sz="2800" dirty="0"/>
              <a:t>Thrust of the Talk, </a:t>
            </a:r>
            <a:r>
              <a:rPr lang="en-GB" altLang="en-US" sz="2800" dirty="0" err="1"/>
              <a:t>contd</a:t>
            </a:r>
            <a:endParaRPr lang="en-GB" altLang="en-US" sz="2800" dirty="0"/>
          </a:p>
        </p:txBody>
      </p:sp>
      <p:sp>
        <p:nvSpPr>
          <p:cNvPr id="19459" name="Rectangle 3">
            <a:extLst>
              <a:ext uri="{FF2B5EF4-FFF2-40B4-BE49-F238E27FC236}">
                <a16:creationId xmlns:a16="http://schemas.microsoft.com/office/drawing/2014/main" id="{0EC78425-B5A2-DE02-D787-074754D7BEF4}"/>
              </a:ext>
            </a:extLst>
          </p:cNvPr>
          <p:cNvSpPr>
            <a:spLocks noGrp="1" noChangeArrowheads="1"/>
          </p:cNvSpPr>
          <p:nvPr>
            <p:ph idx="1"/>
          </p:nvPr>
        </p:nvSpPr>
        <p:spPr>
          <a:xfrm>
            <a:off x="268796" y="849172"/>
            <a:ext cx="8606408" cy="5904656"/>
          </a:xfrm>
        </p:spPr>
        <p:txBody>
          <a:bodyPr/>
          <a:lstStyle/>
          <a:p>
            <a:pPr>
              <a:spcBef>
                <a:spcPts val="4000"/>
              </a:spcBef>
              <a:spcAft>
                <a:spcPts val="0"/>
              </a:spcAft>
              <a:buFont typeface="Wingdings" panose="05000000000000000000" pitchFamily="2" charset="2"/>
              <a:buChar char="Ø"/>
            </a:pPr>
            <a:r>
              <a:rPr lang="en-GB" sz="2400" b="1" dirty="0">
                <a:solidFill>
                  <a:schemeClr val="accent6">
                    <a:lumMod val="75000"/>
                  </a:schemeClr>
                </a:solidFill>
              </a:rPr>
              <a:t>The problem is neutral as regards the exact relationship of consciousness to the physical world. E.g., it applies both when</a:t>
            </a:r>
            <a:endParaRPr lang="en-GB" sz="2400" b="1" i="1" dirty="0">
              <a:solidFill>
                <a:schemeClr val="accent6">
                  <a:lumMod val="75000"/>
                </a:schemeClr>
              </a:solidFill>
            </a:endParaRPr>
          </a:p>
          <a:p>
            <a:pPr lvl="1">
              <a:spcBef>
                <a:spcPts val="1500"/>
              </a:spcBef>
              <a:spcAft>
                <a:spcPts val="0"/>
              </a:spcAft>
              <a:buFont typeface="Wingdings" panose="05000000000000000000" pitchFamily="2" charset="2"/>
              <a:buChar char="v"/>
            </a:pPr>
            <a:r>
              <a:rPr lang="en-GB" sz="2000" b="1" dirty="0">
                <a:solidFill>
                  <a:srgbClr val="CF32FA"/>
                </a:solidFill>
              </a:rPr>
              <a:t>being-conscious is IDENTICAL to some condition (involving causal patterns, in part) expressed at the neurophysiological or other familiar physical level </a:t>
            </a:r>
          </a:p>
          <a:p>
            <a:pPr marL="457200" lvl="1" indent="0">
              <a:spcBef>
                <a:spcPts val="1500"/>
              </a:spcBef>
              <a:spcAft>
                <a:spcPts val="0"/>
              </a:spcAft>
              <a:buNone/>
            </a:pPr>
            <a:r>
              <a:rPr lang="en-GB" sz="2000" b="1" dirty="0">
                <a:solidFill>
                  <a:schemeClr val="accent6">
                    <a:lumMod val="75000"/>
                  </a:schemeClr>
                </a:solidFill>
              </a:rPr>
              <a:t>and when</a:t>
            </a:r>
          </a:p>
          <a:p>
            <a:pPr lvl="1">
              <a:spcBef>
                <a:spcPts val="1500"/>
              </a:spcBef>
              <a:spcAft>
                <a:spcPts val="0"/>
              </a:spcAft>
              <a:buFont typeface="Wingdings" panose="05000000000000000000" pitchFamily="2" charset="2"/>
              <a:buChar char="v"/>
            </a:pPr>
            <a:r>
              <a:rPr lang="en-GB" sz="2000" b="1" dirty="0">
                <a:solidFill>
                  <a:srgbClr val="CF32FA"/>
                </a:solidFill>
              </a:rPr>
              <a:t>[in NON-IDENTITY theories] being-conscious is “strongly emergent” from the physical world as normally conceived, though still physical in an extended sense, or even to be in a separate but interacting non-physical realm.</a:t>
            </a:r>
            <a:endParaRPr lang="en-GB" sz="2400" b="1" dirty="0">
              <a:solidFill>
                <a:schemeClr val="accent6">
                  <a:lumMod val="75000"/>
                </a:schemeClr>
              </a:solidFill>
            </a:endParaRPr>
          </a:p>
          <a:p>
            <a:pPr>
              <a:spcBef>
                <a:spcPts val="2000"/>
              </a:spcBef>
              <a:spcAft>
                <a:spcPts val="0"/>
              </a:spcAft>
              <a:buFont typeface="Wingdings" panose="05000000000000000000" pitchFamily="2" charset="2"/>
              <a:buChar char="Ø"/>
            </a:pPr>
            <a:r>
              <a:rPr lang="en-GB" sz="2400" b="1" dirty="0">
                <a:solidFill>
                  <a:schemeClr val="accent6">
                    <a:lumMod val="75000"/>
                  </a:schemeClr>
                </a:solidFill>
              </a:rPr>
              <a:t>So I will address the </a:t>
            </a:r>
            <a:r>
              <a:rPr lang="en-GB" sz="2400" b="1" i="1" dirty="0">
                <a:solidFill>
                  <a:schemeClr val="accent6">
                    <a:lumMod val="75000"/>
                  </a:schemeClr>
                </a:solidFill>
              </a:rPr>
              <a:t>physical correlate</a:t>
            </a:r>
            <a:r>
              <a:rPr lang="en-GB" sz="2400" b="1" dirty="0">
                <a:solidFill>
                  <a:schemeClr val="accent6">
                    <a:lumMod val="75000"/>
                  </a:schemeClr>
                </a:solidFill>
              </a:rPr>
              <a:t> of consciousness, which may or may not be identical to consciousness itself.</a:t>
            </a:r>
            <a:endParaRPr lang="en-GB" sz="1800" b="1" dirty="0">
              <a:solidFill>
                <a:srgbClr val="CF32FA"/>
              </a:solidFill>
            </a:endParaRPr>
          </a:p>
          <a:p>
            <a:pPr marL="0" indent="0">
              <a:spcBef>
                <a:spcPts val="3000"/>
              </a:spcBef>
              <a:spcAft>
                <a:spcPts val="0"/>
              </a:spcAft>
              <a:buNone/>
            </a:pPr>
            <a:r>
              <a:rPr lang="en-GB" sz="2000" b="1" dirty="0">
                <a:solidFill>
                  <a:srgbClr val="00B0F0"/>
                </a:solidFill>
              </a:rPr>
              <a:t>(( NB:  The DCE Problem is distinct from the well-known “causal exclusion” problem for NON-IDENTITY theories  </a:t>
            </a:r>
            <a:r>
              <a:rPr lang="en-GB" sz="2000" dirty="0">
                <a:solidFill>
                  <a:srgbClr val="0070C0"/>
                </a:solidFill>
              </a:rPr>
              <a:t>[</a:t>
            </a:r>
            <a:r>
              <a:rPr lang="en-GB" sz="1800" dirty="0">
                <a:solidFill>
                  <a:srgbClr val="0070C0"/>
                </a:solidFill>
              </a:rPr>
              <a:t>see e.g. </a:t>
            </a:r>
            <a:r>
              <a:rPr lang="de-DE" sz="1800" i="0" u="none" strike="noStrike" baseline="0" dirty="0">
                <a:solidFill>
                  <a:srgbClr val="0070C0"/>
                </a:solidFill>
                <a:latin typeface="NimbusRomNo9L-Regu"/>
              </a:rPr>
              <a:t>Robb, Heil &amp; Gibb 2023</a:t>
            </a:r>
            <a:r>
              <a:rPr lang="de-DE" sz="1800" dirty="0">
                <a:solidFill>
                  <a:srgbClr val="0070C0"/>
                </a:solidFill>
                <a:latin typeface="NimbusRomNo9L-Regu"/>
              </a:rPr>
              <a:t>] </a:t>
            </a:r>
            <a:r>
              <a:rPr lang="en-GB" sz="2000" b="1" dirty="0">
                <a:solidFill>
                  <a:srgbClr val="00B0F0"/>
                </a:solidFill>
              </a:rPr>
              <a:t>))</a:t>
            </a:r>
            <a:endParaRPr lang="en-GB" sz="2000" dirty="0">
              <a:solidFill>
                <a:srgbClr val="0070C0"/>
              </a:solidFill>
            </a:endParaRPr>
          </a:p>
        </p:txBody>
      </p:sp>
    </p:spTree>
    <p:extLst>
      <p:ext uri="{BB962C8B-B14F-4D97-AF65-F5344CB8AC3E}">
        <p14:creationId xmlns:p14="http://schemas.microsoft.com/office/powerpoint/2010/main" val="28075899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92195-5115-0573-A0D1-2A8F90DED553}"/>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BBB44428-7F7C-9311-A8BA-A7802D0041A5}"/>
              </a:ext>
            </a:extLst>
          </p:cNvPr>
          <p:cNvSpPr>
            <a:spLocks noGrp="1" noChangeArrowheads="1"/>
          </p:cNvSpPr>
          <p:nvPr>
            <p:ph type="title"/>
          </p:nvPr>
        </p:nvSpPr>
        <p:spPr>
          <a:xfrm>
            <a:off x="539552" y="116632"/>
            <a:ext cx="7772400" cy="576064"/>
          </a:xfrm>
        </p:spPr>
        <p:txBody>
          <a:bodyPr/>
          <a:lstStyle/>
          <a:p>
            <a:pPr eaLnBrk="1" hangingPunct="1"/>
            <a:r>
              <a:rPr lang="en-GB" altLang="en-US" sz="2800" dirty="0">
                <a:solidFill>
                  <a:schemeClr val="accent6">
                    <a:lumMod val="75000"/>
                  </a:schemeClr>
                </a:solidFill>
              </a:rPr>
              <a:t>Examples of Causal-Pattern Theories</a:t>
            </a:r>
          </a:p>
        </p:txBody>
      </p:sp>
      <p:sp>
        <p:nvSpPr>
          <p:cNvPr id="19459" name="Rectangle 3">
            <a:extLst>
              <a:ext uri="{FF2B5EF4-FFF2-40B4-BE49-F238E27FC236}">
                <a16:creationId xmlns:a16="http://schemas.microsoft.com/office/drawing/2014/main" id="{620AC995-6794-FBA1-3584-37102D3C0CE9}"/>
              </a:ext>
            </a:extLst>
          </p:cNvPr>
          <p:cNvSpPr>
            <a:spLocks noGrp="1" noChangeArrowheads="1"/>
          </p:cNvSpPr>
          <p:nvPr>
            <p:ph idx="1"/>
          </p:nvPr>
        </p:nvSpPr>
        <p:spPr>
          <a:xfrm>
            <a:off x="268796" y="1052736"/>
            <a:ext cx="8606408" cy="5184576"/>
          </a:xfrm>
        </p:spPr>
        <p:txBody>
          <a:bodyPr/>
          <a:lstStyle/>
          <a:p>
            <a:pPr marL="0" indent="0">
              <a:spcBef>
                <a:spcPts val="2500"/>
              </a:spcBef>
              <a:spcAft>
                <a:spcPts val="0"/>
              </a:spcAft>
              <a:buNone/>
            </a:pPr>
            <a:r>
              <a:rPr lang="en-GB" sz="2000" b="1" i="1" dirty="0">
                <a:solidFill>
                  <a:schemeClr val="accent6">
                    <a:lumMod val="75000"/>
                  </a:schemeClr>
                </a:solidFill>
              </a:rPr>
              <a:t>Integrated Information Theory </a:t>
            </a:r>
          </a:p>
          <a:p>
            <a:pPr marL="0" indent="0" algn="r">
              <a:spcBef>
                <a:spcPts val="0"/>
              </a:spcBef>
              <a:spcAft>
                <a:spcPts val="0"/>
              </a:spcAft>
              <a:buNone/>
            </a:pPr>
            <a:r>
              <a:rPr lang="en-GB" sz="1800" dirty="0">
                <a:solidFill>
                  <a:srgbClr val="0070C0"/>
                </a:solidFill>
              </a:rPr>
              <a:t>[IIT: </a:t>
            </a:r>
            <a:r>
              <a:rPr lang="en-GB" sz="1800" dirty="0" err="1">
                <a:solidFill>
                  <a:srgbClr val="0070C0"/>
                </a:solidFill>
              </a:rPr>
              <a:t>Oizumi</a:t>
            </a:r>
            <a:r>
              <a:rPr lang="en-GB" sz="1800" dirty="0">
                <a:solidFill>
                  <a:srgbClr val="0070C0"/>
                </a:solidFill>
              </a:rPr>
              <a:t>, </a:t>
            </a:r>
            <a:r>
              <a:rPr lang="en-GB" sz="1800" dirty="0" err="1">
                <a:solidFill>
                  <a:srgbClr val="0070C0"/>
                </a:solidFill>
              </a:rPr>
              <a:t>Albantakis</a:t>
            </a:r>
            <a:r>
              <a:rPr lang="en-GB" sz="1800" dirty="0">
                <a:solidFill>
                  <a:srgbClr val="0070C0"/>
                </a:solidFill>
              </a:rPr>
              <a:t> &amp; </a:t>
            </a:r>
            <a:r>
              <a:rPr lang="en-GB" sz="1800" dirty="0" err="1">
                <a:solidFill>
                  <a:srgbClr val="0070C0"/>
                </a:solidFill>
              </a:rPr>
              <a:t>Tononi</a:t>
            </a:r>
            <a:r>
              <a:rPr lang="en-GB" sz="1800" dirty="0">
                <a:solidFill>
                  <a:srgbClr val="0070C0"/>
                </a:solidFill>
              </a:rPr>
              <a:t> 2014; </a:t>
            </a:r>
            <a:r>
              <a:rPr lang="en-GB" sz="1800" b="0" i="0" u="none" strike="noStrike" baseline="0" dirty="0" err="1">
                <a:solidFill>
                  <a:srgbClr val="0070C0"/>
                </a:solidFill>
                <a:latin typeface="URWPalladioL-Roma"/>
              </a:rPr>
              <a:t>Albantakis</a:t>
            </a:r>
            <a:r>
              <a:rPr lang="en-GB" sz="1800" b="0" i="0" u="none" strike="noStrike" baseline="0" dirty="0">
                <a:solidFill>
                  <a:srgbClr val="0070C0"/>
                </a:solidFill>
                <a:latin typeface="URWPalladioL-Roma"/>
              </a:rPr>
              <a:t> </a:t>
            </a:r>
            <a:r>
              <a:rPr lang="en-GB" sz="1800" b="0" i="1" u="none" strike="noStrike" baseline="0" dirty="0">
                <a:solidFill>
                  <a:srgbClr val="0070C0"/>
                </a:solidFill>
                <a:latin typeface="URWPalladioL-Roma"/>
              </a:rPr>
              <a:t>et al </a:t>
            </a:r>
            <a:r>
              <a:rPr lang="en-GB" sz="1800" b="0" u="none" strike="noStrike" baseline="0" dirty="0">
                <a:solidFill>
                  <a:srgbClr val="0070C0"/>
                </a:solidFill>
                <a:latin typeface="URWPalladioL-Roma"/>
              </a:rPr>
              <a:t>2022; also Seth &amp; Bayne 2022</a:t>
            </a:r>
            <a:r>
              <a:rPr lang="en-GB" sz="1800" dirty="0">
                <a:solidFill>
                  <a:srgbClr val="0070C0"/>
                </a:solidFill>
              </a:rPr>
              <a:t>]</a:t>
            </a:r>
          </a:p>
          <a:p>
            <a:pPr marL="457200" lvl="1" indent="0" algn="r">
              <a:spcBef>
                <a:spcPts val="1000"/>
              </a:spcBef>
              <a:spcAft>
                <a:spcPts val="0"/>
              </a:spcAft>
              <a:buNone/>
            </a:pPr>
            <a:r>
              <a:rPr lang="en-GB" sz="1800" b="1" dirty="0">
                <a:solidFill>
                  <a:srgbClr val="0070C0"/>
                </a:solidFill>
              </a:rPr>
              <a:t>(( </a:t>
            </a:r>
            <a:r>
              <a:rPr lang="en-GB" sz="1800" b="1" dirty="0">
                <a:solidFill>
                  <a:schemeClr val="accent6">
                    <a:lumMod val="75000"/>
                  </a:schemeClr>
                </a:solidFill>
              </a:rPr>
              <a:t>This is the main example of “causal-structure” theories</a:t>
            </a:r>
            <a:r>
              <a:rPr lang="en-GB" sz="1800" dirty="0">
                <a:solidFill>
                  <a:schemeClr val="accent6">
                    <a:lumMod val="75000"/>
                  </a:schemeClr>
                </a:solidFill>
              </a:rPr>
              <a:t> </a:t>
            </a:r>
            <a:r>
              <a:rPr lang="en-GB" sz="1800" dirty="0">
                <a:solidFill>
                  <a:srgbClr val="0070C0"/>
                </a:solidFill>
              </a:rPr>
              <a:t>in </a:t>
            </a:r>
            <a:r>
              <a:rPr lang="en-GB" sz="1800" b="0" i="0" u="none" strike="noStrike" baseline="0" dirty="0" err="1">
                <a:solidFill>
                  <a:srgbClr val="0070C0"/>
                </a:solidFill>
                <a:latin typeface="NimbusRomNo9L-Regu"/>
              </a:rPr>
              <a:t>Doerig</a:t>
            </a:r>
            <a:r>
              <a:rPr lang="en-GB" sz="1800" dirty="0">
                <a:solidFill>
                  <a:srgbClr val="0070C0"/>
                </a:solidFill>
                <a:latin typeface="NimbusRomNo9L-Regu"/>
              </a:rPr>
              <a:t> </a:t>
            </a:r>
            <a:r>
              <a:rPr lang="en-GB" sz="1800" i="1" dirty="0">
                <a:solidFill>
                  <a:srgbClr val="0070C0"/>
                </a:solidFill>
                <a:latin typeface="NimbusRomNo9L-Regu"/>
              </a:rPr>
              <a:t>et al (</a:t>
            </a:r>
            <a:r>
              <a:rPr lang="en-GB" sz="1800" dirty="0">
                <a:solidFill>
                  <a:srgbClr val="0070C0"/>
                </a:solidFill>
                <a:latin typeface="NimbusRomNo9L-Regu"/>
              </a:rPr>
              <a:t>2019)</a:t>
            </a:r>
            <a:r>
              <a:rPr lang="en-GB" sz="1800" dirty="0">
                <a:solidFill>
                  <a:srgbClr val="0070C0"/>
                </a:solidFill>
              </a:rPr>
              <a:t>. </a:t>
            </a:r>
            <a:r>
              <a:rPr lang="en-GB" sz="1800" b="1" dirty="0">
                <a:solidFill>
                  <a:srgbClr val="0070C0"/>
                </a:solidFill>
              </a:rPr>
              <a:t>))</a:t>
            </a:r>
          </a:p>
          <a:p>
            <a:pPr>
              <a:spcBef>
                <a:spcPts val="4000"/>
              </a:spcBef>
              <a:spcAft>
                <a:spcPts val="0"/>
              </a:spcAft>
              <a:buFont typeface="Wingdings" panose="05000000000000000000" pitchFamily="2" charset="2"/>
              <a:buChar char="Ø"/>
            </a:pPr>
            <a:r>
              <a:rPr lang="en-GB" sz="2000" dirty="0"/>
              <a:t>A system (e.g., of interconnected neuron-like units) is conscious in a certain period only if it has a </a:t>
            </a:r>
            <a:r>
              <a:rPr lang="en-GB" sz="2000" b="1" i="1" dirty="0">
                <a:solidFill>
                  <a:srgbClr val="00B0F0"/>
                </a:solidFill>
              </a:rPr>
              <a:t>sufficiently integrated causal pattern </a:t>
            </a:r>
            <a:r>
              <a:rPr lang="en-GB" sz="2000" dirty="0">
                <a:solidFill>
                  <a:srgbClr val="00B0F0"/>
                </a:solidFill>
              </a:rPr>
              <a:t>(</a:t>
            </a:r>
            <a:r>
              <a:rPr lang="en-GB" sz="2000" dirty="0"/>
              <a:t>over that period and (typically) beyond), and the more integrated it is the more conscious it is.</a:t>
            </a:r>
          </a:p>
          <a:p>
            <a:pPr marL="0" indent="0">
              <a:spcBef>
                <a:spcPts val="2500"/>
              </a:spcBef>
              <a:spcAft>
                <a:spcPts val="0"/>
              </a:spcAft>
              <a:buNone/>
            </a:pPr>
            <a:endParaRPr lang="en-GB" sz="2400" b="1" i="1" dirty="0">
              <a:solidFill>
                <a:schemeClr val="accent6">
                  <a:lumMod val="75000"/>
                </a:schemeClr>
              </a:solidFill>
            </a:endParaRPr>
          </a:p>
          <a:p>
            <a:pPr marL="0" indent="0" algn="r">
              <a:spcBef>
                <a:spcPts val="0"/>
              </a:spcBef>
              <a:spcAft>
                <a:spcPts val="0"/>
              </a:spcAft>
              <a:buNone/>
            </a:pPr>
            <a:r>
              <a:rPr lang="en-GB" sz="1800" b="1" dirty="0">
                <a:solidFill>
                  <a:srgbClr val="0070C0"/>
                </a:solidFill>
              </a:rPr>
              <a:t>((</a:t>
            </a:r>
            <a:r>
              <a:rPr lang="en-GB" sz="1800" dirty="0">
                <a:solidFill>
                  <a:srgbClr val="0070C0"/>
                </a:solidFill>
              </a:rPr>
              <a:t> Caution: see </a:t>
            </a:r>
            <a:r>
              <a:rPr lang="en-GB" sz="1800" b="0" i="0" u="none" strike="noStrike" baseline="0" dirty="0">
                <a:solidFill>
                  <a:srgbClr val="0070C0"/>
                </a:solidFill>
              </a:rPr>
              <a:t>Cea </a:t>
            </a:r>
            <a:r>
              <a:rPr lang="en-GB" sz="1800" b="0" i="1" u="none" strike="noStrike" baseline="0" dirty="0">
                <a:solidFill>
                  <a:srgbClr val="0070C0"/>
                </a:solidFill>
              </a:rPr>
              <a:t>et al </a:t>
            </a:r>
            <a:r>
              <a:rPr lang="en-GB" sz="1800" b="0" i="0" u="none" strike="noStrike" baseline="0" dirty="0">
                <a:solidFill>
                  <a:srgbClr val="0070C0"/>
                </a:solidFill>
              </a:rPr>
              <a:t>(2023)</a:t>
            </a:r>
            <a:r>
              <a:rPr lang="en-GB" sz="1800" dirty="0">
                <a:solidFill>
                  <a:srgbClr val="0070C0"/>
                </a:solidFill>
              </a:rPr>
              <a:t> on the complex relation of IIT 4.0 to the physical</a:t>
            </a:r>
            <a:r>
              <a:rPr lang="en-GB" sz="1800" b="1" i="0" u="none" strike="noStrike" baseline="0" dirty="0">
                <a:solidFill>
                  <a:srgbClr val="0070C0"/>
                </a:solidFill>
              </a:rPr>
              <a:t>. ))</a:t>
            </a:r>
            <a:endParaRPr lang="en-GB" sz="1800" b="1" dirty="0">
              <a:solidFill>
                <a:srgbClr val="0070C0"/>
              </a:solidFill>
            </a:endParaRPr>
          </a:p>
        </p:txBody>
      </p:sp>
    </p:spTree>
    <p:extLst>
      <p:ext uri="{BB962C8B-B14F-4D97-AF65-F5344CB8AC3E}">
        <p14:creationId xmlns:p14="http://schemas.microsoft.com/office/powerpoint/2010/main" val="1142261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24753-89F9-6A4D-6A37-BFA0888A79A2}"/>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13DAE662-9570-27E3-3C0D-B36716CA4862}"/>
              </a:ext>
            </a:extLst>
          </p:cNvPr>
          <p:cNvSpPr>
            <a:spLocks noGrp="1" noChangeArrowheads="1"/>
          </p:cNvSpPr>
          <p:nvPr>
            <p:ph type="title"/>
          </p:nvPr>
        </p:nvSpPr>
        <p:spPr>
          <a:xfrm>
            <a:off x="616024" y="116632"/>
            <a:ext cx="7772400" cy="576064"/>
          </a:xfrm>
        </p:spPr>
        <p:txBody>
          <a:bodyPr/>
          <a:lstStyle/>
          <a:p>
            <a:pPr eaLnBrk="1" hangingPunct="1"/>
            <a:r>
              <a:rPr lang="en-GB" altLang="en-US" sz="2800" dirty="0">
                <a:solidFill>
                  <a:schemeClr val="accent6">
                    <a:lumMod val="75000"/>
                  </a:schemeClr>
                </a:solidFill>
              </a:rPr>
              <a:t>Examples of Causal-Pattern Theories, </a:t>
            </a:r>
            <a:r>
              <a:rPr lang="en-GB" altLang="en-US" sz="2800" dirty="0" err="1">
                <a:solidFill>
                  <a:schemeClr val="accent6">
                    <a:lumMod val="75000"/>
                  </a:schemeClr>
                </a:solidFill>
              </a:rPr>
              <a:t>contd</a:t>
            </a:r>
            <a:endParaRPr lang="en-GB" altLang="en-US" sz="2800" dirty="0">
              <a:solidFill>
                <a:schemeClr val="accent6">
                  <a:lumMod val="75000"/>
                </a:schemeClr>
              </a:solidFill>
            </a:endParaRPr>
          </a:p>
        </p:txBody>
      </p:sp>
      <p:sp>
        <p:nvSpPr>
          <p:cNvPr id="19459" name="Rectangle 3">
            <a:extLst>
              <a:ext uri="{FF2B5EF4-FFF2-40B4-BE49-F238E27FC236}">
                <a16:creationId xmlns:a16="http://schemas.microsoft.com/office/drawing/2014/main" id="{412D5CA4-0705-EF03-1282-263FB70742D3}"/>
              </a:ext>
            </a:extLst>
          </p:cNvPr>
          <p:cNvSpPr>
            <a:spLocks noGrp="1" noChangeArrowheads="1"/>
          </p:cNvSpPr>
          <p:nvPr>
            <p:ph idx="1"/>
          </p:nvPr>
        </p:nvSpPr>
        <p:spPr>
          <a:xfrm>
            <a:off x="268796" y="908720"/>
            <a:ext cx="8606408" cy="5184576"/>
          </a:xfrm>
        </p:spPr>
        <p:txBody>
          <a:bodyPr/>
          <a:lstStyle/>
          <a:p>
            <a:pPr marL="0" indent="0">
              <a:spcBef>
                <a:spcPts val="2500"/>
              </a:spcBef>
              <a:spcAft>
                <a:spcPts val="0"/>
              </a:spcAft>
              <a:buNone/>
            </a:pPr>
            <a:r>
              <a:rPr lang="en-GB" sz="2000" b="1" i="1" dirty="0">
                <a:solidFill>
                  <a:schemeClr val="accent6">
                    <a:lumMod val="75000"/>
                  </a:schemeClr>
                </a:solidFill>
              </a:rPr>
              <a:t>Global Workspace Theories </a:t>
            </a:r>
          </a:p>
          <a:p>
            <a:pPr marL="0" indent="0" algn="r">
              <a:spcBef>
                <a:spcPts val="0"/>
              </a:spcBef>
              <a:spcAft>
                <a:spcPts val="0"/>
              </a:spcAft>
              <a:buNone/>
            </a:pPr>
            <a:r>
              <a:rPr lang="en-GB" sz="2000" b="1" dirty="0">
                <a:solidFill>
                  <a:srgbClr val="0070C0"/>
                </a:solidFill>
              </a:rPr>
              <a:t>[</a:t>
            </a:r>
            <a:r>
              <a:rPr lang="en-GB" sz="1800" b="0" u="none" strike="noStrike" baseline="0" dirty="0">
                <a:solidFill>
                  <a:srgbClr val="0070C0"/>
                </a:solidFill>
                <a:latin typeface="NimbusRomNo9L-Regu"/>
              </a:rPr>
              <a:t>Baars 1988, 2017; </a:t>
            </a:r>
            <a:r>
              <a:rPr lang="en-GB" sz="1800" b="0" u="none" strike="noStrike" baseline="0" dirty="0" err="1">
                <a:solidFill>
                  <a:srgbClr val="0070C0"/>
                </a:solidFill>
                <a:latin typeface="NimbusRomNo9L-Regu"/>
              </a:rPr>
              <a:t>Dehaene</a:t>
            </a:r>
            <a:r>
              <a:rPr lang="en-GB" sz="1800" b="0" u="none" strike="noStrike" baseline="0" dirty="0">
                <a:solidFill>
                  <a:srgbClr val="0070C0"/>
                </a:solidFill>
                <a:latin typeface="NimbusRomNo9L-Regu"/>
              </a:rPr>
              <a:t> &amp; Changeux 2011; </a:t>
            </a:r>
            <a:r>
              <a:rPr lang="en-GB" sz="1800" b="0" u="none" strike="noStrike" baseline="0" dirty="0">
                <a:solidFill>
                  <a:srgbClr val="0070C0"/>
                </a:solidFill>
                <a:latin typeface="URWPalladioL-Roma"/>
              </a:rPr>
              <a:t>also Seth &amp; Bayne 2022</a:t>
            </a:r>
            <a:r>
              <a:rPr lang="en-GB" sz="1800" b="0" u="none" strike="noStrike" baseline="0" dirty="0">
                <a:solidFill>
                  <a:srgbClr val="0070C0"/>
                </a:solidFill>
                <a:latin typeface="NimbusRomNo9L-Regu"/>
              </a:rPr>
              <a:t>]</a:t>
            </a:r>
          </a:p>
          <a:p>
            <a:pPr marL="0" indent="0">
              <a:spcBef>
                <a:spcPts val="1000"/>
              </a:spcBef>
              <a:spcAft>
                <a:spcPts val="0"/>
              </a:spcAft>
              <a:buNone/>
            </a:pPr>
            <a:r>
              <a:rPr lang="en-GB" sz="2000" b="1" dirty="0">
                <a:solidFill>
                  <a:srgbClr val="0070C0"/>
                </a:solidFill>
              </a:rPr>
              <a:t>(( </a:t>
            </a:r>
            <a:r>
              <a:rPr lang="en-GB" sz="2000" dirty="0">
                <a:solidFill>
                  <a:srgbClr val="0070C0"/>
                </a:solidFill>
              </a:rPr>
              <a:t>considered as addressing </a:t>
            </a:r>
            <a:r>
              <a:rPr lang="en-GB" sz="2000" dirty="0" err="1">
                <a:solidFill>
                  <a:srgbClr val="0070C0"/>
                </a:solidFill>
              </a:rPr>
              <a:t>phemomenal</a:t>
            </a:r>
            <a:r>
              <a:rPr lang="en-GB" sz="2000" dirty="0">
                <a:solidFill>
                  <a:srgbClr val="0070C0"/>
                </a:solidFill>
              </a:rPr>
              <a:t> consciousness, not just access </a:t>
            </a:r>
            <a:r>
              <a:rPr lang="en-GB" sz="2000" dirty="0" err="1">
                <a:solidFill>
                  <a:srgbClr val="0070C0"/>
                </a:solidFill>
              </a:rPr>
              <a:t>c’ness</a:t>
            </a:r>
            <a:r>
              <a:rPr lang="en-GB" sz="2000" dirty="0">
                <a:solidFill>
                  <a:srgbClr val="0070C0"/>
                </a:solidFill>
              </a:rPr>
              <a:t> ))</a:t>
            </a:r>
          </a:p>
          <a:p>
            <a:pPr>
              <a:spcBef>
                <a:spcPts val="4000"/>
              </a:spcBef>
              <a:spcAft>
                <a:spcPts val="0"/>
              </a:spcAft>
              <a:buFont typeface="Wingdings" panose="05000000000000000000" pitchFamily="2" charset="2"/>
              <a:buChar char="Ø"/>
            </a:pPr>
            <a:r>
              <a:rPr lang="en-GB" sz="2000" dirty="0"/>
              <a:t>These require modules concerned with different cognitive/perceptual/etc. tasks to broadcast information to each other. Such broadcasting is a matter of the modules </a:t>
            </a:r>
            <a:r>
              <a:rPr lang="en-GB" sz="2000" b="1" dirty="0">
                <a:solidFill>
                  <a:srgbClr val="00B0F0"/>
                </a:solidFill>
              </a:rPr>
              <a:t>causing</a:t>
            </a:r>
            <a:r>
              <a:rPr lang="en-GB" sz="2000" dirty="0"/>
              <a:t> effects on each other via a global workspace.</a:t>
            </a:r>
            <a:endParaRPr lang="en-GB" sz="2000" dirty="0">
              <a:solidFill>
                <a:srgbClr val="FF0000"/>
              </a:solidFill>
            </a:endParaRPr>
          </a:p>
          <a:p>
            <a:pPr>
              <a:spcBef>
                <a:spcPts val="2500"/>
              </a:spcBef>
              <a:spcAft>
                <a:spcPts val="0"/>
              </a:spcAft>
              <a:buFont typeface="Wingdings" panose="05000000000000000000" pitchFamily="2" charset="2"/>
              <a:buChar char="Ø"/>
            </a:pPr>
            <a:r>
              <a:rPr lang="en-GB" sz="2000" dirty="0"/>
              <a:t>Although the theme of causation is typically not explicitly emphasized, </a:t>
            </a:r>
          </a:p>
          <a:p>
            <a:pPr>
              <a:spcBef>
                <a:spcPts val="0"/>
              </a:spcBef>
              <a:spcAft>
                <a:spcPts val="0"/>
              </a:spcAft>
              <a:buFont typeface="Calibri" panose="020F0502020204030204" pitchFamily="34" charset="0"/>
              <a:buChar char=" "/>
            </a:pPr>
            <a:r>
              <a:rPr lang="en-GB" sz="2000" dirty="0"/>
              <a:t>I take it to be implicit that </a:t>
            </a:r>
          </a:p>
          <a:p>
            <a:pPr>
              <a:spcBef>
                <a:spcPts val="0"/>
              </a:spcBef>
              <a:spcAft>
                <a:spcPts val="0"/>
              </a:spcAft>
              <a:buFont typeface="Calibri" panose="020F0502020204030204" pitchFamily="34" charset="0"/>
              <a:buChar char=" "/>
            </a:pPr>
            <a:r>
              <a:rPr lang="en-GB" sz="2000" b="1" i="1" dirty="0">
                <a:solidFill>
                  <a:srgbClr val="00B0F0"/>
                </a:solidFill>
              </a:rPr>
              <a:t>the required broadcasting is (at least in part) a matter of suitably-patterned causation. </a:t>
            </a:r>
          </a:p>
          <a:p>
            <a:pPr marL="720000">
              <a:spcBef>
                <a:spcPts val="1000"/>
              </a:spcBef>
              <a:spcAft>
                <a:spcPts val="0"/>
              </a:spcAft>
              <a:buFont typeface="Calibri" panose="020F0502020204030204" pitchFamily="34" charset="0"/>
              <a:buChar char=" "/>
            </a:pPr>
            <a:r>
              <a:rPr lang="en-GB" sz="2000" b="0" i="0" u="none" strike="noStrike" baseline="0" dirty="0">
                <a:latin typeface="MinionPro-Regular"/>
              </a:rPr>
              <a:t>“GWTs account for changes in global states of consciousness in terms of alterations to the functional integrity [hence: </a:t>
            </a:r>
            <a:r>
              <a:rPr lang="en-GB" sz="2000" b="1" i="1" u="none" strike="noStrike" baseline="0" dirty="0">
                <a:solidFill>
                  <a:srgbClr val="00B0F0"/>
                </a:solidFill>
                <a:latin typeface="MinionPro-Regular"/>
              </a:rPr>
              <a:t>causal integrity</a:t>
            </a:r>
            <a:r>
              <a:rPr lang="en-GB" sz="2000" b="0" i="0" u="none" strike="noStrike" baseline="0" dirty="0">
                <a:latin typeface="MinionPro-Regular"/>
              </a:rPr>
              <a:t>] of the workspace.” </a:t>
            </a:r>
            <a:r>
              <a:rPr lang="en-GB" sz="2000" b="0" i="0" u="none" strike="noStrike" baseline="0" dirty="0">
                <a:solidFill>
                  <a:srgbClr val="0070C0"/>
                </a:solidFill>
                <a:latin typeface="MinionPro-Regular"/>
              </a:rPr>
              <a:t>[Seth &amp; Bayne 2022] </a:t>
            </a:r>
          </a:p>
          <a:p>
            <a:pPr>
              <a:spcBef>
                <a:spcPts val="0"/>
              </a:spcBef>
              <a:spcAft>
                <a:spcPts val="0"/>
              </a:spcAft>
              <a:buFont typeface="Calibri" panose="020F0502020204030204" pitchFamily="34" charset="0"/>
              <a:buChar char=" "/>
            </a:pPr>
            <a:endParaRPr lang="en-GB" sz="2400" dirty="0"/>
          </a:p>
        </p:txBody>
      </p:sp>
    </p:spTree>
    <p:extLst>
      <p:ext uri="{BB962C8B-B14F-4D97-AF65-F5344CB8AC3E}">
        <p14:creationId xmlns:p14="http://schemas.microsoft.com/office/powerpoint/2010/main" val="8291896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B393C-DF1B-0EB3-6635-6E78279CDBD4}"/>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471F30CF-F789-A2C9-588F-04716A6628FB}"/>
              </a:ext>
            </a:extLst>
          </p:cNvPr>
          <p:cNvSpPr>
            <a:spLocks noGrp="1" noChangeArrowheads="1"/>
          </p:cNvSpPr>
          <p:nvPr>
            <p:ph type="title"/>
          </p:nvPr>
        </p:nvSpPr>
        <p:spPr>
          <a:xfrm>
            <a:off x="539552" y="116632"/>
            <a:ext cx="7772400" cy="576064"/>
          </a:xfrm>
        </p:spPr>
        <p:txBody>
          <a:bodyPr/>
          <a:lstStyle/>
          <a:p>
            <a:pPr eaLnBrk="1" hangingPunct="1"/>
            <a:r>
              <a:rPr lang="en-GB" altLang="en-US" sz="2800" dirty="0">
                <a:solidFill>
                  <a:schemeClr val="accent6">
                    <a:lumMod val="75000"/>
                  </a:schemeClr>
                </a:solidFill>
              </a:rPr>
              <a:t>Examples of Causal-Pattern Theories, </a:t>
            </a:r>
            <a:r>
              <a:rPr lang="en-GB" altLang="en-US" sz="2800" dirty="0" err="1">
                <a:solidFill>
                  <a:schemeClr val="accent6">
                    <a:lumMod val="75000"/>
                  </a:schemeClr>
                </a:solidFill>
              </a:rPr>
              <a:t>contd</a:t>
            </a:r>
            <a:endParaRPr lang="en-GB" altLang="en-US" sz="2800" dirty="0">
              <a:solidFill>
                <a:schemeClr val="accent6">
                  <a:lumMod val="75000"/>
                </a:schemeClr>
              </a:solidFill>
            </a:endParaRPr>
          </a:p>
        </p:txBody>
      </p:sp>
      <p:sp>
        <p:nvSpPr>
          <p:cNvPr id="19459" name="Rectangle 3">
            <a:extLst>
              <a:ext uri="{FF2B5EF4-FFF2-40B4-BE49-F238E27FC236}">
                <a16:creationId xmlns:a16="http://schemas.microsoft.com/office/drawing/2014/main" id="{16804848-0075-70B6-D63C-1B858E60E16E}"/>
              </a:ext>
            </a:extLst>
          </p:cNvPr>
          <p:cNvSpPr>
            <a:spLocks noGrp="1" noChangeArrowheads="1"/>
          </p:cNvSpPr>
          <p:nvPr>
            <p:ph idx="1"/>
          </p:nvPr>
        </p:nvSpPr>
        <p:spPr>
          <a:xfrm>
            <a:off x="268796" y="1052736"/>
            <a:ext cx="8606408" cy="5688632"/>
          </a:xfrm>
        </p:spPr>
        <p:txBody>
          <a:bodyPr/>
          <a:lstStyle/>
          <a:p>
            <a:pPr marL="0" indent="0">
              <a:spcBef>
                <a:spcPts val="2500"/>
              </a:spcBef>
              <a:spcAft>
                <a:spcPts val="0"/>
              </a:spcAft>
              <a:buNone/>
            </a:pPr>
            <a:r>
              <a:rPr lang="en-GB" sz="2000" b="1" i="1" dirty="0">
                <a:solidFill>
                  <a:schemeClr val="accent6">
                    <a:lumMod val="75000"/>
                  </a:schemeClr>
                </a:solidFill>
              </a:rPr>
              <a:t>Higher-order thought theories (HOT theories)</a:t>
            </a:r>
          </a:p>
          <a:p>
            <a:pPr marL="0" indent="0" algn="r">
              <a:spcBef>
                <a:spcPts val="0"/>
              </a:spcBef>
              <a:spcAft>
                <a:spcPts val="0"/>
              </a:spcAft>
              <a:buNone/>
            </a:pPr>
            <a:r>
              <a:rPr lang="en-GB" sz="2000" u="none" strike="noStrike" baseline="0" dirty="0">
                <a:solidFill>
                  <a:srgbClr val="0070C0"/>
                </a:solidFill>
                <a:latin typeface="NimbusRomNo9L-Regu"/>
              </a:rPr>
              <a:t>[see </a:t>
            </a:r>
            <a:r>
              <a:rPr lang="en-GB" sz="1800" u="none" strike="noStrike" baseline="0" dirty="0">
                <a:solidFill>
                  <a:srgbClr val="0070C0"/>
                </a:solidFill>
                <a:latin typeface="NimbusRomNo9L-Regu"/>
              </a:rPr>
              <a:t>Carruthers &amp; Gennaro 2023</a:t>
            </a:r>
            <a:r>
              <a:rPr lang="en-GB" sz="1800" dirty="0">
                <a:solidFill>
                  <a:srgbClr val="0070C0"/>
                </a:solidFill>
                <a:latin typeface="NimbusRomNo9L-Regu"/>
              </a:rPr>
              <a:t> and </a:t>
            </a:r>
            <a:r>
              <a:rPr lang="en-GB" sz="1800" b="0" u="none" strike="noStrike" baseline="0" dirty="0">
                <a:solidFill>
                  <a:srgbClr val="0070C0"/>
                </a:solidFill>
                <a:latin typeface="URWPalladioL-Roma"/>
              </a:rPr>
              <a:t>Seth &amp; Bayne 2022</a:t>
            </a:r>
            <a:r>
              <a:rPr lang="en-GB" sz="1800" u="none" strike="noStrike" baseline="0" dirty="0">
                <a:solidFill>
                  <a:srgbClr val="0070C0"/>
                </a:solidFill>
                <a:latin typeface="NimbusRomNo9L-Regu"/>
              </a:rPr>
              <a:t> for review</a:t>
            </a:r>
            <a:r>
              <a:rPr lang="en-GB" sz="2000" u="none" strike="noStrike" baseline="0" dirty="0">
                <a:solidFill>
                  <a:srgbClr val="0070C0"/>
                </a:solidFill>
                <a:latin typeface="NimbusRomNo9L-Regu"/>
              </a:rPr>
              <a:t>]</a:t>
            </a:r>
            <a:endParaRPr lang="en-GB" sz="2000" dirty="0">
              <a:solidFill>
                <a:srgbClr val="0070C0"/>
              </a:solidFill>
            </a:endParaRPr>
          </a:p>
          <a:p>
            <a:pPr>
              <a:spcBef>
                <a:spcPts val="2500"/>
              </a:spcBef>
              <a:spcAft>
                <a:spcPts val="0"/>
              </a:spcAft>
              <a:buFont typeface="Wingdings" panose="05000000000000000000" pitchFamily="2" charset="2"/>
              <a:buChar char="Ø"/>
            </a:pPr>
            <a:r>
              <a:rPr lang="en-GB" sz="2000" dirty="0"/>
              <a:t>An organism is consciously  entertaining a mental state only if it has a higher-order thought about that state. </a:t>
            </a:r>
            <a:r>
              <a:rPr lang="en-GB" sz="2000" i="1" dirty="0"/>
              <a:t>E.g.:</a:t>
            </a:r>
            <a:endParaRPr lang="en-GB" sz="2000" dirty="0"/>
          </a:p>
          <a:p>
            <a:pPr lvl="1">
              <a:spcBef>
                <a:spcPts val="1000"/>
              </a:spcBef>
              <a:spcAft>
                <a:spcPts val="0"/>
              </a:spcAft>
              <a:buFont typeface="Wingdings" panose="05000000000000000000" pitchFamily="2" charset="2"/>
              <a:buChar char="v"/>
            </a:pPr>
            <a:r>
              <a:rPr lang="en-GB" sz="1800" b="1" dirty="0">
                <a:solidFill>
                  <a:schemeClr val="accent6">
                    <a:lumMod val="50000"/>
                  </a:schemeClr>
                </a:solidFill>
              </a:rPr>
              <a:t>Sally hopes that she will be rich [</a:t>
            </a:r>
            <a:r>
              <a:rPr lang="en-GB" sz="1800" b="1" i="1" dirty="0">
                <a:solidFill>
                  <a:schemeClr val="accent6">
                    <a:lumMod val="50000"/>
                  </a:schemeClr>
                </a:solidFill>
              </a:rPr>
              <a:t>first-order mental state</a:t>
            </a:r>
            <a:r>
              <a:rPr lang="en-GB" sz="1800" b="1" dirty="0">
                <a:solidFill>
                  <a:schemeClr val="accent6">
                    <a:lumMod val="50000"/>
                  </a:schemeClr>
                </a:solidFill>
              </a:rPr>
              <a:t>], and </a:t>
            </a:r>
          </a:p>
          <a:p>
            <a:pPr lvl="1">
              <a:spcBef>
                <a:spcPts val="0"/>
              </a:spcBef>
              <a:spcAft>
                <a:spcPts val="0"/>
              </a:spcAft>
              <a:buFont typeface="Calibri" panose="020F0502020204030204" pitchFamily="34" charset="0"/>
              <a:buChar char=" "/>
            </a:pPr>
            <a:r>
              <a:rPr lang="en-GB" sz="1800" b="1" dirty="0">
                <a:solidFill>
                  <a:schemeClr val="accent6">
                    <a:lumMod val="50000"/>
                  </a:schemeClr>
                </a:solidFill>
              </a:rPr>
              <a:t>she also believes that she hopes she will be rich [</a:t>
            </a:r>
            <a:r>
              <a:rPr lang="en-GB" sz="1800" b="1" i="1" dirty="0">
                <a:solidFill>
                  <a:schemeClr val="accent6">
                    <a:lumMod val="50000"/>
                  </a:schemeClr>
                </a:solidFill>
              </a:rPr>
              <a:t>second-order mental state</a:t>
            </a:r>
            <a:r>
              <a:rPr lang="en-GB" sz="1800" b="1" dirty="0">
                <a:solidFill>
                  <a:schemeClr val="accent6">
                    <a:lumMod val="50000"/>
                  </a:schemeClr>
                </a:solidFill>
              </a:rPr>
              <a:t>].</a:t>
            </a:r>
            <a:r>
              <a:rPr lang="en-GB" sz="1800" b="1" dirty="0"/>
              <a:t> </a:t>
            </a:r>
          </a:p>
          <a:p>
            <a:pPr>
              <a:spcBef>
                <a:spcPts val="2500"/>
              </a:spcBef>
              <a:spcAft>
                <a:spcPts val="0"/>
              </a:spcAft>
              <a:buFont typeface="Wingdings" panose="05000000000000000000" pitchFamily="2" charset="2"/>
              <a:buChar char="Ø"/>
            </a:pPr>
            <a:r>
              <a:rPr lang="en-GB" sz="2000" dirty="0"/>
              <a:t>As Van Gulick (2006) and others emphasize, there are constraints on how such a higher-order state </a:t>
            </a:r>
            <a:r>
              <a:rPr lang="en-GB" sz="2000" b="1" i="1" dirty="0">
                <a:solidFill>
                  <a:schemeClr val="accent6">
                    <a:lumMod val="75000"/>
                  </a:schemeClr>
                </a:solidFill>
              </a:rPr>
              <a:t>arises</a:t>
            </a:r>
            <a:r>
              <a:rPr lang="en-GB" sz="2000" dirty="0"/>
              <a:t>—in particular:</a:t>
            </a:r>
          </a:p>
          <a:p>
            <a:pPr marL="1080000">
              <a:spcBef>
                <a:spcPts val="1000"/>
              </a:spcBef>
              <a:spcAft>
                <a:spcPts val="0"/>
              </a:spcAft>
              <a:buFont typeface="Calibri" panose="020F0502020204030204" pitchFamily="34" charset="0"/>
              <a:buChar char=" "/>
            </a:pPr>
            <a:r>
              <a:rPr lang="en-GB" sz="2000" dirty="0"/>
              <a:t>for the relevant lower-order state to be consciously held, the higher-order one must arise in a </a:t>
            </a:r>
            <a:r>
              <a:rPr lang="en-GB" sz="2000" b="1" i="1" dirty="0">
                <a:solidFill>
                  <a:srgbClr val="00B0F0"/>
                </a:solidFill>
              </a:rPr>
              <a:t>suitably</a:t>
            </a:r>
            <a:r>
              <a:rPr lang="en-GB" sz="2000" dirty="0">
                <a:solidFill>
                  <a:srgbClr val="00B0F0"/>
                </a:solidFill>
              </a:rPr>
              <a:t> </a:t>
            </a:r>
            <a:r>
              <a:rPr lang="en-GB" sz="2000" b="1" i="1" dirty="0">
                <a:solidFill>
                  <a:srgbClr val="00B0F0"/>
                </a:solidFill>
              </a:rPr>
              <a:t>direct, internal, causal</a:t>
            </a:r>
            <a:r>
              <a:rPr lang="en-GB" sz="2000" dirty="0">
                <a:solidFill>
                  <a:srgbClr val="00B0F0"/>
                </a:solidFill>
              </a:rPr>
              <a:t> </a:t>
            </a:r>
            <a:r>
              <a:rPr lang="en-GB" sz="2000" dirty="0"/>
              <a:t>way from the lower-order one and other circumstances within the organism.  </a:t>
            </a:r>
            <a:r>
              <a:rPr lang="en-GB" sz="2000" i="1" dirty="0"/>
              <a:t>E.g.:</a:t>
            </a:r>
            <a:endParaRPr lang="en-GB" sz="2000" dirty="0"/>
          </a:p>
          <a:p>
            <a:pPr lvl="1">
              <a:spcBef>
                <a:spcPts val="2500"/>
              </a:spcBef>
              <a:spcAft>
                <a:spcPts val="0"/>
              </a:spcAft>
              <a:buFont typeface="Wingdings" panose="05000000000000000000" pitchFamily="2" charset="2"/>
              <a:buChar char="v"/>
            </a:pPr>
            <a:r>
              <a:rPr lang="en-GB" sz="1800" b="1" dirty="0">
                <a:solidFill>
                  <a:schemeClr val="accent6">
                    <a:lumMod val="50000"/>
                  </a:schemeClr>
                </a:solidFill>
              </a:rPr>
              <a:t>For Sally </a:t>
            </a:r>
            <a:r>
              <a:rPr lang="en-GB" sz="1800" b="1" i="1" dirty="0">
                <a:solidFill>
                  <a:srgbClr val="CF32FA"/>
                </a:solidFill>
              </a:rPr>
              <a:t>CONSCIOUSLY </a:t>
            </a:r>
            <a:r>
              <a:rPr lang="en-GB" sz="1800" b="1" dirty="0"/>
              <a:t> </a:t>
            </a:r>
            <a:r>
              <a:rPr lang="en-GB" sz="1800" b="1" dirty="0">
                <a:solidFill>
                  <a:schemeClr val="accent6">
                    <a:lumMod val="50000"/>
                  </a:schemeClr>
                </a:solidFill>
              </a:rPr>
              <a:t>to hope that she will be rich, it is </a:t>
            </a:r>
            <a:r>
              <a:rPr lang="en-GB" sz="1800" b="1" i="1" dirty="0">
                <a:solidFill>
                  <a:schemeClr val="accent6">
                    <a:lumMod val="75000"/>
                  </a:schemeClr>
                </a:solidFill>
              </a:rPr>
              <a:t>NOT ENOUGH </a:t>
            </a:r>
            <a:r>
              <a:rPr lang="en-GB" sz="1800" b="1" dirty="0">
                <a:solidFill>
                  <a:schemeClr val="accent6">
                    <a:lumMod val="50000"/>
                  </a:schemeClr>
                </a:solidFill>
              </a:rPr>
              <a:t>for Sally to believe that she hopes so just because Peter TELLS her that she hopes so, or she INFERS it from other mental states she has.</a:t>
            </a:r>
          </a:p>
        </p:txBody>
      </p:sp>
    </p:spTree>
    <p:extLst>
      <p:ext uri="{BB962C8B-B14F-4D97-AF65-F5344CB8AC3E}">
        <p14:creationId xmlns:p14="http://schemas.microsoft.com/office/powerpoint/2010/main" val="26389796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9199F-17A0-69D2-7332-570E80F2BB88}"/>
            </a:ext>
          </a:extLst>
        </p:cNvPr>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21A9053-89F9-892B-92C0-6F5886377540}"/>
              </a:ext>
            </a:extLst>
          </p:cNvPr>
          <p:cNvSpPr>
            <a:spLocks noGrp="1"/>
          </p:cNvSpPr>
          <p:nvPr>
            <p:ph idx="1"/>
          </p:nvPr>
        </p:nvSpPr>
        <p:spPr>
          <a:xfrm>
            <a:off x="323528" y="1772816"/>
            <a:ext cx="8229600" cy="864096"/>
          </a:xfrm>
        </p:spPr>
        <p:txBody>
          <a:bodyPr/>
          <a:lstStyle/>
          <a:p>
            <a:pPr marL="0" indent="0" algn="ctr">
              <a:spcBef>
                <a:spcPts val="2000"/>
              </a:spcBef>
              <a:buFont typeface="Arial" charset="0"/>
              <a:buNone/>
            </a:pPr>
            <a:r>
              <a:rPr lang="en-GB" altLang="en-US" sz="3600" dirty="0"/>
              <a:t>The DCE Problem</a:t>
            </a:r>
          </a:p>
        </p:txBody>
      </p:sp>
    </p:spTree>
    <p:extLst>
      <p:ext uri="{BB962C8B-B14F-4D97-AF65-F5344CB8AC3E}">
        <p14:creationId xmlns:p14="http://schemas.microsoft.com/office/powerpoint/2010/main" val="425369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39797</TotalTime>
  <Words>3617</Words>
  <Application>Microsoft Office PowerPoint</Application>
  <PresentationFormat>On-screen Show (4:3)</PresentationFormat>
  <Paragraphs>244</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MinionPro-Regular</vt:lpstr>
      <vt:lpstr>NimbusRomNo9L-Regu</vt:lpstr>
      <vt:lpstr>NimbusRomNo9L-ReguItal</vt:lpstr>
      <vt:lpstr>Times New Roman</vt:lpstr>
      <vt:lpstr>URWPalladioL-Bold</vt:lpstr>
      <vt:lpstr>URWPalladioL-Ital</vt:lpstr>
      <vt:lpstr>URWPalladioL-Roma</vt:lpstr>
      <vt:lpstr>Wingdings</vt:lpstr>
      <vt:lpstr>Office Theme</vt:lpstr>
      <vt:lpstr>Direct Causation by Consciousness:  An Advantage of the Meta-Causal Account</vt:lpstr>
      <vt:lpstr>PowerPoint Presentation</vt:lpstr>
      <vt:lpstr>Thrust of The Talk</vt:lpstr>
      <vt:lpstr>Thrust of the Talk, contd</vt:lpstr>
      <vt:lpstr>Thrust of the Talk, contd</vt:lpstr>
      <vt:lpstr>Examples of Causal-Pattern Theories</vt:lpstr>
      <vt:lpstr>Examples of Causal-Pattern Theories, contd</vt:lpstr>
      <vt:lpstr>Examples of Causal-Pattern Theories, contd</vt:lpstr>
      <vt:lpstr>PowerPoint Presentation</vt:lpstr>
      <vt:lpstr>Suppose, given a  causal-pattern theories of consciousness,  we could have:</vt:lpstr>
      <vt:lpstr>And indeed, for most mainstream accounts of causation,  a causal pattern “CANNOT” ITSELF be a cause:</vt:lpstr>
      <vt:lpstr>A NEURAL special case:</vt:lpstr>
      <vt:lpstr>The Non-Conscious Alternative</vt:lpstr>
      <vt:lpstr>And from empirical observations …</vt:lpstr>
      <vt:lpstr>The Resulting Evolutionary Problem</vt:lpstr>
      <vt:lpstr>Getting Around the Problem: My Proposal</vt:lpstr>
      <vt:lpstr>Meta-Causation, intuitively</vt:lpstr>
      <vt:lpstr>What Account of Causation?</vt:lpstr>
      <vt:lpstr>Conclusions</vt:lpstr>
      <vt:lpstr>PowerPoint Presentation</vt:lpstr>
      <vt:lpstr>“Reflexive” Version of the DCE Problem</vt:lpstr>
      <vt:lpstr>METADYN, Pain and Evolution</vt:lpstr>
      <vt:lpstr>PowerPoint Presentation</vt:lpstr>
      <vt:lpstr>References</vt:lpstr>
      <vt:lpstr>References, contd</vt:lpstr>
      <vt:lpstr>References, contd</vt:lpstr>
      <vt:lpstr>References, contd</vt:lpstr>
    </vt:vector>
  </TitlesOfParts>
  <Company>The University of Birmingham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Natural Language Processing:</dc:title>
  <dc:creator>School of Computer Science</dc:creator>
  <cp:lastModifiedBy>Saskia Barnden</cp:lastModifiedBy>
  <cp:revision>6247</cp:revision>
  <cp:lastPrinted>2022-08-12T08:42:21Z</cp:lastPrinted>
  <dcterms:created xsi:type="dcterms:W3CDTF">2004-04-07T10:56:43Z</dcterms:created>
  <dcterms:modified xsi:type="dcterms:W3CDTF">2024-10-28T12:00:52Z</dcterms:modified>
</cp:coreProperties>
</file>