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13" r:id="rId1"/>
  </p:sldMasterIdLst>
  <p:notesMasterIdLst>
    <p:notesMasterId r:id="rId32"/>
  </p:notesMasterIdLst>
  <p:handoutMasterIdLst>
    <p:handoutMasterId r:id="rId33"/>
  </p:handoutMasterIdLst>
  <p:sldIdLst>
    <p:sldId id="1202" r:id="rId2"/>
    <p:sldId id="1601" r:id="rId3"/>
    <p:sldId id="1700" r:id="rId4"/>
    <p:sldId id="1561" r:id="rId5"/>
    <p:sldId id="1692" r:id="rId6"/>
    <p:sldId id="1693" r:id="rId7"/>
    <p:sldId id="1694" r:id="rId8"/>
    <p:sldId id="1688" r:id="rId9"/>
    <p:sldId id="1695" r:id="rId10"/>
    <p:sldId id="1708" r:id="rId11"/>
    <p:sldId id="1696" r:id="rId12"/>
    <p:sldId id="1707" r:id="rId13"/>
    <p:sldId id="1701" r:id="rId14"/>
    <p:sldId id="1685" r:id="rId15"/>
    <p:sldId id="1727" r:id="rId16"/>
    <p:sldId id="1729" r:id="rId17"/>
    <p:sldId id="1731" r:id="rId18"/>
    <p:sldId id="1732" r:id="rId19"/>
    <p:sldId id="1754" r:id="rId20"/>
    <p:sldId id="1733" r:id="rId21"/>
    <p:sldId id="1745" r:id="rId22"/>
    <p:sldId id="1735" r:id="rId23"/>
    <p:sldId id="1753" r:id="rId24"/>
    <p:sldId id="1646" r:id="rId25"/>
    <p:sldId id="1746" r:id="rId26"/>
    <p:sldId id="1505" r:id="rId27"/>
    <p:sldId id="1669" r:id="rId28"/>
    <p:sldId id="1671" r:id="rId29"/>
    <p:sldId id="1672" r:id="rId30"/>
    <p:sldId id="1751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05CD"/>
    <a:srgbClr val="CF32FA"/>
    <a:srgbClr val="FF4B4B"/>
    <a:srgbClr val="FD4DB2"/>
    <a:srgbClr val="FD834D"/>
    <a:srgbClr val="FFAC33"/>
    <a:srgbClr val="FAC058"/>
    <a:srgbClr val="FEE000"/>
    <a:srgbClr val="FED334"/>
    <a:srgbClr val="FFD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88D591-6E47-427C-A140-87031F08A10B}" v="1" dt="2024-10-14T16:07:58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78" autoAdjust="0"/>
    <p:restoredTop sz="91346" autoAdjust="0"/>
  </p:normalViewPr>
  <p:slideViewPr>
    <p:cSldViewPr>
      <p:cViewPr varScale="1">
        <p:scale>
          <a:sx n="71" d="100"/>
          <a:sy n="71" d="100"/>
        </p:scale>
        <p:origin x="1704" y="86"/>
      </p:cViewPr>
      <p:guideLst>
        <p:guide orient="horz" pos="2352"/>
        <p:guide pos="2832"/>
      </p:guideLst>
    </p:cSldViewPr>
  </p:slideViewPr>
  <p:outlineViewPr>
    <p:cViewPr>
      <p:scale>
        <a:sx n="33" d="100"/>
        <a:sy n="33" d="100"/>
      </p:scale>
      <p:origin x="0" y="-176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5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kia Barnden" userId="25b15a6f771d4d60" providerId="LiveId" clId="{848757E6-E863-451D-A814-C9F68D9E727E}"/>
    <pc:docChg chg="undo custSel addSld delSld modSld sldOrd">
      <pc:chgData name="Saskia Barnden" userId="25b15a6f771d4d60" providerId="LiveId" clId="{848757E6-E863-451D-A814-C9F68D9E727E}" dt="2023-12-01T11:41:28.380" v="81248" actId="207"/>
      <pc:docMkLst>
        <pc:docMk/>
      </pc:docMkLst>
      <pc:sldChg chg="modSp mod">
        <pc:chgData name="Saskia Barnden" userId="25b15a6f771d4d60" providerId="LiveId" clId="{848757E6-E863-451D-A814-C9F68D9E727E}" dt="2023-11-28T15:15:49.098" v="72751" actId="20577"/>
        <pc:sldMkLst>
          <pc:docMk/>
          <pc:sldMk cId="3332060522" sldId="1202"/>
        </pc:sldMkLst>
        <pc:spChg chg="mod">
          <ac:chgData name="Saskia Barnden" userId="25b15a6f771d4d60" providerId="LiveId" clId="{848757E6-E863-451D-A814-C9F68D9E727E}" dt="2023-11-28T15:15:49.098" v="72751" actId="20577"/>
          <ac:spMkLst>
            <pc:docMk/>
            <pc:sldMk cId="3332060522" sldId="1202"/>
            <ac:spMk id="2050" creationId="{00000000-0000-0000-0000-000000000000}"/>
          </ac:spMkLst>
        </pc:spChg>
        <pc:spChg chg="mod">
          <ac:chgData name="Saskia Barnden" userId="25b15a6f771d4d60" providerId="LiveId" clId="{848757E6-E863-451D-A814-C9F68D9E727E}" dt="2023-11-16T17:46:32.156" v="18649" actId="403"/>
          <ac:spMkLst>
            <pc:docMk/>
            <pc:sldMk cId="3332060522" sldId="1202"/>
            <ac:spMk id="2051" creationId="{00000000-0000-0000-0000-000000000000}"/>
          </ac:spMkLst>
        </pc:spChg>
      </pc:sldChg>
      <pc:sldChg chg="modSp del mod">
        <pc:chgData name="Saskia Barnden" userId="25b15a6f771d4d60" providerId="LiveId" clId="{848757E6-E863-451D-A814-C9F68D9E727E}" dt="2023-11-30T13:17:35.033" v="78521" actId="47"/>
        <pc:sldMkLst>
          <pc:docMk/>
          <pc:sldMk cId="2300501975" sldId="1356"/>
        </pc:sldMkLst>
        <pc:spChg chg="mod">
          <ac:chgData name="Saskia Barnden" userId="25b15a6f771d4d60" providerId="LiveId" clId="{848757E6-E863-451D-A814-C9F68D9E727E}" dt="2023-11-15T09:51:44.982" v="1596" actId="20577"/>
          <ac:spMkLst>
            <pc:docMk/>
            <pc:sldMk cId="2300501975" sldId="1356"/>
            <ac:spMk id="24578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8T16:30:40.451" v="74228" actId="47"/>
        <pc:sldMkLst>
          <pc:docMk/>
          <pc:sldMk cId="1362361544" sldId="1357"/>
        </pc:sldMkLst>
      </pc:sldChg>
      <pc:sldChg chg="modSp del mod">
        <pc:chgData name="Saskia Barnden" userId="25b15a6f771d4d60" providerId="LiveId" clId="{848757E6-E863-451D-A814-C9F68D9E727E}" dt="2023-11-21T15:07:52.136" v="38895" actId="2696"/>
        <pc:sldMkLst>
          <pc:docMk/>
          <pc:sldMk cId="4048516489" sldId="1357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4048516489" sldId="1357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3T12:32:12.742" v="1567" actId="6549"/>
          <ac:spMkLst>
            <pc:docMk/>
            <pc:sldMk cId="4048516489" sldId="1357"/>
            <ac:spMk id="19459" creationId="{00000000-0000-0000-0000-000000000000}"/>
          </ac:spMkLst>
        </pc:spChg>
      </pc:sldChg>
      <pc:sldChg chg="modSp del mod">
        <pc:chgData name="Saskia Barnden" userId="25b15a6f771d4d60" providerId="LiveId" clId="{848757E6-E863-451D-A814-C9F68D9E727E}" dt="2023-11-30T13:17:35.033" v="78521" actId="47"/>
        <pc:sldMkLst>
          <pc:docMk/>
          <pc:sldMk cId="4159601648" sldId="1417"/>
        </pc:sldMkLst>
        <pc:spChg chg="mod">
          <ac:chgData name="Saskia Barnden" userId="25b15a6f771d4d60" providerId="LiveId" clId="{848757E6-E863-451D-A814-C9F68D9E727E}" dt="2023-11-15T09:51:32.663" v="1585" actId="20577"/>
          <ac:spMkLst>
            <pc:docMk/>
            <pc:sldMk cId="4159601648" sldId="1417"/>
            <ac:spMk id="23554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2520806977" sldId="1422"/>
        </pc:sldMkLst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2805346411" sldId="1422"/>
        </pc:sldMkLst>
      </pc:sldChg>
      <pc:sldChg chg="modSp add del setBg">
        <pc:chgData name="Saskia Barnden" userId="25b15a6f771d4d60" providerId="LiveId" clId="{848757E6-E863-451D-A814-C9F68D9E727E}" dt="2023-11-21T15:07:24.688" v="38894" actId="47"/>
        <pc:sldMkLst>
          <pc:docMk/>
          <pc:sldMk cId="99606417" sldId="1427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99606417" sldId="1427"/>
            <ac:spMk id="29" creationId="{00000000-0000-0000-0000-000000000000}"/>
          </ac:spMkLst>
        </pc:spChg>
      </pc:sldChg>
      <pc:sldChg chg="delSp modSp del mod">
        <pc:chgData name="Saskia Barnden" userId="25b15a6f771d4d60" providerId="LiveId" clId="{848757E6-E863-451D-A814-C9F68D9E727E}" dt="2023-11-16T17:49:37.239" v="18665" actId="2696"/>
        <pc:sldMkLst>
          <pc:docMk/>
          <pc:sldMk cId="1505139435" sldId="1427"/>
        </pc:sldMkLst>
        <pc:spChg chg="del">
          <ac:chgData name="Saskia Barnden" userId="25b15a6f771d4d60" providerId="LiveId" clId="{848757E6-E863-451D-A814-C9F68D9E727E}" dt="2023-11-13T11:45:50.721" v="243" actId="478"/>
          <ac:spMkLst>
            <pc:docMk/>
            <pc:sldMk cId="1505139435" sldId="1427"/>
            <ac:spMk id="21" creationId="{00000000-0000-0000-0000-000000000000}"/>
          </ac:spMkLst>
        </pc:spChg>
        <pc:spChg chg="mod">
          <ac:chgData name="Saskia Barnden" userId="25b15a6f771d4d60" providerId="LiveId" clId="{848757E6-E863-451D-A814-C9F68D9E727E}" dt="2023-11-13T11:44:57.340" v="242"/>
          <ac:spMkLst>
            <pc:docMk/>
            <pc:sldMk cId="1505139435" sldId="1427"/>
            <ac:spMk id="23" creationId="{00000000-0000-0000-0000-000000000000}"/>
          </ac:spMkLst>
        </pc:spChg>
        <pc:spChg chg="mod">
          <ac:chgData name="Saskia Barnden" userId="25b15a6f771d4d60" providerId="LiveId" clId="{848757E6-E863-451D-A814-C9F68D9E727E}" dt="2023-11-13T11:46:19.639" v="254" actId="20577"/>
          <ac:spMkLst>
            <pc:docMk/>
            <pc:sldMk cId="1505139435" sldId="1427"/>
            <ac:spMk id="29" creationId="{00000000-0000-0000-0000-000000000000}"/>
          </ac:spMkLst>
        </pc:spChg>
      </pc:sldChg>
      <pc:sldChg chg="addSp delSp modSp del mod">
        <pc:chgData name="Saskia Barnden" userId="25b15a6f771d4d60" providerId="LiveId" clId="{848757E6-E863-451D-A814-C9F68D9E727E}" dt="2023-11-28T12:59:57.975" v="72396" actId="2696"/>
        <pc:sldMkLst>
          <pc:docMk/>
          <pc:sldMk cId="1763765971" sldId="1447"/>
        </pc:sldMkLst>
        <pc:spChg chg="mod">
          <ac:chgData name="Saskia Barnden" userId="25b15a6f771d4d60" providerId="LiveId" clId="{848757E6-E863-451D-A814-C9F68D9E727E}" dt="2023-11-21T14:36:18.310" v="38251" actId="692"/>
          <ac:spMkLst>
            <pc:docMk/>
            <pc:sldMk cId="1763765971" sldId="1447"/>
            <ac:spMk id="2" creationId="{8B773571-7F94-FEB6-1F2F-4D9C059DA9B4}"/>
          </ac:spMkLst>
        </pc:spChg>
        <pc:spChg chg="mod">
          <ac:chgData name="Saskia Barnden" userId="25b15a6f771d4d60" providerId="LiveId" clId="{848757E6-E863-451D-A814-C9F68D9E727E}" dt="2023-11-21T14:38:21.803" v="38264" actId="14100"/>
          <ac:spMkLst>
            <pc:docMk/>
            <pc:sldMk cId="1763765971" sldId="1447"/>
            <ac:spMk id="3" creationId="{909711FF-476F-79F8-4290-3286E555821E}"/>
          </ac:spMkLst>
        </pc:spChg>
        <pc:spChg chg="add mod">
          <ac:chgData name="Saskia Barnden" userId="25b15a6f771d4d60" providerId="LiveId" clId="{848757E6-E863-451D-A814-C9F68D9E727E}" dt="2023-11-21T14:31:04.471" v="38235" actId="207"/>
          <ac:spMkLst>
            <pc:docMk/>
            <pc:sldMk cId="1763765971" sldId="1447"/>
            <ac:spMk id="5" creationId="{B8A522A0-4FCE-13D7-BB37-FAAE9B37DB64}"/>
          </ac:spMkLst>
        </pc:spChg>
        <pc:spChg chg="mod">
          <ac:chgData name="Saskia Barnden" userId="25b15a6f771d4d60" providerId="LiveId" clId="{848757E6-E863-451D-A814-C9F68D9E727E}" dt="2023-11-21T14:31:43.099" v="38240" actId="20577"/>
          <ac:spMkLst>
            <pc:docMk/>
            <pc:sldMk cId="1763765971" sldId="1447"/>
            <ac:spMk id="28" creationId="{00000000-0000-0000-0000-000000000000}"/>
          </ac:spMkLst>
        </pc:spChg>
        <pc:spChg chg="del mod">
          <ac:chgData name="Saskia Barnden" userId="25b15a6f771d4d60" providerId="LiveId" clId="{848757E6-E863-451D-A814-C9F68D9E727E}" dt="2023-11-21T14:29:28.791" v="38226" actId="478"/>
          <ac:spMkLst>
            <pc:docMk/>
            <pc:sldMk cId="1763765971" sldId="1447"/>
            <ac:spMk id="30" creationId="{00000000-0000-0000-0000-000000000000}"/>
          </ac:spMkLst>
        </pc:spChg>
        <pc:spChg chg="mod">
          <ac:chgData name="Saskia Barnden" userId="25b15a6f771d4d60" providerId="LiveId" clId="{848757E6-E863-451D-A814-C9F68D9E727E}" dt="2023-11-16T17:51:53.520" v="18701" actId="20577"/>
          <ac:spMkLst>
            <pc:docMk/>
            <pc:sldMk cId="1763765971" sldId="1447"/>
            <ac:spMk id="37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4:37:09.196" v="38253" actId="1076"/>
          <ac:spMkLst>
            <pc:docMk/>
            <pc:sldMk cId="1763765971" sldId="1447"/>
            <ac:spMk id="4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4:35:51.735" v="38249" actId="692"/>
          <ac:spMkLst>
            <pc:docMk/>
            <pc:sldMk cId="1763765971" sldId="1447"/>
            <ac:spMk id="45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4:37:45.877" v="38258" actId="1076"/>
          <ac:spMkLst>
            <pc:docMk/>
            <pc:sldMk cId="1763765971" sldId="1447"/>
            <ac:spMk id="50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4:40:48.072" v="38293" actId="1076"/>
          <ac:spMkLst>
            <pc:docMk/>
            <pc:sldMk cId="1763765971" sldId="1447"/>
            <ac:spMk id="103" creationId="{00000000-0000-0000-0000-000000000000}"/>
          </ac:spMkLst>
        </pc:spChg>
        <pc:spChg chg="del">
          <ac:chgData name="Saskia Barnden" userId="25b15a6f771d4d60" providerId="LiveId" clId="{848757E6-E863-451D-A814-C9F68D9E727E}" dt="2023-11-21T14:41:35.462" v="38294" actId="478"/>
          <ac:spMkLst>
            <pc:docMk/>
            <pc:sldMk cId="1763765971" sldId="1447"/>
            <ac:spMk id="10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4:37:24.697" v="38256" actId="14100"/>
          <ac:spMkLst>
            <pc:docMk/>
            <pc:sldMk cId="1763765971" sldId="1447"/>
            <ac:spMk id="108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4:40:07.633" v="38271" actId="6549"/>
          <ac:spMkLst>
            <pc:docMk/>
            <pc:sldMk cId="1763765971" sldId="1447"/>
            <ac:spMk id="111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4:40:22.170" v="38280" actId="20577"/>
          <ac:spMkLst>
            <pc:docMk/>
            <pc:sldMk cId="1763765971" sldId="1447"/>
            <ac:spMk id="124" creationId="{00000000-0000-0000-0000-000000000000}"/>
          </ac:spMkLst>
        </pc:spChg>
      </pc:sldChg>
      <pc:sldChg chg="add">
        <pc:chgData name="Saskia Barnden" userId="25b15a6f771d4d60" providerId="LiveId" clId="{848757E6-E863-451D-A814-C9F68D9E727E}" dt="2023-11-28T13:00:07.278" v="72397"/>
        <pc:sldMkLst>
          <pc:docMk/>
          <pc:sldMk cId="2754664671" sldId="1447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406222814" sldId="1455"/>
        </pc:sldMkLst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2885032153" sldId="1455"/>
        </pc:sldMkLst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1550145660" sldId="1457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2152697420" sldId="1457"/>
        </pc:sldMkLst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979033317" sldId="1458"/>
        </pc:sldMkLst>
      </pc:sldChg>
      <pc:sldChg chg="modSp add del">
        <pc:chgData name="Saskia Barnden" userId="25b15a6f771d4d60" providerId="LiveId" clId="{848757E6-E863-451D-A814-C9F68D9E727E}" dt="2023-11-21T15:07:24.688" v="38894" actId="47"/>
        <pc:sldMkLst>
          <pc:docMk/>
          <pc:sldMk cId="3905599541" sldId="1458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3905599541" sldId="1458"/>
            <ac:spMk id="16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3905599541" sldId="1458"/>
            <ac:spMk id="33" creationId="{00000000-0000-0000-0000-000000000000}"/>
          </ac:spMkLst>
        </pc:spChg>
      </pc:sldChg>
      <pc:sldChg chg="modSp del mod">
        <pc:chgData name="Saskia Barnden" userId="25b15a6f771d4d60" providerId="LiveId" clId="{848757E6-E863-451D-A814-C9F68D9E727E}" dt="2023-11-21T13:33:13.280" v="38095" actId="47"/>
        <pc:sldMkLst>
          <pc:docMk/>
          <pc:sldMk cId="667961262" sldId="1464"/>
        </pc:sldMkLst>
        <pc:spChg chg="mod">
          <ac:chgData name="Saskia Barnden" userId="25b15a6f771d4d60" providerId="LiveId" clId="{848757E6-E863-451D-A814-C9F68D9E727E}" dt="2023-11-21T12:58:54.726" v="37668"/>
          <ac:spMkLst>
            <pc:docMk/>
            <pc:sldMk cId="667961262" sldId="1464"/>
            <ac:spMk id="2" creationId="{00000000-0000-0000-0000-000000000000}"/>
          </ac:spMkLst>
        </pc:spChg>
      </pc:sldChg>
      <pc:sldChg chg="add">
        <pc:chgData name="Saskia Barnden" userId="25b15a6f771d4d60" providerId="LiveId" clId="{848757E6-E863-451D-A814-C9F68D9E727E}" dt="2023-11-28T12:57:14.730" v="72387"/>
        <pc:sldMkLst>
          <pc:docMk/>
          <pc:sldMk cId="1197403127" sldId="1466"/>
        </pc:sldMkLst>
      </pc:sldChg>
      <pc:sldChg chg="delSp modSp mod ord">
        <pc:chgData name="Saskia Barnden" userId="25b15a6f771d4d60" providerId="LiveId" clId="{848757E6-E863-451D-A814-C9F68D9E727E}" dt="2023-11-24T13:40:42.218" v="61427"/>
        <pc:sldMkLst>
          <pc:docMk/>
          <pc:sldMk cId="3477116655" sldId="1466"/>
        </pc:sldMkLst>
        <pc:spChg chg="del mod">
          <ac:chgData name="Saskia Barnden" userId="25b15a6f771d4d60" providerId="LiveId" clId="{848757E6-E863-451D-A814-C9F68D9E727E}" dt="2023-11-21T14:45:22.999" v="38302" actId="478"/>
          <ac:spMkLst>
            <pc:docMk/>
            <pc:sldMk cId="3477116655" sldId="1466"/>
            <ac:spMk id="2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4:44:19.711" v="38300" actId="207"/>
          <ac:spMkLst>
            <pc:docMk/>
            <pc:sldMk cId="3477116655" sldId="1466"/>
            <ac:spMk id="5" creationId="{00000000-0000-0000-0000-000000000000}"/>
          </ac:spMkLst>
        </pc:spChg>
        <pc:spChg chg="del">
          <ac:chgData name="Saskia Barnden" userId="25b15a6f771d4d60" providerId="LiveId" clId="{848757E6-E863-451D-A814-C9F68D9E727E}" dt="2023-11-21T13:30:22.961" v="38085" actId="478"/>
          <ac:spMkLst>
            <pc:docMk/>
            <pc:sldMk cId="3477116655" sldId="1466"/>
            <ac:spMk id="6" creationId="{00000000-0000-0000-0000-000000000000}"/>
          </ac:spMkLst>
        </pc:spChg>
        <pc:spChg chg="del">
          <ac:chgData name="Saskia Barnden" userId="25b15a6f771d4d60" providerId="LiveId" clId="{848757E6-E863-451D-A814-C9F68D9E727E}" dt="2023-11-21T13:30:19.031" v="38084" actId="478"/>
          <ac:spMkLst>
            <pc:docMk/>
            <pc:sldMk cId="3477116655" sldId="1466"/>
            <ac:spMk id="18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4:44:47.049" v="38301" actId="692"/>
          <ac:spMkLst>
            <pc:docMk/>
            <pc:sldMk cId="3477116655" sldId="1466"/>
            <ac:spMk id="19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3:29:47.801" v="38083" actId="14100"/>
          <ac:spMkLst>
            <pc:docMk/>
            <pc:sldMk cId="3477116655" sldId="1466"/>
            <ac:spMk id="20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4:44:10.517" v="38299" actId="207"/>
          <ac:spMkLst>
            <pc:docMk/>
            <pc:sldMk cId="3477116655" sldId="1466"/>
            <ac:spMk id="27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3:31:14.436" v="38090" actId="20577"/>
          <ac:spMkLst>
            <pc:docMk/>
            <pc:sldMk cId="3477116655" sldId="1466"/>
            <ac:spMk id="29" creationId="{00000000-0000-0000-0000-000000000000}"/>
          </ac:spMkLst>
        </pc:spChg>
        <pc:spChg chg="del">
          <ac:chgData name="Saskia Barnden" userId="25b15a6f771d4d60" providerId="LiveId" clId="{848757E6-E863-451D-A814-C9F68D9E727E}" dt="2023-11-21T13:30:27.143" v="38086" actId="478"/>
          <ac:spMkLst>
            <pc:docMk/>
            <pc:sldMk cId="3477116655" sldId="1466"/>
            <ac:spMk id="30" creationId="{00000000-0000-0000-0000-000000000000}"/>
          </ac:spMkLst>
        </pc:spChg>
      </pc:sldChg>
      <pc:sldChg chg="del">
        <pc:chgData name="Saskia Barnden" userId="25b15a6f771d4d60" providerId="LiveId" clId="{848757E6-E863-451D-A814-C9F68D9E727E}" dt="2023-11-28T12:56:50.572" v="72386" actId="2696"/>
        <pc:sldMkLst>
          <pc:docMk/>
          <pc:sldMk cId="3830421393" sldId="1466"/>
        </pc:sldMkLst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3077334122" sldId="1475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3853193750" sldId="1475"/>
        </pc:sldMkLst>
      </pc:sldChg>
      <pc:sldChg chg="modSp mod">
        <pc:chgData name="Saskia Barnden" userId="25b15a6f771d4d60" providerId="LiveId" clId="{848757E6-E863-451D-A814-C9F68D9E727E}" dt="2023-11-16T17:15:28.937" v="17155" actId="20577"/>
        <pc:sldMkLst>
          <pc:docMk/>
          <pc:sldMk cId="3429281635" sldId="1487"/>
        </pc:sldMkLst>
        <pc:spChg chg="mod">
          <ac:chgData name="Saskia Barnden" userId="25b15a6f771d4d60" providerId="LiveId" clId="{848757E6-E863-451D-A814-C9F68D9E727E}" dt="2023-11-16T17:15:28.937" v="17155" actId="20577"/>
          <ac:spMkLst>
            <pc:docMk/>
            <pc:sldMk cId="3429281635" sldId="1487"/>
            <ac:spMk id="18434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1T13:19:25.442" v="37816" actId="47"/>
        <pc:sldMkLst>
          <pc:docMk/>
          <pc:sldMk cId="2292804690" sldId="1488"/>
        </pc:sldMkLst>
        <pc:spChg chg="mod">
          <ac:chgData name="Saskia Barnden" userId="25b15a6f771d4d60" providerId="LiveId" clId="{848757E6-E863-451D-A814-C9F68D9E727E}" dt="2023-11-21T13:19:07.139" v="37815" actId="20577"/>
          <ac:spMkLst>
            <pc:docMk/>
            <pc:sldMk cId="2292804690" sldId="1488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2:58:54.726" v="37668"/>
          <ac:spMkLst>
            <pc:docMk/>
            <pc:sldMk cId="2292804690" sldId="1488"/>
            <ac:spMk id="19459" creationId="{00000000-0000-0000-0000-000000000000}"/>
          </ac:spMkLst>
        </pc:spChg>
      </pc:sldChg>
      <pc:sldChg chg="del">
        <pc:chgData name="Saskia Barnden" userId="25b15a6f771d4d60" providerId="LiveId" clId="{848757E6-E863-451D-A814-C9F68D9E727E}" dt="2023-11-13T11:56:49.666" v="374" actId="2696"/>
        <pc:sldMkLst>
          <pc:docMk/>
          <pc:sldMk cId="2857446667" sldId="1488"/>
        </pc:sldMkLst>
      </pc:sldChg>
      <pc:sldChg chg="del">
        <pc:chgData name="Saskia Barnden" userId="25b15a6f771d4d60" providerId="LiveId" clId="{848757E6-E863-451D-A814-C9F68D9E727E}" dt="2023-11-13T12:00:03.776" v="411" actId="2696"/>
        <pc:sldMkLst>
          <pc:docMk/>
          <pc:sldMk cId="572708512" sldId="1506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808010097" sldId="1506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4147844065" sldId="1511"/>
        </pc:sldMkLst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4235655755" sldId="1511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265375902" sldId="1512"/>
        </pc:sldMkLst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1888197395" sldId="1512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728270219" sldId="1513"/>
        </pc:sldMkLst>
      </pc:sldChg>
      <pc:sldChg chg="add del ord">
        <pc:chgData name="Saskia Barnden" userId="25b15a6f771d4d60" providerId="LiveId" clId="{848757E6-E863-451D-A814-C9F68D9E727E}" dt="2023-11-16T17:54:05.160" v="18749" actId="2696"/>
        <pc:sldMkLst>
          <pc:docMk/>
          <pc:sldMk cId="1433815000" sldId="1513"/>
        </pc:sldMkLst>
      </pc:sldChg>
      <pc:sldChg chg="modSp add del">
        <pc:chgData name="Saskia Barnden" userId="25b15a6f771d4d60" providerId="LiveId" clId="{848757E6-E863-451D-A814-C9F68D9E727E}" dt="2023-11-21T16:10:06.395" v="40376" actId="47"/>
        <pc:sldMkLst>
          <pc:docMk/>
          <pc:sldMk cId="1064917599" sldId="1514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1064917599" sldId="1514"/>
            <ac:spMk id="18434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17T10:24:18.028" v="21143" actId="2696"/>
        <pc:sldMkLst>
          <pc:docMk/>
          <pc:sldMk cId="3126239052" sldId="1514"/>
        </pc:sldMkLst>
        <pc:spChg chg="mod">
          <ac:chgData name="Saskia Barnden" userId="25b15a6f771d4d60" providerId="LiveId" clId="{848757E6-E863-451D-A814-C9F68D9E727E}" dt="2023-11-17T10:23:39.194" v="21140" actId="20577"/>
          <ac:spMkLst>
            <pc:docMk/>
            <pc:sldMk cId="3126239052" sldId="1514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5T09:58:54.885" v="1705" actId="207"/>
          <ac:spMkLst>
            <pc:docMk/>
            <pc:sldMk cId="3126239052" sldId="1514"/>
            <ac:spMk id="19459" creationId="{00000000-0000-0000-0000-000000000000}"/>
          </ac:spMkLst>
        </pc:spChg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1613827464" sldId="1515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2267170560" sldId="1515"/>
        </pc:sldMkLst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1750991795" sldId="1516"/>
        </pc:sldMkLst>
      </pc:sldChg>
      <pc:sldChg chg="modSp add del">
        <pc:chgData name="Saskia Barnden" userId="25b15a6f771d4d60" providerId="LiveId" clId="{848757E6-E863-451D-A814-C9F68D9E727E}" dt="2023-11-21T15:07:24.688" v="38894" actId="47"/>
        <pc:sldMkLst>
          <pc:docMk/>
          <pc:sldMk cId="3497851673" sldId="1516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3497851673" sldId="1516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30T13:17:35.033" v="78521" actId="47"/>
        <pc:sldMkLst>
          <pc:docMk/>
          <pc:sldMk cId="2262509836" sldId="1517"/>
        </pc:sldMkLst>
      </pc:sldChg>
      <pc:sldChg chg="add del">
        <pc:chgData name="Saskia Barnden" userId="25b15a6f771d4d60" providerId="LiveId" clId="{848757E6-E863-451D-A814-C9F68D9E727E}" dt="2023-11-15T09:51:01.892" v="1573" actId="2696"/>
        <pc:sldMkLst>
          <pc:docMk/>
          <pc:sldMk cId="2761191626" sldId="1517"/>
        </pc:sldMkLst>
      </pc:sldChg>
      <pc:sldChg chg="del">
        <pc:chgData name="Saskia Barnden" userId="25b15a6f771d4d60" providerId="LiveId" clId="{848757E6-E863-451D-A814-C9F68D9E727E}" dt="2023-11-13T12:01:34.578" v="413" actId="2696"/>
        <pc:sldMkLst>
          <pc:docMk/>
          <pc:sldMk cId="1336228650" sldId="1518"/>
        </pc:sldMkLst>
      </pc:sldChg>
      <pc:sldChg chg="add">
        <pc:chgData name="Saskia Barnden" userId="25b15a6f771d4d60" providerId="LiveId" clId="{848757E6-E863-451D-A814-C9F68D9E727E}" dt="2023-11-28T15:43:55.042" v="73186"/>
        <pc:sldMkLst>
          <pc:docMk/>
          <pc:sldMk cId="2428384153" sldId="1518"/>
        </pc:sldMkLst>
      </pc:sldChg>
      <pc:sldChg chg="delSp modSp add del mod ord">
        <pc:chgData name="Saskia Barnden" userId="25b15a6f771d4d60" providerId="LiveId" clId="{848757E6-E863-451D-A814-C9F68D9E727E}" dt="2023-11-28T15:43:31.581" v="73185" actId="2696"/>
        <pc:sldMkLst>
          <pc:docMk/>
          <pc:sldMk cId="2491800234" sldId="1518"/>
        </pc:sldMkLst>
        <pc:spChg chg="mod">
          <ac:chgData name="Saskia Barnden" userId="25b15a6f771d4d60" providerId="LiveId" clId="{848757E6-E863-451D-A814-C9F68D9E727E}" dt="2023-11-23T14:40:17.179" v="57224" actId="207"/>
          <ac:spMkLst>
            <pc:docMk/>
            <pc:sldMk cId="2491800234" sldId="1518"/>
            <ac:spMk id="2" creationId="{00000000-0000-0000-0000-000000000000}"/>
          </ac:spMkLst>
        </pc:spChg>
        <pc:spChg chg="del">
          <ac:chgData name="Saskia Barnden" userId="25b15a6f771d4d60" providerId="LiveId" clId="{848757E6-E863-451D-A814-C9F68D9E727E}" dt="2023-11-21T13:27:16.279" v="38066" actId="478"/>
          <ac:spMkLst>
            <pc:docMk/>
            <pc:sldMk cId="2491800234" sldId="1518"/>
            <ac:spMk id="3" creationId="{00000000-0000-0000-0000-000000000000}"/>
          </ac:spMkLst>
        </pc:spChg>
        <pc:spChg chg="del mod">
          <ac:chgData name="Saskia Barnden" userId="25b15a6f771d4d60" providerId="LiveId" clId="{848757E6-E863-451D-A814-C9F68D9E727E}" dt="2023-11-21T13:27:44.324" v="38077"/>
          <ac:spMkLst>
            <pc:docMk/>
            <pc:sldMk cId="2491800234" sldId="1518"/>
            <ac:spMk id="5" creationId="{00000000-0000-0000-0000-000000000000}"/>
          </ac:spMkLst>
        </pc:spChg>
        <pc:spChg chg="del">
          <ac:chgData name="Saskia Barnden" userId="25b15a6f771d4d60" providerId="LiveId" clId="{848757E6-E863-451D-A814-C9F68D9E727E}" dt="2023-11-21T13:27:25.058" v="38068" actId="478"/>
          <ac:spMkLst>
            <pc:docMk/>
            <pc:sldMk cId="2491800234" sldId="1518"/>
            <ac:spMk id="6" creationId="{00000000-0000-0000-0000-000000000000}"/>
          </ac:spMkLst>
        </pc:spChg>
        <pc:spChg chg="del">
          <ac:chgData name="Saskia Barnden" userId="25b15a6f771d4d60" providerId="LiveId" clId="{848757E6-E863-451D-A814-C9F68D9E727E}" dt="2023-11-21T13:27:20.754" v="38067" actId="478"/>
          <ac:spMkLst>
            <pc:docMk/>
            <pc:sldMk cId="2491800234" sldId="1518"/>
            <ac:spMk id="7" creationId="{00000000-0000-0000-0000-000000000000}"/>
          </ac:spMkLst>
        </pc:spChg>
        <pc:spChg chg="mod">
          <ac:chgData name="Saskia Barnden" userId="25b15a6f771d4d60" providerId="LiveId" clId="{848757E6-E863-451D-A814-C9F68D9E727E}" dt="2023-11-28T15:37:12.516" v="73128" actId="1076"/>
          <ac:spMkLst>
            <pc:docMk/>
            <pc:sldMk cId="2491800234" sldId="1518"/>
            <ac:spMk id="8" creationId="{00000000-0000-0000-0000-000000000000}"/>
          </ac:spMkLst>
        </pc:spChg>
        <pc:spChg chg="mod">
          <ac:chgData name="Saskia Barnden" userId="25b15a6f771d4d60" providerId="LiveId" clId="{848757E6-E863-451D-A814-C9F68D9E727E}" dt="2023-11-28T15:37:12.516" v="73128" actId="1076"/>
          <ac:spMkLst>
            <pc:docMk/>
            <pc:sldMk cId="2491800234" sldId="1518"/>
            <ac:spMk id="9" creationId="{00000000-0000-0000-0000-000000000000}"/>
          </ac:spMkLst>
        </pc:spChg>
        <pc:spChg chg="mod">
          <ac:chgData name="Saskia Barnden" userId="25b15a6f771d4d60" providerId="LiveId" clId="{848757E6-E863-451D-A814-C9F68D9E727E}" dt="2023-11-28T15:37:12.516" v="73128" actId="1076"/>
          <ac:spMkLst>
            <pc:docMk/>
            <pc:sldMk cId="2491800234" sldId="1518"/>
            <ac:spMk id="10" creationId="{00000000-0000-0000-0000-000000000000}"/>
          </ac:spMkLst>
        </pc:spChg>
        <pc:spChg chg="mod">
          <ac:chgData name="Saskia Barnden" userId="25b15a6f771d4d60" providerId="LiveId" clId="{848757E6-E863-451D-A814-C9F68D9E727E}" dt="2023-11-28T15:37:12.516" v="73128" actId="1076"/>
          <ac:spMkLst>
            <pc:docMk/>
            <pc:sldMk cId="2491800234" sldId="1518"/>
            <ac:spMk id="11" creationId="{00000000-0000-0000-0000-000000000000}"/>
          </ac:spMkLst>
        </pc:spChg>
        <pc:spChg chg="del">
          <ac:chgData name="Saskia Barnden" userId="25b15a6f771d4d60" providerId="LiveId" clId="{848757E6-E863-451D-A814-C9F68D9E727E}" dt="2023-11-28T12:59:04.410" v="72395" actId="478"/>
          <ac:spMkLst>
            <pc:docMk/>
            <pc:sldMk cId="2491800234" sldId="1518"/>
            <ac:spMk id="12" creationId="{00000000-0000-0000-0000-000000000000}"/>
          </ac:spMkLst>
        </pc:spChg>
        <pc:spChg chg="mod">
          <ac:chgData name="Saskia Barnden" userId="25b15a6f771d4d60" providerId="LiveId" clId="{848757E6-E863-451D-A814-C9F68D9E727E}" dt="2023-11-28T15:37:12.516" v="73128" actId="1076"/>
          <ac:spMkLst>
            <pc:docMk/>
            <pc:sldMk cId="2491800234" sldId="1518"/>
            <ac:spMk id="13" creationId="{00000000-0000-0000-0000-000000000000}"/>
          </ac:spMkLst>
        </pc:spChg>
        <pc:spChg chg="mod">
          <ac:chgData name="Saskia Barnden" userId="25b15a6f771d4d60" providerId="LiveId" clId="{848757E6-E863-451D-A814-C9F68D9E727E}" dt="2023-11-28T15:37:12.516" v="73128" actId="1076"/>
          <ac:spMkLst>
            <pc:docMk/>
            <pc:sldMk cId="2491800234" sldId="1518"/>
            <ac:spMk id="15" creationId="{00000000-0000-0000-0000-000000000000}"/>
          </ac:spMkLst>
        </pc:spChg>
        <pc:spChg chg="mod">
          <ac:chgData name="Saskia Barnden" userId="25b15a6f771d4d60" providerId="LiveId" clId="{848757E6-E863-451D-A814-C9F68D9E727E}" dt="2023-11-28T15:37:12.516" v="73128" actId="1076"/>
          <ac:spMkLst>
            <pc:docMk/>
            <pc:sldMk cId="2491800234" sldId="1518"/>
            <ac:spMk id="16" creationId="{00000000-0000-0000-0000-000000000000}"/>
          </ac:spMkLst>
        </pc:spChg>
        <pc:spChg chg="del">
          <ac:chgData name="Saskia Barnden" userId="25b15a6f771d4d60" providerId="LiveId" clId="{848757E6-E863-451D-A814-C9F68D9E727E}" dt="2023-11-28T15:36:36.289" v="73123" actId="478"/>
          <ac:spMkLst>
            <pc:docMk/>
            <pc:sldMk cId="2491800234" sldId="1518"/>
            <ac:spMk id="17" creationId="{00000000-0000-0000-0000-000000000000}"/>
          </ac:spMkLst>
        </pc:spChg>
        <pc:spChg chg="del mod">
          <ac:chgData name="Saskia Barnden" userId="25b15a6f771d4d60" providerId="LiveId" clId="{848757E6-E863-451D-A814-C9F68D9E727E}" dt="2023-11-28T15:36:36.289" v="73123" actId="478"/>
          <ac:spMkLst>
            <pc:docMk/>
            <pc:sldMk cId="2491800234" sldId="1518"/>
            <ac:spMk id="18" creationId="{00000000-0000-0000-0000-000000000000}"/>
          </ac:spMkLst>
        </pc:spChg>
        <pc:spChg chg="del">
          <ac:chgData name="Saskia Barnden" userId="25b15a6f771d4d60" providerId="LiveId" clId="{848757E6-E863-451D-A814-C9F68D9E727E}" dt="2023-11-28T15:36:30.802" v="73122" actId="478"/>
          <ac:spMkLst>
            <pc:docMk/>
            <pc:sldMk cId="2491800234" sldId="1518"/>
            <ac:spMk id="19" creationId="{00000000-0000-0000-0000-000000000000}"/>
          </ac:spMkLst>
        </pc:spChg>
        <pc:spChg chg="del">
          <ac:chgData name="Saskia Barnden" userId="25b15a6f771d4d60" providerId="LiveId" clId="{848757E6-E863-451D-A814-C9F68D9E727E}" dt="2023-11-21T13:28:30.038" v="38079" actId="478"/>
          <ac:spMkLst>
            <pc:docMk/>
            <pc:sldMk cId="2491800234" sldId="1518"/>
            <ac:spMk id="20" creationId="{00000000-0000-0000-0000-000000000000}"/>
          </ac:spMkLst>
        </pc:spChg>
        <pc:spChg chg="del">
          <ac:chgData name="Saskia Barnden" userId="25b15a6f771d4d60" providerId="LiveId" clId="{848757E6-E863-451D-A814-C9F68D9E727E}" dt="2023-11-28T12:58:58.554" v="72394" actId="478"/>
          <ac:spMkLst>
            <pc:docMk/>
            <pc:sldMk cId="2491800234" sldId="1518"/>
            <ac:spMk id="21" creationId="{00000000-0000-0000-0000-000000000000}"/>
          </ac:spMkLst>
        </pc:spChg>
        <pc:spChg chg="del mod">
          <ac:chgData name="Saskia Barnden" userId="25b15a6f771d4d60" providerId="LiveId" clId="{848757E6-E863-451D-A814-C9F68D9E727E}" dt="2023-11-28T12:58:44.365" v="72392" actId="478"/>
          <ac:spMkLst>
            <pc:docMk/>
            <pc:sldMk cId="2491800234" sldId="1518"/>
            <ac:spMk id="22" creationId="{00000000-0000-0000-0000-000000000000}"/>
          </ac:spMkLst>
        </pc:spChg>
        <pc:spChg chg="del">
          <ac:chgData name="Saskia Barnden" userId="25b15a6f771d4d60" providerId="LiveId" clId="{848757E6-E863-451D-A814-C9F68D9E727E}" dt="2023-11-28T12:58:39.207" v="72391" actId="478"/>
          <ac:spMkLst>
            <pc:docMk/>
            <pc:sldMk cId="2491800234" sldId="1518"/>
            <ac:spMk id="23" creationId="{00000000-0000-0000-0000-000000000000}"/>
          </ac:spMkLst>
        </pc:spChg>
        <pc:spChg chg="del">
          <ac:chgData name="Saskia Barnden" userId="25b15a6f771d4d60" providerId="LiveId" clId="{848757E6-E863-451D-A814-C9F68D9E727E}" dt="2023-11-28T12:58:58.554" v="72394" actId="478"/>
          <ac:spMkLst>
            <pc:docMk/>
            <pc:sldMk cId="2491800234" sldId="1518"/>
            <ac:spMk id="24" creationId="{00000000-0000-0000-0000-000000000000}"/>
          </ac:spMkLst>
        </pc:spChg>
        <pc:spChg chg="del mod">
          <ac:chgData name="Saskia Barnden" userId="25b15a6f771d4d60" providerId="LiveId" clId="{848757E6-E863-451D-A814-C9F68D9E727E}" dt="2023-11-28T12:58:58.554" v="72394" actId="478"/>
          <ac:spMkLst>
            <pc:docMk/>
            <pc:sldMk cId="2491800234" sldId="1518"/>
            <ac:spMk id="25" creationId="{00000000-0000-0000-0000-000000000000}"/>
          </ac:spMkLst>
        </pc:spChg>
        <pc:spChg chg="del">
          <ac:chgData name="Saskia Barnden" userId="25b15a6f771d4d60" providerId="LiveId" clId="{848757E6-E863-451D-A814-C9F68D9E727E}" dt="2023-11-28T12:58:48.428" v="72393" actId="478"/>
          <ac:spMkLst>
            <pc:docMk/>
            <pc:sldMk cId="2491800234" sldId="1518"/>
            <ac:spMk id="26" creationId="{00000000-0000-0000-0000-000000000000}"/>
          </ac:spMkLst>
        </pc:spChg>
        <pc:spChg chg="del">
          <ac:chgData name="Saskia Barnden" userId="25b15a6f771d4d60" providerId="LiveId" clId="{848757E6-E863-451D-A814-C9F68D9E727E}" dt="2023-11-28T12:58:58.554" v="72394" actId="478"/>
          <ac:spMkLst>
            <pc:docMk/>
            <pc:sldMk cId="2491800234" sldId="1518"/>
            <ac:spMk id="27" creationId="{00000000-0000-0000-0000-000000000000}"/>
          </ac:spMkLst>
        </pc:spChg>
        <pc:spChg chg="del">
          <ac:chgData name="Saskia Barnden" userId="25b15a6f771d4d60" providerId="LiveId" clId="{848757E6-E863-451D-A814-C9F68D9E727E}" dt="2023-11-28T12:58:58.554" v="72394" actId="478"/>
          <ac:spMkLst>
            <pc:docMk/>
            <pc:sldMk cId="2491800234" sldId="1518"/>
            <ac:spMk id="29" creationId="{00000000-0000-0000-0000-000000000000}"/>
          </ac:spMkLst>
        </pc:spChg>
        <pc:spChg chg="del">
          <ac:chgData name="Saskia Barnden" userId="25b15a6f771d4d60" providerId="LiveId" clId="{848757E6-E863-451D-A814-C9F68D9E727E}" dt="2023-11-28T12:58:58.554" v="72394" actId="478"/>
          <ac:spMkLst>
            <pc:docMk/>
            <pc:sldMk cId="2491800234" sldId="1518"/>
            <ac:spMk id="30" creationId="{00000000-0000-0000-0000-000000000000}"/>
          </ac:spMkLst>
        </pc:spChg>
      </pc:sldChg>
      <pc:sldChg chg="ord">
        <pc:chgData name="Saskia Barnden" userId="25b15a6f771d4d60" providerId="LiveId" clId="{848757E6-E863-451D-A814-C9F68D9E727E}" dt="2023-11-28T12:12:17.554" v="70802"/>
        <pc:sldMkLst>
          <pc:docMk/>
          <pc:sldMk cId="767234040" sldId="1520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115521499" sldId="1521"/>
        </pc:sldMkLst>
      </pc:sldChg>
      <pc:sldChg chg="del">
        <pc:chgData name="Saskia Barnden" userId="25b15a6f771d4d60" providerId="LiveId" clId="{848757E6-E863-451D-A814-C9F68D9E727E}" dt="2023-11-13T12:04:59.625" v="448" actId="2696"/>
        <pc:sldMkLst>
          <pc:docMk/>
          <pc:sldMk cId="1942763521" sldId="1521"/>
        </pc:sldMkLst>
      </pc:sldChg>
      <pc:sldChg chg="del">
        <pc:chgData name="Saskia Barnden" userId="25b15a6f771d4d60" providerId="LiveId" clId="{848757E6-E863-451D-A814-C9F68D9E727E}" dt="2023-11-13T12:00:03.776" v="411" actId="2696"/>
        <pc:sldMkLst>
          <pc:docMk/>
          <pc:sldMk cId="3368288921" sldId="1522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3391683612" sldId="1522"/>
        </pc:sldMkLst>
      </pc:sldChg>
      <pc:sldChg chg="modSp add">
        <pc:chgData name="Saskia Barnden" userId="25b15a6f771d4d60" providerId="LiveId" clId="{848757E6-E863-451D-A814-C9F68D9E727E}" dt="2023-11-22T14:54:09.112" v="46882"/>
        <pc:sldMkLst>
          <pc:docMk/>
          <pc:sldMk cId="2321613986" sldId="1523"/>
        </pc:sldMkLst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2321613986" sldId="1523"/>
            <ac:spMk id="19459" creationId="{00000000-0000-0000-0000-000000000000}"/>
          </ac:spMkLst>
        </pc:spChg>
      </pc:sldChg>
      <pc:sldChg chg="modSp add del mod ord">
        <pc:chgData name="Saskia Barnden" userId="25b15a6f771d4d60" providerId="LiveId" clId="{848757E6-E863-451D-A814-C9F68D9E727E}" dt="2023-11-21T16:11:13.780" v="40386" actId="2696"/>
        <pc:sldMkLst>
          <pc:docMk/>
          <pc:sldMk cId="3951999972" sldId="1523"/>
        </pc:sldMkLst>
        <pc:spChg chg="mod">
          <ac:chgData name="Saskia Barnden" userId="25b15a6f771d4d60" providerId="LiveId" clId="{848757E6-E863-451D-A814-C9F68D9E727E}" dt="2023-11-21T16:11:05.758" v="40385" actId="20577"/>
          <ac:spMkLst>
            <pc:docMk/>
            <pc:sldMk cId="3951999972" sldId="1523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6T18:11:52.396" v="19420" actId="20577"/>
          <ac:spMkLst>
            <pc:docMk/>
            <pc:sldMk cId="3951999972" sldId="1523"/>
            <ac:spMk id="19459" creationId="{00000000-0000-0000-0000-000000000000}"/>
          </ac:spMkLst>
        </pc:spChg>
      </pc:sldChg>
      <pc:sldChg chg="del">
        <pc:chgData name="Saskia Barnden" userId="25b15a6f771d4d60" providerId="LiveId" clId="{848757E6-E863-451D-A814-C9F68D9E727E}" dt="2023-11-13T11:52:40.109" v="356" actId="2696"/>
        <pc:sldMkLst>
          <pc:docMk/>
          <pc:sldMk cId="1196074210" sldId="1525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2837671749" sldId="1525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1681365649" sldId="1526"/>
        </pc:sldMkLst>
      </pc:sldChg>
      <pc:sldChg chg="del">
        <pc:chgData name="Saskia Barnden" userId="25b15a6f771d4d60" providerId="LiveId" clId="{848757E6-E863-451D-A814-C9F68D9E727E}" dt="2023-11-13T11:52:40.109" v="356" actId="2696"/>
        <pc:sldMkLst>
          <pc:docMk/>
          <pc:sldMk cId="3739457901" sldId="1526"/>
        </pc:sldMkLst>
      </pc:sldChg>
      <pc:sldChg chg="add del">
        <pc:chgData name="Saskia Barnden" userId="25b15a6f771d4d60" providerId="LiveId" clId="{848757E6-E863-451D-A814-C9F68D9E727E}" dt="2023-11-28T12:11:48.109" v="70799" actId="47"/>
        <pc:sldMkLst>
          <pc:docMk/>
          <pc:sldMk cId="1799362556" sldId="1527"/>
        </pc:sldMkLst>
      </pc:sldChg>
      <pc:sldChg chg="modSp del mod">
        <pc:chgData name="Saskia Barnden" userId="25b15a6f771d4d60" providerId="LiveId" clId="{848757E6-E863-451D-A814-C9F68D9E727E}" dt="2023-11-21T15:53:24.600" v="40177" actId="2696"/>
        <pc:sldMkLst>
          <pc:docMk/>
          <pc:sldMk cId="3367824992" sldId="1527"/>
        </pc:sldMkLst>
        <pc:spChg chg="mod">
          <ac:chgData name="Saskia Barnden" userId="25b15a6f771d4d60" providerId="LiveId" clId="{848757E6-E863-451D-A814-C9F68D9E727E}" dt="2023-11-21T15:52:57.168" v="40155" actId="20577"/>
          <ac:spMkLst>
            <pc:docMk/>
            <pc:sldMk cId="3367824992" sldId="1527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5:05:18.320" v="38891" actId="20577"/>
          <ac:spMkLst>
            <pc:docMk/>
            <pc:sldMk cId="3367824992" sldId="1527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2780765102" sldId="1529"/>
        </pc:sldMkLst>
      </pc:sldChg>
      <pc:sldChg chg="del">
        <pc:chgData name="Saskia Barnden" userId="25b15a6f771d4d60" providerId="LiveId" clId="{848757E6-E863-451D-A814-C9F68D9E727E}" dt="2023-11-13T12:00:03.776" v="411" actId="2696"/>
        <pc:sldMkLst>
          <pc:docMk/>
          <pc:sldMk cId="3733776640" sldId="1529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1062276088" sldId="1532"/>
        </pc:sldMkLst>
      </pc:sldChg>
      <pc:sldChg chg="del">
        <pc:chgData name="Saskia Barnden" userId="25b15a6f771d4d60" providerId="LiveId" clId="{848757E6-E863-451D-A814-C9F68D9E727E}" dt="2023-11-13T12:04:59.625" v="448" actId="2696"/>
        <pc:sldMkLst>
          <pc:docMk/>
          <pc:sldMk cId="1833024152" sldId="1532"/>
        </pc:sldMkLst>
      </pc:sldChg>
      <pc:sldChg chg="del">
        <pc:chgData name="Saskia Barnden" userId="25b15a6f771d4d60" providerId="LiveId" clId="{848757E6-E863-451D-A814-C9F68D9E727E}" dt="2023-11-13T12:04:59.625" v="448" actId="2696"/>
        <pc:sldMkLst>
          <pc:docMk/>
          <pc:sldMk cId="1480408205" sldId="1533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1627969462" sldId="1533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368503225" sldId="1534"/>
        </pc:sldMkLst>
      </pc:sldChg>
      <pc:sldChg chg="del">
        <pc:chgData name="Saskia Barnden" userId="25b15a6f771d4d60" providerId="LiveId" clId="{848757E6-E863-451D-A814-C9F68D9E727E}" dt="2023-11-13T12:04:59.625" v="448" actId="2696"/>
        <pc:sldMkLst>
          <pc:docMk/>
          <pc:sldMk cId="2810452037" sldId="1534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1208397211" sldId="1536"/>
        </pc:sldMkLst>
      </pc:sldChg>
      <pc:sldChg chg="del">
        <pc:chgData name="Saskia Barnden" userId="25b15a6f771d4d60" providerId="LiveId" clId="{848757E6-E863-451D-A814-C9F68D9E727E}" dt="2023-11-13T12:00:03.776" v="411" actId="2696"/>
        <pc:sldMkLst>
          <pc:docMk/>
          <pc:sldMk cId="4076734517" sldId="1536"/>
        </pc:sldMkLst>
      </pc:sldChg>
      <pc:sldChg chg="del">
        <pc:chgData name="Saskia Barnden" userId="25b15a6f771d4d60" providerId="LiveId" clId="{848757E6-E863-451D-A814-C9F68D9E727E}" dt="2023-11-13T12:00:03.776" v="411" actId="2696"/>
        <pc:sldMkLst>
          <pc:docMk/>
          <pc:sldMk cId="2622044127" sldId="1537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3958833256" sldId="1537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1078863199" sldId="1538"/>
        </pc:sldMkLst>
      </pc:sldChg>
      <pc:sldChg chg="del">
        <pc:chgData name="Saskia Barnden" userId="25b15a6f771d4d60" providerId="LiveId" clId="{848757E6-E863-451D-A814-C9F68D9E727E}" dt="2023-11-13T12:00:03.776" v="411" actId="2696"/>
        <pc:sldMkLst>
          <pc:docMk/>
          <pc:sldMk cId="3226502045" sldId="1538"/>
        </pc:sldMkLst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3134326549" sldId="1541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3957975120" sldId="1541"/>
        </pc:sldMkLst>
      </pc:sldChg>
      <pc:sldChg chg="modSp del mod">
        <pc:chgData name="Saskia Barnden" userId="25b15a6f771d4d60" providerId="LiveId" clId="{848757E6-E863-451D-A814-C9F68D9E727E}" dt="2023-11-13T12:02:39.266" v="434" actId="2696"/>
        <pc:sldMkLst>
          <pc:docMk/>
          <pc:sldMk cId="772890584" sldId="1542"/>
        </pc:sldMkLst>
        <pc:spChg chg="mod">
          <ac:chgData name="Saskia Barnden" userId="25b15a6f771d4d60" providerId="LiveId" clId="{848757E6-E863-451D-A814-C9F68D9E727E}" dt="2023-11-13T12:02:32.170" v="433" actId="20577"/>
          <ac:spMkLst>
            <pc:docMk/>
            <pc:sldMk cId="772890584" sldId="1542"/>
            <ac:spMk id="18434" creationId="{00000000-0000-0000-0000-000000000000}"/>
          </ac:spMkLst>
        </pc:spChg>
      </pc:sldChg>
      <pc:sldChg chg="modSp add del">
        <pc:chgData name="Saskia Barnden" userId="25b15a6f771d4d60" providerId="LiveId" clId="{848757E6-E863-451D-A814-C9F68D9E727E}" dt="2023-11-21T15:01:37.738" v="38799" actId="47"/>
        <pc:sldMkLst>
          <pc:docMk/>
          <pc:sldMk cId="3390060749" sldId="1542"/>
        </pc:sldMkLst>
        <pc:spChg chg="mod">
          <ac:chgData name="Saskia Barnden" userId="25b15a6f771d4d60" providerId="LiveId" clId="{848757E6-E863-451D-A814-C9F68D9E727E}" dt="2023-11-21T12:58:54.726" v="37668"/>
          <ac:spMkLst>
            <pc:docMk/>
            <pc:sldMk cId="3390060749" sldId="1542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2:58:54.726" v="37668"/>
          <ac:spMkLst>
            <pc:docMk/>
            <pc:sldMk cId="3390060749" sldId="1542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1497702265" sldId="1546"/>
        </pc:sldMkLst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3407242297" sldId="1546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1855065392" sldId="1547"/>
        </pc:sldMkLst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2347637749" sldId="1547"/>
        </pc:sldMkLst>
      </pc:sldChg>
      <pc:sldChg chg="del">
        <pc:chgData name="Saskia Barnden" userId="25b15a6f771d4d60" providerId="LiveId" clId="{848757E6-E863-451D-A814-C9F68D9E727E}" dt="2023-11-13T12:04:59.625" v="448" actId="2696"/>
        <pc:sldMkLst>
          <pc:docMk/>
          <pc:sldMk cId="33616153" sldId="1550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3311498245" sldId="1550"/>
        </pc:sldMkLst>
      </pc:sldChg>
      <pc:sldChg chg="modSp add del mod ord">
        <pc:chgData name="Saskia Barnden" userId="25b15a6f771d4d60" providerId="LiveId" clId="{848757E6-E863-451D-A814-C9F68D9E727E}" dt="2023-11-28T12:25:22.979" v="71368" actId="2696"/>
        <pc:sldMkLst>
          <pc:docMk/>
          <pc:sldMk cId="2662437504" sldId="1551"/>
        </pc:sldMkLst>
        <pc:spChg chg="mod">
          <ac:chgData name="Saskia Barnden" userId="25b15a6f771d4d60" providerId="LiveId" clId="{848757E6-E863-451D-A814-C9F68D9E727E}" dt="2023-11-21T11:04:19.792" v="34477" actId="20577"/>
          <ac:spMkLst>
            <pc:docMk/>
            <pc:sldMk cId="2662437504" sldId="1551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2662437504" sldId="1551"/>
            <ac:spMk id="19459" creationId="{00000000-0000-0000-0000-000000000000}"/>
          </ac:spMkLst>
        </pc:spChg>
      </pc:sldChg>
      <pc:sldChg chg="add">
        <pc:chgData name="Saskia Barnden" userId="25b15a6f771d4d60" providerId="LiveId" clId="{848757E6-E863-451D-A814-C9F68D9E727E}" dt="2023-11-28T12:25:41.961" v="71369"/>
        <pc:sldMkLst>
          <pc:docMk/>
          <pc:sldMk cId="2838950638" sldId="1551"/>
        </pc:sldMkLst>
      </pc:sldChg>
      <pc:sldChg chg="del">
        <pc:chgData name="Saskia Barnden" userId="25b15a6f771d4d60" providerId="LiveId" clId="{848757E6-E863-451D-A814-C9F68D9E727E}" dt="2023-11-13T11:55:01.323" v="360" actId="2696"/>
        <pc:sldMkLst>
          <pc:docMk/>
          <pc:sldMk cId="4191565037" sldId="1551"/>
        </pc:sldMkLst>
      </pc:sldChg>
      <pc:sldChg chg="modSp add del">
        <pc:chgData name="Saskia Barnden" userId="25b15a6f771d4d60" providerId="LiveId" clId="{848757E6-E863-451D-A814-C9F68D9E727E}" dt="2023-11-21T15:07:24.688" v="38894" actId="47"/>
        <pc:sldMkLst>
          <pc:docMk/>
          <pc:sldMk cId="156351031" sldId="1552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156351031" sldId="1552"/>
            <ac:spMk id="29" creationId="{00000000-0000-0000-0000-000000000000}"/>
          </ac:spMkLst>
        </pc:spChg>
      </pc:sldChg>
      <pc:sldChg chg="del">
        <pc:chgData name="Saskia Barnden" userId="25b15a6f771d4d60" providerId="LiveId" clId="{848757E6-E863-451D-A814-C9F68D9E727E}" dt="2023-11-13T12:04:59.625" v="448" actId="2696"/>
        <pc:sldMkLst>
          <pc:docMk/>
          <pc:sldMk cId="1282394540" sldId="1552"/>
        </pc:sldMkLst>
      </pc:sldChg>
      <pc:sldChg chg="del">
        <pc:chgData name="Saskia Barnden" userId="25b15a6f771d4d60" providerId="LiveId" clId="{848757E6-E863-451D-A814-C9F68D9E727E}" dt="2023-11-13T12:04:59.625" v="448" actId="2696"/>
        <pc:sldMkLst>
          <pc:docMk/>
          <pc:sldMk cId="1617952000" sldId="1553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2159314521" sldId="1553"/>
        </pc:sldMkLst>
      </pc:sldChg>
      <pc:sldChg chg="modSp del">
        <pc:chgData name="Saskia Barnden" userId="25b15a6f771d4d60" providerId="LiveId" clId="{848757E6-E863-451D-A814-C9F68D9E727E}" dt="2023-11-21T15:07:24.688" v="38894" actId="47"/>
        <pc:sldMkLst>
          <pc:docMk/>
          <pc:sldMk cId="2915712242" sldId="1554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2915712242" sldId="1554"/>
            <ac:spMk id="4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16T17:54:58.860" v="18751" actId="2696"/>
        <pc:sldMkLst>
          <pc:docMk/>
          <pc:sldMk cId="39271202" sldId="1555"/>
        </pc:sldMkLst>
        <pc:spChg chg="mod">
          <ac:chgData name="Saskia Barnden" userId="25b15a6f771d4d60" providerId="LiveId" clId="{848757E6-E863-451D-A814-C9F68D9E727E}" dt="2023-11-13T11:58:33.500" v="391" actId="20577"/>
          <ac:spMkLst>
            <pc:docMk/>
            <pc:sldMk cId="39271202" sldId="1555"/>
            <ac:spMk id="18434" creationId="{00000000-0000-0000-0000-000000000000}"/>
          </ac:spMkLst>
        </pc:spChg>
      </pc:sldChg>
      <pc:sldChg chg="del">
        <pc:chgData name="Saskia Barnden" userId="25b15a6f771d4d60" providerId="LiveId" clId="{848757E6-E863-451D-A814-C9F68D9E727E}" dt="2023-11-13T11:58:06.470" v="376" actId="2696"/>
        <pc:sldMkLst>
          <pc:docMk/>
          <pc:sldMk cId="668194720" sldId="1555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2083261497" sldId="1555"/>
        </pc:sldMkLst>
      </pc:sldChg>
      <pc:sldChg chg="modSp add del">
        <pc:chgData name="Saskia Barnden" userId="25b15a6f771d4d60" providerId="LiveId" clId="{848757E6-E863-451D-A814-C9F68D9E727E}" dt="2023-11-21T15:07:24.688" v="38894" actId="47"/>
        <pc:sldMkLst>
          <pc:docMk/>
          <pc:sldMk cId="1906257993" sldId="1556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1906257993" sldId="1556"/>
            <ac:spMk id="18434" creationId="{00000000-0000-0000-0000-000000000000}"/>
          </ac:spMkLst>
        </pc:spChg>
      </pc:sldChg>
      <pc:sldChg chg="del">
        <pc:chgData name="Saskia Barnden" userId="25b15a6f771d4d60" providerId="LiveId" clId="{848757E6-E863-451D-A814-C9F68D9E727E}" dt="2023-11-13T12:00:03.776" v="411" actId="2696"/>
        <pc:sldMkLst>
          <pc:docMk/>
          <pc:sldMk cId="1988025246" sldId="1556"/>
        </pc:sldMkLst>
      </pc:sldChg>
      <pc:sldChg chg="modSp add del mod">
        <pc:chgData name="Saskia Barnden" userId="25b15a6f771d4d60" providerId="LiveId" clId="{848757E6-E863-451D-A814-C9F68D9E727E}" dt="2023-11-21T15:07:24.688" v="38894" actId="47"/>
        <pc:sldMkLst>
          <pc:docMk/>
          <pc:sldMk cId="675937271" sldId="1557"/>
        </pc:sldMkLst>
        <pc:spChg chg="mod">
          <ac:chgData name="Saskia Barnden" userId="25b15a6f771d4d60" providerId="LiveId" clId="{848757E6-E863-451D-A814-C9F68D9E727E}" dt="2023-11-13T11:52:16.005" v="355" actId="20577"/>
          <ac:spMkLst>
            <pc:docMk/>
            <pc:sldMk cId="675937271" sldId="1557"/>
            <ac:spMk id="18434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1T15:07:24.688" v="38894" actId="47"/>
        <pc:sldMkLst>
          <pc:docMk/>
          <pc:sldMk cId="2026039118" sldId="1558"/>
        </pc:sldMkLst>
        <pc:spChg chg="mod">
          <ac:chgData name="Saskia Barnden" userId="25b15a6f771d4d60" providerId="LiveId" clId="{848757E6-E863-451D-A814-C9F68D9E727E}" dt="2023-11-13T11:59:41.211" v="410" actId="20577"/>
          <ac:spMkLst>
            <pc:docMk/>
            <pc:sldMk cId="2026039118" sldId="1558"/>
            <ac:spMk id="18434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1T15:07:24.688" v="38894" actId="47"/>
        <pc:sldMkLst>
          <pc:docMk/>
          <pc:sldMk cId="3623711909" sldId="1559"/>
        </pc:sldMkLst>
        <pc:spChg chg="mod">
          <ac:chgData name="Saskia Barnden" userId="25b15a6f771d4d60" providerId="LiveId" clId="{848757E6-E863-451D-A814-C9F68D9E727E}" dt="2023-11-13T12:04:43.180" v="447" actId="20577"/>
          <ac:spMkLst>
            <pc:docMk/>
            <pc:sldMk cId="3623711909" sldId="1559"/>
            <ac:spMk id="18434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13T12:21:18.245" v="1193" actId="47"/>
        <pc:sldMkLst>
          <pc:docMk/>
          <pc:sldMk cId="2469978874" sldId="1560"/>
        </pc:sldMkLst>
      </pc:sldChg>
      <pc:sldChg chg="addSp modSp add mod">
        <pc:chgData name="Saskia Barnden" userId="25b15a6f771d4d60" providerId="LiveId" clId="{848757E6-E863-451D-A814-C9F68D9E727E}" dt="2023-11-30T23:27:22.721" v="80668" actId="948"/>
        <pc:sldMkLst>
          <pc:docMk/>
          <pc:sldMk cId="3074578948" sldId="1561"/>
        </pc:sldMkLst>
        <pc:spChg chg="mod">
          <ac:chgData name="Saskia Barnden" userId="25b15a6f771d4d60" providerId="LiveId" clId="{848757E6-E863-451D-A814-C9F68D9E727E}" dt="2023-11-30T23:27:22.721" v="80668" actId="948"/>
          <ac:spMkLst>
            <pc:docMk/>
            <pc:sldMk cId="3074578948" sldId="1561"/>
            <ac:spMk id="20482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23:26:50.988" v="80666" actId="1076"/>
          <ac:picMkLst>
            <pc:docMk/>
            <pc:sldMk cId="3074578948" sldId="1561"/>
            <ac:picMk id="2" creationId="{DA33D9D1-5C80-CEFB-EA50-008DE3186851}"/>
          </ac:picMkLst>
        </pc:picChg>
      </pc:sldChg>
      <pc:sldChg chg="modSp add mod">
        <pc:chgData name="Saskia Barnden" userId="25b15a6f771d4d60" providerId="LiveId" clId="{848757E6-E863-451D-A814-C9F68D9E727E}" dt="2023-11-30T23:33:22.586" v="80696" actId="207"/>
        <pc:sldMkLst>
          <pc:docMk/>
          <pc:sldMk cId="4098830610" sldId="1562"/>
        </pc:sldMkLst>
        <pc:spChg chg="mod">
          <ac:chgData name="Saskia Barnden" userId="25b15a6f771d4d60" providerId="LiveId" clId="{848757E6-E863-451D-A814-C9F68D9E727E}" dt="2023-11-30T23:33:22.586" v="80696" actId="207"/>
          <ac:spMkLst>
            <pc:docMk/>
            <pc:sldMk cId="4098830610" sldId="1562"/>
            <ac:spMk id="20482" creationId="{00000000-0000-0000-0000-000000000000}"/>
          </ac:spMkLst>
        </pc:spChg>
      </pc:sldChg>
      <pc:sldChg chg="addSp modSp add mod">
        <pc:chgData name="Saskia Barnden" userId="25b15a6f771d4d60" providerId="LiveId" clId="{848757E6-E863-451D-A814-C9F68D9E727E}" dt="2023-12-01T11:14:39.604" v="80778" actId="1076"/>
        <pc:sldMkLst>
          <pc:docMk/>
          <pc:sldMk cId="1954610698" sldId="1563"/>
        </pc:sldMkLst>
        <pc:spChg chg="add mod">
          <ac:chgData name="Saskia Barnden" userId="25b15a6f771d4d60" providerId="LiveId" clId="{848757E6-E863-451D-A814-C9F68D9E727E}" dt="2023-12-01T11:14:39.604" v="80778" actId="1076"/>
          <ac:spMkLst>
            <pc:docMk/>
            <pc:sldMk cId="1954610698" sldId="1563"/>
            <ac:spMk id="3" creationId="{2811EFD6-87F1-D031-B6BB-6CB63DE96CB1}"/>
          </ac:spMkLst>
        </pc:spChg>
        <pc:spChg chg="mod">
          <ac:chgData name="Saskia Barnden" userId="25b15a6f771d4d60" providerId="LiveId" clId="{848757E6-E863-451D-A814-C9F68D9E727E}" dt="2023-12-01T11:13:11.634" v="80754" actId="207"/>
          <ac:spMkLst>
            <pc:docMk/>
            <pc:sldMk cId="1954610698" sldId="1563"/>
            <ac:spMk id="20482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2-01T11:12:17.617" v="80741" actId="1076"/>
          <ac:picMkLst>
            <pc:docMk/>
            <pc:sldMk cId="1954610698" sldId="1563"/>
            <ac:picMk id="2" creationId="{2416E80F-A303-8988-E61A-55C7A2C630FF}"/>
          </ac:picMkLst>
        </pc:picChg>
      </pc:sldChg>
      <pc:sldChg chg="modSp add del mod">
        <pc:chgData name="Saskia Barnden" userId="25b15a6f771d4d60" providerId="LiveId" clId="{848757E6-E863-451D-A814-C9F68D9E727E}" dt="2023-11-13T12:43:03.430" v="1569" actId="2696"/>
        <pc:sldMkLst>
          <pc:docMk/>
          <pc:sldMk cId="2451565055" sldId="1563"/>
        </pc:sldMkLst>
        <pc:spChg chg="mod">
          <ac:chgData name="Saskia Barnden" userId="25b15a6f771d4d60" providerId="LiveId" clId="{848757E6-E863-451D-A814-C9F68D9E727E}" dt="2023-11-13T12:26:37.927" v="1431" actId="20577"/>
          <ac:spMkLst>
            <pc:docMk/>
            <pc:sldMk cId="2451565055" sldId="1563"/>
            <ac:spMk id="20482" creationId="{00000000-0000-0000-0000-000000000000}"/>
          </ac:spMkLst>
        </pc:spChg>
      </pc:sldChg>
      <pc:sldChg chg="modSp add del mod ord">
        <pc:chgData name="Saskia Barnden" userId="25b15a6f771d4d60" providerId="LiveId" clId="{848757E6-E863-451D-A814-C9F68D9E727E}" dt="2023-11-24T17:53:35.201" v="69348" actId="47"/>
        <pc:sldMkLst>
          <pc:docMk/>
          <pc:sldMk cId="2714247143" sldId="1564"/>
        </pc:sldMkLst>
        <pc:spChg chg="mod">
          <ac:chgData name="Saskia Barnden" userId="25b15a6f771d4d60" providerId="LiveId" clId="{848757E6-E863-451D-A814-C9F68D9E727E}" dt="2023-11-16T12:39:46.570" v="13960" actId="20577"/>
          <ac:spMkLst>
            <pc:docMk/>
            <pc:sldMk cId="2714247143" sldId="1564"/>
            <ac:spMk id="20482" creationId="{00000000-0000-0000-0000-000000000000}"/>
          </ac:spMkLst>
        </pc:spChg>
      </pc:sldChg>
      <pc:sldChg chg="modSp add del">
        <pc:chgData name="Saskia Barnden" userId="25b15a6f771d4d60" providerId="LiveId" clId="{848757E6-E863-451D-A814-C9F68D9E727E}" dt="2023-11-21T15:53:57.248" v="40179" actId="47"/>
        <pc:sldMkLst>
          <pc:docMk/>
          <pc:sldMk cId="72610457" sldId="1565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72610457" sldId="1565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13T12:30:13.133" v="1537" actId="2696"/>
        <pc:sldMkLst>
          <pc:docMk/>
          <pc:sldMk cId="2405143857" sldId="1565"/>
        </pc:sldMkLst>
      </pc:sldChg>
      <pc:sldChg chg="modSp add del mod">
        <pc:chgData name="Saskia Barnden" userId="25b15a6f771d4d60" providerId="LiveId" clId="{848757E6-E863-451D-A814-C9F68D9E727E}" dt="2023-11-17T10:24:18.028" v="21143" actId="2696"/>
        <pc:sldMkLst>
          <pc:docMk/>
          <pc:sldMk cId="281265152" sldId="1566"/>
        </pc:sldMkLst>
        <pc:spChg chg="mod">
          <ac:chgData name="Saskia Barnden" userId="25b15a6f771d4d60" providerId="LiveId" clId="{848757E6-E863-451D-A814-C9F68D9E727E}" dt="2023-11-17T10:14:49.887" v="21072" actId="20577"/>
          <ac:spMkLst>
            <pc:docMk/>
            <pc:sldMk cId="281265152" sldId="1566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7T10:17:33.085" v="21082" actId="20577"/>
          <ac:spMkLst>
            <pc:docMk/>
            <pc:sldMk cId="281265152" sldId="1566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1T16:10:24.555" v="40377" actId="47"/>
        <pc:sldMkLst>
          <pc:docMk/>
          <pc:sldMk cId="2691489575" sldId="1566"/>
        </pc:sldMkLst>
      </pc:sldChg>
      <pc:sldChg chg="modSp add del mod ord">
        <pc:chgData name="Saskia Barnden" userId="25b15a6f771d4d60" providerId="LiveId" clId="{848757E6-E863-451D-A814-C9F68D9E727E}" dt="2023-11-21T15:00:53.861" v="38798" actId="47"/>
        <pc:sldMkLst>
          <pc:docMk/>
          <pc:sldMk cId="26391949" sldId="1567"/>
        </pc:sldMkLst>
        <pc:spChg chg="mod">
          <ac:chgData name="Saskia Barnden" userId="25b15a6f771d4d60" providerId="LiveId" clId="{848757E6-E863-451D-A814-C9F68D9E727E}" dt="2023-11-16T17:59:11.692" v="18867" actId="20577"/>
          <ac:spMkLst>
            <pc:docMk/>
            <pc:sldMk cId="26391949" sldId="1567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2:58:54.726" v="37668"/>
          <ac:spMkLst>
            <pc:docMk/>
            <pc:sldMk cId="26391949" sldId="1567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8T13:13:14.249" v="72558" actId="2696"/>
        <pc:sldMkLst>
          <pc:docMk/>
          <pc:sldMk cId="611721137" sldId="1568"/>
        </pc:sldMkLst>
      </pc:sldChg>
      <pc:sldChg chg="add">
        <pc:chgData name="Saskia Barnden" userId="25b15a6f771d4d60" providerId="LiveId" clId="{848757E6-E863-451D-A814-C9F68D9E727E}" dt="2023-11-28T13:13:20.795" v="72559"/>
        <pc:sldMkLst>
          <pc:docMk/>
          <pc:sldMk cId="1871948154" sldId="1568"/>
        </pc:sldMkLst>
      </pc:sldChg>
      <pc:sldChg chg="modSp add del mod ord">
        <pc:chgData name="Saskia Barnden" userId="25b15a6f771d4d60" providerId="LiveId" clId="{848757E6-E863-451D-A814-C9F68D9E727E}" dt="2023-11-21T16:06:34.756" v="40373" actId="2696"/>
        <pc:sldMkLst>
          <pc:docMk/>
          <pc:sldMk cId="2799705539" sldId="1568"/>
        </pc:sldMkLst>
        <pc:spChg chg="mod">
          <ac:chgData name="Saskia Barnden" userId="25b15a6f771d4d60" providerId="LiveId" clId="{848757E6-E863-451D-A814-C9F68D9E727E}" dt="2023-11-21T16:06:27.726" v="40372" actId="6549"/>
          <ac:spMkLst>
            <pc:docMk/>
            <pc:sldMk cId="2799705539" sldId="1568"/>
            <ac:spMk id="18434" creationId="{00000000-0000-0000-0000-000000000000}"/>
          </ac:spMkLst>
        </pc:spChg>
      </pc:sldChg>
      <pc:sldChg chg="addSp modSp add mod ord">
        <pc:chgData name="Saskia Barnden" userId="25b15a6f771d4d60" providerId="LiveId" clId="{848757E6-E863-451D-A814-C9F68D9E727E}" dt="2023-12-01T11:40:44.739" v="81245" actId="207"/>
        <pc:sldMkLst>
          <pc:docMk/>
          <pc:sldMk cId="27752336" sldId="1569"/>
        </pc:sldMkLst>
        <pc:spChg chg="add mod">
          <ac:chgData name="Saskia Barnden" userId="25b15a6f771d4d60" providerId="LiveId" clId="{848757E6-E863-451D-A814-C9F68D9E727E}" dt="2023-12-01T11:40:44.739" v="81245" actId="207"/>
          <ac:spMkLst>
            <pc:docMk/>
            <pc:sldMk cId="27752336" sldId="1569"/>
            <ac:spMk id="3" creationId="{1C6F90E8-6497-D41F-6ED7-30E9E29A45ED}"/>
          </ac:spMkLst>
        </pc:spChg>
        <pc:spChg chg="mod">
          <ac:chgData name="Saskia Barnden" userId="25b15a6f771d4d60" providerId="LiveId" clId="{848757E6-E863-451D-A814-C9F68D9E727E}" dt="2023-11-30T18:28:33.757" v="80325" actId="113"/>
          <ac:spMkLst>
            <pc:docMk/>
            <pc:sldMk cId="27752336" sldId="1569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30T23:25:03.136" v="80663" actId="20577"/>
          <ac:spMkLst>
            <pc:docMk/>
            <pc:sldMk cId="27752336" sldId="1569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23:21:24.020" v="80630" actId="1076"/>
          <ac:picMkLst>
            <pc:docMk/>
            <pc:sldMk cId="27752336" sldId="1569"/>
            <ac:picMk id="2" creationId="{4083447A-11E4-A6C0-BE1E-9F11A30C0811}"/>
          </ac:picMkLst>
        </pc:picChg>
      </pc:sldChg>
      <pc:sldChg chg="modSp add del mod">
        <pc:chgData name="Saskia Barnden" userId="25b15a6f771d4d60" providerId="LiveId" clId="{848757E6-E863-451D-A814-C9F68D9E727E}" dt="2023-11-23T12:44:08.597" v="56523" actId="2696"/>
        <pc:sldMkLst>
          <pc:docMk/>
          <pc:sldMk cId="350018153" sldId="1570"/>
        </pc:sldMkLst>
        <pc:spChg chg="mod">
          <ac:chgData name="Saskia Barnden" userId="25b15a6f771d4d60" providerId="LiveId" clId="{848757E6-E863-451D-A814-C9F68D9E727E}" dt="2023-11-23T12:41:16.840" v="56512" actId="20577"/>
          <ac:spMkLst>
            <pc:docMk/>
            <pc:sldMk cId="350018153" sldId="1570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3T12:31:31.040" v="56439"/>
          <ac:spMkLst>
            <pc:docMk/>
            <pc:sldMk cId="350018153" sldId="1570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3T14:32:18.871" v="57202" actId="2696"/>
        <pc:sldMkLst>
          <pc:docMk/>
          <pc:sldMk cId="3683424188" sldId="1570"/>
        </pc:sldMkLst>
      </pc:sldChg>
      <pc:sldChg chg="modSp add del mod">
        <pc:chgData name="Saskia Barnden" userId="25b15a6f771d4d60" providerId="LiveId" clId="{848757E6-E863-451D-A814-C9F68D9E727E}" dt="2023-11-22T16:59:33.299" v="48851" actId="2696"/>
        <pc:sldMkLst>
          <pc:docMk/>
          <pc:sldMk cId="3684340479" sldId="1570"/>
        </pc:sldMkLst>
        <pc:spChg chg="mod">
          <ac:chgData name="Saskia Barnden" userId="25b15a6f771d4d60" providerId="LiveId" clId="{848757E6-E863-451D-A814-C9F68D9E727E}" dt="2023-11-21T17:34:13.087" v="41633" actId="14100"/>
          <ac:spMkLst>
            <pc:docMk/>
            <pc:sldMk cId="3684340479" sldId="1570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3684340479" sldId="1570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30T13:17:35.033" v="78521" actId="47"/>
        <pc:sldMkLst>
          <pc:docMk/>
          <pc:sldMk cId="608549724" sldId="1571"/>
        </pc:sldMkLst>
      </pc:sldChg>
      <pc:sldChg chg="add del">
        <pc:chgData name="Saskia Barnden" userId="25b15a6f771d4d60" providerId="LiveId" clId="{848757E6-E863-451D-A814-C9F68D9E727E}" dt="2023-11-15T09:51:01.892" v="1573" actId="2696"/>
        <pc:sldMkLst>
          <pc:docMk/>
          <pc:sldMk cId="3038276686" sldId="1571"/>
        </pc:sldMkLst>
      </pc:sldChg>
      <pc:sldChg chg="add del">
        <pc:chgData name="Saskia Barnden" userId="25b15a6f771d4d60" providerId="LiveId" clId="{848757E6-E863-451D-A814-C9F68D9E727E}" dt="2023-11-15T09:51:01.892" v="1573" actId="2696"/>
        <pc:sldMkLst>
          <pc:docMk/>
          <pc:sldMk cId="1120133990" sldId="1572"/>
        </pc:sldMkLst>
      </pc:sldChg>
      <pc:sldChg chg="add del">
        <pc:chgData name="Saskia Barnden" userId="25b15a6f771d4d60" providerId="LiveId" clId="{848757E6-E863-451D-A814-C9F68D9E727E}" dt="2023-11-30T13:17:35.033" v="78521" actId="47"/>
        <pc:sldMkLst>
          <pc:docMk/>
          <pc:sldMk cId="2548794708" sldId="1572"/>
        </pc:sldMkLst>
      </pc:sldChg>
      <pc:sldChg chg="add del">
        <pc:chgData name="Saskia Barnden" userId="25b15a6f771d4d60" providerId="LiveId" clId="{848757E6-E863-451D-A814-C9F68D9E727E}" dt="2023-11-28T12:09:11.476" v="70796" actId="47"/>
        <pc:sldMkLst>
          <pc:docMk/>
          <pc:sldMk cId="1262479795" sldId="1573"/>
        </pc:sldMkLst>
      </pc:sldChg>
      <pc:sldChg chg="modSp add del mod">
        <pc:chgData name="Saskia Barnden" userId="25b15a6f771d4d60" providerId="LiveId" clId="{848757E6-E863-451D-A814-C9F68D9E727E}" dt="2023-11-16T15:02:37.473" v="16347" actId="2696"/>
        <pc:sldMkLst>
          <pc:docMk/>
          <pc:sldMk cId="3139596378" sldId="1573"/>
        </pc:sldMkLst>
        <pc:spChg chg="mod">
          <ac:chgData name="Saskia Barnden" userId="25b15a6f771d4d60" providerId="LiveId" clId="{848757E6-E863-451D-A814-C9F68D9E727E}" dt="2023-11-16T14:45:36.877" v="15982" actId="20577"/>
          <ac:spMkLst>
            <pc:docMk/>
            <pc:sldMk cId="3139596378" sldId="1573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6T10:31:28.306" v="12402" actId="20577"/>
          <ac:spMkLst>
            <pc:docMk/>
            <pc:sldMk cId="3139596378" sldId="1573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16T17:15:55.779" v="17156" actId="2696"/>
        <pc:sldMkLst>
          <pc:docMk/>
          <pc:sldMk cId="4262964021" sldId="1573"/>
        </pc:sldMkLst>
      </pc:sldChg>
      <pc:sldChg chg="modSp add del mod">
        <pc:chgData name="Saskia Barnden" userId="25b15a6f771d4d60" providerId="LiveId" clId="{848757E6-E863-451D-A814-C9F68D9E727E}" dt="2023-11-24T17:53:35.201" v="69348" actId="47"/>
        <pc:sldMkLst>
          <pc:docMk/>
          <pc:sldMk cId="2047015645" sldId="1574"/>
        </pc:sldMkLst>
        <pc:spChg chg="mod">
          <ac:chgData name="Saskia Barnden" userId="25b15a6f771d4d60" providerId="LiveId" clId="{848757E6-E863-451D-A814-C9F68D9E727E}" dt="2023-11-16T14:53:51.221" v="16249" actId="20577"/>
          <ac:spMkLst>
            <pc:docMk/>
            <pc:sldMk cId="2047015645" sldId="1574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2047015645" sldId="1574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4T17:53:35.201" v="69348" actId="47"/>
        <pc:sldMkLst>
          <pc:docMk/>
          <pc:sldMk cId="2874729185" sldId="1575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2874729185" sldId="1575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2874729185" sldId="1575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4T17:53:35.201" v="69348" actId="47"/>
        <pc:sldMkLst>
          <pc:docMk/>
          <pc:sldMk cId="2023101492" sldId="1576"/>
        </pc:sldMkLst>
        <pc:spChg chg="mod">
          <ac:chgData name="Saskia Barnden" userId="25b15a6f771d4d60" providerId="LiveId" clId="{848757E6-E863-451D-A814-C9F68D9E727E}" dt="2023-11-16T17:06:04.960" v="16718" actId="20577"/>
          <ac:spMkLst>
            <pc:docMk/>
            <pc:sldMk cId="2023101492" sldId="1576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2023101492" sldId="1576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4T17:53:35.201" v="69348" actId="47"/>
        <pc:sldMkLst>
          <pc:docMk/>
          <pc:sldMk cId="2208393728" sldId="1577"/>
        </pc:sldMkLst>
        <pc:spChg chg="mod">
          <ac:chgData name="Saskia Barnden" userId="25b15a6f771d4d60" providerId="LiveId" clId="{848757E6-E863-451D-A814-C9F68D9E727E}" dt="2023-11-21T10:29:29.589" v="32718" actId="20577"/>
          <ac:spMkLst>
            <pc:docMk/>
            <pc:sldMk cId="2208393728" sldId="1577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0:28:39.909" v="32713" actId="5793"/>
          <ac:spMkLst>
            <pc:docMk/>
            <pc:sldMk cId="2208393728" sldId="1577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16T10:27:15.375" v="12114" actId="47"/>
        <pc:sldMkLst>
          <pc:docMk/>
          <pc:sldMk cId="3323838594" sldId="1578"/>
        </pc:sldMkLst>
        <pc:spChg chg="mod">
          <ac:chgData name="Saskia Barnden" userId="25b15a6f771d4d60" providerId="LiveId" clId="{848757E6-E863-451D-A814-C9F68D9E727E}" dt="2023-11-16T10:07:29.068" v="10995" actId="20577"/>
          <ac:spMkLst>
            <pc:docMk/>
            <pc:sldMk cId="3323838594" sldId="1578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6T10:07:51.969" v="10999" actId="20577"/>
          <ac:spMkLst>
            <pc:docMk/>
            <pc:sldMk cId="3323838594" sldId="1578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16T17:15:55.779" v="17156" actId="2696"/>
        <pc:sldMkLst>
          <pc:docMk/>
          <pc:sldMk cId="871304116" sldId="1579"/>
        </pc:sldMkLst>
      </pc:sldChg>
      <pc:sldChg chg="modSp add del">
        <pc:chgData name="Saskia Barnden" userId="25b15a6f771d4d60" providerId="LiveId" clId="{848757E6-E863-451D-A814-C9F68D9E727E}" dt="2023-11-28T12:09:11.476" v="70796" actId="47"/>
        <pc:sldMkLst>
          <pc:docMk/>
          <pc:sldMk cId="3731723376" sldId="1579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3731723376" sldId="1579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3731723376" sldId="1579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16T15:02:24.795" v="16345" actId="2696"/>
        <pc:sldMkLst>
          <pc:docMk/>
          <pc:sldMk cId="3747119597" sldId="1579"/>
        </pc:sldMkLst>
        <pc:spChg chg="mod">
          <ac:chgData name="Saskia Barnden" userId="25b15a6f771d4d60" providerId="LiveId" clId="{848757E6-E863-451D-A814-C9F68D9E727E}" dt="2023-11-16T14:46:24.556" v="15991" actId="20577"/>
          <ac:spMkLst>
            <pc:docMk/>
            <pc:sldMk cId="3747119597" sldId="1579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6T12:23:04.604" v="12742" actId="20577"/>
          <ac:spMkLst>
            <pc:docMk/>
            <pc:sldMk cId="3747119597" sldId="1579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1T14:59:00.153" v="38780" actId="47"/>
        <pc:sldMkLst>
          <pc:docMk/>
          <pc:sldMk cId="2761204023" sldId="1580"/>
        </pc:sldMkLst>
        <pc:spChg chg="mod">
          <ac:chgData name="Saskia Barnden" userId="25b15a6f771d4d60" providerId="LiveId" clId="{848757E6-E863-451D-A814-C9F68D9E727E}" dt="2023-11-21T10:22:13.370" v="32600" actId="20577"/>
          <ac:spMkLst>
            <pc:docMk/>
            <pc:sldMk cId="2761204023" sldId="1580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2:58:39.450" v="37667"/>
          <ac:spMkLst>
            <pc:docMk/>
            <pc:sldMk cId="2761204023" sldId="1580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1T10:21:38.961" v="32583" actId="2696"/>
        <pc:sldMkLst>
          <pc:docMk/>
          <pc:sldMk cId="3577233467" sldId="1580"/>
        </pc:sldMkLst>
        <pc:spChg chg="mod">
          <ac:chgData name="Saskia Barnden" userId="25b15a6f771d4d60" providerId="LiveId" clId="{848757E6-E863-451D-A814-C9F68D9E727E}" dt="2023-11-16T12:25:28.463" v="12819" actId="20577"/>
          <ac:spMkLst>
            <pc:docMk/>
            <pc:sldMk cId="3577233467" sldId="1580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6T14:57:48.521" v="16326" actId="6549"/>
          <ac:spMkLst>
            <pc:docMk/>
            <pc:sldMk cId="3577233467" sldId="1580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16T15:02:57.833" v="16349" actId="2696"/>
        <pc:sldMkLst>
          <pc:docMk/>
          <pc:sldMk cId="1581737210" sldId="1581"/>
        </pc:sldMkLst>
        <pc:spChg chg="mod">
          <ac:chgData name="Saskia Barnden" userId="25b15a6f771d4d60" providerId="LiveId" clId="{848757E6-E863-451D-A814-C9F68D9E727E}" dt="2023-11-16T14:52:01.669" v="16213" actId="20577"/>
          <ac:spMkLst>
            <pc:docMk/>
            <pc:sldMk cId="1581737210" sldId="1581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6T14:40:53.450" v="15951" actId="20577"/>
          <ac:spMkLst>
            <pc:docMk/>
            <pc:sldMk cId="1581737210" sldId="1581"/>
            <ac:spMk id="19459" creationId="{00000000-0000-0000-0000-000000000000}"/>
          </ac:spMkLst>
        </pc:spChg>
      </pc:sldChg>
      <pc:sldChg chg="modSp add del">
        <pc:chgData name="Saskia Barnden" userId="25b15a6f771d4d60" providerId="LiveId" clId="{848757E6-E863-451D-A814-C9F68D9E727E}" dt="2023-11-28T12:09:11.476" v="70796" actId="47"/>
        <pc:sldMkLst>
          <pc:docMk/>
          <pc:sldMk cId="2736988820" sldId="1581"/>
        </pc:sldMkLst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2736988820" sldId="1581"/>
            <ac:spMk id="19459" creationId="{00000000-0000-0000-0000-000000000000}"/>
          </ac:spMkLst>
        </pc:spChg>
      </pc:sldChg>
      <pc:sldChg chg="add del ord">
        <pc:chgData name="Saskia Barnden" userId="25b15a6f771d4d60" providerId="LiveId" clId="{848757E6-E863-451D-A814-C9F68D9E727E}" dt="2023-11-16T17:15:55.779" v="17156" actId="2696"/>
        <pc:sldMkLst>
          <pc:docMk/>
          <pc:sldMk cId="3059861893" sldId="1581"/>
        </pc:sldMkLst>
      </pc:sldChg>
      <pc:sldChg chg="modSp add del">
        <pc:chgData name="Saskia Barnden" userId="25b15a6f771d4d60" providerId="LiveId" clId="{848757E6-E863-451D-A814-C9F68D9E727E}" dt="2023-11-28T12:09:11.476" v="70796" actId="47"/>
        <pc:sldMkLst>
          <pc:docMk/>
          <pc:sldMk cId="553994801" sldId="1582"/>
        </pc:sldMkLst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553994801" sldId="1582"/>
            <ac:spMk id="19459" creationId="{00000000-0000-0000-0000-000000000000}"/>
          </ac:spMkLst>
        </pc:spChg>
      </pc:sldChg>
      <pc:sldChg chg="modSp add del mod ord">
        <pc:chgData name="Saskia Barnden" userId="25b15a6f771d4d60" providerId="LiveId" clId="{848757E6-E863-451D-A814-C9F68D9E727E}" dt="2023-11-16T17:15:55.779" v="17156" actId="2696"/>
        <pc:sldMkLst>
          <pc:docMk/>
          <pc:sldMk cId="1851171768" sldId="1582"/>
        </pc:sldMkLst>
        <pc:spChg chg="mod">
          <ac:chgData name="Saskia Barnden" userId="25b15a6f771d4d60" providerId="LiveId" clId="{848757E6-E863-451D-A814-C9F68D9E727E}" dt="2023-11-16T14:38:15.401" v="15846" actId="20577"/>
          <ac:spMkLst>
            <pc:docMk/>
            <pc:sldMk cId="1851171768" sldId="1582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6T14:38:20.859" v="15847" actId="6549"/>
          <ac:spMkLst>
            <pc:docMk/>
            <pc:sldMk cId="1851171768" sldId="1582"/>
            <ac:spMk id="19459" creationId="{00000000-0000-0000-0000-000000000000}"/>
          </ac:spMkLst>
        </pc:spChg>
      </pc:sldChg>
      <pc:sldChg chg="addSp modSp mod">
        <pc:chgData name="Saskia Barnden" userId="25b15a6f771d4d60" providerId="LiveId" clId="{848757E6-E863-451D-A814-C9F68D9E727E}" dt="2023-11-30T18:51:06.449" v="80502" actId="1076"/>
        <pc:sldMkLst>
          <pc:docMk/>
          <pc:sldMk cId="523712362" sldId="1583"/>
        </pc:sldMkLst>
        <pc:spChg chg="mod">
          <ac:chgData name="Saskia Barnden" userId="25b15a6f771d4d60" providerId="LiveId" clId="{848757E6-E863-451D-A814-C9F68D9E727E}" dt="2023-11-30T18:51:02.248" v="80501" actId="14100"/>
          <ac:spMkLst>
            <pc:docMk/>
            <pc:sldMk cId="523712362" sldId="1583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18:51:06.449" v="80502" actId="1076"/>
          <ac:picMkLst>
            <pc:docMk/>
            <pc:sldMk cId="523712362" sldId="1583"/>
            <ac:picMk id="2" creationId="{792CB42B-A9EC-6843-69AB-262ACE681500}"/>
          </ac:picMkLst>
        </pc:picChg>
      </pc:sldChg>
      <pc:sldChg chg="modSp add mod ord">
        <pc:chgData name="Saskia Barnden" userId="25b15a6f771d4d60" providerId="LiveId" clId="{848757E6-E863-451D-A814-C9F68D9E727E}" dt="2023-11-24T18:22:10.265" v="70783" actId="20577"/>
        <pc:sldMkLst>
          <pc:docMk/>
          <pc:sldMk cId="2010007229" sldId="1583"/>
        </pc:sldMkLst>
        <pc:spChg chg="mod">
          <ac:chgData name="Saskia Barnden" userId="25b15a6f771d4d60" providerId="LiveId" clId="{848757E6-E863-451D-A814-C9F68D9E727E}" dt="2023-11-24T17:55:17.138" v="69386" actId="20577"/>
          <ac:spMkLst>
            <pc:docMk/>
            <pc:sldMk cId="2010007229" sldId="1583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4T18:22:10.265" v="70783" actId="20577"/>
          <ac:spMkLst>
            <pc:docMk/>
            <pc:sldMk cId="2010007229" sldId="1583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16T15:02:24.795" v="16345" actId="2696"/>
        <pc:sldMkLst>
          <pc:docMk/>
          <pc:sldMk cId="1084671492" sldId="1584"/>
        </pc:sldMkLst>
        <pc:spChg chg="mod">
          <ac:chgData name="Saskia Barnden" userId="25b15a6f771d4d60" providerId="LiveId" clId="{848757E6-E863-451D-A814-C9F68D9E727E}" dt="2023-11-16T14:53:44.027" v="16246" actId="20577"/>
          <ac:spMkLst>
            <pc:docMk/>
            <pc:sldMk cId="1084671492" sldId="1584"/>
            <ac:spMk id="18434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16T17:15:55.779" v="17156" actId="2696"/>
        <pc:sldMkLst>
          <pc:docMk/>
          <pc:sldMk cId="1920999648" sldId="1584"/>
        </pc:sldMkLst>
      </pc:sldChg>
      <pc:sldChg chg="modSp add del">
        <pc:chgData name="Saskia Barnden" userId="25b15a6f771d4d60" providerId="LiveId" clId="{848757E6-E863-451D-A814-C9F68D9E727E}" dt="2023-11-28T12:09:11.476" v="70796" actId="47"/>
        <pc:sldMkLst>
          <pc:docMk/>
          <pc:sldMk cId="3411661441" sldId="1584"/>
        </pc:sldMkLst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3411661441" sldId="1584"/>
            <ac:spMk id="19459" creationId="{00000000-0000-0000-0000-000000000000}"/>
          </ac:spMkLst>
        </pc:spChg>
      </pc:sldChg>
      <pc:sldChg chg="add">
        <pc:chgData name="Saskia Barnden" userId="25b15a6f771d4d60" providerId="LiveId" clId="{848757E6-E863-451D-A814-C9F68D9E727E}" dt="2023-11-16T17:14:50.332" v="17147"/>
        <pc:sldMkLst>
          <pc:docMk/>
          <pc:sldMk cId="2555921505" sldId="1585"/>
        </pc:sldMkLst>
      </pc:sldChg>
      <pc:sldChg chg="add">
        <pc:chgData name="Saskia Barnden" userId="25b15a6f771d4d60" providerId="LiveId" clId="{848757E6-E863-451D-A814-C9F68D9E727E}" dt="2023-11-16T17:14:51.306" v="17148"/>
        <pc:sldMkLst>
          <pc:docMk/>
          <pc:sldMk cId="3610200856" sldId="1586"/>
        </pc:sldMkLst>
      </pc:sldChg>
      <pc:sldChg chg="add">
        <pc:chgData name="Saskia Barnden" userId="25b15a6f771d4d60" providerId="LiveId" clId="{848757E6-E863-451D-A814-C9F68D9E727E}" dt="2023-11-16T17:14:53.331" v="17149"/>
        <pc:sldMkLst>
          <pc:docMk/>
          <pc:sldMk cId="1392763208" sldId="1587"/>
        </pc:sldMkLst>
      </pc:sldChg>
      <pc:sldChg chg="add">
        <pc:chgData name="Saskia Barnden" userId="25b15a6f771d4d60" providerId="LiveId" clId="{848757E6-E863-451D-A814-C9F68D9E727E}" dt="2023-11-16T17:15:19.456" v="17150"/>
        <pc:sldMkLst>
          <pc:docMk/>
          <pc:sldMk cId="2987420205" sldId="1588"/>
        </pc:sldMkLst>
      </pc:sldChg>
      <pc:sldChg chg="modSp add del mod">
        <pc:chgData name="Saskia Barnden" userId="25b15a6f771d4d60" providerId="LiveId" clId="{848757E6-E863-451D-A814-C9F68D9E727E}" dt="2023-11-24T17:53:35.201" v="69348" actId="47"/>
        <pc:sldMkLst>
          <pc:docMk/>
          <pc:sldMk cId="1271738216" sldId="1589"/>
        </pc:sldMkLst>
        <pc:spChg chg="mod">
          <ac:chgData name="Saskia Barnden" userId="25b15a6f771d4d60" providerId="LiveId" clId="{848757E6-E863-451D-A814-C9F68D9E727E}" dt="2023-11-16T17:38:50.579" v="18521" actId="20577"/>
          <ac:spMkLst>
            <pc:docMk/>
            <pc:sldMk cId="1271738216" sldId="1589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1271738216" sldId="1589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1T17:13:37.544" v="41039" actId="2696"/>
        <pc:sldMkLst>
          <pc:docMk/>
          <pc:sldMk cId="409120840" sldId="1590"/>
        </pc:sldMkLst>
        <pc:spChg chg="mod">
          <ac:chgData name="Saskia Barnden" userId="25b15a6f771d4d60" providerId="LiveId" clId="{848757E6-E863-451D-A814-C9F68D9E727E}" dt="2023-11-16T18:33:23.534" v="21047" actId="20577"/>
          <ac:spMkLst>
            <pc:docMk/>
            <pc:sldMk cId="409120840" sldId="1590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7T17:57:20.823" v="32425" actId="6549"/>
          <ac:spMkLst>
            <pc:docMk/>
            <pc:sldMk cId="409120840" sldId="1590"/>
            <ac:spMk id="19459" creationId="{00000000-0000-0000-0000-000000000000}"/>
          </ac:spMkLst>
        </pc:spChg>
      </pc:sldChg>
      <pc:sldChg chg="modSp add ord">
        <pc:chgData name="Saskia Barnden" userId="25b15a6f771d4d60" providerId="LiveId" clId="{848757E6-E863-451D-A814-C9F68D9E727E}" dt="2023-11-28T13:07:35.058" v="72498"/>
        <pc:sldMkLst>
          <pc:docMk/>
          <pc:sldMk cId="1175790501" sldId="1590"/>
        </pc:sldMkLst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1175790501" sldId="1590"/>
            <ac:spMk id="19459" creationId="{00000000-0000-0000-0000-000000000000}"/>
          </ac:spMkLst>
        </pc:spChg>
      </pc:sldChg>
      <pc:sldChg chg="addSp delSp modSp add mod">
        <pc:chgData name="Saskia Barnden" userId="25b15a6f771d4d60" providerId="LiveId" clId="{848757E6-E863-451D-A814-C9F68D9E727E}" dt="2023-12-01T11:41:28.380" v="81248" actId="207"/>
        <pc:sldMkLst>
          <pc:docMk/>
          <pc:sldMk cId="1382893363" sldId="1591"/>
        </pc:sldMkLst>
        <pc:spChg chg="add del mod">
          <ac:chgData name="Saskia Barnden" userId="25b15a6f771d4d60" providerId="LiveId" clId="{848757E6-E863-451D-A814-C9F68D9E727E}" dt="2023-11-21T18:37:21.397" v="43679" actId="478"/>
          <ac:spMkLst>
            <pc:docMk/>
            <pc:sldMk cId="1382893363" sldId="1591"/>
            <ac:spMk id="2" creationId="{DCE4FBD0-5CE1-153A-B33A-37F94EEA7426}"/>
          </ac:spMkLst>
        </pc:spChg>
        <pc:spChg chg="add mod">
          <ac:chgData name="Saskia Barnden" userId="25b15a6f771d4d60" providerId="LiveId" clId="{848757E6-E863-451D-A814-C9F68D9E727E}" dt="2023-11-30T23:38:53.338" v="80734" actId="1076"/>
          <ac:spMkLst>
            <pc:docMk/>
            <pc:sldMk cId="1382893363" sldId="1591"/>
            <ac:spMk id="3" creationId="{E34BF390-8B0E-AE97-149F-25E180A805A6}"/>
          </ac:spMkLst>
        </pc:spChg>
        <pc:spChg chg="del mod">
          <ac:chgData name="Saskia Barnden" userId="25b15a6f771d4d60" providerId="LiveId" clId="{848757E6-E863-451D-A814-C9F68D9E727E}" dt="2023-11-21T18:37:16.807" v="43678" actId="478"/>
          <ac:spMkLst>
            <pc:docMk/>
            <pc:sldMk cId="1382893363" sldId="1591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2-01T11:41:28.380" v="81248" actId="207"/>
          <ac:spMkLst>
            <pc:docMk/>
            <pc:sldMk cId="1382893363" sldId="1591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23:18:54.963" v="80616" actId="1076"/>
          <ac:picMkLst>
            <pc:docMk/>
            <pc:sldMk cId="1382893363" sldId="1591"/>
            <ac:picMk id="2" creationId="{74EFE5D8-21E9-83C3-1BA2-A39BC8583CAD}"/>
          </ac:picMkLst>
        </pc:picChg>
      </pc:sldChg>
      <pc:sldChg chg="addSp modSp add mod ord">
        <pc:chgData name="Saskia Barnden" userId="25b15a6f771d4d60" providerId="LiveId" clId="{848757E6-E863-451D-A814-C9F68D9E727E}" dt="2023-11-30T23:38:07.784" v="80726" actId="20577"/>
        <pc:sldMkLst>
          <pc:docMk/>
          <pc:sldMk cId="1758919216" sldId="1592"/>
        </pc:sldMkLst>
        <pc:spChg chg="add mod">
          <ac:chgData name="Saskia Barnden" userId="25b15a6f771d4d60" providerId="LiveId" clId="{848757E6-E863-451D-A814-C9F68D9E727E}" dt="2023-11-30T23:38:07.784" v="80726" actId="20577"/>
          <ac:spMkLst>
            <pc:docMk/>
            <pc:sldMk cId="1758919216" sldId="1592"/>
            <ac:spMk id="3" creationId="{56E18488-40F9-4514-515C-655D6B6F32B4}"/>
          </ac:spMkLst>
        </pc:spChg>
        <pc:spChg chg="mod">
          <ac:chgData name="Saskia Barnden" userId="25b15a6f771d4d60" providerId="LiveId" clId="{848757E6-E863-451D-A814-C9F68D9E727E}" dt="2023-11-28T17:47:11.084" v="74871" actId="20577"/>
          <ac:spMkLst>
            <pc:docMk/>
            <pc:sldMk cId="1758919216" sldId="1592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30T15:42:35.974" v="79496" actId="20577"/>
          <ac:spMkLst>
            <pc:docMk/>
            <pc:sldMk cId="1758919216" sldId="1592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18:31:57.079" v="80333" actId="14100"/>
          <ac:picMkLst>
            <pc:docMk/>
            <pc:sldMk cId="1758919216" sldId="1592"/>
            <ac:picMk id="2" creationId="{6C73A6C1-A743-6D41-E560-28F07645F1CA}"/>
          </ac:picMkLst>
        </pc:picChg>
      </pc:sldChg>
      <pc:sldChg chg="modSp add del mod ord">
        <pc:chgData name="Saskia Barnden" userId="25b15a6f771d4d60" providerId="LiveId" clId="{848757E6-E863-451D-A814-C9F68D9E727E}" dt="2023-11-21T16:09:36.086" v="40375" actId="47"/>
        <pc:sldMkLst>
          <pc:docMk/>
          <pc:sldMk cId="4116817757" sldId="1593"/>
        </pc:sldMkLst>
        <pc:spChg chg="mod">
          <ac:chgData name="Saskia Barnden" userId="25b15a6f771d4d60" providerId="LiveId" clId="{848757E6-E863-451D-A814-C9F68D9E727E}" dt="2023-11-17T17:07:31.524" v="29020" actId="20577"/>
          <ac:spMkLst>
            <pc:docMk/>
            <pc:sldMk cId="4116817757" sldId="1593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4116817757" sldId="1593"/>
            <ac:spMk id="19459" creationId="{00000000-0000-0000-0000-000000000000}"/>
          </ac:spMkLst>
        </pc:spChg>
      </pc:sldChg>
      <pc:sldChg chg="addSp delSp modSp add del mod">
        <pc:chgData name="Saskia Barnden" userId="25b15a6f771d4d60" providerId="LiveId" clId="{848757E6-E863-451D-A814-C9F68D9E727E}" dt="2023-11-21T18:01:56.364" v="42676" actId="2696"/>
        <pc:sldMkLst>
          <pc:docMk/>
          <pc:sldMk cId="518423934" sldId="1594"/>
        </pc:sldMkLst>
        <pc:spChg chg="add del mod">
          <ac:chgData name="Saskia Barnden" userId="25b15a6f771d4d60" providerId="LiveId" clId="{848757E6-E863-451D-A814-C9F68D9E727E}" dt="2023-11-17T14:25:49.309" v="26063" actId="478"/>
          <ac:spMkLst>
            <pc:docMk/>
            <pc:sldMk cId="518423934" sldId="1594"/>
            <ac:spMk id="2" creationId="{A0205952-D2F9-E5C0-E886-74213E529AAE}"/>
          </ac:spMkLst>
        </pc:spChg>
        <pc:spChg chg="del mod">
          <ac:chgData name="Saskia Barnden" userId="25b15a6f771d4d60" providerId="LiveId" clId="{848757E6-E863-451D-A814-C9F68D9E727E}" dt="2023-11-17T14:25:42.867" v="26062" actId="478"/>
          <ac:spMkLst>
            <pc:docMk/>
            <pc:sldMk cId="518423934" sldId="1594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7T16:29:58.069" v="27589" actId="20577"/>
          <ac:spMkLst>
            <pc:docMk/>
            <pc:sldMk cId="518423934" sldId="1594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8T12:11:48.109" v="70799" actId="47"/>
        <pc:sldMkLst>
          <pc:docMk/>
          <pc:sldMk cId="2025689446" sldId="1594"/>
        </pc:sldMkLst>
        <pc:spChg chg="mod">
          <ac:chgData name="Saskia Barnden" userId="25b15a6f771d4d60" providerId="LiveId" clId="{848757E6-E863-451D-A814-C9F68D9E727E}" dt="2023-11-21T18:02:24.374" v="42688" actId="20577"/>
          <ac:spMkLst>
            <pc:docMk/>
            <pc:sldMk cId="2025689446" sldId="1594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17T16:46:51.927" v="28253" actId="47"/>
        <pc:sldMkLst>
          <pc:docMk/>
          <pc:sldMk cId="173416563" sldId="1595"/>
        </pc:sldMkLst>
        <pc:spChg chg="mod">
          <ac:chgData name="Saskia Barnden" userId="25b15a6f771d4d60" providerId="LiveId" clId="{848757E6-E863-451D-A814-C9F68D9E727E}" dt="2023-11-17T15:20:47.709" v="26231" actId="20577"/>
          <ac:spMkLst>
            <pc:docMk/>
            <pc:sldMk cId="173416563" sldId="1595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7T15:23:05.753" v="26315" actId="20577"/>
          <ac:spMkLst>
            <pc:docMk/>
            <pc:sldMk cId="173416563" sldId="1595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1T18:05:09.699" v="42750" actId="2696"/>
        <pc:sldMkLst>
          <pc:docMk/>
          <pc:sldMk cId="731572263" sldId="1596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731572263" sldId="1596"/>
            <ac:spMk id="19459" creationId="{00000000-0000-0000-0000-000000000000}"/>
          </ac:spMkLst>
        </pc:spChg>
      </pc:sldChg>
      <pc:sldChg chg="modSp add del">
        <pc:chgData name="Saskia Barnden" userId="25b15a6f771d4d60" providerId="LiveId" clId="{848757E6-E863-451D-A814-C9F68D9E727E}" dt="2023-11-28T12:11:48.109" v="70799" actId="47"/>
        <pc:sldMkLst>
          <pc:docMk/>
          <pc:sldMk cId="4062485465" sldId="1596"/>
        </pc:sldMkLst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4062485465" sldId="1596"/>
            <ac:spMk id="19459" creationId="{00000000-0000-0000-0000-000000000000}"/>
          </ac:spMkLst>
        </pc:spChg>
      </pc:sldChg>
      <pc:sldChg chg="addSp modSp add mod">
        <pc:chgData name="Saskia Barnden" userId="25b15a6f771d4d60" providerId="LiveId" clId="{848757E6-E863-451D-A814-C9F68D9E727E}" dt="2023-11-30T23:35:18.510" v="80702" actId="1076"/>
        <pc:sldMkLst>
          <pc:docMk/>
          <pc:sldMk cId="893050643" sldId="1597"/>
        </pc:sldMkLst>
        <pc:spChg chg="add mod">
          <ac:chgData name="Saskia Barnden" userId="25b15a6f771d4d60" providerId="LiveId" clId="{848757E6-E863-451D-A814-C9F68D9E727E}" dt="2023-11-30T23:35:18.510" v="80702" actId="1076"/>
          <ac:spMkLst>
            <pc:docMk/>
            <pc:sldMk cId="893050643" sldId="1597"/>
            <ac:spMk id="3" creationId="{EE45173C-0BDF-DE9A-CB57-79FA9637CAC2}"/>
          </ac:spMkLst>
        </pc:spChg>
        <pc:spChg chg="mod">
          <ac:chgData name="Saskia Barnden" userId="25b15a6f771d4d60" providerId="LiveId" clId="{848757E6-E863-451D-A814-C9F68D9E727E}" dt="2023-11-30T23:34:50.840" v="80698" actId="948"/>
          <ac:spMkLst>
            <pc:docMk/>
            <pc:sldMk cId="893050643" sldId="1597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23:35:11.101" v="80701" actId="1076"/>
          <ac:picMkLst>
            <pc:docMk/>
            <pc:sldMk cId="893050643" sldId="1597"/>
            <ac:picMk id="2" creationId="{F31A5078-5901-039E-D0F4-89907F5243E4}"/>
          </ac:picMkLst>
        </pc:picChg>
      </pc:sldChg>
      <pc:sldChg chg="add del">
        <pc:chgData name="Saskia Barnden" userId="25b15a6f771d4d60" providerId="LiveId" clId="{848757E6-E863-451D-A814-C9F68D9E727E}" dt="2023-11-23T16:04:42.611" v="58166" actId="2696"/>
        <pc:sldMkLst>
          <pc:docMk/>
          <pc:sldMk cId="1843327199" sldId="1597"/>
        </pc:sldMkLst>
      </pc:sldChg>
      <pc:sldChg chg="addSp delSp modSp add del mod ord">
        <pc:chgData name="Saskia Barnden" userId="25b15a6f771d4d60" providerId="LiveId" clId="{848757E6-E863-451D-A814-C9F68D9E727E}" dt="2023-11-23T15:31:42.409" v="57635" actId="2696"/>
        <pc:sldMkLst>
          <pc:docMk/>
          <pc:sldMk cId="3049200458" sldId="1597"/>
        </pc:sldMkLst>
        <pc:spChg chg="add del mod">
          <ac:chgData name="Saskia Barnden" userId="25b15a6f771d4d60" providerId="LiveId" clId="{848757E6-E863-451D-A814-C9F68D9E727E}" dt="2023-11-22T12:57:09.478" v="45397" actId="478"/>
          <ac:spMkLst>
            <pc:docMk/>
            <pc:sldMk cId="3049200458" sldId="1597"/>
            <ac:spMk id="2" creationId="{ED8B3333-0F2C-0625-D4B3-DB291F49D2CF}"/>
          </ac:spMkLst>
        </pc:spChg>
        <pc:spChg chg="del mod">
          <ac:chgData name="Saskia Barnden" userId="25b15a6f771d4d60" providerId="LiveId" clId="{848757E6-E863-451D-A814-C9F68D9E727E}" dt="2023-11-22T12:57:04.582" v="45396" actId="478"/>
          <ac:spMkLst>
            <pc:docMk/>
            <pc:sldMk cId="3049200458" sldId="1597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2T18:08:31.427" v="50222" actId="20577"/>
          <ac:spMkLst>
            <pc:docMk/>
            <pc:sldMk cId="3049200458" sldId="1597"/>
            <ac:spMk id="19459" creationId="{00000000-0000-0000-0000-000000000000}"/>
          </ac:spMkLst>
        </pc:spChg>
      </pc:sldChg>
      <pc:sldChg chg="modSp add mod">
        <pc:chgData name="Saskia Barnden" userId="25b15a6f771d4d60" providerId="LiveId" clId="{848757E6-E863-451D-A814-C9F68D9E727E}" dt="2023-11-30T17:08:43.361" v="80094" actId="20577"/>
        <pc:sldMkLst>
          <pc:docMk/>
          <pc:sldMk cId="3464183986" sldId="1598"/>
        </pc:sldMkLst>
        <pc:spChg chg="mod">
          <ac:chgData name="Saskia Barnden" userId="25b15a6f771d4d60" providerId="LiveId" clId="{848757E6-E863-451D-A814-C9F68D9E727E}" dt="2023-11-28T13:16:16.417" v="72591" actId="1076"/>
          <ac:spMkLst>
            <pc:docMk/>
            <pc:sldMk cId="3464183986" sldId="1598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30T17:08:43.361" v="80094" actId="20577"/>
          <ac:spMkLst>
            <pc:docMk/>
            <pc:sldMk cId="3464183986" sldId="1598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8T12:10:52.711" v="70797" actId="47"/>
        <pc:sldMkLst>
          <pc:docMk/>
          <pc:sldMk cId="1022097234" sldId="1599"/>
        </pc:sldMkLst>
      </pc:sldChg>
      <pc:sldChg chg="modSp add del mod">
        <pc:chgData name="Saskia Barnden" userId="25b15a6f771d4d60" providerId="LiveId" clId="{848757E6-E863-451D-A814-C9F68D9E727E}" dt="2023-11-21T17:03:24.080" v="40642" actId="2696"/>
        <pc:sldMkLst>
          <pc:docMk/>
          <pc:sldMk cId="2305280174" sldId="1599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2305280174" sldId="1599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2305280174" sldId="1599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4T17:53:35.201" v="69348" actId="47"/>
        <pc:sldMkLst>
          <pc:docMk/>
          <pc:sldMk cId="1494241363" sldId="1600"/>
        </pc:sldMkLst>
        <pc:spChg chg="mod">
          <ac:chgData name="Saskia Barnden" userId="25b15a6f771d4d60" providerId="LiveId" clId="{848757E6-E863-451D-A814-C9F68D9E727E}" dt="2023-11-21T10:29:42.458" v="32720" actId="20577"/>
          <ac:spMkLst>
            <pc:docMk/>
            <pc:sldMk cId="1494241363" sldId="1600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0:29:03.565" v="32714" actId="6549"/>
          <ac:spMkLst>
            <pc:docMk/>
            <pc:sldMk cId="1494241363" sldId="1600"/>
            <ac:spMk id="19459" creationId="{00000000-0000-0000-0000-000000000000}"/>
          </ac:spMkLst>
        </pc:spChg>
      </pc:sldChg>
      <pc:sldChg chg="addSp modSp add mod">
        <pc:chgData name="Saskia Barnden" userId="25b15a6f771d4d60" providerId="LiveId" clId="{848757E6-E863-451D-A814-C9F68D9E727E}" dt="2023-12-01T11:39:54.985" v="81242" actId="207"/>
        <pc:sldMkLst>
          <pc:docMk/>
          <pc:sldMk cId="3481410165" sldId="1601"/>
        </pc:sldMkLst>
        <pc:spChg chg="mod">
          <ac:chgData name="Saskia Barnden" userId="25b15a6f771d4d60" providerId="LiveId" clId="{848757E6-E863-451D-A814-C9F68D9E727E}" dt="2023-11-22T17:06:47.593" v="48966" actId="1076"/>
          <ac:spMkLst>
            <pc:docMk/>
            <pc:sldMk cId="3481410165" sldId="1601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2-01T11:39:54.985" v="81242" actId="207"/>
          <ac:spMkLst>
            <pc:docMk/>
            <pc:sldMk cId="3481410165" sldId="1601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18:23:49.428" v="80300" actId="1076"/>
          <ac:picMkLst>
            <pc:docMk/>
            <pc:sldMk cId="3481410165" sldId="1601"/>
            <ac:picMk id="2" creationId="{8483A23D-6B2F-D54F-4A22-3458F0B3B1F0}"/>
          </ac:picMkLst>
        </pc:picChg>
        <pc:picChg chg="add mod">
          <ac:chgData name="Saskia Barnden" userId="25b15a6f771d4d60" providerId="LiveId" clId="{848757E6-E863-451D-A814-C9F68D9E727E}" dt="2023-11-30T18:23:54.610" v="80301" actId="1076"/>
          <ac:picMkLst>
            <pc:docMk/>
            <pc:sldMk cId="3481410165" sldId="1601"/>
            <ac:picMk id="3" creationId="{2FA3933F-889D-7012-74F6-879BBEA4AC6D}"/>
          </ac:picMkLst>
        </pc:picChg>
        <pc:picChg chg="add mod">
          <ac:chgData name="Saskia Barnden" userId="25b15a6f771d4d60" providerId="LiveId" clId="{848757E6-E863-451D-A814-C9F68D9E727E}" dt="2023-11-30T18:25:08.711" v="80310" actId="1076"/>
          <ac:picMkLst>
            <pc:docMk/>
            <pc:sldMk cId="3481410165" sldId="1601"/>
            <ac:picMk id="4" creationId="{2F64FC2E-5ECE-BF9C-A870-4F338F5DC46D}"/>
          </ac:picMkLst>
        </pc:picChg>
      </pc:sldChg>
      <pc:sldChg chg="modSp add del mod ord">
        <pc:chgData name="Saskia Barnden" userId="25b15a6f771d4d60" providerId="LiveId" clId="{848757E6-E863-451D-A814-C9F68D9E727E}" dt="2023-11-21T15:06:51.247" v="38892" actId="2696"/>
        <pc:sldMkLst>
          <pc:docMk/>
          <pc:sldMk cId="778900841" sldId="1602"/>
        </pc:sldMkLst>
        <pc:spChg chg="mod">
          <ac:chgData name="Saskia Barnden" userId="25b15a6f771d4d60" providerId="LiveId" clId="{848757E6-E863-451D-A814-C9F68D9E727E}" dt="2023-11-21T11:44:42.206" v="35534" actId="20577"/>
          <ac:spMkLst>
            <pc:docMk/>
            <pc:sldMk cId="778900841" sldId="1602"/>
            <ac:spMk id="18434" creationId="{00000000-0000-0000-0000-000000000000}"/>
          </ac:spMkLst>
        </pc:spChg>
      </pc:sldChg>
      <pc:sldChg chg="modSp add del">
        <pc:chgData name="Saskia Barnden" userId="25b15a6f771d4d60" providerId="LiveId" clId="{848757E6-E863-451D-A814-C9F68D9E727E}" dt="2023-11-28T12:11:48.109" v="70799" actId="47"/>
        <pc:sldMkLst>
          <pc:docMk/>
          <pc:sldMk cId="3624154819" sldId="1602"/>
        </pc:sldMkLst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3624154819" sldId="1602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1T12:36:31.924" v="37036" actId="2696"/>
        <pc:sldMkLst>
          <pc:docMk/>
          <pc:sldMk cId="2262805438" sldId="1603"/>
        </pc:sldMkLst>
        <pc:spChg chg="mod">
          <ac:chgData name="Saskia Barnden" userId="25b15a6f771d4d60" providerId="LiveId" clId="{848757E6-E863-451D-A814-C9F68D9E727E}" dt="2023-11-21T12:36:10.074" v="37035" actId="20577"/>
          <ac:spMkLst>
            <pc:docMk/>
            <pc:sldMk cId="2262805438" sldId="1603"/>
            <ac:spMk id="18434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8T12:09:11.476" v="70796" actId="47"/>
        <pc:sldMkLst>
          <pc:docMk/>
          <pc:sldMk cId="2732688186" sldId="1603"/>
        </pc:sldMkLst>
      </pc:sldChg>
      <pc:sldChg chg="modSp add del mod ord">
        <pc:chgData name="Saskia Barnden" userId="25b15a6f771d4d60" providerId="LiveId" clId="{848757E6-E863-451D-A814-C9F68D9E727E}" dt="2023-11-22T17:42:43.571" v="50089" actId="2696"/>
        <pc:sldMkLst>
          <pc:docMk/>
          <pc:sldMk cId="4241030683" sldId="1603"/>
        </pc:sldMkLst>
        <pc:spChg chg="mod">
          <ac:chgData name="Saskia Barnden" userId="25b15a6f771d4d60" providerId="LiveId" clId="{848757E6-E863-451D-A814-C9F68D9E727E}" dt="2023-11-22T17:38:26.957" v="49991" actId="20577"/>
          <ac:spMkLst>
            <pc:docMk/>
            <pc:sldMk cId="4241030683" sldId="1603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2T17:28:23.293" v="49487" actId="207"/>
          <ac:spMkLst>
            <pc:docMk/>
            <pc:sldMk cId="4241030683" sldId="1603"/>
            <ac:spMk id="19459" creationId="{00000000-0000-0000-0000-000000000000}"/>
          </ac:spMkLst>
        </pc:spChg>
      </pc:sldChg>
      <pc:sldChg chg="addSp delSp modSp add mod ord">
        <pc:chgData name="Saskia Barnden" userId="25b15a6f771d4d60" providerId="LiveId" clId="{848757E6-E863-451D-A814-C9F68D9E727E}" dt="2023-12-01T11:40:29.126" v="81244" actId="207"/>
        <pc:sldMkLst>
          <pc:docMk/>
          <pc:sldMk cId="630605528" sldId="1604"/>
        </pc:sldMkLst>
        <pc:spChg chg="add del mod">
          <ac:chgData name="Saskia Barnden" userId="25b15a6f771d4d60" providerId="LiveId" clId="{848757E6-E863-451D-A814-C9F68D9E727E}" dt="2023-11-21T16:00:05.489" v="40321" actId="478"/>
          <ac:spMkLst>
            <pc:docMk/>
            <pc:sldMk cId="630605528" sldId="1604"/>
            <ac:spMk id="2" creationId="{99034430-B41C-59E2-3086-9723E36FCB9E}"/>
          </ac:spMkLst>
        </pc:spChg>
        <pc:spChg chg="del mod">
          <ac:chgData name="Saskia Barnden" userId="25b15a6f771d4d60" providerId="LiveId" clId="{848757E6-E863-451D-A814-C9F68D9E727E}" dt="2023-11-21T15:59:56.209" v="40320" actId="478"/>
          <ac:spMkLst>
            <pc:docMk/>
            <pc:sldMk cId="630605528" sldId="1604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2-01T11:40:29.126" v="81244" actId="207"/>
          <ac:spMkLst>
            <pc:docMk/>
            <pc:sldMk cId="630605528" sldId="1604"/>
            <ac:spMk id="19459" creationId="{00000000-0000-0000-0000-000000000000}"/>
          </ac:spMkLst>
        </pc:spChg>
      </pc:sldChg>
      <pc:sldChg chg="add">
        <pc:chgData name="Saskia Barnden" userId="25b15a6f771d4d60" providerId="LiveId" clId="{848757E6-E863-451D-A814-C9F68D9E727E}" dt="2023-11-28T15:42:50.043" v="73184"/>
        <pc:sldMkLst>
          <pc:docMk/>
          <pc:sldMk cId="1854811122" sldId="1605"/>
        </pc:sldMkLst>
      </pc:sldChg>
      <pc:sldChg chg="modSp add del mod">
        <pc:chgData name="Saskia Barnden" userId="25b15a6f771d4d60" providerId="LiveId" clId="{848757E6-E863-451D-A814-C9F68D9E727E}" dt="2023-11-28T15:42:35.061" v="73183" actId="2696"/>
        <pc:sldMkLst>
          <pc:docMk/>
          <pc:sldMk cId="2434385151" sldId="1605"/>
        </pc:sldMkLst>
        <pc:spChg chg="mod">
          <ac:chgData name="Saskia Barnden" userId="25b15a6f771d4d60" providerId="LiveId" clId="{848757E6-E863-451D-A814-C9F68D9E727E}" dt="2023-11-28T12:48:31.257" v="72045" actId="1076"/>
          <ac:spMkLst>
            <pc:docMk/>
            <pc:sldMk cId="2434385151" sldId="1605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8T15:41:23.903" v="73182" actId="21"/>
          <ac:spMkLst>
            <pc:docMk/>
            <pc:sldMk cId="2434385151" sldId="1605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3T15:11:32.617" v="57291" actId="2696"/>
        <pc:sldMkLst>
          <pc:docMk/>
          <pc:sldMk cId="2941020090" sldId="1605"/>
        </pc:sldMkLst>
        <pc:spChg chg="mod">
          <ac:chgData name="Saskia Barnden" userId="25b15a6f771d4d60" providerId="LiveId" clId="{848757E6-E863-451D-A814-C9F68D9E727E}" dt="2023-11-21T15:13:10.571" v="39357" actId="20577"/>
          <ac:spMkLst>
            <pc:docMk/>
            <pc:sldMk cId="2941020090" sldId="1605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3T15:11:17.096" v="57290" actId="313"/>
          <ac:spMkLst>
            <pc:docMk/>
            <pc:sldMk cId="2941020090" sldId="1605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8T12:42:44.895" v="71856" actId="2696"/>
        <pc:sldMkLst>
          <pc:docMk/>
          <pc:sldMk cId="1654726740" sldId="1606"/>
        </pc:sldMkLst>
        <pc:spChg chg="mod">
          <ac:chgData name="Saskia Barnden" userId="25b15a6f771d4d60" providerId="LiveId" clId="{848757E6-E863-451D-A814-C9F68D9E727E}" dt="2023-11-23T14:39:08.756" v="57220" actId="207"/>
          <ac:spMkLst>
            <pc:docMk/>
            <pc:sldMk cId="1654726740" sldId="1606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3T14:39:18.015" v="57221" actId="207"/>
          <ac:spMkLst>
            <pc:docMk/>
            <pc:sldMk cId="1654726740" sldId="1606"/>
            <ac:spMk id="19459" creationId="{00000000-0000-0000-0000-000000000000}"/>
          </ac:spMkLst>
        </pc:spChg>
      </pc:sldChg>
      <pc:sldChg chg="add">
        <pc:chgData name="Saskia Barnden" userId="25b15a6f771d4d60" providerId="LiveId" clId="{848757E6-E863-451D-A814-C9F68D9E727E}" dt="2023-11-28T12:42:55.239" v="71857"/>
        <pc:sldMkLst>
          <pc:docMk/>
          <pc:sldMk cId="2860254329" sldId="1606"/>
        </pc:sldMkLst>
      </pc:sldChg>
      <pc:sldChg chg="add">
        <pc:chgData name="Saskia Barnden" userId="25b15a6f771d4d60" providerId="LiveId" clId="{848757E6-E863-451D-A814-C9F68D9E727E}" dt="2023-11-21T16:03:59.824" v="40369"/>
        <pc:sldMkLst>
          <pc:docMk/>
          <pc:sldMk cId="1912503131" sldId="1607"/>
        </pc:sldMkLst>
      </pc:sldChg>
      <pc:sldChg chg="modSp add del mod">
        <pc:chgData name="Saskia Barnden" userId="25b15a6f771d4d60" providerId="LiveId" clId="{848757E6-E863-451D-A814-C9F68D9E727E}" dt="2023-11-21T16:03:42.239" v="40368" actId="2696"/>
        <pc:sldMkLst>
          <pc:docMk/>
          <pc:sldMk cId="2839323889" sldId="1607"/>
        </pc:sldMkLst>
        <pc:spChg chg="mod">
          <ac:chgData name="Saskia Barnden" userId="25b15a6f771d4d60" providerId="LiveId" clId="{848757E6-E863-451D-A814-C9F68D9E727E}" dt="2023-11-21T16:03:36.078" v="40367" actId="20577"/>
          <ac:spMkLst>
            <pc:docMk/>
            <pc:sldMk cId="2839323889" sldId="1607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5:51:39.004" v="40141" actId="948"/>
          <ac:spMkLst>
            <pc:docMk/>
            <pc:sldMk cId="2839323889" sldId="1607"/>
            <ac:spMk id="19459" creationId="{00000000-0000-0000-0000-000000000000}"/>
          </ac:spMkLst>
        </pc:spChg>
      </pc:sldChg>
      <pc:sldChg chg="modSp add mod ord">
        <pc:chgData name="Saskia Barnden" userId="25b15a6f771d4d60" providerId="LiveId" clId="{848757E6-E863-451D-A814-C9F68D9E727E}" dt="2023-12-01T11:41:11.025" v="81246" actId="207"/>
        <pc:sldMkLst>
          <pc:docMk/>
          <pc:sldMk cId="1185627490" sldId="1608"/>
        </pc:sldMkLst>
        <pc:spChg chg="mod">
          <ac:chgData name="Saskia Barnden" userId="25b15a6f771d4d60" providerId="LiveId" clId="{848757E6-E863-451D-A814-C9F68D9E727E}" dt="2023-11-30T14:56:49.118" v="79177" actId="20577"/>
          <ac:spMkLst>
            <pc:docMk/>
            <pc:sldMk cId="1185627490" sldId="1608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2-01T11:41:11.025" v="81246" actId="207"/>
          <ac:spMkLst>
            <pc:docMk/>
            <pc:sldMk cId="1185627490" sldId="1608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8T12:11:48.109" v="70799" actId="47"/>
        <pc:sldMkLst>
          <pc:docMk/>
          <pc:sldMk cId="2260110133" sldId="1609"/>
        </pc:sldMkLst>
      </pc:sldChg>
      <pc:sldChg chg="modSp add del mod">
        <pc:chgData name="Saskia Barnden" userId="25b15a6f771d4d60" providerId="LiveId" clId="{848757E6-E863-451D-A814-C9F68D9E727E}" dt="2023-11-21T17:05:43.841" v="40673" actId="2696"/>
        <pc:sldMkLst>
          <pc:docMk/>
          <pc:sldMk cId="2908297978" sldId="1609"/>
        </pc:sldMkLst>
        <pc:spChg chg="mod">
          <ac:chgData name="Saskia Barnden" userId="25b15a6f771d4d60" providerId="LiveId" clId="{848757E6-E863-451D-A814-C9F68D9E727E}" dt="2023-11-21T17:05:33.262" v="40672" actId="20577"/>
          <ac:spMkLst>
            <pc:docMk/>
            <pc:sldMk cId="2908297978" sldId="1609"/>
            <ac:spMk id="18434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2T16:59:33.299" v="48851" actId="2696"/>
        <pc:sldMkLst>
          <pc:docMk/>
          <pc:sldMk cId="2497688200" sldId="1610"/>
        </pc:sldMkLst>
        <pc:spChg chg="mod">
          <ac:chgData name="Saskia Barnden" userId="25b15a6f771d4d60" providerId="LiveId" clId="{848757E6-E863-451D-A814-C9F68D9E727E}" dt="2023-11-21T17:40:13.467" v="41856" actId="20577"/>
          <ac:spMkLst>
            <pc:docMk/>
            <pc:sldMk cId="2497688200" sldId="1610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2T12:56:24.018" v="45384" actId="20577"/>
          <ac:spMkLst>
            <pc:docMk/>
            <pc:sldMk cId="2497688200" sldId="1610"/>
            <ac:spMk id="19459" creationId="{00000000-0000-0000-0000-000000000000}"/>
          </ac:spMkLst>
        </pc:spChg>
      </pc:sldChg>
      <pc:sldChg chg="addSp delSp modSp add mod">
        <pc:chgData name="Saskia Barnden" userId="25b15a6f771d4d60" providerId="LiveId" clId="{848757E6-E863-451D-A814-C9F68D9E727E}" dt="2023-11-30T15:32:53.977" v="79324" actId="20577"/>
        <pc:sldMkLst>
          <pc:docMk/>
          <pc:sldMk cId="3701928973" sldId="1610"/>
        </pc:sldMkLst>
        <pc:spChg chg="add del mod">
          <ac:chgData name="Saskia Barnden" userId="25b15a6f771d4d60" providerId="LiveId" clId="{848757E6-E863-451D-A814-C9F68D9E727E}" dt="2023-11-22T17:03:04.908" v="48906" actId="478"/>
          <ac:spMkLst>
            <pc:docMk/>
            <pc:sldMk cId="3701928973" sldId="1610"/>
            <ac:spMk id="2" creationId="{1054AF66-85D6-94D5-CDA5-F6427AAE0F2D}"/>
          </ac:spMkLst>
        </pc:spChg>
        <pc:spChg chg="del">
          <ac:chgData name="Saskia Barnden" userId="25b15a6f771d4d60" providerId="LiveId" clId="{848757E6-E863-451D-A814-C9F68D9E727E}" dt="2023-11-22T17:03:00.031" v="48905" actId="478"/>
          <ac:spMkLst>
            <pc:docMk/>
            <pc:sldMk cId="3701928973" sldId="1610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30T15:32:53.977" v="79324" actId="20577"/>
          <ac:spMkLst>
            <pc:docMk/>
            <pc:sldMk cId="3701928973" sldId="1610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8T12:11:48.109" v="70799" actId="47"/>
        <pc:sldMkLst>
          <pc:docMk/>
          <pc:sldMk cId="2374535432" sldId="1611"/>
        </pc:sldMkLst>
      </pc:sldChg>
      <pc:sldChg chg="modSp add del mod">
        <pc:chgData name="Saskia Barnden" userId="25b15a6f771d4d60" providerId="LiveId" clId="{848757E6-E863-451D-A814-C9F68D9E727E}" dt="2023-11-21T18:19:49.890" v="43027" actId="2696"/>
        <pc:sldMkLst>
          <pc:docMk/>
          <pc:sldMk cId="3425822689" sldId="1611"/>
        </pc:sldMkLst>
        <pc:spChg chg="mod">
          <ac:chgData name="Saskia Barnden" userId="25b15a6f771d4d60" providerId="LiveId" clId="{848757E6-E863-451D-A814-C9F68D9E727E}" dt="2023-11-21T18:10:14.871" v="42763" actId="20577"/>
          <ac:spMkLst>
            <pc:docMk/>
            <pc:sldMk cId="3425822689" sldId="1611"/>
            <ac:spMk id="18434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1T18:28:57.061" v="43339" actId="2696"/>
        <pc:sldMkLst>
          <pc:docMk/>
          <pc:sldMk cId="94558362" sldId="1612"/>
        </pc:sldMkLst>
        <pc:spChg chg="mod">
          <ac:chgData name="Saskia Barnden" userId="25b15a6f771d4d60" providerId="LiveId" clId="{848757E6-E863-451D-A814-C9F68D9E727E}" dt="2023-11-21T18:22:19.752" v="43052" actId="20577"/>
          <ac:spMkLst>
            <pc:docMk/>
            <pc:sldMk cId="94558362" sldId="1612"/>
            <ac:spMk id="18434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8T12:11:48.109" v="70799" actId="47"/>
        <pc:sldMkLst>
          <pc:docMk/>
          <pc:sldMk cId="707263124" sldId="1612"/>
        </pc:sldMkLst>
      </pc:sldChg>
      <pc:sldChg chg="modSp add del mod">
        <pc:chgData name="Saskia Barnden" userId="25b15a6f771d4d60" providerId="LiveId" clId="{848757E6-E863-451D-A814-C9F68D9E727E}" dt="2023-11-21T18:32:14.705" v="43583" actId="2696"/>
        <pc:sldMkLst>
          <pc:docMk/>
          <pc:sldMk cId="4033765491" sldId="1613"/>
        </pc:sldMkLst>
        <pc:spChg chg="mod">
          <ac:chgData name="Saskia Barnden" userId="25b15a6f771d4d60" providerId="LiveId" clId="{848757E6-E863-451D-A814-C9F68D9E727E}" dt="2023-11-21T18:31:01.452" v="43519" actId="20577"/>
          <ac:spMkLst>
            <pc:docMk/>
            <pc:sldMk cId="4033765491" sldId="1613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8:32:06.069" v="43582" actId="20577"/>
          <ac:spMkLst>
            <pc:docMk/>
            <pc:sldMk cId="4033765491" sldId="1613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8T12:11:14.951" v="70798" actId="47"/>
        <pc:sldMkLst>
          <pc:docMk/>
          <pc:sldMk cId="4088972932" sldId="1613"/>
        </pc:sldMkLst>
      </pc:sldChg>
      <pc:sldChg chg="modSp add del mod ord">
        <pc:chgData name="Saskia Barnden" userId="25b15a6f771d4d60" providerId="LiveId" clId="{848757E6-E863-451D-A814-C9F68D9E727E}" dt="2023-11-22T16:59:10.600" v="48850" actId="47"/>
        <pc:sldMkLst>
          <pc:docMk/>
          <pc:sldMk cId="62801880" sldId="1614"/>
        </pc:sldMkLst>
        <pc:spChg chg="mod">
          <ac:chgData name="Saskia Barnden" userId="25b15a6f771d4d60" providerId="LiveId" clId="{848757E6-E863-451D-A814-C9F68D9E727E}" dt="2023-11-22T14:45:45.965" v="46443" actId="20577"/>
          <ac:spMkLst>
            <pc:docMk/>
            <pc:sldMk cId="62801880" sldId="1614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3T15:31:10.375" v="57634" actId="2696"/>
        <pc:sldMkLst>
          <pc:docMk/>
          <pc:sldMk cId="398252449" sldId="1615"/>
        </pc:sldMkLst>
      </pc:sldChg>
      <pc:sldChg chg="addSp delSp modSp add del mod ord">
        <pc:chgData name="Saskia Barnden" userId="25b15a6f771d4d60" providerId="LiveId" clId="{848757E6-E863-451D-A814-C9F68D9E727E}" dt="2023-11-23T14:35:11.086" v="57210" actId="2696"/>
        <pc:sldMkLst>
          <pc:docMk/>
          <pc:sldMk cId="1592078365" sldId="1615"/>
        </pc:sldMkLst>
        <pc:spChg chg="add del">
          <ac:chgData name="Saskia Barnden" userId="25b15a6f771d4d60" providerId="LiveId" clId="{848757E6-E863-451D-A814-C9F68D9E727E}" dt="2023-11-22T13:18:53.673" v="45761" actId="22"/>
          <ac:spMkLst>
            <pc:docMk/>
            <pc:sldMk cId="1592078365" sldId="1615"/>
            <ac:spMk id="3" creationId="{F90A2D6A-F049-48EA-8A0E-00ACB57DA280}"/>
          </ac:spMkLst>
        </pc:spChg>
        <pc:spChg chg="mod">
          <ac:chgData name="Saskia Barnden" userId="25b15a6f771d4d60" providerId="LiveId" clId="{848757E6-E863-451D-A814-C9F68D9E727E}" dt="2023-11-23T12:52:40.362" v="56600" actId="6549"/>
          <ac:spMkLst>
            <pc:docMk/>
            <pc:sldMk cId="1592078365" sldId="1615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3T12:38:58.595" v="56478" actId="207"/>
          <ac:spMkLst>
            <pc:docMk/>
            <pc:sldMk cId="1592078365" sldId="1615"/>
            <ac:spMk id="19459" creationId="{00000000-0000-0000-0000-000000000000}"/>
          </ac:spMkLst>
        </pc:spChg>
      </pc:sldChg>
      <pc:sldChg chg="addSp modSp add mod">
        <pc:chgData name="Saskia Barnden" userId="25b15a6f771d4d60" providerId="LiveId" clId="{848757E6-E863-451D-A814-C9F68D9E727E}" dt="2023-12-01T11:39:35.604" v="81241" actId="207"/>
        <pc:sldMkLst>
          <pc:docMk/>
          <pc:sldMk cId="1945101319" sldId="1616"/>
        </pc:sldMkLst>
        <pc:spChg chg="mod">
          <ac:chgData name="Saskia Barnden" userId="25b15a6f771d4d60" providerId="LiveId" clId="{848757E6-E863-451D-A814-C9F68D9E727E}" dt="2023-11-28T17:36:20.806" v="74660" actId="20577"/>
          <ac:spMkLst>
            <pc:docMk/>
            <pc:sldMk cId="1945101319" sldId="1616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2-01T11:39:35.604" v="81241" actId="207"/>
          <ac:spMkLst>
            <pc:docMk/>
            <pc:sldMk cId="1945101319" sldId="1616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23:31:53.871" v="80694" actId="1076"/>
          <ac:picMkLst>
            <pc:docMk/>
            <pc:sldMk cId="1945101319" sldId="1616"/>
            <ac:picMk id="2" creationId="{95319DBA-A4BD-3C0D-D254-52975C0564D9}"/>
          </ac:picMkLst>
        </pc:picChg>
      </pc:sldChg>
      <pc:sldChg chg="modSp add del mod">
        <pc:chgData name="Saskia Barnden" userId="25b15a6f771d4d60" providerId="LiveId" clId="{848757E6-E863-451D-A814-C9F68D9E727E}" dt="2023-11-22T17:42:03.204" v="50086" actId="47"/>
        <pc:sldMkLst>
          <pc:docMk/>
          <pc:sldMk cId="1626945465" sldId="1617"/>
        </pc:sldMkLst>
        <pc:spChg chg="mod">
          <ac:chgData name="Saskia Barnden" userId="25b15a6f771d4d60" providerId="LiveId" clId="{848757E6-E863-451D-A814-C9F68D9E727E}" dt="2023-11-22T14:44:15.521" v="46420" actId="20577"/>
          <ac:spMkLst>
            <pc:docMk/>
            <pc:sldMk cId="1626945465" sldId="1617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2T17:40:21.252" v="50079" actId="21"/>
          <ac:spMkLst>
            <pc:docMk/>
            <pc:sldMk cId="1626945465" sldId="1617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3T10:15:12.001" v="51937" actId="2696"/>
        <pc:sldMkLst>
          <pc:docMk/>
          <pc:sldMk cId="417100656" sldId="1618"/>
        </pc:sldMkLst>
        <pc:spChg chg="mod">
          <ac:chgData name="Saskia Barnden" userId="25b15a6f771d4d60" providerId="LiveId" clId="{848757E6-E863-451D-A814-C9F68D9E727E}" dt="2023-11-22T17:46:46.303" v="50107" actId="20577"/>
          <ac:spMkLst>
            <pc:docMk/>
            <pc:sldMk cId="417100656" sldId="1618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3T14:33:06.403" v="57204" actId="2696"/>
        <pc:sldMkLst>
          <pc:docMk/>
          <pc:sldMk cId="3661725187" sldId="1618"/>
        </pc:sldMkLst>
      </pc:sldChg>
      <pc:sldChg chg="modSp add del">
        <pc:chgData name="Saskia Barnden" userId="25b15a6f771d4d60" providerId="LiveId" clId="{848757E6-E863-451D-A814-C9F68D9E727E}" dt="2023-11-28T12:11:48.109" v="70799" actId="47"/>
        <pc:sldMkLst>
          <pc:docMk/>
          <pc:sldMk cId="1372676380" sldId="1619"/>
        </pc:sldMkLst>
        <pc:spChg chg="mod">
          <ac:chgData name="Saskia Barnden" userId="25b15a6f771d4d60" providerId="LiveId" clId="{848757E6-E863-451D-A814-C9F68D9E727E}" dt="2023-11-23T12:31:31.040" v="56439"/>
          <ac:spMkLst>
            <pc:docMk/>
            <pc:sldMk cId="1372676380" sldId="1619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2T17:42:19.370" v="50087" actId="2696"/>
        <pc:sldMkLst>
          <pc:docMk/>
          <pc:sldMk cId="3749891095" sldId="1619"/>
        </pc:sldMkLst>
        <pc:spChg chg="mod">
          <ac:chgData name="Saskia Barnden" userId="25b15a6f771d4d60" providerId="LiveId" clId="{848757E6-E863-451D-A814-C9F68D9E727E}" dt="2023-11-22T17:01:15.916" v="48862" actId="20577"/>
          <ac:spMkLst>
            <pc:docMk/>
            <pc:sldMk cId="3749891095" sldId="1619"/>
            <ac:spMk id="18434" creationId="{00000000-0000-0000-0000-000000000000}"/>
          </ac:spMkLst>
        </pc:spChg>
      </pc:sldChg>
      <pc:sldChg chg="addSp modSp add mod">
        <pc:chgData name="Saskia Barnden" userId="25b15a6f771d4d60" providerId="LiveId" clId="{848757E6-E863-451D-A814-C9F68D9E727E}" dt="2023-12-01T11:39:19.326" v="81240" actId="207"/>
        <pc:sldMkLst>
          <pc:docMk/>
          <pc:sldMk cId="1522695306" sldId="1620"/>
        </pc:sldMkLst>
        <pc:spChg chg="mod">
          <ac:chgData name="Saskia Barnden" userId="25b15a6f771d4d60" providerId="LiveId" clId="{848757E6-E863-451D-A814-C9F68D9E727E}" dt="2023-11-30T23:29:44.219" v="80683" actId="1076"/>
          <ac:spMkLst>
            <pc:docMk/>
            <pc:sldMk cId="1522695306" sldId="1620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2-01T11:39:19.326" v="81240" actId="207"/>
          <ac:spMkLst>
            <pc:docMk/>
            <pc:sldMk cId="1522695306" sldId="1620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23:29:55.685" v="80685" actId="1076"/>
          <ac:picMkLst>
            <pc:docMk/>
            <pc:sldMk cId="1522695306" sldId="1620"/>
            <ac:picMk id="2" creationId="{2EB0F712-33F3-EAC5-A39F-C9EBFE231C4E}"/>
          </ac:picMkLst>
        </pc:picChg>
      </pc:sldChg>
      <pc:sldChg chg="modSp add del mod">
        <pc:chgData name="Saskia Barnden" userId="25b15a6f771d4d60" providerId="LiveId" clId="{848757E6-E863-451D-A814-C9F68D9E727E}" dt="2023-11-23T14:34:27.013" v="57208" actId="2696"/>
        <pc:sldMkLst>
          <pc:docMk/>
          <pc:sldMk cId="2193476658" sldId="1621"/>
        </pc:sldMkLst>
        <pc:spChg chg="mod">
          <ac:chgData name="Saskia Barnden" userId="25b15a6f771d4d60" providerId="LiveId" clId="{848757E6-E863-451D-A814-C9F68D9E727E}" dt="2023-11-23T12:52:24.035" v="56591" actId="20577"/>
          <ac:spMkLst>
            <pc:docMk/>
            <pc:sldMk cId="2193476658" sldId="1621"/>
            <ac:spMk id="20482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2T18:05:22.076" v="50158" actId="47"/>
        <pc:sldMkLst>
          <pc:docMk/>
          <pc:sldMk cId="204353809" sldId="1622"/>
        </pc:sldMkLst>
        <pc:spChg chg="mod">
          <ac:chgData name="Saskia Barnden" userId="25b15a6f771d4d60" providerId="LiveId" clId="{848757E6-E863-451D-A814-C9F68D9E727E}" dt="2023-11-22T17:48:09.848" v="50157" actId="207"/>
          <ac:spMkLst>
            <pc:docMk/>
            <pc:sldMk cId="204353809" sldId="1622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3T14:34:57.492" v="57209" actId="2696"/>
        <pc:sldMkLst>
          <pc:docMk/>
          <pc:sldMk cId="3627332969" sldId="1622"/>
        </pc:sldMkLst>
        <pc:spChg chg="mod">
          <ac:chgData name="Saskia Barnden" userId="25b15a6f771d4d60" providerId="LiveId" clId="{848757E6-E863-451D-A814-C9F68D9E727E}" dt="2023-11-23T13:08:49.334" v="56826" actId="20577"/>
          <ac:spMkLst>
            <pc:docMk/>
            <pc:sldMk cId="3627332969" sldId="1622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3T14:33:59.220" v="57206" actId="2696"/>
        <pc:sldMkLst>
          <pc:docMk/>
          <pc:sldMk cId="185910538" sldId="1623"/>
        </pc:sldMkLst>
        <pc:spChg chg="mod">
          <ac:chgData name="Saskia Barnden" userId="25b15a6f771d4d60" providerId="LiveId" clId="{848757E6-E863-451D-A814-C9F68D9E727E}" dt="2023-11-23T10:38:03.834" v="53061" actId="20577"/>
          <ac:spMkLst>
            <pc:docMk/>
            <pc:sldMk cId="185910538" sldId="1623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3T12:31:45.813" v="56440"/>
          <ac:spMkLst>
            <pc:docMk/>
            <pc:sldMk cId="185910538" sldId="1623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3T10:15:12.001" v="51937" actId="2696"/>
        <pc:sldMkLst>
          <pc:docMk/>
          <pc:sldMk cId="568097173" sldId="1624"/>
        </pc:sldMkLst>
        <pc:spChg chg="mod">
          <ac:chgData name="Saskia Barnden" userId="25b15a6f771d4d60" providerId="LiveId" clId="{848757E6-E863-451D-A814-C9F68D9E727E}" dt="2023-11-23T09:46:23.424" v="50275" actId="20577"/>
          <ac:spMkLst>
            <pc:docMk/>
            <pc:sldMk cId="568097173" sldId="1624"/>
            <ac:spMk id="18434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3T14:32:27.577" v="57203" actId="2696"/>
        <pc:sldMkLst>
          <pc:docMk/>
          <pc:sldMk cId="3344249626" sldId="1624"/>
        </pc:sldMkLst>
      </pc:sldChg>
      <pc:sldChg chg="addSp delSp modSp add del mod ord">
        <pc:chgData name="Saskia Barnden" userId="25b15a6f771d4d60" providerId="LiveId" clId="{848757E6-E863-451D-A814-C9F68D9E727E}" dt="2023-11-23T12:44:23.987" v="56525" actId="47"/>
        <pc:sldMkLst>
          <pc:docMk/>
          <pc:sldMk cId="2834972403" sldId="1625"/>
        </pc:sldMkLst>
        <pc:spChg chg="add del">
          <ac:chgData name="Saskia Barnden" userId="25b15a6f771d4d60" providerId="LiveId" clId="{848757E6-E863-451D-A814-C9F68D9E727E}" dt="2023-11-23T10:13:39.820" v="51928" actId="22"/>
          <ac:spMkLst>
            <pc:docMk/>
            <pc:sldMk cId="2834972403" sldId="1625"/>
            <ac:spMk id="3" creationId="{08AE4183-58F8-0432-A75E-723FB3D335C5}"/>
          </ac:spMkLst>
        </pc:spChg>
        <pc:spChg chg="mod">
          <ac:chgData name="Saskia Barnden" userId="25b15a6f771d4d60" providerId="LiveId" clId="{848757E6-E863-451D-A814-C9F68D9E727E}" dt="2023-11-23T10:26:11.279" v="52428" actId="20577"/>
          <ac:spMkLst>
            <pc:docMk/>
            <pc:sldMk cId="2834972403" sldId="1625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3T12:20:32.875" v="56351" actId="21"/>
          <ac:spMkLst>
            <pc:docMk/>
            <pc:sldMk cId="2834972403" sldId="1625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3T10:26:30.068" v="52429" actId="2696"/>
        <pc:sldMkLst>
          <pc:docMk/>
          <pc:sldMk cId="117656765" sldId="1626"/>
        </pc:sldMkLst>
        <pc:spChg chg="mod">
          <ac:chgData name="Saskia Barnden" userId="25b15a6f771d4d60" providerId="LiveId" clId="{848757E6-E863-451D-A814-C9F68D9E727E}" dt="2023-11-23T10:14:15.098" v="51936" actId="20577"/>
          <ac:spMkLst>
            <pc:docMk/>
            <pc:sldMk cId="117656765" sldId="1626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3T10:22:46.451" v="52301" actId="20577"/>
          <ac:spMkLst>
            <pc:docMk/>
            <pc:sldMk cId="117656765" sldId="1626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3T14:34:15.315" v="57207" actId="2696"/>
        <pc:sldMkLst>
          <pc:docMk/>
          <pc:sldMk cId="2477642435" sldId="1626"/>
        </pc:sldMkLst>
        <pc:spChg chg="mod">
          <ac:chgData name="Saskia Barnden" userId="25b15a6f771d4d60" providerId="LiveId" clId="{848757E6-E863-451D-A814-C9F68D9E727E}" dt="2023-11-23T12:07:40.744" v="55825" actId="20577"/>
          <ac:spMkLst>
            <pc:docMk/>
            <pc:sldMk cId="2477642435" sldId="1626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3T12:31:31.040" v="56439"/>
          <ac:spMkLst>
            <pc:docMk/>
            <pc:sldMk cId="2477642435" sldId="1626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3T12:06:23.209" v="55800" actId="2696"/>
        <pc:sldMkLst>
          <pc:docMk/>
          <pc:sldMk cId="4138842860" sldId="1627"/>
        </pc:sldMkLst>
      </pc:sldChg>
      <pc:sldChg chg="add del">
        <pc:chgData name="Saskia Barnden" userId="25b15a6f771d4d60" providerId="LiveId" clId="{848757E6-E863-451D-A814-C9F68D9E727E}" dt="2023-11-23T15:28:42.450" v="57603" actId="2696"/>
        <pc:sldMkLst>
          <pc:docMk/>
          <pc:sldMk cId="1300239090" sldId="1628"/>
        </pc:sldMkLst>
      </pc:sldChg>
      <pc:sldChg chg="modSp add del mod">
        <pc:chgData name="Saskia Barnden" userId="25b15a6f771d4d60" providerId="LiveId" clId="{848757E6-E863-451D-A814-C9F68D9E727E}" dt="2023-11-23T14:35:11.086" v="57210" actId="2696"/>
        <pc:sldMkLst>
          <pc:docMk/>
          <pc:sldMk cId="3542527593" sldId="1628"/>
        </pc:sldMkLst>
        <pc:spChg chg="mod">
          <ac:chgData name="Saskia Barnden" userId="25b15a6f771d4d60" providerId="LiveId" clId="{848757E6-E863-451D-A814-C9F68D9E727E}" dt="2023-11-23T12:53:31.760" v="56602" actId="1076"/>
          <ac:spMkLst>
            <pc:docMk/>
            <pc:sldMk cId="3542527593" sldId="1628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3T13:07:26.134" v="56814" actId="20577"/>
          <ac:spMkLst>
            <pc:docMk/>
            <pc:sldMk cId="3542527593" sldId="1628"/>
            <ac:spMk id="19459" creationId="{00000000-0000-0000-0000-000000000000}"/>
          </ac:spMkLst>
        </pc:spChg>
      </pc:sldChg>
      <pc:sldChg chg="add">
        <pc:chgData name="Saskia Barnden" userId="25b15a6f771d4d60" providerId="LiveId" clId="{848757E6-E863-451D-A814-C9F68D9E727E}" dt="2023-11-28T13:07:29.289" v="72496"/>
        <pc:sldMkLst>
          <pc:docMk/>
          <pc:sldMk cId="3990131829" sldId="1628"/>
        </pc:sldMkLst>
      </pc:sldChg>
      <pc:sldChg chg="modSp add del mod">
        <pc:chgData name="Saskia Barnden" userId="25b15a6f771d4d60" providerId="LiveId" clId="{848757E6-E863-451D-A814-C9F68D9E727E}" dt="2023-11-28T13:07:12.021" v="72495" actId="2696"/>
        <pc:sldMkLst>
          <pc:docMk/>
          <pc:sldMk cId="4008369785" sldId="1628"/>
        </pc:sldMkLst>
        <pc:spChg chg="mod">
          <ac:chgData name="Saskia Barnden" userId="25b15a6f771d4d60" providerId="LiveId" clId="{848757E6-E863-451D-A814-C9F68D9E727E}" dt="2023-11-24T15:33:10.789" v="63296" actId="20577"/>
          <ac:spMkLst>
            <pc:docMk/>
            <pc:sldMk cId="4008369785" sldId="1628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3T15:30:24.392" v="57633" actId="20577"/>
          <ac:spMkLst>
            <pc:docMk/>
            <pc:sldMk cId="4008369785" sldId="1628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3T16:06:37.259" v="58223" actId="2696"/>
        <pc:sldMkLst>
          <pc:docMk/>
          <pc:sldMk cId="1842866394" sldId="1629"/>
        </pc:sldMkLst>
        <pc:spChg chg="mod">
          <ac:chgData name="Saskia Barnden" userId="25b15a6f771d4d60" providerId="LiveId" clId="{848757E6-E863-451D-A814-C9F68D9E727E}" dt="2023-11-23T16:06:29.651" v="58222" actId="20577"/>
          <ac:spMkLst>
            <pc:docMk/>
            <pc:sldMk cId="1842866394" sldId="1629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8T12:11:48.109" v="70799" actId="47"/>
        <pc:sldMkLst>
          <pc:docMk/>
          <pc:sldMk cId="2038290529" sldId="1629"/>
        </pc:sldMkLst>
      </pc:sldChg>
      <pc:sldChg chg="modSp add del mod">
        <pc:chgData name="Saskia Barnden" userId="25b15a6f771d4d60" providerId="LiveId" clId="{848757E6-E863-451D-A814-C9F68D9E727E}" dt="2023-11-23T14:33:29.167" v="57205" actId="2696"/>
        <pc:sldMkLst>
          <pc:docMk/>
          <pc:sldMk cId="2538905240" sldId="1629"/>
        </pc:sldMkLst>
        <pc:spChg chg="mod">
          <ac:chgData name="Saskia Barnden" userId="25b15a6f771d4d60" providerId="LiveId" clId="{848757E6-E863-451D-A814-C9F68D9E727E}" dt="2023-11-23T12:26:58.370" v="56427" actId="14100"/>
          <ac:spMkLst>
            <pc:docMk/>
            <pc:sldMk cId="2538905240" sldId="1629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3T12:27:57.295" v="56432" actId="1076"/>
          <ac:spMkLst>
            <pc:docMk/>
            <pc:sldMk cId="2538905240" sldId="1629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8T12:09:11.476" v="70796" actId="47"/>
        <pc:sldMkLst>
          <pc:docMk/>
          <pc:sldMk cId="1062021066" sldId="1630"/>
        </pc:sldMkLst>
      </pc:sldChg>
      <pc:sldChg chg="modSp add del mod">
        <pc:chgData name="Saskia Barnden" userId="25b15a6f771d4d60" providerId="LiveId" clId="{848757E6-E863-451D-A814-C9F68D9E727E}" dt="2023-11-24T15:32:31.017" v="63294" actId="2696"/>
        <pc:sldMkLst>
          <pc:docMk/>
          <pc:sldMk cId="1622471615" sldId="1630"/>
        </pc:sldMkLst>
        <pc:spChg chg="mod">
          <ac:chgData name="Saskia Barnden" userId="25b15a6f771d4d60" providerId="LiveId" clId="{848757E6-E863-451D-A814-C9F68D9E727E}" dt="2023-11-24T13:45:09.015" v="61505" actId="21"/>
          <ac:spMkLst>
            <pc:docMk/>
            <pc:sldMk cId="1622471615" sldId="1630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4T15:31:38.630" v="63290" actId="2696"/>
        <pc:sldMkLst>
          <pc:docMk/>
          <pc:sldMk cId="165793317" sldId="1631"/>
        </pc:sldMkLst>
        <pc:spChg chg="mod">
          <ac:chgData name="Saskia Barnden" userId="25b15a6f771d4d60" providerId="LiveId" clId="{848757E6-E863-451D-A814-C9F68D9E727E}" dt="2023-11-24T15:31:17.962" v="63288" actId="20577"/>
          <ac:spMkLst>
            <pc:docMk/>
            <pc:sldMk cId="165793317" sldId="1631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4T15:31:26.146" v="63289" actId="6549"/>
          <ac:spMkLst>
            <pc:docMk/>
            <pc:sldMk cId="165793317" sldId="1631"/>
            <ac:spMk id="19459" creationId="{00000000-0000-0000-0000-000000000000}"/>
          </ac:spMkLst>
        </pc:spChg>
      </pc:sldChg>
      <pc:sldChg chg="add">
        <pc:chgData name="Saskia Barnden" userId="25b15a6f771d4d60" providerId="LiveId" clId="{848757E6-E863-451D-A814-C9F68D9E727E}" dt="2023-11-24T15:31:53.835" v="63293"/>
        <pc:sldMkLst>
          <pc:docMk/>
          <pc:sldMk cId="344591856" sldId="1631"/>
        </pc:sldMkLst>
      </pc:sldChg>
      <pc:sldChg chg="add del">
        <pc:chgData name="Saskia Barnden" userId="25b15a6f771d4d60" providerId="LiveId" clId="{848757E6-E863-451D-A814-C9F68D9E727E}" dt="2023-11-24T15:31:47.937" v="63292"/>
        <pc:sldMkLst>
          <pc:docMk/>
          <pc:sldMk cId="418306089" sldId="1631"/>
        </pc:sldMkLst>
      </pc:sldChg>
      <pc:sldChg chg="modSp add mod ord">
        <pc:chgData name="Saskia Barnden" userId="25b15a6f771d4d60" providerId="LiveId" clId="{848757E6-E863-451D-A814-C9F68D9E727E}" dt="2023-11-24T15:30:45.290" v="63260" actId="20577"/>
        <pc:sldMkLst>
          <pc:docMk/>
          <pc:sldMk cId="938843550" sldId="1632"/>
        </pc:sldMkLst>
        <pc:spChg chg="mod">
          <ac:chgData name="Saskia Barnden" userId="25b15a6f771d4d60" providerId="LiveId" clId="{848757E6-E863-451D-A814-C9F68D9E727E}" dt="2023-11-24T15:29:59.788" v="63247" actId="20577"/>
          <ac:spMkLst>
            <pc:docMk/>
            <pc:sldMk cId="938843550" sldId="1632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4T15:30:45.290" v="63260" actId="20577"/>
          <ac:spMkLst>
            <pc:docMk/>
            <pc:sldMk cId="938843550" sldId="1632"/>
            <ac:spMk id="19459" creationId="{00000000-0000-0000-0000-000000000000}"/>
          </ac:spMkLst>
        </pc:spChg>
      </pc:sldChg>
      <pc:sldChg chg="modSp del mod">
        <pc:chgData name="Saskia Barnden" userId="25b15a6f771d4d60" providerId="LiveId" clId="{848757E6-E863-451D-A814-C9F68D9E727E}" dt="2023-11-28T17:25:07.123" v="74451" actId="2696"/>
        <pc:sldMkLst>
          <pc:docMk/>
          <pc:sldMk cId="1102025400" sldId="1632"/>
        </pc:sldMkLst>
        <pc:spChg chg="mod">
          <ac:chgData name="Saskia Barnden" userId="25b15a6f771d4d60" providerId="LiveId" clId="{848757E6-E863-451D-A814-C9F68D9E727E}" dt="2023-11-28T16:08:24.540" v="73661" actId="20577"/>
          <ac:spMkLst>
            <pc:docMk/>
            <pc:sldMk cId="1102025400" sldId="1632"/>
            <ac:spMk id="19459" creationId="{00000000-0000-0000-0000-000000000000}"/>
          </ac:spMkLst>
        </pc:spChg>
      </pc:sldChg>
      <pc:sldChg chg="add">
        <pc:chgData name="Saskia Barnden" userId="25b15a6f771d4d60" providerId="LiveId" clId="{848757E6-E863-451D-A814-C9F68D9E727E}" dt="2023-11-28T17:25:29.320" v="74452"/>
        <pc:sldMkLst>
          <pc:docMk/>
          <pc:sldMk cId="2532491884" sldId="1632"/>
        </pc:sldMkLst>
      </pc:sldChg>
      <pc:sldChg chg="modSp add del mod">
        <pc:chgData name="Saskia Barnden" userId="25b15a6f771d4d60" providerId="LiveId" clId="{848757E6-E863-451D-A814-C9F68D9E727E}" dt="2023-11-24T15:05:07.660" v="62534" actId="47"/>
        <pc:sldMkLst>
          <pc:docMk/>
          <pc:sldMk cId="3714568229" sldId="1633"/>
        </pc:sldMkLst>
        <pc:spChg chg="mod">
          <ac:chgData name="Saskia Barnden" userId="25b15a6f771d4d60" providerId="LiveId" clId="{848757E6-E863-451D-A814-C9F68D9E727E}" dt="2023-11-24T14:53:25.863" v="62386" actId="20577"/>
          <ac:spMkLst>
            <pc:docMk/>
            <pc:sldMk cId="3714568229" sldId="1633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4T15:02:50.196" v="62512" actId="21"/>
          <ac:spMkLst>
            <pc:docMk/>
            <pc:sldMk cId="3714568229" sldId="1633"/>
            <ac:spMk id="19459" creationId="{00000000-0000-0000-0000-000000000000}"/>
          </ac:spMkLst>
        </pc:spChg>
      </pc:sldChg>
      <pc:sldChg chg="addSp delSp modSp add mod">
        <pc:chgData name="Saskia Barnden" userId="25b15a6f771d4d60" providerId="LiveId" clId="{848757E6-E863-451D-A814-C9F68D9E727E}" dt="2023-12-01T11:35:19.039" v="81199" actId="14100"/>
        <pc:sldMkLst>
          <pc:docMk/>
          <pc:sldMk cId="3888030403" sldId="1634"/>
        </pc:sldMkLst>
        <pc:spChg chg="add del mod">
          <ac:chgData name="Saskia Barnden" userId="25b15a6f771d4d60" providerId="LiveId" clId="{848757E6-E863-451D-A814-C9F68D9E727E}" dt="2023-11-28T13:20:38.483" v="72615" actId="478"/>
          <ac:spMkLst>
            <pc:docMk/>
            <pc:sldMk cId="3888030403" sldId="1634"/>
            <ac:spMk id="2" creationId="{ED6084DF-4BF8-FFCE-45B7-CB3FF310BDAF}"/>
          </ac:spMkLst>
        </pc:spChg>
        <pc:spChg chg="del mod">
          <ac:chgData name="Saskia Barnden" userId="25b15a6f771d4d60" providerId="LiveId" clId="{848757E6-E863-451D-A814-C9F68D9E727E}" dt="2023-11-28T13:20:33.981" v="72614" actId="478"/>
          <ac:spMkLst>
            <pc:docMk/>
            <pc:sldMk cId="3888030403" sldId="1634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2-01T11:35:19.039" v="81199" actId="14100"/>
          <ac:spMkLst>
            <pc:docMk/>
            <pc:sldMk cId="3888030403" sldId="1634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8T16:04:12.183" v="73381" actId="47"/>
        <pc:sldMkLst>
          <pc:docMk/>
          <pc:sldMk cId="3855960057" sldId="1635"/>
        </pc:sldMkLst>
        <pc:spChg chg="mod">
          <ac:chgData name="Saskia Barnden" userId="25b15a6f771d4d60" providerId="LiveId" clId="{848757E6-E863-451D-A814-C9F68D9E727E}" dt="2023-11-24T15:20:32.070" v="62819" actId="207"/>
          <ac:spMkLst>
            <pc:docMk/>
            <pc:sldMk cId="3855960057" sldId="1635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8T16:01:33.169" v="73372" actId="21"/>
          <ac:spMkLst>
            <pc:docMk/>
            <pc:sldMk cId="3855960057" sldId="1635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4T17:53:35.201" v="69348" actId="47"/>
        <pc:sldMkLst>
          <pc:docMk/>
          <pc:sldMk cId="1881208447" sldId="1636"/>
        </pc:sldMkLst>
      </pc:sldChg>
      <pc:sldChg chg="modSp add mod">
        <pc:chgData name="Saskia Barnden" userId="25b15a6f771d4d60" providerId="LiveId" clId="{848757E6-E863-451D-A814-C9F68D9E727E}" dt="2023-11-24T18:25:31.719" v="70795" actId="20577"/>
        <pc:sldMkLst>
          <pc:docMk/>
          <pc:sldMk cId="1927144724" sldId="1637"/>
        </pc:sldMkLst>
        <pc:spChg chg="mod">
          <ac:chgData name="Saskia Barnden" userId="25b15a6f771d4d60" providerId="LiveId" clId="{848757E6-E863-451D-A814-C9F68D9E727E}" dt="2023-11-24T17:55:53.904" v="69411" actId="5793"/>
          <ac:spMkLst>
            <pc:docMk/>
            <pc:sldMk cId="1927144724" sldId="1637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4T18:25:31.719" v="70795" actId="20577"/>
          <ac:spMkLst>
            <pc:docMk/>
            <pc:sldMk cId="1927144724" sldId="1637"/>
            <ac:spMk id="19459" creationId="{00000000-0000-0000-0000-000000000000}"/>
          </ac:spMkLst>
        </pc:spChg>
      </pc:sldChg>
      <pc:sldChg chg="del">
        <pc:chgData name="Saskia Barnden" userId="25b15a6f771d4d60" providerId="LiveId" clId="{848757E6-E863-451D-A814-C9F68D9E727E}" dt="2023-11-28T12:11:48.109" v="70799" actId="47"/>
        <pc:sldMkLst>
          <pc:docMk/>
          <pc:sldMk cId="4050680732" sldId="1637"/>
        </pc:sldMkLst>
      </pc:sldChg>
      <pc:sldChg chg="modSp add mod">
        <pc:chgData name="Saskia Barnden" userId="25b15a6f771d4d60" providerId="LiveId" clId="{848757E6-E863-451D-A814-C9F68D9E727E}" dt="2023-11-24T17:51:57.139" v="69320" actId="20577"/>
        <pc:sldMkLst>
          <pc:docMk/>
          <pc:sldMk cId="1928008054" sldId="1638"/>
        </pc:sldMkLst>
        <pc:spChg chg="mod">
          <ac:chgData name="Saskia Barnden" userId="25b15a6f771d4d60" providerId="LiveId" clId="{848757E6-E863-451D-A814-C9F68D9E727E}" dt="2023-11-24T17:48:34.739" v="69191" actId="20577"/>
          <ac:spMkLst>
            <pc:docMk/>
            <pc:sldMk cId="1928008054" sldId="1638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4T17:51:57.139" v="69320" actId="20577"/>
          <ac:spMkLst>
            <pc:docMk/>
            <pc:sldMk cId="1928008054" sldId="1638"/>
            <ac:spMk id="19459" creationId="{00000000-0000-0000-0000-000000000000}"/>
          </ac:spMkLst>
        </pc:spChg>
      </pc:sldChg>
      <pc:sldChg chg="del">
        <pc:chgData name="Saskia Barnden" userId="25b15a6f771d4d60" providerId="LiveId" clId="{848757E6-E863-451D-A814-C9F68D9E727E}" dt="2023-11-28T12:11:53.423" v="70800" actId="47"/>
        <pc:sldMkLst>
          <pc:docMk/>
          <pc:sldMk cId="2794176220" sldId="1639"/>
        </pc:sldMkLst>
      </pc:sldChg>
      <pc:sldChg chg="modSp add mod">
        <pc:chgData name="Saskia Barnden" userId="25b15a6f771d4d60" providerId="LiveId" clId="{848757E6-E863-451D-A814-C9F68D9E727E}" dt="2023-11-24T17:53:14.020" v="69347" actId="20577"/>
        <pc:sldMkLst>
          <pc:docMk/>
          <pc:sldMk cId="2901401620" sldId="1639"/>
        </pc:sldMkLst>
        <pc:spChg chg="mod">
          <ac:chgData name="Saskia Barnden" userId="25b15a6f771d4d60" providerId="LiveId" clId="{848757E6-E863-451D-A814-C9F68D9E727E}" dt="2023-11-24T17:53:14.020" v="69347" actId="20577"/>
          <ac:spMkLst>
            <pc:docMk/>
            <pc:sldMk cId="2901401620" sldId="1639"/>
            <ac:spMk id="18434" creationId="{00000000-0000-0000-0000-000000000000}"/>
          </ac:spMkLst>
        </pc:spChg>
      </pc:sldChg>
      <pc:sldChg chg="add ord">
        <pc:chgData name="Saskia Barnden" userId="25b15a6f771d4d60" providerId="LiveId" clId="{848757E6-E863-451D-A814-C9F68D9E727E}" dt="2023-11-30T13:17:53.836" v="78523"/>
        <pc:sldMkLst>
          <pc:docMk/>
          <pc:sldMk cId="92175520" sldId="1640"/>
        </pc:sldMkLst>
      </pc:sldChg>
      <pc:sldChg chg="addSp modSp mod">
        <pc:chgData name="Saskia Barnden" userId="25b15a6f771d4d60" providerId="LiveId" clId="{848757E6-E863-451D-A814-C9F68D9E727E}" dt="2023-11-30T18:50:18.582" v="80497" actId="14100"/>
        <pc:sldMkLst>
          <pc:docMk/>
          <pc:sldMk cId="1725962368" sldId="1641"/>
        </pc:sldMkLst>
        <pc:spChg chg="mod">
          <ac:chgData name="Saskia Barnden" userId="25b15a6f771d4d60" providerId="LiveId" clId="{848757E6-E863-451D-A814-C9F68D9E727E}" dt="2023-11-30T18:50:18.582" v="80497" actId="14100"/>
          <ac:spMkLst>
            <pc:docMk/>
            <pc:sldMk cId="1725962368" sldId="1641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18:49:41.939" v="80492" actId="14100"/>
          <ac:picMkLst>
            <pc:docMk/>
            <pc:sldMk cId="1725962368" sldId="1641"/>
            <ac:picMk id="2" creationId="{FB757C56-C46E-1A31-485F-6A0E8B41E29B}"/>
          </ac:picMkLst>
        </pc:picChg>
        <pc:picChg chg="add mod">
          <ac:chgData name="Saskia Barnden" userId="25b15a6f771d4d60" providerId="LiveId" clId="{848757E6-E863-451D-A814-C9F68D9E727E}" dt="2023-11-30T18:49:57.275" v="80495" actId="1076"/>
          <ac:picMkLst>
            <pc:docMk/>
            <pc:sldMk cId="1725962368" sldId="1641"/>
            <ac:picMk id="3" creationId="{CF7BEA8C-B8F1-4F1B-ED42-12E02C2F07A6}"/>
          </ac:picMkLst>
        </pc:picChg>
        <pc:picChg chg="add mod">
          <ac:chgData name="Saskia Barnden" userId="25b15a6f771d4d60" providerId="LiveId" clId="{848757E6-E863-451D-A814-C9F68D9E727E}" dt="2023-11-30T18:50:05.875" v="80496" actId="571"/>
          <ac:picMkLst>
            <pc:docMk/>
            <pc:sldMk cId="1725962368" sldId="1641"/>
            <ac:picMk id="4" creationId="{24332BAA-BE1E-8AF7-D625-D573DDED114A}"/>
          </ac:picMkLst>
        </pc:picChg>
      </pc:sldChg>
      <pc:sldChg chg="modSp mod">
        <pc:chgData name="Saskia Barnden" userId="25b15a6f771d4d60" providerId="LiveId" clId="{848757E6-E863-451D-A814-C9F68D9E727E}" dt="2023-11-30T17:36:07.723" v="80187" actId="20577"/>
        <pc:sldMkLst>
          <pc:docMk/>
          <pc:sldMk cId="1958693018" sldId="1643"/>
        </pc:sldMkLst>
        <pc:spChg chg="mod">
          <ac:chgData name="Saskia Barnden" userId="25b15a6f771d4d60" providerId="LiveId" clId="{848757E6-E863-451D-A814-C9F68D9E727E}" dt="2023-11-30T16:34:01.188" v="79937" actId="20577"/>
          <ac:spMkLst>
            <pc:docMk/>
            <pc:sldMk cId="1958693018" sldId="1643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30T17:36:07.723" v="80187" actId="20577"/>
          <ac:spMkLst>
            <pc:docMk/>
            <pc:sldMk cId="1958693018" sldId="1643"/>
            <ac:spMk id="19459" creationId="{00000000-0000-0000-0000-000000000000}"/>
          </ac:spMkLst>
        </pc:spChg>
      </pc:sldChg>
      <pc:sldChg chg="addSp delSp modSp del mod">
        <pc:chgData name="Saskia Barnden" userId="25b15a6f771d4d60" providerId="LiveId" clId="{848757E6-E863-451D-A814-C9F68D9E727E}" dt="2023-12-01T11:11:48.979" v="80737" actId="2696"/>
        <pc:sldMkLst>
          <pc:docMk/>
          <pc:sldMk cId="1880182566" sldId="1646"/>
        </pc:sldMkLst>
        <pc:spChg chg="add del mod">
          <ac:chgData name="Saskia Barnden" userId="25b15a6f771d4d60" providerId="LiveId" clId="{848757E6-E863-451D-A814-C9F68D9E727E}" dt="2023-11-30T14:28:25.101" v="78757" actId="478"/>
          <ac:spMkLst>
            <pc:docMk/>
            <pc:sldMk cId="1880182566" sldId="1646"/>
            <ac:spMk id="2" creationId="{B8EB4B91-353B-E426-B01F-AB4D4AB3029A}"/>
          </ac:spMkLst>
        </pc:spChg>
        <pc:spChg chg="add mod">
          <ac:chgData name="Saskia Barnden" userId="25b15a6f771d4d60" providerId="LiveId" clId="{848757E6-E863-451D-A814-C9F68D9E727E}" dt="2023-11-30T19:09:16.550" v="80582" actId="1076"/>
          <ac:spMkLst>
            <pc:docMk/>
            <pc:sldMk cId="1880182566" sldId="1646"/>
            <ac:spMk id="5" creationId="{092F6327-0CB3-E10C-3C6E-7A52E0EA9EAF}"/>
          </ac:spMkLst>
        </pc:spChg>
        <pc:spChg chg="mod">
          <ac:chgData name="Saskia Barnden" userId="25b15a6f771d4d60" providerId="LiveId" clId="{848757E6-E863-451D-A814-C9F68D9E727E}" dt="2023-11-30T14:29:24.701" v="78778" actId="1076"/>
          <ac:spMkLst>
            <pc:docMk/>
            <pc:sldMk cId="1880182566" sldId="1646"/>
            <ac:spMk id="18434" creationId="{00000000-0000-0000-0000-000000000000}"/>
          </ac:spMkLst>
        </pc:spChg>
        <pc:spChg chg="add del mod">
          <ac:chgData name="Saskia Barnden" userId="25b15a6f771d4d60" providerId="LiveId" clId="{848757E6-E863-451D-A814-C9F68D9E727E}" dt="2023-11-30T23:40:53.617" v="80736" actId="113"/>
          <ac:spMkLst>
            <pc:docMk/>
            <pc:sldMk cId="1880182566" sldId="1646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19:07:18.183" v="80563" actId="1076"/>
          <ac:picMkLst>
            <pc:docMk/>
            <pc:sldMk cId="1880182566" sldId="1646"/>
            <ac:picMk id="3" creationId="{740A878F-E731-3EE1-AB79-6A54A65875D9}"/>
          </ac:picMkLst>
        </pc:picChg>
        <pc:picChg chg="add mod">
          <ac:chgData name="Saskia Barnden" userId="25b15a6f771d4d60" providerId="LiveId" clId="{848757E6-E863-451D-A814-C9F68D9E727E}" dt="2023-11-30T19:07:15.124" v="80562" actId="1076"/>
          <ac:picMkLst>
            <pc:docMk/>
            <pc:sldMk cId="1880182566" sldId="1646"/>
            <ac:picMk id="4" creationId="{88D51DA9-B80D-06A2-798C-C7D20D3E33F9}"/>
          </ac:picMkLst>
        </pc:picChg>
      </pc:sldChg>
      <pc:sldChg chg="delSp modSp add mod">
        <pc:chgData name="Saskia Barnden" userId="25b15a6f771d4d60" providerId="LiveId" clId="{848757E6-E863-451D-A814-C9F68D9E727E}" dt="2023-12-01T11:31:05.830" v="81119" actId="948"/>
        <pc:sldMkLst>
          <pc:docMk/>
          <pc:sldMk cId="2159709413" sldId="1646"/>
        </pc:sldMkLst>
        <pc:spChg chg="del">
          <ac:chgData name="Saskia Barnden" userId="25b15a6f771d4d60" providerId="LiveId" clId="{848757E6-E863-451D-A814-C9F68D9E727E}" dt="2023-12-01T11:19:09.735" v="80847" actId="478"/>
          <ac:spMkLst>
            <pc:docMk/>
            <pc:sldMk cId="2159709413" sldId="1646"/>
            <ac:spMk id="5" creationId="{092F6327-0CB3-E10C-3C6E-7A52E0EA9EAF}"/>
          </ac:spMkLst>
        </pc:spChg>
        <pc:spChg chg="mod">
          <ac:chgData name="Saskia Barnden" userId="25b15a6f771d4d60" providerId="LiveId" clId="{848757E6-E863-451D-A814-C9F68D9E727E}" dt="2023-12-01T11:27:51.743" v="81077" actId="20577"/>
          <ac:spMkLst>
            <pc:docMk/>
            <pc:sldMk cId="2159709413" sldId="1646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2-01T11:31:05.830" v="81119" actId="948"/>
          <ac:spMkLst>
            <pc:docMk/>
            <pc:sldMk cId="2159709413" sldId="1646"/>
            <ac:spMk id="19459" creationId="{00000000-0000-0000-0000-000000000000}"/>
          </ac:spMkLst>
        </pc:spChg>
        <pc:picChg chg="del">
          <ac:chgData name="Saskia Barnden" userId="25b15a6f771d4d60" providerId="LiveId" clId="{848757E6-E863-451D-A814-C9F68D9E727E}" dt="2023-12-01T11:19:02.360" v="80846" actId="478"/>
          <ac:picMkLst>
            <pc:docMk/>
            <pc:sldMk cId="2159709413" sldId="1646"/>
            <ac:picMk id="3" creationId="{740A878F-E731-3EE1-AB79-6A54A65875D9}"/>
          </ac:picMkLst>
        </pc:picChg>
        <pc:picChg chg="del">
          <ac:chgData name="Saskia Barnden" userId="25b15a6f771d4d60" providerId="LiveId" clId="{848757E6-E863-451D-A814-C9F68D9E727E}" dt="2023-12-01T11:19:13.091" v="80848" actId="478"/>
          <ac:picMkLst>
            <pc:docMk/>
            <pc:sldMk cId="2159709413" sldId="1646"/>
            <ac:picMk id="4" creationId="{88D51DA9-B80D-06A2-798C-C7D20D3E33F9}"/>
          </ac:picMkLst>
        </pc:picChg>
      </pc:sldChg>
      <pc:sldChg chg="addSp modSp mod">
        <pc:chgData name="Saskia Barnden" userId="25b15a6f771d4d60" providerId="LiveId" clId="{848757E6-E863-451D-A814-C9F68D9E727E}" dt="2023-12-01T11:36:55.264" v="81237" actId="20577"/>
        <pc:sldMkLst>
          <pc:docMk/>
          <pc:sldMk cId="3583975479" sldId="1647"/>
        </pc:sldMkLst>
        <pc:spChg chg="add mod">
          <ac:chgData name="Saskia Barnden" userId="25b15a6f771d4d60" providerId="LiveId" clId="{848757E6-E863-451D-A814-C9F68D9E727E}" dt="2023-11-30T13:13:33.752" v="78506" actId="571"/>
          <ac:spMkLst>
            <pc:docMk/>
            <pc:sldMk cId="3583975479" sldId="1647"/>
            <ac:spMk id="2" creationId="{F076AA85-CA22-63FD-8E28-566192A07D16}"/>
          </ac:spMkLst>
        </pc:spChg>
        <pc:spChg chg="mod">
          <ac:chgData name="Saskia Barnden" userId="25b15a6f771d4d60" providerId="LiveId" clId="{848757E6-E863-451D-A814-C9F68D9E727E}" dt="2023-12-01T11:36:55.264" v="81237" actId="20577"/>
          <ac:spMkLst>
            <pc:docMk/>
            <pc:sldMk cId="3583975479" sldId="1647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19:01:57.220" v="80546" actId="14100"/>
          <ac:picMkLst>
            <pc:docMk/>
            <pc:sldMk cId="3583975479" sldId="1647"/>
            <ac:picMk id="3" creationId="{31A77DFE-5B83-2B27-D1E4-468D3752FB21}"/>
          </ac:picMkLst>
        </pc:picChg>
      </pc:sldChg>
      <pc:sldChg chg="addSp modSp mod">
        <pc:chgData name="Saskia Barnden" userId="25b15a6f771d4d60" providerId="LiveId" clId="{848757E6-E863-451D-A814-C9F68D9E727E}" dt="2023-11-30T19:01:05.236" v="80543" actId="14100"/>
        <pc:sldMkLst>
          <pc:docMk/>
          <pc:sldMk cId="834653099" sldId="1648"/>
        </pc:sldMkLst>
        <pc:spChg chg="mod">
          <ac:chgData name="Saskia Barnden" userId="25b15a6f771d4d60" providerId="LiveId" clId="{848757E6-E863-451D-A814-C9F68D9E727E}" dt="2023-11-30T18:56:38.145" v="80515" actId="948"/>
          <ac:spMkLst>
            <pc:docMk/>
            <pc:sldMk cId="834653099" sldId="1648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18:56:48.942" v="80517" actId="1076"/>
          <ac:picMkLst>
            <pc:docMk/>
            <pc:sldMk cId="834653099" sldId="1648"/>
            <ac:picMk id="2" creationId="{A6B80D74-CCFC-4C88-7C9F-4DB1B4B44AAE}"/>
          </ac:picMkLst>
        </pc:picChg>
        <pc:picChg chg="add mod">
          <ac:chgData name="Saskia Barnden" userId="25b15a6f771d4d60" providerId="LiveId" clId="{848757E6-E863-451D-A814-C9F68D9E727E}" dt="2023-11-30T18:57:01.674" v="80519" actId="1076"/>
          <ac:picMkLst>
            <pc:docMk/>
            <pc:sldMk cId="834653099" sldId="1648"/>
            <ac:picMk id="3" creationId="{37ACD236-DC88-1640-EBB5-74ED8910863D}"/>
          </ac:picMkLst>
        </pc:picChg>
        <pc:picChg chg="add mod">
          <ac:chgData name="Saskia Barnden" userId="25b15a6f771d4d60" providerId="LiveId" clId="{848757E6-E863-451D-A814-C9F68D9E727E}" dt="2023-11-30T18:57:38.189" v="80525" actId="1076"/>
          <ac:picMkLst>
            <pc:docMk/>
            <pc:sldMk cId="834653099" sldId="1648"/>
            <ac:picMk id="4" creationId="{52048E6A-D46F-00A4-5DDB-C0DF68071AF8}"/>
          </ac:picMkLst>
        </pc:picChg>
        <pc:cxnChg chg="add mod">
          <ac:chgData name="Saskia Barnden" userId="25b15a6f771d4d60" providerId="LiveId" clId="{848757E6-E863-451D-A814-C9F68D9E727E}" dt="2023-11-30T19:01:05.236" v="80543" actId="14100"/>
          <ac:cxnSpMkLst>
            <pc:docMk/>
            <pc:sldMk cId="834653099" sldId="1648"/>
            <ac:cxnSpMk id="6" creationId="{BD7765D7-ACE1-C6F9-4362-0949A48CB4D6}"/>
          </ac:cxnSpMkLst>
        </pc:cxnChg>
        <pc:cxnChg chg="add mod">
          <ac:chgData name="Saskia Barnden" userId="25b15a6f771d4d60" providerId="LiveId" clId="{848757E6-E863-451D-A814-C9F68D9E727E}" dt="2023-11-30T19:00:59.492" v="80542" actId="1076"/>
          <ac:cxnSpMkLst>
            <pc:docMk/>
            <pc:sldMk cId="834653099" sldId="1648"/>
            <ac:cxnSpMk id="9" creationId="{C8554D41-88AE-EF0F-4ECD-12F08B8EB4C6}"/>
          </ac:cxnSpMkLst>
        </pc:cxnChg>
      </pc:sldChg>
      <pc:sldChg chg="del">
        <pc:chgData name="Saskia Barnden" userId="25b15a6f771d4d60" providerId="LiveId" clId="{848757E6-E863-451D-A814-C9F68D9E727E}" dt="2023-11-28T12:25:52.915" v="71370" actId="47"/>
        <pc:sldMkLst>
          <pc:docMk/>
          <pc:sldMk cId="2088636440" sldId="1649"/>
        </pc:sldMkLst>
      </pc:sldChg>
      <pc:sldChg chg="add del">
        <pc:chgData name="Saskia Barnden" userId="25b15a6f771d4d60" providerId="LiveId" clId="{848757E6-E863-451D-A814-C9F68D9E727E}" dt="2023-11-28T12:58:12.862" v="72389" actId="2696"/>
        <pc:sldMkLst>
          <pc:docMk/>
          <pc:sldMk cId="2961623872" sldId="1649"/>
        </pc:sldMkLst>
      </pc:sldChg>
      <pc:sldChg chg="add">
        <pc:chgData name="Saskia Barnden" userId="25b15a6f771d4d60" providerId="LiveId" clId="{848757E6-E863-451D-A814-C9F68D9E727E}" dt="2023-11-28T12:58:18.574" v="72390"/>
        <pc:sldMkLst>
          <pc:docMk/>
          <pc:sldMk cId="3615171280" sldId="1649"/>
        </pc:sldMkLst>
      </pc:sldChg>
      <pc:sldChg chg="add">
        <pc:chgData name="Saskia Barnden" userId="25b15a6f771d4d60" providerId="LiveId" clId="{848757E6-E863-451D-A814-C9F68D9E727E}" dt="2023-11-28T13:00:53.973" v="72413"/>
        <pc:sldMkLst>
          <pc:docMk/>
          <pc:sldMk cId="611650735" sldId="1650"/>
        </pc:sldMkLst>
      </pc:sldChg>
      <pc:sldChg chg="add del">
        <pc:chgData name="Saskia Barnden" userId="25b15a6f771d4d60" providerId="LiveId" clId="{848757E6-E863-451D-A814-C9F68D9E727E}" dt="2023-11-28T13:00:48.465" v="72412" actId="2696"/>
        <pc:sldMkLst>
          <pc:docMk/>
          <pc:sldMk cId="2077799994" sldId="1650"/>
        </pc:sldMkLst>
      </pc:sldChg>
      <pc:sldChg chg="add del">
        <pc:chgData name="Saskia Barnden" userId="25b15a6f771d4d60" providerId="LiveId" clId="{848757E6-E863-451D-A814-C9F68D9E727E}" dt="2023-11-28T13:02:34.239" v="72428" actId="2696"/>
        <pc:sldMkLst>
          <pc:docMk/>
          <pc:sldMk cId="355970864" sldId="1651"/>
        </pc:sldMkLst>
      </pc:sldChg>
      <pc:sldChg chg="add">
        <pc:chgData name="Saskia Barnden" userId="25b15a6f771d4d60" providerId="LiveId" clId="{848757E6-E863-451D-A814-C9F68D9E727E}" dt="2023-11-28T13:02:40.427" v="72429"/>
        <pc:sldMkLst>
          <pc:docMk/>
          <pc:sldMk cId="3733509098" sldId="1651"/>
        </pc:sldMkLst>
      </pc:sldChg>
      <pc:sldChg chg="add">
        <pc:chgData name="Saskia Barnden" userId="25b15a6f771d4d60" providerId="LiveId" clId="{848757E6-E863-451D-A814-C9F68D9E727E}" dt="2023-11-28T13:12:35.199" v="72557"/>
        <pc:sldMkLst>
          <pc:docMk/>
          <pc:sldMk cId="11636867" sldId="1652"/>
        </pc:sldMkLst>
      </pc:sldChg>
      <pc:sldChg chg="add del">
        <pc:chgData name="Saskia Barnden" userId="25b15a6f771d4d60" providerId="LiveId" clId="{848757E6-E863-451D-A814-C9F68D9E727E}" dt="2023-11-28T13:12:19.074" v="72556" actId="2696"/>
        <pc:sldMkLst>
          <pc:docMk/>
          <pc:sldMk cId="1469577754" sldId="1652"/>
        </pc:sldMkLst>
      </pc:sldChg>
      <pc:sldChg chg="add">
        <pc:chgData name="Saskia Barnden" userId="25b15a6f771d4d60" providerId="LiveId" clId="{848757E6-E863-451D-A814-C9F68D9E727E}" dt="2023-11-28T13:19:51.406" v="72609"/>
        <pc:sldMkLst>
          <pc:docMk/>
          <pc:sldMk cId="4084731038" sldId="1653"/>
        </pc:sldMkLst>
      </pc:sldChg>
      <pc:sldChg chg="add del">
        <pc:chgData name="Saskia Barnden" userId="25b15a6f771d4d60" providerId="LiveId" clId="{848757E6-E863-451D-A814-C9F68D9E727E}" dt="2023-11-28T13:19:46.769" v="72608" actId="2696"/>
        <pc:sldMkLst>
          <pc:docMk/>
          <pc:sldMk cId="4259610813" sldId="1653"/>
        </pc:sldMkLst>
      </pc:sldChg>
      <pc:sldChg chg="add del">
        <pc:chgData name="Saskia Barnden" userId="25b15a6f771d4d60" providerId="LiveId" clId="{848757E6-E863-451D-A814-C9F68D9E727E}" dt="2023-11-28T13:23:22.343" v="72632" actId="2696"/>
        <pc:sldMkLst>
          <pc:docMk/>
          <pc:sldMk cId="2209601206" sldId="1654"/>
        </pc:sldMkLst>
      </pc:sldChg>
      <pc:sldChg chg="add">
        <pc:chgData name="Saskia Barnden" userId="25b15a6f771d4d60" providerId="LiveId" clId="{848757E6-E863-451D-A814-C9F68D9E727E}" dt="2023-11-28T13:23:34.885" v="72635"/>
        <pc:sldMkLst>
          <pc:docMk/>
          <pc:sldMk cId="2371115960" sldId="1654"/>
        </pc:sldMkLst>
      </pc:sldChg>
      <pc:sldChg chg="add del">
        <pc:chgData name="Saskia Barnden" userId="25b15a6f771d4d60" providerId="LiveId" clId="{848757E6-E863-451D-A814-C9F68D9E727E}" dt="2023-11-28T13:23:29.886" v="72634"/>
        <pc:sldMkLst>
          <pc:docMk/>
          <pc:sldMk cId="3450440184" sldId="1654"/>
        </pc:sldMkLst>
      </pc:sldChg>
      <pc:sldChg chg="add del">
        <pc:chgData name="Saskia Barnden" userId="25b15a6f771d4d60" providerId="LiveId" clId="{848757E6-E863-451D-A814-C9F68D9E727E}" dt="2023-11-28T15:21:32.059" v="72799" actId="2696"/>
        <pc:sldMkLst>
          <pc:docMk/>
          <pc:sldMk cId="1439086095" sldId="1655"/>
        </pc:sldMkLst>
      </pc:sldChg>
      <pc:sldChg chg="add">
        <pc:chgData name="Saskia Barnden" userId="25b15a6f771d4d60" providerId="LiveId" clId="{848757E6-E863-451D-A814-C9F68D9E727E}" dt="2023-11-28T15:21:38.562" v="72800"/>
        <pc:sldMkLst>
          <pc:docMk/>
          <pc:sldMk cId="1650228844" sldId="1655"/>
        </pc:sldMkLst>
      </pc:sldChg>
      <pc:sldChg chg="add">
        <pc:chgData name="Saskia Barnden" userId="25b15a6f771d4d60" providerId="LiveId" clId="{848757E6-E863-451D-A814-C9F68D9E727E}" dt="2023-11-28T15:30:57.856" v="72870"/>
        <pc:sldMkLst>
          <pc:docMk/>
          <pc:sldMk cId="2433289764" sldId="1656"/>
        </pc:sldMkLst>
      </pc:sldChg>
      <pc:sldChg chg="add del">
        <pc:chgData name="Saskia Barnden" userId="25b15a6f771d4d60" providerId="LiveId" clId="{848757E6-E863-451D-A814-C9F68D9E727E}" dt="2023-11-28T15:30:46.477" v="72869" actId="2696"/>
        <pc:sldMkLst>
          <pc:docMk/>
          <pc:sldMk cId="2964169807" sldId="1656"/>
        </pc:sldMkLst>
      </pc:sldChg>
      <pc:sldChg chg="add">
        <pc:chgData name="Saskia Barnden" userId="25b15a6f771d4d60" providerId="LiveId" clId="{848757E6-E863-451D-A814-C9F68D9E727E}" dt="2023-11-28T15:49:12.687" v="73269"/>
        <pc:sldMkLst>
          <pc:docMk/>
          <pc:sldMk cId="977948233" sldId="1657"/>
        </pc:sldMkLst>
      </pc:sldChg>
      <pc:sldChg chg="add del">
        <pc:chgData name="Saskia Barnden" userId="25b15a6f771d4d60" providerId="LiveId" clId="{848757E6-E863-451D-A814-C9F68D9E727E}" dt="2023-11-28T15:48:51.589" v="73268" actId="2696"/>
        <pc:sldMkLst>
          <pc:docMk/>
          <pc:sldMk cId="2967369284" sldId="1657"/>
        </pc:sldMkLst>
      </pc:sldChg>
      <pc:sldChg chg="add">
        <pc:chgData name="Saskia Barnden" userId="25b15a6f771d4d60" providerId="LiveId" clId="{848757E6-E863-451D-A814-C9F68D9E727E}" dt="2023-11-28T15:59:58.352" v="73360"/>
        <pc:sldMkLst>
          <pc:docMk/>
          <pc:sldMk cId="1533759062" sldId="1658"/>
        </pc:sldMkLst>
      </pc:sldChg>
      <pc:sldChg chg="add del">
        <pc:chgData name="Saskia Barnden" userId="25b15a6f771d4d60" providerId="LiveId" clId="{848757E6-E863-451D-A814-C9F68D9E727E}" dt="2023-11-28T15:59:31.208" v="73359" actId="2696"/>
        <pc:sldMkLst>
          <pc:docMk/>
          <pc:sldMk cId="2457893495" sldId="1658"/>
        </pc:sldMkLst>
      </pc:sldChg>
      <pc:sldChg chg="add">
        <pc:chgData name="Saskia Barnden" userId="25b15a6f771d4d60" providerId="LiveId" clId="{848757E6-E863-451D-A814-C9F68D9E727E}" dt="2023-11-28T16:09:25.509" v="73662"/>
        <pc:sldMkLst>
          <pc:docMk/>
          <pc:sldMk cId="2696825787" sldId="1659"/>
        </pc:sldMkLst>
      </pc:sldChg>
      <pc:sldChg chg="add">
        <pc:chgData name="Saskia Barnden" userId="25b15a6f771d4d60" providerId="LiveId" clId="{848757E6-E863-451D-A814-C9F68D9E727E}" dt="2023-11-28T16:09:25.509" v="73662"/>
        <pc:sldMkLst>
          <pc:docMk/>
          <pc:sldMk cId="641421857" sldId="1660"/>
        </pc:sldMkLst>
      </pc:sldChg>
      <pc:sldChg chg="add">
        <pc:chgData name="Saskia Barnden" userId="25b15a6f771d4d60" providerId="LiveId" clId="{848757E6-E863-451D-A814-C9F68D9E727E}" dt="2023-11-28T16:09:25.509" v="73662"/>
        <pc:sldMkLst>
          <pc:docMk/>
          <pc:sldMk cId="3531712417" sldId="1661"/>
        </pc:sldMkLst>
      </pc:sldChg>
      <pc:sldChg chg="add">
        <pc:chgData name="Saskia Barnden" userId="25b15a6f771d4d60" providerId="LiveId" clId="{848757E6-E863-451D-A814-C9F68D9E727E}" dt="2023-11-28T16:09:25.509" v="73662"/>
        <pc:sldMkLst>
          <pc:docMk/>
          <pc:sldMk cId="3683150076" sldId="1662"/>
        </pc:sldMkLst>
      </pc:sldChg>
      <pc:sldChg chg="modSp add mod">
        <pc:chgData name="Saskia Barnden" userId="25b15a6f771d4d60" providerId="LiveId" clId="{848757E6-E863-451D-A814-C9F68D9E727E}" dt="2023-11-30T17:06:29.172" v="80060" actId="20577"/>
        <pc:sldMkLst>
          <pc:docMk/>
          <pc:sldMk cId="3543828472" sldId="1663"/>
        </pc:sldMkLst>
        <pc:spChg chg="mod">
          <ac:chgData name="Saskia Barnden" userId="25b15a6f771d4d60" providerId="LiveId" clId="{848757E6-E863-451D-A814-C9F68D9E727E}" dt="2023-11-30T17:06:29.172" v="80060" actId="20577"/>
          <ac:spMkLst>
            <pc:docMk/>
            <pc:sldMk cId="3543828472" sldId="1663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8T16:20:29.045" v="73991" actId="2696"/>
        <pc:sldMkLst>
          <pc:docMk/>
          <pc:sldMk cId="1510998532" sldId="1664"/>
        </pc:sldMkLst>
      </pc:sldChg>
      <pc:sldChg chg="add">
        <pc:chgData name="Saskia Barnden" userId="25b15a6f771d4d60" providerId="LiveId" clId="{848757E6-E863-451D-A814-C9F68D9E727E}" dt="2023-11-28T16:20:36.289" v="73992"/>
        <pc:sldMkLst>
          <pc:docMk/>
          <pc:sldMk cId="3662406249" sldId="1664"/>
        </pc:sldMkLst>
      </pc:sldChg>
      <pc:sldChg chg="add del">
        <pc:chgData name="Saskia Barnden" userId="25b15a6f771d4d60" providerId="LiveId" clId="{848757E6-E863-451D-A814-C9F68D9E727E}" dt="2023-11-30T13:17:35.033" v="78521" actId="47"/>
        <pc:sldMkLst>
          <pc:docMk/>
          <pc:sldMk cId="1014689849" sldId="1665"/>
        </pc:sldMkLst>
      </pc:sldChg>
      <pc:sldChg chg="delSp modSp add mod">
        <pc:chgData name="Saskia Barnden" userId="25b15a6f771d4d60" providerId="LiveId" clId="{848757E6-E863-451D-A814-C9F68D9E727E}" dt="2023-11-30T15:36:28.398" v="79386" actId="948"/>
        <pc:sldMkLst>
          <pc:docMk/>
          <pc:sldMk cId="2020970382" sldId="1666"/>
        </pc:sldMkLst>
        <pc:spChg chg="del mod">
          <ac:chgData name="Saskia Barnden" userId="25b15a6f771d4d60" providerId="LiveId" clId="{848757E6-E863-451D-A814-C9F68D9E727E}" dt="2023-11-29T16:18:11.723" v="76334" actId="478"/>
          <ac:spMkLst>
            <pc:docMk/>
            <pc:sldMk cId="2020970382" sldId="1666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30T15:36:28.398" v="79386" actId="948"/>
          <ac:spMkLst>
            <pc:docMk/>
            <pc:sldMk cId="2020970382" sldId="1666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30T09:55:45.301" v="76772" actId="47"/>
        <pc:sldMkLst>
          <pc:docMk/>
          <pc:sldMk cId="2440394480" sldId="1667"/>
        </pc:sldMkLst>
      </pc:sldChg>
      <pc:sldChg chg="add del">
        <pc:chgData name="Saskia Barnden" userId="25b15a6f771d4d60" providerId="LiveId" clId="{848757E6-E863-451D-A814-C9F68D9E727E}" dt="2023-11-30T13:17:35.033" v="78521" actId="47"/>
        <pc:sldMkLst>
          <pc:docMk/>
          <pc:sldMk cId="1477050592" sldId="1668"/>
        </pc:sldMkLst>
      </pc:sldChg>
      <pc:sldChg chg="modSp add mod">
        <pc:chgData name="Saskia Barnden" userId="25b15a6f771d4d60" providerId="LiveId" clId="{848757E6-E863-451D-A814-C9F68D9E727E}" dt="2023-11-30T13:18:04.450" v="78530" actId="20577"/>
        <pc:sldMkLst>
          <pc:docMk/>
          <pc:sldMk cId="2005064710" sldId="1669"/>
        </pc:sldMkLst>
        <pc:spChg chg="mod">
          <ac:chgData name="Saskia Barnden" userId="25b15a6f771d4d60" providerId="LiveId" clId="{848757E6-E863-451D-A814-C9F68D9E727E}" dt="2023-11-30T13:18:04.450" v="78530" actId="20577"/>
          <ac:spMkLst>
            <pc:docMk/>
            <pc:sldMk cId="2005064710" sldId="1669"/>
            <ac:spMk id="24578" creationId="{00000000-0000-0000-0000-000000000000}"/>
          </ac:spMkLst>
        </pc:spChg>
        <pc:spChg chg="mod">
          <ac:chgData name="Saskia Barnden" userId="25b15a6f771d4d60" providerId="LiveId" clId="{848757E6-E863-451D-A814-C9F68D9E727E}" dt="2023-11-30T10:41:04.944" v="77092" actId="21"/>
          <ac:spMkLst>
            <pc:docMk/>
            <pc:sldMk cId="2005064710" sldId="1669"/>
            <ac:spMk id="94211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30T13:17:35.033" v="78521" actId="47"/>
        <pc:sldMkLst>
          <pc:docMk/>
          <pc:sldMk cId="3322533152" sldId="1670"/>
        </pc:sldMkLst>
        <pc:spChg chg="mod">
          <ac:chgData name="Saskia Barnden" userId="25b15a6f771d4d60" providerId="LiveId" clId="{848757E6-E863-451D-A814-C9F68D9E727E}" dt="2023-11-30T10:01:36.416" v="76804" actId="20577"/>
          <ac:spMkLst>
            <pc:docMk/>
            <pc:sldMk cId="3322533152" sldId="1670"/>
            <ac:spMk id="24578" creationId="{00000000-0000-0000-0000-000000000000}"/>
          </ac:spMkLst>
        </pc:spChg>
        <pc:spChg chg="mod">
          <ac:chgData name="Saskia Barnden" userId="25b15a6f771d4d60" providerId="LiveId" clId="{848757E6-E863-451D-A814-C9F68D9E727E}" dt="2023-11-30T10:21:46.750" v="76896" actId="21"/>
          <ac:spMkLst>
            <pc:docMk/>
            <pc:sldMk cId="3322533152" sldId="1670"/>
            <ac:spMk id="94211" creationId="{00000000-0000-0000-0000-000000000000}"/>
          </ac:spMkLst>
        </pc:spChg>
      </pc:sldChg>
      <pc:sldChg chg="modSp add mod">
        <pc:chgData name="Saskia Barnden" userId="25b15a6f771d4d60" providerId="LiveId" clId="{848757E6-E863-451D-A814-C9F68D9E727E}" dt="2023-11-30T13:18:11.927" v="78534" actId="20577"/>
        <pc:sldMkLst>
          <pc:docMk/>
          <pc:sldMk cId="295066315" sldId="1671"/>
        </pc:sldMkLst>
        <pc:spChg chg="mod">
          <ac:chgData name="Saskia Barnden" userId="25b15a6f771d4d60" providerId="LiveId" clId="{848757E6-E863-451D-A814-C9F68D9E727E}" dt="2023-11-30T13:18:11.927" v="78534" actId="20577"/>
          <ac:spMkLst>
            <pc:docMk/>
            <pc:sldMk cId="295066315" sldId="1671"/>
            <ac:spMk id="24578" creationId="{00000000-0000-0000-0000-000000000000}"/>
          </ac:spMkLst>
        </pc:spChg>
        <pc:spChg chg="mod">
          <ac:chgData name="Saskia Barnden" userId="25b15a6f771d4d60" providerId="LiveId" clId="{848757E6-E863-451D-A814-C9F68D9E727E}" dt="2023-11-30T11:03:43.337" v="77653" actId="20577"/>
          <ac:spMkLst>
            <pc:docMk/>
            <pc:sldMk cId="295066315" sldId="1671"/>
            <ac:spMk id="94211" creationId="{00000000-0000-0000-0000-000000000000}"/>
          </ac:spMkLst>
        </pc:spChg>
      </pc:sldChg>
      <pc:sldChg chg="modSp add mod">
        <pc:chgData name="Saskia Barnden" userId="25b15a6f771d4d60" providerId="LiveId" clId="{848757E6-E863-451D-A814-C9F68D9E727E}" dt="2023-11-30T13:18:18.272" v="78538" actId="20577"/>
        <pc:sldMkLst>
          <pc:docMk/>
          <pc:sldMk cId="2844682190" sldId="1672"/>
        </pc:sldMkLst>
        <pc:spChg chg="mod">
          <ac:chgData name="Saskia Barnden" userId="25b15a6f771d4d60" providerId="LiveId" clId="{848757E6-E863-451D-A814-C9F68D9E727E}" dt="2023-11-30T13:18:18.272" v="78538" actId="20577"/>
          <ac:spMkLst>
            <pc:docMk/>
            <pc:sldMk cId="2844682190" sldId="1672"/>
            <ac:spMk id="24578" creationId="{00000000-0000-0000-0000-000000000000}"/>
          </ac:spMkLst>
        </pc:spChg>
        <pc:spChg chg="mod">
          <ac:chgData name="Saskia Barnden" userId="25b15a6f771d4d60" providerId="LiveId" clId="{848757E6-E863-451D-A814-C9F68D9E727E}" dt="2023-11-30T11:03:25.494" v="77651" actId="20577"/>
          <ac:spMkLst>
            <pc:docMk/>
            <pc:sldMk cId="2844682190" sldId="1672"/>
            <ac:spMk id="94211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2-01T11:11:48.979" v="80737" actId="2696"/>
        <pc:sldMkLst>
          <pc:docMk/>
          <pc:sldMk cId="687660895" sldId="1673"/>
        </pc:sldMkLst>
        <pc:spChg chg="mod">
          <ac:chgData name="Saskia Barnden" userId="25b15a6f771d4d60" providerId="LiveId" clId="{848757E6-E863-451D-A814-C9F68D9E727E}" dt="2023-11-30T14:31:31.902" v="78812" actId="20577"/>
          <ac:spMkLst>
            <pc:docMk/>
            <pc:sldMk cId="687660895" sldId="1673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30T17:05:37.512" v="80050" actId="20577"/>
          <ac:spMkLst>
            <pc:docMk/>
            <pc:sldMk cId="687660895" sldId="1673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2-01T11:28:18.641" v="81079" actId="47"/>
        <pc:sldMkLst>
          <pc:docMk/>
          <pc:sldMk cId="2430505467" sldId="1673"/>
        </pc:sldMkLst>
        <pc:spChg chg="mod">
          <ac:chgData name="Saskia Barnden" userId="25b15a6f771d4d60" providerId="LiveId" clId="{848757E6-E863-451D-A814-C9F68D9E727E}" dt="2023-12-01T11:22:57.589" v="80900" actId="21"/>
          <ac:spMkLst>
            <pc:docMk/>
            <pc:sldMk cId="2430505467" sldId="1673"/>
            <ac:spMk id="19459" creationId="{00000000-0000-0000-0000-000000000000}"/>
          </ac:spMkLst>
        </pc:spChg>
      </pc:sldChg>
      <pc:sldChg chg="add">
        <pc:chgData name="Saskia Barnden" userId="25b15a6f771d4d60" providerId="LiveId" clId="{848757E6-E863-451D-A814-C9F68D9E727E}" dt="2023-11-30T19:13:42.633" v="80595"/>
        <pc:sldMkLst>
          <pc:docMk/>
          <pc:sldMk cId="155161448" sldId="1674"/>
        </pc:sldMkLst>
      </pc:sldChg>
      <pc:sldChg chg="addSp modSp add del mod">
        <pc:chgData name="Saskia Barnden" userId="25b15a6f771d4d60" providerId="LiveId" clId="{848757E6-E863-451D-A814-C9F68D9E727E}" dt="2023-11-30T19:13:30.310" v="80594" actId="2696"/>
        <pc:sldMkLst>
          <pc:docMk/>
          <pc:sldMk cId="1161006622" sldId="1674"/>
        </pc:sldMkLst>
        <pc:picChg chg="add mod">
          <ac:chgData name="Saskia Barnden" userId="25b15a6f771d4d60" providerId="LiveId" clId="{848757E6-E863-451D-A814-C9F68D9E727E}" dt="2023-11-30T18:15:45.171" v="80262" actId="962"/>
          <ac:picMkLst>
            <pc:docMk/>
            <pc:sldMk cId="1161006622" sldId="1674"/>
            <ac:picMk id="3" creationId="{51FCC00A-7B79-E3E2-C1BD-4A1E455F1A53}"/>
          </ac:picMkLst>
        </pc:picChg>
      </pc:sldChg>
      <pc:sldChg chg="addSp modSp add del mod">
        <pc:chgData name="Saskia Barnden" userId="25b15a6f771d4d60" providerId="LiveId" clId="{848757E6-E863-451D-A814-C9F68D9E727E}" dt="2023-11-30T19:13:30.310" v="80594" actId="2696"/>
        <pc:sldMkLst>
          <pc:docMk/>
          <pc:sldMk cId="2491910347" sldId="1675"/>
        </pc:sldMkLst>
        <pc:picChg chg="add mod">
          <ac:chgData name="Saskia Barnden" userId="25b15a6f771d4d60" providerId="LiveId" clId="{848757E6-E863-451D-A814-C9F68D9E727E}" dt="2023-11-30T18:17:08.360" v="80265" actId="962"/>
          <ac:picMkLst>
            <pc:docMk/>
            <pc:sldMk cId="2491910347" sldId="1675"/>
            <ac:picMk id="3" creationId="{23458FDC-833E-8EE3-8554-412F32972F34}"/>
          </ac:picMkLst>
        </pc:picChg>
      </pc:sldChg>
      <pc:sldChg chg="add del">
        <pc:chgData name="Saskia Barnden" userId="25b15a6f771d4d60" providerId="LiveId" clId="{848757E6-E863-451D-A814-C9F68D9E727E}" dt="2023-11-30T19:13:52.829" v="80596" actId="47"/>
        <pc:sldMkLst>
          <pc:docMk/>
          <pc:sldMk cId="2981911126" sldId="1675"/>
        </pc:sldMkLst>
      </pc:sldChg>
      <pc:sldChg chg="addSp modSp add del mod">
        <pc:chgData name="Saskia Barnden" userId="25b15a6f771d4d60" providerId="LiveId" clId="{848757E6-E863-451D-A814-C9F68D9E727E}" dt="2023-11-30T19:13:30.310" v="80594" actId="2696"/>
        <pc:sldMkLst>
          <pc:docMk/>
          <pc:sldMk cId="3968106435" sldId="1676"/>
        </pc:sldMkLst>
        <pc:picChg chg="add mod">
          <ac:chgData name="Saskia Barnden" userId="25b15a6f771d4d60" providerId="LiveId" clId="{848757E6-E863-451D-A814-C9F68D9E727E}" dt="2023-11-30T18:17:24.064" v="80268" actId="962"/>
          <ac:picMkLst>
            <pc:docMk/>
            <pc:sldMk cId="3968106435" sldId="1676"/>
            <ac:picMk id="3" creationId="{9B70CC9B-EC29-9989-FE62-BE4F582F4EBC}"/>
          </ac:picMkLst>
        </pc:picChg>
      </pc:sldChg>
      <pc:sldChg chg="add">
        <pc:chgData name="Saskia Barnden" userId="25b15a6f771d4d60" providerId="LiveId" clId="{848757E6-E863-451D-A814-C9F68D9E727E}" dt="2023-11-30T19:13:42.633" v="80595"/>
        <pc:sldMkLst>
          <pc:docMk/>
          <pc:sldMk cId="4207816955" sldId="1676"/>
        </pc:sldMkLst>
      </pc:sldChg>
      <pc:sldChg chg="addSp modSp add del mod">
        <pc:chgData name="Saskia Barnden" userId="25b15a6f771d4d60" providerId="LiveId" clId="{848757E6-E863-451D-A814-C9F68D9E727E}" dt="2023-11-30T19:13:30.310" v="80594" actId="2696"/>
        <pc:sldMkLst>
          <pc:docMk/>
          <pc:sldMk cId="1536291078" sldId="1677"/>
        </pc:sldMkLst>
        <pc:picChg chg="add mod">
          <ac:chgData name="Saskia Barnden" userId="25b15a6f771d4d60" providerId="LiveId" clId="{848757E6-E863-451D-A814-C9F68D9E727E}" dt="2023-11-30T18:18:49.720" v="80274" actId="1076"/>
          <ac:picMkLst>
            <pc:docMk/>
            <pc:sldMk cId="1536291078" sldId="1677"/>
            <ac:picMk id="2" creationId="{C241A6CB-890E-5BD0-3EE4-5178242B02B1}"/>
          </ac:picMkLst>
        </pc:picChg>
        <pc:picChg chg="mod">
          <ac:chgData name="Saskia Barnden" userId="25b15a6f771d4d60" providerId="LiveId" clId="{848757E6-E863-451D-A814-C9F68D9E727E}" dt="2023-11-30T18:18:28.580" v="80272" actId="14100"/>
          <ac:picMkLst>
            <pc:docMk/>
            <pc:sldMk cId="1536291078" sldId="1677"/>
            <ac:picMk id="3" creationId="{9B70CC9B-EC29-9989-FE62-BE4F582F4EBC}"/>
          </ac:picMkLst>
        </pc:picChg>
        <pc:picChg chg="add mod">
          <ac:chgData name="Saskia Barnden" userId="25b15a6f771d4d60" providerId="LiveId" clId="{848757E6-E863-451D-A814-C9F68D9E727E}" dt="2023-11-30T18:20:51.650" v="80284" actId="14100"/>
          <ac:picMkLst>
            <pc:docMk/>
            <pc:sldMk cId="1536291078" sldId="1677"/>
            <ac:picMk id="4" creationId="{1BCB9AC5-D590-F4DE-6A5F-A3B72337041B}"/>
          </ac:picMkLst>
        </pc:picChg>
      </pc:sldChg>
      <pc:sldChg chg="add">
        <pc:chgData name="Saskia Barnden" userId="25b15a6f771d4d60" providerId="LiveId" clId="{848757E6-E863-451D-A814-C9F68D9E727E}" dt="2023-11-30T19:13:42.633" v="80595"/>
        <pc:sldMkLst>
          <pc:docMk/>
          <pc:sldMk cId="4154337270" sldId="1677"/>
        </pc:sldMkLst>
      </pc:sldChg>
      <pc:sldChg chg="add">
        <pc:chgData name="Saskia Barnden" userId="25b15a6f771d4d60" providerId="LiveId" clId="{848757E6-E863-451D-A814-C9F68D9E727E}" dt="2023-11-30T19:13:42.633" v="80595"/>
        <pc:sldMkLst>
          <pc:docMk/>
          <pc:sldMk cId="4097540051" sldId="1678"/>
        </pc:sldMkLst>
      </pc:sldChg>
      <pc:sldChg chg="add del">
        <pc:chgData name="Saskia Barnden" userId="25b15a6f771d4d60" providerId="LiveId" clId="{848757E6-E863-451D-A814-C9F68D9E727E}" dt="2023-11-30T19:13:30.310" v="80594" actId="2696"/>
        <pc:sldMkLst>
          <pc:docMk/>
          <pc:sldMk cId="4111056086" sldId="1678"/>
        </pc:sldMkLst>
      </pc:sldChg>
      <pc:sldChg chg="add">
        <pc:chgData name="Saskia Barnden" userId="25b15a6f771d4d60" providerId="LiveId" clId="{848757E6-E863-451D-A814-C9F68D9E727E}" dt="2023-11-30T19:13:42.633" v="80595"/>
        <pc:sldMkLst>
          <pc:docMk/>
          <pc:sldMk cId="273094602" sldId="1679"/>
        </pc:sldMkLst>
      </pc:sldChg>
      <pc:sldChg chg="addSp modSp add del mod">
        <pc:chgData name="Saskia Barnden" userId="25b15a6f771d4d60" providerId="LiveId" clId="{848757E6-E863-451D-A814-C9F68D9E727E}" dt="2023-11-30T19:13:30.310" v="80594" actId="2696"/>
        <pc:sldMkLst>
          <pc:docMk/>
          <pc:sldMk cId="1209255851" sldId="1679"/>
        </pc:sldMkLst>
        <pc:picChg chg="add mod">
          <ac:chgData name="Saskia Barnden" userId="25b15a6f771d4d60" providerId="LiveId" clId="{848757E6-E863-451D-A814-C9F68D9E727E}" dt="2023-11-30T18:24:30.795" v="80305" actId="14100"/>
          <ac:picMkLst>
            <pc:docMk/>
            <pc:sldMk cId="1209255851" sldId="1679"/>
            <ac:picMk id="2" creationId="{3A5BB145-2739-B048-A91A-69D751A44279}"/>
          </ac:picMkLst>
        </pc:picChg>
        <pc:picChg chg="mod">
          <ac:chgData name="Saskia Barnden" userId="25b15a6f771d4d60" providerId="LiveId" clId="{848757E6-E863-451D-A814-C9F68D9E727E}" dt="2023-11-30T18:24:23.646" v="80303" actId="14100"/>
          <ac:picMkLst>
            <pc:docMk/>
            <pc:sldMk cId="1209255851" sldId="1679"/>
            <ac:picMk id="3" creationId="{51FCC00A-7B79-E3E2-C1BD-4A1E455F1A53}"/>
          </ac:picMkLst>
        </pc:picChg>
      </pc:sldChg>
      <pc:sldChg chg="modSp add mod">
        <pc:chgData name="Saskia Barnden" userId="25b15a6f771d4d60" providerId="LiveId" clId="{848757E6-E863-451D-A814-C9F68D9E727E}" dt="2023-11-30T18:43:53.607" v="80442" actId="403"/>
        <pc:sldMkLst>
          <pc:docMk/>
          <pc:sldMk cId="2990874750" sldId="1680"/>
        </pc:sldMkLst>
        <pc:spChg chg="mod">
          <ac:chgData name="Saskia Barnden" userId="25b15a6f771d4d60" providerId="LiveId" clId="{848757E6-E863-451D-A814-C9F68D9E727E}" dt="2023-11-30T18:43:53.607" v="80442" actId="403"/>
          <ac:spMkLst>
            <pc:docMk/>
            <pc:sldMk cId="2990874750" sldId="1680"/>
            <ac:spMk id="19459" creationId="{00000000-0000-0000-0000-000000000000}"/>
          </ac:spMkLst>
        </pc:spChg>
      </pc:sldChg>
      <pc:sldChg chg="modSp add mod">
        <pc:chgData name="Saskia Barnden" userId="25b15a6f771d4d60" providerId="LiveId" clId="{848757E6-E863-451D-A814-C9F68D9E727E}" dt="2023-12-01T11:17:56.592" v="80835" actId="12"/>
        <pc:sldMkLst>
          <pc:docMk/>
          <pc:sldMk cId="2289717894" sldId="1681"/>
        </pc:sldMkLst>
        <pc:spChg chg="mod">
          <ac:chgData name="Saskia Barnden" userId="25b15a6f771d4d60" providerId="LiveId" clId="{848757E6-E863-451D-A814-C9F68D9E727E}" dt="2023-12-01T11:17:33.058" v="80832" actId="20577"/>
          <ac:spMkLst>
            <pc:docMk/>
            <pc:sldMk cId="2289717894" sldId="1681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2-01T11:17:56.592" v="80835" actId="12"/>
          <ac:spMkLst>
            <pc:docMk/>
            <pc:sldMk cId="2289717894" sldId="1681"/>
            <ac:spMk id="19459" creationId="{00000000-0000-0000-0000-000000000000}"/>
          </ac:spMkLst>
        </pc:spChg>
      </pc:sldChg>
    </pc:docChg>
  </pc:docChgLst>
  <pc:docChgLst>
    <pc:chgData name="Saskia Barnden" userId="25b15a6f771d4d60" providerId="LiveId" clId="{3D88D591-6E47-427C-A140-87031F08A10B}"/>
    <pc:docChg chg="undo custSel addSld delSld modSld sldOrd">
      <pc:chgData name="Saskia Barnden" userId="25b15a6f771d4d60" providerId="LiveId" clId="{3D88D591-6E47-427C-A140-87031F08A10B}" dt="2024-10-14T16:08:28.258" v="99" actId="20577"/>
      <pc:docMkLst>
        <pc:docMk/>
      </pc:docMkLst>
      <pc:sldChg chg="del">
        <pc:chgData name="Saskia Barnden" userId="25b15a6f771d4d60" providerId="LiveId" clId="{3D88D591-6E47-427C-A140-87031F08A10B}" dt="2024-10-14T16:06:00.043" v="0" actId="47"/>
        <pc:sldMkLst>
          <pc:docMk/>
          <pc:sldMk cId="1685529385" sldId="1376"/>
        </pc:sldMkLst>
      </pc:sldChg>
      <pc:sldChg chg="del">
        <pc:chgData name="Saskia Barnden" userId="25b15a6f771d4d60" providerId="LiveId" clId="{3D88D591-6E47-427C-A140-87031F08A10B}" dt="2024-10-14T16:06:38.037" v="3" actId="47"/>
        <pc:sldMkLst>
          <pc:docMk/>
          <pc:sldMk cId="1197403127" sldId="1466"/>
        </pc:sldMkLst>
      </pc:sldChg>
      <pc:sldChg chg="del">
        <pc:chgData name="Saskia Barnden" userId="25b15a6f771d4d60" providerId="LiveId" clId="{3D88D591-6E47-427C-A140-87031F08A10B}" dt="2024-10-14T16:06:29.377" v="2" actId="47"/>
        <pc:sldMkLst>
          <pc:docMk/>
          <pc:sldMk cId="767234040" sldId="1520"/>
        </pc:sldMkLst>
      </pc:sldChg>
      <pc:sldChg chg="del">
        <pc:chgData name="Saskia Barnden" userId="25b15a6f771d4d60" providerId="LiveId" clId="{3D88D591-6E47-427C-A140-87031F08A10B}" dt="2024-10-14T16:06:00.043" v="0" actId="47"/>
        <pc:sldMkLst>
          <pc:docMk/>
          <pc:sldMk cId="2462330442" sldId="1562"/>
        </pc:sldMkLst>
      </pc:sldChg>
      <pc:sldChg chg="del">
        <pc:chgData name="Saskia Barnden" userId="25b15a6f771d4d60" providerId="LiveId" clId="{3D88D591-6E47-427C-A140-87031F08A10B}" dt="2024-10-14T16:06:00.043" v="0" actId="47"/>
        <pc:sldMkLst>
          <pc:docMk/>
          <pc:sldMk cId="1729339588" sldId="1563"/>
        </pc:sldMkLst>
      </pc:sldChg>
      <pc:sldChg chg="del">
        <pc:chgData name="Saskia Barnden" userId="25b15a6f771d4d60" providerId="LiveId" clId="{3D88D591-6E47-427C-A140-87031F08A10B}" dt="2024-10-14T16:06:00.043" v="0" actId="47"/>
        <pc:sldMkLst>
          <pc:docMk/>
          <pc:sldMk cId="2395690319" sldId="1583"/>
        </pc:sldMkLst>
      </pc:sldChg>
      <pc:sldChg chg="del">
        <pc:chgData name="Saskia Barnden" userId="25b15a6f771d4d60" providerId="LiveId" clId="{3D88D591-6E47-427C-A140-87031F08A10B}" dt="2024-10-14T16:06:29.377" v="2" actId="47"/>
        <pc:sldMkLst>
          <pc:docMk/>
          <pc:sldMk cId="2555921505" sldId="1585"/>
        </pc:sldMkLst>
      </pc:sldChg>
      <pc:sldChg chg="del">
        <pc:chgData name="Saskia Barnden" userId="25b15a6f771d4d60" providerId="LiveId" clId="{3D88D591-6E47-427C-A140-87031F08A10B}" dt="2024-10-14T16:06:00.043" v="0" actId="47"/>
        <pc:sldMkLst>
          <pc:docMk/>
          <pc:sldMk cId="826199109" sldId="1591"/>
        </pc:sldMkLst>
      </pc:sldChg>
      <pc:sldChg chg="del">
        <pc:chgData name="Saskia Barnden" userId="25b15a6f771d4d60" providerId="LiveId" clId="{3D88D591-6E47-427C-A140-87031F08A10B}" dt="2024-10-14T16:06:00.043" v="0" actId="47"/>
        <pc:sldMkLst>
          <pc:docMk/>
          <pc:sldMk cId="989503282" sldId="1592"/>
        </pc:sldMkLst>
      </pc:sldChg>
      <pc:sldChg chg="del">
        <pc:chgData name="Saskia Barnden" userId="25b15a6f771d4d60" providerId="LiveId" clId="{3D88D591-6E47-427C-A140-87031F08A10B}" dt="2024-10-14T16:06:00.043" v="0" actId="47"/>
        <pc:sldMkLst>
          <pc:docMk/>
          <pc:sldMk cId="717191538" sldId="1597"/>
        </pc:sldMkLst>
      </pc:sldChg>
      <pc:sldChg chg="del">
        <pc:chgData name="Saskia Barnden" userId="25b15a6f771d4d60" providerId="LiveId" clId="{3D88D591-6E47-427C-A140-87031F08A10B}" dt="2024-10-14T16:06:19.576" v="1" actId="47"/>
        <pc:sldMkLst>
          <pc:docMk/>
          <pc:sldMk cId="966305405" sldId="1604"/>
        </pc:sldMkLst>
      </pc:sldChg>
      <pc:sldChg chg="del">
        <pc:chgData name="Saskia Barnden" userId="25b15a6f771d4d60" providerId="LiveId" clId="{3D88D591-6E47-427C-A140-87031F08A10B}" dt="2024-10-14T16:06:00.043" v="0" actId="47"/>
        <pc:sldMkLst>
          <pc:docMk/>
          <pc:sldMk cId="1199125817" sldId="1610"/>
        </pc:sldMkLst>
      </pc:sldChg>
      <pc:sldChg chg="del">
        <pc:chgData name="Saskia Barnden" userId="25b15a6f771d4d60" providerId="LiveId" clId="{3D88D591-6E47-427C-A140-87031F08A10B}" dt="2024-10-14T16:06:00.043" v="0" actId="47"/>
        <pc:sldMkLst>
          <pc:docMk/>
          <pc:sldMk cId="1517021055" sldId="1634"/>
        </pc:sldMkLst>
      </pc:sldChg>
      <pc:sldChg chg="del">
        <pc:chgData name="Saskia Barnden" userId="25b15a6f771d4d60" providerId="LiveId" clId="{3D88D591-6E47-427C-A140-87031F08A10B}" dt="2024-10-14T16:06:00.043" v="0" actId="47"/>
        <pc:sldMkLst>
          <pc:docMk/>
          <pc:sldMk cId="92175520" sldId="1640"/>
        </pc:sldMkLst>
      </pc:sldChg>
      <pc:sldChg chg="del">
        <pc:chgData name="Saskia Barnden" userId="25b15a6f771d4d60" providerId="LiveId" clId="{3D88D591-6E47-427C-A140-87031F08A10B}" dt="2024-10-14T16:06:00.043" v="0" actId="47"/>
        <pc:sldMkLst>
          <pc:docMk/>
          <pc:sldMk cId="4179521498" sldId="1641"/>
        </pc:sldMkLst>
      </pc:sldChg>
      <pc:sldChg chg="del">
        <pc:chgData name="Saskia Barnden" userId="25b15a6f771d4d60" providerId="LiveId" clId="{3D88D591-6E47-427C-A140-87031F08A10B}" dt="2024-10-14T16:06:00.043" v="0" actId="47"/>
        <pc:sldMkLst>
          <pc:docMk/>
          <pc:sldMk cId="1036149166" sldId="1643"/>
        </pc:sldMkLst>
      </pc:sldChg>
      <pc:sldChg chg="del">
        <pc:chgData name="Saskia Barnden" userId="25b15a6f771d4d60" providerId="LiveId" clId="{3D88D591-6E47-427C-A140-87031F08A10B}" dt="2024-10-14T16:06:29.377" v="2" actId="47"/>
        <pc:sldMkLst>
          <pc:docMk/>
          <pc:sldMk cId="177336972" sldId="1645"/>
        </pc:sldMkLst>
      </pc:sldChg>
      <pc:sldChg chg="del">
        <pc:chgData name="Saskia Barnden" userId="25b15a6f771d4d60" providerId="LiveId" clId="{3D88D591-6E47-427C-A140-87031F08A10B}" dt="2024-10-14T16:06:00.043" v="0" actId="47"/>
        <pc:sldMkLst>
          <pc:docMk/>
          <pc:sldMk cId="3479160572" sldId="1647"/>
        </pc:sldMkLst>
      </pc:sldChg>
      <pc:sldChg chg="del">
        <pc:chgData name="Saskia Barnden" userId="25b15a6f771d4d60" providerId="LiveId" clId="{3D88D591-6E47-427C-A140-87031F08A10B}" dt="2024-10-14T16:06:00.043" v="0" actId="47"/>
        <pc:sldMkLst>
          <pc:docMk/>
          <pc:sldMk cId="2187776060" sldId="1648"/>
        </pc:sldMkLst>
      </pc:sldChg>
      <pc:sldChg chg="del">
        <pc:chgData name="Saskia Barnden" userId="25b15a6f771d4d60" providerId="LiveId" clId="{3D88D591-6E47-427C-A140-87031F08A10B}" dt="2024-10-14T16:06:00.043" v="0" actId="47"/>
        <pc:sldMkLst>
          <pc:docMk/>
          <pc:sldMk cId="2804466658" sldId="1666"/>
        </pc:sldMkLst>
      </pc:sldChg>
      <pc:sldChg chg="del">
        <pc:chgData name="Saskia Barnden" userId="25b15a6f771d4d60" providerId="LiveId" clId="{3D88D591-6E47-427C-A140-87031F08A10B}" dt="2024-10-14T16:06:29.377" v="2" actId="47"/>
        <pc:sldMkLst>
          <pc:docMk/>
          <pc:sldMk cId="155161448" sldId="1674"/>
        </pc:sldMkLst>
      </pc:sldChg>
      <pc:sldChg chg="del">
        <pc:chgData name="Saskia Barnden" userId="25b15a6f771d4d60" providerId="LiveId" clId="{3D88D591-6E47-427C-A140-87031F08A10B}" dt="2024-10-14T16:06:38.037" v="3" actId="47"/>
        <pc:sldMkLst>
          <pc:docMk/>
          <pc:sldMk cId="4207816955" sldId="1676"/>
        </pc:sldMkLst>
      </pc:sldChg>
      <pc:sldChg chg="del">
        <pc:chgData name="Saskia Barnden" userId="25b15a6f771d4d60" providerId="LiveId" clId="{3D88D591-6E47-427C-A140-87031F08A10B}" dt="2024-10-14T16:06:38.037" v="3" actId="47"/>
        <pc:sldMkLst>
          <pc:docMk/>
          <pc:sldMk cId="4154337270" sldId="1677"/>
        </pc:sldMkLst>
      </pc:sldChg>
      <pc:sldChg chg="del">
        <pc:chgData name="Saskia Barnden" userId="25b15a6f771d4d60" providerId="LiveId" clId="{3D88D591-6E47-427C-A140-87031F08A10B}" dt="2024-10-14T16:06:38.037" v="3" actId="47"/>
        <pc:sldMkLst>
          <pc:docMk/>
          <pc:sldMk cId="4097540051" sldId="1678"/>
        </pc:sldMkLst>
      </pc:sldChg>
      <pc:sldChg chg="del">
        <pc:chgData name="Saskia Barnden" userId="25b15a6f771d4d60" providerId="LiveId" clId="{3D88D591-6E47-427C-A140-87031F08A10B}" dt="2024-10-14T16:06:29.377" v="2" actId="47"/>
        <pc:sldMkLst>
          <pc:docMk/>
          <pc:sldMk cId="273094602" sldId="1679"/>
        </pc:sldMkLst>
      </pc:sldChg>
      <pc:sldChg chg="del">
        <pc:chgData name="Saskia Barnden" userId="25b15a6f771d4d60" providerId="LiveId" clId="{3D88D591-6E47-427C-A140-87031F08A10B}" dt="2024-10-14T16:06:00.043" v="0" actId="47"/>
        <pc:sldMkLst>
          <pc:docMk/>
          <pc:sldMk cId="4106721600" sldId="1680"/>
        </pc:sldMkLst>
      </pc:sldChg>
      <pc:sldChg chg="del">
        <pc:chgData name="Saskia Barnden" userId="25b15a6f771d4d60" providerId="LiveId" clId="{3D88D591-6E47-427C-A140-87031F08A10B}" dt="2024-10-14T16:06:00.043" v="0" actId="47"/>
        <pc:sldMkLst>
          <pc:docMk/>
          <pc:sldMk cId="1542497853" sldId="1681"/>
        </pc:sldMkLst>
      </pc:sldChg>
      <pc:sldChg chg="del">
        <pc:chgData name="Saskia Barnden" userId="25b15a6f771d4d60" providerId="LiveId" clId="{3D88D591-6E47-427C-A140-87031F08A10B}" dt="2024-10-14T16:06:19.576" v="1" actId="47"/>
        <pc:sldMkLst>
          <pc:docMk/>
          <pc:sldMk cId="757454403" sldId="1683"/>
        </pc:sldMkLst>
      </pc:sldChg>
      <pc:sldChg chg="del">
        <pc:chgData name="Saskia Barnden" userId="25b15a6f771d4d60" providerId="LiveId" clId="{3D88D591-6E47-427C-A140-87031F08A10B}" dt="2024-10-14T16:06:00.043" v="0" actId="47"/>
        <pc:sldMkLst>
          <pc:docMk/>
          <pc:sldMk cId="3554552328" sldId="1684"/>
        </pc:sldMkLst>
      </pc:sldChg>
      <pc:sldChg chg="del">
        <pc:chgData name="Saskia Barnden" userId="25b15a6f771d4d60" providerId="LiveId" clId="{3D88D591-6E47-427C-A140-87031F08A10B}" dt="2024-10-14T16:06:00.043" v="0" actId="47"/>
        <pc:sldMkLst>
          <pc:docMk/>
          <pc:sldMk cId="988645397" sldId="1690"/>
        </pc:sldMkLst>
      </pc:sldChg>
      <pc:sldChg chg="del">
        <pc:chgData name="Saskia Barnden" userId="25b15a6f771d4d60" providerId="LiveId" clId="{3D88D591-6E47-427C-A140-87031F08A10B}" dt="2024-10-14T16:06:00.043" v="0" actId="47"/>
        <pc:sldMkLst>
          <pc:docMk/>
          <pc:sldMk cId="1740929532" sldId="1697"/>
        </pc:sldMkLst>
      </pc:sldChg>
      <pc:sldChg chg="del">
        <pc:chgData name="Saskia Barnden" userId="25b15a6f771d4d60" providerId="LiveId" clId="{3D88D591-6E47-427C-A140-87031F08A10B}" dt="2024-10-14T16:06:00.043" v="0" actId="47"/>
        <pc:sldMkLst>
          <pc:docMk/>
          <pc:sldMk cId="527171664" sldId="1698"/>
        </pc:sldMkLst>
      </pc:sldChg>
      <pc:sldChg chg="del">
        <pc:chgData name="Saskia Barnden" userId="25b15a6f771d4d60" providerId="LiveId" clId="{3D88D591-6E47-427C-A140-87031F08A10B}" dt="2024-10-14T16:06:00.043" v="0" actId="47"/>
        <pc:sldMkLst>
          <pc:docMk/>
          <pc:sldMk cId="3928340057" sldId="1699"/>
        </pc:sldMkLst>
      </pc:sldChg>
      <pc:sldChg chg="del">
        <pc:chgData name="Saskia Barnden" userId="25b15a6f771d4d60" providerId="LiveId" clId="{3D88D591-6E47-427C-A140-87031F08A10B}" dt="2024-10-14T16:06:19.576" v="1" actId="47"/>
        <pc:sldMkLst>
          <pc:docMk/>
          <pc:sldMk cId="3434080220" sldId="1702"/>
        </pc:sldMkLst>
      </pc:sldChg>
      <pc:sldChg chg="del">
        <pc:chgData name="Saskia Barnden" userId="25b15a6f771d4d60" providerId="LiveId" clId="{3D88D591-6E47-427C-A140-87031F08A10B}" dt="2024-10-14T16:06:19.576" v="1" actId="47"/>
        <pc:sldMkLst>
          <pc:docMk/>
          <pc:sldMk cId="2767888534" sldId="1704"/>
        </pc:sldMkLst>
      </pc:sldChg>
      <pc:sldChg chg="del">
        <pc:chgData name="Saskia Barnden" userId="25b15a6f771d4d60" providerId="LiveId" clId="{3D88D591-6E47-427C-A140-87031F08A10B}" dt="2024-10-14T16:06:19.576" v="1" actId="47"/>
        <pc:sldMkLst>
          <pc:docMk/>
          <pc:sldMk cId="1818798233" sldId="1705"/>
        </pc:sldMkLst>
      </pc:sldChg>
      <pc:sldChg chg="del">
        <pc:chgData name="Saskia Barnden" userId="25b15a6f771d4d60" providerId="LiveId" clId="{3D88D591-6E47-427C-A140-87031F08A10B}" dt="2024-10-14T16:06:29.377" v="2" actId="47"/>
        <pc:sldMkLst>
          <pc:docMk/>
          <pc:sldMk cId="3632977096" sldId="1706"/>
        </pc:sldMkLst>
      </pc:sldChg>
      <pc:sldChg chg="del">
        <pc:chgData name="Saskia Barnden" userId="25b15a6f771d4d60" providerId="LiveId" clId="{3D88D591-6E47-427C-A140-87031F08A10B}" dt="2024-10-14T16:06:00.043" v="0" actId="47"/>
        <pc:sldMkLst>
          <pc:docMk/>
          <pc:sldMk cId="4066164956" sldId="1709"/>
        </pc:sldMkLst>
      </pc:sldChg>
      <pc:sldChg chg="del">
        <pc:chgData name="Saskia Barnden" userId="25b15a6f771d4d60" providerId="LiveId" clId="{3D88D591-6E47-427C-A140-87031F08A10B}" dt="2024-10-14T16:06:19.576" v="1" actId="47"/>
        <pc:sldMkLst>
          <pc:docMk/>
          <pc:sldMk cId="2042613776" sldId="1710"/>
        </pc:sldMkLst>
      </pc:sldChg>
      <pc:sldChg chg="del">
        <pc:chgData name="Saskia Barnden" userId="25b15a6f771d4d60" providerId="LiveId" clId="{3D88D591-6E47-427C-A140-87031F08A10B}" dt="2024-10-14T16:06:00.043" v="0" actId="47"/>
        <pc:sldMkLst>
          <pc:docMk/>
          <pc:sldMk cId="3892515662" sldId="1711"/>
        </pc:sldMkLst>
      </pc:sldChg>
      <pc:sldChg chg="del">
        <pc:chgData name="Saskia Barnden" userId="25b15a6f771d4d60" providerId="LiveId" clId="{3D88D591-6E47-427C-A140-87031F08A10B}" dt="2024-10-14T16:06:19.576" v="1" actId="47"/>
        <pc:sldMkLst>
          <pc:docMk/>
          <pc:sldMk cId="2458120893" sldId="1712"/>
        </pc:sldMkLst>
      </pc:sldChg>
      <pc:sldChg chg="del">
        <pc:chgData name="Saskia Barnden" userId="25b15a6f771d4d60" providerId="LiveId" clId="{3D88D591-6E47-427C-A140-87031F08A10B}" dt="2024-10-14T16:06:00.043" v="0" actId="47"/>
        <pc:sldMkLst>
          <pc:docMk/>
          <pc:sldMk cId="3400159099" sldId="1714"/>
        </pc:sldMkLst>
      </pc:sldChg>
      <pc:sldChg chg="del">
        <pc:chgData name="Saskia Barnden" userId="25b15a6f771d4d60" providerId="LiveId" clId="{3D88D591-6E47-427C-A140-87031F08A10B}" dt="2024-10-14T16:06:29.377" v="2" actId="47"/>
        <pc:sldMkLst>
          <pc:docMk/>
          <pc:sldMk cId="3918140525" sldId="1716"/>
        </pc:sldMkLst>
      </pc:sldChg>
      <pc:sldChg chg="del">
        <pc:chgData name="Saskia Barnden" userId="25b15a6f771d4d60" providerId="LiveId" clId="{3D88D591-6E47-427C-A140-87031F08A10B}" dt="2024-10-14T16:06:00.043" v="0" actId="47"/>
        <pc:sldMkLst>
          <pc:docMk/>
          <pc:sldMk cId="2155502627" sldId="1717"/>
        </pc:sldMkLst>
      </pc:sldChg>
      <pc:sldChg chg="del">
        <pc:chgData name="Saskia Barnden" userId="25b15a6f771d4d60" providerId="LiveId" clId="{3D88D591-6E47-427C-A140-87031F08A10B}" dt="2024-10-14T16:06:00.043" v="0" actId="47"/>
        <pc:sldMkLst>
          <pc:docMk/>
          <pc:sldMk cId="3280187820" sldId="1718"/>
        </pc:sldMkLst>
      </pc:sldChg>
      <pc:sldChg chg="del">
        <pc:chgData name="Saskia Barnden" userId="25b15a6f771d4d60" providerId="LiveId" clId="{3D88D591-6E47-427C-A140-87031F08A10B}" dt="2024-10-14T16:06:19.576" v="1" actId="47"/>
        <pc:sldMkLst>
          <pc:docMk/>
          <pc:sldMk cId="1834029917" sldId="1719"/>
        </pc:sldMkLst>
      </pc:sldChg>
      <pc:sldChg chg="del">
        <pc:chgData name="Saskia Barnden" userId="25b15a6f771d4d60" providerId="LiveId" clId="{3D88D591-6E47-427C-A140-87031F08A10B}" dt="2024-10-14T16:06:00.043" v="0" actId="47"/>
        <pc:sldMkLst>
          <pc:docMk/>
          <pc:sldMk cId="541932651" sldId="1720"/>
        </pc:sldMkLst>
      </pc:sldChg>
      <pc:sldChg chg="del">
        <pc:chgData name="Saskia Barnden" userId="25b15a6f771d4d60" providerId="LiveId" clId="{3D88D591-6E47-427C-A140-87031F08A10B}" dt="2024-10-14T16:06:00.043" v="0" actId="47"/>
        <pc:sldMkLst>
          <pc:docMk/>
          <pc:sldMk cId="2506925297" sldId="1721"/>
        </pc:sldMkLst>
      </pc:sldChg>
      <pc:sldChg chg="del">
        <pc:chgData name="Saskia Barnden" userId="25b15a6f771d4d60" providerId="LiveId" clId="{3D88D591-6E47-427C-A140-87031F08A10B}" dt="2024-10-14T16:06:29.377" v="2" actId="47"/>
        <pc:sldMkLst>
          <pc:docMk/>
          <pc:sldMk cId="2734114405" sldId="1723"/>
        </pc:sldMkLst>
      </pc:sldChg>
      <pc:sldChg chg="del">
        <pc:chgData name="Saskia Barnden" userId="25b15a6f771d4d60" providerId="LiveId" clId="{3D88D591-6E47-427C-A140-87031F08A10B}" dt="2024-10-14T16:06:19.576" v="1" actId="47"/>
        <pc:sldMkLst>
          <pc:docMk/>
          <pc:sldMk cId="3625999028" sldId="1724"/>
        </pc:sldMkLst>
      </pc:sldChg>
      <pc:sldChg chg="del">
        <pc:chgData name="Saskia Barnden" userId="25b15a6f771d4d60" providerId="LiveId" clId="{3D88D591-6E47-427C-A140-87031F08A10B}" dt="2024-10-14T16:06:29.377" v="2" actId="47"/>
        <pc:sldMkLst>
          <pc:docMk/>
          <pc:sldMk cId="3878063175" sldId="1725"/>
        </pc:sldMkLst>
      </pc:sldChg>
      <pc:sldChg chg="ord">
        <pc:chgData name="Saskia Barnden" userId="25b15a6f771d4d60" providerId="LiveId" clId="{3D88D591-6E47-427C-A140-87031F08A10B}" dt="2024-10-14T16:07:50.990" v="6" actId="20578"/>
        <pc:sldMkLst>
          <pc:docMk/>
          <pc:sldMk cId="3109254779" sldId="1727"/>
        </pc:sldMkLst>
      </pc:sldChg>
      <pc:sldChg chg="del">
        <pc:chgData name="Saskia Barnden" userId="25b15a6f771d4d60" providerId="LiveId" clId="{3D88D591-6E47-427C-A140-87031F08A10B}" dt="2024-10-14T16:06:29.377" v="2" actId="47"/>
        <pc:sldMkLst>
          <pc:docMk/>
          <pc:sldMk cId="3426958938" sldId="1730"/>
        </pc:sldMkLst>
      </pc:sldChg>
      <pc:sldChg chg="del">
        <pc:chgData name="Saskia Barnden" userId="25b15a6f771d4d60" providerId="LiveId" clId="{3D88D591-6E47-427C-A140-87031F08A10B}" dt="2024-10-14T16:06:00.043" v="0" actId="47"/>
        <pc:sldMkLst>
          <pc:docMk/>
          <pc:sldMk cId="906662426" sldId="1734"/>
        </pc:sldMkLst>
      </pc:sldChg>
      <pc:sldChg chg="del">
        <pc:chgData name="Saskia Barnden" userId="25b15a6f771d4d60" providerId="LiveId" clId="{3D88D591-6E47-427C-A140-87031F08A10B}" dt="2024-10-14T16:06:00.043" v="0" actId="47"/>
        <pc:sldMkLst>
          <pc:docMk/>
          <pc:sldMk cId="1191261812" sldId="1736"/>
        </pc:sldMkLst>
      </pc:sldChg>
      <pc:sldChg chg="del">
        <pc:chgData name="Saskia Barnden" userId="25b15a6f771d4d60" providerId="LiveId" clId="{3D88D591-6E47-427C-A140-87031F08A10B}" dt="2024-10-14T16:06:19.576" v="1" actId="47"/>
        <pc:sldMkLst>
          <pc:docMk/>
          <pc:sldMk cId="3456256832" sldId="1738"/>
        </pc:sldMkLst>
      </pc:sldChg>
      <pc:sldChg chg="del">
        <pc:chgData name="Saskia Barnden" userId="25b15a6f771d4d60" providerId="LiveId" clId="{3D88D591-6E47-427C-A140-87031F08A10B}" dt="2024-10-14T16:06:00.043" v="0" actId="47"/>
        <pc:sldMkLst>
          <pc:docMk/>
          <pc:sldMk cId="1520940023" sldId="1739"/>
        </pc:sldMkLst>
      </pc:sldChg>
      <pc:sldChg chg="del">
        <pc:chgData name="Saskia Barnden" userId="25b15a6f771d4d60" providerId="LiveId" clId="{3D88D591-6E47-427C-A140-87031F08A10B}" dt="2024-10-14T16:06:19.576" v="1" actId="47"/>
        <pc:sldMkLst>
          <pc:docMk/>
          <pc:sldMk cId="1494965858" sldId="1741"/>
        </pc:sldMkLst>
      </pc:sldChg>
      <pc:sldChg chg="del">
        <pc:chgData name="Saskia Barnden" userId="25b15a6f771d4d60" providerId="LiveId" clId="{3D88D591-6E47-427C-A140-87031F08A10B}" dt="2024-10-14T16:06:00.043" v="0" actId="47"/>
        <pc:sldMkLst>
          <pc:docMk/>
          <pc:sldMk cId="2533992795" sldId="1747"/>
        </pc:sldMkLst>
      </pc:sldChg>
      <pc:sldChg chg="del">
        <pc:chgData name="Saskia Barnden" userId="25b15a6f771d4d60" providerId="LiveId" clId="{3D88D591-6E47-427C-A140-87031F08A10B}" dt="2024-10-14T16:06:00.043" v="0" actId="47"/>
        <pc:sldMkLst>
          <pc:docMk/>
          <pc:sldMk cId="2028202166" sldId="1749"/>
        </pc:sldMkLst>
      </pc:sldChg>
      <pc:sldChg chg="del">
        <pc:chgData name="Saskia Barnden" userId="25b15a6f771d4d60" providerId="LiveId" clId="{3D88D591-6E47-427C-A140-87031F08A10B}" dt="2024-10-14T16:06:00.043" v="0" actId="47"/>
        <pc:sldMkLst>
          <pc:docMk/>
          <pc:sldMk cId="4037971298" sldId="1750"/>
        </pc:sldMkLst>
      </pc:sldChg>
      <pc:sldChg chg="modSp add mod">
        <pc:chgData name="Saskia Barnden" userId="25b15a6f771d4d60" providerId="LiveId" clId="{3D88D591-6E47-427C-A140-87031F08A10B}" dt="2024-10-14T16:08:28.258" v="99" actId="20577"/>
        <pc:sldMkLst>
          <pc:docMk/>
          <pc:sldMk cId="2642767782" sldId="1754"/>
        </pc:sldMkLst>
        <pc:spChg chg="mod">
          <ac:chgData name="Saskia Barnden" userId="25b15a6f771d4d60" providerId="LiveId" clId="{3D88D591-6E47-427C-A140-87031F08A10B}" dt="2024-10-14T16:08:28.258" v="99" actId="20577"/>
          <ac:spMkLst>
            <pc:docMk/>
            <pc:sldMk cId="2642767782" sldId="1754"/>
            <ac:spMk id="18434" creationId="{7A85522E-9F84-EB6C-C374-478FF19DA2F2}"/>
          </ac:spMkLst>
        </pc:spChg>
      </pc:sldChg>
      <pc:sldChg chg="del">
        <pc:chgData name="Saskia Barnden" userId="25b15a6f771d4d60" providerId="LiveId" clId="{3D88D591-6E47-427C-A140-87031F08A10B}" dt="2024-10-14T16:06:29.377" v="2" actId="47"/>
        <pc:sldMkLst>
          <pc:docMk/>
          <pc:sldMk cId="3146164555" sldId="1754"/>
        </pc:sldMkLst>
      </pc:sldChg>
    </pc:docChg>
  </pc:docChgLst>
  <pc:docChgLst>
    <pc:chgData name="Saskia Barnden" userId="25b15a6f771d4d60" providerId="LiveId" clId="{95F04CF6-0B87-467C-ACAE-D6A4CCDD8147}"/>
    <pc:docChg chg="undo custSel addSld delSld modSld sldOrd">
      <pc:chgData name="Saskia Barnden" userId="25b15a6f771d4d60" providerId="LiveId" clId="{95F04CF6-0B87-467C-ACAE-D6A4CCDD8147}" dt="2024-10-03T04:57:37.443" v="52090" actId="20577"/>
      <pc:docMkLst>
        <pc:docMk/>
      </pc:docMkLst>
      <pc:sldChg chg="modSp mod">
        <pc:chgData name="Saskia Barnden" userId="25b15a6f771d4d60" providerId="LiveId" clId="{95F04CF6-0B87-467C-ACAE-D6A4CCDD8147}" dt="2024-10-01T16:04:38.651" v="50162" actId="207"/>
        <pc:sldMkLst>
          <pc:docMk/>
          <pc:sldMk cId="3332060522" sldId="1202"/>
        </pc:sldMkLst>
        <pc:spChg chg="mod">
          <ac:chgData name="Saskia Barnden" userId="25b15a6f771d4d60" providerId="LiveId" clId="{95F04CF6-0B87-467C-ACAE-D6A4CCDD8147}" dt="2024-10-01T16:04:38.651" v="50162" actId="207"/>
          <ac:spMkLst>
            <pc:docMk/>
            <pc:sldMk cId="3332060522" sldId="1202"/>
            <ac:spMk id="2050" creationId="{00000000-0000-0000-0000-000000000000}"/>
          </ac:spMkLst>
        </pc:spChg>
        <pc:spChg chg="mod">
          <ac:chgData name="Saskia Barnden" userId="25b15a6f771d4d60" providerId="LiveId" clId="{95F04CF6-0B87-467C-ACAE-D6A4CCDD8147}" dt="2024-10-01T16:03:54.705" v="50160" actId="113"/>
          <ac:spMkLst>
            <pc:docMk/>
            <pc:sldMk cId="3332060522" sldId="1202"/>
            <ac:spMk id="2051" creationId="{00000000-0000-0000-0000-000000000000}"/>
          </ac:spMkLst>
        </pc:spChg>
      </pc:sldChg>
      <pc:sldChg chg="del">
        <pc:chgData name="Saskia Barnden" userId="25b15a6f771d4d60" providerId="LiveId" clId="{95F04CF6-0B87-467C-ACAE-D6A4CCDD8147}" dt="2024-09-24T12:47:46.332" v="46777" actId="47"/>
        <pc:sldMkLst>
          <pc:docMk/>
          <pc:sldMk cId="2754664671" sldId="1447"/>
        </pc:sldMkLst>
      </pc:sldChg>
      <pc:sldChg chg="add del">
        <pc:chgData name="Saskia Barnden" userId="25b15a6f771d4d60" providerId="LiveId" clId="{95F04CF6-0B87-467C-ACAE-D6A4CCDD8147}" dt="2024-09-26T10:39:41.987" v="47994"/>
        <pc:sldMkLst>
          <pc:docMk/>
          <pc:sldMk cId="1197403127" sldId="1466"/>
        </pc:sldMkLst>
      </pc:sldChg>
      <pc:sldChg chg="modSp del mod">
        <pc:chgData name="Saskia Barnden" userId="25b15a6f771d4d60" providerId="LiveId" clId="{95F04CF6-0B87-467C-ACAE-D6A4CCDD8147}" dt="2024-09-24T13:04:00.942" v="46849" actId="47"/>
        <pc:sldMkLst>
          <pc:docMk/>
          <pc:sldMk cId="3429281635" sldId="1487"/>
        </pc:sldMkLst>
        <pc:spChg chg="mod">
          <ac:chgData name="Saskia Barnden" userId="25b15a6f771d4d60" providerId="LiveId" clId="{95F04CF6-0B87-467C-ACAE-D6A4CCDD8147}" dt="2024-09-24T12:56:48.739" v="46836" actId="20577"/>
          <ac:spMkLst>
            <pc:docMk/>
            <pc:sldMk cId="3429281635" sldId="1487"/>
            <ac:spMk id="18434" creationId="{00000000-0000-0000-0000-000000000000}"/>
          </ac:spMkLst>
        </pc:spChg>
      </pc:sldChg>
      <pc:sldChg chg="del">
        <pc:chgData name="Saskia Barnden" userId="25b15a6f771d4d60" providerId="LiveId" clId="{95F04CF6-0B87-467C-ACAE-D6A4CCDD8147}" dt="2024-09-24T12:47:46.332" v="46777" actId="47"/>
        <pc:sldMkLst>
          <pc:docMk/>
          <pc:sldMk cId="2428384153" sldId="1518"/>
        </pc:sldMkLst>
      </pc:sldChg>
      <pc:sldChg chg="del ord">
        <pc:chgData name="Saskia Barnden" userId="25b15a6f771d4d60" providerId="LiveId" clId="{95F04CF6-0B87-467C-ACAE-D6A4CCDD8147}" dt="2024-09-24T12:56:22.726" v="46808" actId="47"/>
        <pc:sldMkLst>
          <pc:docMk/>
          <pc:sldMk cId="3691566991" sldId="1519"/>
        </pc:sldMkLst>
      </pc:sldChg>
      <pc:sldChg chg="del">
        <pc:chgData name="Saskia Barnden" userId="25b15a6f771d4d60" providerId="LiveId" clId="{95F04CF6-0B87-467C-ACAE-D6A4CCDD8147}" dt="2024-09-24T12:48:46.562" v="46780" actId="47"/>
        <pc:sldMkLst>
          <pc:docMk/>
          <pc:sldMk cId="2321613986" sldId="1523"/>
        </pc:sldMkLst>
      </pc:sldChg>
      <pc:sldChg chg="del">
        <pc:chgData name="Saskia Barnden" userId="25b15a6f771d4d60" providerId="LiveId" clId="{95F04CF6-0B87-467C-ACAE-D6A4CCDD8147}" dt="2024-09-24T12:47:46.332" v="46777" actId="47"/>
        <pc:sldMkLst>
          <pc:docMk/>
          <pc:sldMk cId="2838950638" sldId="1551"/>
        </pc:sldMkLst>
      </pc:sldChg>
      <pc:sldChg chg="delSp modSp mod">
        <pc:chgData name="Saskia Barnden" userId="25b15a6f771d4d60" providerId="LiveId" clId="{95F04CF6-0B87-467C-ACAE-D6A4CCDD8147}" dt="2024-09-26T16:24:48.980" v="49413" actId="20577"/>
        <pc:sldMkLst>
          <pc:docMk/>
          <pc:sldMk cId="3074578948" sldId="1561"/>
        </pc:sldMkLst>
        <pc:spChg chg="mod">
          <ac:chgData name="Saskia Barnden" userId="25b15a6f771d4d60" providerId="LiveId" clId="{95F04CF6-0B87-467C-ACAE-D6A4CCDD8147}" dt="2024-09-26T16:24:48.980" v="49413" actId="20577"/>
          <ac:spMkLst>
            <pc:docMk/>
            <pc:sldMk cId="3074578948" sldId="1561"/>
            <ac:spMk id="20482" creationId="{00000000-0000-0000-0000-000000000000}"/>
          </ac:spMkLst>
        </pc:spChg>
        <pc:picChg chg="del mod">
          <ac:chgData name="Saskia Barnden" userId="25b15a6f771d4d60" providerId="LiveId" clId="{95F04CF6-0B87-467C-ACAE-D6A4CCDD8147}" dt="2024-09-23T08:35:15.522" v="41613" actId="478"/>
          <ac:picMkLst>
            <pc:docMk/>
            <pc:sldMk cId="3074578948" sldId="1561"/>
            <ac:picMk id="2" creationId="{DA33D9D1-5C80-CEFB-EA50-008DE3186851}"/>
          </ac:picMkLst>
        </pc:picChg>
      </pc:sldChg>
      <pc:sldChg chg="add del">
        <pc:chgData name="Saskia Barnden" userId="25b15a6f771d4d60" providerId="LiveId" clId="{95F04CF6-0B87-467C-ACAE-D6A4CCDD8147}" dt="2024-09-24T13:00:54.579" v="46843" actId="2696"/>
        <pc:sldMkLst>
          <pc:docMk/>
          <pc:sldMk cId="1485563122" sldId="1562"/>
        </pc:sldMkLst>
      </pc:sldChg>
      <pc:sldChg chg="modSp add mod">
        <pc:chgData name="Saskia Barnden" userId="25b15a6f771d4d60" providerId="LiveId" clId="{95F04CF6-0B87-467C-ACAE-D6A4CCDD8147}" dt="2024-09-24T13:05:24.962" v="46868" actId="20577"/>
        <pc:sldMkLst>
          <pc:docMk/>
          <pc:sldMk cId="2462330442" sldId="1562"/>
        </pc:sldMkLst>
        <pc:spChg chg="mod">
          <ac:chgData name="Saskia Barnden" userId="25b15a6f771d4d60" providerId="LiveId" clId="{95F04CF6-0B87-467C-ACAE-D6A4CCDD8147}" dt="2024-09-24T13:05:24.962" v="46868" actId="20577"/>
          <ac:spMkLst>
            <pc:docMk/>
            <pc:sldMk cId="2462330442" sldId="1562"/>
            <ac:spMk id="20482" creationId="{00000000-0000-0000-0000-000000000000}"/>
          </ac:spMkLst>
        </pc:spChg>
      </pc:sldChg>
      <pc:sldChg chg="modSp del mod">
        <pc:chgData name="Saskia Barnden" userId="25b15a6f771d4d60" providerId="LiveId" clId="{95F04CF6-0B87-467C-ACAE-D6A4CCDD8147}" dt="2024-09-17T10:11:48.726" v="401" actId="2696"/>
        <pc:sldMkLst>
          <pc:docMk/>
          <pc:sldMk cId="4098830610" sldId="1562"/>
        </pc:sldMkLst>
        <pc:spChg chg="mod">
          <ac:chgData name="Saskia Barnden" userId="25b15a6f771d4d60" providerId="LiveId" clId="{95F04CF6-0B87-467C-ACAE-D6A4CCDD8147}" dt="2024-09-17T10:05:27.644" v="323" actId="20577"/>
          <ac:spMkLst>
            <pc:docMk/>
            <pc:sldMk cId="4098830610" sldId="1562"/>
            <ac:spMk id="20482" creationId="{00000000-0000-0000-0000-000000000000}"/>
          </ac:spMkLst>
        </pc:spChg>
      </pc:sldChg>
      <pc:sldChg chg="add">
        <pc:chgData name="Saskia Barnden" userId="25b15a6f771d4d60" providerId="LiveId" clId="{95F04CF6-0B87-467C-ACAE-D6A4CCDD8147}" dt="2024-09-24T13:03:25.737" v="46847"/>
        <pc:sldMkLst>
          <pc:docMk/>
          <pc:sldMk cId="1729339588" sldId="1563"/>
        </pc:sldMkLst>
      </pc:sldChg>
      <pc:sldChg chg="modSp del mod">
        <pc:chgData name="Saskia Barnden" userId="25b15a6f771d4d60" providerId="LiveId" clId="{95F04CF6-0B87-467C-ACAE-D6A4CCDD8147}" dt="2024-09-20T14:12:02.282" v="39375" actId="2696"/>
        <pc:sldMkLst>
          <pc:docMk/>
          <pc:sldMk cId="1954610698" sldId="1563"/>
        </pc:sldMkLst>
        <pc:spChg chg="mod">
          <ac:chgData name="Saskia Barnden" userId="25b15a6f771d4d60" providerId="LiveId" clId="{95F04CF6-0B87-467C-ACAE-D6A4CCDD8147}" dt="2024-09-17T10:08:30.697" v="366" actId="20577"/>
          <ac:spMkLst>
            <pc:docMk/>
            <pc:sldMk cId="1954610698" sldId="1563"/>
            <ac:spMk id="20482" creationId="{00000000-0000-0000-0000-000000000000}"/>
          </ac:spMkLst>
        </pc:spChg>
      </pc:sldChg>
      <pc:sldChg chg="modSp add del mod">
        <pc:chgData name="Saskia Barnden" userId="25b15a6f771d4d60" providerId="LiveId" clId="{95F04CF6-0B87-467C-ACAE-D6A4CCDD8147}" dt="2024-09-24T13:03:13.930" v="46846" actId="2696"/>
        <pc:sldMkLst>
          <pc:docMk/>
          <pc:sldMk cId="3703997597" sldId="1563"/>
        </pc:sldMkLst>
        <pc:spChg chg="mod">
          <ac:chgData name="Saskia Barnden" userId="25b15a6f771d4d60" providerId="LiveId" clId="{95F04CF6-0B87-467C-ACAE-D6A4CCDD8147}" dt="2024-09-24T12:59:32.186" v="46841" actId="6549"/>
          <ac:spMkLst>
            <pc:docMk/>
            <pc:sldMk cId="3703997597" sldId="1563"/>
            <ac:spMk id="20482" creationId="{00000000-0000-0000-0000-000000000000}"/>
          </ac:spMkLst>
        </pc:spChg>
      </pc:sldChg>
      <pc:sldChg chg="del ord">
        <pc:chgData name="Saskia Barnden" userId="25b15a6f771d4d60" providerId="LiveId" clId="{95F04CF6-0B87-467C-ACAE-D6A4CCDD8147}" dt="2024-09-24T13:03:54.604" v="46848" actId="47"/>
        <pc:sldMkLst>
          <pc:docMk/>
          <pc:sldMk cId="1871948154" sldId="1568"/>
        </pc:sldMkLst>
      </pc:sldChg>
      <pc:sldChg chg="del">
        <pc:chgData name="Saskia Barnden" userId="25b15a6f771d4d60" providerId="LiveId" clId="{95F04CF6-0B87-467C-ACAE-D6A4CCDD8147}" dt="2024-09-17T14:24:08.208" v="8665" actId="47"/>
        <pc:sldMkLst>
          <pc:docMk/>
          <pc:sldMk cId="27752336" sldId="1569"/>
        </pc:sldMkLst>
      </pc:sldChg>
      <pc:sldChg chg="del">
        <pc:chgData name="Saskia Barnden" userId="25b15a6f771d4d60" providerId="LiveId" clId="{95F04CF6-0B87-467C-ACAE-D6A4CCDD8147}" dt="2024-09-20T14:12:02.282" v="39375" actId="2696"/>
        <pc:sldMkLst>
          <pc:docMk/>
          <pc:sldMk cId="523712362" sldId="1583"/>
        </pc:sldMkLst>
      </pc:sldChg>
      <pc:sldChg chg="add del">
        <pc:chgData name="Saskia Barnden" userId="25b15a6f771d4d60" providerId="LiveId" clId="{95F04CF6-0B87-467C-ACAE-D6A4CCDD8147}" dt="2024-09-24T13:03:13.930" v="46846" actId="2696"/>
        <pc:sldMkLst>
          <pc:docMk/>
          <pc:sldMk cId="1712353084" sldId="1583"/>
        </pc:sldMkLst>
      </pc:sldChg>
      <pc:sldChg chg="add">
        <pc:chgData name="Saskia Barnden" userId="25b15a6f771d4d60" providerId="LiveId" clId="{95F04CF6-0B87-467C-ACAE-D6A4CCDD8147}" dt="2024-09-24T13:03:25.737" v="46847"/>
        <pc:sldMkLst>
          <pc:docMk/>
          <pc:sldMk cId="2395690319" sldId="1583"/>
        </pc:sldMkLst>
      </pc:sldChg>
      <pc:sldChg chg="del">
        <pc:chgData name="Saskia Barnden" userId="25b15a6f771d4d60" providerId="LiveId" clId="{95F04CF6-0B87-467C-ACAE-D6A4CCDD8147}" dt="2024-09-24T12:57:00.450" v="46837" actId="47"/>
        <pc:sldMkLst>
          <pc:docMk/>
          <pc:sldMk cId="3610200856" sldId="1586"/>
        </pc:sldMkLst>
      </pc:sldChg>
      <pc:sldChg chg="del">
        <pc:chgData name="Saskia Barnden" userId="25b15a6f771d4d60" providerId="LiveId" clId="{95F04CF6-0B87-467C-ACAE-D6A4CCDD8147}" dt="2024-09-24T12:57:01.138" v="46838" actId="47"/>
        <pc:sldMkLst>
          <pc:docMk/>
          <pc:sldMk cId="1392763208" sldId="1587"/>
        </pc:sldMkLst>
      </pc:sldChg>
      <pc:sldChg chg="modSp del mod">
        <pc:chgData name="Saskia Barnden" userId="25b15a6f771d4d60" providerId="LiveId" clId="{95F04CF6-0B87-467C-ACAE-D6A4CCDD8147}" dt="2024-09-24T13:04:32.197" v="46852" actId="47"/>
        <pc:sldMkLst>
          <pc:docMk/>
          <pc:sldMk cId="2987420205" sldId="1588"/>
        </pc:sldMkLst>
        <pc:spChg chg="mod">
          <ac:chgData name="Saskia Barnden" userId="25b15a6f771d4d60" providerId="LiveId" clId="{95F04CF6-0B87-467C-ACAE-D6A4CCDD8147}" dt="2024-09-17T10:11:09.777" v="400" actId="20577"/>
          <ac:spMkLst>
            <pc:docMk/>
            <pc:sldMk cId="2987420205" sldId="1588"/>
            <ac:spMk id="18434" creationId="{00000000-0000-0000-0000-000000000000}"/>
          </ac:spMkLst>
        </pc:spChg>
      </pc:sldChg>
      <pc:sldChg chg="del">
        <pc:chgData name="Saskia Barnden" userId="25b15a6f771d4d60" providerId="LiveId" clId="{95F04CF6-0B87-467C-ACAE-D6A4CCDD8147}" dt="2024-09-24T12:48:28.218" v="46779" actId="47"/>
        <pc:sldMkLst>
          <pc:docMk/>
          <pc:sldMk cId="1175790501" sldId="1590"/>
        </pc:sldMkLst>
      </pc:sldChg>
      <pc:sldChg chg="add del">
        <pc:chgData name="Saskia Barnden" userId="25b15a6f771d4d60" providerId="LiveId" clId="{95F04CF6-0B87-467C-ACAE-D6A4CCDD8147}" dt="2024-09-24T13:00:54.579" v="46843" actId="2696"/>
        <pc:sldMkLst>
          <pc:docMk/>
          <pc:sldMk cId="289994241" sldId="1591"/>
        </pc:sldMkLst>
      </pc:sldChg>
      <pc:sldChg chg="add">
        <pc:chgData name="Saskia Barnden" userId="25b15a6f771d4d60" providerId="LiveId" clId="{95F04CF6-0B87-467C-ACAE-D6A4CCDD8147}" dt="2024-09-24T13:01:05.159" v="46844"/>
        <pc:sldMkLst>
          <pc:docMk/>
          <pc:sldMk cId="826199109" sldId="1591"/>
        </pc:sldMkLst>
      </pc:sldChg>
      <pc:sldChg chg="del">
        <pc:chgData name="Saskia Barnden" userId="25b15a6f771d4d60" providerId="LiveId" clId="{95F04CF6-0B87-467C-ACAE-D6A4CCDD8147}" dt="2024-09-17T10:11:48.726" v="401" actId="2696"/>
        <pc:sldMkLst>
          <pc:docMk/>
          <pc:sldMk cId="1382893363" sldId="1591"/>
        </pc:sldMkLst>
      </pc:sldChg>
      <pc:sldChg chg="add del">
        <pc:chgData name="Saskia Barnden" userId="25b15a6f771d4d60" providerId="LiveId" clId="{95F04CF6-0B87-467C-ACAE-D6A4CCDD8147}" dt="2024-09-24T13:00:54.579" v="46843" actId="2696"/>
        <pc:sldMkLst>
          <pc:docMk/>
          <pc:sldMk cId="311606442" sldId="1592"/>
        </pc:sldMkLst>
      </pc:sldChg>
      <pc:sldChg chg="add">
        <pc:chgData name="Saskia Barnden" userId="25b15a6f771d4d60" providerId="LiveId" clId="{95F04CF6-0B87-467C-ACAE-D6A4CCDD8147}" dt="2024-09-24T13:01:05.159" v="46844"/>
        <pc:sldMkLst>
          <pc:docMk/>
          <pc:sldMk cId="989503282" sldId="1592"/>
        </pc:sldMkLst>
      </pc:sldChg>
      <pc:sldChg chg="del">
        <pc:chgData name="Saskia Barnden" userId="25b15a6f771d4d60" providerId="LiveId" clId="{95F04CF6-0B87-467C-ACAE-D6A4CCDD8147}" dt="2024-09-17T10:11:48.726" v="401" actId="2696"/>
        <pc:sldMkLst>
          <pc:docMk/>
          <pc:sldMk cId="1758919216" sldId="1592"/>
        </pc:sldMkLst>
      </pc:sldChg>
      <pc:sldChg chg="add">
        <pc:chgData name="Saskia Barnden" userId="25b15a6f771d4d60" providerId="LiveId" clId="{95F04CF6-0B87-467C-ACAE-D6A4CCDD8147}" dt="2024-09-24T13:01:05.159" v="46844"/>
        <pc:sldMkLst>
          <pc:docMk/>
          <pc:sldMk cId="717191538" sldId="1597"/>
        </pc:sldMkLst>
      </pc:sldChg>
      <pc:sldChg chg="del">
        <pc:chgData name="Saskia Barnden" userId="25b15a6f771d4d60" providerId="LiveId" clId="{95F04CF6-0B87-467C-ACAE-D6A4CCDD8147}" dt="2024-09-17T10:11:48.726" v="401" actId="2696"/>
        <pc:sldMkLst>
          <pc:docMk/>
          <pc:sldMk cId="893050643" sldId="1597"/>
        </pc:sldMkLst>
      </pc:sldChg>
      <pc:sldChg chg="add del">
        <pc:chgData name="Saskia Barnden" userId="25b15a6f771d4d60" providerId="LiveId" clId="{95F04CF6-0B87-467C-ACAE-D6A4CCDD8147}" dt="2024-09-24T13:00:54.579" v="46843" actId="2696"/>
        <pc:sldMkLst>
          <pc:docMk/>
          <pc:sldMk cId="960878132" sldId="1597"/>
        </pc:sldMkLst>
      </pc:sldChg>
      <pc:sldChg chg="add del">
        <pc:chgData name="Saskia Barnden" userId="25b15a6f771d4d60" providerId="LiveId" clId="{95F04CF6-0B87-467C-ACAE-D6A4CCDD8147}" dt="2024-09-24T12:58:05.486" v="46840" actId="47"/>
        <pc:sldMkLst>
          <pc:docMk/>
          <pc:sldMk cId="9678616" sldId="1598"/>
        </pc:sldMkLst>
      </pc:sldChg>
      <pc:sldChg chg="add del">
        <pc:chgData name="Saskia Barnden" userId="25b15a6f771d4d60" providerId="LiveId" clId="{95F04CF6-0B87-467C-ACAE-D6A4CCDD8147}" dt="2024-09-20T14:12:02.282" v="39375" actId="2696"/>
        <pc:sldMkLst>
          <pc:docMk/>
          <pc:sldMk cId="2750040894" sldId="1598"/>
        </pc:sldMkLst>
      </pc:sldChg>
      <pc:sldChg chg="modSp del mod">
        <pc:chgData name="Saskia Barnden" userId="25b15a6f771d4d60" providerId="LiveId" clId="{95F04CF6-0B87-467C-ACAE-D6A4CCDD8147}" dt="2024-09-17T10:13:00.654" v="403" actId="2696"/>
        <pc:sldMkLst>
          <pc:docMk/>
          <pc:sldMk cId="3464183986" sldId="1598"/>
        </pc:sldMkLst>
        <pc:spChg chg="mod">
          <ac:chgData name="Saskia Barnden" userId="25b15a6f771d4d60" providerId="LiveId" clId="{95F04CF6-0B87-467C-ACAE-D6A4CCDD8147}" dt="2024-09-17T10:04:42.070" v="300" actId="20577"/>
          <ac:spMkLst>
            <pc:docMk/>
            <pc:sldMk cId="3464183986" sldId="1598"/>
            <ac:spMk id="18434" creationId="{00000000-0000-0000-0000-000000000000}"/>
          </ac:spMkLst>
        </pc:spChg>
      </pc:sldChg>
      <pc:sldChg chg="delSp modSp mod">
        <pc:chgData name="Saskia Barnden" userId="25b15a6f771d4d60" providerId="LiveId" clId="{95F04CF6-0B87-467C-ACAE-D6A4CCDD8147}" dt="2024-10-03T04:57:37.443" v="52090" actId="20577"/>
        <pc:sldMkLst>
          <pc:docMk/>
          <pc:sldMk cId="3481410165" sldId="1601"/>
        </pc:sldMkLst>
        <pc:spChg chg="mod">
          <ac:chgData name="Saskia Barnden" userId="25b15a6f771d4d60" providerId="LiveId" clId="{95F04CF6-0B87-467C-ACAE-D6A4CCDD8147}" dt="2024-09-24T09:49:14.307" v="46282" actId="20577"/>
          <ac:spMkLst>
            <pc:docMk/>
            <pc:sldMk cId="3481410165" sldId="1601"/>
            <ac:spMk id="18434" creationId="{00000000-0000-0000-0000-000000000000}"/>
          </ac:spMkLst>
        </pc:spChg>
        <pc:spChg chg="mod">
          <ac:chgData name="Saskia Barnden" userId="25b15a6f771d4d60" providerId="LiveId" clId="{95F04CF6-0B87-467C-ACAE-D6A4CCDD8147}" dt="2024-10-03T04:57:37.443" v="52090" actId="20577"/>
          <ac:spMkLst>
            <pc:docMk/>
            <pc:sldMk cId="3481410165" sldId="1601"/>
            <ac:spMk id="19459" creationId="{00000000-0000-0000-0000-000000000000}"/>
          </ac:spMkLst>
        </pc:spChg>
        <pc:picChg chg="del mod">
          <ac:chgData name="Saskia Barnden" userId="25b15a6f771d4d60" providerId="LiveId" clId="{95F04CF6-0B87-467C-ACAE-D6A4CCDD8147}" dt="2024-09-17T11:21:44.960" v="2144" actId="478"/>
          <ac:picMkLst>
            <pc:docMk/>
            <pc:sldMk cId="3481410165" sldId="1601"/>
            <ac:picMk id="2" creationId="{8483A23D-6B2F-D54F-4A22-3458F0B3B1F0}"/>
          </ac:picMkLst>
        </pc:picChg>
        <pc:picChg chg="del mod">
          <ac:chgData name="Saskia Barnden" userId="25b15a6f771d4d60" providerId="LiveId" clId="{95F04CF6-0B87-467C-ACAE-D6A4CCDD8147}" dt="2024-09-17T11:21:44.960" v="2144" actId="478"/>
          <ac:picMkLst>
            <pc:docMk/>
            <pc:sldMk cId="3481410165" sldId="1601"/>
            <ac:picMk id="3" creationId="{2FA3933F-889D-7012-74F6-879BBEA4AC6D}"/>
          </ac:picMkLst>
        </pc:picChg>
        <pc:picChg chg="del mod">
          <ac:chgData name="Saskia Barnden" userId="25b15a6f771d4d60" providerId="LiveId" clId="{95F04CF6-0B87-467C-ACAE-D6A4CCDD8147}" dt="2024-09-17T11:21:44.960" v="2144" actId="478"/>
          <ac:picMkLst>
            <pc:docMk/>
            <pc:sldMk cId="3481410165" sldId="1601"/>
            <ac:picMk id="4" creationId="{2F64FC2E-5ECE-BF9C-A870-4F338F5DC46D}"/>
          </ac:picMkLst>
        </pc:picChg>
      </pc:sldChg>
      <pc:sldChg chg="modSp del mod">
        <pc:chgData name="Saskia Barnden" userId="25b15a6f771d4d60" providerId="LiveId" clId="{95F04CF6-0B87-467C-ACAE-D6A4CCDD8147}" dt="2024-09-17T14:24:30.627" v="8667" actId="2696"/>
        <pc:sldMkLst>
          <pc:docMk/>
          <pc:sldMk cId="630605528" sldId="1604"/>
        </pc:sldMkLst>
        <pc:spChg chg="mod">
          <ac:chgData name="Saskia Barnden" userId="25b15a6f771d4d60" providerId="LiveId" clId="{95F04CF6-0B87-467C-ACAE-D6A4CCDD8147}" dt="2024-09-17T10:02:05.445" v="265" actId="20577"/>
          <ac:spMkLst>
            <pc:docMk/>
            <pc:sldMk cId="630605528" sldId="1604"/>
            <ac:spMk id="19459" creationId="{00000000-0000-0000-0000-000000000000}"/>
          </ac:spMkLst>
        </pc:spChg>
      </pc:sldChg>
      <pc:sldChg chg="add ord">
        <pc:chgData name="Saskia Barnden" userId="25b15a6f771d4d60" providerId="LiveId" clId="{95F04CF6-0B87-467C-ACAE-D6A4CCDD8147}" dt="2024-09-24T11:37:21.314" v="46751"/>
        <pc:sldMkLst>
          <pc:docMk/>
          <pc:sldMk cId="966305405" sldId="1604"/>
        </pc:sldMkLst>
      </pc:sldChg>
      <pc:sldChg chg="del">
        <pc:chgData name="Saskia Barnden" userId="25b15a6f771d4d60" providerId="LiveId" clId="{95F04CF6-0B87-467C-ACAE-D6A4CCDD8147}" dt="2024-09-24T12:48:03.942" v="46778" actId="47"/>
        <pc:sldMkLst>
          <pc:docMk/>
          <pc:sldMk cId="1854811122" sldId="1605"/>
        </pc:sldMkLst>
      </pc:sldChg>
      <pc:sldChg chg="del">
        <pc:chgData name="Saskia Barnden" userId="25b15a6f771d4d60" providerId="LiveId" clId="{95F04CF6-0B87-467C-ACAE-D6A4CCDD8147}" dt="2024-09-24T12:47:46.332" v="46777" actId="47"/>
        <pc:sldMkLst>
          <pc:docMk/>
          <pc:sldMk cId="2860254329" sldId="1606"/>
        </pc:sldMkLst>
      </pc:sldChg>
      <pc:sldChg chg="del ord">
        <pc:chgData name="Saskia Barnden" userId="25b15a6f771d4d60" providerId="LiveId" clId="{95F04CF6-0B87-467C-ACAE-D6A4CCDD8147}" dt="2024-09-24T13:03:54.604" v="46848" actId="47"/>
        <pc:sldMkLst>
          <pc:docMk/>
          <pc:sldMk cId="1912503131" sldId="1607"/>
        </pc:sldMkLst>
      </pc:sldChg>
      <pc:sldChg chg="del">
        <pc:chgData name="Saskia Barnden" userId="25b15a6f771d4d60" providerId="LiveId" clId="{95F04CF6-0B87-467C-ACAE-D6A4CCDD8147}" dt="2024-09-17T14:24:20.639" v="8666" actId="47"/>
        <pc:sldMkLst>
          <pc:docMk/>
          <pc:sldMk cId="1185627490" sldId="1608"/>
        </pc:sldMkLst>
      </pc:sldChg>
      <pc:sldChg chg="add del">
        <pc:chgData name="Saskia Barnden" userId="25b15a6f771d4d60" providerId="LiveId" clId="{95F04CF6-0B87-467C-ACAE-D6A4CCDD8147}" dt="2024-09-24T13:03:13.930" v="46846" actId="2696"/>
        <pc:sldMkLst>
          <pc:docMk/>
          <pc:sldMk cId="122455771" sldId="1610"/>
        </pc:sldMkLst>
      </pc:sldChg>
      <pc:sldChg chg="add">
        <pc:chgData name="Saskia Barnden" userId="25b15a6f771d4d60" providerId="LiveId" clId="{95F04CF6-0B87-467C-ACAE-D6A4CCDD8147}" dt="2024-09-24T13:03:25.737" v="46847"/>
        <pc:sldMkLst>
          <pc:docMk/>
          <pc:sldMk cId="1199125817" sldId="1610"/>
        </pc:sldMkLst>
      </pc:sldChg>
      <pc:sldChg chg="add del">
        <pc:chgData name="Saskia Barnden" userId="25b15a6f771d4d60" providerId="LiveId" clId="{95F04CF6-0B87-467C-ACAE-D6A4CCDD8147}" dt="2024-09-24T11:46:12.409" v="46769" actId="2696"/>
        <pc:sldMkLst>
          <pc:docMk/>
          <pc:sldMk cId="1376570677" sldId="1610"/>
        </pc:sldMkLst>
      </pc:sldChg>
      <pc:sldChg chg="del">
        <pc:chgData name="Saskia Barnden" userId="25b15a6f771d4d60" providerId="LiveId" clId="{95F04CF6-0B87-467C-ACAE-D6A4CCDD8147}" dt="2024-09-17T10:10:07.187" v="382" actId="2696"/>
        <pc:sldMkLst>
          <pc:docMk/>
          <pc:sldMk cId="3701928973" sldId="1610"/>
        </pc:sldMkLst>
      </pc:sldChg>
      <pc:sldChg chg="modSp del mod">
        <pc:chgData name="Saskia Barnden" userId="25b15a6f771d4d60" providerId="LiveId" clId="{95F04CF6-0B87-467C-ACAE-D6A4CCDD8147}" dt="2024-09-17T10:10:07.187" v="382" actId="2696"/>
        <pc:sldMkLst>
          <pc:docMk/>
          <pc:sldMk cId="1945101319" sldId="1616"/>
        </pc:sldMkLst>
        <pc:spChg chg="mod">
          <ac:chgData name="Saskia Barnden" userId="25b15a6f771d4d60" providerId="LiveId" clId="{95F04CF6-0B87-467C-ACAE-D6A4CCDD8147}" dt="2024-09-17T09:59:37.652" v="183" actId="20577"/>
          <ac:spMkLst>
            <pc:docMk/>
            <pc:sldMk cId="1945101319" sldId="1616"/>
            <ac:spMk id="18434" creationId="{00000000-0000-0000-0000-000000000000}"/>
          </ac:spMkLst>
        </pc:spChg>
      </pc:sldChg>
      <pc:sldChg chg="add del">
        <pc:chgData name="Saskia Barnden" userId="25b15a6f771d4d60" providerId="LiveId" clId="{95F04CF6-0B87-467C-ACAE-D6A4CCDD8147}" dt="2024-09-24T13:00:08.618" v="46842" actId="47"/>
        <pc:sldMkLst>
          <pc:docMk/>
          <pc:sldMk cId="2131448738" sldId="1616"/>
        </pc:sldMkLst>
      </pc:sldChg>
      <pc:sldChg chg="add del">
        <pc:chgData name="Saskia Barnden" userId="25b15a6f771d4d60" providerId="LiveId" clId="{95F04CF6-0B87-467C-ACAE-D6A4CCDD8147}" dt="2024-09-24T11:46:12.409" v="46769" actId="2696"/>
        <pc:sldMkLst>
          <pc:docMk/>
          <pc:sldMk cId="2386863318" sldId="1616"/>
        </pc:sldMkLst>
      </pc:sldChg>
      <pc:sldChg chg="modSp del mod">
        <pc:chgData name="Saskia Barnden" userId="25b15a6f771d4d60" providerId="LiveId" clId="{95F04CF6-0B87-467C-ACAE-D6A4CCDD8147}" dt="2024-09-17T10:15:16.476" v="423" actId="2696"/>
        <pc:sldMkLst>
          <pc:docMk/>
          <pc:sldMk cId="1522695306" sldId="1620"/>
        </pc:sldMkLst>
        <pc:spChg chg="mod">
          <ac:chgData name="Saskia Barnden" userId="25b15a6f771d4d60" providerId="LiveId" clId="{95F04CF6-0B87-467C-ACAE-D6A4CCDD8147}" dt="2024-09-17T09:59:18.360" v="173" actId="20577"/>
          <ac:spMkLst>
            <pc:docMk/>
            <pc:sldMk cId="1522695306" sldId="1620"/>
            <ac:spMk id="18434" creationId="{00000000-0000-0000-0000-000000000000}"/>
          </ac:spMkLst>
        </pc:spChg>
      </pc:sldChg>
      <pc:sldChg chg="add del">
        <pc:chgData name="Saskia Barnden" userId="25b15a6f771d4d60" providerId="LiveId" clId="{95F04CF6-0B87-467C-ACAE-D6A4CCDD8147}" dt="2024-09-20T14:12:02.282" v="39375" actId="2696"/>
        <pc:sldMkLst>
          <pc:docMk/>
          <pc:sldMk cId="1607702989" sldId="1620"/>
        </pc:sldMkLst>
      </pc:sldChg>
      <pc:sldChg chg="add del">
        <pc:chgData name="Saskia Barnden" userId="25b15a6f771d4d60" providerId="LiveId" clId="{95F04CF6-0B87-467C-ACAE-D6A4CCDD8147}" dt="2024-09-24T12:57:49.038" v="46839" actId="47"/>
        <pc:sldMkLst>
          <pc:docMk/>
          <pc:sldMk cId="3062728006" sldId="1620"/>
        </pc:sldMkLst>
      </pc:sldChg>
      <pc:sldChg chg="del ord">
        <pc:chgData name="Saskia Barnden" userId="25b15a6f771d4d60" providerId="LiveId" clId="{95F04CF6-0B87-467C-ACAE-D6A4CCDD8147}" dt="2024-09-24T13:03:54.604" v="46848" actId="47"/>
        <pc:sldMkLst>
          <pc:docMk/>
          <pc:sldMk cId="3990131829" sldId="1628"/>
        </pc:sldMkLst>
      </pc:sldChg>
      <pc:sldChg chg="del">
        <pc:chgData name="Saskia Barnden" userId="25b15a6f771d4d60" providerId="LiveId" clId="{95F04CF6-0B87-467C-ACAE-D6A4CCDD8147}" dt="2024-09-24T12:49:07.557" v="46781" actId="47"/>
        <pc:sldMkLst>
          <pc:docMk/>
          <pc:sldMk cId="344591856" sldId="1631"/>
        </pc:sldMkLst>
      </pc:sldChg>
      <pc:sldChg chg="del">
        <pc:chgData name="Saskia Barnden" userId="25b15a6f771d4d60" providerId="LiveId" clId="{95F04CF6-0B87-467C-ACAE-D6A4CCDD8147}" dt="2024-09-24T12:49:20.297" v="46782" actId="47"/>
        <pc:sldMkLst>
          <pc:docMk/>
          <pc:sldMk cId="2532491884" sldId="1632"/>
        </pc:sldMkLst>
      </pc:sldChg>
      <pc:sldChg chg="add">
        <pc:chgData name="Saskia Barnden" userId="25b15a6f771d4d60" providerId="LiveId" clId="{95F04CF6-0B87-467C-ACAE-D6A4CCDD8147}" dt="2024-09-24T13:03:25.737" v="46847"/>
        <pc:sldMkLst>
          <pc:docMk/>
          <pc:sldMk cId="1517021055" sldId="1634"/>
        </pc:sldMkLst>
      </pc:sldChg>
      <pc:sldChg chg="add del">
        <pc:chgData name="Saskia Barnden" userId="25b15a6f771d4d60" providerId="LiveId" clId="{95F04CF6-0B87-467C-ACAE-D6A4CCDD8147}" dt="2024-09-20T14:12:02.282" v="39375" actId="2696"/>
        <pc:sldMkLst>
          <pc:docMk/>
          <pc:sldMk cId="1828825098" sldId="1634"/>
        </pc:sldMkLst>
      </pc:sldChg>
      <pc:sldChg chg="add del">
        <pc:chgData name="Saskia Barnden" userId="25b15a6f771d4d60" providerId="LiveId" clId="{95F04CF6-0B87-467C-ACAE-D6A4CCDD8147}" dt="2024-09-24T13:03:13.930" v="46846" actId="2696"/>
        <pc:sldMkLst>
          <pc:docMk/>
          <pc:sldMk cId="2835277099" sldId="1634"/>
        </pc:sldMkLst>
      </pc:sldChg>
      <pc:sldChg chg="del">
        <pc:chgData name="Saskia Barnden" userId="25b15a6f771d4d60" providerId="LiveId" clId="{95F04CF6-0B87-467C-ACAE-D6A4CCDD8147}" dt="2024-09-17T10:13:00.654" v="403" actId="2696"/>
        <pc:sldMkLst>
          <pc:docMk/>
          <pc:sldMk cId="3888030403" sldId="1634"/>
        </pc:sldMkLst>
      </pc:sldChg>
      <pc:sldChg chg="del">
        <pc:chgData name="Saskia Barnden" userId="25b15a6f771d4d60" providerId="LiveId" clId="{95F04CF6-0B87-467C-ACAE-D6A4CCDD8147}" dt="2024-09-24T12:49:39.174" v="46783" actId="47"/>
        <pc:sldMkLst>
          <pc:docMk/>
          <pc:sldMk cId="3949655169" sldId="1638"/>
        </pc:sldMkLst>
      </pc:sldChg>
      <pc:sldChg chg="add del">
        <pc:chgData name="Saskia Barnden" userId="25b15a6f771d4d60" providerId="LiveId" clId="{95F04CF6-0B87-467C-ACAE-D6A4CCDD8147}" dt="2024-09-24T13:03:13.930" v="46846" actId="2696"/>
        <pc:sldMkLst>
          <pc:docMk/>
          <pc:sldMk cId="1129256914" sldId="1641"/>
        </pc:sldMkLst>
      </pc:sldChg>
      <pc:sldChg chg="del">
        <pc:chgData name="Saskia Barnden" userId="25b15a6f771d4d60" providerId="LiveId" clId="{95F04CF6-0B87-467C-ACAE-D6A4CCDD8147}" dt="2024-09-20T14:12:02.282" v="39375" actId="2696"/>
        <pc:sldMkLst>
          <pc:docMk/>
          <pc:sldMk cId="1725962368" sldId="1641"/>
        </pc:sldMkLst>
      </pc:sldChg>
      <pc:sldChg chg="add">
        <pc:chgData name="Saskia Barnden" userId="25b15a6f771d4d60" providerId="LiveId" clId="{95F04CF6-0B87-467C-ACAE-D6A4CCDD8147}" dt="2024-09-24T13:03:25.737" v="46847"/>
        <pc:sldMkLst>
          <pc:docMk/>
          <pc:sldMk cId="4179521498" sldId="1641"/>
        </pc:sldMkLst>
      </pc:sldChg>
      <pc:sldChg chg="add">
        <pc:chgData name="Saskia Barnden" userId="25b15a6f771d4d60" providerId="LiveId" clId="{95F04CF6-0B87-467C-ACAE-D6A4CCDD8147}" dt="2024-09-24T13:03:25.737" v="46847"/>
        <pc:sldMkLst>
          <pc:docMk/>
          <pc:sldMk cId="1036149166" sldId="1643"/>
        </pc:sldMkLst>
      </pc:sldChg>
      <pc:sldChg chg="del">
        <pc:chgData name="Saskia Barnden" userId="25b15a6f771d4d60" providerId="LiveId" clId="{95F04CF6-0B87-467C-ACAE-D6A4CCDD8147}" dt="2024-09-20T14:12:02.282" v="39375" actId="2696"/>
        <pc:sldMkLst>
          <pc:docMk/>
          <pc:sldMk cId="1958693018" sldId="1643"/>
        </pc:sldMkLst>
      </pc:sldChg>
      <pc:sldChg chg="add del">
        <pc:chgData name="Saskia Barnden" userId="25b15a6f771d4d60" providerId="LiveId" clId="{95F04CF6-0B87-467C-ACAE-D6A4CCDD8147}" dt="2024-09-24T13:03:13.930" v="46846" actId="2696"/>
        <pc:sldMkLst>
          <pc:docMk/>
          <pc:sldMk cId="3628860345" sldId="1643"/>
        </pc:sldMkLst>
      </pc:sldChg>
      <pc:sldChg chg="modSp mod">
        <pc:chgData name="Saskia Barnden" userId="25b15a6f771d4d60" providerId="LiveId" clId="{95F04CF6-0B87-467C-ACAE-D6A4CCDD8147}" dt="2024-10-02T12:58:57.984" v="51192" actId="12"/>
        <pc:sldMkLst>
          <pc:docMk/>
          <pc:sldMk cId="2159709413" sldId="1646"/>
        </pc:sldMkLst>
        <pc:spChg chg="mod">
          <ac:chgData name="Saskia Barnden" userId="25b15a6f771d4d60" providerId="LiveId" clId="{95F04CF6-0B87-467C-ACAE-D6A4CCDD8147}" dt="2024-09-27T14:27:02.421" v="49633" actId="1076"/>
          <ac:spMkLst>
            <pc:docMk/>
            <pc:sldMk cId="2159709413" sldId="1646"/>
            <ac:spMk id="18434" creationId="{00000000-0000-0000-0000-000000000000}"/>
          </ac:spMkLst>
        </pc:spChg>
        <pc:spChg chg="mod">
          <ac:chgData name="Saskia Barnden" userId="25b15a6f771d4d60" providerId="LiveId" clId="{95F04CF6-0B87-467C-ACAE-D6A4CCDD8147}" dt="2024-10-02T12:58:57.984" v="51192" actId="12"/>
          <ac:spMkLst>
            <pc:docMk/>
            <pc:sldMk cId="2159709413" sldId="1646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95F04CF6-0B87-467C-ACAE-D6A4CCDD8147}" dt="2024-09-24T13:03:13.930" v="46846" actId="2696"/>
        <pc:sldMkLst>
          <pc:docMk/>
          <pc:sldMk cId="3096197876" sldId="1647"/>
        </pc:sldMkLst>
      </pc:sldChg>
      <pc:sldChg chg="add">
        <pc:chgData name="Saskia Barnden" userId="25b15a6f771d4d60" providerId="LiveId" clId="{95F04CF6-0B87-467C-ACAE-D6A4CCDD8147}" dt="2024-09-24T13:03:25.737" v="46847"/>
        <pc:sldMkLst>
          <pc:docMk/>
          <pc:sldMk cId="3479160572" sldId="1647"/>
        </pc:sldMkLst>
      </pc:sldChg>
      <pc:sldChg chg="del">
        <pc:chgData name="Saskia Barnden" userId="25b15a6f771d4d60" providerId="LiveId" clId="{95F04CF6-0B87-467C-ACAE-D6A4CCDD8147}" dt="2024-09-20T14:12:02.282" v="39375" actId="2696"/>
        <pc:sldMkLst>
          <pc:docMk/>
          <pc:sldMk cId="3583975479" sldId="1647"/>
        </pc:sldMkLst>
      </pc:sldChg>
      <pc:sldChg chg="del">
        <pc:chgData name="Saskia Barnden" userId="25b15a6f771d4d60" providerId="LiveId" clId="{95F04CF6-0B87-467C-ACAE-D6A4CCDD8147}" dt="2024-09-20T14:12:02.282" v="39375" actId="2696"/>
        <pc:sldMkLst>
          <pc:docMk/>
          <pc:sldMk cId="834653099" sldId="1648"/>
        </pc:sldMkLst>
      </pc:sldChg>
      <pc:sldChg chg="add">
        <pc:chgData name="Saskia Barnden" userId="25b15a6f771d4d60" providerId="LiveId" clId="{95F04CF6-0B87-467C-ACAE-D6A4CCDD8147}" dt="2024-09-24T13:03:25.737" v="46847"/>
        <pc:sldMkLst>
          <pc:docMk/>
          <pc:sldMk cId="2187776060" sldId="1648"/>
        </pc:sldMkLst>
      </pc:sldChg>
      <pc:sldChg chg="add del">
        <pc:chgData name="Saskia Barnden" userId="25b15a6f771d4d60" providerId="LiveId" clId="{95F04CF6-0B87-467C-ACAE-D6A4CCDD8147}" dt="2024-09-24T13:03:13.930" v="46846" actId="2696"/>
        <pc:sldMkLst>
          <pc:docMk/>
          <pc:sldMk cId="3515145261" sldId="1648"/>
        </pc:sldMkLst>
      </pc:sldChg>
      <pc:sldChg chg="del">
        <pc:chgData name="Saskia Barnden" userId="25b15a6f771d4d60" providerId="LiveId" clId="{95F04CF6-0B87-467C-ACAE-D6A4CCDD8147}" dt="2024-09-24T12:51:00.288" v="46788" actId="47"/>
        <pc:sldMkLst>
          <pc:docMk/>
          <pc:sldMk cId="3615171280" sldId="1649"/>
        </pc:sldMkLst>
      </pc:sldChg>
      <pc:sldChg chg="del">
        <pc:chgData name="Saskia Barnden" userId="25b15a6f771d4d60" providerId="LiveId" clId="{95F04CF6-0B87-467C-ACAE-D6A4CCDD8147}" dt="2024-09-24T12:51:13.806" v="46789" actId="47"/>
        <pc:sldMkLst>
          <pc:docMk/>
          <pc:sldMk cId="611650735" sldId="1650"/>
        </pc:sldMkLst>
      </pc:sldChg>
      <pc:sldChg chg="del ord">
        <pc:chgData name="Saskia Barnden" userId="25b15a6f771d4d60" providerId="LiveId" clId="{95F04CF6-0B87-467C-ACAE-D6A4CCDD8147}" dt="2024-09-24T13:03:54.604" v="46848" actId="47"/>
        <pc:sldMkLst>
          <pc:docMk/>
          <pc:sldMk cId="3733509098" sldId="1651"/>
        </pc:sldMkLst>
      </pc:sldChg>
      <pc:sldChg chg="del ord">
        <pc:chgData name="Saskia Barnden" userId="25b15a6f771d4d60" providerId="LiveId" clId="{95F04CF6-0B87-467C-ACAE-D6A4CCDD8147}" dt="2024-09-24T13:03:54.604" v="46848" actId="47"/>
        <pc:sldMkLst>
          <pc:docMk/>
          <pc:sldMk cId="11636867" sldId="1652"/>
        </pc:sldMkLst>
      </pc:sldChg>
      <pc:sldChg chg="del ord">
        <pc:chgData name="Saskia Barnden" userId="25b15a6f771d4d60" providerId="LiveId" clId="{95F04CF6-0B87-467C-ACAE-D6A4CCDD8147}" dt="2024-09-24T13:03:54.604" v="46848" actId="47"/>
        <pc:sldMkLst>
          <pc:docMk/>
          <pc:sldMk cId="4084731038" sldId="1653"/>
        </pc:sldMkLst>
      </pc:sldChg>
      <pc:sldChg chg="del ord">
        <pc:chgData name="Saskia Barnden" userId="25b15a6f771d4d60" providerId="LiveId" clId="{95F04CF6-0B87-467C-ACAE-D6A4CCDD8147}" dt="2024-09-24T13:03:54.604" v="46848" actId="47"/>
        <pc:sldMkLst>
          <pc:docMk/>
          <pc:sldMk cId="2371115960" sldId="1654"/>
        </pc:sldMkLst>
      </pc:sldChg>
      <pc:sldChg chg="del">
        <pc:chgData name="Saskia Barnden" userId="25b15a6f771d4d60" providerId="LiveId" clId="{95F04CF6-0B87-467C-ACAE-D6A4CCDD8147}" dt="2024-09-24T12:50:22.174" v="46786" actId="47"/>
        <pc:sldMkLst>
          <pc:docMk/>
          <pc:sldMk cId="1650228844" sldId="1655"/>
        </pc:sldMkLst>
      </pc:sldChg>
      <pc:sldChg chg="del">
        <pc:chgData name="Saskia Barnden" userId="25b15a6f771d4d60" providerId="LiveId" clId="{95F04CF6-0B87-467C-ACAE-D6A4CCDD8147}" dt="2024-09-24T12:50:33.902" v="46787" actId="47"/>
        <pc:sldMkLst>
          <pc:docMk/>
          <pc:sldMk cId="2433289764" sldId="1656"/>
        </pc:sldMkLst>
      </pc:sldChg>
      <pc:sldChg chg="del ord">
        <pc:chgData name="Saskia Barnden" userId="25b15a6f771d4d60" providerId="LiveId" clId="{95F04CF6-0B87-467C-ACAE-D6A4CCDD8147}" dt="2024-09-24T12:52:18.822" v="46794" actId="47"/>
        <pc:sldMkLst>
          <pc:docMk/>
          <pc:sldMk cId="977948233" sldId="1657"/>
        </pc:sldMkLst>
      </pc:sldChg>
      <pc:sldChg chg="del">
        <pc:chgData name="Saskia Barnden" userId="25b15a6f771d4d60" providerId="LiveId" clId="{95F04CF6-0B87-467C-ACAE-D6A4CCDD8147}" dt="2024-09-24T12:53:55.490" v="46801" actId="47"/>
        <pc:sldMkLst>
          <pc:docMk/>
          <pc:sldMk cId="1533759062" sldId="1658"/>
        </pc:sldMkLst>
      </pc:sldChg>
      <pc:sldChg chg="del">
        <pc:chgData name="Saskia Barnden" userId="25b15a6f771d4d60" providerId="LiveId" clId="{95F04CF6-0B87-467C-ACAE-D6A4CCDD8147}" dt="2024-09-24T12:54:14.261" v="46802" actId="47"/>
        <pc:sldMkLst>
          <pc:docMk/>
          <pc:sldMk cId="2696825787" sldId="1659"/>
        </pc:sldMkLst>
      </pc:sldChg>
      <pc:sldChg chg="del">
        <pc:chgData name="Saskia Barnden" userId="25b15a6f771d4d60" providerId="LiveId" clId="{95F04CF6-0B87-467C-ACAE-D6A4CCDD8147}" dt="2024-09-24T12:54:45.269" v="46803" actId="47"/>
        <pc:sldMkLst>
          <pc:docMk/>
          <pc:sldMk cId="641421857" sldId="1660"/>
        </pc:sldMkLst>
      </pc:sldChg>
      <pc:sldChg chg="del">
        <pc:chgData name="Saskia Barnden" userId="25b15a6f771d4d60" providerId="LiveId" clId="{95F04CF6-0B87-467C-ACAE-D6A4CCDD8147}" dt="2024-09-24T12:55:09.063" v="46804" actId="47"/>
        <pc:sldMkLst>
          <pc:docMk/>
          <pc:sldMk cId="3531712417" sldId="1661"/>
        </pc:sldMkLst>
      </pc:sldChg>
      <pc:sldChg chg="del">
        <pc:chgData name="Saskia Barnden" userId="25b15a6f771d4d60" providerId="LiveId" clId="{95F04CF6-0B87-467C-ACAE-D6A4CCDD8147}" dt="2024-09-24T13:04:17.939" v="46850" actId="47"/>
        <pc:sldMkLst>
          <pc:docMk/>
          <pc:sldMk cId="3683150076" sldId="1662"/>
        </pc:sldMkLst>
      </pc:sldChg>
      <pc:sldChg chg="del">
        <pc:chgData name="Saskia Barnden" userId="25b15a6f771d4d60" providerId="LiveId" clId="{95F04CF6-0B87-467C-ACAE-D6A4CCDD8147}" dt="2024-09-24T13:04:28.446" v="46851" actId="47"/>
        <pc:sldMkLst>
          <pc:docMk/>
          <pc:sldMk cId="3543828472" sldId="1663"/>
        </pc:sldMkLst>
      </pc:sldChg>
      <pc:sldChg chg="del">
        <pc:chgData name="Saskia Barnden" userId="25b15a6f771d4d60" providerId="LiveId" clId="{95F04CF6-0B87-467C-ACAE-D6A4CCDD8147}" dt="2024-09-24T12:55:35.052" v="46805" actId="47"/>
        <pc:sldMkLst>
          <pc:docMk/>
          <pc:sldMk cId="3662406249" sldId="1664"/>
        </pc:sldMkLst>
      </pc:sldChg>
      <pc:sldChg chg="modSp del mod">
        <pc:chgData name="Saskia Barnden" userId="25b15a6f771d4d60" providerId="LiveId" clId="{95F04CF6-0B87-467C-ACAE-D6A4CCDD8147}" dt="2024-09-17T10:10:38.528" v="384" actId="2696"/>
        <pc:sldMkLst>
          <pc:docMk/>
          <pc:sldMk cId="2020970382" sldId="1666"/>
        </pc:sldMkLst>
        <pc:spChg chg="mod">
          <ac:chgData name="Saskia Barnden" userId="25b15a6f771d4d60" providerId="LiveId" clId="{95F04CF6-0B87-467C-ACAE-D6A4CCDD8147}" dt="2024-09-17T10:03:07.285" v="275" actId="20577"/>
          <ac:spMkLst>
            <pc:docMk/>
            <pc:sldMk cId="2020970382" sldId="1666"/>
            <ac:spMk id="19459" creationId="{00000000-0000-0000-0000-000000000000}"/>
          </ac:spMkLst>
        </pc:spChg>
      </pc:sldChg>
      <pc:sldChg chg="add ord">
        <pc:chgData name="Saskia Barnden" userId="25b15a6f771d4d60" providerId="LiveId" clId="{95F04CF6-0B87-467C-ACAE-D6A4CCDD8147}" dt="2024-09-24T11:36:34.756" v="46749"/>
        <pc:sldMkLst>
          <pc:docMk/>
          <pc:sldMk cId="2804466658" sldId="1666"/>
        </pc:sldMkLst>
      </pc:sldChg>
      <pc:sldChg chg="modSp mod">
        <pc:chgData name="Saskia Barnden" userId="25b15a6f771d4d60" providerId="LiveId" clId="{95F04CF6-0B87-467C-ACAE-D6A4CCDD8147}" dt="2024-09-26T12:22:59.088" v="48726" actId="20577"/>
        <pc:sldMkLst>
          <pc:docMk/>
          <pc:sldMk cId="2005064710" sldId="1669"/>
        </pc:sldMkLst>
        <pc:spChg chg="mod">
          <ac:chgData name="Saskia Barnden" userId="25b15a6f771d4d60" providerId="LiveId" clId="{95F04CF6-0B87-467C-ACAE-D6A4CCDD8147}" dt="2024-09-26T12:22:59.088" v="48726" actId="20577"/>
          <ac:spMkLst>
            <pc:docMk/>
            <pc:sldMk cId="2005064710" sldId="1669"/>
            <ac:spMk id="24578" creationId="{00000000-0000-0000-0000-000000000000}"/>
          </ac:spMkLst>
        </pc:spChg>
        <pc:spChg chg="mod">
          <ac:chgData name="Saskia Barnden" userId="25b15a6f771d4d60" providerId="LiveId" clId="{95F04CF6-0B87-467C-ACAE-D6A4CCDD8147}" dt="2024-09-26T12:22:41.653" v="48721" actId="114"/>
          <ac:spMkLst>
            <pc:docMk/>
            <pc:sldMk cId="2005064710" sldId="1669"/>
            <ac:spMk id="94211" creationId="{00000000-0000-0000-0000-000000000000}"/>
          </ac:spMkLst>
        </pc:spChg>
      </pc:sldChg>
      <pc:sldChg chg="modSp mod">
        <pc:chgData name="Saskia Barnden" userId="25b15a6f771d4d60" providerId="LiveId" clId="{95F04CF6-0B87-467C-ACAE-D6A4CCDD8147}" dt="2024-09-26T12:17:13.059" v="48440" actId="114"/>
        <pc:sldMkLst>
          <pc:docMk/>
          <pc:sldMk cId="295066315" sldId="1671"/>
        </pc:sldMkLst>
        <pc:spChg chg="mod">
          <ac:chgData name="Saskia Barnden" userId="25b15a6f771d4d60" providerId="LiveId" clId="{95F04CF6-0B87-467C-ACAE-D6A4CCDD8147}" dt="2024-09-26T12:17:13.059" v="48440" actId="114"/>
          <ac:spMkLst>
            <pc:docMk/>
            <pc:sldMk cId="295066315" sldId="1671"/>
            <ac:spMk id="94211" creationId="{00000000-0000-0000-0000-000000000000}"/>
          </ac:spMkLst>
        </pc:spChg>
      </pc:sldChg>
      <pc:sldChg chg="modSp mod">
        <pc:chgData name="Saskia Barnden" userId="25b15a6f771d4d60" providerId="LiveId" clId="{95F04CF6-0B87-467C-ACAE-D6A4CCDD8147}" dt="2024-09-26T12:43:26.995" v="48967" actId="1076"/>
        <pc:sldMkLst>
          <pc:docMk/>
          <pc:sldMk cId="2844682190" sldId="1672"/>
        </pc:sldMkLst>
        <pc:spChg chg="mod">
          <ac:chgData name="Saskia Barnden" userId="25b15a6f771d4d60" providerId="LiveId" clId="{95F04CF6-0B87-467C-ACAE-D6A4CCDD8147}" dt="2024-09-26T12:43:26.995" v="48967" actId="1076"/>
          <ac:spMkLst>
            <pc:docMk/>
            <pc:sldMk cId="2844682190" sldId="1672"/>
            <ac:spMk id="94211" creationId="{00000000-0000-0000-0000-000000000000}"/>
          </ac:spMkLst>
        </pc:spChg>
      </pc:sldChg>
      <pc:sldChg chg="del">
        <pc:chgData name="Saskia Barnden" userId="25b15a6f771d4d60" providerId="LiveId" clId="{95F04CF6-0B87-467C-ACAE-D6A4CCDD8147}" dt="2024-09-17T10:11:48.726" v="401" actId="2696"/>
        <pc:sldMkLst>
          <pc:docMk/>
          <pc:sldMk cId="2990874750" sldId="1680"/>
        </pc:sldMkLst>
      </pc:sldChg>
      <pc:sldChg chg="add del">
        <pc:chgData name="Saskia Barnden" userId="25b15a6f771d4d60" providerId="LiveId" clId="{95F04CF6-0B87-467C-ACAE-D6A4CCDD8147}" dt="2024-09-24T13:00:54.579" v="46843" actId="2696"/>
        <pc:sldMkLst>
          <pc:docMk/>
          <pc:sldMk cId="3036081375" sldId="1680"/>
        </pc:sldMkLst>
      </pc:sldChg>
      <pc:sldChg chg="add">
        <pc:chgData name="Saskia Barnden" userId="25b15a6f771d4d60" providerId="LiveId" clId="{95F04CF6-0B87-467C-ACAE-D6A4CCDD8147}" dt="2024-09-24T13:01:05.159" v="46844"/>
        <pc:sldMkLst>
          <pc:docMk/>
          <pc:sldMk cId="4106721600" sldId="1680"/>
        </pc:sldMkLst>
      </pc:sldChg>
      <pc:sldChg chg="add">
        <pc:chgData name="Saskia Barnden" userId="25b15a6f771d4d60" providerId="LiveId" clId="{95F04CF6-0B87-467C-ACAE-D6A4CCDD8147}" dt="2024-09-24T13:03:25.737" v="46847"/>
        <pc:sldMkLst>
          <pc:docMk/>
          <pc:sldMk cId="1542497853" sldId="1681"/>
        </pc:sldMkLst>
      </pc:sldChg>
      <pc:sldChg chg="del">
        <pc:chgData name="Saskia Barnden" userId="25b15a6f771d4d60" providerId="LiveId" clId="{95F04CF6-0B87-467C-ACAE-D6A4CCDD8147}" dt="2024-09-20T14:12:02.282" v="39375" actId="2696"/>
        <pc:sldMkLst>
          <pc:docMk/>
          <pc:sldMk cId="2289717894" sldId="1681"/>
        </pc:sldMkLst>
      </pc:sldChg>
      <pc:sldChg chg="add del">
        <pc:chgData name="Saskia Barnden" userId="25b15a6f771d4d60" providerId="LiveId" clId="{95F04CF6-0B87-467C-ACAE-D6A4CCDD8147}" dt="2024-09-24T13:03:13.930" v="46846" actId="2696"/>
        <pc:sldMkLst>
          <pc:docMk/>
          <pc:sldMk cId="3600758142" sldId="1681"/>
        </pc:sldMkLst>
      </pc:sldChg>
      <pc:sldChg chg="new del">
        <pc:chgData name="Saskia Barnden" userId="25b15a6f771d4d60" providerId="LiveId" clId="{95F04CF6-0B87-467C-ACAE-D6A4CCDD8147}" dt="2024-09-23T11:16:44.986" v="43525" actId="47"/>
        <pc:sldMkLst>
          <pc:docMk/>
          <pc:sldMk cId="2338375723" sldId="1682"/>
        </pc:sldMkLst>
      </pc:sldChg>
      <pc:sldChg chg="modSp add mod">
        <pc:chgData name="Saskia Barnden" userId="25b15a6f771d4d60" providerId="LiveId" clId="{95F04CF6-0B87-467C-ACAE-D6A4CCDD8147}" dt="2024-09-24T11:34:53.439" v="46744" actId="20577"/>
        <pc:sldMkLst>
          <pc:docMk/>
          <pc:sldMk cId="757454403" sldId="1683"/>
        </pc:sldMkLst>
        <pc:spChg chg="mod">
          <ac:chgData name="Saskia Barnden" userId="25b15a6f771d4d60" providerId="LiveId" clId="{95F04CF6-0B87-467C-ACAE-D6A4CCDD8147}" dt="2024-09-24T11:34:53.439" v="46744" actId="20577"/>
          <ac:spMkLst>
            <pc:docMk/>
            <pc:sldMk cId="757454403" sldId="1683"/>
            <ac:spMk id="18434" creationId="{00000000-0000-0000-0000-000000000000}"/>
          </ac:spMkLst>
        </pc:spChg>
      </pc:sldChg>
      <pc:sldChg chg="modSp add del mod">
        <pc:chgData name="Saskia Barnden" userId="25b15a6f771d4d60" providerId="LiveId" clId="{95F04CF6-0B87-467C-ACAE-D6A4CCDD8147}" dt="2024-09-20T14:12:02.282" v="39375" actId="2696"/>
        <pc:sldMkLst>
          <pc:docMk/>
          <pc:sldMk cId="838477396" sldId="1684"/>
        </pc:sldMkLst>
        <pc:spChg chg="mod">
          <ac:chgData name="Saskia Barnden" userId="25b15a6f771d4d60" providerId="LiveId" clId="{95F04CF6-0B87-467C-ACAE-D6A4CCDD8147}" dt="2024-09-17T10:13:47.871" v="413" actId="20577"/>
          <ac:spMkLst>
            <pc:docMk/>
            <pc:sldMk cId="838477396" sldId="1684"/>
            <ac:spMk id="18434" creationId="{00000000-0000-0000-0000-000000000000}"/>
          </ac:spMkLst>
        </pc:spChg>
      </pc:sldChg>
      <pc:sldChg chg="add del">
        <pc:chgData name="Saskia Barnden" userId="25b15a6f771d4d60" providerId="LiveId" clId="{95F04CF6-0B87-467C-ACAE-D6A4CCDD8147}" dt="2024-09-24T13:03:13.930" v="46846" actId="2696"/>
        <pc:sldMkLst>
          <pc:docMk/>
          <pc:sldMk cId="2354735869" sldId="1684"/>
        </pc:sldMkLst>
      </pc:sldChg>
      <pc:sldChg chg="modSp add mod">
        <pc:chgData name="Saskia Barnden" userId="25b15a6f771d4d60" providerId="LiveId" clId="{95F04CF6-0B87-467C-ACAE-D6A4CCDD8147}" dt="2024-09-24T13:05:55.868" v="46888" actId="1076"/>
        <pc:sldMkLst>
          <pc:docMk/>
          <pc:sldMk cId="3554552328" sldId="1684"/>
        </pc:sldMkLst>
        <pc:spChg chg="mod">
          <ac:chgData name="Saskia Barnden" userId="25b15a6f771d4d60" providerId="LiveId" clId="{95F04CF6-0B87-467C-ACAE-D6A4CCDD8147}" dt="2024-09-24T13:05:55.868" v="46888" actId="1076"/>
          <ac:spMkLst>
            <pc:docMk/>
            <pc:sldMk cId="3554552328" sldId="1684"/>
            <ac:spMk id="18434" creationId="{00000000-0000-0000-0000-000000000000}"/>
          </ac:spMkLst>
        </pc:spChg>
      </pc:sldChg>
      <pc:sldChg chg="delSp modSp add mod modNotesTx">
        <pc:chgData name="Saskia Barnden" userId="25b15a6f771d4d60" providerId="LiveId" clId="{95F04CF6-0B87-467C-ACAE-D6A4CCDD8147}" dt="2024-10-01T16:37:52.481" v="50754" actId="6549"/>
        <pc:sldMkLst>
          <pc:docMk/>
          <pc:sldMk cId="134778590" sldId="1685"/>
        </pc:sldMkLst>
        <pc:spChg chg="mod">
          <ac:chgData name="Saskia Barnden" userId="25b15a6f771d4d60" providerId="LiveId" clId="{95F04CF6-0B87-467C-ACAE-D6A4CCDD8147}" dt="2024-09-24T09:35:46.518" v="46150" actId="20577"/>
          <ac:spMkLst>
            <pc:docMk/>
            <pc:sldMk cId="134778590" sldId="1685"/>
            <ac:spMk id="18434" creationId="{00000000-0000-0000-0000-000000000000}"/>
          </ac:spMkLst>
        </pc:spChg>
        <pc:spChg chg="mod">
          <ac:chgData name="Saskia Barnden" userId="25b15a6f771d4d60" providerId="LiveId" clId="{95F04CF6-0B87-467C-ACAE-D6A4CCDD8147}" dt="2024-10-01T16:37:52.481" v="50754" actId="6549"/>
          <ac:spMkLst>
            <pc:docMk/>
            <pc:sldMk cId="134778590" sldId="1685"/>
            <ac:spMk id="19459" creationId="{00000000-0000-0000-0000-000000000000}"/>
          </ac:spMkLst>
        </pc:spChg>
        <pc:picChg chg="del">
          <ac:chgData name="Saskia Barnden" userId="25b15a6f771d4d60" providerId="LiveId" clId="{95F04CF6-0B87-467C-ACAE-D6A4CCDD8147}" dt="2024-09-17T15:05:06.831" v="11032" actId="478"/>
          <ac:picMkLst>
            <pc:docMk/>
            <pc:sldMk cId="134778590" sldId="1685"/>
            <ac:picMk id="2" creationId="{FB757C56-C46E-1A31-485F-6A0E8B41E29B}"/>
          </ac:picMkLst>
        </pc:picChg>
        <pc:picChg chg="del">
          <ac:chgData name="Saskia Barnden" userId="25b15a6f771d4d60" providerId="LiveId" clId="{95F04CF6-0B87-467C-ACAE-D6A4CCDD8147}" dt="2024-09-17T15:05:11.440" v="11033" actId="478"/>
          <ac:picMkLst>
            <pc:docMk/>
            <pc:sldMk cId="134778590" sldId="1685"/>
            <ac:picMk id="3" creationId="{CF7BEA8C-B8F1-4F1B-ED42-12E02C2F07A6}"/>
          </ac:picMkLst>
        </pc:picChg>
        <pc:picChg chg="del">
          <ac:chgData name="Saskia Barnden" userId="25b15a6f771d4d60" providerId="LiveId" clId="{95F04CF6-0B87-467C-ACAE-D6A4CCDD8147}" dt="2024-09-17T15:05:16.703" v="11034" actId="478"/>
          <ac:picMkLst>
            <pc:docMk/>
            <pc:sldMk cId="134778590" sldId="1685"/>
            <ac:picMk id="4" creationId="{24332BAA-BE1E-8AF7-D625-D573DDED114A}"/>
          </ac:picMkLst>
        </pc:picChg>
      </pc:sldChg>
      <pc:sldChg chg="modSp add del mod">
        <pc:chgData name="Saskia Barnden" userId="25b15a6f771d4d60" providerId="LiveId" clId="{95F04CF6-0B87-467C-ACAE-D6A4CCDD8147}" dt="2024-09-17T14:21:37.579" v="8657" actId="2696"/>
        <pc:sldMkLst>
          <pc:docMk/>
          <pc:sldMk cId="1762539192" sldId="1686"/>
        </pc:sldMkLst>
        <pc:spChg chg="mod">
          <ac:chgData name="Saskia Barnden" userId="25b15a6f771d4d60" providerId="LiveId" clId="{95F04CF6-0B87-467C-ACAE-D6A4CCDD8147}" dt="2024-09-17T11:31:12.027" v="2586" actId="207"/>
          <ac:spMkLst>
            <pc:docMk/>
            <pc:sldMk cId="1762539192" sldId="1686"/>
            <ac:spMk id="18434" creationId="{00000000-0000-0000-0000-000000000000}"/>
          </ac:spMkLst>
        </pc:spChg>
      </pc:sldChg>
      <pc:sldChg chg="add del">
        <pc:chgData name="Saskia Barnden" userId="25b15a6f771d4d60" providerId="LiveId" clId="{95F04CF6-0B87-467C-ACAE-D6A4CCDD8147}" dt="2024-09-24T13:04:46.002" v="46853" actId="47"/>
        <pc:sldMkLst>
          <pc:docMk/>
          <pc:sldMk cId="2515887643" sldId="1686"/>
        </pc:sldMkLst>
      </pc:sldChg>
      <pc:sldChg chg="modSp add del mod">
        <pc:chgData name="Saskia Barnden" userId="25b15a6f771d4d60" providerId="LiveId" clId="{95F04CF6-0B87-467C-ACAE-D6A4CCDD8147}" dt="2024-09-20T14:15:07.774" v="39382" actId="47"/>
        <pc:sldMkLst>
          <pc:docMk/>
          <pc:sldMk cId="543617302" sldId="1687"/>
        </pc:sldMkLst>
        <pc:spChg chg="mod">
          <ac:chgData name="Saskia Barnden" userId="25b15a6f771d4d60" providerId="LiveId" clId="{95F04CF6-0B87-467C-ACAE-D6A4CCDD8147}" dt="2024-09-17T11:36:58.793" v="2776" actId="20577"/>
          <ac:spMkLst>
            <pc:docMk/>
            <pc:sldMk cId="543617302" sldId="1687"/>
            <ac:spMk id="18434" creationId="{00000000-0000-0000-0000-000000000000}"/>
          </ac:spMkLst>
        </pc:spChg>
        <pc:spChg chg="mod">
          <ac:chgData name="Saskia Barnden" userId="25b15a6f771d4d60" providerId="LiveId" clId="{95F04CF6-0B87-467C-ACAE-D6A4CCDD8147}" dt="2024-09-20T14:15:01.096" v="39381" actId="6549"/>
          <ac:spMkLst>
            <pc:docMk/>
            <pc:sldMk cId="543617302" sldId="1687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95F04CF6-0B87-467C-ACAE-D6A4CCDD8147}" dt="2024-09-17T11:30:44.810" v="2567" actId="47"/>
        <pc:sldMkLst>
          <pc:docMk/>
          <pc:sldMk cId="2740465657" sldId="1687"/>
        </pc:sldMkLst>
      </pc:sldChg>
      <pc:sldChg chg="modSp add mod ord">
        <pc:chgData name="Saskia Barnden" userId="25b15a6f771d4d60" providerId="LiveId" clId="{95F04CF6-0B87-467C-ACAE-D6A4CCDD8147}" dt="2024-09-20T15:57:37.374" v="41153" actId="207"/>
        <pc:sldMkLst>
          <pc:docMk/>
          <pc:sldMk cId="3276740305" sldId="1688"/>
        </pc:sldMkLst>
        <pc:spChg chg="mod">
          <ac:chgData name="Saskia Barnden" userId="25b15a6f771d4d60" providerId="LiveId" clId="{95F04CF6-0B87-467C-ACAE-D6A4CCDD8147}" dt="2024-09-20T15:57:37.374" v="41153" actId="207"/>
          <ac:spMkLst>
            <pc:docMk/>
            <pc:sldMk cId="3276740305" sldId="1688"/>
            <ac:spMk id="20482" creationId="{00000000-0000-0000-0000-000000000000}"/>
          </ac:spMkLst>
        </pc:spChg>
        <pc:picChg chg="mod">
          <ac:chgData name="Saskia Barnden" userId="25b15a6f771d4d60" providerId="LiveId" clId="{95F04CF6-0B87-467C-ACAE-D6A4CCDD8147}" dt="2024-09-18T10:26:12.918" v="19485" actId="1076"/>
          <ac:picMkLst>
            <pc:docMk/>
            <pc:sldMk cId="3276740305" sldId="1688"/>
            <ac:picMk id="2" creationId="{DA33D9D1-5C80-CEFB-EA50-008DE3186851}"/>
          </ac:picMkLst>
        </pc:picChg>
      </pc:sldChg>
      <pc:sldChg chg="add del">
        <pc:chgData name="Saskia Barnden" userId="25b15a6f771d4d60" providerId="LiveId" clId="{95F04CF6-0B87-467C-ACAE-D6A4CCDD8147}" dt="2024-09-17T11:50:25.832" v="2865" actId="47"/>
        <pc:sldMkLst>
          <pc:docMk/>
          <pc:sldMk cId="1118261404" sldId="1689"/>
        </pc:sldMkLst>
      </pc:sldChg>
      <pc:sldChg chg="addSp delSp modSp add del mod">
        <pc:chgData name="Saskia Barnden" userId="25b15a6f771d4d60" providerId="LiveId" clId="{95F04CF6-0B87-467C-ACAE-D6A4CCDD8147}" dt="2024-09-17T14:23:09.662" v="8662" actId="47"/>
        <pc:sldMkLst>
          <pc:docMk/>
          <pc:sldMk cId="2817084923" sldId="1689"/>
        </pc:sldMkLst>
        <pc:spChg chg="add del mod">
          <ac:chgData name="Saskia Barnden" userId="25b15a6f771d4d60" providerId="LiveId" clId="{95F04CF6-0B87-467C-ACAE-D6A4CCDD8147}" dt="2024-09-17T11:54:19.090" v="3001" actId="478"/>
          <ac:spMkLst>
            <pc:docMk/>
            <pc:sldMk cId="2817084923" sldId="1689"/>
            <ac:spMk id="2" creationId="{03126F4C-30E1-5536-E8FA-6762DCC5596E}"/>
          </ac:spMkLst>
        </pc:spChg>
        <pc:spChg chg="del">
          <ac:chgData name="Saskia Barnden" userId="25b15a6f771d4d60" providerId="LiveId" clId="{95F04CF6-0B87-467C-ACAE-D6A4CCDD8147}" dt="2024-09-17T11:54:03.552" v="3000" actId="478"/>
          <ac:spMkLst>
            <pc:docMk/>
            <pc:sldMk cId="2817084923" sldId="1689"/>
            <ac:spMk id="18434" creationId="{00000000-0000-0000-0000-000000000000}"/>
          </ac:spMkLst>
        </pc:spChg>
        <pc:spChg chg="mod">
          <ac:chgData name="Saskia Barnden" userId="25b15a6f771d4d60" providerId="LiveId" clId="{95F04CF6-0B87-467C-ACAE-D6A4CCDD8147}" dt="2024-09-17T12:10:21.531" v="4234" actId="21"/>
          <ac:spMkLst>
            <pc:docMk/>
            <pc:sldMk cId="2817084923" sldId="1689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95F04CF6-0B87-467C-ACAE-D6A4CCDD8147}" dt="2024-09-17T11:49:52.683" v="2863"/>
        <pc:sldMkLst>
          <pc:docMk/>
          <pc:sldMk cId="3217828425" sldId="1689"/>
        </pc:sldMkLst>
      </pc:sldChg>
      <pc:sldChg chg="add del">
        <pc:chgData name="Saskia Barnden" userId="25b15a6f771d4d60" providerId="LiveId" clId="{95F04CF6-0B87-467C-ACAE-D6A4CCDD8147}" dt="2024-09-24T11:42:00.942" v="46760" actId="2696"/>
        <pc:sldMkLst>
          <pc:docMk/>
          <pc:sldMk cId="343334773" sldId="1690"/>
        </pc:sldMkLst>
      </pc:sldChg>
      <pc:sldChg chg="add del">
        <pc:chgData name="Saskia Barnden" userId="25b15a6f771d4d60" providerId="LiveId" clId="{95F04CF6-0B87-467C-ACAE-D6A4CCDD8147}" dt="2024-09-17T11:49:52.683" v="2863"/>
        <pc:sldMkLst>
          <pc:docMk/>
          <pc:sldMk cId="362116816" sldId="1690"/>
        </pc:sldMkLst>
      </pc:sldChg>
      <pc:sldChg chg="modSp add del mod">
        <pc:chgData name="Saskia Barnden" userId="25b15a6f771d4d60" providerId="LiveId" clId="{95F04CF6-0B87-467C-ACAE-D6A4CCDD8147}" dt="2024-09-17T14:56:27.843" v="10782" actId="2696"/>
        <pc:sldMkLst>
          <pc:docMk/>
          <pc:sldMk cId="569134738" sldId="1690"/>
        </pc:sldMkLst>
        <pc:spChg chg="mod">
          <ac:chgData name="Saskia Barnden" userId="25b15a6f771d4d60" providerId="LiveId" clId="{95F04CF6-0B87-467C-ACAE-D6A4CCDD8147}" dt="2024-09-17T11:53:24.263" v="2999" actId="14100"/>
          <ac:spMkLst>
            <pc:docMk/>
            <pc:sldMk cId="569134738" sldId="1690"/>
            <ac:spMk id="20482" creationId="{00000000-0000-0000-0000-000000000000}"/>
          </ac:spMkLst>
        </pc:spChg>
      </pc:sldChg>
      <pc:sldChg chg="modSp add mod">
        <pc:chgData name="Saskia Barnden" userId="25b15a6f771d4d60" providerId="LiveId" clId="{95F04CF6-0B87-467C-ACAE-D6A4CCDD8147}" dt="2024-09-24T13:06:44.144" v="46907" actId="14100"/>
        <pc:sldMkLst>
          <pc:docMk/>
          <pc:sldMk cId="988645397" sldId="1690"/>
        </pc:sldMkLst>
        <pc:spChg chg="mod">
          <ac:chgData name="Saskia Barnden" userId="25b15a6f771d4d60" providerId="LiveId" clId="{95F04CF6-0B87-467C-ACAE-D6A4CCDD8147}" dt="2024-09-24T13:06:44.144" v="46907" actId="14100"/>
          <ac:spMkLst>
            <pc:docMk/>
            <pc:sldMk cId="988645397" sldId="1690"/>
            <ac:spMk id="20482" creationId="{00000000-0000-0000-0000-000000000000}"/>
          </ac:spMkLst>
        </pc:spChg>
      </pc:sldChg>
      <pc:sldChg chg="add del">
        <pc:chgData name="Saskia Barnden" userId="25b15a6f771d4d60" providerId="LiveId" clId="{95F04CF6-0B87-467C-ACAE-D6A4CCDD8147}" dt="2024-09-17T14:22:57.280" v="8661" actId="47"/>
        <pc:sldMkLst>
          <pc:docMk/>
          <pc:sldMk cId="3724618844" sldId="1691"/>
        </pc:sldMkLst>
      </pc:sldChg>
      <pc:sldChg chg="modSp add mod">
        <pc:chgData name="Saskia Barnden" userId="25b15a6f771d4d60" providerId="LiveId" clId="{95F04CF6-0B87-467C-ACAE-D6A4CCDD8147}" dt="2024-09-26T16:27:12.931" v="49418" actId="948"/>
        <pc:sldMkLst>
          <pc:docMk/>
          <pc:sldMk cId="3895852743" sldId="1692"/>
        </pc:sldMkLst>
        <pc:spChg chg="mod">
          <ac:chgData name="Saskia Barnden" userId="25b15a6f771d4d60" providerId="LiveId" clId="{95F04CF6-0B87-467C-ACAE-D6A4CCDD8147}" dt="2024-09-23T08:35:41.443" v="41614" actId="1076"/>
          <ac:spMkLst>
            <pc:docMk/>
            <pc:sldMk cId="3895852743" sldId="1692"/>
            <ac:spMk id="18434" creationId="{00000000-0000-0000-0000-000000000000}"/>
          </ac:spMkLst>
        </pc:spChg>
        <pc:spChg chg="mod">
          <ac:chgData name="Saskia Barnden" userId="25b15a6f771d4d60" providerId="LiveId" clId="{95F04CF6-0B87-467C-ACAE-D6A4CCDD8147}" dt="2024-09-26T16:27:12.931" v="49418" actId="948"/>
          <ac:spMkLst>
            <pc:docMk/>
            <pc:sldMk cId="3895852743" sldId="1692"/>
            <ac:spMk id="19459" creationId="{00000000-0000-0000-0000-000000000000}"/>
          </ac:spMkLst>
        </pc:spChg>
      </pc:sldChg>
      <pc:sldChg chg="modSp add mod">
        <pc:chgData name="Saskia Barnden" userId="25b15a6f771d4d60" providerId="LiveId" clId="{95F04CF6-0B87-467C-ACAE-D6A4CCDD8147}" dt="2024-10-02T20:11:12.734" v="52072" actId="20577"/>
        <pc:sldMkLst>
          <pc:docMk/>
          <pc:sldMk cId="4014656506" sldId="1693"/>
        </pc:sldMkLst>
        <pc:spChg chg="mod">
          <ac:chgData name="Saskia Barnden" userId="25b15a6f771d4d60" providerId="LiveId" clId="{95F04CF6-0B87-467C-ACAE-D6A4CCDD8147}" dt="2024-10-02T20:11:12.734" v="52072" actId="20577"/>
          <ac:spMkLst>
            <pc:docMk/>
            <pc:sldMk cId="4014656506" sldId="1693"/>
            <ac:spMk id="18434" creationId="{00000000-0000-0000-0000-000000000000}"/>
          </ac:spMkLst>
        </pc:spChg>
        <pc:spChg chg="mod">
          <ac:chgData name="Saskia Barnden" userId="25b15a6f771d4d60" providerId="LiveId" clId="{95F04CF6-0B87-467C-ACAE-D6A4CCDD8147}" dt="2024-10-02T20:10:33.713" v="52048" actId="20577"/>
          <ac:spMkLst>
            <pc:docMk/>
            <pc:sldMk cId="4014656506" sldId="1693"/>
            <ac:spMk id="19459" creationId="{00000000-0000-0000-0000-000000000000}"/>
          </ac:spMkLst>
        </pc:spChg>
      </pc:sldChg>
      <pc:sldChg chg="modSp add mod">
        <pc:chgData name="Saskia Barnden" userId="25b15a6f771d4d60" providerId="LiveId" clId="{95F04CF6-0B87-467C-ACAE-D6A4CCDD8147}" dt="2024-10-02T11:56:32.568" v="51060" actId="20577"/>
        <pc:sldMkLst>
          <pc:docMk/>
          <pc:sldMk cId="1728033919" sldId="1694"/>
        </pc:sldMkLst>
        <pc:spChg chg="mod">
          <ac:chgData name="Saskia Barnden" userId="25b15a6f771d4d60" providerId="LiveId" clId="{95F04CF6-0B87-467C-ACAE-D6A4CCDD8147}" dt="2024-10-01T16:25:17.356" v="50480" actId="20577"/>
          <ac:spMkLst>
            <pc:docMk/>
            <pc:sldMk cId="1728033919" sldId="1694"/>
            <ac:spMk id="18434" creationId="{00000000-0000-0000-0000-000000000000}"/>
          </ac:spMkLst>
        </pc:spChg>
        <pc:spChg chg="mod">
          <ac:chgData name="Saskia Barnden" userId="25b15a6f771d4d60" providerId="LiveId" clId="{95F04CF6-0B87-467C-ACAE-D6A4CCDD8147}" dt="2024-10-02T11:56:32.568" v="51060" actId="20577"/>
          <ac:spMkLst>
            <pc:docMk/>
            <pc:sldMk cId="1728033919" sldId="1694"/>
            <ac:spMk id="19459" creationId="{00000000-0000-0000-0000-000000000000}"/>
          </ac:spMkLst>
        </pc:spChg>
      </pc:sldChg>
      <pc:sldChg chg="addSp delSp modSp add mod">
        <pc:chgData name="Saskia Barnden" userId="25b15a6f771d4d60" providerId="LiveId" clId="{95F04CF6-0B87-467C-ACAE-D6A4CCDD8147}" dt="2024-10-01T16:27:08.212" v="50492" actId="12"/>
        <pc:sldMkLst>
          <pc:docMk/>
          <pc:sldMk cId="1960043245" sldId="1695"/>
        </pc:sldMkLst>
        <pc:spChg chg="add del mod">
          <ac:chgData name="Saskia Barnden" userId="25b15a6f771d4d60" providerId="LiveId" clId="{95F04CF6-0B87-467C-ACAE-D6A4CCDD8147}" dt="2024-09-23T14:35:53.863" v="44982" actId="478"/>
          <ac:spMkLst>
            <pc:docMk/>
            <pc:sldMk cId="1960043245" sldId="1695"/>
            <ac:spMk id="2" creationId="{F0A97FDA-D70C-5E1C-108F-538EFBBFD89C}"/>
          </ac:spMkLst>
        </pc:spChg>
        <pc:spChg chg="del mod">
          <ac:chgData name="Saskia Barnden" userId="25b15a6f771d4d60" providerId="LiveId" clId="{95F04CF6-0B87-467C-ACAE-D6A4CCDD8147}" dt="2024-09-23T14:35:46.451" v="44981" actId="478"/>
          <ac:spMkLst>
            <pc:docMk/>
            <pc:sldMk cId="1960043245" sldId="1695"/>
            <ac:spMk id="18434" creationId="{00000000-0000-0000-0000-000000000000}"/>
          </ac:spMkLst>
        </pc:spChg>
        <pc:spChg chg="mod">
          <ac:chgData name="Saskia Barnden" userId="25b15a6f771d4d60" providerId="LiveId" clId="{95F04CF6-0B87-467C-ACAE-D6A4CCDD8147}" dt="2024-10-01T16:27:08.212" v="50492" actId="12"/>
          <ac:spMkLst>
            <pc:docMk/>
            <pc:sldMk cId="1960043245" sldId="1695"/>
            <ac:spMk id="19459" creationId="{00000000-0000-0000-0000-000000000000}"/>
          </ac:spMkLst>
        </pc:spChg>
      </pc:sldChg>
      <pc:sldChg chg="addSp delSp modSp add mod modNotesTx">
        <pc:chgData name="Saskia Barnden" userId="25b15a6f771d4d60" providerId="LiveId" clId="{95F04CF6-0B87-467C-ACAE-D6A4CCDD8147}" dt="2024-10-03T04:57:03.601" v="52073" actId="478"/>
        <pc:sldMkLst>
          <pc:docMk/>
          <pc:sldMk cId="808617106" sldId="1696"/>
        </pc:sldMkLst>
        <pc:spChg chg="mod">
          <ac:chgData name="Saskia Barnden" userId="25b15a6f771d4d60" providerId="LiveId" clId="{95F04CF6-0B87-467C-ACAE-D6A4CCDD8147}" dt="2024-09-20T09:04:04.563" v="30157" actId="21"/>
          <ac:spMkLst>
            <pc:docMk/>
            <pc:sldMk cId="808617106" sldId="1696"/>
            <ac:spMk id="3" creationId="{1C6F90E8-6497-D41F-6ED7-30E9E29A45ED}"/>
          </ac:spMkLst>
        </pc:spChg>
        <pc:spChg chg="del mod">
          <ac:chgData name="Saskia Barnden" userId="25b15a6f771d4d60" providerId="LiveId" clId="{95F04CF6-0B87-467C-ACAE-D6A4CCDD8147}" dt="2024-10-03T04:57:03.601" v="52073" actId="478"/>
          <ac:spMkLst>
            <pc:docMk/>
            <pc:sldMk cId="808617106" sldId="1696"/>
            <ac:spMk id="4" creationId="{B7C214EE-6CC5-3B7F-436D-2361542AB6BC}"/>
          </ac:spMkLst>
        </pc:spChg>
        <pc:spChg chg="add mod">
          <ac:chgData name="Saskia Barnden" userId="25b15a6f771d4d60" providerId="LiveId" clId="{95F04CF6-0B87-467C-ACAE-D6A4CCDD8147}" dt="2024-10-01T16:00:31.120" v="50147" actId="948"/>
          <ac:spMkLst>
            <pc:docMk/>
            <pc:sldMk cId="808617106" sldId="1696"/>
            <ac:spMk id="5" creationId="{ED029C4C-CFFD-FD06-6B1F-A4FA9AA1A665}"/>
          </ac:spMkLst>
        </pc:spChg>
        <pc:spChg chg="mod">
          <ac:chgData name="Saskia Barnden" userId="25b15a6f771d4d60" providerId="LiveId" clId="{95F04CF6-0B87-467C-ACAE-D6A4CCDD8147}" dt="2024-09-20T08:47:30.364" v="30058" actId="14100"/>
          <ac:spMkLst>
            <pc:docMk/>
            <pc:sldMk cId="808617106" sldId="1696"/>
            <ac:spMk id="18434" creationId="{00000000-0000-0000-0000-000000000000}"/>
          </ac:spMkLst>
        </pc:spChg>
        <pc:spChg chg="mod">
          <ac:chgData name="Saskia Barnden" userId="25b15a6f771d4d60" providerId="LiveId" clId="{95F04CF6-0B87-467C-ACAE-D6A4CCDD8147}" dt="2024-10-01T16:00:49.411" v="50152" actId="20577"/>
          <ac:spMkLst>
            <pc:docMk/>
            <pc:sldMk cId="808617106" sldId="1696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95F04CF6-0B87-467C-ACAE-D6A4CCDD8147}" dt="2024-09-17T14:21:52.370" v="8659" actId="2696"/>
        <pc:sldMkLst>
          <pc:docMk/>
          <pc:sldMk cId="1539715459" sldId="1696"/>
        </pc:sldMkLst>
      </pc:sldChg>
      <pc:sldChg chg="addSp modSp add del mod">
        <pc:chgData name="Saskia Barnden" userId="25b15a6f771d4d60" providerId="LiveId" clId="{95F04CF6-0B87-467C-ACAE-D6A4CCDD8147}" dt="2024-09-17T14:20:56.204" v="8655" actId="2696"/>
        <pc:sldMkLst>
          <pc:docMk/>
          <pc:sldMk cId="2095279829" sldId="1696"/>
        </pc:sldMkLst>
        <pc:spChg chg="add mod">
          <ac:chgData name="Saskia Barnden" userId="25b15a6f771d4d60" providerId="LiveId" clId="{95F04CF6-0B87-467C-ACAE-D6A4CCDD8147}" dt="2024-09-17T14:20:11.260" v="8654" actId="14100"/>
          <ac:spMkLst>
            <pc:docMk/>
            <pc:sldMk cId="2095279829" sldId="1696"/>
            <ac:spMk id="4" creationId="{B7C214EE-6CC5-3B7F-436D-2361542AB6BC}"/>
          </ac:spMkLst>
        </pc:spChg>
        <pc:spChg chg="mod">
          <ac:chgData name="Saskia Barnden" userId="25b15a6f771d4d60" providerId="LiveId" clId="{95F04CF6-0B87-467C-ACAE-D6A4CCDD8147}" dt="2024-09-17T14:17:29.269" v="8588" actId="20577"/>
          <ac:spMkLst>
            <pc:docMk/>
            <pc:sldMk cId="2095279829" sldId="1696"/>
            <ac:spMk id="19459" creationId="{00000000-0000-0000-0000-000000000000}"/>
          </ac:spMkLst>
        </pc:spChg>
      </pc:sldChg>
      <pc:sldChg chg="modSp add del mod ord">
        <pc:chgData name="Saskia Barnden" userId="25b15a6f771d4d60" providerId="LiveId" clId="{95F04CF6-0B87-467C-ACAE-D6A4CCDD8147}" dt="2024-09-18T10:24:10.431" v="19402" actId="2696"/>
        <pc:sldMkLst>
          <pc:docMk/>
          <pc:sldMk cId="537529202" sldId="1697"/>
        </pc:sldMkLst>
        <pc:spChg chg="mod">
          <ac:chgData name="Saskia Barnden" userId="25b15a6f771d4d60" providerId="LiveId" clId="{95F04CF6-0B87-467C-ACAE-D6A4CCDD8147}" dt="2024-09-18T10:21:50.914" v="19385" actId="121"/>
          <ac:spMkLst>
            <pc:docMk/>
            <pc:sldMk cId="537529202" sldId="1697"/>
            <ac:spMk id="19459" creationId="{00000000-0000-0000-0000-000000000000}"/>
          </ac:spMkLst>
        </pc:spChg>
      </pc:sldChg>
      <pc:sldChg chg="add">
        <pc:chgData name="Saskia Barnden" userId="25b15a6f771d4d60" providerId="LiveId" clId="{95F04CF6-0B87-467C-ACAE-D6A4CCDD8147}" dt="2024-09-24T11:38:22.026" v="46753"/>
        <pc:sldMkLst>
          <pc:docMk/>
          <pc:sldMk cId="1740929532" sldId="1697"/>
        </pc:sldMkLst>
      </pc:sldChg>
      <pc:sldChg chg="add del">
        <pc:chgData name="Saskia Barnden" userId="25b15a6f771d4d60" providerId="LiveId" clId="{95F04CF6-0B87-467C-ACAE-D6A4CCDD8147}" dt="2024-09-24T11:37:59.327" v="46752" actId="2696"/>
        <pc:sldMkLst>
          <pc:docMk/>
          <pc:sldMk cId="2333395743" sldId="1697"/>
        </pc:sldMkLst>
      </pc:sldChg>
      <pc:sldChg chg="add">
        <pc:chgData name="Saskia Barnden" userId="25b15a6f771d4d60" providerId="LiveId" clId="{95F04CF6-0B87-467C-ACAE-D6A4CCDD8147}" dt="2024-09-24T11:42:06.506" v="46761"/>
        <pc:sldMkLst>
          <pc:docMk/>
          <pc:sldMk cId="527171664" sldId="1698"/>
        </pc:sldMkLst>
      </pc:sldChg>
      <pc:sldChg chg="modSp add del mod">
        <pc:chgData name="Saskia Barnden" userId="25b15a6f771d4d60" providerId="LiveId" clId="{95F04CF6-0B87-467C-ACAE-D6A4CCDD8147}" dt="2024-09-17T14:56:00.816" v="10780" actId="2696"/>
        <pc:sldMkLst>
          <pc:docMk/>
          <pc:sldMk cId="2152756251" sldId="1698"/>
        </pc:sldMkLst>
        <pc:spChg chg="mod">
          <ac:chgData name="Saskia Barnden" userId="25b15a6f771d4d60" providerId="LiveId" clId="{95F04CF6-0B87-467C-ACAE-D6A4CCDD8147}" dt="2024-09-17T14:25:50.054" v="8688" actId="20577"/>
          <ac:spMkLst>
            <pc:docMk/>
            <pc:sldMk cId="2152756251" sldId="1698"/>
            <ac:spMk id="18434" creationId="{00000000-0000-0000-0000-000000000000}"/>
          </ac:spMkLst>
        </pc:spChg>
        <pc:spChg chg="mod">
          <ac:chgData name="Saskia Barnden" userId="25b15a6f771d4d60" providerId="LiveId" clId="{95F04CF6-0B87-467C-ACAE-D6A4CCDD8147}" dt="2024-09-17T14:48:20.452" v="10420" actId="20577"/>
          <ac:spMkLst>
            <pc:docMk/>
            <pc:sldMk cId="2152756251" sldId="1698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95F04CF6-0B87-467C-ACAE-D6A4CCDD8147}" dt="2024-09-24T11:42:00.942" v="46760" actId="2696"/>
        <pc:sldMkLst>
          <pc:docMk/>
          <pc:sldMk cId="3577979082" sldId="1698"/>
        </pc:sldMkLst>
      </pc:sldChg>
      <pc:sldChg chg="add del">
        <pc:chgData name="Saskia Barnden" userId="25b15a6f771d4d60" providerId="LiveId" clId="{95F04CF6-0B87-467C-ACAE-D6A4CCDD8147}" dt="2024-09-24T11:42:00.942" v="46760" actId="2696"/>
        <pc:sldMkLst>
          <pc:docMk/>
          <pc:sldMk cId="3603178187" sldId="1699"/>
        </pc:sldMkLst>
      </pc:sldChg>
      <pc:sldChg chg="modSp add del mod">
        <pc:chgData name="Saskia Barnden" userId="25b15a6f771d4d60" providerId="LiveId" clId="{95F04CF6-0B87-467C-ACAE-D6A4CCDD8147}" dt="2024-09-17T14:56:00.816" v="10780" actId="2696"/>
        <pc:sldMkLst>
          <pc:docMk/>
          <pc:sldMk cId="3720949680" sldId="1699"/>
        </pc:sldMkLst>
        <pc:spChg chg="mod">
          <ac:chgData name="Saskia Barnden" userId="25b15a6f771d4d60" providerId="LiveId" clId="{95F04CF6-0B87-467C-ACAE-D6A4CCDD8147}" dt="2024-09-17T14:55:42.841" v="10779" actId="20577"/>
          <ac:spMkLst>
            <pc:docMk/>
            <pc:sldMk cId="3720949680" sldId="1699"/>
            <ac:spMk id="18434" creationId="{00000000-0000-0000-0000-000000000000}"/>
          </ac:spMkLst>
        </pc:spChg>
        <pc:spChg chg="mod">
          <ac:chgData name="Saskia Barnden" userId="25b15a6f771d4d60" providerId="LiveId" clId="{95F04CF6-0B87-467C-ACAE-D6A4CCDD8147}" dt="2024-09-17T14:53:15.162" v="10765" actId="20577"/>
          <ac:spMkLst>
            <pc:docMk/>
            <pc:sldMk cId="3720949680" sldId="1699"/>
            <ac:spMk id="19459" creationId="{00000000-0000-0000-0000-000000000000}"/>
          </ac:spMkLst>
        </pc:spChg>
      </pc:sldChg>
      <pc:sldChg chg="add">
        <pc:chgData name="Saskia Barnden" userId="25b15a6f771d4d60" providerId="LiveId" clId="{95F04CF6-0B87-467C-ACAE-D6A4CCDD8147}" dt="2024-09-24T11:42:06.506" v="46761"/>
        <pc:sldMkLst>
          <pc:docMk/>
          <pc:sldMk cId="3928340057" sldId="1699"/>
        </pc:sldMkLst>
      </pc:sldChg>
      <pc:sldChg chg="modSp add mod ord">
        <pc:chgData name="Saskia Barnden" userId="25b15a6f771d4d60" providerId="LiveId" clId="{95F04CF6-0B87-467C-ACAE-D6A4CCDD8147}" dt="2024-10-02T11:53:28.474" v="50930"/>
        <pc:sldMkLst>
          <pc:docMk/>
          <pc:sldMk cId="843451584" sldId="1700"/>
        </pc:sldMkLst>
        <pc:spChg chg="mod">
          <ac:chgData name="Saskia Barnden" userId="25b15a6f771d4d60" providerId="LiveId" clId="{95F04CF6-0B87-467C-ACAE-D6A4CCDD8147}" dt="2024-09-20T15:47:02.978" v="40894" actId="1076"/>
          <ac:spMkLst>
            <pc:docMk/>
            <pc:sldMk cId="843451584" sldId="1700"/>
            <ac:spMk id="18434" creationId="{00000000-0000-0000-0000-000000000000}"/>
          </ac:spMkLst>
        </pc:spChg>
        <pc:spChg chg="mod">
          <ac:chgData name="Saskia Barnden" userId="25b15a6f771d4d60" providerId="LiveId" clId="{95F04CF6-0B87-467C-ACAE-D6A4CCDD8147}" dt="2024-09-23T08:59:28.850" v="41843" actId="6549"/>
          <ac:spMkLst>
            <pc:docMk/>
            <pc:sldMk cId="843451584" sldId="1700"/>
            <ac:spMk id="19459" creationId="{00000000-0000-0000-0000-000000000000}"/>
          </ac:spMkLst>
        </pc:spChg>
      </pc:sldChg>
      <pc:sldChg chg="delSp modSp add mod">
        <pc:chgData name="Saskia Barnden" userId="25b15a6f771d4d60" providerId="LiveId" clId="{95F04CF6-0B87-467C-ACAE-D6A4CCDD8147}" dt="2024-09-23T14:21:25.497" v="44768" actId="20577"/>
        <pc:sldMkLst>
          <pc:docMk/>
          <pc:sldMk cId="2034490905" sldId="1701"/>
        </pc:sldMkLst>
        <pc:spChg chg="mod">
          <ac:chgData name="Saskia Barnden" userId="25b15a6f771d4d60" providerId="LiveId" clId="{95F04CF6-0B87-467C-ACAE-D6A4CCDD8147}" dt="2024-09-23T14:21:25.497" v="44768" actId="20577"/>
          <ac:spMkLst>
            <pc:docMk/>
            <pc:sldMk cId="2034490905" sldId="1701"/>
            <ac:spMk id="20482" creationId="{00000000-0000-0000-0000-000000000000}"/>
          </ac:spMkLst>
        </pc:spChg>
        <pc:picChg chg="del">
          <ac:chgData name="Saskia Barnden" userId="25b15a6f771d4d60" providerId="LiveId" clId="{95F04CF6-0B87-467C-ACAE-D6A4CCDD8147}" dt="2024-09-17T15:01:31.166" v="10881" actId="478"/>
          <ac:picMkLst>
            <pc:docMk/>
            <pc:sldMk cId="2034490905" sldId="1701"/>
            <ac:picMk id="2" creationId="{DA33D9D1-5C80-CEFB-EA50-008DE3186851}"/>
          </ac:picMkLst>
        </pc:picChg>
      </pc:sldChg>
      <pc:sldChg chg="modSp add del mod modNotesTx">
        <pc:chgData name="Saskia Barnden" userId="25b15a6f771d4d60" providerId="LiveId" clId="{95F04CF6-0B87-467C-ACAE-D6A4CCDD8147}" dt="2024-09-20T14:11:10.528" v="39373" actId="2696"/>
        <pc:sldMkLst>
          <pc:docMk/>
          <pc:sldMk cId="1408146355" sldId="1702"/>
        </pc:sldMkLst>
        <pc:spChg chg="mod">
          <ac:chgData name="Saskia Barnden" userId="25b15a6f771d4d60" providerId="LiveId" clId="{95F04CF6-0B87-467C-ACAE-D6A4CCDD8147}" dt="2024-09-20T12:30:15.407" v="38470" actId="114"/>
          <ac:spMkLst>
            <pc:docMk/>
            <pc:sldMk cId="1408146355" sldId="1702"/>
            <ac:spMk id="18434" creationId="{00000000-0000-0000-0000-000000000000}"/>
          </ac:spMkLst>
        </pc:spChg>
        <pc:spChg chg="mod">
          <ac:chgData name="Saskia Barnden" userId="25b15a6f771d4d60" providerId="LiveId" clId="{95F04CF6-0B87-467C-ACAE-D6A4CCDD8147}" dt="2024-09-19T12:09:56.821" v="25311" actId="403"/>
          <ac:spMkLst>
            <pc:docMk/>
            <pc:sldMk cId="1408146355" sldId="1702"/>
            <ac:spMk id="19459" creationId="{00000000-0000-0000-0000-000000000000}"/>
          </ac:spMkLst>
        </pc:spChg>
      </pc:sldChg>
      <pc:sldChg chg="add">
        <pc:chgData name="Saskia Barnden" userId="25b15a6f771d4d60" providerId="LiveId" clId="{95F04CF6-0B87-467C-ACAE-D6A4CCDD8147}" dt="2024-09-20T14:11:25.164" v="39374"/>
        <pc:sldMkLst>
          <pc:docMk/>
          <pc:sldMk cId="3434080220" sldId="1702"/>
        </pc:sldMkLst>
      </pc:sldChg>
      <pc:sldChg chg="new del">
        <pc:chgData name="Saskia Barnden" userId="25b15a6f771d4d60" providerId="LiveId" clId="{95F04CF6-0B87-467C-ACAE-D6A4CCDD8147}" dt="2024-09-23T11:16:41.515" v="43524" actId="47"/>
        <pc:sldMkLst>
          <pc:docMk/>
          <pc:sldMk cId="1257467896" sldId="1703"/>
        </pc:sldMkLst>
      </pc:sldChg>
      <pc:sldChg chg="modSp add del mod">
        <pc:chgData name="Saskia Barnden" userId="25b15a6f771d4d60" providerId="LiveId" clId="{95F04CF6-0B87-467C-ACAE-D6A4CCDD8147}" dt="2024-09-20T14:11:10.528" v="39373" actId="2696"/>
        <pc:sldMkLst>
          <pc:docMk/>
          <pc:sldMk cId="411741993" sldId="1704"/>
        </pc:sldMkLst>
        <pc:spChg chg="mod">
          <ac:chgData name="Saskia Barnden" userId="25b15a6f771d4d60" providerId="LiveId" clId="{95F04CF6-0B87-467C-ACAE-D6A4CCDD8147}" dt="2024-09-20T12:29:51.526" v="38458" actId="114"/>
          <ac:spMkLst>
            <pc:docMk/>
            <pc:sldMk cId="411741993" sldId="1704"/>
            <ac:spMk id="18434" creationId="{00000000-0000-0000-0000-000000000000}"/>
          </ac:spMkLst>
        </pc:spChg>
        <pc:spChg chg="mod">
          <ac:chgData name="Saskia Barnden" userId="25b15a6f771d4d60" providerId="LiveId" clId="{95F04CF6-0B87-467C-ACAE-D6A4CCDD8147}" dt="2024-09-19T15:32:21.361" v="27664" actId="20577"/>
          <ac:spMkLst>
            <pc:docMk/>
            <pc:sldMk cId="411741993" sldId="1704"/>
            <ac:spMk id="19459" creationId="{00000000-0000-0000-0000-000000000000}"/>
          </ac:spMkLst>
        </pc:spChg>
      </pc:sldChg>
      <pc:sldChg chg="add">
        <pc:chgData name="Saskia Barnden" userId="25b15a6f771d4d60" providerId="LiveId" clId="{95F04CF6-0B87-467C-ACAE-D6A4CCDD8147}" dt="2024-09-20T14:11:25.164" v="39374"/>
        <pc:sldMkLst>
          <pc:docMk/>
          <pc:sldMk cId="2767888534" sldId="1704"/>
        </pc:sldMkLst>
      </pc:sldChg>
      <pc:sldChg chg="add">
        <pc:chgData name="Saskia Barnden" userId="25b15a6f771d4d60" providerId="LiveId" clId="{95F04CF6-0B87-467C-ACAE-D6A4CCDD8147}" dt="2024-09-20T12:28:42.146" v="38439"/>
        <pc:sldMkLst>
          <pc:docMk/>
          <pc:sldMk cId="1818798233" sldId="1705"/>
        </pc:sldMkLst>
      </pc:sldChg>
      <pc:sldChg chg="addSp delSp modSp add del mod modNotesTx">
        <pc:chgData name="Saskia Barnden" userId="25b15a6f771d4d60" providerId="LiveId" clId="{95F04CF6-0B87-467C-ACAE-D6A4CCDD8147}" dt="2024-09-20T12:28:18.448" v="38438" actId="2696"/>
        <pc:sldMkLst>
          <pc:docMk/>
          <pc:sldMk cId="2543959340" sldId="1705"/>
        </pc:sldMkLst>
        <pc:spChg chg="add mod">
          <ac:chgData name="Saskia Barnden" userId="25b15a6f771d4d60" providerId="LiveId" clId="{95F04CF6-0B87-467C-ACAE-D6A4CCDD8147}" dt="2024-09-19T16:17:04.632" v="28205" actId="20577"/>
          <ac:spMkLst>
            <pc:docMk/>
            <pc:sldMk cId="2543959340" sldId="1705"/>
            <ac:spMk id="2" creationId="{B01736FE-F00B-ED57-F252-531BFC22FAC8}"/>
          </ac:spMkLst>
        </pc:spChg>
        <pc:spChg chg="add mod">
          <ac:chgData name="Saskia Barnden" userId="25b15a6f771d4d60" providerId="LiveId" clId="{95F04CF6-0B87-467C-ACAE-D6A4CCDD8147}" dt="2024-09-19T16:17:11.783" v="28207" actId="478"/>
          <ac:spMkLst>
            <pc:docMk/>
            <pc:sldMk cId="2543959340" sldId="1705"/>
            <ac:spMk id="3" creationId="{5AEA0783-6BEA-2B1D-4726-63A7DF536238}"/>
          </ac:spMkLst>
        </pc:spChg>
        <pc:spChg chg="add del mod">
          <ac:chgData name="Saskia Barnden" userId="25b15a6f771d4d60" providerId="LiveId" clId="{95F04CF6-0B87-467C-ACAE-D6A4CCDD8147}" dt="2024-09-20T12:19:34.168" v="37794" actId="207"/>
          <ac:spMkLst>
            <pc:docMk/>
            <pc:sldMk cId="2543959340" sldId="1705"/>
            <ac:spMk id="18434" creationId="{00000000-0000-0000-0000-000000000000}"/>
          </ac:spMkLst>
        </pc:spChg>
        <pc:spChg chg="mod">
          <ac:chgData name="Saskia Barnden" userId="25b15a6f771d4d60" providerId="LiveId" clId="{95F04CF6-0B87-467C-ACAE-D6A4CCDD8147}" dt="2024-09-19T15:19:45.225" v="27448" actId="20577"/>
          <ac:spMkLst>
            <pc:docMk/>
            <pc:sldMk cId="2543959340" sldId="1705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95F04CF6-0B87-467C-ACAE-D6A4CCDD8147}" dt="2024-09-19T10:50:51.699" v="25214" actId="2696"/>
        <pc:sldMkLst>
          <pc:docMk/>
          <pc:sldMk cId="1586300780" sldId="1706"/>
        </pc:sldMkLst>
        <pc:spChg chg="mod">
          <ac:chgData name="Saskia Barnden" userId="25b15a6f771d4d60" providerId="LiveId" clId="{95F04CF6-0B87-467C-ACAE-D6A4CCDD8147}" dt="2024-09-19T10:50:44.252" v="25213" actId="20577"/>
          <ac:spMkLst>
            <pc:docMk/>
            <pc:sldMk cId="1586300780" sldId="1706"/>
            <ac:spMk id="18434" creationId="{00000000-0000-0000-0000-000000000000}"/>
          </ac:spMkLst>
        </pc:spChg>
        <pc:spChg chg="mod">
          <ac:chgData name="Saskia Barnden" userId="25b15a6f771d4d60" providerId="LiveId" clId="{95F04CF6-0B87-467C-ACAE-D6A4CCDD8147}" dt="2024-09-17T17:26:50.475" v="18944" actId="20577"/>
          <ac:spMkLst>
            <pc:docMk/>
            <pc:sldMk cId="1586300780" sldId="1706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95F04CF6-0B87-467C-ACAE-D6A4CCDD8147}" dt="2024-09-24T11:40:43.522" v="46756" actId="2696"/>
        <pc:sldMkLst>
          <pc:docMk/>
          <pc:sldMk cId="3051913414" sldId="1706"/>
        </pc:sldMkLst>
      </pc:sldChg>
      <pc:sldChg chg="add">
        <pc:chgData name="Saskia Barnden" userId="25b15a6f771d4d60" providerId="LiveId" clId="{95F04CF6-0B87-467C-ACAE-D6A4CCDD8147}" dt="2024-09-24T11:40:51.497" v="46757"/>
        <pc:sldMkLst>
          <pc:docMk/>
          <pc:sldMk cId="3632977096" sldId="1706"/>
        </pc:sldMkLst>
      </pc:sldChg>
      <pc:sldChg chg="addSp delSp modSp add mod">
        <pc:chgData name="Saskia Barnden" userId="25b15a6f771d4d60" providerId="LiveId" clId="{95F04CF6-0B87-467C-ACAE-D6A4CCDD8147}" dt="2024-09-27T14:46:15.130" v="49797" actId="113"/>
        <pc:sldMkLst>
          <pc:docMk/>
          <pc:sldMk cId="873035155" sldId="1707"/>
        </pc:sldMkLst>
        <pc:spChg chg="mod">
          <ac:chgData name="Saskia Barnden" userId="25b15a6f771d4d60" providerId="LiveId" clId="{95F04CF6-0B87-467C-ACAE-D6A4CCDD8147}" dt="2024-09-23T14:43:38.336" v="45090" actId="207"/>
          <ac:spMkLst>
            <pc:docMk/>
            <pc:sldMk cId="873035155" sldId="1707"/>
            <ac:spMk id="3" creationId="{1C6F90E8-6497-D41F-6ED7-30E9E29A45ED}"/>
          </ac:spMkLst>
        </pc:spChg>
        <pc:spChg chg="del">
          <ac:chgData name="Saskia Barnden" userId="25b15a6f771d4d60" providerId="LiveId" clId="{95F04CF6-0B87-467C-ACAE-D6A4CCDD8147}" dt="2024-09-18T09:28:58.281" v="19002" actId="478"/>
          <ac:spMkLst>
            <pc:docMk/>
            <pc:sldMk cId="873035155" sldId="1707"/>
            <ac:spMk id="4" creationId="{B7C214EE-6CC5-3B7F-436D-2361542AB6BC}"/>
          </ac:spMkLst>
        </pc:spChg>
        <pc:spChg chg="add mod">
          <ac:chgData name="Saskia Barnden" userId="25b15a6f771d4d60" providerId="LiveId" clId="{95F04CF6-0B87-467C-ACAE-D6A4CCDD8147}" dt="2024-09-27T14:46:15.130" v="49797" actId="113"/>
          <ac:spMkLst>
            <pc:docMk/>
            <pc:sldMk cId="873035155" sldId="1707"/>
            <ac:spMk id="5" creationId="{4366265A-60FB-7E63-3FA0-B56E9E2FACC4}"/>
          </ac:spMkLst>
        </pc:spChg>
        <pc:spChg chg="add del mod">
          <ac:chgData name="Saskia Barnden" userId="25b15a6f771d4d60" providerId="LiveId" clId="{95F04CF6-0B87-467C-ACAE-D6A4CCDD8147}" dt="2024-09-18T09:30:55.920" v="19042" actId="478"/>
          <ac:spMkLst>
            <pc:docMk/>
            <pc:sldMk cId="873035155" sldId="1707"/>
            <ac:spMk id="6" creationId="{2B590935-D41F-0148-59A2-44B4AD707CB9}"/>
          </ac:spMkLst>
        </pc:spChg>
        <pc:spChg chg="add mod">
          <ac:chgData name="Saskia Barnden" userId="25b15a6f771d4d60" providerId="LiveId" clId="{95F04CF6-0B87-467C-ACAE-D6A4CCDD8147}" dt="2024-09-19T09:13:11.109" v="24260" actId="14100"/>
          <ac:spMkLst>
            <pc:docMk/>
            <pc:sldMk cId="873035155" sldId="1707"/>
            <ac:spMk id="7" creationId="{887C312A-C7A7-D743-29A6-E50B074A0B68}"/>
          </ac:spMkLst>
        </pc:spChg>
        <pc:spChg chg="add del mod">
          <ac:chgData name="Saskia Barnden" userId="25b15a6f771d4d60" providerId="LiveId" clId="{95F04CF6-0B87-467C-ACAE-D6A4CCDD8147}" dt="2024-09-18T09:55:46.630" v="19097" actId="478"/>
          <ac:spMkLst>
            <pc:docMk/>
            <pc:sldMk cId="873035155" sldId="1707"/>
            <ac:spMk id="7" creationId="{ECA204E4-B1CE-CD92-AC00-6F7BF1A16351}"/>
          </ac:spMkLst>
        </pc:spChg>
        <pc:spChg chg="add del mod">
          <ac:chgData name="Saskia Barnden" userId="25b15a6f771d4d60" providerId="LiveId" clId="{95F04CF6-0B87-467C-ACAE-D6A4CCDD8147}" dt="2024-09-24T09:51:15.395" v="46286" actId="478"/>
          <ac:spMkLst>
            <pc:docMk/>
            <pc:sldMk cId="873035155" sldId="1707"/>
            <ac:spMk id="8" creationId="{F8872641-E8C0-8423-10D5-C6D40897036C}"/>
          </ac:spMkLst>
        </pc:spChg>
        <pc:spChg chg="add mod">
          <ac:chgData name="Saskia Barnden" userId="25b15a6f771d4d60" providerId="LiveId" clId="{95F04CF6-0B87-467C-ACAE-D6A4CCDD8147}" dt="2024-09-19T09:14:12.282" v="24270" actId="692"/>
          <ac:spMkLst>
            <pc:docMk/>
            <pc:sldMk cId="873035155" sldId="1707"/>
            <ac:spMk id="9" creationId="{AD80E6AD-A404-FE82-F005-FDDB688B1327}"/>
          </ac:spMkLst>
        </pc:spChg>
        <pc:spChg chg="add mod">
          <ac:chgData name="Saskia Barnden" userId="25b15a6f771d4d60" providerId="LiveId" clId="{95F04CF6-0B87-467C-ACAE-D6A4CCDD8147}" dt="2024-09-19T09:37:55.870" v="24417" actId="14100"/>
          <ac:spMkLst>
            <pc:docMk/>
            <pc:sldMk cId="873035155" sldId="1707"/>
            <ac:spMk id="10" creationId="{1D5B9FD4-CB64-CD3B-56DA-C6A7E1694E0F}"/>
          </ac:spMkLst>
        </pc:spChg>
        <pc:spChg chg="add mod">
          <ac:chgData name="Saskia Barnden" userId="25b15a6f771d4d60" providerId="LiveId" clId="{95F04CF6-0B87-467C-ACAE-D6A4CCDD8147}" dt="2024-09-19T09:12:23.865" v="24253" actId="14100"/>
          <ac:spMkLst>
            <pc:docMk/>
            <pc:sldMk cId="873035155" sldId="1707"/>
            <ac:spMk id="15" creationId="{10D4C888-4CDE-00FA-89C2-EB643F2F825C}"/>
          </ac:spMkLst>
        </pc:spChg>
        <pc:spChg chg="add mod">
          <ac:chgData name="Saskia Barnden" userId="25b15a6f771d4d60" providerId="LiveId" clId="{95F04CF6-0B87-467C-ACAE-D6A4CCDD8147}" dt="2024-09-19T09:12:50.651" v="24257" actId="14100"/>
          <ac:spMkLst>
            <pc:docMk/>
            <pc:sldMk cId="873035155" sldId="1707"/>
            <ac:spMk id="16" creationId="{C404B00D-86A4-399E-1D92-E20270AC7142}"/>
          </ac:spMkLst>
        </pc:spChg>
        <pc:spChg chg="add mod">
          <ac:chgData name="Saskia Barnden" userId="25b15a6f771d4d60" providerId="LiveId" clId="{95F04CF6-0B87-467C-ACAE-D6A4CCDD8147}" dt="2024-09-18T09:55:15.440" v="19093" actId="14100"/>
          <ac:spMkLst>
            <pc:docMk/>
            <pc:sldMk cId="873035155" sldId="1707"/>
            <ac:spMk id="17" creationId="{6C64A1FB-200E-4EC4-E2D7-5823D597ACF7}"/>
          </ac:spMkLst>
        </pc:spChg>
        <pc:spChg chg="add mod">
          <ac:chgData name="Saskia Barnden" userId="25b15a6f771d4d60" providerId="LiveId" clId="{95F04CF6-0B87-467C-ACAE-D6A4CCDD8147}" dt="2024-09-19T09:13:22.029" v="24264" actId="20577"/>
          <ac:spMkLst>
            <pc:docMk/>
            <pc:sldMk cId="873035155" sldId="1707"/>
            <ac:spMk id="18" creationId="{DF198371-35E0-2CE3-F91D-F6355C32CF05}"/>
          </ac:spMkLst>
        </pc:spChg>
        <pc:spChg chg="add del mod">
          <ac:chgData name="Saskia Barnden" userId="25b15a6f771d4d60" providerId="LiveId" clId="{95F04CF6-0B87-467C-ACAE-D6A4CCDD8147}" dt="2024-09-24T09:51:10.073" v="46285" actId="478"/>
          <ac:spMkLst>
            <pc:docMk/>
            <pc:sldMk cId="873035155" sldId="1707"/>
            <ac:spMk id="19" creationId="{D03BA3F9-F8C4-71E1-94CE-A1C5CFB2C8D3}"/>
          </ac:spMkLst>
        </pc:spChg>
        <pc:spChg chg="mod">
          <ac:chgData name="Saskia Barnden" userId="25b15a6f771d4d60" providerId="LiveId" clId="{95F04CF6-0B87-467C-ACAE-D6A4CCDD8147}" dt="2024-09-18T10:09:15.179" v="19314" actId="14100"/>
          <ac:spMkLst>
            <pc:docMk/>
            <pc:sldMk cId="873035155" sldId="1707"/>
            <ac:spMk id="18434" creationId="{00000000-0000-0000-0000-000000000000}"/>
          </ac:spMkLst>
        </pc:spChg>
        <pc:spChg chg="del mod">
          <ac:chgData name="Saskia Barnden" userId="25b15a6f771d4d60" providerId="LiveId" clId="{95F04CF6-0B87-467C-ACAE-D6A4CCDD8147}" dt="2024-09-18T09:30:30.711" v="19040" actId="478"/>
          <ac:spMkLst>
            <pc:docMk/>
            <pc:sldMk cId="873035155" sldId="1707"/>
            <ac:spMk id="19459" creationId="{00000000-0000-0000-0000-000000000000}"/>
          </ac:spMkLst>
        </pc:spChg>
        <pc:picChg chg="add mod modCrop">
          <ac:chgData name="Saskia Barnden" userId="25b15a6f771d4d60" providerId="LiveId" clId="{95F04CF6-0B87-467C-ACAE-D6A4CCDD8147}" dt="2024-09-19T09:11:47.796" v="24251" actId="688"/>
          <ac:picMkLst>
            <pc:docMk/>
            <pc:sldMk cId="873035155" sldId="1707"/>
            <ac:picMk id="6" creationId="{50A3414E-5D4F-8904-6366-0F471C4EBFE6}"/>
          </ac:picMkLst>
        </pc:picChg>
        <pc:picChg chg="add del mod">
          <ac:chgData name="Saskia Barnden" userId="25b15a6f771d4d60" providerId="LiveId" clId="{95F04CF6-0B87-467C-ACAE-D6A4CCDD8147}" dt="2024-09-18T09:51:15.234" v="19063" actId="478"/>
          <ac:picMkLst>
            <pc:docMk/>
            <pc:sldMk cId="873035155" sldId="1707"/>
            <ac:picMk id="10" creationId="{808F355B-0409-77E0-9A96-BE7B556B937E}"/>
          </ac:picMkLst>
        </pc:picChg>
        <pc:picChg chg="add del mod">
          <ac:chgData name="Saskia Barnden" userId="25b15a6f771d4d60" providerId="LiveId" clId="{95F04CF6-0B87-467C-ACAE-D6A4CCDD8147}" dt="2024-09-18T09:51:08.838" v="19062" actId="478"/>
          <ac:picMkLst>
            <pc:docMk/>
            <pc:sldMk cId="873035155" sldId="1707"/>
            <ac:picMk id="12" creationId="{C5650A8C-5E6C-47C2-6B82-A15E615F8E0C}"/>
          </ac:picMkLst>
        </pc:picChg>
        <pc:picChg chg="add mod ord">
          <ac:chgData name="Saskia Barnden" userId="25b15a6f771d4d60" providerId="LiveId" clId="{95F04CF6-0B87-467C-ACAE-D6A4CCDD8147}" dt="2024-09-19T09:34:53.232" v="24398" actId="167"/>
          <ac:picMkLst>
            <pc:docMk/>
            <pc:sldMk cId="873035155" sldId="1707"/>
            <ac:picMk id="14" creationId="{6DEB7F75-E21F-2EE4-9402-69A508155B1E}"/>
          </ac:picMkLst>
        </pc:picChg>
      </pc:sldChg>
      <pc:sldChg chg="addSp delSp modSp add mod">
        <pc:chgData name="Saskia Barnden" userId="25b15a6f771d4d60" providerId="LiveId" clId="{95F04CF6-0B87-467C-ACAE-D6A4CCDD8147}" dt="2024-09-27T14:45:13.415" v="49795" actId="692"/>
        <pc:sldMkLst>
          <pc:docMk/>
          <pc:sldMk cId="89825952" sldId="1708"/>
        </pc:sldMkLst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2" creationId="{8B773571-7F94-FEB6-1F2F-4D9C059DA9B4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3" creationId="{909711FF-476F-79F8-4290-3286E555821E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4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5" creationId="{B8A522A0-4FCE-13D7-BB37-FAAE9B37DB64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6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7" creationId="{00000000-0000-0000-0000-000000000000}"/>
          </ac:spMkLst>
        </pc:spChg>
        <pc:spChg chg="mod">
          <ac:chgData name="Saskia Barnden" userId="25b15a6f771d4d60" providerId="LiveId" clId="{95F04CF6-0B87-467C-ACAE-D6A4CCDD8147}" dt="2024-09-27T14:45:13.415" v="49795" actId="692"/>
          <ac:spMkLst>
            <pc:docMk/>
            <pc:sldMk cId="89825952" sldId="1708"/>
            <ac:spMk id="8" creationId="{00000000-0000-0000-0000-000000000000}"/>
          </ac:spMkLst>
        </pc:spChg>
        <pc:spChg chg="add mod">
          <ac:chgData name="Saskia Barnden" userId="25b15a6f771d4d60" providerId="LiveId" clId="{95F04CF6-0B87-467C-ACAE-D6A4CCDD8147}" dt="2024-09-18T10:15:17.954" v="19328" actId="571"/>
          <ac:spMkLst>
            <pc:docMk/>
            <pc:sldMk cId="89825952" sldId="1708"/>
            <ac:spMk id="9" creationId="{A915DED0-2912-A905-6431-28390F48E599}"/>
          </ac:spMkLst>
        </pc:spChg>
        <pc:spChg chg="add mod">
          <ac:chgData name="Saskia Barnden" userId="25b15a6f771d4d60" providerId="LiveId" clId="{95F04CF6-0B87-467C-ACAE-D6A4CCDD8147}" dt="2024-09-24T09:43:54.473" v="46202" actId="14100"/>
          <ac:spMkLst>
            <pc:docMk/>
            <pc:sldMk cId="89825952" sldId="1708"/>
            <ac:spMk id="9" creationId="{F3E9E1A5-E84F-72E4-409F-110114E0E3F6}"/>
          </ac:spMkLst>
        </pc:spChg>
        <pc:spChg chg="add mod">
          <ac:chgData name="Saskia Barnden" userId="25b15a6f771d4d60" providerId="LiveId" clId="{95F04CF6-0B87-467C-ACAE-D6A4CCDD8147}" dt="2024-09-24T09:45:01.398" v="46233" actId="14100"/>
          <ac:spMkLst>
            <pc:docMk/>
            <pc:sldMk cId="89825952" sldId="1708"/>
            <ac:spMk id="10" creationId="{1283A743-3146-2889-E48B-202DC58CDCCC}"/>
          </ac:spMkLst>
        </pc:spChg>
        <pc:spChg chg="add mod">
          <ac:chgData name="Saskia Barnden" userId="25b15a6f771d4d60" providerId="LiveId" clId="{95F04CF6-0B87-467C-ACAE-D6A4CCDD8147}" dt="2024-09-18T10:15:17.954" v="19328" actId="571"/>
          <ac:spMkLst>
            <pc:docMk/>
            <pc:sldMk cId="89825952" sldId="1708"/>
            <ac:spMk id="10" creationId="{9CA81C2E-2997-B05E-B070-789FD4F70634}"/>
          </ac:spMkLst>
        </pc:spChg>
        <pc:spChg chg="add mod">
          <ac:chgData name="Saskia Barnden" userId="25b15a6f771d4d60" providerId="LiveId" clId="{95F04CF6-0B87-467C-ACAE-D6A4CCDD8147}" dt="2024-09-18T10:15:32.849" v="19330" actId="14100"/>
          <ac:spMkLst>
            <pc:docMk/>
            <pc:sldMk cId="89825952" sldId="1708"/>
            <ac:spMk id="11" creationId="{314F0C77-845E-3F96-3FDB-2CFBBCDF6D3C}"/>
          </ac:spMkLst>
        </pc:spChg>
        <pc:spChg chg="add 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12" creationId="{E79946A0-4BD7-3DB4-AFFA-EC16BA6A2816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13" creationId="{00000000-0000-0000-0000-000000000000}"/>
          </ac:spMkLst>
        </pc:spChg>
        <pc:spChg chg="add 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14" creationId="{D53C037D-731A-F8D7-C333-A7DAD2360C77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20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28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37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38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41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42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45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50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52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60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61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62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63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64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68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69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70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71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72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73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74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76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77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78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79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80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81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82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83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84" creationId="{00000000-0000-0000-0000-000000000000}"/>
          </ac:spMkLst>
        </pc:spChg>
        <pc:spChg chg="del mod">
          <ac:chgData name="Saskia Barnden" userId="25b15a6f771d4d60" providerId="LiveId" clId="{95F04CF6-0B87-467C-ACAE-D6A4CCDD8147}" dt="2024-09-24T09:45:45.670" v="46235" actId="478"/>
          <ac:spMkLst>
            <pc:docMk/>
            <pc:sldMk cId="89825952" sldId="1708"/>
            <ac:spMk id="85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86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87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88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89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90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91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92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93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95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96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97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98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99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3:01.152" v="46196" actId="14100"/>
          <ac:spMkLst>
            <pc:docMk/>
            <pc:sldMk cId="89825952" sldId="1708"/>
            <ac:spMk id="103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108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3:31.290" v="46199" actId="1076"/>
          <ac:spMkLst>
            <pc:docMk/>
            <pc:sldMk cId="89825952" sldId="1708"/>
            <ac:spMk id="109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3:31.290" v="46199" actId="1076"/>
          <ac:spMkLst>
            <pc:docMk/>
            <pc:sldMk cId="89825952" sldId="1708"/>
            <ac:spMk id="111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112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113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114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115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116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117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119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120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121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122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123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124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127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128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45:28.416" v="46234" actId="1076"/>
          <ac:spMkLst>
            <pc:docMk/>
            <pc:sldMk cId="89825952" sldId="1708"/>
            <ac:spMk id="129" creationId="{00000000-0000-0000-0000-000000000000}"/>
          </ac:spMkLst>
        </pc:spChg>
      </pc:sldChg>
      <pc:sldChg chg="modSp add del mod ord modNotesTx">
        <pc:chgData name="Saskia Barnden" userId="25b15a6f771d4d60" providerId="LiveId" clId="{95F04CF6-0B87-467C-ACAE-D6A4CCDD8147}" dt="2024-09-23T12:56:23.878" v="44028" actId="2696"/>
        <pc:sldMkLst>
          <pc:docMk/>
          <pc:sldMk cId="3928871926" sldId="1709"/>
        </pc:sldMkLst>
        <pc:spChg chg="mod">
          <ac:chgData name="Saskia Barnden" userId="25b15a6f771d4d60" providerId="LiveId" clId="{95F04CF6-0B87-467C-ACAE-D6A4CCDD8147}" dt="2024-09-20T08:50:13.021" v="30078" actId="6549"/>
          <ac:spMkLst>
            <pc:docMk/>
            <pc:sldMk cId="3928871926" sldId="1709"/>
            <ac:spMk id="18434" creationId="{00000000-0000-0000-0000-000000000000}"/>
          </ac:spMkLst>
        </pc:spChg>
        <pc:spChg chg="mod">
          <ac:chgData name="Saskia Barnden" userId="25b15a6f771d4d60" providerId="LiveId" clId="{95F04CF6-0B87-467C-ACAE-D6A4CCDD8147}" dt="2024-09-23T09:21:44.384" v="42060" actId="403"/>
          <ac:spMkLst>
            <pc:docMk/>
            <pc:sldMk cId="3928871926" sldId="1709"/>
            <ac:spMk id="19459" creationId="{00000000-0000-0000-0000-000000000000}"/>
          </ac:spMkLst>
        </pc:spChg>
      </pc:sldChg>
      <pc:sldChg chg="add">
        <pc:chgData name="Saskia Barnden" userId="25b15a6f771d4d60" providerId="LiveId" clId="{95F04CF6-0B87-467C-ACAE-D6A4CCDD8147}" dt="2024-09-23T12:56:35.669" v="44029"/>
        <pc:sldMkLst>
          <pc:docMk/>
          <pc:sldMk cId="4066164956" sldId="1709"/>
        </pc:sldMkLst>
      </pc:sldChg>
      <pc:sldChg chg="modSp add del mod modNotesTx">
        <pc:chgData name="Saskia Barnden" userId="25b15a6f771d4d60" providerId="LiveId" clId="{95F04CF6-0B87-467C-ACAE-D6A4CCDD8147}" dt="2024-09-20T12:28:18.448" v="38438" actId="2696"/>
        <pc:sldMkLst>
          <pc:docMk/>
          <pc:sldMk cId="1947422758" sldId="1710"/>
        </pc:sldMkLst>
        <pc:spChg chg="mod">
          <ac:chgData name="Saskia Barnden" userId="25b15a6f771d4d60" providerId="LiveId" clId="{95F04CF6-0B87-467C-ACAE-D6A4CCDD8147}" dt="2024-09-20T12:28:03.516" v="38437" actId="207"/>
          <ac:spMkLst>
            <pc:docMk/>
            <pc:sldMk cId="1947422758" sldId="1710"/>
            <ac:spMk id="18434" creationId="{00000000-0000-0000-0000-000000000000}"/>
          </ac:spMkLst>
        </pc:spChg>
        <pc:spChg chg="mod">
          <ac:chgData name="Saskia Barnden" userId="25b15a6f771d4d60" providerId="LiveId" clId="{95F04CF6-0B87-467C-ACAE-D6A4CCDD8147}" dt="2024-09-19T15:21:09.372" v="27463" actId="207"/>
          <ac:spMkLst>
            <pc:docMk/>
            <pc:sldMk cId="1947422758" sldId="1710"/>
            <ac:spMk id="19459" creationId="{00000000-0000-0000-0000-000000000000}"/>
          </ac:spMkLst>
        </pc:spChg>
      </pc:sldChg>
      <pc:sldChg chg="modSp add mod">
        <pc:chgData name="Saskia Barnden" userId="25b15a6f771d4d60" providerId="LiveId" clId="{95F04CF6-0B87-467C-ACAE-D6A4CCDD8147}" dt="2024-09-27T14:59:23.359" v="50111" actId="20577"/>
        <pc:sldMkLst>
          <pc:docMk/>
          <pc:sldMk cId="2042613776" sldId="1710"/>
        </pc:sldMkLst>
        <pc:spChg chg="mod">
          <ac:chgData name="Saskia Barnden" userId="25b15a6f771d4d60" providerId="LiveId" clId="{95F04CF6-0B87-467C-ACAE-D6A4CCDD8147}" dt="2024-09-27T14:59:23.359" v="50111" actId="20577"/>
          <ac:spMkLst>
            <pc:docMk/>
            <pc:sldMk cId="2042613776" sldId="1710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95F04CF6-0B87-467C-ACAE-D6A4CCDD8147}" dt="2024-09-19T15:22:14.882" v="27464" actId="2696"/>
        <pc:sldMkLst>
          <pc:docMk/>
          <pc:sldMk cId="1381606510" sldId="1711"/>
        </pc:sldMkLst>
        <pc:spChg chg="mod">
          <ac:chgData name="Saskia Barnden" userId="25b15a6f771d4d60" providerId="LiveId" clId="{95F04CF6-0B87-467C-ACAE-D6A4CCDD8147}" dt="2024-09-18T11:18:01.610" v="20472" actId="20577"/>
          <ac:spMkLst>
            <pc:docMk/>
            <pc:sldMk cId="1381606510" sldId="1711"/>
            <ac:spMk id="18434" creationId="{00000000-0000-0000-0000-000000000000}"/>
          </ac:spMkLst>
        </pc:spChg>
        <pc:spChg chg="mod">
          <ac:chgData name="Saskia Barnden" userId="25b15a6f771d4d60" providerId="LiveId" clId="{95F04CF6-0B87-467C-ACAE-D6A4CCDD8147}" dt="2024-09-18T11:37:37.420" v="20984" actId="207"/>
          <ac:spMkLst>
            <pc:docMk/>
            <pc:sldMk cId="1381606510" sldId="1711"/>
            <ac:spMk id="19459" creationId="{00000000-0000-0000-0000-000000000000}"/>
          </ac:spMkLst>
        </pc:spChg>
      </pc:sldChg>
      <pc:sldChg chg="add">
        <pc:chgData name="Saskia Barnden" userId="25b15a6f771d4d60" providerId="LiveId" clId="{95F04CF6-0B87-467C-ACAE-D6A4CCDD8147}" dt="2024-09-23T12:57:28.896" v="44031"/>
        <pc:sldMkLst>
          <pc:docMk/>
          <pc:sldMk cId="3892515662" sldId="1711"/>
        </pc:sldMkLst>
      </pc:sldChg>
      <pc:sldChg chg="modSp add del mod">
        <pc:chgData name="Saskia Barnden" userId="25b15a6f771d4d60" providerId="LiveId" clId="{95F04CF6-0B87-467C-ACAE-D6A4CCDD8147}" dt="2024-09-23T12:57:19.985" v="44030" actId="2696"/>
        <pc:sldMkLst>
          <pc:docMk/>
          <pc:sldMk cId="4237292670" sldId="1711"/>
        </pc:sldMkLst>
        <pc:spChg chg="mod">
          <ac:chgData name="Saskia Barnden" userId="25b15a6f771d4d60" providerId="LiveId" clId="{95F04CF6-0B87-467C-ACAE-D6A4CCDD8147}" dt="2024-09-23T09:30:13.677" v="42113" actId="207"/>
          <ac:spMkLst>
            <pc:docMk/>
            <pc:sldMk cId="4237292670" sldId="1711"/>
            <ac:spMk id="18434" creationId="{00000000-0000-0000-0000-000000000000}"/>
          </ac:spMkLst>
        </pc:spChg>
        <pc:spChg chg="mod">
          <ac:chgData name="Saskia Barnden" userId="25b15a6f771d4d60" providerId="LiveId" clId="{95F04CF6-0B87-467C-ACAE-D6A4CCDD8147}" dt="2024-09-23T09:29:16.833" v="42111" actId="207"/>
          <ac:spMkLst>
            <pc:docMk/>
            <pc:sldMk cId="4237292670" sldId="1711"/>
            <ac:spMk id="19459" creationId="{00000000-0000-0000-0000-000000000000}"/>
          </ac:spMkLst>
        </pc:spChg>
      </pc:sldChg>
      <pc:sldChg chg="add">
        <pc:chgData name="Saskia Barnden" userId="25b15a6f771d4d60" providerId="LiveId" clId="{95F04CF6-0B87-467C-ACAE-D6A4CCDD8147}" dt="2024-09-20T14:11:25.164" v="39374"/>
        <pc:sldMkLst>
          <pc:docMk/>
          <pc:sldMk cId="2458120893" sldId="1712"/>
        </pc:sldMkLst>
      </pc:sldChg>
      <pc:sldChg chg="modSp add del mod">
        <pc:chgData name="Saskia Barnden" userId="25b15a6f771d4d60" providerId="LiveId" clId="{95F04CF6-0B87-467C-ACAE-D6A4CCDD8147}" dt="2024-09-20T14:11:10.528" v="39373" actId="2696"/>
        <pc:sldMkLst>
          <pc:docMk/>
          <pc:sldMk cId="3424063764" sldId="1712"/>
        </pc:sldMkLst>
        <pc:spChg chg="mod">
          <ac:chgData name="Saskia Barnden" userId="25b15a6f771d4d60" providerId="LiveId" clId="{95F04CF6-0B87-467C-ACAE-D6A4CCDD8147}" dt="2024-09-20T12:30:08.882" v="38469" actId="207"/>
          <ac:spMkLst>
            <pc:docMk/>
            <pc:sldMk cId="3424063764" sldId="1712"/>
            <ac:spMk id="18434" creationId="{00000000-0000-0000-0000-000000000000}"/>
          </ac:spMkLst>
        </pc:spChg>
        <pc:spChg chg="mod">
          <ac:chgData name="Saskia Barnden" userId="25b15a6f771d4d60" providerId="LiveId" clId="{95F04CF6-0B87-467C-ACAE-D6A4CCDD8147}" dt="2024-09-19T12:12:30.827" v="25442" actId="20577"/>
          <ac:spMkLst>
            <pc:docMk/>
            <pc:sldMk cId="3424063764" sldId="1712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95F04CF6-0B87-467C-ACAE-D6A4CCDD8147}" dt="2024-09-19T10:46:55.456" v="25129" actId="47"/>
        <pc:sldMkLst>
          <pc:docMk/>
          <pc:sldMk cId="4104861644" sldId="1713"/>
        </pc:sldMkLst>
        <pc:spChg chg="mod">
          <ac:chgData name="Saskia Barnden" userId="25b15a6f771d4d60" providerId="LiveId" clId="{95F04CF6-0B87-467C-ACAE-D6A4CCDD8147}" dt="2024-09-18T13:30:00.326" v="21925" actId="20577"/>
          <ac:spMkLst>
            <pc:docMk/>
            <pc:sldMk cId="4104861644" sldId="1713"/>
            <ac:spMk id="18434" creationId="{00000000-0000-0000-0000-000000000000}"/>
          </ac:spMkLst>
        </pc:spChg>
        <pc:spChg chg="mod">
          <ac:chgData name="Saskia Barnden" userId="25b15a6f771d4d60" providerId="LiveId" clId="{95F04CF6-0B87-467C-ACAE-D6A4CCDD8147}" dt="2024-09-19T10:40:27.169" v="24943" actId="21"/>
          <ac:spMkLst>
            <pc:docMk/>
            <pc:sldMk cId="4104861644" sldId="1713"/>
            <ac:spMk id="19459" creationId="{00000000-0000-0000-0000-000000000000}"/>
          </ac:spMkLst>
        </pc:spChg>
      </pc:sldChg>
      <pc:sldChg chg="addSp delSp modSp add del mod">
        <pc:chgData name="Saskia Barnden" userId="25b15a6f771d4d60" providerId="LiveId" clId="{95F04CF6-0B87-467C-ACAE-D6A4CCDD8147}" dt="2024-09-23T12:56:23.878" v="44028" actId="2696"/>
        <pc:sldMkLst>
          <pc:docMk/>
          <pc:sldMk cId="2869893527" sldId="1714"/>
        </pc:sldMkLst>
        <pc:spChg chg="del">
          <ac:chgData name="Saskia Barnden" userId="25b15a6f771d4d60" providerId="LiveId" clId="{95F04CF6-0B87-467C-ACAE-D6A4CCDD8147}" dt="2024-09-18T13:31:16.925" v="21930" actId="478"/>
          <ac:spMkLst>
            <pc:docMk/>
            <pc:sldMk cId="2869893527" sldId="1714"/>
            <ac:spMk id="3" creationId="{1C6F90E8-6497-D41F-6ED7-30E9E29A45ED}"/>
          </ac:spMkLst>
        </pc:spChg>
        <pc:spChg chg="add mod">
          <ac:chgData name="Saskia Barnden" userId="25b15a6f771d4d60" providerId="LiveId" clId="{95F04CF6-0B87-467C-ACAE-D6A4CCDD8147}" dt="2024-09-19T09:18:31.988" v="24301" actId="14100"/>
          <ac:spMkLst>
            <pc:docMk/>
            <pc:sldMk cId="2869893527" sldId="1714"/>
            <ac:spMk id="4" creationId="{7604101F-A9E2-3DC6-AE08-B0635D07E6A8}"/>
          </ac:spMkLst>
        </pc:spChg>
        <pc:spChg chg="add del mod">
          <ac:chgData name="Saskia Barnden" userId="25b15a6f771d4d60" providerId="LiveId" clId="{95F04CF6-0B87-467C-ACAE-D6A4CCDD8147}" dt="2024-09-18T13:30:24.727" v="21927" actId="478"/>
          <ac:spMkLst>
            <pc:docMk/>
            <pc:sldMk cId="2869893527" sldId="1714"/>
            <ac:spMk id="4" creationId="{C1348C78-D38F-1247-E9A6-B8B80361D011}"/>
          </ac:spMkLst>
        </pc:spChg>
        <pc:spChg chg="mod">
          <ac:chgData name="Saskia Barnden" userId="25b15a6f771d4d60" providerId="LiveId" clId="{95F04CF6-0B87-467C-ACAE-D6A4CCDD8147}" dt="2024-09-23T09:24:01.113" v="42069" actId="14100"/>
          <ac:spMkLst>
            <pc:docMk/>
            <pc:sldMk cId="2869893527" sldId="1714"/>
            <ac:spMk id="5" creationId="{4366265A-60FB-7E63-3FA0-B56E9E2FACC4}"/>
          </ac:spMkLst>
        </pc:spChg>
        <pc:spChg chg="add mod">
          <ac:chgData name="Saskia Barnden" userId="25b15a6f771d4d60" providerId="LiveId" clId="{95F04CF6-0B87-467C-ACAE-D6A4CCDD8147}" dt="2024-09-19T09:15:38.190" v="24273" actId="1076"/>
          <ac:spMkLst>
            <pc:docMk/>
            <pc:sldMk cId="2869893527" sldId="1714"/>
            <ac:spMk id="6" creationId="{4A5606C2-A4CD-FBF8-AEE7-36CADDE83D60}"/>
          </ac:spMkLst>
        </pc:spChg>
        <pc:spChg chg="add mod">
          <ac:chgData name="Saskia Barnden" userId="25b15a6f771d4d60" providerId="LiveId" clId="{95F04CF6-0B87-467C-ACAE-D6A4CCDD8147}" dt="2024-09-20T08:55:31.063" v="30105" actId="207"/>
          <ac:spMkLst>
            <pc:docMk/>
            <pc:sldMk cId="2869893527" sldId="1714"/>
            <ac:spMk id="7" creationId="{1DF0A545-D4E1-9C48-BB30-1766CDCC4D8F}"/>
          </ac:spMkLst>
        </pc:spChg>
        <pc:spChg chg="mod">
          <ac:chgData name="Saskia Barnden" userId="25b15a6f771d4d60" providerId="LiveId" clId="{95F04CF6-0B87-467C-ACAE-D6A4CCDD8147}" dt="2024-09-19T09:30:49.822" v="24382" actId="1076"/>
          <ac:spMkLst>
            <pc:docMk/>
            <pc:sldMk cId="2869893527" sldId="1714"/>
            <ac:spMk id="8" creationId="{F8872641-E8C0-8423-10D5-C6D40897036C}"/>
          </ac:spMkLst>
        </pc:spChg>
        <pc:spChg chg="add mod">
          <ac:chgData name="Saskia Barnden" userId="25b15a6f771d4d60" providerId="LiveId" clId="{95F04CF6-0B87-467C-ACAE-D6A4CCDD8147}" dt="2024-09-19T09:23:07.055" v="24342" actId="14100"/>
          <ac:spMkLst>
            <pc:docMk/>
            <pc:sldMk cId="2869893527" sldId="1714"/>
            <ac:spMk id="9" creationId="{364552A6-5743-CD3F-9D4F-EDA75929399F}"/>
          </ac:spMkLst>
        </pc:spChg>
        <pc:spChg chg="add mod">
          <ac:chgData name="Saskia Barnden" userId="25b15a6f771d4d60" providerId="LiveId" clId="{95F04CF6-0B87-467C-ACAE-D6A4CCDD8147}" dt="2024-09-20T08:54:46.378" v="30104" actId="20577"/>
          <ac:spMkLst>
            <pc:docMk/>
            <pc:sldMk cId="2869893527" sldId="1714"/>
            <ac:spMk id="10" creationId="{75926E84-3B6C-23AC-B1B3-3B3CFE5CCCD3}"/>
          </ac:spMkLst>
        </pc:spChg>
        <pc:spChg chg="add mod">
          <ac:chgData name="Saskia Barnden" userId="25b15a6f771d4d60" providerId="LiveId" clId="{95F04CF6-0B87-467C-ACAE-D6A4CCDD8147}" dt="2024-09-18T15:14:42.620" v="22206" actId="1076"/>
          <ac:spMkLst>
            <pc:docMk/>
            <pc:sldMk cId="2869893527" sldId="1714"/>
            <ac:spMk id="11" creationId="{D18C1FD7-5727-BA48-0543-84A75EE14297}"/>
          </ac:spMkLst>
        </pc:spChg>
        <pc:spChg chg="add mod">
          <ac:chgData name="Saskia Barnden" userId="25b15a6f771d4d60" providerId="LiveId" clId="{95F04CF6-0B87-467C-ACAE-D6A4CCDD8147}" dt="2024-09-20T08:55:37.474" v="30106" actId="207"/>
          <ac:spMkLst>
            <pc:docMk/>
            <pc:sldMk cId="2869893527" sldId="1714"/>
            <ac:spMk id="12" creationId="{24E2F28C-14B4-651D-28AE-A93A5D9E960E}"/>
          </ac:spMkLst>
        </pc:spChg>
        <pc:spChg chg="add mod">
          <ac:chgData name="Saskia Barnden" userId="25b15a6f771d4d60" providerId="LiveId" clId="{95F04CF6-0B87-467C-ACAE-D6A4CCDD8147}" dt="2024-09-19T09:21:40.019" v="24331" actId="571"/>
          <ac:spMkLst>
            <pc:docMk/>
            <pc:sldMk cId="2869893527" sldId="1714"/>
            <ac:spMk id="13" creationId="{24342B27-76C0-B80E-A982-2941328C983C}"/>
          </ac:spMkLst>
        </pc:spChg>
        <pc:spChg chg="add mod">
          <ac:chgData name="Saskia Barnden" userId="25b15a6f771d4d60" providerId="LiveId" clId="{95F04CF6-0B87-467C-ACAE-D6A4CCDD8147}" dt="2024-09-23T09:26:14.622" v="42081" actId="1076"/>
          <ac:spMkLst>
            <pc:docMk/>
            <pc:sldMk cId="2869893527" sldId="1714"/>
            <ac:spMk id="13" creationId="{3E8249BE-EFD5-0116-B5C8-5795505E86C8}"/>
          </ac:spMkLst>
        </pc:spChg>
        <pc:spChg chg="mod">
          <ac:chgData name="Saskia Barnden" userId="25b15a6f771d4d60" providerId="LiveId" clId="{95F04CF6-0B87-467C-ACAE-D6A4CCDD8147}" dt="2024-09-19T09:31:02.785" v="24384" actId="14100"/>
          <ac:spMkLst>
            <pc:docMk/>
            <pc:sldMk cId="2869893527" sldId="1714"/>
            <ac:spMk id="15" creationId="{10D4C888-4CDE-00FA-89C2-EB643F2F825C}"/>
          </ac:spMkLst>
        </pc:spChg>
        <pc:spChg chg="mod">
          <ac:chgData name="Saskia Barnden" userId="25b15a6f771d4d60" providerId="LiveId" clId="{95F04CF6-0B87-467C-ACAE-D6A4CCDD8147}" dt="2024-09-19T09:21:13.222" v="24327" actId="14100"/>
          <ac:spMkLst>
            <pc:docMk/>
            <pc:sldMk cId="2869893527" sldId="1714"/>
            <ac:spMk id="16" creationId="{C404B00D-86A4-399E-1D92-E20270AC7142}"/>
          </ac:spMkLst>
        </pc:spChg>
        <pc:spChg chg="mod">
          <ac:chgData name="Saskia Barnden" userId="25b15a6f771d4d60" providerId="LiveId" clId="{95F04CF6-0B87-467C-ACAE-D6A4CCDD8147}" dt="2024-09-19T09:30:49.822" v="24382" actId="1076"/>
          <ac:spMkLst>
            <pc:docMk/>
            <pc:sldMk cId="2869893527" sldId="1714"/>
            <ac:spMk id="17" creationId="{6C64A1FB-200E-4EC4-E2D7-5823D597ACF7}"/>
          </ac:spMkLst>
        </pc:spChg>
        <pc:spChg chg="mod">
          <ac:chgData name="Saskia Barnden" userId="25b15a6f771d4d60" providerId="LiveId" clId="{95F04CF6-0B87-467C-ACAE-D6A4CCDD8147}" dt="2024-09-19T09:30:49.822" v="24382" actId="1076"/>
          <ac:spMkLst>
            <pc:docMk/>
            <pc:sldMk cId="2869893527" sldId="1714"/>
            <ac:spMk id="18" creationId="{DF198371-35E0-2CE3-F91D-F6355C32CF05}"/>
          </ac:spMkLst>
        </pc:spChg>
        <pc:spChg chg="mod">
          <ac:chgData name="Saskia Barnden" userId="25b15a6f771d4d60" providerId="LiveId" clId="{95F04CF6-0B87-467C-ACAE-D6A4CCDD8147}" dt="2024-09-19T09:30:49.822" v="24382" actId="1076"/>
          <ac:spMkLst>
            <pc:docMk/>
            <pc:sldMk cId="2869893527" sldId="1714"/>
            <ac:spMk id="19" creationId="{D03BA3F9-F8C4-71E1-94CE-A1C5CFB2C8D3}"/>
          </ac:spMkLst>
        </pc:spChg>
        <pc:spChg chg="add mod">
          <ac:chgData name="Saskia Barnden" userId="25b15a6f771d4d60" providerId="LiveId" clId="{95F04CF6-0B87-467C-ACAE-D6A4CCDD8147}" dt="2024-09-23T09:26:59.961" v="42088" actId="167"/>
          <ac:spMkLst>
            <pc:docMk/>
            <pc:sldMk cId="2869893527" sldId="1714"/>
            <ac:spMk id="20" creationId="{A99486A7-D8C8-F332-FE4F-34D130B36B1F}"/>
          </ac:spMkLst>
        </pc:spChg>
        <pc:spChg chg="add mod">
          <ac:chgData name="Saskia Barnden" userId="25b15a6f771d4d60" providerId="LiveId" clId="{95F04CF6-0B87-467C-ACAE-D6A4CCDD8147}" dt="2024-09-19T09:21:40.019" v="24331" actId="571"/>
          <ac:spMkLst>
            <pc:docMk/>
            <pc:sldMk cId="2869893527" sldId="1714"/>
            <ac:spMk id="20" creationId="{B68F95A1-73BB-134F-6709-EE7E05F95835}"/>
          </ac:spMkLst>
        </pc:spChg>
        <pc:spChg chg="add mod">
          <ac:chgData name="Saskia Barnden" userId="25b15a6f771d4d60" providerId="LiveId" clId="{95F04CF6-0B87-467C-ACAE-D6A4CCDD8147}" dt="2024-09-19T09:28:04.293" v="24356" actId="1076"/>
          <ac:spMkLst>
            <pc:docMk/>
            <pc:sldMk cId="2869893527" sldId="1714"/>
            <ac:spMk id="22" creationId="{EF444AD1-31CA-2E7C-B522-BDD22EC7978B}"/>
          </ac:spMkLst>
        </pc:spChg>
        <pc:spChg chg="add mod">
          <ac:chgData name="Saskia Barnden" userId="25b15a6f771d4d60" providerId="LiveId" clId="{95F04CF6-0B87-467C-ACAE-D6A4CCDD8147}" dt="2024-09-19T09:22:32.677" v="24339" actId="692"/>
          <ac:spMkLst>
            <pc:docMk/>
            <pc:sldMk cId="2869893527" sldId="1714"/>
            <ac:spMk id="23" creationId="{3B5177A7-5A52-B064-3D46-18CBFE4B03D6}"/>
          </ac:spMkLst>
        </pc:spChg>
        <pc:spChg chg="add mod">
          <ac:chgData name="Saskia Barnden" userId="25b15a6f771d4d60" providerId="LiveId" clId="{95F04CF6-0B87-467C-ACAE-D6A4CCDD8147}" dt="2024-09-18T15:15:22.766" v="22211" actId="571"/>
          <ac:spMkLst>
            <pc:docMk/>
            <pc:sldMk cId="2869893527" sldId="1714"/>
            <ac:spMk id="23" creationId="{43385AF5-9EFF-6E48-E649-003BECA8AF74}"/>
          </ac:spMkLst>
        </pc:spChg>
        <pc:spChg chg="add mod">
          <ac:chgData name="Saskia Barnden" userId="25b15a6f771d4d60" providerId="LiveId" clId="{95F04CF6-0B87-467C-ACAE-D6A4CCDD8147}" dt="2024-09-19T09:22:44.595" v="24340" actId="692"/>
          <ac:spMkLst>
            <pc:docMk/>
            <pc:sldMk cId="2869893527" sldId="1714"/>
            <ac:spMk id="24" creationId="{219AF1E8-A446-DAC4-05DD-F89E4ED4BBCF}"/>
          </ac:spMkLst>
        </pc:spChg>
        <pc:spChg chg="add mod">
          <ac:chgData name="Saskia Barnden" userId="25b15a6f771d4d60" providerId="LiveId" clId="{95F04CF6-0B87-467C-ACAE-D6A4CCDD8147}" dt="2024-09-18T15:15:22.766" v="22211" actId="571"/>
          <ac:spMkLst>
            <pc:docMk/>
            <pc:sldMk cId="2869893527" sldId="1714"/>
            <ac:spMk id="24" creationId="{EAE971B8-0CCB-6818-049D-1D7AF4851882}"/>
          </ac:spMkLst>
        </pc:spChg>
        <pc:spChg chg="add mod">
          <ac:chgData name="Saskia Barnden" userId="25b15a6f771d4d60" providerId="LiveId" clId="{95F04CF6-0B87-467C-ACAE-D6A4CCDD8147}" dt="2024-09-18T15:19:07.190" v="22248" actId="692"/>
          <ac:spMkLst>
            <pc:docMk/>
            <pc:sldMk cId="2869893527" sldId="1714"/>
            <ac:spMk id="25" creationId="{64C1D04A-98CC-A813-E497-24E82CD042BD}"/>
          </ac:spMkLst>
        </pc:spChg>
        <pc:spChg chg="add mod">
          <ac:chgData name="Saskia Barnden" userId="25b15a6f771d4d60" providerId="LiveId" clId="{95F04CF6-0B87-467C-ACAE-D6A4CCDD8147}" dt="2024-09-19T09:28:13.189" v="24358" actId="14100"/>
          <ac:spMkLst>
            <pc:docMk/>
            <pc:sldMk cId="2869893527" sldId="1714"/>
            <ac:spMk id="26" creationId="{DE1C00C9-7465-3784-FCFF-04B383185F9B}"/>
          </ac:spMkLst>
        </pc:spChg>
        <pc:spChg chg="add mod">
          <ac:chgData name="Saskia Barnden" userId="25b15a6f771d4d60" providerId="LiveId" clId="{95F04CF6-0B87-467C-ACAE-D6A4CCDD8147}" dt="2024-09-19T09:40:21.854" v="24431" actId="692"/>
          <ac:spMkLst>
            <pc:docMk/>
            <pc:sldMk cId="2869893527" sldId="1714"/>
            <ac:spMk id="27" creationId="{79608DD9-038A-4A5F-38B5-C0A386A1FC20}"/>
          </ac:spMkLst>
        </pc:spChg>
        <pc:spChg chg="add mod">
          <ac:chgData name="Saskia Barnden" userId="25b15a6f771d4d60" providerId="LiveId" clId="{95F04CF6-0B87-467C-ACAE-D6A4CCDD8147}" dt="2024-09-23T09:26:44.967" v="42087" actId="14100"/>
          <ac:spMkLst>
            <pc:docMk/>
            <pc:sldMk cId="2869893527" sldId="1714"/>
            <ac:spMk id="28" creationId="{F491306B-BEA8-0986-7D4F-3266E38D7324}"/>
          </ac:spMkLst>
        </pc:spChg>
        <pc:spChg chg="del">
          <ac:chgData name="Saskia Barnden" userId="25b15a6f771d4d60" providerId="LiveId" clId="{95F04CF6-0B87-467C-ACAE-D6A4CCDD8147}" dt="2024-09-18T13:30:21.045" v="21926" actId="478"/>
          <ac:spMkLst>
            <pc:docMk/>
            <pc:sldMk cId="2869893527" sldId="1714"/>
            <ac:spMk id="18434" creationId="{00000000-0000-0000-0000-000000000000}"/>
          </ac:spMkLst>
        </pc:spChg>
        <pc:picChg chg="mod">
          <ac:chgData name="Saskia Barnden" userId="25b15a6f771d4d60" providerId="LiveId" clId="{95F04CF6-0B87-467C-ACAE-D6A4CCDD8147}" dt="2024-09-19T09:30:49.822" v="24382" actId="1076"/>
          <ac:picMkLst>
            <pc:docMk/>
            <pc:sldMk cId="2869893527" sldId="1714"/>
            <ac:picMk id="2" creationId="{4083447A-11E4-A6C0-BE1E-9F11A30C0811}"/>
          </ac:picMkLst>
        </pc:picChg>
        <pc:picChg chg="add mod ord">
          <ac:chgData name="Saskia Barnden" userId="25b15a6f771d4d60" providerId="LiveId" clId="{95F04CF6-0B87-467C-ACAE-D6A4CCDD8147}" dt="2024-09-19T09:21:23.685" v="24328" actId="167"/>
          <ac:picMkLst>
            <pc:docMk/>
            <pc:sldMk cId="2869893527" sldId="1714"/>
            <ac:picMk id="3" creationId="{EB9012A2-5F1F-3188-1A23-5C4B5D782B03}"/>
          </ac:picMkLst>
        </pc:picChg>
        <pc:picChg chg="add del mod modCrop">
          <ac:chgData name="Saskia Barnden" userId="25b15a6f771d4d60" providerId="LiveId" clId="{95F04CF6-0B87-467C-ACAE-D6A4CCDD8147}" dt="2024-09-18T15:13:39.448" v="22196" actId="478"/>
          <ac:picMkLst>
            <pc:docMk/>
            <pc:sldMk cId="2869893527" sldId="1714"/>
            <ac:picMk id="13" creationId="{D8F269CA-6EE8-6ECC-DA46-1A8647D73345}"/>
          </ac:picMkLst>
        </pc:picChg>
        <pc:picChg chg="mod">
          <ac:chgData name="Saskia Barnden" userId="25b15a6f771d4d60" providerId="LiveId" clId="{95F04CF6-0B87-467C-ACAE-D6A4CCDD8147}" dt="2024-09-18T15:14:37.954" v="22205" actId="1076"/>
          <ac:picMkLst>
            <pc:docMk/>
            <pc:sldMk cId="2869893527" sldId="1714"/>
            <ac:picMk id="14" creationId="{6DEB7F75-E21F-2EE4-9402-69A508155B1E}"/>
          </ac:picMkLst>
        </pc:picChg>
        <pc:picChg chg="add mod">
          <ac:chgData name="Saskia Barnden" userId="25b15a6f771d4d60" providerId="LiveId" clId="{95F04CF6-0B87-467C-ACAE-D6A4CCDD8147}" dt="2024-09-18T15:14:28.033" v="22204" actId="1076"/>
          <ac:picMkLst>
            <pc:docMk/>
            <pc:sldMk cId="2869893527" sldId="1714"/>
            <ac:picMk id="21" creationId="{7117062E-8880-4C3D-5CAA-ED714C0FBA02}"/>
          </ac:picMkLst>
        </pc:picChg>
      </pc:sldChg>
      <pc:sldChg chg="add">
        <pc:chgData name="Saskia Barnden" userId="25b15a6f771d4d60" providerId="LiveId" clId="{95F04CF6-0B87-467C-ACAE-D6A4CCDD8147}" dt="2024-09-23T12:56:35.669" v="44029"/>
        <pc:sldMkLst>
          <pc:docMk/>
          <pc:sldMk cId="3400159099" sldId="1714"/>
        </pc:sldMkLst>
      </pc:sldChg>
      <pc:sldChg chg="modSp add del mod ord">
        <pc:chgData name="Saskia Barnden" userId="25b15a6f771d4d60" providerId="LiveId" clId="{95F04CF6-0B87-467C-ACAE-D6A4CCDD8147}" dt="2024-09-19T15:48:48.704" v="27836" actId="47"/>
        <pc:sldMkLst>
          <pc:docMk/>
          <pc:sldMk cId="1647062955" sldId="1715"/>
        </pc:sldMkLst>
        <pc:spChg chg="mod">
          <ac:chgData name="Saskia Barnden" userId="25b15a6f771d4d60" providerId="LiveId" clId="{95F04CF6-0B87-467C-ACAE-D6A4CCDD8147}" dt="2024-09-19T15:43:24.062" v="27783" actId="207"/>
          <ac:spMkLst>
            <pc:docMk/>
            <pc:sldMk cId="1647062955" sldId="1715"/>
            <ac:spMk id="18434" creationId="{00000000-0000-0000-0000-000000000000}"/>
          </ac:spMkLst>
        </pc:spChg>
        <pc:spChg chg="mod">
          <ac:chgData name="Saskia Barnden" userId="25b15a6f771d4d60" providerId="LiveId" clId="{95F04CF6-0B87-467C-ACAE-D6A4CCDD8147}" dt="2024-09-19T15:44:01.743" v="27785" actId="21"/>
          <ac:spMkLst>
            <pc:docMk/>
            <pc:sldMk cId="1647062955" sldId="1715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95F04CF6-0B87-467C-ACAE-D6A4CCDD8147}" dt="2024-09-19T10:50:51.699" v="25214" actId="2696"/>
        <pc:sldMkLst>
          <pc:docMk/>
          <pc:sldMk cId="3129791862" sldId="1716"/>
        </pc:sldMkLst>
        <pc:spChg chg="mod">
          <ac:chgData name="Saskia Barnden" userId="25b15a6f771d4d60" providerId="LiveId" clId="{95F04CF6-0B87-467C-ACAE-D6A4CCDD8147}" dt="2024-09-19T10:50:21.922" v="25187" actId="20577"/>
          <ac:spMkLst>
            <pc:docMk/>
            <pc:sldMk cId="3129791862" sldId="1716"/>
            <ac:spMk id="18434" creationId="{00000000-0000-0000-0000-000000000000}"/>
          </ac:spMkLst>
        </pc:spChg>
        <pc:spChg chg="mod">
          <ac:chgData name="Saskia Barnden" userId="25b15a6f771d4d60" providerId="LiveId" clId="{95F04CF6-0B87-467C-ACAE-D6A4CCDD8147}" dt="2024-09-18T17:05:42.121" v="24235" actId="20577"/>
          <ac:spMkLst>
            <pc:docMk/>
            <pc:sldMk cId="3129791862" sldId="1716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95F04CF6-0B87-467C-ACAE-D6A4CCDD8147}" dt="2024-09-24T11:40:43.522" v="46756" actId="2696"/>
        <pc:sldMkLst>
          <pc:docMk/>
          <pc:sldMk cId="3776664574" sldId="1716"/>
        </pc:sldMkLst>
      </pc:sldChg>
      <pc:sldChg chg="add">
        <pc:chgData name="Saskia Barnden" userId="25b15a6f771d4d60" providerId="LiveId" clId="{95F04CF6-0B87-467C-ACAE-D6A4CCDD8147}" dt="2024-09-24T11:40:51.497" v="46757"/>
        <pc:sldMkLst>
          <pc:docMk/>
          <pc:sldMk cId="3918140525" sldId="1716"/>
        </pc:sldMkLst>
      </pc:sldChg>
      <pc:sldChg chg="addSp delSp modSp add del mod">
        <pc:chgData name="Saskia Barnden" userId="25b15a6f771d4d60" providerId="LiveId" clId="{95F04CF6-0B87-467C-ACAE-D6A4CCDD8147}" dt="2024-09-19T09:43:23.068" v="24467" actId="2696"/>
        <pc:sldMkLst>
          <pc:docMk/>
          <pc:sldMk cId="1274048555" sldId="1717"/>
        </pc:sldMkLst>
        <pc:spChg chg="add mod">
          <ac:chgData name="Saskia Barnden" userId="25b15a6f771d4d60" providerId="LiveId" clId="{95F04CF6-0B87-467C-ACAE-D6A4CCDD8147}" dt="2024-09-18T16:38:19.117" v="23976"/>
          <ac:spMkLst>
            <pc:docMk/>
            <pc:sldMk cId="1274048555" sldId="1717"/>
            <ac:spMk id="3" creationId="{48E3B240-133D-0DB5-D88A-B8D50B7D9C4E}"/>
          </ac:spMkLst>
        </pc:spChg>
        <pc:spChg chg="mod">
          <ac:chgData name="Saskia Barnden" userId="25b15a6f771d4d60" providerId="LiveId" clId="{95F04CF6-0B87-467C-ACAE-D6A4CCDD8147}" dt="2024-09-18T15:54:04.519" v="23496" actId="207"/>
          <ac:spMkLst>
            <pc:docMk/>
            <pc:sldMk cId="1274048555" sldId="1717"/>
            <ac:spMk id="5" creationId="{4366265A-60FB-7E63-3FA0-B56E9E2FACC4}"/>
          </ac:spMkLst>
        </pc:spChg>
        <pc:spChg chg="mod">
          <ac:chgData name="Saskia Barnden" userId="25b15a6f771d4d60" providerId="LiveId" clId="{95F04CF6-0B87-467C-ACAE-D6A4CCDD8147}" dt="2024-09-18T15:55:53.577" v="23578" actId="14100"/>
          <ac:spMkLst>
            <pc:docMk/>
            <pc:sldMk cId="1274048555" sldId="1717"/>
            <ac:spMk id="6" creationId="{4A5606C2-A4CD-FBF8-AEE7-36CADDE83D60}"/>
          </ac:spMkLst>
        </pc:spChg>
        <pc:spChg chg="mod">
          <ac:chgData name="Saskia Barnden" userId="25b15a6f771d4d60" providerId="LiveId" clId="{95F04CF6-0B87-467C-ACAE-D6A4CCDD8147}" dt="2024-09-18T15:55:38.984" v="23577" actId="20577"/>
          <ac:spMkLst>
            <pc:docMk/>
            <pc:sldMk cId="1274048555" sldId="1717"/>
            <ac:spMk id="7" creationId="{1DF0A545-D4E1-9C48-BB30-1766CDCC4D8F}"/>
          </ac:spMkLst>
        </pc:spChg>
        <pc:spChg chg="del mod">
          <ac:chgData name="Saskia Barnden" userId="25b15a6f771d4d60" providerId="LiveId" clId="{95F04CF6-0B87-467C-ACAE-D6A4CCDD8147}" dt="2024-09-18T16:38:26.710" v="23977" actId="478"/>
          <ac:spMkLst>
            <pc:docMk/>
            <pc:sldMk cId="1274048555" sldId="1717"/>
            <ac:spMk id="9" creationId="{364552A6-5743-CD3F-9D4F-EDA75929399F}"/>
          </ac:spMkLst>
        </pc:spChg>
        <pc:spChg chg="mod">
          <ac:chgData name="Saskia Barnden" userId="25b15a6f771d4d60" providerId="LiveId" clId="{95F04CF6-0B87-467C-ACAE-D6A4CCDD8147}" dt="2024-09-18T16:38:14.512" v="23974" actId="1076"/>
          <ac:spMkLst>
            <pc:docMk/>
            <pc:sldMk cId="1274048555" sldId="1717"/>
            <ac:spMk id="10" creationId="{75926E84-3B6C-23AC-B1B3-3B3CFE5CCCD3}"/>
          </ac:spMkLst>
        </pc:spChg>
        <pc:spChg chg="mod">
          <ac:chgData name="Saskia Barnden" userId="25b15a6f771d4d60" providerId="LiveId" clId="{95F04CF6-0B87-467C-ACAE-D6A4CCDD8147}" dt="2024-09-18T16:33:15.619" v="23964" actId="1076"/>
          <ac:spMkLst>
            <pc:docMk/>
            <pc:sldMk cId="1274048555" sldId="1717"/>
            <ac:spMk id="18" creationId="{DF198371-35E0-2CE3-F91D-F6355C32CF05}"/>
          </ac:spMkLst>
        </pc:spChg>
        <pc:spChg chg="mod">
          <ac:chgData name="Saskia Barnden" userId="25b15a6f771d4d60" providerId="LiveId" clId="{95F04CF6-0B87-467C-ACAE-D6A4CCDD8147}" dt="2024-09-18T15:54:55.811" v="23510" actId="14100"/>
          <ac:spMkLst>
            <pc:docMk/>
            <pc:sldMk cId="1274048555" sldId="1717"/>
            <ac:spMk id="25" creationId="{64C1D04A-98CC-A813-E497-24E82CD042BD}"/>
          </ac:spMkLst>
        </pc:spChg>
        <pc:picChg chg="del">
          <ac:chgData name="Saskia Barnden" userId="25b15a6f771d4d60" providerId="LiveId" clId="{95F04CF6-0B87-467C-ACAE-D6A4CCDD8147}" dt="2024-09-18T15:54:47.271" v="23509" actId="478"/>
          <ac:picMkLst>
            <pc:docMk/>
            <pc:sldMk cId="1274048555" sldId="1717"/>
            <ac:picMk id="21" creationId="{7117062E-8880-4C3D-5CAA-ED714C0FBA02}"/>
          </ac:picMkLst>
        </pc:picChg>
      </pc:sldChg>
      <pc:sldChg chg="add">
        <pc:chgData name="Saskia Barnden" userId="25b15a6f771d4d60" providerId="LiveId" clId="{95F04CF6-0B87-467C-ACAE-D6A4CCDD8147}" dt="2024-09-24T11:39:30.390" v="46755"/>
        <pc:sldMkLst>
          <pc:docMk/>
          <pc:sldMk cId="2155502627" sldId="1717"/>
        </pc:sldMkLst>
      </pc:sldChg>
      <pc:sldChg chg="add del">
        <pc:chgData name="Saskia Barnden" userId="25b15a6f771d4d60" providerId="LiveId" clId="{95F04CF6-0B87-467C-ACAE-D6A4CCDD8147}" dt="2024-09-24T11:39:26.732" v="46754" actId="2696"/>
        <pc:sldMkLst>
          <pc:docMk/>
          <pc:sldMk cId="3827845192" sldId="1717"/>
        </pc:sldMkLst>
      </pc:sldChg>
      <pc:sldChg chg="addSp delSp modSp add del mod">
        <pc:chgData name="Saskia Barnden" userId="25b15a6f771d4d60" providerId="LiveId" clId="{95F04CF6-0B87-467C-ACAE-D6A4CCDD8147}" dt="2024-09-19T09:43:23.068" v="24467" actId="2696"/>
        <pc:sldMkLst>
          <pc:docMk/>
          <pc:sldMk cId="267843499" sldId="1718"/>
        </pc:sldMkLst>
        <pc:spChg chg="add mod">
          <ac:chgData name="Saskia Barnden" userId="25b15a6f771d4d60" providerId="LiveId" clId="{95F04CF6-0B87-467C-ACAE-D6A4CCDD8147}" dt="2024-09-18T15:56:33.503" v="23581" actId="571"/>
          <ac:spMkLst>
            <pc:docMk/>
            <pc:sldMk cId="267843499" sldId="1718"/>
            <ac:spMk id="3" creationId="{7EFF36BC-0046-063E-DEE7-0CCF47B53232}"/>
          </ac:spMkLst>
        </pc:spChg>
        <pc:spChg chg="add del mod">
          <ac:chgData name="Saskia Barnden" userId="25b15a6f771d4d60" providerId="LiveId" clId="{95F04CF6-0B87-467C-ACAE-D6A4CCDD8147}" dt="2024-09-18T16:39:01.573" v="23982" actId="478"/>
          <ac:spMkLst>
            <pc:docMk/>
            <pc:sldMk cId="267843499" sldId="1718"/>
            <ac:spMk id="4" creationId="{079E0CEC-679C-20B4-99A1-CDA5A7DEC5EA}"/>
          </ac:spMkLst>
        </pc:spChg>
        <pc:spChg chg="del mod">
          <ac:chgData name="Saskia Barnden" userId="25b15a6f771d4d60" providerId="LiveId" clId="{95F04CF6-0B87-467C-ACAE-D6A4CCDD8147}" dt="2024-09-18T16:39:51.696" v="23991" actId="478"/>
          <ac:spMkLst>
            <pc:docMk/>
            <pc:sldMk cId="267843499" sldId="1718"/>
            <ac:spMk id="9" creationId="{364552A6-5743-CD3F-9D4F-EDA75929399F}"/>
          </ac:spMkLst>
        </pc:spChg>
        <pc:spChg chg="mod">
          <ac:chgData name="Saskia Barnden" userId="25b15a6f771d4d60" providerId="LiveId" clId="{95F04CF6-0B87-467C-ACAE-D6A4CCDD8147}" dt="2024-09-18T16:39:39.499" v="23989" actId="1076"/>
          <ac:spMkLst>
            <pc:docMk/>
            <pc:sldMk cId="267843499" sldId="1718"/>
            <ac:spMk id="10" creationId="{75926E84-3B6C-23AC-B1B3-3B3CFE5CCCD3}"/>
          </ac:spMkLst>
        </pc:spChg>
        <pc:spChg chg="add mod">
          <ac:chgData name="Saskia Barnden" userId="25b15a6f771d4d60" providerId="LiveId" clId="{95F04CF6-0B87-467C-ACAE-D6A4CCDD8147}" dt="2024-09-18T15:56:54.916" v="23585" actId="571"/>
          <ac:spMkLst>
            <pc:docMk/>
            <pc:sldMk cId="267843499" sldId="1718"/>
            <ac:spMk id="12" creationId="{27A60813-5A6A-DC79-8254-FF1ABDB8D5F1}"/>
          </ac:spMkLst>
        </pc:spChg>
        <pc:spChg chg="add mod">
          <ac:chgData name="Saskia Barnden" userId="25b15a6f771d4d60" providerId="LiveId" clId="{95F04CF6-0B87-467C-ACAE-D6A4CCDD8147}" dt="2024-09-18T15:56:54.916" v="23585" actId="571"/>
          <ac:spMkLst>
            <pc:docMk/>
            <pc:sldMk cId="267843499" sldId="1718"/>
            <ac:spMk id="13" creationId="{B0A539C0-8E0E-CD17-A36E-64F39E79760A}"/>
          </ac:spMkLst>
        </pc:spChg>
        <pc:spChg chg="mod">
          <ac:chgData name="Saskia Barnden" userId="25b15a6f771d4d60" providerId="LiveId" clId="{95F04CF6-0B87-467C-ACAE-D6A4CCDD8147}" dt="2024-09-18T16:03:44.082" v="23596" actId="1076"/>
          <ac:spMkLst>
            <pc:docMk/>
            <pc:sldMk cId="267843499" sldId="1718"/>
            <ac:spMk id="18" creationId="{DF198371-35E0-2CE3-F91D-F6355C32CF05}"/>
          </ac:spMkLst>
        </pc:spChg>
        <pc:spChg chg="mod">
          <ac:chgData name="Saskia Barnden" userId="25b15a6f771d4d60" providerId="LiveId" clId="{95F04CF6-0B87-467C-ACAE-D6A4CCDD8147}" dt="2024-09-18T15:57:42.472" v="23593" actId="1076"/>
          <ac:spMkLst>
            <pc:docMk/>
            <pc:sldMk cId="267843499" sldId="1718"/>
            <ac:spMk id="19" creationId="{D03BA3F9-F8C4-71E1-94CE-A1C5CFB2C8D3}"/>
          </ac:spMkLst>
        </pc:spChg>
        <pc:spChg chg="add del mod">
          <ac:chgData name="Saskia Barnden" userId="25b15a6f771d4d60" providerId="LiveId" clId="{95F04CF6-0B87-467C-ACAE-D6A4CCDD8147}" dt="2024-09-18T16:39:47.963" v="23990" actId="478"/>
          <ac:spMkLst>
            <pc:docMk/>
            <pc:sldMk cId="267843499" sldId="1718"/>
            <ac:spMk id="20" creationId="{68D81BBD-71C0-3E4E-F7AC-7D4FFCAC4151}"/>
          </ac:spMkLst>
        </pc:spChg>
        <pc:spChg chg="add del mod">
          <ac:chgData name="Saskia Barnden" userId="25b15a6f771d4d60" providerId="LiveId" clId="{95F04CF6-0B87-467C-ACAE-D6A4CCDD8147}" dt="2024-09-18T16:38:57.580" v="23981" actId="478"/>
          <ac:spMkLst>
            <pc:docMk/>
            <pc:sldMk cId="267843499" sldId="1718"/>
            <ac:spMk id="21" creationId="{A30C26E4-9B34-16EB-E04E-1A5C16CAFC14}"/>
          </ac:spMkLst>
        </pc:spChg>
        <pc:spChg chg="add mod">
          <ac:chgData name="Saskia Barnden" userId="25b15a6f771d4d60" providerId="LiveId" clId="{95F04CF6-0B87-467C-ACAE-D6A4CCDD8147}" dt="2024-09-18T16:38:43.898" v="23979"/>
          <ac:spMkLst>
            <pc:docMk/>
            <pc:sldMk cId="267843499" sldId="1718"/>
            <ac:spMk id="23" creationId="{4BEB641E-F56E-9D8B-4228-C24C6714138A}"/>
          </ac:spMkLst>
        </pc:spChg>
        <pc:spChg chg="add mod">
          <ac:chgData name="Saskia Barnden" userId="25b15a6f771d4d60" providerId="LiveId" clId="{95F04CF6-0B87-467C-ACAE-D6A4CCDD8147}" dt="2024-09-18T16:39:13.928" v="23984" actId="14100"/>
          <ac:spMkLst>
            <pc:docMk/>
            <pc:sldMk cId="267843499" sldId="1718"/>
            <ac:spMk id="24" creationId="{971B8AE4-3F24-A966-16B6-EB0353B1CD6B}"/>
          </ac:spMkLst>
        </pc:spChg>
        <pc:spChg chg="add mod">
          <ac:chgData name="Saskia Barnden" userId="25b15a6f771d4d60" providerId="LiveId" clId="{95F04CF6-0B87-467C-ACAE-D6A4CCDD8147}" dt="2024-09-18T16:39:25.395" v="23986" actId="14100"/>
          <ac:spMkLst>
            <pc:docMk/>
            <pc:sldMk cId="267843499" sldId="1718"/>
            <ac:spMk id="26" creationId="{599E0F2A-B183-EF2D-6E2C-D16E45135353}"/>
          </ac:spMkLst>
        </pc:spChg>
        <pc:spChg chg="add mod">
          <ac:chgData name="Saskia Barnden" userId="25b15a6f771d4d60" providerId="LiveId" clId="{95F04CF6-0B87-467C-ACAE-D6A4CCDD8147}" dt="2024-09-18T16:39:38.576" v="23988" actId="14100"/>
          <ac:spMkLst>
            <pc:docMk/>
            <pc:sldMk cId="267843499" sldId="1718"/>
            <ac:spMk id="27" creationId="{43B8385B-EB04-7C1D-92F7-134AC3EEF4F3}"/>
          </ac:spMkLst>
        </pc:spChg>
      </pc:sldChg>
      <pc:sldChg chg="add del">
        <pc:chgData name="Saskia Barnden" userId="25b15a6f771d4d60" providerId="LiveId" clId="{95F04CF6-0B87-467C-ACAE-D6A4CCDD8147}" dt="2024-09-24T11:39:26.732" v="46754" actId="2696"/>
        <pc:sldMkLst>
          <pc:docMk/>
          <pc:sldMk cId="1715775086" sldId="1718"/>
        </pc:sldMkLst>
      </pc:sldChg>
      <pc:sldChg chg="add">
        <pc:chgData name="Saskia Barnden" userId="25b15a6f771d4d60" providerId="LiveId" clId="{95F04CF6-0B87-467C-ACAE-D6A4CCDD8147}" dt="2024-09-24T11:39:30.390" v="46755"/>
        <pc:sldMkLst>
          <pc:docMk/>
          <pc:sldMk cId="3280187820" sldId="1718"/>
        </pc:sldMkLst>
      </pc:sldChg>
      <pc:sldChg chg="add">
        <pc:chgData name="Saskia Barnden" userId="25b15a6f771d4d60" providerId="LiveId" clId="{95F04CF6-0B87-467C-ACAE-D6A4CCDD8147}" dt="2024-09-20T14:11:25.164" v="39374"/>
        <pc:sldMkLst>
          <pc:docMk/>
          <pc:sldMk cId="1834029917" sldId="1719"/>
        </pc:sldMkLst>
      </pc:sldChg>
      <pc:sldChg chg="modSp add del mod ord modNotesTx">
        <pc:chgData name="Saskia Barnden" userId="25b15a6f771d4d60" providerId="LiveId" clId="{95F04CF6-0B87-467C-ACAE-D6A4CCDD8147}" dt="2024-09-20T14:11:10.528" v="39373" actId="2696"/>
        <pc:sldMkLst>
          <pc:docMk/>
          <pc:sldMk cId="2951832231" sldId="1719"/>
        </pc:sldMkLst>
        <pc:spChg chg="mod">
          <ac:chgData name="Saskia Barnden" userId="25b15a6f771d4d60" providerId="LiveId" clId="{95F04CF6-0B87-467C-ACAE-D6A4CCDD8147}" dt="2024-09-20T13:55:27.537" v="39044" actId="114"/>
          <ac:spMkLst>
            <pc:docMk/>
            <pc:sldMk cId="2951832231" sldId="1719"/>
            <ac:spMk id="18434" creationId="{00000000-0000-0000-0000-000000000000}"/>
          </ac:spMkLst>
        </pc:spChg>
        <pc:spChg chg="mod">
          <ac:chgData name="Saskia Barnden" userId="25b15a6f771d4d60" providerId="LiveId" clId="{95F04CF6-0B87-467C-ACAE-D6A4CCDD8147}" dt="2024-09-19T15:48:02.588" v="27835" actId="207"/>
          <ac:spMkLst>
            <pc:docMk/>
            <pc:sldMk cId="2951832231" sldId="1719"/>
            <ac:spMk id="19459" creationId="{00000000-0000-0000-0000-000000000000}"/>
          </ac:spMkLst>
        </pc:spChg>
      </pc:sldChg>
      <pc:sldChg chg="add">
        <pc:chgData name="Saskia Barnden" userId="25b15a6f771d4d60" providerId="LiveId" clId="{95F04CF6-0B87-467C-ACAE-D6A4CCDD8147}" dt="2024-09-24T11:41:37.797" v="46759"/>
        <pc:sldMkLst>
          <pc:docMk/>
          <pc:sldMk cId="541932651" sldId="1720"/>
        </pc:sldMkLst>
      </pc:sldChg>
      <pc:sldChg chg="modSp add del mod">
        <pc:chgData name="Saskia Barnden" userId="25b15a6f771d4d60" providerId="LiveId" clId="{95F04CF6-0B87-467C-ACAE-D6A4CCDD8147}" dt="2024-09-19T14:32:36.493" v="26322" actId="2696"/>
        <pc:sldMkLst>
          <pc:docMk/>
          <pc:sldMk cId="1227895582" sldId="1720"/>
        </pc:sldMkLst>
        <pc:spChg chg="mod">
          <ac:chgData name="Saskia Barnden" userId="25b15a6f771d4d60" providerId="LiveId" clId="{95F04CF6-0B87-467C-ACAE-D6A4CCDD8147}" dt="2024-09-19T14:32:23.736" v="26321" actId="20577"/>
          <ac:spMkLst>
            <pc:docMk/>
            <pc:sldMk cId="1227895582" sldId="1720"/>
            <ac:spMk id="18434" creationId="{00000000-0000-0000-0000-000000000000}"/>
          </ac:spMkLst>
        </pc:spChg>
        <pc:spChg chg="mod">
          <ac:chgData name="Saskia Barnden" userId="25b15a6f771d4d60" providerId="LiveId" clId="{95F04CF6-0B87-467C-ACAE-D6A4CCDD8147}" dt="2024-09-19T14:31:32.162" v="26286" actId="20577"/>
          <ac:spMkLst>
            <pc:docMk/>
            <pc:sldMk cId="1227895582" sldId="1720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95F04CF6-0B87-467C-ACAE-D6A4CCDD8147}" dt="2024-09-24T11:41:27.739" v="46758" actId="2696"/>
        <pc:sldMkLst>
          <pc:docMk/>
          <pc:sldMk cId="2219407920" sldId="1720"/>
        </pc:sldMkLst>
      </pc:sldChg>
      <pc:sldChg chg="modSp add del mod">
        <pc:chgData name="Saskia Barnden" userId="25b15a6f771d4d60" providerId="LiveId" clId="{95F04CF6-0B87-467C-ACAE-D6A4CCDD8147}" dt="2024-09-23T14:16:17.718" v="44727" actId="2696"/>
        <pc:sldMkLst>
          <pc:docMk/>
          <pc:sldMk cId="430052819" sldId="1721"/>
        </pc:sldMkLst>
        <pc:spChg chg="mod">
          <ac:chgData name="Saskia Barnden" userId="25b15a6f771d4d60" providerId="LiveId" clId="{95F04CF6-0B87-467C-ACAE-D6A4CCDD8147}" dt="2024-09-19T15:00:30.710" v="26914" actId="20577"/>
          <ac:spMkLst>
            <pc:docMk/>
            <pc:sldMk cId="430052819" sldId="1721"/>
            <ac:spMk id="18434" creationId="{00000000-0000-0000-0000-000000000000}"/>
          </ac:spMkLst>
        </pc:spChg>
        <pc:spChg chg="mod">
          <ac:chgData name="Saskia Barnden" userId="25b15a6f771d4d60" providerId="LiveId" clId="{95F04CF6-0B87-467C-ACAE-D6A4CCDD8147}" dt="2024-09-20T14:15:38.406" v="39384" actId="113"/>
          <ac:spMkLst>
            <pc:docMk/>
            <pc:sldMk cId="430052819" sldId="1721"/>
            <ac:spMk id="19459" creationId="{00000000-0000-0000-0000-000000000000}"/>
          </ac:spMkLst>
        </pc:spChg>
      </pc:sldChg>
      <pc:sldChg chg="add">
        <pc:chgData name="Saskia Barnden" userId="25b15a6f771d4d60" providerId="LiveId" clId="{95F04CF6-0B87-467C-ACAE-D6A4CCDD8147}" dt="2024-09-23T14:16:30.695" v="44728"/>
        <pc:sldMkLst>
          <pc:docMk/>
          <pc:sldMk cId="2506925297" sldId="1721"/>
        </pc:sldMkLst>
      </pc:sldChg>
      <pc:sldChg chg="add del">
        <pc:chgData name="Saskia Barnden" userId="25b15a6f771d4d60" providerId="LiveId" clId="{95F04CF6-0B87-467C-ACAE-D6A4CCDD8147}" dt="2024-09-24T11:44:49.257" v="46765" actId="47"/>
        <pc:sldMkLst>
          <pc:docMk/>
          <pc:sldMk cId="960225621" sldId="1722"/>
        </pc:sldMkLst>
      </pc:sldChg>
      <pc:sldChg chg="modSp add del mod">
        <pc:chgData name="Saskia Barnden" userId="25b15a6f771d4d60" providerId="LiveId" clId="{95F04CF6-0B87-467C-ACAE-D6A4CCDD8147}" dt="2024-09-19T14:49:56.135" v="26573" actId="2696"/>
        <pc:sldMkLst>
          <pc:docMk/>
          <pc:sldMk cId="1685740335" sldId="1722"/>
        </pc:sldMkLst>
        <pc:spChg chg="mod">
          <ac:chgData name="Saskia Barnden" userId="25b15a6f771d4d60" providerId="LiveId" clId="{95F04CF6-0B87-467C-ACAE-D6A4CCDD8147}" dt="2024-09-19T14:47:23.081" v="26564" actId="1076"/>
          <ac:spMkLst>
            <pc:docMk/>
            <pc:sldMk cId="1685740335" sldId="1722"/>
            <ac:spMk id="20482" creationId="{00000000-0000-0000-0000-000000000000}"/>
          </ac:spMkLst>
        </pc:spChg>
      </pc:sldChg>
      <pc:sldChg chg="add del">
        <pc:chgData name="Saskia Barnden" userId="25b15a6f771d4d60" providerId="LiveId" clId="{95F04CF6-0B87-467C-ACAE-D6A4CCDD8147}" dt="2024-09-19T14:37:21.444" v="26352" actId="2696"/>
        <pc:sldMkLst>
          <pc:docMk/>
          <pc:sldMk cId="3044935557" sldId="1722"/>
        </pc:sldMkLst>
      </pc:sldChg>
      <pc:sldChg chg="add">
        <pc:chgData name="Saskia Barnden" userId="25b15a6f771d4d60" providerId="LiveId" clId="{95F04CF6-0B87-467C-ACAE-D6A4CCDD8147}" dt="2024-09-19T15:24:46.082" v="27497"/>
        <pc:sldMkLst>
          <pc:docMk/>
          <pc:sldMk cId="2734114405" sldId="1723"/>
        </pc:sldMkLst>
      </pc:sldChg>
      <pc:sldChg chg="modSp add del mod">
        <pc:chgData name="Saskia Barnden" userId="25b15a6f771d4d60" providerId="LiveId" clId="{95F04CF6-0B87-467C-ACAE-D6A4CCDD8147}" dt="2024-09-20T14:11:10.528" v="39373" actId="2696"/>
        <pc:sldMkLst>
          <pc:docMk/>
          <pc:sldMk cId="1904832738" sldId="1724"/>
        </pc:sldMkLst>
        <pc:spChg chg="mod">
          <ac:chgData name="Saskia Barnden" userId="25b15a6f771d4d60" providerId="LiveId" clId="{95F04CF6-0B87-467C-ACAE-D6A4CCDD8147}" dt="2024-09-20T14:10:27.956" v="39372" actId="20577"/>
          <ac:spMkLst>
            <pc:docMk/>
            <pc:sldMk cId="1904832738" sldId="1724"/>
            <ac:spMk id="18434" creationId="{00000000-0000-0000-0000-000000000000}"/>
          </ac:spMkLst>
        </pc:spChg>
        <pc:spChg chg="mod">
          <ac:chgData name="Saskia Barnden" userId="25b15a6f771d4d60" providerId="LiveId" clId="{95F04CF6-0B87-467C-ACAE-D6A4CCDD8147}" dt="2024-09-19T15:42:06.021" v="27756" actId="207"/>
          <ac:spMkLst>
            <pc:docMk/>
            <pc:sldMk cId="1904832738" sldId="1724"/>
            <ac:spMk id="19459" creationId="{00000000-0000-0000-0000-000000000000}"/>
          </ac:spMkLst>
        </pc:spChg>
      </pc:sldChg>
      <pc:sldChg chg="add">
        <pc:chgData name="Saskia Barnden" userId="25b15a6f771d4d60" providerId="LiveId" clId="{95F04CF6-0B87-467C-ACAE-D6A4CCDD8147}" dt="2024-09-20T14:11:25.164" v="39374"/>
        <pc:sldMkLst>
          <pc:docMk/>
          <pc:sldMk cId="3625999028" sldId="1724"/>
        </pc:sldMkLst>
      </pc:sldChg>
      <pc:sldChg chg="add del">
        <pc:chgData name="Saskia Barnden" userId="25b15a6f771d4d60" providerId="LiveId" clId="{95F04CF6-0B87-467C-ACAE-D6A4CCDD8147}" dt="2024-09-24T11:42:44.168" v="46762" actId="2696"/>
        <pc:sldMkLst>
          <pc:docMk/>
          <pc:sldMk cId="276504330" sldId="1725"/>
        </pc:sldMkLst>
      </pc:sldChg>
      <pc:sldChg chg="modSp add del mod">
        <pc:chgData name="Saskia Barnden" userId="25b15a6f771d4d60" providerId="LiveId" clId="{95F04CF6-0B87-467C-ACAE-D6A4CCDD8147}" dt="2024-09-20T14:13:23.800" v="39379" actId="2696"/>
        <pc:sldMkLst>
          <pc:docMk/>
          <pc:sldMk cId="407247794" sldId="1725"/>
        </pc:sldMkLst>
        <pc:spChg chg="mod">
          <ac:chgData name="Saskia Barnden" userId="25b15a6f771d4d60" providerId="LiveId" clId="{95F04CF6-0B87-467C-ACAE-D6A4CCDD8147}" dt="2024-09-19T16:27:58.797" v="28359" actId="20577"/>
          <ac:spMkLst>
            <pc:docMk/>
            <pc:sldMk cId="407247794" sldId="1725"/>
            <ac:spMk id="18434" creationId="{00000000-0000-0000-0000-000000000000}"/>
          </ac:spMkLst>
        </pc:spChg>
        <pc:spChg chg="mod">
          <ac:chgData name="Saskia Barnden" userId="25b15a6f771d4d60" providerId="LiveId" clId="{95F04CF6-0B87-467C-ACAE-D6A4CCDD8147}" dt="2024-09-19T16:49:39.529" v="29728" actId="20577"/>
          <ac:spMkLst>
            <pc:docMk/>
            <pc:sldMk cId="407247794" sldId="1725"/>
            <ac:spMk id="19459" creationId="{00000000-0000-0000-0000-000000000000}"/>
          </ac:spMkLst>
        </pc:spChg>
      </pc:sldChg>
      <pc:sldChg chg="add">
        <pc:chgData name="Saskia Barnden" userId="25b15a6f771d4d60" providerId="LiveId" clId="{95F04CF6-0B87-467C-ACAE-D6A4CCDD8147}" dt="2024-09-24T11:42:53.802" v="46763"/>
        <pc:sldMkLst>
          <pc:docMk/>
          <pc:sldMk cId="3878063175" sldId="1725"/>
        </pc:sldMkLst>
      </pc:sldChg>
      <pc:sldChg chg="add del">
        <pc:chgData name="Saskia Barnden" userId="25b15a6f771d4d60" providerId="LiveId" clId="{95F04CF6-0B87-467C-ACAE-D6A4CCDD8147}" dt="2024-09-24T11:44:08.384" v="46764" actId="47"/>
        <pc:sldMkLst>
          <pc:docMk/>
          <pc:sldMk cId="2628684299" sldId="1726"/>
        </pc:sldMkLst>
      </pc:sldChg>
      <pc:sldChg chg="add del">
        <pc:chgData name="Saskia Barnden" userId="25b15a6f771d4d60" providerId="LiveId" clId="{95F04CF6-0B87-467C-ACAE-D6A4CCDD8147}" dt="2024-09-20T10:06:10.398" v="32059" actId="2696"/>
        <pc:sldMkLst>
          <pc:docMk/>
          <pc:sldMk cId="4166292083" sldId="1726"/>
        </pc:sldMkLst>
      </pc:sldChg>
      <pc:sldChg chg="delSp modSp add mod">
        <pc:chgData name="Saskia Barnden" userId="25b15a6f771d4d60" providerId="LiveId" clId="{95F04CF6-0B87-467C-ACAE-D6A4CCDD8147}" dt="2024-10-02T11:58:00.095" v="51061" actId="403"/>
        <pc:sldMkLst>
          <pc:docMk/>
          <pc:sldMk cId="3109254779" sldId="1727"/>
        </pc:sldMkLst>
        <pc:spChg chg="mod">
          <ac:chgData name="Saskia Barnden" userId="25b15a6f771d4d60" providerId="LiveId" clId="{95F04CF6-0B87-467C-ACAE-D6A4CCDD8147}" dt="2024-10-02T11:58:00.095" v="51061" actId="403"/>
          <ac:spMkLst>
            <pc:docMk/>
            <pc:sldMk cId="3109254779" sldId="1727"/>
            <ac:spMk id="18434" creationId="{00000000-0000-0000-0000-000000000000}"/>
          </ac:spMkLst>
        </pc:spChg>
        <pc:spChg chg="del mod">
          <ac:chgData name="Saskia Barnden" userId="25b15a6f771d4d60" providerId="LiveId" clId="{95F04CF6-0B87-467C-ACAE-D6A4CCDD8147}" dt="2024-09-23T12:59:04.413" v="44035" actId="478"/>
          <ac:spMkLst>
            <pc:docMk/>
            <pc:sldMk cId="3109254779" sldId="1727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95F04CF6-0B87-467C-ACAE-D6A4CCDD8147}" dt="2024-09-20T09:18:53.697" v="30824"/>
        <pc:sldMkLst>
          <pc:docMk/>
          <pc:sldMk cId="4225235499" sldId="1727"/>
        </pc:sldMkLst>
      </pc:sldChg>
      <pc:sldChg chg="new del">
        <pc:chgData name="Saskia Barnden" userId="25b15a6f771d4d60" providerId="LiveId" clId="{95F04CF6-0B87-467C-ACAE-D6A4CCDD8147}" dt="2024-09-20T14:13:20.058" v="39378" actId="47"/>
        <pc:sldMkLst>
          <pc:docMk/>
          <pc:sldMk cId="2666691474" sldId="1728"/>
        </pc:sldMkLst>
      </pc:sldChg>
      <pc:sldChg chg="modSp add mod">
        <pc:chgData name="Saskia Barnden" userId="25b15a6f771d4d60" providerId="LiveId" clId="{95F04CF6-0B87-467C-ACAE-D6A4CCDD8147}" dt="2024-10-02T19:44:18.444" v="51830" actId="20577"/>
        <pc:sldMkLst>
          <pc:docMk/>
          <pc:sldMk cId="3698983340" sldId="1729"/>
        </pc:sldMkLst>
        <pc:spChg chg="mod">
          <ac:chgData name="Saskia Barnden" userId="25b15a6f771d4d60" providerId="LiveId" clId="{95F04CF6-0B87-467C-ACAE-D6A4CCDD8147}" dt="2024-10-02T16:25:21.643" v="51393" actId="207"/>
          <ac:spMkLst>
            <pc:docMk/>
            <pc:sldMk cId="3698983340" sldId="1729"/>
            <ac:spMk id="18434" creationId="{00000000-0000-0000-0000-000000000000}"/>
          </ac:spMkLst>
        </pc:spChg>
        <pc:spChg chg="mod">
          <ac:chgData name="Saskia Barnden" userId="25b15a6f771d4d60" providerId="LiveId" clId="{95F04CF6-0B87-467C-ACAE-D6A4CCDD8147}" dt="2024-10-02T19:44:18.444" v="51830" actId="20577"/>
          <ac:spMkLst>
            <pc:docMk/>
            <pc:sldMk cId="3698983340" sldId="1729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95F04CF6-0B87-467C-ACAE-D6A4CCDD8147}" dt="2024-10-02T16:42:26.119" v="51809" actId="2696"/>
        <pc:sldMkLst>
          <pc:docMk/>
          <pc:sldMk cId="2737249155" sldId="1730"/>
        </pc:sldMkLst>
        <pc:spChg chg="mod">
          <ac:chgData name="Saskia Barnden" userId="25b15a6f771d4d60" providerId="LiveId" clId="{95F04CF6-0B87-467C-ACAE-D6A4CCDD8147}" dt="2024-10-02T16:23:59.112" v="51331" actId="20577"/>
          <ac:spMkLst>
            <pc:docMk/>
            <pc:sldMk cId="2737249155" sldId="1730"/>
            <ac:spMk id="18434" creationId="{00000000-0000-0000-0000-000000000000}"/>
          </ac:spMkLst>
        </pc:spChg>
        <pc:spChg chg="mod">
          <ac:chgData name="Saskia Barnden" userId="25b15a6f771d4d60" providerId="LiveId" clId="{95F04CF6-0B87-467C-ACAE-D6A4CCDD8147}" dt="2024-10-01T16:39:34.424" v="50758" actId="207"/>
          <ac:spMkLst>
            <pc:docMk/>
            <pc:sldMk cId="2737249155" sldId="1730"/>
            <ac:spMk id="19459" creationId="{00000000-0000-0000-0000-000000000000}"/>
          </ac:spMkLst>
        </pc:spChg>
      </pc:sldChg>
      <pc:sldChg chg="add">
        <pc:chgData name="Saskia Barnden" userId="25b15a6f771d4d60" providerId="LiveId" clId="{95F04CF6-0B87-467C-ACAE-D6A4CCDD8147}" dt="2024-10-02T16:42:35.528" v="51810"/>
        <pc:sldMkLst>
          <pc:docMk/>
          <pc:sldMk cId="3426958938" sldId="1730"/>
        </pc:sldMkLst>
      </pc:sldChg>
      <pc:sldChg chg="addSp delSp modSp add mod">
        <pc:chgData name="Saskia Barnden" userId="25b15a6f771d4d60" providerId="LiveId" clId="{95F04CF6-0B87-467C-ACAE-D6A4CCDD8147}" dt="2024-10-02T16:30:29.671" v="51476" actId="6549"/>
        <pc:sldMkLst>
          <pc:docMk/>
          <pc:sldMk cId="130601621" sldId="1731"/>
        </pc:sldMkLst>
        <pc:spChg chg="del">
          <ac:chgData name="Saskia Barnden" userId="25b15a6f771d4d60" providerId="LiveId" clId="{95F04CF6-0B87-467C-ACAE-D6A4CCDD8147}" dt="2024-09-20T10:24:56.709" v="33292" actId="478"/>
          <ac:spMkLst>
            <pc:docMk/>
            <pc:sldMk cId="130601621" sldId="1731"/>
            <ac:spMk id="2" creationId="{8B773571-7F94-FEB6-1F2F-4D9C059DA9B4}"/>
          </ac:spMkLst>
        </pc:spChg>
        <pc:spChg chg="del">
          <ac:chgData name="Saskia Barnden" userId="25b15a6f771d4d60" providerId="LiveId" clId="{95F04CF6-0B87-467C-ACAE-D6A4CCDD8147}" dt="2024-09-20T10:23:57.487" v="33285" actId="478"/>
          <ac:spMkLst>
            <pc:docMk/>
            <pc:sldMk cId="130601621" sldId="1731"/>
            <ac:spMk id="3" creationId="{909711FF-476F-79F8-4290-3286E555821E}"/>
          </ac:spMkLst>
        </pc:spChg>
        <pc:spChg chg="del mod">
          <ac:chgData name="Saskia Barnden" userId="25b15a6f771d4d60" providerId="LiveId" clId="{95F04CF6-0B87-467C-ACAE-D6A4CCDD8147}" dt="2024-09-20T10:25:08.507" v="33294" actId="478"/>
          <ac:spMkLst>
            <pc:docMk/>
            <pc:sldMk cId="130601621" sldId="1731"/>
            <ac:spMk id="5" creationId="{B8A522A0-4FCE-13D7-BB37-FAAE9B37DB64}"/>
          </ac:spMkLst>
        </pc:spChg>
        <pc:spChg chg="del">
          <ac:chgData name="Saskia Barnden" userId="25b15a6f771d4d60" providerId="LiveId" clId="{95F04CF6-0B87-467C-ACAE-D6A4CCDD8147}" dt="2024-09-20T10:23:29.795" v="33282" actId="478"/>
          <ac:spMkLst>
            <pc:docMk/>
            <pc:sldMk cId="130601621" sldId="1731"/>
            <ac:spMk id="7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23:42.625" v="33283" actId="478"/>
          <ac:spMkLst>
            <pc:docMk/>
            <pc:sldMk cId="130601621" sldId="1731"/>
            <ac:spMk id="8" creationId="{00000000-0000-0000-0000-000000000000}"/>
          </ac:spMkLst>
        </pc:spChg>
        <pc:spChg chg="add mod">
          <ac:chgData name="Saskia Barnden" userId="25b15a6f771d4d60" providerId="LiveId" clId="{95F04CF6-0B87-467C-ACAE-D6A4CCDD8147}" dt="2024-09-20T10:33:18.020" v="33401" actId="14100"/>
          <ac:spMkLst>
            <pc:docMk/>
            <pc:sldMk cId="130601621" sldId="1731"/>
            <ac:spMk id="9" creationId="{2D665557-18A3-579D-0750-376FE3618879}"/>
          </ac:spMkLst>
        </pc:spChg>
        <pc:spChg chg="mod">
          <ac:chgData name="Saskia Barnden" userId="25b15a6f771d4d60" providerId="LiveId" clId="{95F04CF6-0B87-467C-ACAE-D6A4CCDD8147}" dt="2024-09-20T10:30:19.929" v="33382" actId="1076"/>
          <ac:spMkLst>
            <pc:docMk/>
            <pc:sldMk cId="130601621" sldId="1731"/>
            <ac:spMk id="11" creationId="{314F0C77-845E-3F96-3FDB-2CFBBCDF6D3C}"/>
          </ac:spMkLst>
        </pc:spChg>
        <pc:spChg chg="del">
          <ac:chgData name="Saskia Barnden" userId="25b15a6f771d4d60" providerId="LiveId" clId="{95F04CF6-0B87-467C-ACAE-D6A4CCDD8147}" dt="2024-09-20T10:24:56.709" v="33292" actId="478"/>
          <ac:spMkLst>
            <pc:docMk/>
            <pc:sldMk cId="130601621" sldId="1731"/>
            <ac:spMk id="12" creationId="{E79946A0-4BD7-3DB4-AFFA-EC16BA6A2816}"/>
          </ac:spMkLst>
        </pc:spChg>
        <pc:spChg chg="del">
          <ac:chgData name="Saskia Barnden" userId="25b15a6f771d4d60" providerId="LiveId" clId="{95F04CF6-0B87-467C-ACAE-D6A4CCDD8147}" dt="2024-09-20T10:23:42.625" v="33283" actId="478"/>
          <ac:spMkLst>
            <pc:docMk/>
            <pc:sldMk cId="130601621" sldId="1731"/>
            <ac:spMk id="13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24:56.709" v="33292" actId="478"/>
          <ac:spMkLst>
            <pc:docMk/>
            <pc:sldMk cId="130601621" sldId="1731"/>
            <ac:spMk id="14" creationId="{D53C037D-731A-F8D7-C333-A7DAD2360C77}"/>
          </ac:spMkLst>
        </pc:spChg>
        <pc:spChg chg="del">
          <ac:chgData name="Saskia Barnden" userId="25b15a6f771d4d60" providerId="LiveId" clId="{95F04CF6-0B87-467C-ACAE-D6A4CCDD8147}" dt="2024-09-20T10:24:26.412" v="33289" actId="478"/>
          <ac:spMkLst>
            <pc:docMk/>
            <pc:sldMk cId="130601621" sldId="1731"/>
            <ac:spMk id="20" creationId="{00000000-0000-0000-0000-000000000000}"/>
          </ac:spMkLst>
        </pc:spChg>
        <pc:spChg chg="mod">
          <ac:chgData name="Saskia Barnden" userId="25b15a6f771d4d60" providerId="LiveId" clId="{95F04CF6-0B87-467C-ACAE-D6A4CCDD8147}" dt="2024-10-02T16:30:29.671" v="51476" actId="6549"/>
          <ac:spMkLst>
            <pc:docMk/>
            <pc:sldMk cId="130601621" sldId="1731"/>
            <ac:spMk id="28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24:21.257" v="33288" actId="478"/>
          <ac:spMkLst>
            <pc:docMk/>
            <pc:sldMk cId="130601621" sldId="1731"/>
            <ac:spMk id="37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24:26.412" v="33289" actId="478"/>
          <ac:spMkLst>
            <pc:docMk/>
            <pc:sldMk cId="130601621" sldId="1731"/>
            <ac:spMk id="38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24:26.412" v="33289" actId="478"/>
          <ac:spMkLst>
            <pc:docMk/>
            <pc:sldMk cId="130601621" sldId="1731"/>
            <ac:spMk id="41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24:08.739" v="33286" actId="478"/>
          <ac:spMkLst>
            <pc:docMk/>
            <pc:sldMk cId="130601621" sldId="1731"/>
            <ac:spMk id="42" creationId="{00000000-0000-0000-0000-000000000000}"/>
          </ac:spMkLst>
        </pc:spChg>
        <pc:spChg chg="del mod">
          <ac:chgData name="Saskia Barnden" userId="25b15a6f771d4d60" providerId="LiveId" clId="{95F04CF6-0B87-467C-ACAE-D6A4CCDD8147}" dt="2024-09-20T10:24:43.839" v="33291" actId="478"/>
          <ac:spMkLst>
            <pc:docMk/>
            <pc:sldMk cId="130601621" sldId="1731"/>
            <ac:spMk id="44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24:56.709" v="33292" actId="478"/>
          <ac:spMkLst>
            <pc:docMk/>
            <pc:sldMk cId="130601621" sldId="1731"/>
            <ac:spMk id="45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24:13.604" v="33287" actId="478"/>
          <ac:spMkLst>
            <pc:docMk/>
            <pc:sldMk cId="130601621" sldId="1731"/>
            <ac:spMk id="50" creationId="{00000000-0000-0000-0000-000000000000}"/>
          </ac:spMkLst>
        </pc:spChg>
        <pc:spChg chg="mod">
          <ac:chgData name="Saskia Barnden" userId="25b15a6f771d4d60" providerId="LiveId" clId="{95F04CF6-0B87-467C-ACAE-D6A4CCDD8147}" dt="2024-09-20T10:31:25.918" v="33389" actId="14100"/>
          <ac:spMkLst>
            <pc:docMk/>
            <pc:sldMk cId="130601621" sldId="1731"/>
            <ac:spMk id="62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2:48.124" v="33399" actId="478"/>
          <ac:spMkLst>
            <pc:docMk/>
            <pc:sldMk cId="130601621" sldId="1731"/>
            <ac:spMk id="69" creationId="{00000000-0000-0000-0000-000000000000}"/>
          </ac:spMkLst>
        </pc:spChg>
        <pc:spChg chg="mod">
          <ac:chgData name="Saskia Barnden" userId="25b15a6f771d4d60" providerId="LiveId" clId="{95F04CF6-0B87-467C-ACAE-D6A4CCDD8147}" dt="2024-09-20T10:30:50.094" v="33383" actId="14100"/>
          <ac:spMkLst>
            <pc:docMk/>
            <pc:sldMk cId="130601621" sldId="1731"/>
            <ac:spMk id="72" creationId="{00000000-0000-0000-0000-000000000000}"/>
          </ac:spMkLst>
        </pc:spChg>
        <pc:spChg chg="mod">
          <ac:chgData name="Saskia Barnden" userId="25b15a6f771d4d60" providerId="LiveId" clId="{95F04CF6-0B87-467C-ACAE-D6A4CCDD8147}" dt="2024-09-20T10:33:34.184" v="33402" actId="14100"/>
          <ac:spMkLst>
            <pc:docMk/>
            <pc:sldMk cId="130601621" sldId="1731"/>
            <ac:spMk id="73" creationId="{00000000-0000-0000-0000-000000000000}"/>
          </ac:spMkLst>
        </pc:spChg>
        <pc:spChg chg="del mod">
          <ac:chgData name="Saskia Barnden" userId="25b15a6f771d4d60" providerId="LiveId" clId="{95F04CF6-0B87-467C-ACAE-D6A4CCDD8147}" dt="2024-09-20T10:31:29.121" v="33390" actId="478"/>
          <ac:spMkLst>
            <pc:docMk/>
            <pc:sldMk cId="130601621" sldId="1731"/>
            <ac:spMk id="74" creationId="{00000000-0000-0000-0000-000000000000}"/>
          </ac:spMkLst>
        </pc:spChg>
        <pc:spChg chg="mod">
          <ac:chgData name="Saskia Barnden" userId="25b15a6f771d4d60" providerId="LiveId" clId="{95F04CF6-0B87-467C-ACAE-D6A4CCDD8147}" dt="2024-09-20T10:30:57.662" v="33384" actId="14100"/>
          <ac:spMkLst>
            <pc:docMk/>
            <pc:sldMk cId="130601621" sldId="1731"/>
            <ac:spMk id="80" creationId="{00000000-0000-0000-0000-000000000000}"/>
          </ac:spMkLst>
        </pc:spChg>
        <pc:spChg chg="mod">
          <ac:chgData name="Saskia Barnden" userId="25b15a6f771d4d60" providerId="LiveId" clId="{95F04CF6-0B87-467C-ACAE-D6A4CCDD8147}" dt="2024-09-20T10:31:38.327" v="33391" actId="14100"/>
          <ac:spMkLst>
            <pc:docMk/>
            <pc:sldMk cId="130601621" sldId="1731"/>
            <ac:spMk id="81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26:51.837" v="33350" actId="478"/>
          <ac:spMkLst>
            <pc:docMk/>
            <pc:sldMk cId="130601621" sldId="1731"/>
            <ac:spMk id="85" creationId="{00000000-0000-0000-0000-000000000000}"/>
          </ac:spMkLst>
        </pc:spChg>
        <pc:spChg chg="mod">
          <ac:chgData name="Saskia Barnden" userId="25b15a6f771d4d60" providerId="LiveId" clId="{95F04CF6-0B87-467C-ACAE-D6A4CCDD8147}" dt="2024-09-20T10:32:09.025" v="33394" actId="14100"/>
          <ac:spMkLst>
            <pc:docMk/>
            <pc:sldMk cId="130601621" sldId="1731"/>
            <ac:spMk id="86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2:31.114" v="33396" actId="478"/>
          <ac:spMkLst>
            <pc:docMk/>
            <pc:sldMk cId="130601621" sldId="1731"/>
            <ac:spMk id="87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2:31.114" v="33396" actId="478"/>
          <ac:spMkLst>
            <pc:docMk/>
            <pc:sldMk cId="130601621" sldId="1731"/>
            <ac:spMk id="88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2:31.114" v="33396" actId="478"/>
          <ac:spMkLst>
            <pc:docMk/>
            <pc:sldMk cId="130601621" sldId="1731"/>
            <ac:spMk id="89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2:31.114" v="33396" actId="478"/>
          <ac:spMkLst>
            <pc:docMk/>
            <pc:sldMk cId="130601621" sldId="1731"/>
            <ac:spMk id="90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2:25.965" v="33395" actId="478"/>
          <ac:spMkLst>
            <pc:docMk/>
            <pc:sldMk cId="130601621" sldId="1731"/>
            <ac:spMk id="91" creationId="{00000000-0000-0000-0000-000000000000}"/>
          </ac:spMkLst>
        </pc:spChg>
        <pc:spChg chg="mod">
          <ac:chgData name="Saskia Barnden" userId="25b15a6f771d4d60" providerId="LiveId" clId="{95F04CF6-0B87-467C-ACAE-D6A4CCDD8147}" dt="2024-09-20T10:31:49.006" v="33392" actId="14100"/>
          <ac:spMkLst>
            <pc:docMk/>
            <pc:sldMk cId="130601621" sldId="1731"/>
            <ac:spMk id="92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2:42.080" v="33398" actId="478"/>
          <ac:spMkLst>
            <pc:docMk/>
            <pc:sldMk cId="130601621" sldId="1731"/>
            <ac:spMk id="99" creationId="{00000000-0000-0000-0000-000000000000}"/>
          </ac:spMkLst>
        </pc:spChg>
        <pc:spChg chg="mod">
          <ac:chgData name="Saskia Barnden" userId="25b15a6f771d4d60" providerId="LiveId" clId="{95F04CF6-0B87-467C-ACAE-D6A4CCDD8147}" dt="2024-09-20T10:30:19.929" v="33382" actId="1076"/>
          <ac:spMkLst>
            <pc:docMk/>
            <pc:sldMk cId="130601621" sldId="1731"/>
            <ac:spMk id="103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24:56.709" v="33292" actId="478"/>
          <ac:spMkLst>
            <pc:docMk/>
            <pc:sldMk cId="130601621" sldId="1731"/>
            <ac:spMk id="108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26:03.119" v="33349" actId="478"/>
          <ac:spMkLst>
            <pc:docMk/>
            <pc:sldMk cId="130601621" sldId="1731"/>
            <ac:spMk id="109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26:03.119" v="33349" actId="478"/>
          <ac:spMkLst>
            <pc:docMk/>
            <pc:sldMk cId="130601621" sldId="1731"/>
            <ac:spMk id="111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2:37.810" v="33397" actId="478"/>
          <ac:spMkLst>
            <pc:docMk/>
            <pc:sldMk cId="130601621" sldId="1731"/>
            <ac:spMk id="117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23:52.738" v="33284" actId="478"/>
          <ac:spMkLst>
            <pc:docMk/>
            <pc:sldMk cId="130601621" sldId="1731"/>
            <ac:spMk id="119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23:42.625" v="33283" actId="478"/>
          <ac:spMkLst>
            <pc:docMk/>
            <pc:sldMk cId="130601621" sldId="1731"/>
            <ac:spMk id="120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23:52.738" v="33284" actId="478"/>
          <ac:spMkLst>
            <pc:docMk/>
            <pc:sldMk cId="130601621" sldId="1731"/>
            <ac:spMk id="121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23:52.738" v="33284" actId="478"/>
          <ac:spMkLst>
            <pc:docMk/>
            <pc:sldMk cId="130601621" sldId="1731"/>
            <ac:spMk id="122" creationId="{00000000-0000-0000-0000-000000000000}"/>
          </ac:spMkLst>
        </pc:spChg>
        <pc:spChg chg="del">
          <ac:chgData name="Saskia Barnden" userId="25b15a6f771d4d60" providerId="LiveId" clId="{95F04CF6-0B87-467C-ACAE-D6A4CCDD8147}" dt="2024-09-23T09:49:59.189" v="42354" actId="478"/>
          <ac:spMkLst>
            <pc:docMk/>
            <pc:sldMk cId="130601621" sldId="1731"/>
            <ac:spMk id="123" creationId="{00000000-0000-0000-0000-000000000000}"/>
          </ac:spMkLst>
        </pc:spChg>
        <pc:spChg chg="del">
          <ac:chgData name="Saskia Barnden" userId="25b15a6f771d4d60" providerId="LiveId" clId="{95F04CF6-0B87-467C-ACAE-D6A4CCDD8147}" dt="2024-09-23T09:49:54.909" v="42353" actId="478"/>
          <ac:spMkLst>
            <pc:docMk/>
            <pc:sldMk cId="130601621" sldId="1731"/>
            <ac:spMk id="124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23:42.625" v="33283" actId="478"/>
          <ac:spMkLst>
            <pc:docMk/>
            <pc:sldMk cId="130601621" sldId="1731"/>
            <ac:spMk id="127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23:52.738" v="33284" actId="478"/>
          <ac:spMkLst>
            <pc:docMk/>
            <pc:sldMk cId="130601621" sldId="1731"/>
            <ac:spMk id="128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23:52.738" v="33284" actId="478"/>
          <ac:spMkLst>
            <pc:docMk/>
            <pc:sldMk cId="130601621" sldId="1731"/>
            <ac:spMk id="129" creationId="{00000000-0000-0000-0000-000000000000}"/>
          </ac:spMkLst>
        </pc:spChg>
      </pc:sldChg>
      <pc:sldChg chg="addSp delSp modSp add mod">
        <pc:chgData name="Saskia Barnden" userId="25b15a6f771d4d60" providerId="LiveId" clId="{95F04CF6-0B87-467C-ACAE-D6A4CCDD8147}" dt="2024-10-02T16:31:18.070" v="51497" actId="20577"/>
        <pc:sldMkLst>
          <pc:docMk/>
          <pc:sldMk cId="1663003452" sldId="1732"/>
        </pc:sldMkLst>
        <pc:spChg chg="del">
          <ac:chgData name="Saskia Barnden" userId="25b15a6f771d4d60" providerId="LiveId" clId="{95F04CF6-0B87-467C-ACAE-D6A4CCDD8147}" dt="2024-09-20T10:28:38.478" v="33357" actId="478"/>
          <ac:spMkLst>
            <pc:docMk/>
            <pc:sldMk cId="1663003452" sldId="1732"/>
            <ac:spMk id="2" creationId="{8B773571-7F94-FEB6-1F2F-4D9C059DA9B4}"/>
          </ac:spMkLst>
        </pc:spChg>
        <pc:spChg chg="del mod">
          <ac:chgData name="Saskia Barnden" userId="25b15a6f771d4d60" providerId="LiveId" clId="{95F04CF6-0B87-467C-ACAE-D6A4CCDD8147}" dt="2024-09-20T10:29:35.940" v="33378" actId="478"/>
          <ac:spMkLst>
            <pc:docMk/>
            <pc:sldMk cId="1663003452" sldId="1732"/>
            <ac:spMk id="3" creationId="{909711FF-476F-79F8-4290-3286E555821E}"/>
          </ac:spMkLst>
        </pc:spChg>
        <pc:spChg chg="mod">
          <ac:chgData name="Saskia Barnden" userId="25b15a6f771d4d60" providerId="LiveId" clId="{95F04CF6-0B87-467C-ACAE-D6A4CCDD8147}" dt="2024-09-20T10:58:30.897" v="33592" actId="1076"/>
          <ac:spMkLst>
            <pc:docMk/>
            <pc:sldMk cId="1663003452" sldId="1732"/>
            <ac:spMk id="4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28:14.804" v="33356" actId="478"/>
          <ac:spMkLst>
            <pc:docMk/>
            <pc:sldMk cId="1663003452" sldId="1732"/>
            <ac:spMk id="5" creationId="{B8A522A0-4FCE-13D7-BB37-FAAE9B37DB64}"/>
          </ac:spMkLst>
        </pc:spChg>
        <pc:spChg chg="mod">
          <ac:chgData name="Saskia Barnden" userId="25b15a6f771d4d60" providerId="LiveId" clId="{95F04CF6-0B87-467C-ACAE-D6A4CCDD8147}" dt="2024-09-20T10:58:30.897" v="33592" actId="1076"/>
          <ac:spMkLst>
            <pc:docMk/>
            <pc:sldMk cId="1663003452" sldId="1732"/>
            <ac:spMk id="6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29:40.544" v="33379" actId="478"/>
          <ac:spMkLst>
            <pc:docMk/>
            <pc:sldMk cId="1663003452" sldId="1732"/>
            <ac:spMk id="7" creationId="{00000000-0000-0000-0000-000000000000}"/>
          </ac:spMkLst>
        </pc:spChg>
        <pc:spChg chg="del mod">
          <ac:chgData name="Saskia Barnden" userId="25b15a6f771d4d60" providerId="LiveId" clId="{95F04CF6-0B87-467C-ACAE-D6A4CCDD8147}" dt="2024-09-20T10:56:27.913" v="33567" actId="478"/>
          <ac:spMkLst>
            <pc:docMk/>
            <pc:sldMk cId="1663003452" sldId="1732"/>
            <ac:spMk id="8" creationId="{00000000-0000-0000-0000-000000000000}"/>
          </ac:spMkLst>
        </pc:spChg>
        <pc:spChg chg="add del mod">
          <ac:chgData name="Saskia Barnden" userId="25b15a6f771d4d60" providerId="LiveId" clId="{95F04CF6-0B87-467C-ACAE-D6A4CCDD8147}" dt="2024-09-20T10:56:27.913" v="33567" actId="478"/>
          <ac:spMkLst>
            <pc:docMk/>
            <pc:sldMk cId="1663003452" sldId="1732"/>
            <ac:spMk id="9" creationId="{31D128BB-CDAE-56E8-B4BD-CCBFC1AEAEC6}"/>
          </ac:spMkLst>
        </pc:spChg>
        <pc:spChg chg="add del mod">
          <ac:chgData name="Saskia Barnden" userId="25b15a6f771d4d60" providerId="LiveId" clId="{95F04CF6-0B87-467C-ACAE-D6A4CCDD8147}" dt="2024-09-20T10:56:27.913" v="33567" actId="478"/>
          <ac:spMkLst>
            <pc:docMk/>
            <pc:sldMk cId="1663003452" sldId="1732"/>
            <ac:spMk id="10" creationId="{FF2D6EC7-288C-1853-C8D7-AD631BC606D5}"/>
          </ac:spMkLst>
        </pc:spChg>
        <pc:spChg chg="mod">
          <ac:chgData name="Saskia Barnden" userId="25b15a6f771d4d60" providerId="LiveId" clId="{95F04CF6-0B87-467C-ACAE-D6A4CCDD8147}" dt="2024-09-20T10:29:58.635" v="33380" actId="1076"/>
          <ac:spMkLst>
            <pc:docMk/>
            <pc:sldMk cId="1663003452" sldId="1732"/>
            <ac:spMk id="11" creationId="{314F0C77-845E-3F96-3FDB-2CFBBCDF6D3C}"/>
          </ac:spMkLst>
        </pc:spChg>
        <pc:spChg chg="del">
          <ac:chgData name="Saskia Barnden" userId="25b15a6f771d4d60" providerId="LiveId" clId="{95F04CF6-0B87-467C-ACAE-D6A4CCDD8147}" dt="2024-09-20T10:28:38.478" v="33357" actId="478"/>
          <ac:spMkLst>
            <pc:docMk/>
            <pc:sldMk cId="1663003452" sldId="1732"/>
            <ac:spMk id="12" creationId="{E79946A0-4BD7-3DB4-AFFA-EC16BA6A2816}"/>
          </ac:spMkLst>
        </pc:spChg>
        <pc:spChg chg="mod">
          <ac:chgData name="Saskia Barnden" userId="25b15a6f771d4d60" providerId="LiveId" clId="{95F04CF6-0B87-467C-ACAE-D6A4CCDD8147}" dt="2024-09-20T10:58:30.897" v="33592" actId="1076"/>
          <ac:spMkLst>
            <pc:docMk/>
            <pc:sldMk cId="1663003452" sldId="1732"/>
            <ac:spMk id="13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28:38.478" v="33357" actId="478"/>
          <ac:spMkLst>
            <pc:docMk/>
            <pc:sldMk cId="1663003452" sldId="1732"/>
            <ac:spMk id="14" creationId="{D53C037D-731A-F8D7-C333-A7DAD2360C77}"/>
          </ac:spMkLst>
        </pc:spChg>
        <pc:spChg chg="add mod">
          <ac:chgData name="Saskia Barnden" userId="25b15a6f771d4d60" providerId="LiveId" clId="{95F04CF6-0B87-467C-ACAE-D6A4CCDD8147}" dt="2024-09-20T11:04:46.333" v="33633" actId="14100"/>
          <ac:spMkLst>
            <pc:docMk/>
            <pc:sldMk cId="1663003452" sldId="1732"/>
            <ac:spMk id="15" creationId="{3C46A975-3F7E-6555-B1D2-59832A4A2E9C}"/>
          </ac:spMkLst>
        </pc:spChg>
        <pc:spChg chg="add mod">
          <ac:chgData name="Saskia Barnden" userId="25b15a6f771d4d60" providerId="LiveId" clId="{95F04CF6-0B87-467C-ACAE-D6A4CCDD8147}" dt="2024-09-20T10:58:30.897" v="33592" actId="1076"/>
          <ac:spMkLst>
            <pc:docMk/>
            <pc:sldMk cId="1663003452" sldId="1732"/>
            <ac:spMk id="16" creationId="{75DC478E-7E5C-4E57-3171-74D9B2F79B4E}"/>
          </ac:spMkLst>
        </pc:spChg>
        <pc:spChg chg="add mod">
          <ac:chgData name="Saskia Barnden" userId="25b15a6f771d4d60" providerId="LiveId" clId="{95F04CF6-0B87-467C-ACAE-D6A4CCDD8147}" dt="2024-09-23T09:54:22.427" v="42401" actId="692"/>
          <ac:spMkLst>
            <pc:docMk/>
            <pc:sldMk cId="1663003452" sldId="1732"/>
            <ac:spMk id="17" creationId="{A4413F99-6C18-1FB4-7270-912B5F51D8AE}"/>
          </ac:spMkLst>
        </pc:spChg>
        <pc:spChg chg="add mod">
          <ac:chgData name="Saskia Barnden" userId="25b15a6f771d4d60" providerId="LiveId" clId="{95F04CF6-0B87-467C-ACAE-D6A4CCDD8147}" dt="2024-09-20T11:06:27.420" v="33647" actId="14100"/>
          <ac:spMkLst>
            <pc:docMk/>
            <pc:sldMk cId="1663003452" sldId="1732"/>
            <ac:spMk id="18" creationId="{69097F63-5702-7B8E-A75B-10254FF0097E}"/>
          </ac:spMkLst>
        </pc:spChg>
        <pc:spChg chg="add mod">
          <ac:chgData name="Saskia Barnden" userId="25b15a6f771d4d60" providerId="LiveId" clId="{95F04CF6-0B87-467C-ACAE-D6A4CCDD8147}" dt="2024-09-23T09:54:22.427" v="42401" actId="692"/>
          <ac:spMkLst>
            <pc:docMk/>
            <pc:sldMk cId="1663003452" sldId="1732"/>
            <ac:spMk id="19" creationId="{9FB93F31-E3D6-CDF7-04DD-42C9F8E0121C}"/>
          </ac:spMkLst>
        </pc:spChg>
        <pc:spChg chg="del">
          <ac:chgData name="Saskia Barnden" userId="25b15a6f771d4d60" providerId="LiveId" clId="{95F04CF6-0B87-467C-ACAE-D6A4CCDD8147}" dt="2024-09-20T10:27:48.896" v="33351" actId="478"/>
          <ac:spMkLst>
            <pc:docMk/>
            <pc:sldMk cId="1663003452" sldId="1732"/>
            <ac:spMk id="20" creationId="{00000000-0000-0000-0000-000000000000}"/>
          </ac:spMkLst>
        </pc:spChg>
        <pc:spChg chg="add mod">
          <ac:chgData name="Saskia Barnden" userId="25b15a6f771d4d60" providerId="LiveId" clId="{95F04CF6-0B87-467C-ACAE-D6A4CCDD8147}" dt="2024-09-20T11:05:52.088" v="33643" actId="1076"/>
          <ac:spMkLst>
            <pc:docMk/>
            <pc:sldMk cId="1663003452" sldId="1732"/>
            <ac:spMk id="21" creationId="{9E56E450-F0AA-BC9D-FACB-27940DA3BAEE}"/>
          </ac:spMkLst>
        </pc:spChg>
        <pc:spChg chg="add mod">
          <ac:chgData name="Saskia Barnden" userId="25b15a6f771d4d60" providerId="LiveId" clId="{95F04CF6-0B87-467C-ACAE-D6A4CCDD8147}" dt="2024-09-20T11:05:55.238" v="33644" actId="1076"/>
          <ac:spMkLst>
            <pc:docMk/>
            <pc:sldMk cId="1663003452" sldId="1732"/>
            <ac:spMk id="22" creationId="{2450B27B-C9FE-F624-B59C-4CDF6D87C0FF}"/>
          </ac:spMkLst>
        </pc:spChg>
        <pc:spChg chg="add del mod">
          <ac:chgData name="Saskia Barnden" userId="25b15a6f771d4d60" providerId="LiveId" clId="{95F04CF6-0B87-467C-ACAE-D6A4CCDD8147}" dt="2024-09-20T11:05:47.214" v="33642" actId="478"/>
          <ac:spMkLst>
            <pc:docMk/>
            <pc:sldMk cId="1663003452" sldId="1732"/>
            <ac:spMk id="23" creationId="{9E18A9ED-BE80-AABC-59AD-3AA63CCB7C20}"/>
          </ac:spMkLst>
        </pc:spChg>
        <pc:spChg chg="add mod">
          <ac:chgData name="Saskia Barnden" userId="25b15a6f771d4d60" providerId="LiveId" clId="{95F04CF6-0B87-467C-ACAE-D6A4CCDD8147}" dt="2024-09-20T11:06:17.979" v="33645" actId="571"/>
          <ac:spMkLst>
            <pc:docMk/>
            <pc:sldMk cId="1663003452" sldId="1732"/>
            <ac:spMk id="24" creationId="{B0BE1746-FFB3-AF47-4E83-5B1090A9C11E}"/>
          </ac:spMkLst>
        </pc:spChg>
        <pc:spChg chg="mod">
          <ac:chgData name="Saskia Barnden" userId="25b15a6f771d4d60" providerId="LiveId" clId="{95F04CF6-0B87-467C-ACAE-D6A4CCDD8147}" dt="2024-10-02T16:31:18.070" v="51497" actId="20577"/>
          <ac:spMkLst>
            <pc:docMk/>
            <pc:sldMk cId="1663003452" sldId="1732"/>
            <ac:spMk id="28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27:48.896" v="33351" actId="478"/>
          <ac:spMkLst>
            <pc:docMk/>
            <pc:sldMk cId="1663003452" sldId="1732"/>
            <ac:spMk id="37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27:48.896" v="33351" actId="478"/>
          <ac:spMkLst>
            <pc:docMk/>
            <pc:sldMk cId="1663003452" sldId="1732"/>
            <ac:spMk id="38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27:48.896" v="33351" actId="478"/>
          <ac:spMkLst>
            <pc:docMk/>
            <pc:sldMk cId="1663003452" sldId="1732"/>
            <ac:spMk id="41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27:57.906" v="33353" actId="478"/>
          <ac:spMkLst>
            <pc:docMk/>
            <pc:sldMk cId="1663003452" sldId="1732"/>
            <ac:spMk id="42" creationId="{00000000-0000-0000-0000-000000000000}"/>
          </ac:spMkLst>
        </pc:spChg>
        <pc:spChg chg="del mod">
          <ac:chgData name="Saskia Barnden" userId="25b15a6f771d4d60" providerId="LiveId" clId="{95F04CF6-0B87-467C-ACAE-D6A4CCDD8147}" dt="2024-09-20T10:28:05.193" v="33355" actId="478"/>
          <ac:spMkLst>
            <pc:docMk/>
            <pc:sldMk cId="1663003452" sldId="1732"/>
            <ac:spMk id="44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28:38.478" v="33357" actId="478"/>
          <ac:spMkLst>
            <pc:docMk/>
            <pc:sldMk cId="1663003452" sldId="1732"/>
            <ac:spMk id="45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27:54.337" v="33352" actId="478"/>
          <ac:spMkLst>
            <pc:docMk/>
            <pc:sldMk cId="1663003452" sldId="1732"/>
            <ac:spMk id="50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5:49.840" v="33421" actId="478"/>
          <ac:spMkLst>
            <pc:docMk/>
            <pc:sldMk cId="1663003452" sldId="1732"/>
            <ac:spMk id="52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5:49.840" v="33421" actId="478"/>
          <ac:spMkLst>
            <pc:docMk/>
            <pc:sldMk cId="1663003452" sldId="1732"/>
            <ac:spMk id="60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5:49.840" v="33421" actId="478"/>
          <ac:spMkLst>
            <pc:docMk/>
            <pc:sldMk cId="1663003452" sldId="1732"/>
            <ac:spMk id="61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5:55.979" v="33422" actId="478"/>
          <ac:spMkLst>
            <pc:docMk/>
            <pc:sldMk cId="1663003452" sldId="1732"/>
            <ac:spMk id="62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5:55.979" v="33422" actId="478"/>
          <ac:spMkLst>
            <pc:docMk/>
            <pc:sldMk cId="1663003452" sldId="1732"/>
            <ac:spMk id="63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5:55.979" v="33422" actId="478"/>
          <ac:spMkLst>
            <pc:docMk/>
            <pc:sldMk cId="1663003452" sldId="1732"/>
            <ac:spMk id="64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5:49.840" v="33421" actId="478"/>
          <ac:spMkLst>
            <pc:docMk/>
            <pc:sldMk cId="1663003452" sldId="1732"/>
            <ac:spMk id="68" creationId="{00000000-0000-0000-0000-000000000000}"/>
          </ac:spMkLst>
        </pc:spChg>
        <pc:spChg chg="mod">
          <ac:chgData name="Saskia Barnden" userId="25b15a6f771d4d60" providerId="LiveId" clId="{95F04CF6-0B87-467C-ACAE-D6A4CCDD8147}" dt="2024-09-20T10:58:30.897" v="33592" actId="1076"/>
          <ac:spMkLst>
            <pc:docMk/>
            <pc:sldMk cId="1663003452" sldId="1732"/>
            <ac:spMk id="69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6:16.210" v="33424" actId="478"/>
          <ac:spMkLst>
            <pc:docMk/>
            <pc:sldMk cId="1663003452" sldId="1732"/>
            <ac:spMk id="70" creationId="{00000000-0000-0000-0000-000000000000}"/>
          </ac:spMkLst>
        </pc:spChg>
        <pc:spChg chg="mod">
          <ac:chgData name="Saskia Barnden" userId="25b15a6f771d4d60" providerId="LiveId" clId="{95F04CF6-0B87-467C-ACAE-D6A4CCDD8147}" dt="2024-09-20T10:58:30.897" v="33592" actId="1076"/>
          <ac:spMkLst>
            <pc:docMk/>
            <pc:sldMk cId="1663003452" sldId="1732"/>
            <ac:spMk id="71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6:22.142" v="33425" actId="478"/>
          <ac:spMkLst>
            <pc:docMk/>
            <pc:sldMk cId="1663003452" sldId="1732"/>
            <ac:spMk id="72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6:16.210" v="33424" actId="478"/>
          <ac:spMkLst>
            <pc:docMk/>
            <pc:sldMk cId="1663003452" sldId="1732"/>
            <ac:spMk id="73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45:00.702" v="33502" actId="478"/>
          <ac:spMkLst>
            <pc:docMk/>
            <pc:sldMk cId="1663003452" sldId="1732"/>
            <ac:spMk id="74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6:28.497" v="33426" actId="478"/>
          <ac:spMkLst>
            <pc:docMk/>
            <pc:sldMk cId="1663003452" sldId="1732"/>
            <ac:spMk id="76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6:01.242" v="33423" actId="478"/>
          <ac:spMkLst>
            <pc:docMk/>
            <pc:sldMk cId="1663003452" sldId="1732"/>
            <ac:spMk id="77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6:01.242" v="33423" actId="478"/>
          <ac:spMkLst>
            <pc:docMk/>
            <pc:sldMk cId="1663003452" sldId="1732"/>
            <ac:spMk id="78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6:01.242" v="33423" actId="478"/>
          <ac:spMkLst>
            <pc:docMk/>
            <pc:sldMk cId="1663003452" sldId="1732"/>
            <ac:spMk id="79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6:01.242" v="33423" actId="478"/>
          <ac:spMkLst>
            <pc:docMk/>
            <pc:sldMk cId="1663003452" sldId="1732"/>
            <ac:spMk id="80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6:01.242" v="33423" actId="478"/>
          <ac:spMkLst>
            <pc:docMk/>
            <pc:sldMk cId="1663003452" sldId="1732"/>
            <ac:spMk id="81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6:01.242" v="33423" actId="478"/>
          <ac:spMkLst>
            <pc:docMk/>
            <pc:sldMk cId="1663003452" sldId="1732"/>
            <ac:spMk id="82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6:01.242" v="33423" actId="478"/>
          <ac:spMkLst>
            <pc:docMk/>
            <pc:sldMk cId="1663003452" sldId="1732"/>
            <ac:spMk id="83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6:01.242" v="33423" actId="478"/>
          <ac:spMkLst>
            <pc:docMk/>
            <pc:sldMk cId="1663003452" sldId="1732"/>
            <ac:spMk id="84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56:12.260" v="33566" actId="478"/>
          <ac:spMkLst>
            <pc:docMk/>
            <pc:sldMk cId="1663003452" sldId="1732"/>
            <ac:spMk id="85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5:23.298" v="33417" actId="478"/>
          <ac:spMkLst>
            <pc:docMk/>
            <pc:sldMk cId="1663003452" sldId="1732"/>
            <ac:spMk id="86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5:23.298" v="33417" actId="478"/>
          <ac:spMkLst>
            <pc:docMk/>
            <pc:sldMk cId="1663003452" sldId="1732"/>
            <ac:spMk id="87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5:23.298" v="33417" actId="478"/>
          <ac:spMkLst>
            <pc:docMk/>
            <pc:sldMk cId="1663003452" sldId="1732"/>
            <ac:spMk id="88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5:23.298" v="33417" actId="478"/>
          <ac:spMkLst>
            <pc:docMk/>
            <pc:sldMk cId="1663003452" sldId="1732"/>
            <ac:spMk id="89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5:23.298" v="33417" actId="478"/>
          <ac:spMkLst>
            <pc:docMk/>
            <pc:sldMk cId="1663003452" sldId="1732"/>
            <ac:spMk id="90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5:23.298" v="33417" actId="478"/>
          <ac:spMkLst>
            <pc:docMk/>
            <pc:sldMk cId="1663003452" sldId="1732"/>
            <ac:spMk id="91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6:01.242" v="33423" actId="478"/>
          <ac:spMkLst>
            <pc:docMk/>
            <pc:sldMk cId="1663003452" sldId="1732"/>
            <ac:spMk id="92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5:33.343" v="33418" actId="478"/>
          <ac:spMkLst>
            <pc:docMk/>
            <pc:sldMk cId="1663003452" sldId="1732"/>
            <ac:spMk id="93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6:01.242" v="33423" actId="478"/>
          <ac:spMkLst>
            <pc:docMk/>
            <pc:sldMk cId="1663003452" sldId="1732"/>
            <ac:spMk id="95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6:01.242" v="33423" actId="478"/>
          <ac:spMkLst>
            <pc:docMk/>
            <pc:sldMk cId="1663003452" sldId="1732"/>
            <ac:spMk id="96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6:01.242" v="33423" actId="478"/>
          <ac:spMkLst>
            <pc:docMk/>
            <pc:sldMk cId="1663003452" sldId="1732"/>
            <ac:spMk id="97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6:01.242" v="33423" actId="478"/>
          <ac:spMkLst>
            <pc:docMk/>
            <pc:sldMk cId="1663003452" sldId="1732"/>
            <ac:spMk id="98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6:01.242" v="33423" actId="478"/>
          <ac:spMkLst>
            <pc:docMk/>
            <pc:sldMk cId="1663003452" sldId="1732"/>
            <ac:spMk id="99" creationId="{00000000-0000-0000-0000-000000000000}"/>
          </ac:spMkLst>
        </pc:spChg>
        <pc:spChg chg="mod">
          <ac:chgData name="Saskia Barnden" userId="25b15a6f771d4d60" providerId="LiveId" clId="{95F04CF6-0B87-467C-ACAE-D6A4CCDD8147}" dt="2024-09-20T10:29:58.635" v="33380" actId="1076"/>
          <ac:spMkLst>
            <pc:docMk/>
            <pc:sldMk cId="1663003452" sldId="1732"/>
            <ac:spMk id="103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28:38.478" v="33357" actId="478"/>
          <ac:spMkLst>
            <pc:docMk/>
            <pc:sldMk cId="1663003452" sldId="1732"/>
            <ac:spMk id="108" creationId="{00000000-0000-0000-0000-000000000000}"/>
          </ac:spMkLst>
        </pc:spChg>
        <pc:spChg chg="mod">
          <ac:chgData name="Saskia Barnden" userId="25b15a6f771d4d60" providerId="LiveId" clId="{95F04CF6-0B87-467C-ACAE-D6A4CCDD8147}" dt="2024-09-20T10:30:07.452" v="33381" actId="1076"/>
          <ac:spMkLst>
            <pc:docMk/>
            <pc:sldMk cId="1663003452" sldId="1732"/>
            <ac:spMk id="109" creationId="{00000000-0000-0000-0000-000000000000}"/>
          </ac:spMkLst>
        </pc:spChg>
        <pc:spChg chg="mod">
          <ac:chgData name="Saskia Barnden" userId="25b15a6f771d4d60" providerId="LiveId" clId="{95F04CF6-0B87-467C-ACAE-D6A4CCDD8147}" dt="2024-09-20T10:29:58.635" v="33380" actId="1076"/>
          <ac:spMkLst>
            <pc:docMk/>
            <pc:sldMk cId="1663003452" sldId="1732"/>
            <ac:spMk id="111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6:16.210" v="33424" actId="478"/>
          <ac:spMkLst>
            <pc:docMk/>
            <pc:sldMk cId="1663003452" sldId="1732"/>
            <ac:spMk id="112" creationId="{00000000-0000-0000-0000-000000000000}"/>
          </ac:spMkLst>
        </pc:spChg>
        <pc:spChg chg="mod">
          <ac:chgData name="Saskia Barnden" userId="25b15a6f771d4d60" providerId="LiveId" clId="{95F04CF6-0B87-467C-ACAE-D6A4CCDD8147}" dt="2024-09-20T10:58:30.897" v="33592" actId="1076"/>
          <ac:spMkLst>
            <pc:docMk/>
            <pc:sldMk cId="1663003452" sldId="1732"/>
            <ac:spMk id="113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6:31.574" v="33427" actId="478"/>
          <ac:spMkLst>
            <pc:docMk/>
            <pc:sldMk cId="1663003452" sldId="1732"/>
            <ac:spMk id="114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6:16.210" v="33424" actId="478"/>
          <ac:spMkLst>
            <pc:docMk/>
            <pc:sldMk cId="1663003452" sldId="1732"/>
            <ac:spMk id="115" creationId="{00000000-0000-0000-0000-000000000000}"/>
          </ac:spMkLst>
        </pc:spChg>
        <pc:spChg chg="mod">
          <ac:chgData name="Saskia Barnden" userId="25b15a6f771d4d60" providerId="LiveId" clId="{95F04CF6-0B87-467C-ACAE-D6A4CCDD8147}" dt="2024-09-20T10:58:30.897" v="33592" actId="1076"/>
          <ac:spMkLst>
            <pc:docMk/>
            <pc:sldMk cId="1663003452" sldId="1732"/>
            <ac:spMk id="116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6:38.314" v="33428" actId="478"/>
          <ac:spMkLst>
            <pc:docMk/>
            <pc:sldMk cId="1663003452" sldId="1732"/>
            <ac:spMk id="117" creationId="{00000000-0000-0000-0000-000000000000}"/>
          </ac:spMkLst>
        </pc:spChg>
        <pc:spChg chg="del mod">
          <ac:chgData name="Saskia Barnden" userId="25b15a6f771d4d60" providerId="LiveId" clId="{95F04CF6-0B87-467C-ACAE-D6A4CCDD8147}" dt="2024-09-20T10:56:27.913" v="33567" actId="478"/>
          <ac:spMkLst>
            <pc:docMk/>
            <pc:sldMk cId="1663003452" sldId="1732"/>
            <ac:spMk id="119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4:53.218" v="33411" actId="478"/>
          <ac:spMkLst>
            <pc:docMk/>
            <pc:sldMk cId="1663003452" sldId="1732"/>
            <ac:spMk id="120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5:08.974" v="33415" actId="478"/>
          <ac:spMkLst>
            <pc:docMk/>
            <pc:sldMk cId="1663003452" sldId="1732"/>
            <ac:spMk id="121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5:08.974" v="33415" actId="478"/>
          <ac:spMkLst>
            <pc:docMk/>
            <pc:sldMk cId="1663003452" sldId="1732"/>
            <ac:spMk id="122" creationId="{00000000-0000-0000-0000-000000000000}"/>
          </ac:spMkLst>
        </pc:spChg>
        <pc:spChg chg="del mod">
          <ac:chgData name="Saskia Barnden" userId="25b15a6f771d4d60" providerId="LiveId" clId="{95F04CF6-0B87-467C-ACAE-D6A4CCDD8147}" dt="2024-09-23T09:51:52.548" v="42386" actId="478"/>
          <ac:spMkLst>
            <pc:docMk/>
            <pc:sldMk cId="1663003452" sldId="1732"/>
            <ac:spMk id="123" creationId="{00000000-0000-0000-0000-000000000000}"/>
          </ac:spMkLst>
        </pc:spChg>
        <pc:spChg chg="del mod">
          <ac:chgData name="Saskia Barnden" userId="25b15a6f771d4d60" providerId="LiveId" clId="{95F04CF6-0B87-467C-ACAE-D6A4CCDD8147}" dt="2024-09-23T09:51:56.852" v="42387" actId="478"/>
          <ac:spMkLst>
            <pc:docMk/>
            <pc:sldMk cId="1663003452" sldId="1732"/>
            <ac:spMk id="124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4:48.250" v="33410" actId="478"/>
          <ac:spMkLst>
            <pc:docMk/>
            <pc:sldMk cId="1663003452" sldId="1732"/>
            <ac:spMk id="127" creationId="{00000000-0000-0000-0000-000000000000}"/>
          </ac:spMkLst>
        </pc:spChg>
        <pc:spChg chg="del mod">
          <ac:chgData name="Saskia Barnden" userId="25b15a6f771d4d60" providerId="LiveId" clId="{95F04CF6-0B87-467C-ACAE-D6A4CCDD8147}" dt="2024-09-20T10:56:27.913" v="33567" actId="478"/>
          <ac:spMkLst>
            <pc:docMk/>
            <pc:sldMk cId="1663003452" sldId="1732"/>
            <ac:spMk id="128" creationId="{00000000-0000-0000-0000-000000000000}"/>
          </ac:spMkLst>
        </pc:spChg>
        <pc:spChg chg="del">
          <ac:chgData name="Saskia Barnden" userId="25b15a6f771d4d60" providerId="LiveId" clId="{95F04CF6-0B87-467C-ACAE-D6A4CCDD8147}" dt="2024-09-20T10:35:14.022" v="33416" actId="478"/>
          <ac:spMkLst>
            <pc:docMk/>
            <pc:sldMk cId="1663003452" sldId="1732"/>
            <ac:spMk id="129" creationId="{00000000-0000-0000-0000-000000000000}"/>
          </ac:spMkLst>
        </pc:spChg>
      </pc:sldChg>
      <pc:sldChg chg="modSp add mod">
        <pc:chgData name="Saskia Barnden" userId="25b15a6f771d4d60" providerId="LiveId" clId="{95F04CF6-0B87-467C-ACAE-D6A4CCDD8147}" dt="2024-10-02T16:40:48.689" v="51808" actId="207"/>
        <pc:sldMkLst>
          <pc:docMk/>
          <pc:sldMk cId="1425307631" sldId="1733"/>
        </pc:sldMkLst>
        <pc:spChg chg="mod">
          <ac:chgData name="Saskia Barnden" userId="25b15a6f771d4d60" providerId="LiveId" clId="{95F04CF6-0B87-467C-ACAE-D6A4CCDD8147}" dt="2024-09-26T15:40:33.740" v="49135" actId="948"/>
          <ac:spMkLst>
            <pc:docMk/>
            <pc:sldMk cId="1425307631" sldId="1733"/>
            <ac:spMk id="18434" creationId="{00000000-0000-0000-0000-000000000000}"/>
          </ac:spMkLst>
        </pc:spChg>
        <pc:spChg chg="mod">
          <ac:chgData name="Saskia Barnden" userId="25b15a6f771d4d60" providerId="LiveId" clId="{95F04CF6-0B87-467C-ACAE-D6A4CCDD8147}" dt="2024-10-02T16:40:48.689" v="51808" actId="207"/>
          <ac:spMkLst>
            <pc:docMk/>
            <pc:sldMk cId="1425307631" sldId="1733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95F04CF6-0B87-467C-ACAE-D6A4CCDD8147}" dt="2024-09-20T11:03:55.376" v="33631" actId="2696"/>
        <pc:sldMkLst>
          <pc:docMk/>
          <pc:sldMk cId="893050643" sldId="1734"/>
        </pc:sldMkLst>
      </pc:sldChg>
      <pc:sldChg chg="add">
        <pc:chgData name="Saskia Barnden" userId="25b15a6f771d4d60" providerId="LiveId" clId="{95F04CF6-0B87-467C-ACAE-D6A4CCDD8147}" dt="2024-09-24T11:45:22.166" v="46767"/>
        <pc:sldMkLst>
          <pc:docMk/>
          <pc:sldMk cId="906662426" sldId="1734"/>
        </pc:sldMkLst>
      </pc:sldChg>
      <pc:sldChg chg="add del">
        <pc:chgData name="Saskia Barnden" userId="25b15a6f771d4d60" providerId="LiveId" clId="{95F04CF6-0B87-467C-ACAE-D6A4CCDD8147}" dt="2024-09-24T11:44:55.116" v="46766" actId="2696"/>
        <pc:sldMkLst>
          <pc:docMk/>
          <pc:sldMk cId="988183084" sldId="1734"/>
        </pc:sldMkLst>
      </pc:sldChg>
      <pc:sldChg chg="addSp delSp modSp add mod">
        <pc:chgData name="Saskia Barnden" userId="25b15a6f771d4d60" providerId="LiveId" clId="{95F04CF6-0B87-467C-ACAE-D6A4CCDD8147}" dt="2024-09-26T16:36:31.408" v="49570" actId="113"/>
        <pc:sldMkLst>
          <pc:docMk/>
          <pc:sldMk cId="1501934486" sldId="1735"/>
        </pc:sldMkLst>
        <pc:spChg chg="add mod">
          <ac:chgData name="Saskia Barnden" userId="25b15a6f771d4d60" providerId="LiveId" clId="{95F04CF6-0B87-467C-ACAE-D6A4CCDD8147}" dt="2024-09-26T11:13:35.020" v="48236" actId="1076"/>
          <ac:spMkLst>
            <pc:docMk/>
            <pc:sldMk cId="1501934486" sldId="1735"/>
            <ac:spMk id="2" creationId="{2C011C71-B204-FA88-CD27-3A9416A62539}"/>
          </ac:spMkLst>
        </pc:spChg>
        <pc:spChg chg="add mod">
          <ac:chgData name="Saskia Barnden" userId="25b15a6f771d4d60" providerId="LiveId" clId="{95F04CF6-0B87-467C-ACAE-D6A4CCDD8147}" dt="2024-09-26T11:18:56.582" v="48296" actId="1076"/>
          <ac:spMkLst>
            <pc:docMk/>
            <pc:sldMk cId="1501934486" sldId="1735"/>
            <ac:spMk id="3" creationId="{B0474398-D0FD-26E1-B01F-E3CE5FC3A35B}"/>
          </ac:spMkLst>
        </pc:spChg>
        <pc:spChg chg="add mod">
          <ac:chgData name="Saskia Barnden" userId="25b15a6f771d4d60" providerId="LiveId" clId="{95F04CF6-0B87-467C-ACAE-D6A4CCDD8147}" dt="2024-09-26T11:13:35.020" v="48236" actId="1076"/>
          <ac:spMkLst>
            <pc:docMk/>
            <pc:sldMk cId="1501934486" sldId="1735"/>
            <ac:spMk id="4" creationId="{5C497B66-ACBA-9DCF-6F91-F2C3843C298B}"/>
          </ac:spMkLst>
        </pc:spChg>
        <pc:spChg chg="add mod">
          <ac:chgData name="Saskia Barnden" userId="25b15a6f771d4d60" providerId="LiveId" clId="{95F04CF6-0B87-467C-ACAE-D6A4CCDD8147}" dt="2024-09-26T11:13:35.020" v="48236" actId="1076"/>
          <ac:spMkLst>
            <pc:docMk/>
            <pc:sldMk cId="1501934486" sldId="1735"/>
            <ac:spMk id="5" creationId="{7EAE8D15-2C99-F10E-E64D-7FC4945245F0}"/>
          </ac:spMkLst>
        </pc:spChg>
        <pc:spChg chg="add mod">
          <ac:chgData name="Saskia Barnden" userId="25b15a6f771d4d60" providerId="LiveId" clId="{95F04CF6-0B87-467C-ACAE-D6A4CCDD8147}" dt="2024-09-26T11:13:35.020" v="48236" actId="1076"/>
          <ac:spMkLst>
            <pc:docMk/>
            <pc:sldMk cId="1501934486" sldId="1735"/>
            <ac:spMk id="6" creationId="{3164C9B4-6EC9-145B-1A50-54B26DB68AD0}"/>
          </ac:spMkLst>
        </pc:spChg>
        <pc:spChg chg="add mod">
          <ac:chgData name="Saskia Barnden" userId="25b15a6f771d4d60" providerId="LiveId" clId="{95F04CF6-0B87-467C-ACAE-D6A4CCDD8147}" dt="2024-09-26T11:13:35.020" v="48236" actId="1076"/>
          <ac:spMkLst>
            <pc:docMk/>
            <pc:sldMk cId="1501934486" sldId="1735"/>
            <ac:spMk id="7" creationId="{7060BDFF-1321-D511-A320-880E86C5057F}"/>
          </ac:spMkLst>
        </pc:spChg>
        <pc:spChg chg="add mod">
          <ac:chgData name="Saskia Barnden" userId="25b15a6f771d4d60" providerId="LiveId" clId="{95F04CF6-0B87-467C-ACAE-D6A4CCDD8147}" dt="2024-09-26T11:13:35.020" v="48236" actId="1076"/>
          <ac:spMkLst>
            <pc:docMk/>
            <pc:sldMk cId="1501934486" sldId="1735"/>
            <ac:spMk id="8" creationId="{5AEA6107-30C0-5D67-FD96-71E80EE1095F}"/>
          </ac:spMkLst>
        </pc:spChg>
        <pc:spChg chg="add mod">
          <ac:chgData name="Saskia Barnden" userId="25b15a6f771d4d60" providerId="LiveId" clId="{95F04CF6-0B87-467C-ACAE-D6A4CCDD8147}" dt="2024-09-26T11:13:35.020" v="48236" actId="1076"/>
          <ac:spMkLst>
            <pc:docMk/>
            <pc:sldMk cId="1501934486" sldId="1735"/>
            <ac:spMk id="9" creationId="{14F61E8C-31E0-22A2-6143-62654C624663}"/>
          </ac:spMkLst>
        </pc:spChg>
        <pc:spChg chg="add mod">
          <ac:chgData name="Saskia Barnden" userId="25b15a6f771d4d60" providerId="LiveId" clId="{95F04CF6-0B87-467C-ACAE-D6A4CCDD8147}" dt="2024-09-26T12:35:13.053" v="48896" actId="20577"/>
          <ac:spMkLst>
            <pc:docMk/>
            <pc:sldMk cId="1501934486" sldId="1735"/>
            <ac:spMk id="10" creationId="{EDE4545D-45DE-BC20-3E9B-686F1A87CFFC}"/>
          </ac:spMkLst>
        </pc:spChg>
        <pc:spChg chg="add mod">
          <ac:chgData name="Saskia Barnden" userId="25b15a6f771d4d60" providerId="LiveId" clId="{95F04CF6-0B87-467C-ACAE-D6A4CCDD8147}" dt="2024-09-26T12:38:12.038" v="48946" actId="20577"/>
          <ac:spMkLst>
            <pc:docMk/>
            <pc:sldMk cId="1501934486" sldId="1735"/>
            <ac:spMk id="11" creationId="{88569A9D-42CE-79C0-C6D3-9E1149C353AF}"/>
          </ac:spMkLst>
        </pc:spChg>
        <pc:spChg chg="add mod">
          <ac:chgData name="Saskia Barnden" userId="25b15a6f771d4d60" providerId="LiveId" clId="{95F04CF6-0B87-467C-ACAE-D6A4CCDD8147}" dt="2024-09-26T16:36:31.408" v="49570" actId="113"/>
          <ac:spMkLst>
            <pc:docMk/>
            <pc:sldMk cId="1501934486" sldId="1735"/>
            <ac:spMk id="12" creationId="{757397D7-9F75-5C96-8D59-FDF2C03332BE}"/>
          </ac:spMkLst>
        </pc:spChg>
        <pc:spChg chg="add del mod">
          <ac:chgData name="Saskia Barnden" userId="25b15a6f771d4d60" providerId="LiveId" clId="{95F04CF6-0B87-467C-ACAE-D6A4CCDD8147}" dt="2024-09-26T15:52:39.244" v="49305" actId="114"/>
          <ac:spMkLst>
            <pc:docMk/>
            <pc:sldMk cId="1501934486" sldId="1735"/>
            <ac:spMk id="13" creationId="{AC966FE9-2C69-8846-1FE2-7827758EEB98}"/>
          </ac:spMkLst>
        </pc:spChg>
        <pc:spChg chg="add mod">
          <ac:chgData name="Saskia Barnden" userId="25b15a6f771d4d60" providerId="LiveId" clId="{95F04CF6-0B87-467C-ACAE-D6A4CCDD8147}" dt="2024-09-26T11:17:06.421" v="48272" actId="1076"/>
          <ac:spMkLst>
            <pc:docMk/>
            <pc:sldMk cId="1501934486" sldId="1735"/>
            <ac:spMk id="14" creationId="{762F32A0-9774-FAE0-509F-66695463FF45}"/>
          </ac:spMkLst>
        </pc:spChg>
        <pc:spChg chg="add mod">
          <ac:chgData name="Saskia Barnden" userId="25b15a6f771d4d60" providerId="LiveId" clId="{95F04CF6-0B87-467C-ACAE-D6A4CCDD8147}" dt="2024-09-26T11:16:58.826" v="48271" actId="20577"/>
          <ac:spMkLst>
            <pc:docMk/>
            <pc:sldMk cId="1501934486" sldId="1735"/>
            <ac:spMk id="15" creationId="{E91D664A-3A26-0902-A2BB-4D037EFE3B7C}"/>
          </ac:spMkLst>
        </pc:spChg>
        <pc:spChg chg="mod">
          <ac:chgData name="Saskia Barnden" userId="25b15a6f771d4d60" providerId="LiveId" clId="{95F04CF6-0B87-467C-ACAE-D6A4CCDD8147}" dt="2024-09-26T16:34:58.569" v="49531" actId="14100"/>
          <ac:spMkLst>
            <pc:docMk/>
            <pc:sldMk cId="1501934486" sldId="1735"/>
            <ac:spMk id="18434" creationId="{00000000-0000-0000-0000-000000000000}"/>
          </ac:spMkLst>
        </pc:spChg>
        <pc:spChg chg="del mod">
          <ac:chgData name="Saskia Barnden" userId="25b15a6f771d4d60" providerId="LiveId" clId="{95F04CF6-0B87-467C-ACAE-D6A4CCDD8147}" dt="2024-09-26T11:12:42.245" v="48227" actId="478"/>
          <ac:spMkLst>
            <pc:docMk/>
            <pc:sldMk cId="1501934486" sldId="1735"/>
            <ac:spMk id="19459" creationId="{00000000-0000-0000-0000-000000000000}"/>
          </ac:spMkLst>
        </pc:spChg>
      </pc:sldChg>
      <pc:sldChg chg="addSp modSp add del mod">
        <pc:chgData name="Saskia Barnden" userId="25b15a6f771d4d60" providerId="LiveId" clId="{95F04CF6-0B87-467C-ACAE-D6A4CCDD8147}" dt="2024-09-23T13:09:48.088" v="44239" actId="2696"/>
        <pc:sldMkLst>
          <pc:docMk/>
          <pc:sldMk cId="881693546" sldId="1736"/>
        </pc:sldMkLst>
        <pc:spChg chg="add mod">
          <ac:chgData name="Saskia Barnden" userId="25b15a6f771d4d60" providerId="LiveId" clId="{95F04CF6-0B87-467C-ACAE-D6A4CCDD8147}" dt="2024-09-23T10:55:11.520" v="42615" actId="571"/>
          <ac:spMkLst>
            <pc:docMk/>
            <pc:sldMk cId="881693546" sldId="1736"/>
            <ac:spMk id="2" creationId="{9964BD78-465E-591A-437D-D844318A3F2D}"/>
          </ac:spMkLst>
        </pc:spChg>
        <pc:spChg chg="mod">
          <ac:chgData name="Saskia Barnden" userId="25b15a6f771d4d60" providerId="LiveId" clId="{95F04CF6-0B87-467C-ACAE-D6A4CCDD8147}" dt="2024-09-20T14:28:16.998" v="39569" actId="404"/>
          <ac:spMkLst>
            <pc:docMk/>
            <pc:sldMk cId="881693546" sldId="1736"/>
            <ac:spMk id="18434" creationId="{00000000-0000-0000-0000-000000000000}"/>
          </ac:spMkLst>
        </pc:spChg>
        <pc:spChg chg="mod">
          <ac:chgData name="Saskia Barnden" userId="25b15a6f771d4d60" providerId="LiveId" clId="{95F04CF6-0B87-467C-ACAE-D6A4CCDD8147}" dt="2024-09-23T11:03:59.024" v="42741" actId="207"/>
          <ac:spMkLst>
            <pc:docMk/>
            <pc:sldMk cId="881693546" sldId="1736"/>
            <ac:spMk id="19459" creationId="{00000000-0000-0000-0000-000000000000}"/>
          </ac:spMkLst>
        </pc:spChg>
      </pc:sldChg>
      <pc:sldChg chg="modSp add mod">
        <pc:chgData name="Saskia Barnden" userId="25b15a6f771d4d60" providerId="LiveId" clId="{95F04CF6-0B87-467C-ACAE-D6A4CCDD8147}" dt="2024-09-27T14:59:09.035" v="50106" actId="20577"/>
        <pc:sldMkLst>
          <pc:docMk/>
          <pc:sldMk cId="1191261812" sldId="1736"/>
        </pc:sldMkLst>
        <pc:spChg chg="mod">
          <ac:chgData name="Saskia Barnden" userId="25b15a6f771d4d60" providerId="LiveId" clId="{95F04CF6-0B87-467C-ACAE-D6A4CCDD8147}" dt="2024-09-27T14:59:09.035" v="50106" actId="20577"/>
          <ac:spMkLst>
            <pc:docMk/>
            <pc:sldMk cId="1191261812" sldId="1736"/>
            <ac:spMk id="19459" creationId="{00000000-0000-0000-0000-000000000000}"/>
          </ac:spMkLst>
        </pc:spChg>
      </pc:sldChg>
      <pc:sldChg chg="new del">
        <pc:chgData name="Saskia Barnden" userId="25b15a6f771d4d60" providerId="LiveId" clId="{95F04CF6-0B87-467C-ACAE-D6A4CCDD8147}" dt="2024-09-20T14:13:00.774" v="39377" actId="47"/>
        <pc:sldMkLst>
          <pc:docMk/>
          <pc:sldMk cId="3130175004" sldId="1737"/>
        </pc:sldMkLst>
      </pc:sldChg>
      <pc:sldChg chg="add">
        <pc:chgData name="Saskia Barnden" userId="25b15a6f771d4d60" providerId="LiveId" clId="{95F04CF6-0B87-467C-ACAE-D6A4CCDD8147}" dt="2024-09-20T12:17:12.328" v="37770"/>
        <pc:sldMkLst>
          <pc:docMk/>
          <pc:sldMk cId="3456256832" sldId="1738"/>
        </pc:sldMkLst>
      </pc:sldChg>
      <pc:sldChg chg="modSp add del mod">
        <pc:chgData name="Saskia Barnden" userId="25b15a6f771d4d60" providerId="LiveId" clId="{95F04CF6-0B87-467C-ACAE-D6A4CCDD8147}" dt="2024-09-20T12:16:45.623" v="37769" actId="2696"/>
        <pc:sldMkLst>
          <pc:docMk/>
          <pc:sldMk cId="3871729448" sldId="1738"/>
        </pc:sldMkLst>
        <pc:spChg chg="mod">
          <ac:chgData name="Saskia Barnden" userId="25b15a6f771d4d60" providerId="LiveId" clId="{95F04CF6-0B87-467C-ACAE-D6A4CCDD8147}" dt="2024-09-20T12:09:39.205" v="37343" actId="114"/>
          <ac:spMkLst>
            <pc:docMk/>
            <pc:sldMk cId="3871729448" sldId="1738"/>
            <ac:spMk id="18434" creationId="{00000000-0000-0000-0000-000000000000}"/>
          </ac:spMkLst>
        </pc:spChg>
      </pc:sldChg>
      <pc:sldChg chg="add">
        <pc:chgData name="Saskia Barnden" userId="25b15a6f771d4d60" providerId="LiveId" clId="{95F04CF6-0B87-467C-ACAE-D6A4CCDD8147}" dt="2024-09-23T12:56:35.669" v="44029"/>
        <pc:sldMkLst>
          <pc:docMk/>
          <pc:sldMk cId="1520940023" sldId="1739"/>
        </pc:sldMkLst>
      </pc:sldChg>
      <pc:sldChg chg="modSp add del mod">
        <pc:chgData name="Saskia Barnden" userId="25b15a6f771d4d60" providerId="LiveId" clId="{95F04CF6-0B87-467C-ACAE-D6A4CCDD8147}" dt="2024-09-23T12:56:23.878" v="44028" actId="2696"/>
        <pc:sldMkLst>
          <pc:docMk/>
          <pc:sldMk cId="3132788309" sldId="1739"/>
        </pc:sldMkLst>
        <pc:spChg chg="mod">
          <ac:chgData name="Saskia Barnden" userId="25b15a6f771d4d60" providerId="LiveId" clId="{95F04CF6-0B87-467C-ACAE-D6A4CCDD8147}" dt="2024-09-23T09:06:02.730" v="41921"/>
          <ac:spMkLst>
            <pc:docMk/>
            <pc:sldMk cId="3132788309" sldId="1739"/>
            <ac:spMk id="18434" creationId="{00000000-0000-0000-0000-000000000000}"/>
          </ac:spMkLst>
        </pc:spChg>
        <pc:spChg chg="mod">
          <ac:chgData name="Saskia Barnden" userId="25b15a6f771d4d60" providerId="LiveId" clId="{95F04CF6-0B87-467C-ACAE-D6A4CCDD8147}" dt="2024-09-23T09:20:24.436" v="42056" actId="20577"/>
          <ac:spMkLst>
            <pc:docMk/>
            <pc:sldMk cId="3132788309" sldId="1739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95F04CF6-0B87-467C-ACAE-D6A4CCDD8147}" dt="2024-09-20T14:45:41.056" v="40103" actId="2696"/>
        <pc:sldMkLst>
          <pc:docMk/>
          <pc:sldMk cId="1624563028" sldId="1740"/>
        </pc:sldMkLst>
      </pc:sldChg>
      <pc:sldChg chg="add del">
        <pc:chgData name="Saskia Barnden" userId="25b15a6f771d4d60" providerId="LiveId" clId="{95F04CF6-0B87-467C-ACAE-D6A4CCDD8147}" dt="2024-09-24T11:33:57.298" v="46735" actId="47"/>
        <pc:sldMkLst>
          <pc:docMk/>
          <pc:sldMk cId="3106130590" sldId="1740"/>
        </pc:sldMkLst>
      </pc:sldChg>
      <pc:sldChg chg="add">
        <pc:chgData name="Saskia Barnden" userId="25b15a6f771d4d60" providerId="LiveId" clId="{95F04CF6-0B87-467C-ACAE-D6A4CCDD8147}" dt="2024-09-20T15:53:28.549" v="41056"/>
        <pc:sldMkLst>
          <pc:docMk/>
          <pc:sldMk cId="1494965858" sldId="1741"/>
        </pc:sldMkLst>
      </pc:sldChg>
      <pc:sldChg chg="add del">
        <pc:chgData name="Saskia Barnden" userId="25b15a6f771d4d60" providerId="LiveId" clId="{95F04CF6-0B87-467C-ACAE-D6A4CCDD8147}" dt="2024-09-20T15:52:38.753" v="41055" actId="2696"/>
        <pc:sldMkLst>
          <pc:docMk/>
          <pc:sldMk cId="2451593914" sldId="1741"/>
        </pc:sldMkLst>
      </pc:sldChg>
      <pc:sldChg chg="add del">
        <pc:chgData name="Saskia Barnden" userId="25b15a6f771d4d60" providerId="LiveId" clId="{95F04CF6-0B87-467C-ACAE-D6A4CCDD8147}" dt="2024-09-24T11:35:36.946" v="46745" actId="47"/>
        <pc:sldMkLst>
          <pc:docMk/>
          <pc:sldMk cId="2928703544" sldId="1742"/>
        </pc:sldMkLst>
      </pc:sldChg>
      <pc:sldChg chg="modSp add del mod">
        <pc:chgData name="Saskia Barnden" userId="25b15a6f771d4d60" providerId="LiveId" clId="{95F04CF6-0B87-467C-ACAE-D6A4CCDD8147}" dt="2024-09-20T15:52:38.753" v="41055" actId="2696"/>
        <pc:sldMkLst>
          <pc:docMk/>
          <pc:sldMk cId="3805394248" sldId="1742"/>
        </pc:sldMkLst>
        <pc:spChg chg="mod">
          <ac:chgData name="Saskia Barnden" userId="25b15a6f771d4d60" providerId="LiveId" clId="{95F04CF6-0B87-467C-ACAE-D6A4CCDD8147}" dt="2024-09-20T14:49:32.523" v="40158" actId="207"/>
          <ac:spMkLst>
            <pc:docMk/>
            <pc:sldMk cId="3805394248" sldId="1742"/>
            <ac:spMk id="18434" creationId="{00000000-0000-0000-0000-000000000000}"/>
          </ac:spMkLst>
        </pc:spChg>
        <pc:spChg chg="mod">
          <ac:chgData name="Saskia Barnden" userId="25b15a6f771d4d60" providerId="LiveId" clId="{95F04CF6-0B87-467C-ACAE-D6A4CCDD8147}" dt="2024-09-20T14:59:05.912" v="40620" actId="20577"/>
          <ac:spMkLst>
            <pc:docMk/>
            <pc:sldMk cId="3805394248" sldId="1742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95F04CF6-0B87-467C-ACAE-D6A4CCDD8147}" dt="2024-09-24T11:47:06.084" v="46772" actId="47"/>
        <pc:sldMkLst>
          <pc:docMk/>
          <pc:sldMk cId="698627592" sldId="1743"/>
        </pc:sldMkLst>
      </pc:sldChg>
      <pc:sldChg chg="add del">
        <pc:chgData name="Saskia Barnden" userId="25b15a6f771d4d60" providerId="LiveId" clId="{95F04CF6-0B87-467C-ACAE-D6A4CCDD8147}" dt="2024-09-23T11:04:43.828" v="42743" actId="2696"/>
        <pc:sldMkLst>
          <pc:docMk/>
          <pc:sldMk cId="1654572533" sldId="1743"/>
        </pc:sldMkLst>
      </pc:sldChg>
      <pc:sldChg chg="add del">
        <pc:chgData name="Saskia Barnden" userId="25b15a6f771d4d60" providerId="LiveId" clId="{95F04CF6-0B87-467C-ACAE-D6A4CCDD8147}" dt="2024-09-20T14:52:38.071" v="40288"/>
        <pc:sldMkLst>
          <pc:docMk/>
          <pc:sldMk cId="3942377063" sldId="1743"/>
        </pc:sldMkLst>
      </pc:sldChg>
      <pc:sldChg chg="add del">
        <pc:chgData name="Saskia Barnden" userId="25b15a6f771d4d60" providerId="LiveId" clId="{95F04CF6-0B87-467C-ACAE-D6A4CCDD8147}" dt="2024-09-23T12:46:52.728" v="43536"/>
        <pc:sldMkLst>
          <pc:docMk/>
          <pc:sldMk cId="142671682" sldId="1744"/>
        </pc:sldMkLst>
      </pc:sldChg>
      <pc:sldChg chg="modSp add del mod">
        <pc:chgData name="Saskia Barnden" userId="25b15a6f771d4d60" providerId="LiveId" clId="{95F04CF6-0B87-467C-ACAE-D6A4CCDD8147}" dt="2024-09-24T13:07:11.346" v="46908" actId="47"/>
        <pc:sldMkLst>
          <pc:docMk/>
          <pc:sldMk cId="691145427" sldId="1744"/>
        </pc:sldMkLst>
        <pc:spChg chg="mod">
          <ac:chgData name="Saskia Barnden" userId="25b15a6f771d4d60" providerId="LiveId" clId="{95F04CF6-0B87-467C-ACAE-D6A4CCDD8147}" dt="2024-09-23T12:47:23.495" v="43553" actId="20577"/>
          <ac:spMkLst>
            <pc:docMk/>
            <pc:sldMk cId="691145427" sldId="1744"/>
            <ac:spMk id="18434" creationId="{00000000-0000-0000-0000-000000000000}"/>
          </ac:spMkLst>
        </pc:spChg>
      </pc:sldChg>
      <pc:sldChg chg="add del">
        <pc:chgData name="Saskia Barnden" userId="25b15a6f771d4d60" providerId="LiveId" clId="{95F04CF6-0B87-467C-ACAE-D6A4CCDD8147}" dt="2024-09-23T12:47:02.275" v="43538"/>
        <pc:sldMkLst>
          <pc:docMk/>
          <pc:sldMk cId="804901084" sldId="1744"/>
        </pc:sldMkLst>
      </pc:sldChg>
      <pc:sldChg chg="modSp add mod">
        <pc:chgData name="Saskia Barnden" userId="25b15a6f771d4d60" providerId="LiveId" clId="{95F04CF6-0B87-467C-ACAE-D6A4CCDD8147}" dt="2024-10-02T19:46:53.121" v="51831" actId="6549"/>
        <pc:sldMkLst>
          <pc:docMk/>
          <pc:sldMk cId="555068195" sldId="1745"/>
        </pc:sldMkLst>
        <pc:spChg chg="mod">
          <ac:chgData name="Saskia Barnden" userId="25b15a6f771d4d60" providerId="LiveId" clId="{95F04CF6-0B87-467C-ACAE-D6A4CCDD8147}" dt="2024-09-24T13:15:52.190" v="46938" actId="207"/>
          <ac:spMkLst>
            <pc:docMk/>
            <pc:sldMk cId="555068195" sldId="1745"/>
            <ac:spMk id="18434" creationId="{00000000-0000-0000-0000-000000000000}"/>
          </ac:spMkLst>
        </pc:spChg>
        <pc:spChg chg="mod">
          <ac:chgData name="Saskia Barnden" userId="25b15a6f771d4d60" providerId="LiveId" clId="{95F04CF6-0B87-467C-ACAE-D6A4CCDD8147}" dt="2024-10-02T19:46:53.121" v="51831" actId="6549"/>
          <ac:spMkLst>
            <pc:docMk/>
            <pc:sldMk cId="555068195" sldId="1745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95F04CF6-0B87-467C-ACAE-D6A4CCDD8147}" dt="2024-09-23T12:47:02.275" v="43538"/>
        <pc:sldMkLst>
          <pc:docMk/>
          <pc:sldMk cId="952597243" sldId="1745"/>
        </pc:sldMkLst>
      </pc:sldChg>
      <pc:sldChg chg="add del">
        <pc:chgData name="Saskia Barnden" userId="25b15a6f771d4d60" providerId="LiveId" clId="{95F04CF6-0B87-467C-ACAE-D6A4CCDD8147}" dt="2024-09-23T14:41:37.310" v="45075"/>
        <pc:sldMkLst>
          <pc:docMk/>
          <pc:sldMk cId="3349902509" sldId="1745"/>
        </pc:sldMkLst>
      </pc:sldChg>
      <pc:sldChg chg="add del">
        <pc:chgData name="Saskia Barnden" userId="25b15a6f771d4d60" providerId="LiveId" clId="{95F04CF6-0B87-467C-ACAE-D6A4CCDD8147}" dt="2024-09-23T12:46:52.728" v="43536"/>
        <pc:sldMkLst>
          <pc:docMk/>
          <pc:sldMk cId="3685306846" sldId="1745"/>
        </pc:sldMkLst>
      </pc:sldChg>
      <pc:sldChg chg="modSp add mod">
        <pc:chgData name="Saskia Barnden" userId="25b15a6f771d4d60" providerId="LiveId" clId="{95F04CF6-0B87-467C-ACAE-D6A4CCDD8147}" dt="2024-09-24T09:56:21.224" v="46426" actId="20577"/>
        <pc:sldMkLst>
          <pc:docMk/>
          <pc:sldMk cId="3946704723" sldId="1746"/>
        </pc:sldMkLst>
        <pc:spChg chg="mod">
          <ac:chgData name="Saskia Barnden" userId="25b15a6f771d4d60" providerId="LiveId" clId="{95F04CF6-0B87-467C-ACAE-D6A4CCDD8147}" dt="2024-09-24T09:54:49.166" v="46331" actId="1076"/>
          <ac:spMkLst>
            <pc:docMk/>
            <pc:sldMk cId="3946704723" sldId="1746"/>
            <ac:spMk id="18434" creationId="{00000000-0000-0000-0000-000000000000}"/>
          </ac:spMkLst>
        </pc:spChg>
        <pc:spChg chg="mod">
          <ac:chgData name="Saskia Barnden" userId="25b15a6f771d4d60" providerId="LiveId" clId="{95F04CF6-0B87-467C-ACAE-D6A4CCDD8147}" dt="2024-09-24T09:56:21.224" v="46426" actId="20577"/>
          <ac:spMkLst>
            <pc:docMk/>
            <pc:sldMk cId="3946704723" sldId="1746"/>
            <ac:spMk id="19459" creationId="{00000000-0000-0000-0000-000000000000}"/>
          </ac:spMkLst>
        </pc:spChg>
      </pc:sldChg>
      <pc:sldChg chg="modSp add mod">
        <pc:chgData name="Saskia Barnden" userId="25b15a6f771d4d60" providerId="LiveId" clId="{95F04CF6-0B87-467C-ACAE-D6A4CCDD8147}" dt="2024-09-24T11:33:15.062" v="46734" actId="20577"/>
        <pc:sldMkLst>
          <pc:docMk/>
          <pc:sldMk cId="2533992795" sldId="1747"/>
        </pc:sldMkLst>
        <pc:spChg chg="mod">
          <ac:chgData name="Saskia Barnden" userId="25b15a6f771d4d60" providerId="LiveId" clId="{95F04CF6-0B87-467C-ACAE-D6A4CCDD8147}" dt="2024-09-24T11:33:15.062" v="46734" actId="20577"/>
          <ac:spMkLst>
            <pc:docMk/>
            <pc:sldMk cId="2533992795" sldId="1747"/>
            <ac:spMk id="18434" creationId="{00000000-0000-0000-0000-000000000000}"/>
          </ac:spMkLst>
        </pc:spChg>
      </pc:sldChg>
      <pc:sldChg chg="add del ord">
        <pc:chgData name="Saskia Barnden" userId="25b15a6f771d4d60" providerId="LiveId" clId="{95F04CF6-0B87-467C-ACAE-D6A4CCDD8147}" dt="2024-09-24T11:46:19.568" v="46770" actId="47"/>
        <pc:sldMkLst>
          <pc:docMk/>
          <pc:sldMk cId="3310298010" sldId="1748"/>
        </pc:sldMkLst>
      </pc:sldChg>
      <pc:sldChg chg="new">
        <pc:chgData name="Saskia Barnden" userId="25b15a6f771d4d60" providerId="LiveId" clId="{95F04CF6-0B87-467C-ACAE-D6A4CCDD8147}" dt="2024-09-24T11:45:31.799" v="46768" actId="680"/>
        <pc:sldMkLst>
          <pc:docMk/>
          <pc:sldMk cId="2028202166" sldId="1749"/>
        </pc:sldMkLst>
      </pc:sldChg>
      <pc:sldChg chg="new">
        <pc:chgData name="Saskia Barnden" userId="25b15a6f771d4d60" providerId="LiveId" clId="{95F04CF6-0B87-467C-ACAE-D6A4CCDD8147}" dt="2024-09-24T13:01:09.468" v="46845" actId="680"/>
        <pc:sldMkLst>
          <pc:docMk/>
          <pc:sldMk cId="4037971298" sldId="1750"/>
        </pc:sldMkLst>
      </pc:sldChg>
      <pc:sldChg chg="modSp add mod">
        <pc:chgData name="Saskia Barnden" userId="25b15a6f771d4d60" providerId="LiveId" clId="{95F04CF6-0B87-467C-ACAE-D6A4CCDD8147}" dt="2024-09-26T12:43:41.002" v="48969" actId="14100"/>
        <pc:sldMkLst>
          <pc:docMk/>
          <pc:sldMk cId="1263478328" sldId="1751"/>
        </pc:sldMkLst>
        <pc:spChg chg="mod">
          <ac:chgData name="Saskia Barnden" userId="25b15a6f771d4d60" providerId="LiveId" clId="{95F04CF6-0B87-467C-ACAE-D6A4CCDD8147}" dt="2024-09-26T12:43:41.002" v="48969" actId="14100"/>
          <ac:spMkLst>
            <pc:docMk/>
            <pc:sldMk cId="1263478328" sldId="1751"/>
            <ac:spMk id="94211" creationId="{00000000-0000-0000-0000-000000000000}"/>
          </ac:spMkLst>
        </pc:spChg>
      </pc:sldChg>
      <pc:sldChg chg="addSp delSp modSp add del mod">
        <pc:chgData name="Saskia Barnden" userId="25b15a6f771d4d60" providerId="LiveId" clId="{95F04CF6-0B87-467C-ACAE-D6A4CCDD8147}" dt="2024-09-26T12:40:00.821" v="48960" actId="47"/>
        <pc:sldMkLst>
          <pc:docMk/>
          <pc:sldMk cId="4041721356" sldId="1752"/>
        </pc:sldMkLst>
        <pc:spChg chg="add del mod">
          <ac:chgData name="Saskia Barnden" userId="25b15a6f771d4d60" providerId="LiveId" clId="{95F04CF6-0B87-467C-ACAE-D6A4CCDD8147}" dt="2024-09-26T10:42:29.016" v="48013" actId="21"/>
          <ac:spMkLst>
            <pc:docMk/>
            <pc:sldMk cId="4041721356" sldId="1752"/>
            <ac:spMk id="2" creationId="{2C011C71-B204-FA88-CD27-3A9416A62539}"/>
          </ac:spMkLst>
        </pc:spChg>
        <pc:spChg chg="add del mod">
          <ac:chgData name="Saskia Barnden" userId="25b15a6f771d4d60" providerId="LiveId" clId="{95F04CF6-0B87-467C-ACAE-D6A4CCDD8147}" dt="2024-09-26T10:42:29.016" v="48013" actId="21"/>
          <ac:spMkLst>
            <pc:docMk/>
            <pc:sldMk cId="4041721356" sldId="1752"/>
            <ac:spMk id="3" creationId="{B0474398-D0FD-26E1-B01F-E3CE5FC3A35B}"/>
          </ac:spMkLst>
        </pc:spChg>
        <pc:spChg chg="mod">
          <ac:chgData name="Saskia Barnden" userId="25b15a6f771d4d60" providerId="LiveId" clId="{95F04CF6-0B87-467C-ACAE-D6A4CCDD8147}" dt="2024-09-26T10:23:08.962" v="47903" actId="20577"/>
          <ac:spMkLst>
            <pc:docMk/>
            <pc:sldMk cId="4041721356" sldId="1752"/>
            <ac:spMk id="18434" creationId="{00000000-0000-0000-0000-000000000000}"/>
          </ac:spMkLst>
        </pc:spChg>
        <pc:spChg chg="mod">
          <ac:chgData name="Saskia Barnden" userId="25b15a6f771d4d60" providerId="LiveId" clId="{95F04CF6-0B87-467C-ACAE-D6A4CCDD8147}" dt="2024-09-26T11:09:00.213" v="48175" actId="1076"/>
          <ac:spMkLst>
            <pc:docMk/>
            <pc:sldMk cId="4041721356" sldId="1752"/>
            <ac:spMk id="19459" creationId="{00000000-0000-0000-0000-000000000000}"/>
          </ac:spMkLst>
        </pc:spChg>
      </pc:sldChg>
      <pc:sldChg chg="modSp add mod">
        <pc:chgData name="Saskia Barnden" userId="25b15a6f771d4d60" providerId="LiveId" clId="{95F04CF6-0B87-467C-ACAE-D6A4CCDD8147}" dt="2024-10-02T20:08:53.150" v="52040" actId="207"/>
        <pc:sldMkLst>
          <pc:docMk/>
          <pc:sldMk cId="1022102729" sldId="1753"/>
        </pc:sldMkLst>
        <pc:spChg chg="mod">
          <ac:chgData name="Saskia Barnden" userId="25b15a6f771d4d60" providerId="LiveId" clId="{95F04CF6-0B87-467C-ACAE-D6A4CCDD8147}" dt="2024-10-01T16:53:00.745" v="50870" actId="20577"/>
          <ac:spMkLst>
            <pc:docMk/>
            <pc:sldMk cId="1022102729" sldId="1753"/>
            <ac:spMk id="18434" creationId="{00000000-0000-0000-0000-000000000000}"/>
          </ac:spMkLst>
        </pc:spChg>
        <pc:spChg chg="mod">
          <ac:chgData name="Saskia Barnden" userId="25b15a6f771d4d60" providerId="LiveId" clId="{95F04CF6-0B87-467C-ACAE-D6A4CCDD8147}" dt="2024-10-02T20:08:53.150" v="52040" actId="207"/>
          <ac:spMkLst>
            <pc:docMk/>
            <pc:sldMk cId="1022102729" sldId="1753"/>
            <ac:spMk id="19459" creationId="{00000000-0000-0000-0000-000000000000}"/>
          </ac:spMkLst>
        </pc:spChg>
      </pc:sldChg>
      <pc:sldChg chg="modSp add del mod ord">
        <pc:chgData name="Saskia Barnden" userId="25b15a6f771d4d60" providerId="LiveId" clId="{95F04CF6-0B87-467C-ACAE-D6A4CCDD8147}" dt="2024-10-02T16:42:26.119" v="51809" actId="2696"/>
        <pc:sldMkLst>
          <pc:docMk/>
          <pc:sldMk cId="133349469" sldId="1754"/>
        </pc:sldMkLst>
        <pc:spChg chg="mod">
          <ac:chgData name="Saskia Barnden" userId="25b15a6f771d4d60" providerId="LiveId" clId="{95F04CF6-0B87-467C-ACAE-D6A4CCDD8147}" dt="2024-10-02T16:18:43.553" v="51271" actId="20577"/>
          <ac:spMkLst>
            <pc:docMk/>
            <pc:sldMk cId="133349469" sldId="1754"/>
            <ac:spMk id="18434" creationId="{00000000-0000-0000-0000-000000000000}"/>
          </ac:spMkLst>
        </pc:spChg>
        <pc:spChg chg="mod">
          <ac:chgData name="Saskia Barnden" userId="25b15a6f771d4d60" providerId="LiveId" clId="{95F04CF6-0B87-467C-ACAE-D6A4CCDD8147}" dt="2024-10-02T16:26:08.359" v="51396" actId="6549"/>
          <ac:spMkLst>
            <pc:docMk/>
            <pc:sldMk cId="133349469" sldId="1754"/>
            <ac:spMk id="19459" creationId="{00000000-0000-0000-0000-000000000000}"/>
          </ac:spMkLst>
        </pc:spChg>
      </pc:sldChg>
      <pc:sldChg chg="add">
        <pc:chgData name="Saskia Barnden" userId="25b15a6f771d4d60" providerId="LiveId" clId="{95F04CF6-0B87-467C-ACAE-D6A4CCDD8147}" dt="2024-10-02T16:42:35.528" v="51810"/>
        <pc:sldMkLst>
          <pc:docMk/>
          <pc:sldMk cId="3146164555" sldId="175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354DEA5C-6216-4DB1-AF33-5FED612F96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233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A194B0E-DC3B-450B-B21E-B41B6D6B504F}" type="datetimeFigureOut">
              <a:rPr lang="en-GB"/>
              <a:pPr>
                <a:defRPr/>
              </a:pPr>
              <a:t>14/10/2024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134048E4-0CD1-4BBF-BA56-EB6E685FAF9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490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200" dirty="0"/>
              <a:t>[Resonates with consciousness involving </a:t>
            </a:r>
            <a:r>
              <a:rPr lang="en-GB" altLang="en-US" sz="1200" b="1" i="1" dirty="0"/>
              <a:t>self-relating relations – </a:t>
            </a:r>
          </a:p>
          <a:p>
            <a:pPr marL="0" indent="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200" b="1" i="1" dirty="0"/>
              <a:t>    </a:t>
            </a:r>
            <a:r>
              <a:rPr lang="en-GB" altLang="en-US" sz="1200" dirty="0"/>
              <a:t>see </a:t>
            </a:r>
            <a:r>
              <a:rPr lang="en-GB" altLang="en-US" sz="1200" dirty="0" err="1"/>
              <a:t>Textor</a:t>
            </a:r>
            <a:r>
              <a:rPr lang="en-GB" altLang="en-US" sz="1200" dirty="0"/>
              <a:t> 2017 for discussion. See also comment on </a:t>
            </a:r>
            <a:r>
              <a:rPr lang="en-GB" altLang="en-US" sz="1200" dirty="0" err="1"/>
              <a:t>Kirkegaard</a:t>
            </a:r>
            <a:r>
              <a:rPr lang="en-GB" altLang="en-US" sz="1200" dirty="0"/>
              <a:t> in Barnden 2022,]</a:t>
            </a:r>
          </a:p>
          <a:p>
            <a:pPr marL="0" indent="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200" dirty="0"/>
              <a:t>[Notion of a “whirl” is borrowed from Galen Strawson 2017: Ch.8.)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endParaRPr lang="en-GB" altLang="en-US" sz="14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4048E4-0CD1-4BBF-BA56-EB6E685FAF9E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083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1200" dirty="0">
                <a:solidFill>
                  <a:srgbClr val="0070C0"/>
                </a:solidFill>
              </a:rPr>
              <a:t>((RELIES ONLY ON: </a:t>
            </a:r>
            <a:r>
              <a:rPr lang="en-GB" altLang="en-US" sz="1200" dirty="0" err="1">
                <a:solidFill>
                  <a:srgbClr val="0070C0"/>
                </a:solidFill>
              </a:rPr>
              <a:t>sth</a:t>
            </a:r>
            <a:r>
              <a:rPr lang="en-GB" altLang="en-US" sz="1200" dirty="0">
                <a:solidFill>
                  <a:srgbClr val="0070C0"/>
                </a:solidFill>
              </a:rPr>
              <a:t> special needed at </a:t>
            </a:r>
            <a:r>
              <a:rPr lang="en-GB" altLang="en-US" sz="1200" dirty="0" err="1">
                <a:solidFill>
                  <a:srgbClr val="0070C0"/>
                </a:solidFill>
              </a:rPr>
              <a:t>physl</a:t>
            </a:r>
            <a:r>
              <a:rPr lang="en-GB" altLang="en-US" sz="1200" dirty="0">
                <a:solidFill>
                  <a:srgbClr val="0070C0"/>
                </a:solidFill>
              </a:rPr>
              <a:t> lev </a:t>
            </a:r>
            <a:r>
              <a:rPr lang="en-GB" altLang="en-US" sz="1200" dirty="0" err="1">
                <a:solidFill>
                  <a:srgbClr val="0070C0"/>
                </a:solidFill>
              </a:rPr>
              <a:t>thru’out</a:t>
            </a:r>
            <a:r>
              <a:rPr lang="en-GB" altLang="en-US" sz="1200" dirty="0">
                <a:solidFill>
                  <a:srgbClr val="0070C0"/>
                </a:solidFill>
              </a:rPr>
              <a:t> ep))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4048E4-0CD1-4BBF-BA56-EB6E685FAF9E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4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4F42F-921F-4156-9F9A-418DF814C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8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E9AB4-3626-4D8A-B809-0E75331D65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9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46DAA-1D36-42F4-AEBB-9A5E6A57E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BFAE0-2F21-48EC-B113-4C50244B80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2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B7CBC-5FF6-45D7-A2AF-050801E14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2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523AF-32DC-4CC8-8E92-4DD436AB5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2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87F2E-7A16-4324-B6BB-F6AA57B41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3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390C8-D169-4592-B3FB-F2812854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3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247E8-7849-46C5-861B-8A042F034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0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25C5B-500E-4B7D-BB98-E73D53458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3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47C44-B0C7-4334-BFFF-776760C4A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7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title style</a:t>
            </a:r>
            <a:endParaRPr lang="en-GB" altLang="es-P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text styles</a:t>
            </a:r>
          </a:p>
          <a:p>
            <a:pPr lvl="1"/>
            <a:r>
              <a:rPr lang="en-US" altLang="es-PE"/>
              <a:t>Second level</a:t>
            </a:r>
          </a:p>
          <a:p>
            <a:pPr lvl="2"/>
            <a:r>
              <a:rPr lang="en-US" altLang="es-PE"/>
              <a:t>Third level</a:t>
            </a:r>
          </a:p>
          <a:p>
            <a:pPr lvl="3"/>
            <a:r>
              <a:rPr lang="en-US" altLang="es-PE"/>
              <a:t>Fourth level</a:t>
            </a:r>
          </a:p>
          <a:p>
            <a:pPr lvl="4"/>
            <a:r>
              <a:rPr lang="en-US" altLang="es-PE"/>
              <a:t>Fifth level</a:t>
            </a:r>
            <a:endParaRPr lang="en-GB" alt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5FE28D95-FBA3-40CC-9236-4090756394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512" y="332656"/>
            <a:ext cx="8713788" cy="1008112"/>
          </a:xfrm>
        </p:spPr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2800" b="1" dirty="0">
                <a:solidFill>
                  <a:srgbClr val="A205CD"/>
                </a:solidFill>
                <a:latin typeface="+mn-lt"/>
              </a:rPr>
              <a:t>Machine</a:t>
            </a:r>
            <a:r>
              <a:rPr lang="en-US" sz="2800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en-US" sz="2800" b="1" dirty="0">
                <a:solidFill>
                  <a:srgbClr val="A205CD"/>
                </a:solidFill>
                <a:latin typeface="+mn-lt"/>
              </a:rPr>
              <a:t> Consciousness</a:t>
            </a:r>
            <a:r>
              <a:rPr lang="en-US" sz="2800" b="1" dirty="0">
                <a:solidFill>
                  <a:srgbClr val="00B050"/>
                </a:solidFill>
                <a:latin typeface="+mn-lt"/>
              </a:rPr>
              <a:t>, Meta-Causation, </a:t>
            </a:r>
            <a:r>
              <a:rPr lang="en-US" sz="2800" b="1" dirty="0">
                <a:solidFill>
                  <a:srgbClr val="0070C0"/>
                </a:solidFill>
                <a:latin typeface="+mn-lt"/>
              </a:rPr>
              <a:t>and</a:t>
            </a:r>
            <a:r>
              <a:rPr lang="en-US" sz="2800" b="1" dirty="0">
                <a:solidFill>
                  <a:srgbClr val="00B050"/>
                </a:solidFill>
                <a:latin typeface="+mn-lt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+mn-lt"/>
              </a:rPr>
              <a:t>Melding</a:t>
            </a:r>
            <a:endParaRPr lang="en-GB" sz="4000" i="1" dirty="0">
              <a:solidFill>
                <a:srgbClr val="FF00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772816"/>
            <a:ext cx="7467600" cy="4320480"/>
          </a:xfrm>
        </p:spPr>
        <p:txBody>
          <a:bodyPr>
            <a:normAutofit fontScale="92500" lnSpcReduction="20000"/>
          </a:bodyPr>
          <a:lstStyle/>
          <a:p>
            <a:pPr algn="l" eaLnBrk="1" hangingPunct="1">
              <a:lnSpc>
                <a:spcPct val="124000"/>
              </a:lnSpc>
              <a:defRPr/>
            </a:pPr>
            <a:r>
              <a:rPr lang="en-GB" altLang="en-US" sz="2600" i="1" dirty="0">
                <a:solidFill>
                  <a:srgbClr val="00B050"/>
                </a:solidFill>
              </a:rPr>
              <a:t>John </a:t>
            </a:r>
            <a:r>
              <a:rPr lang="en-GB" altLang="en-US" sz="2600" i="1" dirty="0" err="1">
                <a:solidFill>
                  <a:srgbClr val="00B050"/>
                </a:solidFill>
              </a:rPr>
              <a:t>Barnden</a:t>
            </a:r>
            <a:endParaRPr lang="en-GB" altLang="en-US" sz="2600" i="1" dirty="0">
              <a:solidFill>
                <a:srgbClr val="00B050"/>
              </a:solidFill>
            </a:endParaRPr>
          </a:p>
          <a:p>
            <a:pPr algn="l" eaLnBrk="1" hangingPunct="1">
              <a:lnSpc>
                <a:spcPct val="124000"/>
              </a:lnSpc>
              <a:defRPr/>
            </a:pPr>
            <a:endParaRPr lang="en-GB" altLang="en-US" sz="2400" i="1" dirty="0">
              <a:solidFill>
                <a:srgbClr val="0070C0"/>
              </a:solidFill>
            </a:endParaRPr>
          </a:p>
          <a:p>
            <a:pPr marL="360000" algn="l" eaLnBrk="1" hangingPunct="1">
              <a:lnSpc>
                <a:spcPct val="134000"/>
              </a:lnSpc>
              <a:spcBef>
                <a:spcPts val="0"/>
              </a:spcBef>
              <a:defRPr/>
            </a:pPr>
            <a:r>
              <a:rPr lang="en-GB" altLang="en-US" sz="2300" i="1" dirty="0">
                <a:solidFill>
                  <a:srgbClr val="0070C0"/>
                </a:solidFill>
              </a:rPr>
              <a:t>Professor Emeritus of AI</a:t>
            </a:r>
          </a:p>
          <a:p>
            <a:pPr marL="360000" algn="l" eaLnBrk="1" hangingPunct="1">
              <a:lnSpc>
                <a:spcPct val="134000"/>
              </a:lnSpc>
              <a:spcBef>
                <a:spcPts val="0"/>
              </a:spcBef>
              <a:defRPr/>
            </a:pPr>
            <a:r>
              <a:rPr lang="en-GB" altLang="en-US" sz="2300" i="1" dirty="0">
                <a:solidFill>
                  <a:srgbClr val="0070C0"/>
                </a:solidFill>
              </a:rPr>
              <a:t>School of Computer Science</a:t>
            </a:r>
          </a:p>
          <a:p>
            <a:pPr marL="360000" algn="l" eaLnBrk="1" hangingPunct="1">
              <a:lnSpc>
                <a:spcPct val="134000"/>
              </a:lnSpc>
              <a:spcBef>
                <a:spcPts val="0"/>
              </a:spcBef>
              <a:defRPr/>
            </a:pPr>
            <a:r>
              <a:rPr lang="en-GB" altLang="en-US" sz="2400" i="1" dirty="0">
                <a:solidFill>
                  <a:srgbClr val="0070C0"/>
                </a:solidFill>
              </a:rPr>
              <a:t>University of Birmingham, UK</a:t>
            </a:r>
          </a:p>
          <a:p>
            <a:pPr algn="l" eaLnBrk="1" hangingPunct="1">
              <a:lnSpc>
                <a:spcPct val="134000"/>
              </a:lnSpc>
              <a:spcBef>
                <a:spcPts val="0"/>
              </a:spcBef>
              <a:defRPr/>
            </a:pPr>
            <a:endParaRPr lang="en-GB" altLang="en-US" sz="2400" i="1" dirty="0">
              <a:solidFill>
                <a:srgbClr val="0070C0"/>
              </a:solidFill>
            </a:endParaRPr>
          </a:p>
          <a:p>
            <a:pPr algn="l" eaLnBrk="1" hangingPunct="1">
              <a:lnSpc>
                <a:spcPct val="134000"/>
              </a:lnSpc>
              <a:spcBef>
                <a:spcPts val="0"/>
              </a:spcBef>
              <a:defRPr/>
            </a:pPr>
            <a:r>
              <a:rPr lang="en-GB" altLang="en-US" sz="2400" dirty="0">
                <a:solidFill>
                  <a:srgbClr val="0070C0"/>
                </a:solidFill>
              </a:rPr>
              <a:t>https://www.cs.bham.ac.uk/~jab/</a:t>
            </a:r>
          </a:p>
          <a:p>
            <a:pPr algn="l" eaLnBrk="1" hangingPunct="1">
              <a:lnSpc>
                <a:spcPct val="134000"/>
              </a:lnSpc>
              <a:spcBef>
                <a:spcPts val="0"/>
              </a:spcBef>
              <a:defRPr/>
            </a:pPr>
            <a:r>
              <a:rPr lang="en-GB" altLang="en-US" sz="2400" dirty="0">
                <a:solidFill>
                  <a:srgbClr val="0070C0"/>
                </a:solidFill>
              </a:rPr>
              <a:t>jabarnden@btinternet.com</a:t>
            </a:r>
          </a:p>
          <a:p>
            <a:pPr algn="r">
              <a:lnSpc>
                <a:spcPct val="110000"/>
              </a:lnSpc>
            </a:pPr>
            <a:endParaRPr lang="en-US" sz="2000" b="1" i="1" dirty="0">
              <a:solidFill>
                <a:srgbClr val="821BFF"/>
              </a:solidFill>
            </a:endParaRPr>
          </a:p>
          <a:p>
            <a:pPr algn="r">
              <a:lnSpc>
                <a:spcPct val="110000"/>
              </a:lnSpc>
            </a:pPr>
            <a:r>
              <a:rPr lang="en-US" sz="2000" i="1" dirty="0">
                <a:solidFill>
                  <a:srgbClr val="821BFF"/>
                </a:solidFill>
              </a:rPr>
              <a:t> </a:t>
            </a:r>
            <a:r>
              <a:rPr lang="en-GB" sz="2000" dirty="0">
                <a:solidFill>
                  <a:srgbClr val="0070C0"/>
                </a:solidFill>
              </a:rPr>
              <a:t>for</a:t>
            </a:r>
            <a:r>
              <a:rPr lang="en-GB" altLang="en-US" sz="2000" dirty="0">
                <a:solidFill>
                  <a:srgbClr val="0070C0"/>
                </a:solidFill>
              </a:rPr>
              <a:t> </a:t>
            </a:r>
            <a:r>
              <a:rPr lang="en-GB" altLang="en-US" sz="2000" i="1" dirty="0">
                <a:solidFill>
                  <a:srgbClr val="0070C0"/>
                </a:solidFill>
              </a:rPr>
              <a:t>Models of Consciousness 5</a:t>
            </a:r>
            <a:endParaRPr lang="en-GB" altLang="en-US" sz="2000" dirty="0">
              <a:solidFill>
                <a:srgbClr val="0070C0"/>
              </a:solidFill>
            </a:endParaRPr>
          </a:p>
          <a:p>
            <a:pPr algn="r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en-GB" altLang="en-US" sz="2000" dirty="0">
                <a:solidFill>
                  <a:srgbClr val="0070C0"/>
                </a:solidFill>
              </a:rPr>
              <a:t>Bamberg, October 2024</a:t>
            </a:r>
            <a:endParaRPr lang="en-GB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060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281257" y="2599021"/>
            <a:ext cx="2410719" cy="1982144"/>
          </a:xfrm>
          <a:prstGeom prst="roundRect">
            <a:avLst/>
          </a:prstGeom>
          <a:noFill/>
          <a:ln w="508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695116" y="1061220"/>
            <a:ext cx="75880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rgbClr val="A205CD"/>
                </a:solidFill>
                <a:latin typeface="+mn-lt"/>
              </a:rPr>
              <a:t>[--------------------------------- A CONSCIOUS PROCESS</a:t>
            </a:r>
            <a:r>
              <a:rPr lang="en-GB" sz="2000" b="1" i="1" dirty="0">
                <a:solidFill>
                  <a:srgbClr val="A205CD"/>
                </a:solidFill>
                <a:latin typeface="+mn-lt"/>
              </a:rPr>
              <a:t> --------------------------</a:t>
            </a:r>
            <a:r>
              <a:rPr lang="en-GB" sz="2000" b="1" dirty="0">
                <a:solidFill>
                  <a:srgbClr val="A205CD"/>
                </a:solidFill>
                <a:latin typeface="+mn-lt"/>
              </a:rPr>
              <a:t>]</a:t>
            </a:r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 flipV="1">
            <a:off x="284986" y="5168678"/>
            <a:ext cx="0" cy="140920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" name="Line 29"/>
          <p:cNvSpPr>
            <a:spLocks noChangeShapeType="1"/>
          </p:cNvSpPr>
          <p:nvPr/>
        </p:nvSpPr>
        <p:spPr bwMode="auto">
          <a:xfrm flipV="1">
            <a:off x="284986" y="6577881"/>
            <a:ext cx="1717358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-54439" y="1241448"/>
            <a:ext cx="25766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C89800"/>
                </a:solidFill>
                <a:latin typeface="+mn-lt"/>
              </a:rPr>
              <a:t>incoming causation</a:t>
            </a:r>
          </a:p>
          <a:p>
            <a:pPr algn="ctr">
              <a:defRPr/>
            </a:pPr>
            <a:r>
              <a:rPr lang="en-GB" sz="2000" b="1" dirty="0">
                <a:solidFill>
                  <a:srgbClr val="C89800"/>
                </a:solidFill>
                <a:latin typeface="+mn-lt"/>
              </a:rPr>
              <a:t>from outside</a:t>
            </a:r>
            <a:r>
              <a:rPr lang="en-GB" sz="2000" i="1" baseline="-25000" dirty="0">
                <a:solidFill>
                  <a:srgbClr val="C89800"/>
                </a:solidFill>
                <a:latin typeface="+mn-lt"/>
              </a:rPr>
              <a:t>  </a:t>
            </a:r>
            <a:endParaRPr lang="en-GB" sz="2000" dirty="0">
              <a:solidFill>
                <a:srgbClr val="C89800"/>
              </a:solidFill>
              <a:latin typeface="+mn-lt"/>
            </a:endParaRPr>
          </a:p>
        </p:txBody>
      </p:sp>
      <p:sp>
        <p:nvSpPr>
          <p:cNvPr id="45" name="Line 29"/>
          <p:cNvSpPr>
            <a:spLocks noChangeShapeType="1"/>
          </p:cNvSpPr>
          <p:nvPr/>
        </p:nvSpPr>
        <p:spPr bwMode="auto">
          <a:xfrm>
            <a:off x="539552" y="2035871"/>
            <a:ext cx="1605463" cy="463401"/>
          </a:xfrm>
          <a:prstGeom prst="line">
            <a:avLst/>
          </a:prstGeom>
          <a:noFill/>
          <a:ln w="50800">
            <a:solidFill>
              <a:srgbClr val="C898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" name="Freeform 3"/>
          <p:cNvSpPr/>
          <p:nvPr/>
        </p:nvSpPr>
        <p:spPr>
          <a:xfrm>
            <a:off x="894611" y="2231332"/>
            <a:ext cx="7118821" cy="535882"/>
          </a:xfrm>
          <a:custGeom>
            <a:avLst/>
            <a:gdLst>
              <a:gd name="connsiteX0" fmla="*/ 0 w 7118821"/>
              <a:gd name="connsiteY0" fmla="*/ 286500 h 535882"/>
              <a:gd name="connsiteX1" fmla="*/ 1330036 w 7118821"/>
              <a:gd name="connsiteY1" fmla="*/ 78682 h 535882"/>
              <a:gd name="connsiteX2" fmla="*/ 2105891 w 7118821"/>
              <a:gd name="connsiteY2" fmla="*/ 217227 h 535882"/>
              <a:gd name="connsiteX3" fmla="*/ 3034145 w 7118821"/>
              <a:gd name="connsiteY3" fmla="*/ 9409 h 535882"/>
              <a:gd name="connsiteX4" fmla="*/ 4114800 w 7118821"/>
              <a:gd name="connsiteY4" fmla="*/ 535882 h 535882"/>
              <a:gd name="connsiteX5" fmla="*/ 4959927 w 7118821"/>
              <a:gd name="connsiteY5" fmla="*/ 9409 h 535882"/>
              <a:gd name="connsiteX6" fmla="*/ 5486400 w 7118821"/>
              <a:gd name="connsiteY6" fmla="*/ 189518 h 535882"/>
              <a:gd name="connsiteX7" fmla="*/ 6400800 w 7118821"/>
              <a:gd name="connsiteY7" fmla="*/ 78682 h 535882"/>
              <a:gd name="connsiteX8" fmla="*/ 7065818 w 7118821"/>
              <a:gd name="connsiteY8" fmla="*/ 480464 h 535882"/>
              <a:gd name="connsiteX9" fmla="*/ 7079673 w 7118821"/>
              <a:gd name="connsiteY9" fmla="*/ 466609 h 535882"/>
              <a:gd name="connsiteX10" fmla="*/ 7093527 w 7118821"/>
              <a:gd name="connsiteY10" fmla="*/ 508173 h 53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18821" h="535882">
                <a:moveTo>
                  <a:pt x="0" y="286500"/>
                </a:moveTo>
                <a:cubicBezTo>
                  <a:pt x="489527" y="188363"/>
                  <a:pt x="979054" y="90227"/>
                  <a:pt x="1330036" y="78682"/>
                </a:cubicBezTo>
                <a:cubicBezTo>
                  <a:pt x="1681018" y="67137"/>
                  <a:pt x="1821873" y="228772"/>
                  <a:pt x="2105891" y="217227"/>
                </a:cubicBezTo>
                <a:cubicBezTo>
                  <a:pt x="2389909" y="205681"/>
                  <a:pt x="2699327" y="-43700"/>
                  <a:pt x="3034145" y="9409"/>
                </a:cubicBezTo>
                <a:cubicBezTo>
                  <a:pt x="3368963" y="62518"/>
                  <a:pt x="3793836" y="535882"/>
                  <a:pt x="4114800" y="535882"/>
                </a:cubicBezTo>
                <a:cubicBezTo>
                  <a:pt x="4435764" y="535882"/>
                  <a:pt x="4731327" y="67136"/>
                  <a:pt x="4959927" y="9409"/>
                </a:cubicBezTo>
                <a:cubicBezTo>
                  <a:pt x="5188527" y="-48318"/>
                  <a:pt x="5246255" y="177973"/>
                  <a:pt x="5486400" y="189518"/>
                </a:cubicBezTo>
                <a:cubicBezTo>
                  <a:pt x="5726545" y="201063"/>
                  <a:pt x="6137564" y="30191"/>
                  <a:pt x="6400800" y="78682"/>
                </a:cubicBezTo>
                <a:cubicBezTo>
                  <a:pt x="6664036" y="127173"/>
                  <a:pt x="6952673" y="415810"/>
                  <a:pt x="7065818" y="480464"/>
                </a:cubicBezTo>
                <a:cubicBezTo>
                  <a:pt x="7178964" y="545119"/>
                  <a:pt x="7075055" y="461991"/>
                  <a:pt x="7079673" y="466609"/>
                </a:cubicBezTo>
                <a:cubicBezTo>
                  <a:pt x="7084291" y="471227"/>
                  <a:pt x="7088909" y="489700"/>
                  <a:pt x="7093527" y="50817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 5"/>
          <p:cNvSpPr/>
          <p:nvPr/>
        </p:nvSpPr>
        <p:spPr>
          <a:xfrm>
            <a:off x="968891" y="4705785"/>
            <a:ext cx="7121236" cy="758257"/>
          </a:xfrm>
          <a:custGeom>
            <a:avLst/>
            <a:gdLst>
              <a:gd name="connsiteX0" fmla="*/ 0 w 7121236"/>
              <a:gd name="connsiteY0" fmla="*/ 416094 h 758257"/>
              <a:gd name="connsiteX1" fmla="*/ 526473 w 7121236"/>
              <a:gd name="connsiteY1" fmla="*/ 166712 h 758257"/>
              <a:gd name="connsiteX2" fmla="*/ 1343891 w 7121236"/>
              <a:gd name="connsiteY2" fmla="*/ 596203 h 758257"/>
              <a:gd name="connsiteX3" fmla="*/ 2036618 w 7121236"/>
              <a:gd name="connsiteY3" fmla="*/ 291403 h 758257"/>
              <a:gd name="connsiteX4" fmla="*/ 2590800 w 7121236"/>
              <a:gd name="connsiteY4" fmla="*/ 637767 h 758257"/>
              <a:gd name="connsiteX5" fmla="*/ 3352800 w 7121236"/>
              <a:gd name="connsiteY5" fmla="*/ 139003 h 758257"/>
              <a:gd name="connsiteX6" fmla="*/ 4821382 w 7121236"/>
              <a:gd name="connsiteY6" fmla="*/ 471512 h 758257"/>
              <a:gd name="connsiteX7" fmla="*/ 5167745 w 7121236"/>
              <a:gd name="connsiteY7" fmla="*/ 748603 h 758257"/>
              <a:gd name="connsiteX8" fmla="*/ 6525491 w 7121236"/>
              <a:gd name="connsiteY8" fmla="*/ 111294 h 758257"/>
              <a:gd name="connsiteX9" fmla="*/ 7121236 w 7121236"/>
              <a:gd name="connsiteY9" fmla="*/ 458 h 758257"/>
              <a:gd name="connsiteX10" fmla="*/ 7121236 w 7121236"/>
              <a:gd name="connsiteY10" fmla="*/ 458 h 758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21236" h="758257">
                <a:moveTo>
                  <a:pt x="0" y="416094"/>
                </a:moveTo>
                <a:cubicBezTo>
                  <a:pt x="151245" y="276394"/>
                  <a:pt x="302491" y="136694"/>
                  <a:pt x="526473" y="166712"/>
                </a:cubicBezTo>
                <a:cubicBezTo>
                  <a:pt x="750455" y="196730"/>
                  <a:pt x="1092200" y="575421"/>
                  <a:pt x="1343891" y="596203"/>
                </a:cubicBezTo>
                <a:cubicBezTo>
                  <a:pt x="1595582" y="616985"/>
                  <a:pt x="1828800" y="284476"/>
                  <a:pt x="2036618" y="291403"/>
                </a:cubicBezTo>
                <a:cubicBezTo>
                  <a:pt x="2244436" y="298330"/>
                  <a:pt x="2371436" y="663167"/>
                  <a:pt x="2590800" y="637767"/>
                </a:cubicBezTo>
                <a:cubicBezTo>
                  <a:pt x="2810164" y="612367"/>
                  <a:pt x="2981036" y="166712"/>
                  <a:pt x="3352800" y="139003"/>
                </a:cubicBezTo>
                <a:cubicBezTo>
                  <a:pt x="3724564" y="111294"/>
                  <a:pt x="4518891" y="369912"/>
                  <a:pt x="4821382" y="471512"/>
                </a:cubicBezTo>
                <a:cubicBezTo>
                  <a:pt x="5123873" y="573112"/>
                  <a:pt x="4883727" y="808639"/>
                  <a:pt x="5167745" y="748603"/>
                </a:cubicBezTo>
                <a:cubicBezTo>
                  <a:pt x="5451763" y="688567"/>
                  <a:pt x="6199909" y="235985"/>
                  <a:pt x="6525491" y="111294"/>
                </a:cubicBezTo>
                <a:cubicBezTo>
                  <a:pt x="6851073" y="-13397"/>
                  <a:pt x="7121236" y="458"/>
                  <a:pt x="7121236" y="458"/>
                </a:cubicBezTo>
                <a:lnTo>
                  <a:pt x="7121236" y="458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84986" y="5168679"/>
            <a:ext cx="1612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GB" sz="2000" b="1" i="1" dirty="0">
                <a:solidFill>
                  <a:prstClr val="black"/>
                </a:solidFill>
              </a:rPr>
              <a:t>across system</a:t>
            </a:r>
            <a:endParaRPr lang="en-GB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47128" y="6174961"/>
            <a:ext cx="638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GB" sz="2000" b="1" i="1" dirty="0">
                <a:solidFill>
                  <a:srgbClr val="FF0000"/>
                </a:solidFill>
              </a:rPr>
              <a:t>time</a:t>
            </a:r>
            <a:endParaRPr lang="en-GB" sz="2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42" name="Line 29"/>
          <p:cNvSpPr>
            <a:spLocks noChangeShapeType="1"/>
          </p:cNvSpPr>
          <p:nvPr/>
        </p:nvSpPr>
        <p:spPr bwMode="auto">
          <a:xfrm flipH="1">
            <a:off x="4817260" y="1780187"/>
            <a:ext cx="0" cy="3783479"/>
          </a:xfrm>
          <a:prstGeom prst="line">
            <a:avLst/>
          </a:prstGeom>
          <a:noFill/>
          <a:ln w="50800">
            <a:solidFill>
              <a:srgbClr val="FF0000"/>
            </a:solidFill>
            <a:prstDash val="sysDot"/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3724717" y="5654506"/>
            <a:ext cx="243983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GB" sz="2000" b="1" i="1" dirty="0">
                <a:solidFill>
                  <a:srgbClr val="FF0000"/>
                </a:solidFill>
              </a:rPr>
              <a:t>any time t</a:t>
            </a:r>
          </a:p>
          <a:p>
            <a:pPr lvl="0">
              <a:defRPr/>
            </a:pPr>
            <a:r>
              <a:rPr lang="en-GB" sz="2000" b="1" i="1" dirty="0">
                <a:solidFill>
                  <a:srgbClr val="FF0000"/>
                </a:solidFill>
                <a:latin typeface="Calibri"/>
              </a:rPr>
              <a:t>within process’s</a:t>
            </a:r>
          </a:p>
          <a:p>
            <a:pPr lvl="0">
              <a:defRPr/>
            </a:pPr>
            <a:r>
              <a:rPr lang="en-GB" sz="2000" b="1" i="1" dirty="0">
                <a:solidFill>
                  <a:srgbClr val="FF0000"/>
                </a:solidFill>
                <a:latin typeface="Calibri"/>
              </a:rPr>
              <a:t>time-span after  start</a:t>
            </a:r>
            <a:endParaRPr lang="en-GB" sz="2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 flipV="1">
            <a:off x="867875" y="3125321"/>
            <a:ext cx="576644" cy="11252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" name="Line 29"/>
          <p:cNvSpPr>
            <a:spLocks noChangeShapeType="1"/>
          </p:cNvSpPr>
          <p:nvPr/>
        </p:nvSpPr>
        <p:spPr bwMode="auto">
          <a:xfrm flipV="1">
            <a:off x="1444518" y="3130947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" name="Line 29"/>
          <p:cNvSpPr>
            <a:spLocks noChangeShapeType="1"/>
          </p:cNvSpPr>
          <p:nvPr/>
        </p:nvSpPr>
        <p:spPr bwMode="auto">
          <a:xfrm flipV="1">
            <a:off x="2002345" y="3130947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 flipV="1">
            <a:off x="2560172" y="3122719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" name="Line 29"/>
          <p:cNvSpPr>
            <a:spLocks noChangeShapeType="1"/>
          </p:cNvSpPr>
          <p:nvPr/>
        </p:nvSpPr>
        <p:spPr bwMode="auto">
          <a:xfrm flipV="1">
            <a:off x="3117999" y="3122719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" name="Line 29"/>
          <p:cNvSpPr>
            <a:spLocks noChangeShapeType="1"/>
          </p:cNvSpPr>
          <p:nvPr/>
        </p:nvSpPr>
        <p:spPr bwMode="auto">
          <a:xfrm flipV="1">
            <a:off x="3675826" y="3122719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" name="Line 29"/>
          <p:cNvSpPr>
            <a:spLocks noChangeShapeType="1"/>
          </p:cNvSpPr>
          <p:nvPr/>
        </p:nvSpPr>
        <p:spPr bwMode="auto">
          <a:xfrm>
            <a:off x="4233652" y="3125321"/>
            <a:ext cx="626379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" name="Line 29"/>
          <p:cNvSpPr>
            <a:spLocks noChangeShapeType="1"/>
          </p:cNvSpPr>
          <p:nvPr/>
        </p:nvSpPr>
        <p:spPr bwMode="auto">
          <a:xfrm flipV="1">
            <a:off x="867874" y="3569805"/>
            <a:ext cx="576644" cy="11252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0" name="Line 29"/>
          <p:cNvSpPr>
            <a:spLocks noChangeShapeType="1"/>
          </p:cNvSpPr>
          <p:nvPr/>
        </p:nvSpPr>
        <p:spPr bwMode="auto">
          <a:xfrm flipV="1">
            <a:off x="1444517" y="3575431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" name="Line 29"/>
          <p:cNvSpPr>
            <a:spLocks noChangeShapeType="1"/>
          </p:cNvSpPr>
          <p:nvPr/>
        </p:nvSpPr>
        <p:spPr bwMode="auto">
          <a:xfrm flipV="1">
            <a:off x="2002344" y="3575431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" name="Line 29"/>
          <p:cNvSpPr>
            <a:spLocks noChangeShapeType="1"/>
          </p:cNvSpPr>
          <p:nvPr/>
        </p:nvSpPr>
        <p:spPr bwMode="auto">
          <a:xfrm flipV="1">
            <a:off x="2560171" y="3567203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" name="Line 29"/>
          <p:cNvSpPr>
            <a:spLocks noChangeShapeType="1"/>
          </p:cNvSpPr>
          <p:nvPr/>
        </p:nvSpPr>
        <p:spPr bwMode="auto">
          <a:xfrm flipV="1">
            <a:off x="3117998" y="3567203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4" name="Line 29"/>
          <p:cNvSpPr>
            <a:spLocks noChangeShapeType="1"/>
          </p:cNvSpPr>
          <p:nvPr/>
        </p:nvSpPr>
        <p:spPr bwMode="auto">
          <a:xfrm flipV="1">
            <a:off x="3675825" y="3567203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" name="Line 29"/>
          <p:cNvSpPr>
            <a:spLocks noChangeShapeType="1"/>
          </p:cNvSpPr>
          <p:nvPr/>
        </p:nvSpPr>
        <p:spPr bwMode="auto">
          <a:xfrm>
            <a:off x="4233651" y="3569805"/>
            <a:ext cx="626379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" name="Line 29"/>
          <p:cNvSpPr>
            <a:spLocks noChangeShapeType="1"/>
          </p:cNvSpPr>
          <p:nvPr/>
        </p:nvSpPr>
        <p:spPr bwMode="auto">
          <a:xfrm flipV="1">
            <a:off x="867875" y="4235006"/>
            <a:ext cx="576644" cy="11252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" name="Line 29"/>
          <p:cNvSpPr>
            <a:spLocks noChangeShapeType="1"/>
          </p:cNvSpPr>
          <p:nvPr/>
        </p:nvSpPr>
        <p:spPr bwMode="auto">
          <a:xfrm flipV="1">
            <a:off x="1444518" y="4240632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" name="Line 29"/>
          <p:cNvSpPr>
            <a:spLocks noChangeShapeType="1"/>
          </p:cNvSpPr>
          <p:nvPr/>
        </p:nvSpPr>
        <p:spPr bwMode="auto">
          <a:xfrm flipV="1">
            <a:off x="2002345" y="4240632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" name="Line 29"/>
          <p:cNvSpPr>
            <a:spLocks noChangeShapeType="1"/>
          </p:cNvSpPr>
          <p:nvPr/>
        </p:nvSpPr>
        <p:spPr bwMode="auto">
          <a:xfrm flipV="1">
            <a:off x="2560172" y="4232404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1" name="Line 29"/>
          <p:cNvSpPr>
            <a:spLocks noChangeShapeType="1"/>
          </p:cNvSpPr>
          <p:nvPr/>
        </p:nvSpPr>
        <p:spPr bwMode="auto">
          <a:xfrm flipV="1">
            <a:off x="3117999" y="4232404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" name="Line 29"/>
          <p:cNvSpPr>
            <a:spLocks noChangeShapeType="1"/>
          </p:cNvSpPr>
          <p:nvPr/>
        </p:nvSpPr>
        <p:spPr bwMode="auto">
          <a:xfrm flipV="1">
            <a:off x="3675826" y="4232404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3" name="Line 29"/>
          <p:cNvSpPr>
            <a:spLocks noChangeShapeType="1"/>
          </p:cNvSpPr>
          <p:nvPr/>
        </p:nvSpPr>
        <p:spPr bwMode="auto">
          <a:xfrm flipV="1">
            <a:off x="1444518" y="4246258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4" name="Line 29"/>
          <p:cNvSpPr>
            <a:spLocks noChangeShapeType="1"/>
          </p:cNvSpPr>
          <p:nvPr/>
        </p:nvSpPr>
        <p:spPr bwMode="auto">
          <a:xfrm>
            <a:off x="4233652" y="4235006"/>
            <a:ext cx="626379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6" name="Line 29"/>
          <p:cNvSpPr>
            <a:spLocks noChangeShapeType="1"/>
          </p:cNvSpPr>
          <p:nvPr/>
        </p:nvSpPr>
        <p:spPr bwMode="auto">
          <a:xfrm flipV="1">
            <a:off x="4836952" y="2925885"/>
            <a:ext cx="576644" cy="11252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" name="Line 29"/>
          <p:cNvSpPr>
            <a:spLocks noChangeShapeType="1"/>
          </p:cNvSpPr>
          <p:nvPr/>
        </p:nvSpPr>
        <p:spPr bwMode="auto">
          <a:xfrm flipV="1">
            <a:off x="5413595" y="2931511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8" name="Line 29"/>
          <p:cNvSpPr>
            <a:spLocks noChangeShapeType="1"/>
          </p:cNvSpPr>
          <p:nvPr/>
        </p:nvSpPr>
        <p:spPr bwMode="auto">
          <a:xfrm flipV="1">
            <a:off x="5971422" y="2931511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9" name="Line 29"/>
          <p:cNvSpPr>
            <a:spLocks noChangeShapeType="1"/>
          </p:cNvSpPr>
          <p:nvPr/>
        </p:nvSpPr>
        <p:spPr bwMode="auto">
          <a:xfrm flipV="1">
            <a:off x="6529249" y="2923283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0" name="Line 29"/>
          <p:cNvSpPr>
            <a:spLocks noChangeShapeType="1"/>
          </p:cNvSpPr>
          <p:nvPr/>
        </p:nvSpPr>
        <p:spPr bwMode="auto">
          <a:xfrm flipV="1">
            <a:off x="7087076" y="2923283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1" name="Line 29"/>
          <p:cNvSpPr>
            <a:spLocks noChangeShapeType="1"/>
          </p:cNvSpPr>
          <p:nvPr/>
        </p:nvSpPr>
        <p:spPr bwMode="auto">
          <a:xfrm flipV="1">
            <a:off x="7644903" y="2923283"/>
            <a:ext cx="2864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5" name="Line 29"/>
          <p:cNvSpPr>
            <a:spLocks noChangeShapeType="1"/>
          </p:cNvSpPr>
          <p:nvPr/>
        </p:nvSpPr>
        <p:spPr bwMode="auto">
          <a:xfrm flipV="1">
            <a:off x="4830768" y="4446760"/>
            <a:ext cx="576644" cy="11252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6" name="Line 29"/>
          <p:cNvSpPr>
            <a:spLocks noChangeShapeType="1"/>
          </p:cNvSpPr>
          <p:nvPr/>
        </p:nvSpPr>
        <p:spPr bwMode="auto">
          <a:xfrm flipV="1">
            <a:off x="5407411" y="4452386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7" name="Line 29"/>
          <p:cNvSpPr>
            <a:spLocks noChangeShapeType="1"/>
          </p:cNvSpPr>
          <p:nvPr/>
        </p:nvSpPr>
        <p:spPr bwMode="auto">
          <a:xfrm flipV="1">
            <a:off x="5965238" y="4452386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8" name="Line 29"/>
          <p:cNvSpPr>
            <a:spLocks noChangeShapeType="1"/>
          </p:cNvSpPr>
          <p:nvPr/>
        </p:nvSpPr>
        <p:spPr bwMode="auto">
          <a:xfrm flipV="1">
            <a:off x="6523065" y="4444158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9" name="Line 29"/>
          <p:cNvSpPr>
            <a:spLocks noChangeShapeType="1"/>
          </p:cNvSpPr>
          <p:nvPr/>
        </p:nvSpPr>
        <p:spPr bwMode="auto">
          <a:xfrm flipV="1">
            <a:off x="7080892" y="4444158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" name="TextBox 102"/>
          <p:cNvSpPr txBox="1"/>
          <p:nvPr/>
        </p:nvSpPr>
        <p:spPr>
          <a:xfrm>
            <a:off x="968891" y="361768"/>
            <a:ext cx="2171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00B0F0"/>
                </a:solidFill>
                <a:latin typeface="+mn-lt"/>
              </a:rPr>
              <a:t>ordinary causation</a:t>
            </a:r>
          </a:p>
        </p:txBody>
      </p:sp>
      <p:sp>
        <p:nvSpPr>
          <p:cNvPr id="108" name="Line 29"/>
          <p:cNvSpPr>
            <a:spLocks noChangeShapeType="1"/>
          </p:cNvSpPr>
          <p:nvPr/>
        </p:nvSpPr>
        <p:spPr bwMode="auto">
          <a:xfrm flipV="1">
            <a:off x="6870976" y="3829281"/>
            <a:ext cx="148977" cy="2010216"/>
          </a:xfrm>
          <a:prstGeom prst="line">
            <a:avLst/>
          </a:prstGeom>
          <a:noFill/>
          <a:ln w="50800">
            <a:solidFill>
              <a:srgbClr val="C8980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" name="Freeform 7"/>
          <p:cNvSpPr/>
          <p:nvPr/>
        </p:nvSpPr>
        <p:spPr>
          <a:xfrm>
            <a:off x="2691849" y="2677485"/>
            <a:ext cx="2979012" cy="665444"/>
          </a:xfrm>
          <a:custGeom>
            <a:avLst/>
            <a:gdLst>
              <a:gd name="connsiteX0" fmla="*/ 140179 w 2135234"/>
              <a:gd name="connsiteY0" fmla="*/ 0 h 672969"/>
              <a:gd name="connsiteX1" fmla="*/ 209452 w 2135234"/>
              <a:gd name="connsiteY1" fmla="*/ 609600 h 672969"/>
              <a:gd name="connsiteX2" fmla="*/ 2135234 w 2135234"/>
              <a:gd name="connsiteY2" fmla="*/ 623454 h 672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5234" h="672969">
                <a:moveTo>
                  <a:pt x="140179" y="0"/>
                </a:moveTo>
                <a:cubicBezTo>
                  <a:pt x="8561" y="252845"/>
                  <a:pt x="-123057" y="505691"/>
                  <a:pt x="209452" y="609600"/>
                </a:cubicBezTo>
                <a:cubicBezTo>
                  <a:pt x="541961" y="713509"/>
                  <a:pt x="1338597" y="668481"/>
                  <a:pt x="2135234" y="623454"/>
                </a:cubicBezTo>
              </a:path>
            </a:pathLst>
          </a:custGeom>
          <a:noFill/>
          <a:ln w="101600">
            <a:solidFill>
              <a:srgbClr val="00EE6C"/>
            </a:solidFill>
            <a:tailEnd type="arrow" w="lg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Freeform 108"/>
          <p:cNvSpPr/>
          <p:nvPr/>
        </p:nvSpPr>
        <p:spPr>
          <a:xfrm rot="21395274" flipV="1">
            <a:off x="3395612" y="203009"/>
            <a:ext cx="1574325" cy="406474"/>
          </a:xfrm>
          <a:custGeom>
            <a:avLst/>
            <a:gdLst>
              <a:gd name="connsiteX0" fmla="*/ 140179 w 2135234"/>
              <a:gd name="connsiteY0" fmla="*/ 0 h 672969"/>
              <a:gd name="connsiteX1" fmla="*/ 209452 w 2135234"/>
              <a:gd name="connsiteY1" fmla="*/ 609600 h 672969"/>
              <a:gd name="connsiteX2" fmla="*/ 2135234 w 2135234"/>
              <a:gd name="connsiteY2" fmla="*/ 623454 h 672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5234" h="672969">
                <a:moveTo>
                  <a:pt x="140179" y="0"/>
                </a:moveTo>
                <a:cubicBezTo>
                  <a:pt x="8561" y="252845"/>
                  <a:pt x="-123057" y="505691"/>
                  <a:pt x="209452" y="609600"/>
                </a:cubicBezTo>
                <a:cubicBezTo>
                  <a:pt x="541961" y="713509"/>
                  <a:pt x="1338597" y="668481"/>
                  <a:pt x="2135234" y="623454"/>
                </a:cubicBezTo>
              </a:path>
            </a:pathLst>
          </a:custGeom>
          <a:noFill/>
          <a:ln w="76200">
            <a:solidFill>
              <a:srgbClr val="00EE6C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>
            <a:off x="2691849" y="3882377"/>
            <a:ext cx="2125411" cy="673792"/>
          </a:xfrm>
          <a:custGeom>
            <a:avLst/>
            <a:gdLst>
              <a:gd name="connsiteX0" fmla="*/ 9787 w 2323496"/>
              <a:gd name="connsiteY0" fmla="*/ 900545 h 900545"/>
              <a:gd name="connsiteX1" fmla="*/ 217606 w 2323496"/>
              <a:gd name="connsiteY1" fmla="*/ 221673 h 900545"/>
              <a:gd name="connsiteX2" fmla="*/ 1478369 w 2323496"/>
              <a:gd name="connsiteY2" fmla="*/ 609600 h 900545"/>
              <a:gd name="connsiteX3" fmla="*/ 2129533 w 2323496"/>
              <a:gd name="connsiteY3" fmla="*/ 207818 h 900545"/>
              <a:gd name="connsiteX4" fmla="*/ 2129533 w 2323496"/>
              <a:gd name="connsiteY4" fmla="*/ 207818 h 900545"/>
              <a:gd name="connsiteX5" fmla="*/ 2323496 w 2323496"/>
              <a:gd name="connsiteY5" fmla="*/ 0 h 90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3496" h="900545">
                <a:moveTo>
                  <a:pt x="9787" y="900545"/>
                </a:moveTo>
                <a:cubicBezTo>
                  <a:pt x="-8686" y="585354"/>
                  <a:pt x="-27158" y="270164"/>
                  <a:pt x="217606" y="221673"/>
                </a:cubicBezTo>
                <a:cubicBezTo>
                  <a:pt x="462370" y="173182"/>
                  <a:pt x="1159715" y="611909"/>
                  <a:pt x="1478369" y="609600"/>
                </a:cubicBezTo>
                <a:cubicBezTo>
                  <a:pt x="1797023" y="607291"/>
                  <a:pt x="2129533" y="207818"/>
                  <a:pt x="2129533" y="207818"/>
                </a:cubicBezTo>
                <a:lnTo>
                  <a:pt x="2129533" y="207818"/>
                </a:lnTo>
                <a:lnTo>
                  <a:pt x="2323496" y="0"/>
                </a:lnTo>
              </a:path>
            </a:pathLst>
          </a:custGeom>
          <a:noFill/>
          <a:ln w="76200">
            <a:solidFill>
              <a:srgbClr val="00EE6C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TextBox 110"/>
          <p:cNvSpPr txBox="1"/>
          <p:nvPr/>
        </p:nvSpPr>
        <p:spPr>
          <a:xfrm>
            <a:off x="3617818" y="297395"/>
            <a:ext cx="18857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rgbClr val="00EE6C"/>
                </a:solidFill>
                <a:latin typeface="+mn-lt"/>
              </a:rPr>
              <a:t>meta-causation</a:t>
            </a:r>
            <a:endParaRPr lang="en-GB" sz="2000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112" name="Line 29"/>
          <p:cNvSpPr>
            <a:spLocks noChangeShapeType="1"/>
          </p:cNvSpPr>
          <p:nvPr/>
        </p:nvSpPr>
        <p:spPr bwMode="auto">
          <a:xfrm flipV="1">
            <a:off x="4844466" y="3564179"/>
            <a:ext cx="576644" cy="11252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" name="Line 29"/>
          <p:cNvSpPr>
            <a:spLocks noChangeShapeType="1"/>
          </p:cNvSpPr>
          <p:nvPr/>
        </p:nvSpPr>
        <p:spPr bwMode="auto">
          <a:xfrm flipV="1">
            <a:off x="5421109" y="3569805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 flipV="1">
            <a:off x="5978936" y="3569805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5" name="Line 29"/>
          <p:cNvSpPr>
            <a:spLocks noChangeShapeType="1"/>
          </p:cNvSpPr>
          <p:nvPr/>
        </p:nvSpPr>
        <p:spPr bwMode="auto">
          <a:xfrm flipV="1">
            <a:off x="6536763" y="3561577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" name="Line 29"/>
          <p:cNvSpPr>
            <a:spLocks noChangeShapeType="1"/>
          </p:cNvSpPr>
          <p:nvPr/>
        </p:nvSpPr>
        <p:spPr bwMode="auto">
          <a:xfrm flipV="1">
            <a:off x="7094590" y="3561577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" name="Line 29"/>
          <p:cNvSpPr>
            <a:spLocks noChangeShapeType="1"/>
          </p:cNvSpPr>
          <p:nvPr/>
        </p:nvSpPr>
        <p:spPr bwMode="auto">
          <a:xfrm flipV="1">
            <a:off x="7652417" y="3561577"/>
            <a:ext cx="278913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" name="Freeform 118"/>
          <p:cNvSpPr/>
          <p:nvPr/>
        </p:nvSpPr>
        <p:spPr>
          <a:xfrm flipV="1">
            <a:off x="1357852" y="3859909"/>
            <a:ext cx="1574325" cy="153846"/>
          </a:xfrm>
          <a:custGeom>
            <a:avLst/>
            <a:gdLst>
              <a:gd name="connsiteX0" fmla="*/ 140179 w 2135234"/>
              <a:gd name="connsiteY0" fmla="*/ 0 h 672969"/>
              <a:gd name="connsiteX1" fmla="*/ 209452 w 2135234"/>
              <a:gd name="connsiteY1" fmla="*/ 609600 h 672969"/>
              <a:gd name="connsiteX2" fmla="*/ 2135234 w 2135234"/>
              <a:gd name="connsiteY2" fmla="*/ 623454 h 672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5234" h="672969">
                <a:moveTo>
                  <a:pt x="140179" y="0"/>
                </a:moveTo>
                <a:cubicBezTo>
                  <a:pt x="8561" y="252845"/>
                  <a:pt x="-123057" y="505691"/>
                  <a:pt x="209452" y="609600"/>
                </a:cubicBezTo>
                <a:cubicBezTo>
                  <a:pt x="541961" y="713509"/>
                  <a:pt x="1338597" y="668481"/>
                  <a:pt x="2135234" y="623454"/>
                </a:cubicBezTo>
              </a:path>
            </a:pathLst>
          </a:custGeom>
          <a:noFill/>
          <a:ln w="50800">
            <a:solidFill>
              <a:srgbClr val="00EE6C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Freeform 119"/>
          <p:cNvSpPr/>
          <p:nvPr/>
        </p:nvSpPr>
        <p:spPr>
          <a:xfrm flipV="1">
            <a:off x="1091687" y="3298248"/>
            <a:ext cx="949199" cy="137184"/>
          </a:xfrm>
          <a:custGeom>
            <a:avLst/>
            <a:gdLst>
              <a:gd name="connsiteX0" fmla="*/ 140179 w 2135234"/>
              <a:gd name="connsiteY0" fmla="*/ 0 h 672969"/>
              <a:gd name="connsiteX1" fmla="*/ 209452 w 2135234"/>
              <a:gd name="connsiteY1" fmla="*/ 609600 h 672969"/>
              <a:gd name="connsiteX2" fmla="*/ 2135234 w 2135234"/>
              <a:gd name="connsiteY2" fmla="*/ 623454 h 672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5234" h="672969">
                <a:moveTo>
                  <a:pt x="140179" y="0"/>
                </a:moveTo>
                <a:cubicBezTo>
                  <a:pt x="8561" y="252845"/>
                  <a:pt x="-123057" y="505691"/>
                  <a:pt x="209452" y="609600"/>
                </a:cubicBezTo>
                <a:cubicBezTo>
                  <a:pt x="541961" y="713509"/>
                  <a:pt x="1338597" y="668481"/>
                  <a:pt x="2135234" y="623454"/>
                </a:cubicBezTo>
              </a:path>
            </a:pathLst>
          </a:custGeom>
          <a:noFill/>
          <a:ln w="50800">
            <a:solidFill>
              <a:srgbClr val="00EE6C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Freeform 120"/>
          <p:cNvSpPr/>
          <p:nvPr/>
        </p:nvSpPr>
        <p:spPr>
          <a:xfrm flipV="1">
            <a:off x="5817875" y="4056169"/>
            <a:ext cx="1574325" cy="153846"/>
          </a:xfrm>
          <a:custGeom>
            <a:avLst/>
            <a:gdLst>
              <a:gd name="connsiteX0" fmla="*/ 140179 w 2135234"/>
              <a:gd name="connsiteY0" fmla="*/ 0 h 672969"/>
              <a:gd name="connsiteX1" fmla="*/ 209452 w 2135234"/>
              <a:gd name="connsiteY1" fmla="*/ 609600 h 672969"/>
              <a:gd name="connsiteX2" fmla="*/ 2135234 w 2135234"/>
              <a:gd name="connsiteY2" fmla="*/ 623454 h 672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5234" h="672969">
                <a:moveTo>
                  <a:pt x="140179" y="0"/>
                </a:moveTo>
                <a:cubicBezTo>
                  <a:pt x="8561" y="252845"/>
                  <a:pt x="-123057" y="505691"/>
                  <a:pt x="209452" y="609600"/>
                </a:cubicBezTo>
                <a:cubicBezTo>
                  <a:pt x="541961" y="713509"/>
                  <a:pt x="1338597" y="668481"/>
                  <a:pt x="2135234" y="623454"/>
                </a:cubicBezTo>
              </a:path>
            </a:pathLst>
          </a:custGeom>
          <a:noFill/>
          <a:ln w="50800">
            <a:solidFill>
              <a:srgbClr val="00EE6C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Freeform 121"/>
          <p:cNvSpPr/>
          <p:nvPr/>
        </p:nvSpPr>
        <p:spPr>
          <a:xfrm flipV="1">
            <a:off x="5363897" y="3743653"/>
            <a:ext cx="1574325" cy="153846"/>
          </a:xfrm>
          <a:custGeom>
            <a:avLst/>
            <a:gdLst>
              <a:gd name="connsiteX0" fmla="*/ 140179 w 2135234"/>
              <a:gd name="connsiteY0" fmla="*/ 0 h 672969"/>
              <a:gd name="connsiteX1" fmla="*/ 209452 w 2135234"/>
              <a:gd name="connsiteY1" fmla="*/ 609600 h 672969"/>
              <a:gd name="connsiteX2" fmla="*/ 2135234 w 2135234"/>
              <a:gd name="connsiteY2" fmla="*/ 623454 h 672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5234" h="672969">
                <a:moveTo>
                  <a:pt x="140179" y="0"/>
                </a:moveTo>
                <a:cubicBezTo>
                  <a:pt x="8561" y="252845"/>
                  <a:pt x="-123057" y="505691"/>
                  <a:pt x="209452" y="609600"/>
                </a:cubicBezTo>
                <a:cubicBezTo>
                  <a:pt x="541961" y="713509"/>
                  <a:pt x="1338597" y="668481"/>
                  <a:pt x="2135234" y="623454"/>
                </a:cubicBezTo>
              </a:path>
            </a:pathLst>
          </a:custGeom>
          <a:noFill/>
          <a:ln w="50800">
            <a:solidFill>
              <a:srgbClr val="00EE6C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Line 29"/>
          <p:cNvSpPr>
            <a:spLocks noChangeShapeType="1"/>
          </p:cNvSpPr>
          <p:nvPr/>
        </p:nvSpPr>
        <p:spPr bwMode="auto">
          <a:xfrm>
            <a:off x="8090127" y="1474187"/>
            <a:ext cx="9733" cy="3465278"/>
          </a:xfrm>
          <a:prstGeom prst="line">
            <a:avLst/>
          </a:prstGeom>
          <a:noFill/>
          <a:ln w="50800">
            <a:solidFill>
              <a:srgbClr val="FF0000"/>
            </a:solidFill>
            <a:prstDash val="sysDot"/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" name="Line 29"/>
          <p:cNvSpPr>
            <a:spLocks noChangeShapeType="1"/>
          </p:cNvSpPr>
          <p:nvPr/>
        </p:nvSpPr>
        <p:spPr bwMode="auto">
          <a:xfrm flipH="1">
            <a:off x="867874" y="1532169"/>
            <a:ext cx="0" cy="3527038"/>
          </a:xfrm>
          <a:prstGeom prst="line">
            <a:avLst/>
          </a:prstGeom>
          <a:noFill/>
          <a:ln w="50800">
            <a:solidFill>
              <a:srgbClr val="FF0000"/>
            </a:solidFill>
            <a:prstDash val="sysDot"/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127" name="Freeform 126"/>
          <p:cNvSpPr/>
          <p:nvPr/>
        </p:nvSpPr>
        <p:spPr>
          <a:xfrm flipV="1">
            <a:off x="3054194" y="2724895"/>
            <a:ext cx="900545" cy="110198"/>
          </a:xfrm>
          <a:custGeom>
            <a:avLst/>
            <a:gdLst>
              <a:gd name="connsiteX0" fmla="*/ 140179 w 2135234"/>
              <a:gd name="connsiteY0" fmla="*/ 0 h 672969"/>
              <a:gd name="connsiteX1" fmla="*/ 209452 w 2135234"/>
              <a:gd name="connsiteY1" fmla="*/ 609600 h 672969"/>
              <a:gd name="connsiteX2" fmla="*/ 2135234 w 2135234"/>
              <a:gd name="connsiteY2" fmla="*/ 623454 h 672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5234" h="672969">
                <a:moveTo>
                  <a:pt x="140179" y="0"/>
                </a:moveTo>
                <a:cubicBezTo>
                  <a:pt x="8561" y="252845"/>
                  <a:pt x="-123057" y="505691"/>
                  <a:pt x="209452" y="609600"/>
                </a:cubicBezTo>
                <a:cubicBezTo>
                  <a:pt x="541961" y="713509"/>
                  <a:pt x="1338597" y="668481"/>
                  <a:pt x="2135234" y="623454"/>
                </a:cubicBezTo>
              </a:path>
            </a:pathLst>
          </a:custGeom>
          <a:noFill/>
          <a:ln w="50800">
            <a:solidFill>
              <a:srgbClr val="00EE6C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Freeform 127"/>
          <p:cNvSpPr/>
          <p:nvPr/>
        </p:nvSpPr>
        <p:spPr>
          <a:xfrm flipV="1">
            <a:off x="3617818" y="3859909"/>
            <a:ext cx="615836" cy="110198"/>
          </a:xfrm>
          <a:custGeom>
            <a:avLst/>
            <a:gdLst>
              <a:gd name="connsiteX0" fmla="*/ 140179 w 2135234"/>
              <a:gd name="connsiteY0" fmla="*/ 0 h 672969"/>
              <a:gd name="connsiteX1" fmla="*/ 209452 w 2135234"/>
              <a:gd name="connsiteY1" fmla="*/ 609600 h 672969"/>
              <a:gd name="connsiteX2" fmla="*/ 2135234 w 2135234"/>
              <a:gd name="connsiteY2" fmla="*/ 623454 h 672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5234" h="672969">
                <a:moveTo>
                  <a:pt x="140179" y="0"/>
                </a:moveTo>
                <a:cubicBezTo>
                  <a:pt x="8561" y="252845"/>
                  <a:pt x="-123057" y="505691"/>
                  <a:pt x="209452" y="609600"/>
                </a:cubicBezTo>
                <a:cubicBezTo>
                  <a:pt x="541961" y="713509"/>
                  <a:pt x="1338597" y="668481"/>
                  <a:pt x="2135234" y="623454"/>
                </a:cubicBezTo>
              </a:path>
            </a:pathLst>
          </a:custGeom>
          <a:noFill/>
          <a:ln w="50800">
            <a:solidFill>
              <a:srgbClr val="00EE6C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Freeform 128"/>
          <p:cNvSpPr/>
          <p:nvPr/>
        </p:nvSpPr>
        <p:spPr>
          <a:xfrm flipV="1">
            <a:off x="5807995" y="3080464"/>
            <a:ext cx="1574325" cy="153846"/>
          </a:xfrm>
          <a:custGeom>
            <a:avLst/>
            <a:gdLst>
              <a:gd name="connsiteX0" fmla="*/ 140179 w 2135234"/>
              <a:gd name="connsiteY0" fmla="*/ 0 h 672969"/>
              <a:gd name="connsiteX1" fmla="*/ 209452 w 2135234"/>
              <a:gd name="connsiteY1" fmla="*/ 609600 h 672969"/>
              <a:gd name="connsiteX2" fmla="*/ 2135234 w 2135234"/>
              <a:gd name="connsiteY2" fmla="*/ 623454 h 672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5234" h="672969">
                <a:moveTo>
                  <a:pt x="140179" y="0"/>
                </a:moveTo>
                <a:cubicBezTo>
                  <a:pt x="8561" y="252845"/>
                  <a:pt x="-123057" y="505691"/>
                  <a:pt x="209452" y="609600"/>
                </a:cubicBezTo>
                <a:cubicBezTo>
                  <a:pt x="541961" y="713509"/>
                  <a:pt x="1338597" y="668481"/>
                  <a:pt x="2135234" y="623454"/>
                </a:cubicBezTo>
              </a:path>
            </a:pathLst>
          </a:custGeom>
          <a:noFill/>
          <a:ln w="50800">
            <a:solidFill>
              <a:srgbClr val="00EE6C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Line 29"/>
          <p:cNvSpPr>
            <a:spLocks noChangeShapeType="1"/>
          </p:cNvSpPr>
          <p:nvPr/>
        </p:nvSpPr>
        <p:spPr bwMode="auto">
          <a:xfrm flipV="1">
            <a:off x="4844465" y="4246134"/>
            <a:ext cx="576644" cy="11252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3" name="Line 29"/>
          <p:cNvSpPr>
            <a:spLocks noChangeShapeType="1"/>
          </p:cNvSpPr>
          <p:nvPr/>
        </p:nvSpPr>
        <p:spPr bwMode="auto">
          <a:xfrm flipV="1">
            <a:off x="4830768" y="3130947"/>
            <a:ext cx="576644" cy="11252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" name="Line 29">
            <a:extLst>
              <a:ext uri="{FF2B5EF4-FFF2-40B4-BE49-F238E27FC236}">
                <a16:creationId xmlns:a16="http://schemas.microsoft.com/office/drawing/2014/main" id="{8B773571-7F94-FEB6-1F2F-4D9C059DA9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90694" y="1719758"/>
            <a:ext cx="1508787" cy="1667446"/>
          </a:xfrm>
          <a:prstGeom prst="line">
            <a:avLst/>
          </a:prstGeom>
          <a:noFill/>
          <a:ln w="50800">
            <a:solidFill>
              <a:srgbClr val="C8980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711FF-476F-79F8-4290-3286E555821E}"/>
              </a:ext>
            </a:extLst>
          </p:cNvPr>
          <p:cNvSpPr txBox="1"/>
          <p:nvPr/>
        </p:nvSpPr>
        <p:spPr>
          <a:xfrm>
            <a:off x="2072195" y="4500708"/>
            <a:ext cx="26197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PLATFORM for </a:t>
            </a:r>
            <a:r>
              <a:rPr lang="en-GB" sz="2000" b="1" i="1" dirty="0">
                <a:solidFill>
                  <a:srgbClr val="FF0000"/>
                </a:solidFill>
                <a:latin typeface="+mn-lt"/>
              </a:rPr>
              <a:t>time t</a:t>
            </a:r>
            <a:endParaRPr lang="en-GB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522A0-4FCE-13D7-BB37-FAAE9B37DB64}"/>
              </a:ext>
            </a:extLst>
          </p:cNvPr>
          <p:cNvSpPr txBox="1"/>
          <p:nvPr/>
        </p:nvSpPr>
        <p:spPr>
          <a:xfrm>
            <a:off x="6259171" y="1432606"/>
            <a:ext cx="12825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C89800"/>
                </a:solidFill>
                <a:latin typeface="+mn-lt"/>
              </a:rPr>
              <a:t>outgoing causation</a:t>
            </a:r>
          </a:p>
        </p:txBody>
      </p:sp>
      <p:sp>
        <p:nvSpPr>
          <p:cNvPr id="11" name="Line 29">
            <a:extLst>
              <a:ext uri="{FF2B5EF4-FFF2-40B4-BE49-F238E27FC236}">
                <a16:creationId xmlns:a16="http://schemas.microsoft.com/office/drawing/2014/main" id="{314F0C77-845E-3F96-3FDB-2CFBBCDF6D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064" y="404664"/>
            <a:ext cx="1033453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" name="Line 29">
            <a:extLst>
              <a:ext uri="{FF2B5EF4-FFF2-40B4-BE49-F238E27FC236}">
                <a16:creationId xmlns:a16="http://schemas.microsoft.com/office/drawing/2014/main" id="{E79946A0-4BD7-3DB4-AFFA-EC16BA6A28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0552" y="2100932"/>
            <a:ext cx="557826" cy="836205"/>
          </a:xfrm>
          <a:prstGeom prst="line">
            <a:avLst/>
          </a:prstGeom>
          <a:noFill/>
          <a:ln w="50800">
            <a:solidFill>
              <a:srgbClr val="C898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" name="Line 29">
            <a:extLst>
              <a:ext uri="{FF2B5EF4-FFF2-40B4-BE49-F238E27FC236}">
                <a16:creationId xmlns:a16="http://schemas.microsoft.com/office/drawing/2014/main" id="{D53C037D-731A-F8D7-C333-A7DAD2360C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4517" y="4467509"/>
            <a:ext cx="1262632" cy="1423705"/>
          </a:xfrm>
          <a:prstGeom prst="line">
            <a:avLst/>
          </a:prstGeom>
          <a:noFill/>
          <a:ln w="50800">
            <a:solidFill>
              <a:srgbClr val="C8980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" name="Line 29">
            <a:extLst>
              <a:ext uri="{FF2B5EF4-FFF2-40B4-BE49-F238E27FC236}">
                <a16:creationId xmlns:a16="http://schemas.microsoft.com/office/drawing/2014/main" id="{F3E9E1A5-E84F-72E4-409F-110114E0E3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5702" y="243484"/>
            <a:ext cx="1657506" cy="22901"/>
          </a:xfrm>
          <a:prstGeom prst="line">
            <a:avLst/>
          </a:prstGeom>
          <a:noFill/>
          <a:ln w="50800">
            <a:solidFill>
              <a:srgbClr val="C898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83A743-3146-2889-E48B-202DC58CDCCC}"/>
              </a:ext>
            </a:extLst>
          </p:cNvPr>
          <p:cNvSpPr txBox="1"/>
          <p:nvPr/>
        </p:nvSpPr>
        <p:spPr>
          <a:xfrm>
            <a:off x="6164552" y="328200"/>
            <a:ext cx="27279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either sort of causation</a:t>
            </a:r>
          </a:p>
        </p:txBody>
      </p:sp>
    </p:spTree>
    <p:extLst>
      <p:ext uri="{BB962C8B-B14F-4D97-AF65-F5344CB8AC3E}">
        <p14:creationId xmlns:p14="http://schemas.microsoft.com/office/powerpoint/2010/main" val="89825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3752" y="260648"/>
            <a:ext cx="4750296" cy="504056"/>
          </a:xfrm>
        </p:spPr>
        <p:txBody>
          <a:bodyPr/>
          <a:lstStyle/>
          <a:p>
            <a:pPr algn="l" eaLnBrk="1" hangingPunct="1"/>
            <a:r>
              <a:rPr lang="en-GB" altLang="en-US" sz="2800" b="1" i="1" dirty="0">
                <a:solidFill>
                  <a:srgbClr val="00B050"/>
                </a:solidFill>
              </a:rPr>
              <a:t>The Meta-Causal “Whirl”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845888"/>
            <a:ext cx="5616624" cy="2789961"/>
          </a:xfrm>
        </p:spPr>
        <p:txBody>
          <a:bodyPr/>
          <a:lstStyle/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dirty="0">
                <a:solidFill>
                  <a:srgbClr val="A205CD"/>
                </a:solidFill>
              </a:rPr>
              <a:t>In METADYN, an episode of consciousness  **IS**</a:t>
            </a:r>
          </a:p>
          <a:p>
            <a:pPr eaLnBrk="1" hangingPunct="1"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dirty="0">
                <a:solidFill>
                  <a:srgbClr val="A205CD"/>
                </a:solidFill>
              </a:rPr>
              <a:t>(at base) a </a:t>
            </a:r>
          </a:p>
          <a:p>
            <a:pPr marL="720000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dirty="0">
                <a:solidFill>
                  <a:srgbClr val="00B050"/>
                </a:solidFill>
              </a:rPr>
              <a:t>“WHIRL” of internally-reflexive meta-causation: </a:t>
            </a:r>
          </a:p>
          <a:p>
            <a:pPr marL="1080000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i="1" dirty="0">
                <a:solidFill>
                  <a:srgbClr val="00B050"/>
                </a:solidFill>
              </a:rPr>
              <a:t>an arrangement of meta-causation </a:t>
            </a:r>
          </a:p>
          <a:p>
            <a:pPr marL="1080000"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i="1" dirty="0">
                <a:solidFill>
                  <a:srgbClr val="00B050"/>
                </a:solidFill>
              </a:rPr>
              <a:t>that meta-causally affects itself …</a:t>
            </a:r>
          </a:p>
          <a:p>
            <a:pPr marL="1080000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i="1" dirty="0">
                <a:solidFill>
                  <a:srgbClr val="00B050"/>
                </a:solidFill>
              </a:rPr>
              <a:t>… where that meta-causal auto-affecting </a:t>
            </a:r>
          </a:p>
          <a:p>
            <a:pPr marL="1080000"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i="1" dirty="0">
                <a:solidFill>
                  <a:srgbClr val="00B050"/>
                </a:solidFill>
              </a:rPr>
              <a:t>is itself part of that same arrangement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endParaRPr lang="en-GB" altLang="en-US" sz="1800" dirty="0"/>
          </a:p>
        </p:txBody>
      </p:sp>
      <p:pic>
        <p:nvPicPr>
          <p:cNvPr id="2" name="Picture 1" descr="A green swirly pattern&#10;&#10;Description automatically generated">
            <a:extLst>
              <a:ext uri="{FF2B5EF4-FFF2-40B4-BE49-F238E27FC236}">
                <a16:creationId xmlns:a16="http://schemas.microsoft.com/office/drawing/2014/main" id="{4083447A-11E4-A6C0-BE1E-9F11A30C0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84784"/>
            <a:ext cx="2160240" cy="2151065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1C6F90E8-6497-D41F-6ED7-30E9E29A4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128" y="5845927"/>
            <a:ext cx="7848872" cy="112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endParaRPr lang="en-GB" altLang="en-US" sz="18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029C4C-CFFD-FD06-6B1F-A4FA9AA1A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813885"/>
            <a:ext cx="7488832" cy="142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GB" altLang="en-US" sz="1800" b="1" dirty="0">
                <a:solidFill>
                  <a:srgbClr val="00B0F0"/>
                </a:solidFill>
              </a:rPr>
              <a:t>Has some (possibly v. little) ordinary causation mixed in as well.</a:t>
            </a:r>
          </a:p>
          <a:p>
            <a:pPr eaLnBrk="1" hangingPunct="1">
              <a:spcBef>
                <a:spcPts val="2500"/>
              </a:spcBef>
              <a:buFont typeface="Wingdings" panose="05000000000000000000" pitchFamily="2" charset="2"/>
              <a:buChar char="v"/>
              <a:defRPr/>
            </a:pPr>
            <a:r>
              <a:rPr lang="en-GB" altLang="en-US" sz="1800" b="1" dirty="0">
                <a:solidFill>
                  <a:schemeClr val="accent6">
                    <a:lumMod val="50000"/>
                  </a:schemeClr>
                </a:solidFill>
              </a:rPr>
              <a:t>Inputs and outputs </a:t>
            </a:r>
            <a:r>
              <a:rPr lang="en-GB" altLang="en-US" sz="1800" dirty="0"/>
              <a:t>can be by</a:t>
            </a:r>
            <a:r>
              <a:rPr lang="en-GB" altLang="en-US" sz="1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altLang="en-US" sz="1800" b="1" dirty="0">
                <a:solidFill>
                  <a:srgbClr val="00B0F0"/>
                </a:solidFill>
              </a:rPr>
              <a:t>ordinary causation </a:t>
            </a:r>
            <a:r>
              <a:rPr lang="en-GB" altLang="en-US" sz="1800" dirty="0"/>
              <a:t>or by </a:t>
            </a:r>
            <a:r>
              <a:rPr lang="en-GB" altLang="en-US" sz="1800" b="1" dirty="0">
                <a:solidFill>
                  <a:srgbClr val="00B050"/>
                </a:solidFill>
              </a:rPr>
              <a:t>meta-causation.</a:t>
            </a:r>
          </a:p>
          <a:p>
            <a:pPr eaLnBrk="1" hangingPunct="1">
              <a:spcBef>
                <a:spcPts val="1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dirty="0">
                <a:solidFill>
                  <a:srgbClr val="0070C0"/>
                </a:solidFill>
              </a:rPr>
              <a:t>(( </a:t>
            </a:r>
            <a:r>
              <a:rPr lang="en-GB" altLang="en-US" sz="1800" b="1" dirty="0">
                <a:solidFill>
                  <a:srgbClr val="00B050"/>
                </a:solidFill>
              </a:rPr>
              <a:t>Whirl can exist (in principle) without any inputs or outputs. </a:t>
            </a:r>
            <a:r>
              <a:rPr lang="en-GB" altLang="en-US" sz="1800" b="1" dirty="0">
                <a:solidFill>
                  <a:srgbClr val="0070C0"/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80861710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lose up of a red rose&#10;&#10;Description automatically generated">
            <a:extLst>
              <a:ext uri="{FF2B5EF4-FFF2-40B4-BE49-F238E27FC236}">
                <a16:creationId xmlns:a16="http://schemas.microsoft.com/office/drawing/2014/main" id="{6DEB7F75-E21F-2EE4-9402-69A508155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52" y="3735634"/>
            <a:ext cx="2828925" cy="2228850"/>
          </a:xfrm>
          <a:prstGeom prst="rect">
            <a:avLst/>
          </a:prstGeom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3752" y="260648"/>
            <a:ext cx="8278688" cy="504056"/>
          </a:xfrm>
        </p:spPr>
        <p:txBody>
          <a:bodyPr/>
          <a:lstStyle/>
          <a:p>
            <a:pPr algn="l" eaLnBrk="1" hangingPunct="1"/>
            <a:r>
              <a:rPr lang="en-GB" altLang="en-US" sz="2800" b="1" i="1" dirty="0">
                <a:solidFill>
                  <a:srgbClr val="C00000"/>
                </a:solidFill>
              </a:rPr>
              <a:t>“Flavouring” </a:t>
            </a:r>
            <a:r>
              <a:rPr lang="en-GB" altLang="en-US" sz="2800" b="1" i="1" dirty="0">
                <a:solidFill>
                  <a:srgbClr val="00B050"/>
                </a:solidFill>
              </a:rPr>
              <a:t>of the Whirl by </a:t>
            </a:r>
            <a:r>
              <a:rPr lang="en-GB" altLang="en-US" sz="2800" b="1" i="1" dirty="0">
                <a:solidFill>
                  <a:srgbClr val="C00000"/>
                </a:solidFill>
              </a:rPr>
              <a:t>Perceptual (etc.) Input </a:t>
            </a:r>
          </a:p>
        </p:txBody>
      </p:sp>
      <p:pic>
        <p:nvPicPr>
          <p:cNvPr id="2" name="Picture 1" descr="A green swirly pattern&#10;&#10;Description automatically generated">
            <a:extLst>
              <a:ext uri="{FF2B5EF4-FFF2-40B4-BE49-F238E27FC236}">
                <a16:creationId xmlns:a16="http://schemas.microsoft.com/office/drawing/2014/main" id="{4083447A-11E4-A6C0-BE1E-9F11A30C0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84784"/>
            <a:ext cx="2160240" cy="2151065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1C6F90E8-6497-D41F-6ED7-30E9E29A4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4988" y="5637638"/>
            <a:ext cx="3214663" cy="337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2000"/>
              </a:spcBef>
              <a:buNone/>
              <a:defRPr/>
            </a:pPr>
            <a:r>
              <a:rPr lang="en-GB" altLang="en-US" sz="1600" dirty="0">
                <a:solidFill>
                  <a:srgbClr val="0070C0"/>
                </a:solidFill>
              </a:rPr>
              <a:t>[More on this in Barnden 2022]</a:t>
            </a:r>
            <a:endParaRPr lang="en-GB" altLang="en-US" sz="1800" dirty="0">
              <a:solidFill>
                <a:srgbClr val="0070C0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366265A-60FB-7E63-3FA0-B56E9E2FA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6960" y="3766716"/>
            <a:ext cx="4440864" cy="1724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400" b="1" dirty="0">
                <a:solidFill>
                  <a:srgbClr val="00B050"/>
                </a:solidFill>
              </a:rPr>
              <a:t>The</a:t>
            </a:r>
            <a:r>
              <a:rPr lang="en-GB" altLang="en-US" sz="2400" b="1" dirty="0">
                <a:solidFill>
                  <a:srgbClr val="A205CD"/>
                </a:solidFill>
              </a:rPr>
              <a:t> </a:t>
            </a:r>
            <a:r>
              <a:rPr lang="en-GB" altLang="en-US" sz="2400" b="1" dirty="0">
                <a:solidFill>
                  <a:srgbClr val="00B050"/>
                </a:solidFill>
              </a:rPr>
              <a:t>whirl</a:t>
            </a:r>
            <a:r>
              <a:rPr lang="en-GB" altLang="en-US" sz="2400" b="1" dirty="0">
                <a:solidFill>
                  <a:srgbClr val="A205CD"/>
                </a:solidFill>
              </a:rPr>
              <a:t> </a:t>
            </a:r>
            <a:r>
              <a:rPr lang="en-GB" altLang="en-US" sz="2400" dirty="0"/>
              <a:t>is now </a:t>
            </a:r>
          </a:p>
          <a:p>
            <a:pPr marL="0" algn="ctr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400" b="1" dirty="0">
                <a:solidFill>
                  <a:srgbClr val="BC1651"/>
                </a:solidFill>
              </a:rPr>
              <a:t>“rose-[image-input] flavoured” </a:t>
            </a:r>
          </a:p>
          <a:p>
            <a:pPr marL="0" algn="r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400" b="1" dirty="0">
                <a:solidFill>
                  <a:srgbClr val="A205CD"/>
                </a:solidFill>
              </a:rPr>
              <a:t>consciousness</a:t>
            </a:r>
          </a:p>
        </p:txBody>
      </p:sp>
      <p:sp>
        <p:nvSpPr>
          <p:cNvPr id="15" name="Line 29">
            <a:extLst>
              <a:ext uri="{FF2B5EF4-FFF2-40B4-BE49-F238E27FC236}">
                <a16:creationId xmlns:a16="http://schemas.microsoft.com/office/drawing/2014/main" id="{10D4C888-4CDE-00FA-89C2-EB643F2F82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936" y="2731867"/>
            <a:ext cx="214532" cy="565117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6C64A1FB-200E-4EC4-E2D7-5823D597AC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064" y="2731867"/>
            <a:ext cx="1543604" cy="12024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198371-35E0-2CE3-F91D-F6355C32CF05}"/>
              </a:ext>
            </a:extLst>
          </p:cNvPr>
          <p:cNvSpPr txBox="1"/>
          <p:nvPr/>
        </p:nvSpPr>
        <p:spPr>
          <a:xfrm>
            <a:off x="3157537" y="3331349"/>
            <a:ext cx="28289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00B0F0"/>
                </a:solidFill>
                <a:latin typeface="+mn-lt"/>
              </a:rPr>
              <a:t>path of ordinary causation</a:t>
            </a:r>
          </a:p>
        </p:txBody>
      </p:sp>
      <p:pic>
        <p:nvPicPr>
          <p:cNvPr id="6" name="Picture 5" descr="A drawing of an eye&#10;&#10;Description automatically generated">
            <a:extLst>
              <a:ext uri="{FF2B5EF4-FFF2-40B4-BE49-F238E27FC236}">
                <a16:creationId xmlns:a16="http://schemas.microsoft.com/office/drawing/2014/main" id="{50A3414E-5D4F-8904-6366-0F471C4EBF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4" t="3618" r="16346" b="-3618"/>
          <a:stretch/>
        </p:blipFill>
        <p:spPr>
          <a:xfrm rot="19528378">
            <a:off x="2164680" y="2403276"/>
            <a:ext cx="1224135" cy="914416"/>
          </a:xfrm>
          <a:prstGeom prst="rect">
            <a:avLst/>
          </a:prstGeom>
        </p:spPr>
      </p:pic>
      <p:sp>
        <p:nvSpPr>
          <p:cNvPr id="16" name="Line 29">
            <a:extLst>
              <a:ext uri="{FF2B5EF4-FFF2-40B4-BE49-F238E27FC236}">
                <a16:creationId xmlns:a16="http://schemas.microsoft.com/office/drawing/2014/main" id="{C404B00D-86A4-399E-1D92-E20270AC71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2352" y="2558691"/>
            <a:ext cx="883584" cy="21617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" name="Line 29">
            <a:extLst>
              <a:ext uri="{FF2B5EF4-FFF2-40B4-BE49-F238E27FC236}">
                <a16:creationId xmlns:a16="http://schemas.microsoft.com/office/drawing/2014/main" id="{887C312A-C7A7-D743-29A6-E50B074A0B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9914" y="2743891"/>
            <a:ext cx="766142" cy="46646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" name="Line 29">
            <a:extLst>
              <a:ext uri="{FF2B5EF4-FFF2-40B4-BE49-F238E27FC236}">
                <a16:creationId xmlns:a16="http://schemas.microsoft.com/office/drawing/2014/main" id="{AD80E6AD-A404-FE82-F005-FDDB688B13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86155" y="2995856"/>
            <a:ext cx="819277" cy="689436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" name="Line 29">
            <a:extLst>
              <a:ext uri="{FF2B5EF4-FFF2-40B4-BE49-F238E27FC236}">
                <a16:creationId xmlns:a16="http://schemas.microsoft.com/office/drawing/2014/main" id="{1D5B9FD4-CB64-CD3B-56DA-C6A7E1694E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86461" y="2795954"/>
            <a:ext cx="191611" cy="1469610"/>
          </a:xfrm>
          <a:prstGeom prst="line">
            <a:avLst/>
          </a:prstGeom>
          <a:noFill/>
          <a:ln w="50800">
            <a:solidFill>
              <a:srgbClr val="C00000"/>
            </a:solidFill>
            <a:prstDash val="sysDot"/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03515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3024336"/>
          </a:xfrm>
        </p:spPr>
        <p:txBody>
          <a:bodyPr/>
          <a:lstStyle/>
          <a:p>
            <a:pPr marL="0" indent="0" algn="ctr">
              <a:spcBef>
                <a:spcPts val="2000"/>
              </a:spcBef>
              <a:buFont typeface="Arial" charset="0"/>
              <a:buNone/>
            </a:pPr>
            <a:r>
              <a:rPr lang="en-GB" altLang="en-US" sz="3600" dirty="0">
                <a:solidFill>
                  <a:srgbClr val="A205CD"/>
                </a:solidFill>
              </a:rPr>
              <a:t>some </a:t>
            </a:r>
          </a:p>
          <a:p>
            <a:pPr marL="0" indent="0" algn="ctr">
              <a:spcBef>
                <a:spcPts val="2000"/>
              </a:spcBef>
              <a:buFont typeface="Arial" charset="0"/>
              <a:buNone/>
            </a:pPr>
            <a:r>
              <a:rPr lang="en-GB" altLang="en-US" sz="3600" dirty="0">
                <a:solidFill>
                  <a:srgbClr val="A205CD"/>
                </a:solidFill>
              </a:rPr>
              <a:t>STRAIGHTFORWARD CONSEQUENCES</a:t>
            </a:r>
          </a:p>
          <a:p>
            <a:pPr marL="0" indent="0" algn="ctr">
              <a:spcBef>
                <a:spcPts val="2000"/>
              </a:spcBef>
              <a:buFont typeface="Arial" charset="0"/>
              <a:buNone/>
            </a:pPr>
            <a:r>
              <a:rPr lang="en-GB" altLang="en-US" sz="3600" dirty="0">
                <a:solidFill>
                  <a:srgbClr val="A205CD"/>
                </a:solidFill>
              </a:rPr>
              <a:t>of the METADYN approach</a:t>
            </a:r>
          </a:p>
          <a:p>
            <a:pPr marL="0" indent="0" algn="ctr">
              <a:spcBef>
                <a:spcPts val="2000"/>
              </a:spcBef>
              <a:buFont typeface="Arial" charset="0"/>
              <a:buNone/>
            </a:pPr>
            <a:endParaRPr lang="en-GB" altLang="en-US" sz="3600" dirty="0">
              <a:solidFill>
                <a:srgbClr val="A205CD"/>
              </a:solidFill>
            </a:endParaRPr>
          </a:p>
          <a:p>
            <a:pPr marL="1800000" indent="0">
              <a:spcBef>
                <a:spcPts val="2000"/>
              </a:spcBef>
              <a:buFont typeface="Arial" charset="0"/>
              <a:buNone/>
            </a:pPr>
            <a:endParaRPr lang="en-GB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34490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636496" cy="576064"/>
          </a:xfrm>
        </p:spPr>
        <p:txBody>
          <a:bodyPr/>
          <a:lstStyle/>
          <a:p>
            <a:pPr eaLnBrk="1" hangingPunct="1"/>
            <a:r>
              <a:rPr lang="en-GB" altLang="en-US" sz="2400" i="1" dirty="0">
                <a:solidFill>
                  <a:schemeClr val="accent6">
                    <a:lumMod val="50000"/>
                  </a:schemeClr>
                </a:solidFill>
              </a:rPr>
              <a:t>“Conventional” and Meta-Causal Machine Consciousness</a:t>
            </a:r>
            <a:endParaRPr lang="en-GB" altLang="en-US" sz="2400" dirty="0">
              <a:solidFill>
                <a:srgbClr val="0070C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836712"/>
            <a:ext cx="8780512" cy="5688632"/>
          </a:xfrm>
        </p:spPr>
        <p:txBody>
          <a:bodyPr/>
          <a:lstStyle/>
          <a:p>
            <a:pPr eaLnBrk="1" hangingPunct="1"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GB" sz="2000" b="1" dirty="0">
                <a:solidFill>
                  <a:srgbClr val="FF4B4B"/>
                </a:solidFill>
              </a:rPr>
              <a:t>Programs run on computers as currently understood cannot be conscious processes, no matter how algorithmically/cognitively sophisticated the programs are, or whether they’re numerically simulating conscious processes.</a:t>
            </a:r>
          </a:p>
          <a:p>
            <a:pPr eaLnBrk="1" hangingPunct="1">
              <a:spcBef>
                <a:spcPts val="4000"/>
              </a:spcBef>
              <a:buFont typeface="Wingdings" panose="05000000000000000000" pitchFamily="2" charset="2"/>
              <a:buChar char="Ø"/>
              <a:defRPr/>
            </a:pPr>
            <a:r>
              <a:rPr lang="en-GB" sz="2000" dirty="0">
                <a:solidFill>
                  <a:srgbClr val="A205CD"/>
                </a:solidFill>
              </a:rPr>
              <a:t>But machine consciousness is in principle possible:</a:t>
            </a:r>
          </a:p>
          <a:p>
            <a:pPr marL="720000" eaLnBrk="1" hangingPunct="1">
              <a:spcBef>
                <a:spcPts val="2000"/>
              </a:spcBef>
              <a:buFont typeface="Wingdings" panose="05000000000000000000" pitchFamily="2" charset="2"/>
              <a:buChar char="v"/>
              <a:defRPr/>
            </a:pPr>
            <a:r>
              <a:rPr lang="en-GB" sz="2000" dirty="0"/>
              <a:t>A sufficiently detailed synthetic copy (biological or otherwise) of a conscious brain would, providing it copied the brain’s consciousness-providing </a:t>
            </a:r>
            <a:r>
              <a:rPr lang="en-GB" sz="2000" dirty="0">
                <a:solidFill>
                  <a:srgbClr val="00B050"/>
                </a:solidFill>
              </a:rPr>
              <a:t>meta-causation</a:t>
            </a:r>
            <a:r>
              <a:rPr lang="en-GB" sz="2000" dirty="0"/>
              <a:t>, be a conscious system.</a:t>
            </a:r>
          </a:p>
          <a:p>
            <a:pPr marL="720000" eaLnBrk="1" hangingPunct="1">
              <a:spcBef>
                <a:spcPts val="2000"/>
              </a:spcBef>
              <a:buFont typeface="Wingdings" panose="05000000000000000000" pitchFamily="2" charset="2"/>
              <a:buChar char="v"/>
              <a:defRPr/>
            </a:pPr>
            <a:r>
              <a:rPr lang="en-GB" sz="2000" dirty="0"/>
              <a:t>It may be that a computer of an appropriately </a:t>
            </a:r>
            <a:r>
              <a:rPr lang="en-GB" sz="2000" dirty="0">
                <a:solidFill>
                  <a:srgbClr val="00B050"/>
                </a:solidFill>
              </a:rPr>
              <a:t>meta-causal</a:t>
            </a:r>
            <a:r>
              <a:rPr lang="en-GB" sz="2000" dirty="0"/>
              <a:t> physical nature and running a cognitive program would perform that cognition consciously, if the meta-causation and the program stepping were suitably </a:t>
            </a:r>
            <a:r>
              <a:rPr lang="en-GB" sz="2000" b="1" dirty="0">
                <a:solidFill>
                  <a:srgbClr val="0070C0"/>
                </a:solidFill>
              </a:rPr>
              <a:t>melded .....</a:t>
            </a:r>
          </a:p>
          <a:p>
            <a:pPr marL="1080000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b="1" dirty="0">
                <a:solidFill>
                  <a:srgbClr val="0070C0"/>
                </a:solidFill>
              </a:rPr>
              <a:t>(( </a:t>
            </a:r>
            <a:r>
              <a:rPr lang="en-GB" sz="1800" dirty="0">
                <a:solidFill>
                  <a:srgbClr val="FF4B4B"/>
                </a:solidFill>
              </a:rPr>
              <a:t>But NB: If a person or conscious, meta-causal machine S were numerically simulating a conscious system C, S would only be conscious of the simulation calculations, etc. – it would not copy C’s own consciousness</a:t>
            </a:r>
            <a:r>
              <a:rPr lang="en-GB" sz="1800" b="1" dirty="0">
                <a:solidFill>
                  <a:srgbClr val="0070C0"/>
                </a:solidFill>
              </a:rPr>
              <a:t>. ))</a:t>
            </a:r>
          </a:p>
          <a:p>
            <a:pPr eaLnBrk="1" hangingPunct="1"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477859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3752" y="188640"/>
            <a:ext cx="8636496" cy="4968552"/>
          </a:xfrm>
        </p:spPr>
        <p:txBody>
          <a:bodyPr/>
          <a:lstStyle/>
          <a:p>
            <a:pPr eaLnBrk="1" hangingPunct="1">
              <a:spcBef>
                <a:spcPts val="1000"/>
              </a:spcBef>
            </a:pPr>
            <a:br>
              <a:rPr lang="en-GB" altLang="en-US" sz="2400" i="1" dirty="0">
                <a:solidFill>
                  <a:srgbClr val="A205CD"/>
                </a:solidFill>
              </a:rPr>
            </a:br>
            <a:br>
              <a:rPr lang="en-GB" altLang="en-US" sz="2400" dirty="0">
                <a:solidFill>
                  <a:srgbClr val="0070C0"/>
                </a:solidFill>
              </a:rPr>
            </a:br>
            <a:br>
              <a:rPr lang="en-GB" altLang="en-US" sz="2400" dirty="0">
                <a:solidFill>
                  <a:srgbClr val="0070C0"/>
                </a:solidFill>
              </a:rPr>
            </a:br>
            <a:r>
              <a:rPr lang="en-GB" altLang="en-US" sz="2800" dirty="0">
                <a:solidFill>
                  <a:srgbClr val="0070C0"/>
                </a:solidFill>
              </a:rPr>
              <a:t>Melding of</a:t>
            </a:r>
            <a:br>
              <a:rPr lang="en-GB" altLang="en-US" sz="2800" dirty="0">
                <a:solidFill>
                  <a:srgbClr val="0070C0"/>
                </a:solidFill>
              </a:rPr>
            </a:br>
            <a:r>
              <a:rPr lang="en-GB" altLang="en-US" sz="2800" dirty="0">
                <a:solidFill>
                  <a:srgbClr val="A205CD"/>
                </a:solidFill>
              </a:rPr>
              <a:t>Consciousness</a:t>
            </a:r>
            <a:r>
              <a:rPr lang="en-GB" altLang="en-US" sz="2800" dirty="0">
                <a:solidFill>
                  <a:srgbClr val="0070C0"/>
                </a:solidFill>
              </a:rPr>
              <a:t> and </a:t>
            </a:r>
            <a:r>
              <a:rPr lang="en-GB" altLang="en-US" sz="2800" dirty="0">
                <a:solidFill>
                  <a:schemeClr val="accent6">
                    <a:lumMod val="50000"/>
                  </a:schemeClr>
                </a:solidFill>
              </a:rPr>
              <a:t>Cognition</a:t>
            </a:r>
            <a:br>
              <a:rPr lang="en-GB" altLang="en-US" sz="2400" dirty="0">
                <a:solidFill>
                  <a:srgbClr val="0070C0"/>
                </a:solidFill>
              </a:rPr>
            </a:br>
            <a:br>
              <a:rPr lang="en-GB" altLang="en-US" sz="2400" dirty="0">
                <a:solidFill>
                  <a:srgbClr val="0070C0"/>
                </a:solidFill>
              </a:rPr>
            </a:br>
            <a:br>
              <a:rPr lang="en-GB" altLang="en-US" sz="2400" dirty="0">
                <a:solidFill>
                  <a:srgbClr val="0070C0"/>
                </a:solidFill>
              </a:rPr>
            </a:br>
            <a:endParaRPr lang="en-GB" altLang="en-US" sz="2400" i="1" dirty="0">
              <a:solidFill>
                <a:srgbClr val="A205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25477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636496" cy="540060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From Unconscious to Conscious Cognitive Processing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4704"/>
            <a:ext cx="8534400" cy="5976664"/>
          </a:xfrm>
        </p:spPr>
        <p:txBody>
          <a:bodyPr/>
          <a:lstStyle/>
          <a:p>
            <a:pPr eaLnBrk="1" hangingPunct="1"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GB" sz="2000" dirty="0"/>
              <a:t>Plausibly, there are cognitive processes, even quite complex ones, that can proceed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unconsciously </a:t>
            </a:r>
            <a:r>
              <a:rPr lang="en-GB" sz="2000" dirty="0"/>
              <a:t>in humans</a:t>
            </a:r>
          </a:p>
          <a:p>
            <a:pPr marL="0" indent="0" algn="r" eaLnBrk="1" hangingPunct="1">
              <a:spcBef>
                <a:spcPts val="0"/>
              </a:spcBef>
              <a:buNone/>
              <a:defRPr/>
            </a:pPr>
            <a:r>
              <a:rPr lang="en-GB" sz="1600" dirty="0">
                <a:solidFill>
                  <a:srgbClr val="0070C0"/>
                </a:solidFill>
              </a:rPr>
              <a:t>[e.g.: </a:t>
            </a:r>
            <a:r>
              <a:rPr lang="en-GB" sz="1600" b="0" i="0" u="none" strike="noStrike" baseline="0" dirty="0" err="1">
                <a:solidFill>
                  <a:srgbClr val="0070C0"/>
                </a:solidFill>
              </a:rPr>
              <a:t>Dijksterhuis</a:t>
            </a:r>
            <a:r>
              <a:rPr lang="en-GB" sz="1600" b="0" i="0" u="none" strike="noStrike" baseline="0" dirty="0">
                <a:solidFill>
                  <a:srgbClr val="0070C0"/>
                </a:solidFill>
              </a:rPr>
              <a:t> &amp;</a:t>
            </a:r>
            <a:r>
              <a:rPr lang="en-GB" sz="1600" dirty="0">
                <a:solidFill>
                  <a:srgbClr val="0070C0"/>
                </a:solidFill>
              </a:rPr>
              <a:t> S</a:t>
            </a:r>
            <a:r>
              <a:rPr lang="en-GB" sz="1600" b="0" i="0" u="none" strike="noStrike" baseline="0" dirty="0">
                <a:solidFill>
                  <a:srgbClr val="0070C0"/>
                </a:solidFill>
              </a:rPr>
              <a:t>trick</a:t>
            </a:r>
            <a:r>
              <a:rPr lang="en-GB" sz="1600" dirty="0">
                <a:solidFill>
                  <a:srgbClr val="0070C0"/>
                </a:solidFill>
              </a:rPr>
              <a:t> </a:t>
            </a:r>
            <a:r>
              <a:rPr lang="en-GB" sz="1600" b="0" i="0" u="none" strike="noStrike" baseline="0" dirty="0">
                <a:solidFill>
                  <a:srgbClr val="0070C0"/>
                </a:solidFill>
              </a:rPr>
              <a:t>2016,  </a:t>
            </a:r>
            <a:r>
              <a:rPr lang="en-GB" sz="1600" b="0" i="0" u="none" strike="noStrike" baseline="0" dirty="0" err="1">
                <a:solidFill>
                  <a:srgbClr val="0070C0"/>
                </a:solidFill>
              </a:rPr>
              <a:t>Hassin</a:t>
            </a:r>
            <a:r>
              <a:rPr lang="en-GB" sz="1600" b="0" i="0" u="none" strike="noStrike" baseline="0" dirty="0">
                <a:solidFill>
                  <a:srgbClr val="0070C0"/>
                </a:solidFill>
              </a:rPr>
              <a:t> 2013,  Ivy 2023,  Lau &amp; Rosenthal 2011</a:t>
            </a:r>
            <a:r>
              <a:rPr lang="en-GB" sz="1600" dirty="0">
                <a:solidFill>
                  <a:srgbClr val="0070C0"/>
                </a:solidFill>
              </a:rPr>
              <a:t>]</a:t>
            </a:r>
          </a:p>
          <a:p>
            <a:pPr lvl="1" eaLnBrk="1" hangingPunct="1">
              <a:spcBef>
                <a:spcPts val="0"/>
              </a:spcBef>
              <a:buFont typeface="Wingdings" panose="05000000000000000000" pitchFamily="2" charset="2"/>
              <a:buChar char="v"/>
              <a:defRPr/>
            </a:pPr>
            <a:r>
              <a:rPr lang="en-GB" sz="1800" dirty="0"/>
              <a:t>E.g.: </a:t>
            </a:r>
          </a:p>
          <a:p>
            <a:pPr lvl="1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dirty="0"/>
              <a:t>Some problem–solving &amp; action planning (e.g., famously, while driving a car) </a:t>
            </a:r>
          </a:p>
          <a:p>
            <a:pPr marL="1120050" lvl="1" indent="0" eaLnBrk="1" hangingPunct="1">
              <a:spcBef>
                <a:spcPts val="0"/>
              </a:spcBef>
              <a:buNone/>
              <a:defRPr/>
            </a:pPr>
            <a:r>
              <a:rPr lang="en-GB" sz="1800" dirty="0"/>
              <a:t>and </a:t>
            </a:r>
          </a:p>
          <a:p>
            <a:pPr marL="742050" lvl="1" indent="0" eaLnBrk="1" hangingPunct="1">
              <a:spcBef>
                <a:spcPts val="0"/>
              </a:spcBef>
              <a:buNone/>
              <a:defRPr/>
            </a:pPr>
            <a:r>
              <a:rPr lang="en-GB" sz="1800" dirty="0"/>
              <a:t>creative acts/insights that seem to require complicated cognitive processing </a:t>
            </a:r>
          </a:p>
          <a:p>
            <a:pPr marL="1120050" lvl="1" indent="0" eaLnBrk="1" hangingPunct="1">
              <a:spcBef>
                <a:spcPts val="1000"/>
              </a:spcBef>
              <a:buNone/>
              <a:defRPr/>
            </a:pPr>
            <a:r>
              <a:rPr lang="en-GB" sz="1800" dirty="0"/>
              <a:t>seem sometimes —or even in some cases preferentially—</a:t>
            </a:r>
          </a:p>
          <a:p>
            <a:pPr marL="742050" lvl="1" indent="0" eaLnBrk="1" hangingPunct="1">
              <a:spcBef>
                <a:spcPts val="1000"/>
              </a:spcBef>
              <a:buNone/>
              <a:defRPr/>
            </a:pPr>
            <a:r>
              <a:rPr lang="en-GB" sz="1800" dirty="0"/>
              <a:t>to occur when we’re </a:t>
            </a:r>
            <a:r>
              <a:rPr lang="en-GB" sz="1800" b="1" i="1" dirty="0">
                <a:solidFill>
                  <a:schemeClr val="accent6">
                    <a:lumMod val="75000"/>
                  </a:schemeClr>
                </a:solidFill>
              </a:rPr>
              <a:t>NOT</a:t>
            </a:r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1800" dirty="0"/>
              <a:t>consciously thinking about the issues in question, e.g. we’re consciously engaged with something else, or we’re “sleeping on it.”</a:t>
            </a:r>
            <a:endParaRPr lang="en-GB" dirty="0"/>
          </a:p>
          <a:p>
            <a:pPr marL="400050" lvl="1" indent="0" algn="r" eaLnBrk="1" hangingPunct="1">
              <a:spcBef>
                <a:spcPts val="0"/>
              </a:spcBef>
              <a:buNone/>
              <a:defRPr/>
            </a:pPr>
            <a:r>
              <a:rPr lang="en-GB" sz="1400" dirty="0">
                <a:solidFill>
                  <a:srgbClr val="0070C0"/>
                </a:solidFill>
              </a:rPr>
              <a:t>[e.g.: </a:t>
            </a:r>
            <a:r>
              <a:rPr lang="en-GB" sz="1400" b="0" i="0" u="none" strike="noStrike" baseline="0" dirty="0" err="1">
                <a:solidFill>
                  <a:srgbClr val="0070C0"/>
                </a:solidFill>
              </a:rPr>
              <a:t>Dijksterhuis</a:t>
            </a:r>
            <a:r>
              <a:rPr lang="en-GB" sz="1400" b="0" i="0" u="none" strike="noStrike" baseline="0" dirty="0">
                <a:solidFill>
                  <a:srgbClr val="0070C0"/>
                </a:solidFill>
              </a:rPr>
              <a:t> &amp;</a:t>
            </a:r>
            <a:r>
              <a:rPr lang="en-GB" sz="1400" dirty="0">
                <a:solidFill>
                  <a:srgbClr val="0070C0"/>
                </a:solidFill>
              </a:rPr>
              <a:t> S</a:t>
            </a:r>
            <a:r>
              <a:rPr lang="en-GB" sz="1400" b="0" i="0" u="none" strike="noStrike" baseline="0" dirty="0">
                <a:solidFill>
                  <a:srgbClr val="0070C0"/>
                </a:solidFill>
              </a:rPr>
              <a:t>trick</a:t>
            </a:r>
            <a:r>
              <a:rPr lang="en-GB" sz="1400" dirty="0">
                <a:solidFill>
                  <a:srgbClr val="0070C0"/>
                </a:solidFill>
              </a:rPr>
              <a:t> </a:t>
            </a:r>
            <a:r>
              <a:rPr lang="en-GB" sz="1400" b="0" i="0" u="none" strike="noStrike" baseline="0" dirty="0">
                <a:solidFill>
                  <a:srgbClr val="0070C0"/>
                </a:solidFill>
              </a:rPr>
              <a:t>2016]</a:t>
            </a:r>
            <a:endParaRPr lang="en-GB" sz="1400" dirty="0"/>
          </a:p>
          <a:p>
            <a:pPr eaLnBrk="1" hangingPunct="1">
              <a:spcBef>
                <a:spcPts val="2000"/>
              </a:spcBef>
              <a:buFont typeface="Wingdings" panose="05000000000000000000" pitchFamily="2" charset="2"/>
              <a:buChar char="Ø"/>
              <a:defRPr/>
            </a:pPr>
            <a:r>
              <a:rPr lang="en-GB" sz="2000" dirty="0"/>
              <a:t>Equally, some complex cognitive processing could be unconscious in a conscious machine.</a:t>
            </a:r>
          </a:p>
          <a:p>
            <a:pPr eaLnBrk="1" hangingPunct="1">
              <a:spcBef>
                <a:spcPts val="2000"/>
              </a:spcBef>
              <a:buFont typeface="Wingdings" panose="05000000000000000000" pitchFamily="2" charset="2"/>
              <a:buChar char="Ø"/>
              <a:defRPr/>
            </a:pPr>
            <a:r>
              <a:rPr lang="en-GB" sz="2000" dirty="0"/>
              <a:t>Such unconscious cognitive processes proceed by </a:t>
            </a:r>
            <a:r>
              <a:rPr lang="en-GB" sz="2000" dirty="0">
                <a:solidFill>
                  <a:srgbClr val="00B0F0"/>
                </a:solidFill>
              </a:rPr>
              <a:t>ordinary-causal </a:t>
            </a:r>
            <a:r>
              <a:rPr lang="en-GB" sz="2000" dirty="0"/>
              <a:t>steps.</a:t>
            </a:r>
          </a:p>
          <a:p>
            <a:pPr eaLnBrk="1" hangingPunct="1">
              <a:spcBef>
                <a:spcPts val="2000"/>
              </a:spcBef>
              <a:buFont typeface="Wingdings" panose="05000000000000000000" pitchFamily="2" charset="2"/>
              <a:buChar char="Ø"/>
              <a:defRPr/>
            </a:pPr>
            <a:r>
              <a:rPr lang="en-GB" sz="2000" dirty="0"/>
              <a:t>But </a:t>
            </a:r>
            <a:r>
              <a:rPr lang="en-GB" sz="2000" dirty="0">
                <a:solidFill>
                  <a:srgbClr val="00B050"/>
                </a:solidFill>
              </a:rPr>
              <a:t>whirly meta-causation </a:t>
            </a:r>
            <a:r>
              <a:rPr lang="en-GB" sz="2000" dirty="0"/>
              <a:t>can become </a:t>
            </a:r>
            <a:r>
              <a:rPr lang="en-GB" sz="2000" dirty="0">
                <a:solidFill>
                  <a:srgbClr val="0070C0"/>
                </a:solidFill>
              </a:rPr>
              <a:t>melded </a:t>
            </a:r>
            <a:r>
              <a:rPr lang="en-GB" sz="2000" dirty="0"/>
              <a:t> with such steps, so that the resulting, modified cognitive processing is done </a:t>
            </a:r>
            <a:r>
              <a:rPr lang="en-GB" sz="2000" dirty="0">
                <a:solidFill>
                  <a:srgbClr val="A205CD"/>
                </a:solidFill>
              </a:rPr>
              <a:t>consciously</a:t>
            </a:r>
            <a:r>
              <a:rPr lang="en-GB" sz="2000" dirty="0"/>
              <a:t>.</a:t>
            </a:r>
          </a:p>
          <a:p>
            <a:pPr eaLnBrk="1" hangingPunct="1">
              <a:spcBef>
                <a:spcPts val="2000"/>
              </a:spcBef>
              <a:buFont typeface="Wingdings" panose="05000000000000000000" pitchFamily="2" charset="2"/>
              <a:buChar char="Ø"/>
              <a:defRPr/>
            </a:pPr>
            <a:endParaRPr lang="en-GB" sz="2000" dirty="0"/>
          </a:p>
          <a:p>
            <a:pPr eaLnBrk="1" hangingPunct="1">
              <a:spcBef>
                <a:spcPts val="2000"/>
              </a:spcBef>
              <a:buFont typeface="Wingdings" panose="05000000000000000000" pitchFamily="2" charset="2"/>
              <a:buChar char="Ø"/>
              <a:defRPr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9898334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695116" y="883087"/>
            <a:ext cx="75880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-------------- AN UNCONSCIOUS COGNITIVE PROCESS </a:t>
            </a:r>
            <a:r>
              <a:rPr lang="en-GB" sz="2000" b="1" i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-------------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894611" y="2053199"/>
            <a:ext cx="7118821" cy="535882"/>
          </a:xfrm>
          <a:custGeom>
            <a:avLst/>
            <a:gdLst>
              <a:gd name="connsiteX0" fmla="*/ 0 w 7118821"/>
              <a:gd name="connsiteY0" fmla="*/ 286500 h 535882"/>
              <a:gd name="connsiteX1" fmla="*/ 1330036 w 7118821"/>
              <a:gd name="connsiteY1" fmla="*/ 78682 h 535882"/>
              <a:gd name="connsiteX2" fmla="*/ 2105891 w 7118821"/>
              <a:gd name="connsiteY2" fmla="*/ 217227 h 535882"/>
              <a:gd name="connsiteX3" fmla="*/ 3034145 w 7118821"/>
              <a:gd name="connsiteY3" fmla="*/ 9409 h 535882"/>
              <a:gd name="connsiteX4" fmla="*/ 4114800 w 7118821"/>
              <a:gd name="connsiteY4" fmla="*/ 535882 h 535882"/>
              <a:gd name="connsiteX5" fmla="*/ 4959927 w 7118821"/>
              <a:gd name="connsiteY5" fmla="*/ 9409 h 535882"/>
              <a:gd name="connsiteX6" fmla="*/ 5486400 w 7118821"/>
              <a:gd name="connsiteY6" fmla="*/ 189518 h 535882"/>
              <a:gd name="connsiteX7" fmla="*/ 6400800 w 7118821"/>
              <a:gd name="connsiteY7" fmla="*/ 78682 h 535882"/>
              <a:gd name="connsiteX8" fmla="*/ 7065818 w 7118821"/>
              <a:gd name="connsiteY8" fmla="*/ 480464 h 535882"/>
              <a:gd name="connsiteX9" fmla="*/ 7079673 w 7118821"/>
              <a:gd name="connsiteY9" fmla="*/ 466609 h 535882"/>
              <a:gd name="connsiteX10" fmla="*/ 7093527 w 7118821"/>
              <a:gd name="connsiteY10" fmla="*/ 508173 h 53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18821" h="535882">
                <a:moveTo>
                  <a:pt x="0" y="286500"/>
                </a:moveTo>
                <a:cubicBezTo>
                  <a:pt x="489527" y="188363"/>
                  <a:pt x="979054" y="90227"/>
                  <a:pt x="1330036" y="78682"/>
                </a:cubicBezTo>
                <a:cubicBezTo>
                  <a:pt x="1681018" y="67137"/>
                  <a:pt x="1821873" y="228772"/>
                  <a:pt x="2105891" y="217227"/>
                </a:cubicBezTo>
                <a:cubicBezTo>
                  <a:pt x="2389909" y="205681"/>
                  <a:pt x="2699327" y="-43700"/>
                  <a:pt x="3034145" y="9409"/>
                </a:cubicBezTo>
                <a:cubicBezTo>
                  <a:pt x="3368963" y="62518"/>
                  <a:pt x="3793836" y="535882"/>
                  <a:pt x="4114800" y="535882"/>
                </a:cubicBezTo>
                <a:cubicBezTo>
                  <a:pt x="4435764" y="535882"/>
                  <a:pt x="4731327" y="67136"/>
                  <a:pt x="4959927" y="9409"/>
                </a:cubicBezTo>
                <a:cubicBezTo>
                  <a:pt x="5188527" y="-48318"/>
                  <a:pt x="5246255" y="177973"/>
                  <a:pt x="5486400" y="189518"/>
                </a:cubicBezTo>
                <a:cubicBezTo>
                  <a:pt x="5726545" y="201063"/>
                  <a:pt x="6137564" y="30191"/>
                  <a:pt x="6400800" y="78682"/>
                </a:cubicBezTo>
                <a:cubicBezTo>
                  <a:pt x="6664036" y="127173"/>
                  <a:pt x="6952673" y="415810"/>
                  <a:pt x="7065818" y="480464"/>
                </a:cubicBezTo>
                <a:cubicBezTo>
                  <a:pt x="7178964" y="545119"/>
                  <a:pt x="7075055" y="461991"/>
                  <a:pt x="7079673" y="466609"/>
                </a:cubicBezTo>
                <a:cubicBezTo>
                  <a:pt x="7084291" y="471227"/>
                  <a:pt x="7088909" y="489700"/>
                  <a:pt x="7093527" y="50817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 5"/>
          <p:cNvSpPr/>
          <p:nvPr/>
        </p:nvSpPr>
        <p:spPr>
          <a:xfrm>
            <a:off x="968891" y="4326554"/>
            <a:ext cx="7121236" cy="758257"/>
          </a:xfrm>
          <a:custGeom>
            <a:avLst/>
            <a:gdLst>
              <a:gd name="connsiteX0" fmla="*/ 0 w 7121236"/>
              <a:gd name="connsiteY0" fmla="*/ 416094 h 758257"/>
              <a:gd name="connsiteX1" fmla="*/ 526473 w 7121236"/>
              <a:gd name="connsiteY1" fmla="*/ 166712 h 758257"/>
              <a:gd name="connsiteX2" fmla="*/ 1343891 w 7121236"/>
              <a:gd name="connsiteY2" fmla="*/ 596203 h 758257"/>
              <a:gd name="connsiteX3" fmla="*/ 2036618 w 7121236"/>
              <a:gd name="connsiteY3" fmla="*/ 291403 h 758257"/>
              <a:gd name="connsiteX4" fmla="*/ 2590800 w 7121236"/>
              <a:gd name="connsiteY4" fmla="*/ 637767 h 758257"/>
              <a:gd name="connsiteX5" fmla="*/ 3352800 w 7121236"/>
              <a:gd name="connsiteY5" fmla="*/ 139003 h 758257"/>
              <a:gd name="connsiteX6" fmla="*/ 4821382 w 7121236"/>
              <a:gd name="connsiteY6" fmla="*/ 471512 h 758257"/>
              <a:gd name="connsiteX7" fmla="*/ 5167745 w 7121236"/>
              <a:gd name="connsiteY7" fmla="*/ 748603 h 758257"/>
              <a:gd name="connsiteX8" fmla="*/ 6525491 w 7121236"/>
              <a:gd name="connsiteY8" fmla="*/ 111294 h 758257"/>
              <a:gd name="connsiteX9" fmla="*/ 7121236 w 7121236"/>
              <a:gd name="connsiteY9" fmla="*/ 458 h 758257"/>
              <a:gd name="connsiteX10" fmla="*/ 7121236 w 7121236"/>
              <a:gd name="connsiteY10" fmla="*/ 458 h 758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21236" h="758257">
                <a:moveTo>
                  <a:pt x="0" y="416094"/>
                </a:moveTo>
                <a:cubicBezTo>
                  <a:pt x="151245" y="276394"/>
                  <a:pt x="302491" y="136694"/>
                  <a:pt x="526473" y="166712"/>
                </a:cubicBezTo>
                <a:cubicBezTo>
                  <a:pt x="750455" y="196730"/>
                  <a:pt x="1092200" y="575421"/>
                  <a:pt x="1343891" y="596203"/>
                </a:cubicBezTo>
                <a:cubicBezTo>
                  <a:pt x="1595582" y="616985"/>
                  <a:pt x="1828800" y="284476"/>
                  <a:pt x="2036618" y="291403"/>
                </a:cubicBezTo>
                <a:cubicBezTo>
                  <a:pt x="2244436" y="298330"/>
                  <a:pt x="2371436" y="663167"/>
                  <a:pt x="2590800" y="637767"/>
                </a:cubicBezTo>
                <a:cubicBezTo>
                  <a:pt x="2810164" y="612367"/>
                  <a:pt x="2981036" y="166712"/>
                  <a:pt x="3352800" y="139003"/>
                </a:cubicBezTo>
                <a:cubicBezTo>
                  <a:pt x="3724564" y="111294"/>
                  <a:pt x="4518891" y="369912"/>
                  <a:pt x="4821382" y="471512"/>
                </a:cubicBezTo>
                <a:cubicBezTo>
                  <a:pt x="5123873" y="573112"/>
                  <a:pt x="4883727" y="808639"/>
                  <a:pt x="5167745" y="748603"/>
                </a:cubicBezTo>
                <a:cubicBezTo>
                  <a:pt x="5451763" y="688567"/>
                  <a:pt x="6199909" y="235985"/>
                  <a:pt x="6525491" y="111294"/>
                </a:cubicBezTo>
                <a:cubicBezTo>
                  <a:pt x="6851073" y="-13397"/>
                  <a:pt x="7121236" y="458"/>
                  <a:pt x="7121236" y="458"/>
                </a:cubicBezTo>
                <a:lnTo>
                  <a:pt x="7121236" y="458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 flipV="1">
            <a:off x="867875" y="2947188"/>
            <a:ext cx="576644" cy="11252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" name="Line 29"/>
          <p:cNvSpPr>
            <a:spLocks noChangeShapeType="1"/>
          </p:cNvSpPr>
          <p:nvPr/>
        </p:nvSpPr>
        <p:spPr bwMode="auto">
          <a:xfrm flipV="1">
            <a:off x="1444518" y="2952814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" name="Line 29"/>
          <p:cNvSpPr>
            <a:spLocks noChangeShapeType="1"/>
          </p:cNvSpPr>
          <p:nvPr/>
        </p:nvSpPr>
        <p:spPr bwMode="auto">
          <a:xfrm flipV="1">
            <a:off x="2002345" y="2952814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>
            <a:off x="2560172" y="2944586"/>
            <a:ext cx="2211841" cy="966226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" name="Line 29"/>
          <p:cNvSpPr>
            <a:spLocks noChangeShapeType="1"/>
          </p:cNvSpPr>
          <p:nvPr/>
        </p:nvSpPr>
        <p:spPr bwMode="auto">
          <a:xfrm flipV="1">
            <a:off x="3117999" y="2944586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" name="Line 29"/>
          <p:cNvSpPr>
            <a:spLocks noChangeShapeType="1"/>
          </p:cNvSpPr>
          <p:nvPr/>
        </p:nvSpPr>
        <p:spPr bwMode="auto">
          <a:xfrm flipV="1">
            <a:off x="3675826" y="2944586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" name="Line 29"/>
          <p:cNvSpPr>
            <a:spLocks noChangeShapeType="1"/>
          </p:cNvSpPr>
          <p:nvPr/>
        </p:nvSpPr>
        <p:spPr bwMode="auto">
          <a:xfrm>
            <a:off x="4233652" y="2947188"/>
            <a:ext cx="626379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0" name="Line 29"/>
          <p:cNvSpPr>
            <a:spLocks noChangeShapeType="1"/>
          </p:cNvSpPr>
          <p:nvPr/>
        </p:nvSpPr>
        <p:spPr bwMode="auto">
          <a:xfrm flipV="1">
            <a:off x="1444517" y="3397298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" name="Line 29"/>
          <p:cNvSpPr>
            <a:spLocks noChangeShapeType="1"/>
          </p:cNvSpPr>
          <p:nvPr/>
        </p:nvSpPr>
        <p:spPr bwMode="auto">
          <a:xfrm flipV="1">
            <a:off x="2002344" y="3397298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" name="Line 29"/>
          <p:cNvSpPr>
            <a:spLocks noChangeShapeType="1"/>
          </p:cNvSpPr>
          <p:nvPr/>
        </p:nvSpPr>
        <p:spPr bwMode="auto">
          <a:xfrm>
            <a:off x="2560171" y="3389070"/>
            <a:ext cx="591999" cy="316216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" name="Line 29"/>
          <p:cNvSpPr>
            <a:spLocks noChangeShapeType="1"/>
          </p:cNvSpPr>
          <p:nvPr/>
        </p:nvSpPr>
        <p:spPr bwMode="auto">
          <a:xfrm flipV="1">
            <a:off x="3180794" y="3043179"/>
            <a:ext cx="884328" cy="566592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" name="Line 29"/>
          <p:cNvSpPr>
            <a:spLocks noChangeShapeType="1"/>
          </p:cNvSpPr>
          <p:nvPr/>
        </p:nvSpPr>
        <p:spPr bwMode="auto">
          <a:xfrm>
            <a:off x="4233651" y="3391672"/>
            <a:ext cx="626379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" name="Line 29"/>
          <p:cNvSpPr>
            <a:spLocks noChangeShapeType="1"/>
          </p:cNvSpPr>
          <p:nvPr/>
        </p:nvSpPr>
        <p:spPr bwMode="auto">
          <a:xfrm flipV="1">
            <a:off x="867875" y="4056873"/>
            <a:ext cx="576644" cy="11252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" name="Line 29"/>
          <p:cNvSpPr>
            <a:spLocks noChangeShapeType="1"/>
          </p:cNvSpPr>
          <p:nvPr/>
        </p:nvSpPr>
        <p:spPr bwMode="auto">
          <a:xfrm flipV="1">
            <a:off x="1444518" y="4062499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" name="Line 29"/>
          <p:cNvSpPr>
            <a:spLocks noChangeShapeType="1"/>
          </p:cNvSpPr>
          <p:nvPr/>
        </p:nvSpPr>
        <p:spPr bwMode="auto">
          <a:xfrm flipV="1">
            <a:off x="2002345" y="4062499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" name="Line 29"/>
          <p:cNvSpPr>
            <a:spLocks noChangeShapeType="1"/>
          </p:cNvSpPr>
          <p:nvPr/>
        </p:nvSpPr>
        <p:spPr bwMode="auto">
          <a:xfrm flipV="1">
            <a:off x="2560173" y="3713514"/>
            <a:ext cx="548094" cy="340757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1" name="Line 29"/>
          <p:cNvSpPr>
            <a:spLocks noChangeShapeType="1"/>
          </p:cNvSpPr>
          <p:nvPr/>
        </p:nvSpPr>
        <p:spPr bwMode="auto">
          <a:xfrm flipV="1">
            <a:off x="2718969" y="4054270"/>
            <a:ext cx="956857" cy="24975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" name="Line 29"/>
          <p:cNvSpPr>
            <a:spLocks noChangeShapeType="1"/>
          </p:cNvSpPr>
          <p:nvPr/>
        </p:nvSpPr>
        <p:spPr bwMode="auto">
          <a:xfrm flipV="1">
            <a:off x="3675826" y="4054271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3" name="Line 29"/>
          <p:cNvSpPr>
            <a:spLocks noChangeShapeType="1"/>
          </p:cNvSpPr>
          <p:nvPr/>
        </p:nvSpPr>
        <p:spPr bwMode="auto">
          <a:xfrm flipV="1">
            <a:off x="1444518" y="4068125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4" name="Line 29"/>
          <p:cNvSpPr>
            <a:spLocks noChangeShapeType="1"/>
          </p:cNvSpPr>
          <p:nvPr/>
        </p:nvSpPr>
        <p:spPr bwMode="auto">
          <a:xfrm>
            <a:off x="4233652" y="4056873"/>
            <a:ext cx="626379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6" name="Line 29"/>
          <p:cNvSpPr>
            <a:spLocks noChangeShapeType="1"/>
          </p:cNvSpPr>
          <p:nvPr/>
        </p:nvSpPr>
        <p:spPr bwMode="auto">
          <a:xfrm flipV="1">
            <a:off x="1974118" y="2578809"/>
            <a:ext cx="640633" cy="23701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5" name="Line 29"/>
          <p:cNvSpPr>
            <a:spLocks noChangeShapeType="1"/>
          </p:cNvSpPr>
          <p:nvPr/>
        </p:nvSpPr>
        <p:spPr bwMode="auto">
          <a:xfrm flipV="1">
            <a:off x="4830768" y="4268627"/>
            <a:ext cx="576644" cy="11252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6" name="Line 29"/>
          <p:cNvSpPr>
            <a:spLocks noChangeShapeType="1"/>
          </p:cNvSpPr>
          <p:nvPr/>
        </p:nvSpPr>
        <p:spPr bwMode="auto">
          <a:xfrm flipV="1">
            <a:off x="5407411" y="4274253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7" name="Line 29"/>
          <p:cNvSpPr>
            <a:spLocks noChangeShapeType="1"/>
          </p:cNvSpPr>
          <p:nvPr/>
        </p:nvSpPr>
        <p:spPr bwMode="auto">
          <a:xfrm flipV="1">
            <a:off x="5965238" y="4274253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8" name="Line 29"/>
          <p:cNvSpPr>
            <a:spLocks noChangeShapeType="1"/>
          </p:cNvSpPr>
          <p:nvPr/>
        </p:nvSpPr>
        <p:spPr bwMode="auto">
          <a:xfrm flipV="1">
            <a:off x="6523065" y="4266025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" name="TextBox 102"/>
          <p:cNvSpPr txBox="1"/>
          <p:nvPr/>
        </p:nvSpPr>
        <p:spPr>
          <a:xfrm>
            <a:off x="3399567" y="6219516"/>
            <a:ext cx="28624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dirty="0">
                <a:latin typeface="+mn-lt"/>
              </a:rPr>
              <a:t>shows</a:t>
            </a:r>
            <a:r>
              <a:rPr lang="en-GB" sz="2000" b="1" dirty="0">
                <a:solidFill>
                  <a:srgbClr val="00B0F0"/>
                </a:solidFill>
                <a:latin typeface="+mn-lt"/>
              </a:rPr>
              <a:t> ordinary causation</a:t>
            </a:r>
          </a:p>
        </p:txBody>
      </p:sp>
      <p:sp>
        <p:nvSpPr>
          <p:cNvPr id="112" name="Line 29"/>
          <p:cNvSpPr>
            <a:spLocks noChangeShapeType="1"/>
          </p:cNvSpPr>
          <p:nvPr/>
        </p:nvSpPr>
        <p:spPr bwMode="auto">
          <a:xfrm flipV="1">
            <a:off x="4844466" y="3386046"/>
            <a:ext cx="576644" cy="11252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" name="Line 29"/>
          <p:cNvSpPr>
            <a:spLocks noChangeShapeType="1"/>
          </p:cNvSpPr>
          <p:nvPr/>
        </p:nvSpPr>
        <p:spPr bwMode="auto">
          <a:xfrm flipV="1">
            <a:off x="5421109" y="3391672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 flipV="1">
            <a:off x="5978936" y="3391672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5" name="Line 29"/>
          <p:cNvSpPr>
            <a:spLocks noChangeShapeType="1"/>
          </p:cNvSpPr>
          <p:nvPr/>
        </p:nvSpPr>
        <p:spPr bwMode="auto">
          <a:xfrm flipV="1">
            <a:off x="6536763" y="3383444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" name="Line 29"/>
          <p:cNvSpPr>
            <a:spLocks noChangeShapeType="1"/>
          </p:cNvSpPr>
          <p:nvPr/>
        </p:nvSpPr>
        <p:spPr bwMode="auto">
          <a:xfrm flipV="1">
            <a:off x="7094590" y="3383444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" name="Line 29"/>
          <p:cNvSpPr>
            <a:spLocks noChangeShapeType="1"/>
          </p:cNvSpPr>
          <p:nvPr/>
        </p:nvSpPr>
        <p:spPr bwMode="auto">
          <a:xfrm flipV="1">
            <a:off x="4844464" y="3532190"/>
            <a:ext cx="884401" cy="547063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3" name="Line 29"/>
          <p:cNvSpPr>
            <a:spLocks noChangeShapeType="1"/>
          </p:cNvSpPr>
          <p:nvPr/>
        </p:nvSpPr>
        <p:spPr bwMode="auto">
          <a:xfrm flipV="1">
            <a:off x="4830768" y="2952814"/>
            <a:ext cx="576644" cy="11252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" name="Line 29">
            <a:extLst>
              <a:ext uri="{FF2B5EF4-FFF2-40B4-BE49-F238E27FC236}">
                <a16:creationId xmlns:a16="http://schemas.microsoft.com/office/drawing/2014/main" id="{314F0C77-845E-3F96-3FDB-2CFBBCDF6D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1740" y="6262412"/>
            <a:ext cx="1033453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" name="Line 29">
            <a:extLst>
              <a:ext uri="{FF2B5EF4-FFF2-40B4-BE49-F238E27FC236}">
                <a16:creationId xmlns:a16="http://schemas.microsoft.com/office/drawing/2014/main" id="{2D665557-18A3-579D-0750-376FE36188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5841" y="3048338"/>
            <a:ext cx="1566425" cy="1050429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01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683568" y="458269"/>
            <a:ext cx="75880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rgbClr val="A205CD"/>
                </a:solidFill>
                <a:latin typeface="+mn-lt"/>
              </a:rPr>
              <a:t>-------------------- within A CONSCIOUS COGNITIVE PROCESS</a:t>
            </a:r>
            <a:r>
              <a:rPr lang="en-GB" sz="2000" b="1" i="1" dirty="0">
                <a:solidFill>
                  <a:srgbClr val="A205CD"/>
                </a:solidFill>
                <a:latin typeface="+mn-lt"/>
              </a:rPr>
              <a:t> ----------------</a:t>
            </a:r>
            <a:endParaRPr lang="en-GB" sz="2000" b="1" dirty="0">
              <a:solidFill>
                <a:srgbClr val="A205CD"/>
              </a:solidFill>
              <a:latin typeface="+mn-lt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776410" y="1221816"/>
            <a:ext cx="7118821" cy="535882"/>
          </a:xfrm>
          <a:custGeom>
            <a:avLst/>
            <a:gdLst>
              <a:gd name="connsiteX0" fmla="*/ 0 w 7118821"/>
              <a:gd name="connsiteY0" fmla="*/ 286500 h 535882"/>
              <a:gd name="connsiteX1" fmla="*/ 1330036 w 7118821"/>
              <a:gd name="connsiteY1" fmla="*/ 78682 h 535882"/>
              <a:gd name="connsiteX2" fmla="*/ 2105891 w 7118821"/>
              <a:gd name="connsiteY2" fmla="*/ 217227 h 535882"/>
              <a:gd name="connsiteX3" fmla="*/ 3034145 w 7118821"/>
              <a:gd name="connsiteY3" fmla="*/ 9409 h 535882"/>
              <a:gd name="connsiteX4" fmla="*/ 4114800 w 7118821"/>
              <a:gd name="connsiteY4" fmla="*/ 535882 h 535882"/>
              <a:gd name="connsiteX5" fmla="*/ 4959927 w 7118821"/>
              <a:gd name="connsiteY5" fmla="*/ 9409 h 535882"/>
              <a:gd name="connsiteX6" fmla="*/ 5486400 w 7118821"/>
              <a:gd name="connsiteY6" fmla="*/ 189518 h 535882"/>
              <a:gd name="connsiteX7" fmla="*/ 6400800 w 7118821"/>
              <a:gd name="connsiteY7" fmla="*/ 78682 h 535882"/>
              <a:gd name="connsiteX8" fmla="*/ 7065818 w 7118821"/>
              <a:gd name="connsiteY8" fmla="*/ 480464 h 535882"/>
              <a:gd name="connsiteX9" fmla="*/ 7079673 w 7118821"/>
              <a:gd name="connsiteY9" fmla="*/ 466609 h 535882"/>
              <a:gd name="connsiteX10" fmla="*/ 7093527 w 7118821"/>
              <a:gd name="connsiteY10" fmla="*/ 508173 h 53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18821" h="535882">
                <a:moveTo>
                  <a:pt x="0" y="286500"/>
                </a:moveTo>
                <a:cubicBezTo>
                  <a:pt x="489527" y="188363"/>
                  <a:pt x="979054" y="90227"/>
                  <a:pt x="1330036" y="78682"/>
                </a:cubicBezTo>
                <a:cubicBezTo>
                  <a:pt x="1681018" y="67137"/>
                  <a:pt x="1821873" y="228772"/>
                  <a:pt x="2105891" y="217227"/>
                </a:cubicBezTo>
                <a:cubicBezTo>
                  <a:pt x="2389909" y="205681"/>
                  <a:pt x="2699327" y="-43700"/>
                  <a:pt x="3034145" y="9409"/>
                </a:cubicBezTo>
                <a:cubicBezTo>
                  <a:pt x="3368963" y="62518"/>
                  <a:pt x="3793836" y="535882"/>
                  <a:pt x="4114800" y="535882"/>
                </a:cubicBezTo>
                <a:cubicBezTo>
                  <a:pt x="4435764" y="535882"/>
                  <a:pt x="4731327" y="67136"/>
                  <a:pt x="4959927" y="9409"/>
                </a:cubicBezTo>
                <a:cubicBezTo>
                  <a:pt x="5188527" y="-48318"/>
                  <a:pt x="5246255" y="177973"/>
                  <a:pt x="5486400" y="189518"/>
                </a:cubicBezTo>
                <a:cubicBezTo>
                  <a:pt x="5726545" y="201063"/>
                  <a:pt x="6137564" y="30191"/>
                  <a:pt x="6400800" y="78682"/>
                </a:cubicBezTo>
                <a:cubicBezTo>
                  <a:pt x="6664036" y="127173"/>
                  <a:pt x="6952673" y="415810"/>
                  <a:pt x="7065818" y="480464"/>
                </a:cubicBezTo>
                <a:cubicBezTo>
                  <a:pt x="7178964" y="545119"/>
                  <a:pt x="7075055" y="461991"/>
                  <a:pt x="7079673" y="466609"/>
                </a:cubicBezTo>
                <a:cubicBezTo>
                  <a:pt x="7084291" y="471227"/>
                  <a:pt x="7088909" y="489700"/>
                  <a:pt x="7093527" y="50817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 5"/>
          <p:cNvSpPr/>
          <p:nvPr/>
        </p:nvSpPr>
        <p:spPr>
          <a:xfrm>
            <a:off x="850098" y="4444324"/>
            <a:ext cx="7121236" cy="758257"/>
          </a:xfrm>
          <a:custGeom>
            <a:avLst/>
            <a:gdLst>
              <a:gd name="connsiteX0" fmla="*/ 0 w 7121236"/>
              <a:gd name="connsiteY0" fmla="*/ 416094 h 758257"/>
              <a:gd name="connsiteX1" fmla="*/ 526473 w 7121236"/>
              <a:gd name="connsiteY1" fmla="*/ 166712 h 758257"/>
              <a:gd name="connsiteX2" fmla="*/ 1343891 w 7121236"/>
              <a:gd name="connsiteY2" fmla="*/ 596203 h 758257"/>
              <a:gd name="connsiteX3" fmla="*/ 2036618 w 7121236"/>
              <a:gd name="connsiteY3" fmla="*/ 291403 h 758257"/>
              <a:gd name="connsiteX4" fmla="*/ 2590800 w 7121236"/>
              <a:gd name="connsiteY4" fmla="*/ 637767 h 758257"/>
              <a:gd name="connsiteX5" fmla="*/ 3352800 w 7121236"/>
              <a:gd name="connsiteY5" fmla="*/ 139003 h 758257"/>
              <a:gd name="connsiteX6" fmla="*/ 4821382 w 7121236"/>
              <a:gd name="connsiteY6" fmla="*/ 471512 h 758257"/>
              <a:gd name="connsiteX7" fmla="*/ 5167745 w 7121236"/>
              <a:gd name="connsiteY7" fmla="*/ 748603 h 758257"/>
              <a:gd name="connsiteX8" fmla="*/ 6525491 w 7121236"/>
              <a:gd name="connsiteY8" fmla="*/ 111294 h 758257"/>
              <a:gd name="connsiteX9" fmla="*/ 7121236 w 7121236"/>
              <a:gd name="connsiteY9" fmla="*/ 458 h 758257"/>
              <a:gd name="connsiteX10" fmla="*/ 7121236 w 7121236"/>
              <a:gd name="connsiteY10" fmla="*/ 458 h 758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21236" h="758257">
                <a:moveTo>
                  <a:pt x="0" y="416094"/>
                </a:moveTo>
                <a:cubicBezTo>
                  <a:pt x="151245" y="276394"/>
                  <a:pt x="302491" y="136694"/>
                  <a:pt x="526473" y="166712"/>
                </a:cubicBezTo>
                <a:cubicBezTo>
                  <a:pt x="750455" y="196730"/>
                  <a:pt x="1092200" y="575421"/>
                  <a:pt x="1343891" y="596203"/>
                </a:cubicBezTo>
                <a:cubicBezTo>
                  <a:pt x="1595582" y="616985"/>
                  <a:pt x="1828800" y="284476"/>
                  <a:pt x="2036618" y="291403"/>
                </a:cubicBezTo>
                <a:cubicBezTo>
                  <a:pt x="2244436" y="298330"/>
                  <a:pt x="2371436" y="663167"/>
                  <a:pt x="2590800" y="637767"/>
                </a:cubicBezTo>
                <a:cubicBezTo>
                  <a:pt x="2810164" y="612367"/>
                  <a:pt x="2981036" y="166712"/>
                  <a:pt x="3352800" y="139003"/>
                </a:cubicBezTo>
                <a:cubicBezTo>
                  <a:pt x="3724564" y="111294"/>
                  <a:pt x="4518891" y="369912"/>
                  <a:pt x="4821382" y="471512"/>
                </a:cubicBezTo>
                <a:cubicBezTo>
                  <a:pt x="5123873" y="573112"/>
                  <a:pt x="4883727" y="808639"/>
                  <a:pt x="5167745" y="748603"/>
                </a:cubicBezTo>
                <a:cubicBezTo>
                  <a:pt x="5451763" y="688567"/>
                  <a:pt x="6199909" y="235985"/>
                  <a:pt x="6525491" y="111294"/>
                </a:cubicBezTo>
                <a:cubicBezTo>
                  <a:pt x="6851073" y="-13397"/>
                  <a:pt x="7121236" y="458"/>
                  <a:pt x="7121236" y="458"/>
                </a:cubicBezTo>
                <a:lnTo>
                  <a:pt x="7121236" y="458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Line 29"/>
          <p:cNvSpPr>
            <a:spLocks noChangeShapeType="1"/>
          </p:cNvSpPr>
          <p:nvPr/>
        </p:nvSpPr>
        <p:spPr bwMode="auto">
          <a:xfrm flipV="1">
            <a:off x="856325" y="2972478"/>
            <a:ext cx="802845" cy="5627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" name="Line 29"/>
          <p:cNvSpPr>
            <a:spLocks noChangeShapeType="1"/>
          </p:cNvSpPr>
          <p:nvPr/>
        </p:nvSpPr>
        <p:spPr bwMode="auto">
          <a:xfrm>
            <a:off x="1946200" y="2972479"/>
            <a:ext cx="1386818" cy="5626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" name="TextBox 102"/>
          <p:cNvSpPr txBox="1"/>
          <p:nvPr/>
        </p:nvSpPr>
        <p:spPr>
          <a:xfrm>
            <a:off x="968891" y="6063083"/>
            <a:ext cx="28624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dirty="0">
                <a:latin typeface="+mn-lt"/>
              </a:rPr>
              <a:t>shows</a:t>
            </a:r>
            <a:r>
              <a:rPr lang="en-GB" sz="2000" b="1" dirty="0">
                <a:solidFill>
                  <a:srgbClr val="00B0F0"/>
                </a:solidFill>
                <a:latin typeface="+mn-lt"/>
              </a:rPr>
              <a:t> ordinary causation</a:t>
            </a:r>
          </a:p>
        </p:txBody>
      </p:sp>
      <p:sp>
        <p:nvSpPr>
          <p:cNvPr id="109" name="Freeform 108"/>
          <p:cNvSpPr/>
          <p:nvPr/>
        </p:nvSpPr>
        <p:spPr>
          <a:xfrm rot="21395274" flipV="1">
            <a:off x="5293641" y="5935120"/>
            <a:ext cx="1574325" cy="406474"/>
          </a:xfrm>
          <a:custGeom>
            <a:avLst/>
            <a:gdLst>
              <a:gd name="connsiteX0" fmla="*/ 140179 w 2135234"/>
              <a:gd name="connsiteY0" fmla="*/ 0 h 672969"/>
              <a:gd name="connsiteX1" fmla="*/ 209452 w 2135234"/>
              <a:gd name="connsiteY1" fmla="*/ 609600 h 672969"/>
              <a:gd name="connsiteX2" fmla="*/ 2135234 w 2135234"/>
              <a:gd name="connsiteY2" fmla="*/ 623454 h 672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5234" h="672969">
                <a:moveTo>
                  <a:pt x="140179" y="0"/>
                </a:moveTo>
                <a:cubicBezTo>
                  <a:pt x="8561" y="252845"/>
                  <a:pt x="-123057" y="505691"/>
                  <a:pt x="209452" y="609600"/>
                </a:cubicBezTo>
                <a:cubicBezTo>
                  <a:pt x="541961" y="713509"/>
                  <a:pt x="1338597" y="668481"/>
                  <a:pt x="2135234" y="623454"/>
                </a:cubicBezTo>
              </a:path>
            </a:pathLst>
          </a:custGeom>
          <a:noFill/>
          <a:ln w="76200">
            <a:solidFill>
              <a:srgbClr val="00EE6C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 rot="855069">
            <a:off x="2559276" y="2624033"/>
            <a:ext cx="2990847" cy="733554"/>
          </a:xfrm>
          <a:custGeom>
            <a:avLst/>
            <a:gdLst>
              <a:gd name="connsiteX0" fmla="*/ 9787 w 2323496"/>
              <a:gd name="connsiteY0" fmla="*/ 900545 h 900545"/>
              <a:gd name="connsiteX1" fmla="*/ 217606 w 2323496"/>
              <a:gd name="connsiteY1" fmla="*/ 221673 h 900545"/>
              <a:gd name="connsiteX2" fmla="*/ 1478369 w 2323496"/>
              <a:gd name="connsiteY2" fmla="*/ 609600 h 900545"/>
              <a:gd name="connsiteX3" fmla="*/ 2129533 w 2323496"/>
              <a:gd name="connsiteY3" fmla="*/ 207818 h 900545"/>
              <a:gd name="connsiteX4" fmla="*/ 2129533 w 2323496"/>
              <a:gd name="connsiteY4" fmla="*/ 207818 h 900545"/>
              <a:gd name="connsiteX5" fmla="*/ 2323496 w 2323496"/>
              <a:gd name="connsiteY5" fmla="*/ 0 h 90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3496" h="900545">
                <a:moveTo>
                  <a:pt x="9787" y="900545"/>
                </a:moveTo>
                <a:cubicBezTo>
                  <a:pt x="-8686" y="585354"/>
                  <a:pt x="-27158" y="270164"/>
                  <a:pt x="217606" y="221673"/>
                </a:cubicBezTo>
                <a:cubicBezTo>
                  <a:pt x="462370" y="173182"/>
                  <a:pt x="1159715" y="611909"/>
                  <a:pt x="1478369" y="609600"/>
                </a:cubicBezTo>
                <a:cubicBezTo>
                  <a:pt x="1797023" y="607291"/>
                  <a:pt x="2129533" y="207818"/>
                  <a:pt x="2129533" y="207818"/>
                </a:cubicBezTo>
                <a:lnTo>
                  <a:pt x="2129533" y="207818"/>
                </a:lnTo>
                <a:lnTo>
                  <a:pt x="2323496" y="0"/>
                </a:lnTo>
              </a:path>
            </a:pathLst>
          </a:custGeom>
          <a:noFill/>
          <a:ln w="76200">
            <a:solidFill>
              <a:srgbClr val="00EE6C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TextBox 110"/>
          <p:cNvSpPr txBox="1"/>
          <p:nvPr/>
        </p:nvSpPr>
        <p:spPr>
          <a:xfrm>
            <a:off x="5766675" y="5987974"/>
            <a:ext cx="31415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dirty="0">
                <a:latin typeface="+mn-lt"/>
              </a:rPr>
              <a:t>shows</a:t>
            </a:r>
            <a:r>
              <a:rPr lang="en-GB" sz="2000" b="1" dirty="0">
                <a:solidFill>
                  <a:srgbClr val="00EE6C"/>
                </a:solidFill>
                <a:latin typeface="+mn-lt"/>
              </a:rPr>
              <a:t> meta-causation</a:t>
            </a:r>
            <a:endParaRPr lang="en-GB" sz="2000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113" name="Line 29"/>
          <p:cNvSpPr>
            <a:spLocks noChangeShapeType="1"/>
          </p:cNvSpPr>
          <p:nvPr/>
        </p:nvSpPr>
        <p:spPr bwMode="auto">
          <a:xfrm flipV="1">
            <a:off x="4787790" y="2984340"/>
            <a:ext cx="1375409" cy="19392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" name="Line 29"/>
          <p:cNvSpPr>
            <a:spLocks noChangeShapeType="1"/>
          </p:cNvSpPr>
          <p:nvPr/>
        </p:nvSpPr>
        <p:spPr bwMode="auto">
          <a:xfrm>
            <a:off x="3445825" y="2985044"/>
            <a:ext cx="1258643" cy="19138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" name="Line 29">
            <a:extLst>
              <a:ext uri="{FF2B5EF4-FFF2-40B4-BE49-F238E27FC236}">
                <a16:creationId xmlns:a16="http://schemas.microsoft.com/office/drawing/2014/main" id="{314F0C77-845E-3F96-3FDB-2CFBBCDF6D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064" y="6105979"/>
            <a:ext cx="1033453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" name="Freeform 118">
            <a:extLst>
              <a:ext uri="{FF2B5EF4-FFF2-40B4-BE49-F238E27FC236}">
                <a16:creationId xmlns:a16="http://schemas.microsoft.com/office/drawing/2014/main" id="{3C46A975-3F7E-6555-B1D2-59832A4A2E9C}"/>
              </a:ext>
            </a:extLst>
          </p:cNvPr>
          <p:cNvSpPr/>
          <p:nvPr/>
        </p:nvSpPr>
        <p:spPr>
          <a:xfrm rot="6930347">
            <a:off x="1484205" y="2578995"/>
            <a:ext cx="1532597" cy="755958"/>
          </a:xfrm>
          <a:custGeom>
            <a:avLst/>
            <a:gdLst>
              <a:gd name="connsiteX0" fmla="*/ 140179 w 2135234"/>
              <a:gd name="connsiteY0" fmla="*/ 0 h 672969"/>
              <a:gd name="connsiteX1" fmla="*/ 209452 w 2135234"/>
              <a:gd name="connsiteY1" fmla="*/ 609600 h 672969"/>
              <a:gd name="connsiteX2" fmla="*/ 2135234 w 2135234"/>
              <a:gd name="connsiteY2" fmla="*/ 623454 h 672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5234" h="672969">
                <a:moveTo>
                  <a:pt x="140179" y="0"/>
                </a:moveTo>
                <a:cubicBezTo>
                  <a:pt x="8561" y="252845"/>
                  <a:pt x="-123057" y="505691"/>
                  <a:pt x="209452" y="609600"/>
                </a:cubicBezTo>
                <a:cubicBezTo>
                  <a:pt x="541961" y="713509"/>
                  <a:pt x="1338597" y="668481"/>
                  <a:pt x="2135234" y="623454"/>
                </a:cubicBezTo>
              </a:path>
            </a:pathLst>
          </a:custGeom>
          <a:noFill/>
          <a:ln w="76200">
            <a:solidFill>
              <a:srgbClr val="00EE6C"/>
            </a:solidFill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75DC478E-7E5C-4E57-3171-74D9B2F79B4E}"/>
              </a:ext>
            </a:extLst>
          </p:cNvPr>
          <p:cNvSpPr/>
          <p:nvPr/>
        </p:nvSpPr>
        <p:spPr>
          <a:xfrm rot="21124415" flipV="1">
            <a:off x="2154518" y="3766232"/>
            <a:ext cx="3408946" cy="684736"/>
          </a:xfrm>
          <a:custGeom>
            <a:avLst/>
            <a:gdLst>
              <a:gd name="connsiteX0" fmla="*/ 9787 w 2323496"/>
              <a:gd name="connsiteY0" fmla="*/ 900545 h 900545"/>
              <a:gd name="connsiteX1" fmla="*/ 217606 w 2323496"/>
              <a:gd name="connsiteY1" fmla="*/ 221673 h 900545"/>
              <a:gd name="connsiteX2" fmla="*/ 1478369 w 2323496"/>
              <a:gd name="connsiteY2" fmla="*/ 609600 h 900545"/>
              <a:gd name="connsiteX3" fmla="*/ 2129533 w 2323496"/>
              <a:gd name="connsiteY3" fmla="*/ 207818 h 900545"/>
              <a:gd name="connsiteX4" fmla="*/ 2129533 w 2323496"/>
              <a:gd name="connsiteY4" fmla="*/ 207818 h 900545"/>
              <a:gd name="connsiteX5" fmla="*/ 2323496 w 2323496"/>
              <a:gd name="connsiteY5" fmla="*/ 0 h 90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3496" h="900545">
                <a:moveTo>
                  <a:pt x="9787" y="900545"/>
                </a:moveTo>
                <a:cubicBezTo>
                  <a:pt x="-8686" y="585354"/>
                  <a:pt x="-27158" y="270164"/>
                  <a:pt x="217606" y="221673"/>
                </a:cubicBezTo>
                <a:cubicBezTo>
                  <a:pt x="462370" y="173182"/>
                  <a:pt x="1159715" y="611909"/>
                  <a:pt x="1478369" y="609600"/>
                </a:cubicBezTo>
                <a:cubicBezTo>
                  <a:pt x="1797023" y="607291"/>
                  <a:pt x="2129533" y="207818"/>
                  <a:pt x="2129533" y="207818"/>
                </a:cubicBezTo>
                <a:lnTo>
                  <a:pt x="2129533" y="207818"/>
                </a:lnTo>
                <a:lnTo>
                  <a:pt x="2323496" y="0"/>
                </a:lnTo>
              </a:path>
            </a:pathLst>
          </a:custGeom>
          <a:noFill/>
          <a:ln w="76200">
            <a:solidFill>
              <a:srgbClr val="00EE6C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A4413F99-6C18-1FB4-7270-912B5F51D8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3536" y="3265600"/>
            <a:ext cx="1454150" cy="979771"/>
          </a:xfrm>
          <a:prstGeom prst="line">
            <a:avLst/>
          </a:prstGeom>
          <a:noFill/>
          <a:ln w="101600" cmpd="tri">
            <a:solidFill>
              <a:srgbClr val="63EF74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" name="Freeform 12">
            <a:extLst>
              <a:ext uri="{FF2B5EF4-FFF2-40B4-BE49-F238E27FC236}">
                <a16:creationId xmlns:a16="http://schemas.microsoft.com/office/drawing/2014/main" id="{69097F63-5702-7B8E-A75B-10254FF0097E}"/>
              </a:ext>
            </a:extLst>
          </p:cNvPr>
          <p:cNvSpPr/>
          <p:nvPr/>
        </p:nvSpPr>
        <p:spPr>
          <a:xfrm rot="722786" flipV="1">
            <a:off x="4600706" y="2119038"/>
            <a:ext cx="2111504" cy="275315"/>
          </a:xfrm>
          <a:custGeom>
            <a:avLst/>
            <a:gdLst>
              <a:gd name="connsiteX0" fmla="*/ 9787 w 2323496"/>
              <a:gd name="connsiteY0" fmla="*/ 900545 h 900545"/>
              <a:gd name="connsiteX1" fmla="*/ 217606 w 2323496"/>
              <a:gd name="connsiteY1" fmla="*/ 221673 h 900545"/>
              <a:gd name="connsiteX2" fmla="*/ 1478369 w 2323496"/>
              <a:gd name="connsiteY2" fmla="*/ 609600 h 900545"/>
              <a:gd name="connsiteX3" fmla="*/ 2129533 w 2323496"/>
              <a:gd name="connsiteY3" fmla="*/ 207818 h 900545"/>
              <a:gd name="connsiteX4" fmla="*/ 2129533 w 2323496"/>
              <a:gd name="connsiteY4" fmla="*/ 207818 h 900545"/>
              <a:gd name="connsiteX5" fmla="*/ 2323496 w 2323496"/>
              <a:gd name="connsiteY5" fmla="*/ 0 h 90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3496" h="900545">
                <a:moveTo>
                  <a:pt x="9787" y="900545"/>
                </a:moveTo>
                <a:cubicBezTo>
                  <a:pt x="-8686" y="585354"/>
                  <a:pt x="-27158" y="270164"/>
                  <a:pt x="217606" y="221673"/>
                </a:cubicBezTo>
                <a:cubicBezTo>
                  <a:pt x="462370" y="173182"/>
                  <a:pt x="1159715" y="611909"/>
                  <a:pt x="1478369" y="609600"/>
                </a:cubicBezTo>
                <a:cubicBezTo>
                  <a:pt x="1797023" y="607291"/>
                  <a:pt x="2129533" y="207818"/>
                  <a:pt x="2129533" y="207818"/>
                </a:cubicBezTo>
                <a:lnTo>
                  <a:pt x="2129533" y="207818"/>
                </a:lnTo>
                <a:lnTo>
                  <a:pt x="2323496" y="0"/>
                </a:lnTo>
              </a:path>
            </a:pathLst>
          </a:custGeom>
          <a:noFill/>
          <a:ln w="76200">
            <a:solidFill>
              <a:srgbClr val="00EE6C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Line 29">
            <a:extLst>
              <a:ext uri="{FF2B5EF4-FFF2-40B4-BE49-F238E27FC236}">
                <a16:creationId xmlns:a16="http://schemas.microsoft.com/office/drawing/2014/main" id="{9FB93F31-E3D6-CDF7-04DD-42C9F8E012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0861" y="2170270"/>
            <a:ext cx="745766" cy="945756"/>
          </a:xfrm>
          <a:prstGeom prst="line">
            <a:avLst/>
          </a:prstGeom>
          <a:noFill/>
          <a:ln w="101600" cmpd="tri">
            <a:solidFill>
              <a:srgbClr val="63EF74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" name="Line 29">
            <a:extLst>
              <a:ext uri="{FF2B5EF4-FFF2-40B4-BE49-F238E27FC236}">
                <a16:creationId xmlns:a16="http://schemas.microsoft.com/office/drawing/2014/main" id="{9E56E450-F0AA-BC9D-FACB-27940DA3BA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0586" y="3525151"/>
            <a:ext cx="515109" cy="94312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" name="Line 29">
            <a:extLst>
              <a:ext uri="{FF2B5EF4-FFF2-40B4-BE49-F238E27FC236}">
                <a16:creationId xmlns:a16="http://schemas.microsoft.com/office/drawing/2014/main" id="{2450B27B-C9FE-F624-B59C-4CDF6D87C0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2197" y="3552917"/>
            <a:ext cx="921365" cy="66546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" name="Line 29">
            <a:extLst>
              <a:ext uri="{FF2B5EF4-FFF2-40B4-BE49-F238E27FC236}">
                <a16:creationId xmlns:a16="http://schemas.microsoft.com/office/drawing/2014/main" id="{B0BE1746-FFB3-AF47-4E83-5B1090A9C1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6521" y="2974644"/>
            <a:ext cx="1375409" cy="19392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003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45B78-4620-0C8D-2451-68981EAC8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A85522E-9F84-EB6C-C374-478FF19DA2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3752" y="188640"/>
            <a:ext cx="8636496" cy="4968552"/>
          </a:xfrm>
        </p:spPr>
        <p:txBody>
          <a:bodyPr/>
          <a:lstStyle/>
          <a:p>
            <a:pPr eaLnBrk="1" hangingPunct="1">
              <a:spcBef>
                <a:spcPts val="1000"/>
              </a:spcBef>
            </a:pPr>
            <a:br>
              <a:rPr lang="en-GB" altLang="en-US" sz="2400" i="1" dirty="0">
                <a:solidFill>
                  <a:srgbClr val="A205CD"/>
                </a:solidFill>
              </a:rPr>
            </a:br>
            <a:br>
              <a:rPr lang="en-GB" altLang="en-US" sz="2400" dirty="0">
                <a:solidFill>
                  <a:srgbClr val="0070C0"/>
                </a:solidFill>
              </a:rPr>
            </a:br>
            <a:br>
              <a:rPr lang="en-GB" altLang="en-US" sz="2400" dirty="0">
                <a:solidFill>
                  <a:srgbClr val="0070C0"/>
                </a:solidFill>
              </a:rPr>
            </a:br>
            <a:r>
              <a:rPr lang="en-GB" altLang="en-US" sz="2800" dirty="0">
                <a:solidFill>
                  <a:srgbClr val="0070C0"/>
                </a:solidFill>
              </a:rPr>
              <a:t>NOTE:</a:t>
            </a:r>
            <a:br>
              <a:rPr lang="en-GB" altLang="en-US" sz="2800" dirty="0">
                <a:solidFill>
                  <a:srgbClr val="0070C0"/>
                </a:solidFill>
              </a:rPr>
            </a:br>
            <a:r>
              <a:rPr lang="en-GB" altLang="en-US" sz="2800" dirty="0">
                <a:solidFill>
                  <a:srgbClr val="A205CD"/>
                </a:solidFill>
              </a:rPr>
              <a:t>In the talk I did not have time for the following slides</a:t>
            </a:r>
            <a:br>
              <a:rPr lang="en-GB" altLang="en-US" sz="2800" dirty="0">
                <a:solidFill>
                  <a:srgbClr val="A205CD"/>
                </a:solidFill>
              </a:rPr>
            </a:br>
            <a:r>
              <a:rPr lang="en-GB" altLang="en-US" sz="2800" dirty="0">
                <a:solidFill>
                  <a:srgbClr val="A205CD"/>
                </a:solidFill>
              </a:rPr>
              <a:t>except for </a:t>
            </a:r>
            <a:r>
              <a:rPr lang="en-GB" altLang="en-US" sz="2800">
                <a:solidFill>
                  <a:srgbClr val="A205CD"/>
                </a:solidFill>
              </a:rPr>
              <a:t>the Conclusions one</a:t>
            </a:r>
            <a:br>
              <a:rPr lang="en-GB" altLang="en-US" sz="2400" dirty="0">
                <a:solidFill>
                  <a:srgbClr val="0070C0"/>
                </a:solidFill>
              </a:rPr>
            </a:br>
            <a:br>
              <a:rPr lang="en-GB" altLang="en-US" sz="2400" dirty="0">
                <a:solidFill>
                  <a:srgbClr val="0070C0"/>
                </a:solidFill>
              </a:rPr>
            </a:br>
            <a:br>
              <a:rPr lang="en-GB" altLang="en-US" sz="2400" dirty="0">
                <a:solidFill>
                  <a:srgbClr val="0070C0"/>
                </a:solidFill>
              </a:rPr>
            </a:br>
            <a:endParaRPr lang="en-GB" altLang="en-US" sz="2400" i="1" dirty="0">
              <a:solidFill>
                <a:srgbClr val="A205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76778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7772400" cy="576064"/>
          </a:xfrm>
        </p:spPr>
        <p:txBody>
          <a:bodyPr/>
          <a:lstStyle/>
          <a:p>
            <a:pPr eaLnBrk="1" hangingPunct="1"/>
            <a:r>
              <a:rPr lang="en-GB" altLang="en-US" sz="2800" dirty="0"/>
              <a:t>Plan of The Talk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68796" y="836712"/>
            <a:ext cx="8606408" cy="5688632"/>
          </a:xfrm>
        </p:spPr>
        <p:txBody>
          <a:bodyPr/>
          <a:lstStyle/>
          <a:p>
            <a:pPr>
              <a:spcBef>
                <a:spcPts val="4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dirty="0"/>
              <a:t>Brief points about </a:t>
            </a:r>
            <a:r>
              <a:rPr lang="en-GB" sz="2000" b="1" dirty="0">
                <a:solidFill>
                  <a:srgbClr val="A205CD"/>
                </a:solidFill>
              </a:rPr>
              <a:t>METADYN, </a:t>
            </a:r>
            <a:r>
              <a:rPr lang="en-GB" sz="2000" dirty="0"/>
              <a:t>a recent theory of consciousness </a:t>
            </a:r>
          </a:p>
          <a:p>
            <a:pPr marL="342000">
              <a:spcBef>
                <a:spcPts val="5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2000"/>
              <a:t>distinctively based </a:t>
            </a:r>
            <a:r>
              <a:rPr lang="en-GB" sz="2000" dirty="0"/>
              <a:t>on </a:t>
            </a:r>
            <a:r>
              <a:rPr lang="en-GB" sz="2000" b="1" dirty="0">
                <a:solidFill>
                  <a:srgbClr val="00B050"/>
                </a:solidFill>
              </a:rPr>
              <a:t>META-CAUSATION </a:t>
            </a:r>
            <a:r>
              <a:rPr lang="en-GB" sz="2000" dirty="0"/>
              <a:t>(higher-order causation).</a:t>
            </a:r>
            <a:endParaRPr lang="en-GB" sz="2000" dirty="0">
              <a:solidFill>
                <a:srgbClr val="00B050"/>
              </a:solidFill>
            </a:endParaRPr>
          </a:p>
          <a:p>
            <a:pPr>
              <a:spcBef>
                <a:spcPts val="4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dirty="0"/>
              <a:t>METADYN’s </a:t>
            </a:r>
            <a:r>
              <a:rPr lang="en-GB" sz="2000" dirty="0">
                <a:solidFill>
                  <a:srgbClr val="FF0000"/>
                </a:solidFill>
              </a:rPr>
              <a:t>mi</a:t>
            </a:r>
            <a:r>
              <a:rPr lang="en-GB" sz="2000" dirty="0">
                <a:solidFill>
                  <a:srgbClr val="00B050"/>
                </a:solidFill>
              </a:rPr>
              <a:t>xe</a:t>
            </a:r>
            <a:r>
              <a:rPr lang="en-GB" sz="2000" dirty="0">
                <a:solidFill>
                  <a:srgbClr val="FF0000"/>
                </a:solidFill>
              </a:rPr>
              <a:t>d me</a:t>
            </a:r>
            <a:r>
              <a:rPr lang="en-GB" sz="2000" dirty="0">
                <a:solidFill>
                  <a:srgbClr val="00B050"/>
                </a:solidFill>
              </a:rPr>
              <a:t>ssa</a:t>
            </a:r>
            <a:r>
              <a:rPr lang="en-GB" sz="2000" dirty="0">
                <a:solidFill>
                  <a:srgbClr val="FF0000"/>
                </a:solidFill>
              </a:rPr>
              <a:t>ge</a:t>
            </a:r>
            <a:r>
              <a:rPr lang="en-GB" sz="2000" dirty="0">
                <a:solidFill>
                  <a:srgbClr val="00B050"/>
                </a:solidFill>
              </a:rPr>
              <a:t>s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/>
              <a:t>about </a:t>
            </a:r>
            <a:r>
              <a:rPr lang="en-GB" sz="2000" b="1" dirty="0">
                <a:solidFill>
                  <a:srgbClr val="CF32FA"/>
                </a:solidFill>
              </a:rPr>
              <a:t>machine consciousness</a:t>
            </a:r>
            <a:r>
              <a:rPr lang="en-GB" sz="2000" dirty="0">
                <a:solidFill>
                  <a:srgbClr val="CF32FA"/>
                </a:solidFill>
              </a:rPr>
              <a:t>.</a:t>
            </a:r>
          </a:p>
          <a:p>
            <a:pPr>
              <a:spcBef>
                <a:spcPts val="4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dirty="0"/>
              <a:t>Initial thoughts (Work in Progress!) on 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2000" dirty="0"/>
              <a:t>benefits that METADYN’s promises as regards </a:t>
            </a:r>
          </a:p>
          <a:p>
            <a:pPr marL="720000">
              <a:spcBef>
                <a:spcPts val="10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2000" dirty="0"/>
              <a:t>the </a:t>
            </a:r>
            <a:r>
              <a:rPr lang="en-GB" sz="2000" b="1" dirty="0">
                <a:solidFill>
                  <a:srgbClr val="0070C0"/>
                </a:solidFill>
              </a:rPr>
              <a:t>MELDING </a:t>
            </a:r>
            <a:r>
              <a:rPr lang="en-GB" sz="2000" dirty="0"/>
              <a:t>of  </a:t>
            </a:r>
            <a:r>
              <a:rPr lang="en-GB" sz="2000" b="1" dirty="0">
                <a:solidFill>
                  <a:srgbClr val="A205CD"/>
                </a:solidFill>
              </a:rPr>
              <a:t>consciousness,  </a:t>
            </a:r>
            <a:r>
              <a:rPr lang="en-GB" sz="2000" b="1" dirty="0">
                <a:solidFill>
                  <a:schemeClr val="accent6">
                    <a:lumMod val="50000"/>
                  </a:schemeClr>
                </a:solidFill>
              </a:rPr>
              <a:t>cognition  </a:t>
            </a:r>
            <a:r>
              <a:rPr lang="en-GB" sz="2000" dirty="0"/>
              <a:t>&amp;</a:t>
            </a:r>
            <a:r>
              <a:rPr lang="en-GB" sz="2000" b="1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GB" sz="2000" b="1" dirty="0">
                <a:solidFill>
                  <a:srgbClr val="FD4DB2"/>
                </a:solidFill>
              </a:rPr>
              <a:t>affect (emotion, pain, etc.)</a:t>
            </a:r>
            <a:endParaRPr lang="en-GB" sz="2000" dirty="0">
              <a:solidFill>
                <a:srgbClr val="FD4DB2"/>
              </a:solidFill>
            </a:endParaRPr>
          </a:p>
          <a:p>
            <a:pPr marL="720000">
              <a:spcBef>
                <a:spcPts val="5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2000" dirty="0"/>
              <a:t>in </a:t>
            </a:r>
            <a:r>
              <a:rPr lang="en-GB" sz="2000" b="1" dirty="0">
                <a:solidFill>
                  <a:srgbClr val="CF32FA"/>
                </a:solidFill>
              </a:rPr>
              <a:t>machine</a:t>
            </a:r>
            <a:r>
              <a:rPr lang="en-GB" sz="2000" dirty="0"/>
              <a:t> consciousness   OR   </a:t>
            </a:r>
            <a:r>
              <a:rPr lang="en-GB" sz="2000" b="1" dirty="0">
                <a:solidFill>
                  <a:srgbClr val="CF32FA"/>
                </a:solidFill>
              </a:rPr>
              <a:t>natural</a:t>
            </a:r>
            <a:r>
              <a:rPr lang="en-GB" sz="2000" dirty="0"/>
              <a:t> consciousness.</a:t>
            </a:r>
          </a:p>
          <a:p>
            <a:pPr marL="1800000" lvl="1">
              <a:spcBef>
                <a:spcPts val="30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1800" dirty="0">
                <a:solidFill>
                  <a:srgbClr val="0070C0"/>
                </a:solidFill>
              </a:rPr>
              <a:t>MELDING = strand (1) in Abstract. </a:t>
            </a:r>
          </a:p>
          <a:p>
            <a:pPr marL="1800000" lvl="1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1800" dirty="0"/>
              <a:t>The talk largely leaves aside</a:t>
            </a:r>
          </a:p>
          <a:p>
            <a:pPr marL="1800000" lvl="1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1800" dirty="0">
                <a:solidFill>
                  <a:srgbClr val="FF0000"/>
                </a:solidFill>
              </a:rPr>
              <a:t>MIMICRY = the numerical simulation in strand (2) in Abstract.</a:t>
            </a:r>
          </a:p>
          <a:p>
            <a:pPr marL="720000">
              <a:spcBef>
                <a:spcPts val="10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8141016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44531" y="260648"/>
            <a:ext cx="8636496" cy="1080120"/>
          </a:xfrm>
        </p:spPr>
        <p:txBody>
          <a:bodyPr/>
          <a:lstStyle/>
          <a:p>
            <a:pPr eaLnBrk="1" hangingPunct="1">
              <a:spcBef>
                <a:spcPts val="1000"/>
              </a:spcBef>
            </a:pPr>
            <a:r>
              <a:rPr lang="en-GB" altLang="en-US" sz="2400" i="1" dirty="0">
                <a:solidFill>
                  <a:srgbClr val="A205CD"/>
                </a:solidFill>
              </a:rPr>
              <a:t>“</a:t>
            </a:r>
            <a:r>
              <a:rPr lang="en-GB" altLang="en-US" sz="2400" i="1" dirty="0">
                <a:solidFill>
                  <a:schemeClr val="accent6">
                    <a:lumMod val="50000"/>
                  </a:schemeClr>
                </a:solidFill>
              </a:rPr>
              <a:t>Cognition-Flavoured</a:t>
            </a:r>
            <a:r>
              <a:rPr lang="en-GB" altLang="en-US" sz="2400" i="1" dirty="0">
                <a:solidFill>
                  <a:srgbClr val="A205CD"/>
                </a:solidFill>
              </a:rPr>
              <a:t> Consciousness </a:t>
            </a:r>
            <a:r>
              <a:rPr lang="en-GB" altLang="en-US" sz="2400" b="1" i="1" dirty="0">
                <a:solidFill>
                  <a:srgbClr val="00B050"/>
                </a:solidFill>
              </a:rPr>
              <a:t>&amp;</a:t>
            </a:r>
            <a:r>
              <a:rPr lang="en-GB" altLang="en-US" sz="2400" i="1" dirty="0">
                <a:solidFill>
                  <a:srgbClr val="A205CD"/>
                </a:solidFill>
              </a:rPr>
              <a:t> </a:t>
            </a:r>
            <a:br>
              <a:rPr lang="en-GB" altLang="en-US" sz="2400" i="1" dirty="0">
                <a:solidFill>
                  <a:srgbClr val="A205CD"/>
                </a:solidFill>
              </a:rPr>
            </a:br>
            <a:r>
              <a:rPr lang="en-GB" altLang="en-US" sz="2400" i="1" dirty="0">
                <a:solidFill>
                  <a:srgbClr val="A205CD"/>
                </a:solidFill>
              </a:rPr>
              <a:t>Consciousness-Flavoured </a:t>
            </a:r>
            <a:r>
              <a:rPr lang="en-GB" altLang="en-US" sz="2400" i="1" dirty="0">
                <a:solidFill>
                  <a:schemeClr val="accent6">
                    <a:lumMod val="50000"/>
                  </a:schemeClr>
                </a:solidFill>
              </a:rPr>
              <a:t>Cognition”</a:t>
            </a:r>
            <a:br>
              <a:rPr lang="en-GB" altLang="en-US" sz="2400" i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altLang="en-US" sz="2400" i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GB" altLang="en-US" sz="2400" b="1" i="1" dirty="0" err="1">
                <a:solidFill>
                  <a:srgbClr val="A205CD"/>
                </a:solidFill>
              </a:rPr>
              <a:t>Co</a:t>
            </a:r>
            <a:r>
              <a:rPr lang="en-GB" altLang="en-US" sz="2400" b="1" i="1" dirty="0" err="1">
                <a:solidFill>
                  <a:schemeClr val="accent6">
                    <a:lumMod val="50000"/>
                  </a:schemeClr>
                </a:solidFill>
              </a:rPr>
              <a:t>Gs</a:t>
            </a:r>
            <a:r>
              <a:rPr lang="en-GB" altLang="en-US" sz="2400" b="1" i="1" dirty="0" err="1">
                <a:solidFill>
                  <a:srgbClr val="A205CD"/>
                </a:solidFill>
              </a:rPr>
              <a:t>ciousness</a:t>
            </a:r>
            <a:r>
              <a:rPr lang="en-GB" altLang="en-US" sz="2400" b="1" i="1" dirty="0">
                <a:solidFill>
                  <a:srgbClr val="A205CD"/>
                </a:solidFill>
              </a:rPr>
              <a:t>)</a:t>
            </a:r>
            <a:endParaRPr lang="en-GB" altLang="en-US" sz="24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55848" y="1556792"/>
            <a:ext cx="8534400" cy="5400600"/>
          </a:xfrm>
        </p:spPr>
        <p:txBody>
          <a:bodyPr/>
          <a:lstStyle/>
          <a:p>
            <a:pPr eaLnBrk="1" hangingPunct="1"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GB" sz="2000" dirty="0"/>
              <a:t>The </a:t>
            </a:r>
            <a:r>
              <a:rPr lang="en-GB" sz="2000" b="1" dirty="0">
                <a:solidFill>
                  <a:srgbClr val="00B050"/>
                </a:solidFill>
              </a:rPr>
              <a:t>whirly meta-causation</a:t>
            </a:r>
            <a:r>
              <a:rPr lang="en-GB" sz="2000" dirty="0">
                <a:solidFill>
                  <a:srgbClr val="00B050"/>
                </a:solidFill>
              </a:rPr>
              <a:t>,</a:t>
            </a:r>
            <a:r>
              <a:rPr lang="en-GB" sz="2000" dirty="0"/>
              <a:t> hence </a:t>
            </a:r>
            <a:r>
              <a:rPr lang="en-GB" sz="2000" b="1" dirty="0">
                <a:solidFill>
                  <a:srgbClr val="A205CD"/>
                </a:solidFill>
              </a:rPr>
              <a:t>the conscious quality </a:t>
            </a:r>
            <a:r>
              <a:rPr lang="en-GB" sz="2000" dirty="0"/>
              <a:t>of the overall processing, </a:t>
            </a:r>
            <a:r>
              <a:rPr lang="en-GB" sz="2000" b="1" dirty="0"/>
              <a:t>can affect and be affected by </a:t>
            </a:r>
            <a:r>
              <a:rPr lang="en-GB" sz="2000" b="1" dirty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en-GB" sz="2000" b="1" dirty="0">
                <a:solidFill>
                  <a:srgbClr val="00B0F0"/>
                </a:solidFill>
              </a:rPr>
              <a:t>ordinary-causal </a:t>
            </a:r>
            <a:r>
              <a:rPr lang="en-GB" sz="2000" b="1" dirty="0">
                <a:solidFill>
                  <a:schemeClr val="accent6">
                    <a:lumMod val="50000"/>
                  </a:schemeClr>
                </a:solidFill>
              </a:rPr>
              <a:t>aspect of the cognitive processing, e.g. reasoning, </a:t>
            </a:r>
            <a:r>
              <a:rPr lang="en-GB" sz="2000" dirty="0"/>
              <a:t>in intimate, intricate and selective ways. 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sz="2000" dirty="0"/>
              <a:t>The consciousness becomes part and parcel of the reasoning, and vice versa.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sz="2000" dirty="0"/>
              <a:t>The processing is, </a:t>
            </a:r>
            <a:r>
              <a:rPr lang="en-GB" sz="2000" dirty="0" err="1"/>
              <a:t>integratedly</a:t>
            </a:r>
            <a:r>
              <a:rPr lang="en-GB" sz="2000" dirty="0"/>
              <a:t>, a case of both reasoning and being-conscious.</a:t>
            </a:r>
          </a:p>
          <a:p>
            <a:pPr marL="342000" eaLnBrk="1" hangingPunct="1">
              <a:spcBef>
                <a:spcPts val="4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b="1" dirty="0">
                <a:solidFill>
                  <a:srgbClr val="0070C0"/>
                </a:solidFill>
              </a:rPr>
              <a:t>(( </a:t>
            </a:r>
            <a:r>
              <a:rPr lang="en-GB" sz="1800" dirty="0"/>
              <a:t>In particular, sheerly  </a:t>
            </a:r>
            <a:r>
              <a:rPr lang="en-GB" sz="1800" dirty="0">
                <a:solidFill>
                  <a:srgbClr val="A205CD"/>
                </a:solidFill>
              </a:rPr>
              <a:t>being conscious </a:t>
            </a:r>
            <a:r>
              <a:rPr lang="en-GB" sz="1800" dirty="0"/>
              <a:t>can itself have a meta-casual effect on the reasoning.</a:t>
            </a:r>
            <a:r>
              <a:rPr lang="en-GB" sz="1800" dirty="0">
                <a:solidFill>
                  <a:srgbClr val="0070C0"/>
                </a:solidFill>
              </a:rPr>
              <a:t> </a:t>
            </a:r>
            <a:r>
              <a:rPr lang="en-GB" sz="1800" b="1" dirty="0">
                <a:solidFill>
                  <a:srgbClr val="0070C0"/>
                </a:solidFill>
              </a:rPr>
              <a:t>))</a:t>
            </a:r>
            <a:endParaRPr lang="en-GB" sz="1800" dirty="0"/>
          </a:p>
          <a:p>
            <a:pPr marL="342000" lvl="1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b="1" dirty="0">
                <a:solidFill>
                  <a:srgbClr val="0070C0"/>
                </a:solidFill>
              </a:rPr>
              <a:t>(( </a:t>
            </a:r>
            <a:r>
              <a:rPr lang="en-GB" sz="1800" dirty="0"/>
              <a:t>More generally, I argue that the </a:t>
            </a:r>
            <a:r>
              <a:rPr lang="en-GB" sz="1800" dirty="0">
                <a:solidFill>
                  <a:srgbClr val="00B050"/>
                </a:solidFill>
              </a:rPr>
              <a:t>meta-causal</a:t>
            </a:r>
            <a:r>
              <a:rPr lang="en-GB" sz="1800" dirty="0"/>
              <a:t> nature of consciousness, especially a la METADYN, gives consciousness itself </a:t>
            </a:r>
            <a:r>
              <a:rPr lang="en-GB" sz="1800" dirty="0">
                <a:solidFill>
                  <a:srgbClr val="00B050"/>
                </a:solidFill>
              </a:rPr>
              <a:t>real causal efficacy</a:t>
            </a:r>
            <a:r>
              <a:rPr lang="en-GB" sz="1800" dirty="0"/>
              <a:t>, in contrast to approaches such as IIT, GWT and HOT/HOP theory. </a:t>
            </a:r>
          </a:p>
          <a:p>
            <a:pPr lvl="1" algn="r"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sz="1800" dirty="0">
                <a:solidFill>
                  <a:srgbClr val="0070C0"/>
                </a:solidFill>
              </a:rPr>
              <a:t>[Barnden under review; Barnden at ISPSM 2024 forthcoming] </a:t>
            </a:r>
            <a:r>
              <a:rPr lang="en-GB" sz="1800" b="1" dirty="0">
                <a:solidFill>
                  <a:srgbClr val="0070C0"/>
                </a:solidFill>
              </a:rPr>
              <a:t>))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42530763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3752" y="188640"/>
            <a:ext cx="8636496" cy="720080"/>
          </a:xfrm>
        </p:spPr>
        <p:txBody>
          <a:bodyPr/>
          <a:lstStyle/>
          <a:p>
            <a:pPr eaLnBrk="1" hangingPunct="1"/>
            <a:r>
              <a:rPr lang="en-GB" altLang="en-US" sz="2400" b="1" i="1" dirty="0" err="1">
                <a:solidFill>
                  <a:srgbClr val="A205CD"/>
                </a:solidFill>
              </a:rPr>
              <a:t>Co</a:t>
            </a:r>
            <a:r>
              <a:rPr lang="en-GB" altLang="en-US" sz="2400" b="1" i="1" dirty="0" err="1">
                <a:solidFill>
                  <a:schemeClr val="accent6">
                    <a:lumMod val="50000"/>
                  </a:schemeClr>
                </a:solidFill>
              </a:rPr>
              <a:t>Gs</a:t>
            </a:r>
            <a:r>
              <a:rPr lang="en-GB" altLang="en-US" sz="2400" b="1" i="1" dirty="0" err="1">
                <a:solidFill>
                  <a:srgbClr val="A205CD"/>
                </a:solidFill>
              </a:rPr>
              <a:t>c</a:t>
            </a:r>
            <a:r>
              <a:rPr lang="en-GB" altLang="en-US" sz="2400" b="1" i="1" dirty="0" err="1">
                <a:solidFill>
                  <a:srgbClr val="00B050"/>
                </a:solidFill>
              </a:rPr>
              <a:t>iou</a:t>
            </a:r>
            <a:r>
              <a:rPr lang="en-GB" altLang="en-US" sz="2400" b="1" i="1" dirty="0" err="1">
                <a:solidFill>
                  <a:srgbClr val="A205CD"/>
                </a:solidFill>
              </a:rPr>
              <a:t>sness</a:t>
            </a:r>
            <a:r>
              <a:rPr lang="en-GB" altLang="en-US" sz="2400" i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GB" altLang="en-US" sz="2400" i="1" dirty="0" err="1"/>
              <a:t>contd</a:t>
            </a:r>
            <a:endParaRPr lang="en-GB" altLang="en-US" sz="2400" i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68760"/>
            <a:ext cx="8534400" cy="3960440"/>
          </a:xfrm>
        </p:spPr>
        <p:txBody>
          <a:bodyPr/>
          <a:lstStyle/>
          <a:p>
            <a:pPr eaLnBrk="1" hangingPunct="1">
              <a:spcBef>
                <a:spcPts val="4000"/>
              </a:spcBef>
              <a:buFont typeface="Wingdings" panose="05000000000000000000" pitchFamily="2" charset="2"/>
              <a:buChar char="Ø"/>
              <a:defRPr/>
            </a:pPr>
            <a:r>
              <a:rPr lang="en-GB" sz="2000" dirty="0"/>
              <a:t>Not just the info states reached, but the </a:t>
            </a:r>
            <a:r>
              <a:rPr lang="en-GB" sz="2000" b="1" i="1" dirty="0"/>
              <a:t>stepping through</a:t>
            </a:r>
            <a:r>
              <a:rPr lang="en-GB" sz="2000" b="1" dirty="0"/>
              <a:t> </a:t>
            </a:r>
            <a:r>
              <a:rPr lang="en-GB" sz="2000" dirty="0"/>
              <a:t>the reasoning etc. is conscious.</a:t>
            </a:r>
          </a:p>
          <a:p>
            <a:pPr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sz="2000" dirty="0"/>
              <a:t>The approach fully respects that cognition is an </a:t>
            </a:r>
            <a:r>
              <a:rPr lang="en-GB" sz="2000" b="1" i="1" dirty="0"/>
              <a:t>activity.</a:t>
            </a:r>
          </a:p>
        </p:txBody>
      </p:sp>
    </p:spTree>
    <p:extLst>
      <p:ext uri="{BB962C8B-B14F-4D97-AF65-F5344CB8AC3E}">
        <p14:creationId xmlns:p14="http://schemas.microsoft.com/office/powerpoint/2010/main" val="55506819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3" y="144465"/>
            <a:ext cx="5886807" cy="599107"/>
          </a:xfrm>
        </p:spPr>
        <p:txBody>
          <a:bodyPr/>
          <a:lstStyle/>
          <a:p>
            <a:pPr algn="l" eaLnBrk="1" hangingPunct="1"/>
            <a:r>
              <a:rPr lang="en-GB" sz="2000" b="1" i="1" dirty="0"/>
              <a:t>Special Case:  </a:t>
            </a:r>
            <a:br>
              <a:rPr lang="en-GB" sz="2000" b="1" i="1" dirty="0"/>
            </a:br>
            <a:r>
              <a:rPr lang="en-GB" sz="2000" b="1" i="1" dirty="0">
                <a:solidFill>
                  <a:srgbClr val="00B050"/>
                </a:solidFill>
              </a:rPr>
              <a:t>METDAYN fits well with, &amp; facilitates:</a:t>
            </a:r>
            <a:endParaRPr lang="en-GB" altLang="en-US" sz="2000" b="1" i="1" dirty="0">
              <a:solidFill>
                <a:srgbClr val="A205CD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C011C71-B204-FA88-CD27-3A9416A62539}"/>
              </a:ext>
            </a:extLst>
          </p:cNvPr>
          <p:cNvSpPr/>
          <p:nvPr/>
        </p:nvSpPr>
        <p:spPr>
          <a:xfrm>
            <a:off x="402720" y="1438479"/>
            <a:ext cx="1522887" cy="1944216"/>
          </a:xfrm>
          <a:prstGeom prst="ellipse">
            <a:avLst/>
          </a:prstGeom>
          <a:solidFill>
            <a:srgbClr val="FEE000">
              <a:alpha val="71765"/>
            </a:srgbClr>
          </a:solidFill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474398-D0FD-26E1-B01F-E3CE5FC3A35B}"/>
              </a:ext>
            </a:extLst>
          </p:cNvPr>
          <p:cNvSpPr txBox="1"/>
          <p:nvPr/>
        </p:nvSpPr>
        <p:spPr>
          <a:xfrm>
            <a:off x="309540" y="2136469"/>
            <a:ext cx="16669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spcBef>
                <a:spcPts val="0"/>
              </a:spcBef>
              <a:spcAft>
                <a:spcPts val="500"/>
              </a:spcAft>
            </a:pPr>
            <a:r>
              <a:rPr lang="en-GB" sz="2000" b="1" dirty="0">
                <a:solidFill>
                  <a:srgbClr val="A205CD"/>
                </a:solidFill>
              </a:rPr>
              <a:t>AFFECT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C497B66-ACBA-9DCF-6F91-F2C3843C298B}"/>
              </a:ext>
            </a:extLst>
          </p:cNvPr>
          <p:cNvSpPr/>
          <p:nvPr/>
        </p:nvSpPr>
        <p:spPr>
          <a:xfrm>
            <a:off x="7177621" y="3175268"/>
            <a:ext cx="1594894" cy="2432639"/>
          </a:xfrm>
          <a:prstGeom prst="ellipse">
            <a:avLst/>
          </a:prstGeom>
          <a:solidFill>
            <a:schemeClr val="accent6">
              <a:lumMod val="50000"/>
              <a:alpha val="71765"/>
            </a:schemeClr>
          </a:solidFill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E8D15-2C99-F10E-E64D-7FC4945245F0}"/>
              </a:ext>
            </a:extLst>
          </p:cNvPr>
          <p:cNvSpPr txBox="1"/>
          <p:nvPr/>
        </p:nvSpPr>
        <p:spPr>
          <a:xfrm>
            <a:off x="7105612" y="4114779"/>
            <a:ext cx="1666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spcBef>
                <a:spcPts val="0"/>
              </a:spcBef>
              <a:spcAft>
                <a:spcPts val="500"/>
              </a:spcAft>
            </a:pPr>
            <a:r>
              <a:rPr lang="en-GB" sz="1800" b="1" dirty="0">
                <a:solidFill>
                  <a:srgbClr val="FFFF00"/>
                </a:solidFill>
              </a:rPr>
              <a:t>COGNITION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64C9B4-6EC9-145B-1A50-54B26DB68AD0}"/>
              </a:ext>
            </a:extLst>
          </p:cNvPr>
          <p:cNvSpPr/>
          <p:nvPr/>
        </p:nvSpPr>
        <p:spPr>
          <a:xfrm>
            <a:off x="6084168" y="404664"/>
            <a:ext cx="2042887" cy="2160240"/>
          </a:xfrm>
          <a:prstGeom prst="ellipse">
            <a:avLst/>
          </a:prstGeom>
          <a:solidFill>
            <a:srgbClr val="CF32FA">
              <a:alpha val="71765"/>
            </a:srgbClr>
          </a:solidFill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0BDFF-1321-D511-A320-880E86C5057F}"/>
              </a:ext>
            </a:extLst>
          </p:cNvPr>
          <p:cNvSpPr txBox="1"/>
          <p:nvPr/>
        </p:nvSpPr>
        <p:spPr>
          <a:xfrm>
            <a:off x="5940152" y="1300118"/>
            <a:ext cx="2330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spcBef>
                <a:spcPts val="0"/>
              </a:spcBef>
              <a:spcAft>
                <a:spcPts val="500"/>
              </a:spcAft>
            </a:pPr>
            <a:r>
              <a:rPr lang="en-GB" sz="1800" b="1" dirty="0">
                <a:solidFill>
                  <a:srgbClr val="FFFF00"/>
                </a:solidFill>
              </a:rPr>
              <a:t>CONSCIOUSNESS</a:t>
            </a:r>
          </a:p>
        </p:txBody>
      </p:sp>
      <p:sp>
        <p:nvSpPr>
          <p:cNvPr id="8" name="Line 29">
            <a:extLst>
              <a:ext uri="{FF2B5EF4-FFF2-40B4-BE49-F238E27FC236}">
                <a16:creationId xmlns:a16="http://schemas.microsoft.com/office/drawing/2014/main" id="{5AEA6107-30C0-5D67-FD96-71E80EE109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25607" y="1544103"/>
            <a:ext cx="4158561" cy="719576"/>
          </a:xfrm>
          <a:prstGeom prst="line">
            <a:avLst/>
          </a:prstGeom>
          <a:noFill/>
          <a:ln w="101600" cmpd="sng">
            <a:solidFill>
              <a:srgbClr val="00B05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" name="Line 29">
            <a:extLst>
              <a:ext uri="{FF2B5EF4-FFF2-40B4-BE49-F238E27FC236}">
                <a16:creationId xmlns:a16="http://schemas.microsoft.com/office/drawing/2014/main" id="{14F61E8C-31E0-22A2-6143-62654C6246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607" y="2564904"/>
            <a:ext cx="5180005" cy="1756552"/>
          </a:xfrm>
          <a:prstGeom prst="line">
            <a:avLst/>
          </a:prstGeom>
          <a:noFill/>
          <a:ln w="101600" cmpd="sng">
            <a:solidFill>
              <a:srgbClr val="00B05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DE4545D-45DE-BC20-3E9B-686F1A87C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809" y="1052736"/>
            <a:ext cx="273630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1000"/>
              </a:spcBef>
              <a:buFont typeface="Arial" charset="0"/>
              <a:buNone/>
              <a:defRPr/>
            </a:pPr>
            <a:r>
              <a:rPr lang="en-GB" sz="2000" b="1" dirty="0">
                <a:solidFill>
                  <a:srgbClr val="00B050"/>
                </a:solidFill>
              </a:rPr>
              <a:t>important (even foundational?) in </a:t>
            </a:r>
            <a:endParaRPr lang="en-GB" sz="2000" b="1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8569A9D-42CE-79C0-C6D3-9E1149C35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07" y="3580733"/>
            <a:ext cx="3896405" cy="78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1000"/>
              </a:spcBef>
              <a:buFont typeface="Arial" charset="0"/>
              <a:buNone/>
              <a:defRPr/>
            </a:pPr>
            <a:r>
              <a:rPr lang="en-GB" sz="2000" b="1" dirty="0">
                <a:solidFill>
                  <a:srgbClr val="00B050"/>
                </a:solidFill>
              </a:rPr>
              <a:t>tightly (even inextricably?) </a:t>
            </a:r>
          </a:p>
          <a:p>
            <a:pPr marL="0" indent="0" algn="r" eaLnBrk="1" hangingPunct="1">
              <a:spcBef>
                <a:spcPts val="0"/>
              </a:spcBef>
              <a:buFont typeface="Arial" charset="0"/>
              <a:buNone/>
              <a:defRPr/>
            </a:pPr>
            <a:r>
              <a:rPr lang="en-GB" sz="2000" b="1" dirty="0">
                <a:solidFill>
                  <a:srgbClr val="00B050"/>
                </a:solidFill>
              </a:rPr>
              <a:t>bound up with</a:t>
            </a:r>
            <a:endParaRPr lang="en-GB" sz="2000" b="1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57397D7-9F75-5C96-8D59-FDF2C0333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273" y="5064296"/>
            <a:ext cx="6746551" cy="800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1000"/>
              </a:spcBef>
              <a:buNone/>
              <a:defRPr/>
            </a:pPr>
            <a:r>
              <a:rPr lang="en-GB" sz="1600" b="1" dirty="0">
                <a:solidFill>
                  <a:srgbClr val="00B050"/>
                </a:solidFill>
              </a:rPr>
              <a:t>[1]: See, e.g., </a:t>
            </a:r>
            <a:r>
              <a:rPr lang="en-GB" sz="1600" dirty="0">
                <a:solidFill>
                  <a:srgbClr val="0070C0"/>
                </a:solidFill>
              </a:rPr>
              <a:t>Barrett &amp; Simmons 2015,  Barrett 2022,  Bogotá 2024,  </a:t>
            </a:r>
            <a:r>
              <a:rPr lang="en-GB" sz="1600" dirty="0" err="1">
                <a:solidFill>
                  <a:srgbClr val="0070C0"/>
                </a:solidFill>
              </a:rPr>
              <a:t>Cea</a:t>
            </a:r>
            <a:r>
              <a:rPr lang="en-GB" sz="1600" dirty="0">
                <a:solidFill>
                  <a:srgbClr val="0070C0"/>
                </a:solidFill>
              </a:rPr>
              <a:t> &amp; Martinez-</a:t>
            </a:r>
            <a:r>
              <a:rPr lang="en-GB" sz="1600" dirty="0" err="1">
                <a:solidFill>
                  <a:srgbClr val="0070C0"/>
                </a:solidFill>
              </a:rPr>
              <a:t>Pernia</a:t>
            </a:r>
            <a:r>
              <a:rPr lang="en-GB" sz="1600" dirty="0">
                <a:solidFill>
                  <a:srgbClr val="0070C0"/>
                </a:solidFill>
              </a:rPr>
              <a:t> 2023,  Cochrane 2023,  Damasio 2021,  Marchetti 2022,  </a:t>
            </a:r>
            <a:r>
              <a:rPr lang="en-GB" sz="1600" dirty="0" err="1">
                <a:solidFill>
                  <a:srgbClr val="0070C0"/>
                </a:solidFill>
              </a:rPr>
              <a:t>Panksepp</a:t>
            </a:r>
            <a:r>
              <a:rPr lang="en-GB" sz="1600" dirty="0">
                <a:solidFill>
                  <a:srgbClr val="0070C0"/>
                </a:solidFill>
              </a:rPr>
              <a:t> 1998, </a:t>
            </a:r>
            <a:r>
              <a:rPr lang="en-GB" sz="1600" dirty="0" err="1">
                <a:solidFill>
                  <a:srgbClr val="0070C0"/>
                </a:solidFill>
              </a:rPr>
              <a:t>Solms</a:t>
            </a:r>
            <a:r>
              <a:rPr lang="en-GB" sz="1600" dirty="0">
                <a:solidFill>
                  <a:srgbClr val="0070C0"/>
                </a:solidFill>
              </a:rPr>
              <a:t> 2021; </a:t>
            </a:r>
            <a:r>
              <a:rPr lang="en-GB" sz="1600" b="1" dirty="0">
                <a:solidFill>
                  <a:srgbClr val="00B050"/>
                </a:solidFill>
              </a:rPr>
              <a:t>also</a:t>
            </a:r>
            <a:r>
              <a:rPr lang="en-GB" sz="1600" dirty="0">
                <a:solidFill>
                  <a:srgbClr val="0070C0"/>
                </a:solidFill>
              </a:rPr>
              <a:t> Seth &amp; Bayne 2022 for review &amp; discussion.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AC966FE9-2C69-8846-1FE2-7827758EE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287" y="6003057"/>
            <a:ext cx="6746551" cy="800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1000"/>
              </a:spcBef>
              <a:buNone/>
              <a:defRPr/>
            </a:pPr>
            <a:r>
              <a:rPr lang="en-GB" sz="1600" b="1" dirty="0">
                <a:solidFill>
                  <a:srgbClr val="00B050"/>
                </a:solidFill>
              </a:rPr>
              <a:t>[2]: See</a:t>
            </a:r>
            <a:r>
              <a:rPr lang="en-GB" sz="1600" dirty="0">
                <a:solidFill>
                  <a:srgbClr val="0070C0"/>
                </a:solidFill>
              </a:rPr>
              <a:t> much work on [1</a:t>
            </a:r>
            <a:r>
              <a:rPr lang="en-GB" sz="1600" b="1" dirty="0">
                <a:solidFill>
                  <a:srgbClr val="00B050"/>
                </a:solidFill>
              </a:rPr>
              <a:t>]  plus e.g.:</a:t>
            </a:r>
            <a:r>
              <a:rPr lang="en-GB" sz="1600" dirty="0">
                <a:solidFill>
                  <a:srgbClr val="0070C0"/>
                </a:solidFill>
              </a:rPr>
              <a:t>  Di Francesco </a:t>
            </a:r>
            <a:r>
              <a:rPr lang="en-GB" sz="1600" i="1" dirty="0">
                <a:solidFill>
                  <a:srgbClr val="0070C0"/>
                </a:solidFill>
              </a:rPr>
              <a:t>et al </a:t>
            </a:r>
            <a:r>
              <a:rPr lang="en-GB" sz="1600" dirty="0">
                <a:solidFill>
                  <a:srgbClr val="0070C0"/>
                </a:solidFill>
              </a:rPr>
              <a:t>2016,  </a:t>
            </a:r>
            <a:r>
              <a:rPr lang="en-GB" sz="1600" dirty="0" err="1">
                <a:solidFill>
                  <a:srgbClr val="0070C0"/>
                </a:solidFill>
              </a:rPr>
              <a:t>Forgas</a:t>
            </a:r>
            <a:r>
              <a:rPr lang="en-GB" sz="1600" dirty="0">
                <a:solidFill>
                  <a:srgbClr val="0070C0"/>
                </a:solidFill>
              </a:rPr>
              <a:t> 2000, </a:t>
            </a:r>
            <a:r>
              <a:rPr lang="en-GB" sz="1600" dirty="0" err="1">
                <a:solidFill>
                  <a:srgbClr val="0070C0"/>
                </a:solidFill>
              </a:rPr>
              <a:t>Frijda</a:t>
            </a:r>
            <a:r>
              <a:rPr lang="en-GB" sz="1600" dirty="0">
                <a:solidFill>
                  <a:srgbClr val="0070C0"/>
                </a:solidFill>
              </a:rPr>
              <a:t> </a:t>
            </a:r>
            <a:r>
              <a:rPr lang="en-GB" sz="1600" i="1" dirty="0">
                <a:solidFill>
                  <a:srgbClr val="0070C0"/>
                </a:solidFill>
              </a:rPr>
              <a:t>et al </a:t>
            </a:r>
            <a:r>
              <a:rPr lang="en-GB" sz="1600" dirty="0">
                <a:solidFill>
                  <a:srgbClr val="0070C0"/>
                </a:solidFill>
              </a:rPr>
              <a:t>2000, </a:t>
            </a:r>
            <a:r>
              <a:rPr lang="en-GB" sz="1600" b="1" dirty="0">
                <a:solidFill>
                  <a:srgbClr val="00B050"/>
                </a:solidFill>
              </a:rPr>
              <a:t>and</a:t>
            </a:r>
            <a:r>
              <a:rPr lang="en-GB" sz="1600" dirty="0">
                <a:solidFill>
                  <a:srgbClr val="0070C0"/>
                </a:solidFill>
              </a:rPr>
              <a:t> much work on </a:t>
            </a:r>
            <a:r>
              <a:rPr lang="en-GB" sz="1600" i="1" dirty="0">
                <a:solidFill>
                  <a:srgbClr val="0070C0"/>
                </a:solidFill>
              </a:rPr>
              <a:t>cognitive phenomenology </a:t>
            </a:r>
            <a:r>
              <a:rPr lang="en-GB" sz="1600" dirty="0">
                <a:solidFill>
                  <a:srgbClr val="0070C0"/>
                </a:solidFill>
              </a:rPr>
              <a:t>(Bayne &amp; Montague 2011) and on </a:t>
            </a:r>
            <a:r>
              <a:rPr lang="en-GB" sz="1600" i="1" dirty="0">
                <a:solidFill>
                  <a:srgbClr val="0070C0"/>
                </a:solidFill>
              </a:rPr>
              <a:t>the role of cognition in emotion</a:t>
            </a:r>
            <a:r>
              <a:rPr lang="en-GB" sz="16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762F32A0-9774-FAE0-509F-66695463F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5345" y="1675642"/>
            <a:ext cx="48957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1000"/>
              </a:spcBef>
              <a:buFont typeface="Arial" charset="0"/>
              <a:buNone/>
              <a:defRPr/>
            </a:pPr>
            <a:r>
              <a:rPr lang="en-GB" sz="1600" b="1" dirty="0">
                <a:solidFill>
                  <a:srgbClr val="0070C0"/>
                </a:solidFill>
              </a:rPr>
              <a:t>[1]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E91D664A-3A26-0902-A2BB-4D037EFE3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4850" y="4190633"/>
            <a:ext cx="48957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1000"/>
              </a:spcBef>
              <a:buFont typeface="Arial" charset="0"/>
              <a:buNone/>
              <a:defRPr/>
            </a:pPr>
            <a:r>
              <a:rPr lang="en-GB" sz="1600" b="1" dirty="0">
                <a:solidFill>
                  <a:srgbClr val="0070C0"/>
                </a:solidFill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50193448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75357" y="108484"/>
            <a:ext cx="8636496" cy="540060"/>
          </a:xfrm>
        </p:spPr>
        <p:txBody>
          <a:bodyPr/>
          <a:lstStyle/>
          <a:p>
            <a:pPr eaLnBrk="1" hangingPunct="1"/>
            <a:r>
              <a:rPr lang="en-GB" altLang="en-US" sz="2400" i="1" dirty="0">
                <a:solidFill>
                  <a:srgbClr val="A205CD"/>
                </a:solidFill>
              </a:rPr>
              <a:t>“Affect-Flavoured</a:t>
            </a:r>
            <a:r>
              <a:rPr lang="en-GB" altLang="en-US" sz="2400" i="1" dirty="0">
                <a:solidFill>
                  <a:srgbClr val="CF32FA"/>
                </a:solidFill>
              </a:rPr>
              <a:t> </a:t>
            </a:r>
            <a:r>
              <a:rPr lang="en-GB" altLang="en-US" sz="2400" i="1" dirty="0">
                <a:solidFill>
                  <a:schemeClr val="accent6">
                    <a:lumMod val="50000"/>
                  </a:schemeClr>
                </a:solidFill>
              </a:rPr>
              <a:t>Cognition </a:t>
            </a:r>
            <a:r>
              <a:rPr lang="en-GB" altLang="en-US" sz="2400" b="1" i="1" dirty="0">
                <a:solidFill>
                  <a:srgbClr val="00B050"/>
                </a:solidFill>
              </a:rPr>
              <a:t>/</a:t>
            </a:r>
            <a:r>
              <a:rPr lang="en-GB" altLang="en-US" sz="2400" i="1" dirty="0">
                <a:solidFill>
                  <a:schemeClr val="accent6">
                    <a:lumMod val="50000"/>
                  </a:schemeClr>
                </a:solidFill>
              </a:rPr>
              <a:t> Cognition-Flavoured </a:t>
            </a:r>
            <a:r>
              <a:rPr lang="en-GB" altLang="en-US" sz="2400" i="1">
                <a:solidFill>
                  <a:srgbClr val="A205CD"/>
                </a:solidFill>
              </a:rPr>
              <a:t>Affect”</a:t>
            </a:r>
            <a:endParaRPr lang="en-GB" altLang="en-US" sz="2400" i="1" dirty="0">
              <a:solidFill>
                <a:srgbClr val="A205CD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75357" y="908720"/>
            <a:ext cx="8534400" cy="5616624"/>
          </a:xfrm>
        </p:spPr>
        <p:txBody>
          <a:bodyPr/>
          <a:lstStyle/>
          <a:p>
            <a:pPr eaLnBrk="1" hangingPunct="1"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GB" sz="2000" b="1" dirty="0">
                <a:solidFill>
                  <a:srgbClr val="A205CD"/>
                </a:solidFill>
              </a:rPr>
              <a:t>Affective qualities </a:t>
            </a:r>
            <a:r>
              <a:rPr lang="en-GB" sz="2000" dirty="0"/>
              <a:t>of the consciousness such as </a:t>
            </a:r>
            <a:r>
              <a:rPr lang="en-GB" sz="2000" b="1" dirty="0">
                <a:solidFill>
                  <a:srgbClr val="A205CD"/>
                </a:solidFill>
              </a:rPr>
              <a:t>pleasure or pain </a:t>
            </a:r>
            <a:r>
              <a:rPr lang="en-GB" sz="2000" dirty="0"/>
              <a:t>are dynamic qualities of the meta-causal whirl and can be intimately integrated with the </a:t>
            </a:r>
            <a:r>
              <a:rPr lang="en-GB" sz="2000" b="1" dirty="0">
                <a:solidFill>
                  <a:schemeClr val="accent6">
                    <a:lumMod val="50000"/>
                  </a:schemeClr>
                </a:solidFill>
              </a:rPr>
              <a:t>cognition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2000" dirty="0"/>
              <a:t>– there need be no real division between the progress of the </a:t>
            </a:r>
            <a:r>
              <a:rPr lang="en-GB" sz="2000" b="1" dirty="0">
                <a:solidFill>
                  <a:schemeClr val="accent6">
                    <a:lumMod val="50000"/>
                  </a:schemeClr>
                </a:solidFill>
              </a:rPr>
              <a:t>cognitive processing </a:t>
            </a:r>
            <a:r>
              <a:rPr lang="en-GB" sz="2000" dirty="0"/>
              <a:t>and the progress of </a:t>
            </a:r>
            <a:r>
              <a:rPr lang="en-GB" sz="2000" b="1" dirty="0">
                <a:solidFill>
                  <a:srgbClr val="A205CD"/>
                </a:solidFill>
              </a:rPr>
              <a:t>those qualities</a:t>
            </a:r>
            <a:r>
              <a:rPr lang="en-GB" sz="2000" dirty="0"/>
              <a:t>.</a:t>
            </a:r>
          </a:p>
          <a:p>
            <a:pPr lvl="1" eaLnBrk="1" hangingPunct="1">
              <a:spcBef>
                <a:spcPts val="3000"/>
              </a:spcBef>
              <a:buFont typeface="Wingdings" panose="05000000000000000000" pitchFamily="2" charset="2"/>
              <a:buChar char="v"/>
              <a:defRPr/>
            </a:pPr>
            <a:r>
              <a:rPr lang="en-GB" sz="1800" b="1" dirty="0">
                <a:solidFill>
                  <a:schemeClr val="accent6">
                    <a:lumMod val="50000"/>
                  </a:schemeClr>
                </a:solidFill>
              </a:rPr>
              <a:t>If so, the cognition is </a:t>
            </a:r>
            <a:r>
              <a:rPr lang="en-GB" sz="1800" b="1" dirty="0">
                <a:solidFill>
                  <a:srgbClr val="A205CD"/>
                </a:solidFill>
              </a:rPr>
              <a:t>intrinsically pleasurable or painful </a:t>
            </a:r>
            <a:r>
              <a:rPr lang="en-GB" sz="1800" dirty="0"/>
              <a:t>(say), rather than there (merely) being some separate pleasure/pain arising from or about the cognition.</a:t>
            </a:r>
          </a:p>
          <a:p>
            <a:pPr lvl="1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dirty="0"/>
              <a:t>The processing is </a:t>
            </a:r>
            <a:r>
              <a:rPr lang="en-GB" sz="1800" dirty="0" err="1"/>
              <a:t>integratedly</a:t>
            </a:r>
            <a:r>
              <a:rPr lang="en-GB" sz="1800" dirty="0"/>
              <a:t> a case of both cognition and pleasure/pain.</a:t>
            </a:r>
          </a:p>
          <a:p>
            <a:pPr lvl="1" eaLnBrk="1" hangingPunct="1">
              <a:spcBef>
                <a:spcPts val="3000"/>
              </a:spcBef>
              <a:buFont typeface="Wingdings" panose="05000000000000000000" pitchFamily="2" charset="2"/>
              <a:buChar char="v"/>
              <a:defRPr/>
            </a:pPr>
            <a:r>
              <a:rPr lang="en-GB" sz="1800" dirty="0"/>
              <a:t>Especially as METADYN proposes that </a:t>
            </a:r>
            <a:r>
              <a:rPr lang="en-GB" sz="1800" b="1" dirty="0">
                <a:solidFill>
                  <a:srgbClr val="A205CD"/>
                </a:solidFill>
              </a:rPr>
              <a:t>pleasure/pain </a:t>
            </a:r>
            <a:r>
              <a:rPr lang="en-GB" sz="1800" dirty="0"/>
              <a:t>are, respectively, a matter of</a:t>
            </a:r>
          </a:p>
          <a:p>
            <a:pPr lvl="1"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sz="1800" b="1" dirty="0">
                <a:solidFill>
                  <a:srgbClr val="00B050"/>
                </a:solidFill>
              </a:rPr>
              <a:t>the whirl trying meta-causally to enhance / damage itself holistically</a:t>
            </a:r>
            <a:r>
              <a:rPr lang="en-GB" sz="1800" dirty="0"/>
              <a:t>. </a:t>
            </a:r>
          </a:p>
          <a:p>
            <a:pPr lvl="1" algn="r"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sz="1800" dirty="0">
                <a:solidFill>
                  <a:srgbClr val="0070C0"/>
                </a:solidFill>
              </a:rPr>
              <a:t>[Barnden at ISPSM 2023]</a:t>
            </a:r>
            <a:endParaRPr lang="en-GB" sz="1800" dirty="0"/>
          </a:p>
          <a:p>
            <a:pPr marL="741600" lvl="1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b="1" dirty="0">
                <a:solidFill>
                  <a:srgbClr val="0070C0"/>
                </a:solidFill>
              </a:rPr>
              <a:t>Conjecture: </a:t>
            </a:r>
            <a:r>
              <a:rPr lang="en-GB" sz="1800" b="1" dirty="0">
                <a:solidFill>
                  <a:srgbClr val="00B050"/>
                </a:solidFill>
              </a:rPr>
              <a:t>this</a:t>
            </a:r>
            <a:r>
              <a:rPr lang="en-GB" sz="1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1800" b="1" dirty="0">
                <a:solidFill>
                  <a:srgbClr val="0070C0"/>
                </a:solidFill>
              </a:rPr>
              <a:t>can be gracefully melded </a:t>
            </a:r>
            <a:r>
              <a:rPr lang="en-GB" sz="1800" b="1" dirty="0">
                <a:solidFill>
                  <a:schemeClr val="accent6">
                    <a:lumMod val="50000"/>
                  </a:schemeClr>
                </a:solidFill>
              </a:rPr>
              <a:t>with the cognitive processing.</a:t>
            </a:r>
          </a:p>
          <a:p>
            <a:pPr marL="0" indent="0" eaLnBrk="1" hangingPunct="1">
              <a:spcBef>
                <a:spcPts val="1000"/>
              </a:spcBef>
              <a:buNone/>
              <a:defRPr/>
            </a:pPr>
            <a:endParaRPr lang="en-GB" sz="2000" dirty="0"/>
          </a:p>
          <a:p>
            <a:pPr marL="0" indent="0" eaLnBrk="1" hangingPunct="1">
              <a:spcBef>
                <a:spcPts val="1000"/>
              </a:spcBef>
              <a:buNone/>
              <a:defRPr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2210272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3752" y="260648"/>
            <a:ext cx="8636496" cy="432048"/>
          </a:xfrm>
        </p:spPr>
        <p:txBody>
          <a:bodyPr/>
          <a:lstStyle/>
          <a:p>
            <a:pPr eaLnBrk="1" hangingPunct="1"/>
            <a:r>
              <a:rPr lang="en-GB" altLang="en-US" sz="2800" i="1" dirty="0">
                <a:solidFill>
                  <a:srgbClr val="0070C0"/>
                </a:solidFill>
              </a:rPr>
              <a:t>Conclusions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980728"/>
            <a:ext cx="8534400" cy="5472608"/>
          </a:xfrm>
        </p:spPr>
        <p:txBody>
          <a:bodyPr/>
          <a:lstStyle/>
          <a:p>
            <a:pPr eaLnBrk="1" hangingPunct="1">
              <a:spcBef>
                <a:spcPts val="4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1800" dirty="0"/>
              <a:t>According METADYN, consciousness has nothing intrinsically to do with computation or complex cognitive processing. No amount of these will give you consciousness!</a:t>
            </a:r>
          </a:p>
          <a:p>
            <a:pPr marL="72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but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METADYN would allow a suitably meta-causal machine to have conscious cognition.</a:t>
            </a:r>
          </a:p>
          <a:p>
            <a:pPr eaLnBrk="1" hangingPunct="1">
              <a:spcBef>
                <a:spcPts val="3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1800" dirty="0"/>
              <a:t>Work on how, in METADYN, to encompass cognition, whether simple or complex, and whether in a machine or natural organism, is just starting,</a:t>
            </a:r>
          </a:p>
          <a:p>
            <a:pPr eaLnBrk="1" hangingPunct="1">
              <a:spcBef>
                <a:spcPts val="3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1800" dirty="0"/>
              <a:t>But the approach promises some benefits:</a:t>
            </a:r>
          </a:p>
          <a:p>
            <a:pPr marL="720000" eaLnBrk="1" hangingPunct="1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GB" altLang="en-US" sz="1800" dirty="0"/>
              <a:t>exceptionally smooth, nuanced integration of cognition, consciousness and unconsciousness …</a:t>
            </a:r>
          </a:p>
          <a:p>
            <a:pPr marL="720000" eaLnBrk="1" hangingPunct="1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GB" altLang="en-US" sz="1800" dirty="0"/>
              <a:t>… including smooth integration of cognition and affect, </a:t>
            </a:r>
          </a:p>
          <a:p>
            <a:pPr marL="72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w</a:t>
            </a:r>
            <a:r>
              <a:rPr lang="en-GB" altLang="en-US" sz="1800"/>
              <a:t>ith </a:t>
            </a:r>
            <a:r>
              <a:rPr lang="en-GB" altLang="en-US" sz="1800" dirty="0"/>
              <a:t>cognition being able to be intrinsically affective.</a:t>
            </a:r>
          </a:p>
          <a:p>
            <a:pPr marL="0" indent="0" eaLnBrk="1" hangingPunct="1">
              <a:spcBef>
                <a:spcPts val="4000"/>
              </a:spcBef>
              <a:buNone/>
              <a:defRPr/>
            </a:pPr>
            <a:r>
              <a:rPr lang="en-GB" altLang="en-US" sz="1800" dirty="0"/>
              <a:t>(There’s also an evolutionary benefit – </a:t>
            </a:r>
            <a:r>
              <a:rPr lang="en-GB" altLang="en-US" sz="1800" dirty="0">
                <a:solidFill>
                  <a:srgbClr val="0070C0"/>
                </a:solidFill>
              </a:rPr>
              <a:t>ISPSM 2023 talk</a:t>
            </a:r>
            <a:r>
              <a:rPr lang="en-GB" altLang="en-US" sz="1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5970941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3752" y="260648"/>
            <a:ext cx="8636496" cy="432048"/>
          </a:xfrm>
        </p:spPr>
        <p:txBody>
          <a:bodyPr/>
          <a:lstStyle/>
          <a:p>
            <a:pPr eaLnBrk="1" hangingPunct="1"/>
            <a:r>
              <a:rPr lang="en-GB" altLang="en-US" sz="2800" i="1" dirty="0">
                <a:solidFill>
                  <a:srgbClr val="0070C0"/>
                </a:solidFill>
              </a:rPr>
              <a:t>Additional Note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80960" y="908720"/>
            <a:ext cx="8534400" cy="4536504"/>
          </a:xfrm>
        </p:spPr>
        <p:txBody>
          <a:bodyPr/>
          <a:lstStyle/>
          <a:p>
            <a:pPr marL="0" indent="0" eaLnBrk="1" hangingPunct="1">
              <a:spcBef>
                <a:spcPts val="4000"/>
              </a:spcBef>
              <a:buNone/>
              <a:defRPr/>
            </a:pPr>
            <a:r>
              <a:rPr lang="en-GB" sz="2000" dirty="0">
                <a:solidFill>
                  <a:srgbClr val="0070C0"/>
                </a:solidFill>
              </a:rPr>
              <a:t>[ISPSM 2023 talk] </a:t>
            </a:r>
          </a:p>
          <a:p>
            <a:pPr eaLnBrk="1" hangingPunct="1">
              <a:spcBef>
                <a:spcPts val="4000"/>
              </a:spcBef>
              <a:buFont typeface="Wingdings" panose="05000000000000000000" pitchFamily="2" charset="2"/>
              <a:buChar char="Ø"/>
              <a:defRPr/>
            </a:pPr>
            <a:r>
              <a:rPr lang="en-GB" sz="2000" dirty="0"/>
              <a:t>Meta-causation facilitates the ability of consciousness to provide special </a:t>
            </a:r>
            <a:r>
              <a:rPr lang="en-GB" sz="2000" b="1" dirty="0">
                <a:solidFill>
                  <a:schemeClr val="accent6">
                    <a:lumMod val="50000"/>
                  </a:schemeClr>
                </a:solidFill>
              </a:rPr>
              <a:t>evolutionary advantages </a:t>
            </a:r>
            <a:r>
              <a:rPr lang="en-GB" sz="2000" dirty="0"/>
              <a:t>because meta-causation can be treated separately from ordinary causation by adaptation processes. </a:t>
            </a:r>
          </a:p>
          <a:p>
            <a:pPr eaLnBrk="1" hangingPunct="1">
              <a:spcBef>
                <a:spcPts val="4000"/>
              </a:spcBef>
              <a:buFont typeface="Wingdings" panose="05000000000000000000" pitchFamily="2" charset="2"/>
              <a:buChar char="Ø"/>
              <a:defRPr/>
            </a:pPr>
            <a:r>
              <a:rPr lang="en-GB" sz="2000" dirty="0"/>
              <a:t>The approach so far rests on METADYN’s distinctive</a:t>
            </a:r>
            <a:r>
              <a:rPr lang="en-GB" sz="2000" b="1" dirty="0">
                <a:solidFill>
                  <a:srgbClr val="A205CD"/>
                </a:solidFill>
              </a:rPr>
              <a:t> </a:t>
            </a:r>
            <a:r>
              <a:rPr lang="en-GB" sz="2000" dirty="0"/>
              <a:t>theory of </a:t>
            </a:r>
            <a:r>
              <a:rPr lang="en-GB" sz="2000" b="1" dirty="0">
                <a:solidFill>
                  <a:srgbClr val="A205CD"/>
                </a:solidFill>
              </a:rPr>
              <a:t>pain </a:t>
            </a:r>
            <a:r>
              <a:rPr lang="en-GB" sz="2000" dirty="0"/>
              <a:t>and its consequences, based on attempted self-damage by the meta-causal whirl.</a:t>
            </a:r>
          </a:p>
        </p:txBody>
      </p:sp>
    </p:spTree>
    <p:extLst>
      <p:ext uri="{BB962C8B-B14F-4D97-AF65-F5344CB8AC3E}">
        <p14:creationId xmlns:p14="http://schemas.microsoft.com/office/powerpoint/2010/main" val="394670472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323528" y="1988840"/>
            <a:ext cx="8229600" cy="1656184"/>
          </a:xfrm>
        </p:spPr>
        <p:txBody>
          <a:bodyPr/>
          <a:lstStyle/>
          <a:p>
            <a:pPr marL="1800000" indent="0">
              <a:spcBef>
                <a:spcPts val="2000"/>
              </a:spcBef>
              <a:buFont typeface="Arial" charset="0"/>
              <a:buNone/>
            </a:pPr>
            <a:r>
              <a:rPr lang="en-GB" altLang="en-US" sz="3600" dirty="0"/>
              <a:t>Thanks very much.</a:t>
            </a:r>
          </a:p>
          <a:p>
            <a:pPr marL="1800000" indent="0">
              <a:spcBef>
                <a:spcPts val="2000"/>
              </a:spcBef>
              <a:buFont typeface="Arial" charset="0"/>
              <a:buNone/>
            </a:pPr>
            <a:r>
              <a:rPr lang="en-GB" altLang="en-US" sz="3600" dirty="0"/>
              <a:t>Questions, please.</a:t>
            </a:r>
          </a:p>
        </p:txBody>
      </p:sp>
    </p:spTree>
    <p:extLst>
      <p:ext uri="{BB962C8B-B14F-4D97-AF65-F5344CB8AC3E}">
        <p14:creationId xmlns:p14="http://schemas.microsoft.com/office/powerpoint/2010/main" val="1244675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395288" y="115888"/>
            <a:ext cx="8229600" cy="536575"/>
          </a:xfrm>
        </p:spPr>
        <p:txBody>
          <a:bodyPr/>
          <a:lstStyle/>
          <a:p>
            <a:r>
              <a:rPr lang="en-GB" altLang="es-PE" sz="3200" dirty="0"/>
              <a:t>References</a:t>
            </a:r>
            <a:endParaRPr lang="en-GB" altLang="es-PE" sz="3200" dirty="0">
              <a:solidFill>
                <a:srgbClr val="FF4B4B"/>
              </a:solidFill>
            </a:endParaRPr>
          </a:p>
        </p:txBody>
      </p:sp>
      <p:sp>
        <p:nvSpPr>
          <p:cNvPr id="94211" name="Rectangle 3"/>
          <p:cNvSpPr>
            <a:spLocks noGrp="1"/>
          </p:cNvSpPr>
          <p:nvPr>
            <p:ph type="body" idx="4294967295"/>
          </p:nvPr>
        </p:nvSpPr>
        <p:spPr>
          <a:xfrm>
            <a:off x="251520" y="764704"/>
            <a:ext cx="8640960" cy="5545162"/>
          </a:xfrm>
        </p:spPr>
        <p:txBody>
          <a:bodyPr/>
          <a:lstStyle/>
          <a:p>
            <a:pPr marL="0" indent="0">
              <a:spcBef>
                <a:spcPts val="1000"/>
              </a:spcBef>
              <a:buNone/>
            </a:pPr>
            <a:r>
              <a:rPr lang="en-GB" sz="1600" dirty="0"/>
              <a:t>Barnden, J.A. (2014). Running into consciousness. </a:t>
            </a:r>
            <a:r>
              <a:rPr lang="en-GB" sz="1600" i="1" dirty="0"/>
              <a:t>J. Consciousness Studies, 21</a:t>
            </a:r>
            <a:r>
              <a:rPr lang="en-GB" sz="1600" dirty="0"/>
              <a:t> (5–6), pp.33–56. 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GB" sz="1600" dirty="0"/>
              <a:t>Barnden, J.A. (2020). The meta-dynamic nature of consciousness. </a:t>
            </a:r>
            <a:r>
              <a:rPr lang="en-GB" sz="1600" i="1" dirty="0"/>
              <a:t>Entropy 22</a:t>
            </a:r>
            <a:r>
              <a:rPr lang="en-GB" sz="1600" dirty="0"/>
              <a:t>(12), 1433; https://doi.org/10.3390/e22121433 (in special issue on Models of Consciousness). 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GB" sz="1600" dirty="0"/>
              <a:t>Barnden, J.A. (2022). Pre-reflective self-consciousness: a meta-causal approach. </a:t>
            </a:r>
            <a:r>
              <a:rPr lang="en-GB" sz="1600" i="1" dirty="0"/>
              <a:t>Review of Philosophy and Psychology</a:t>
            </a:r>
            <a:r>
              <a:rPr lang="en-GB" sz="1600" b="1" dirty="0"/>
              <a:t>,</a:t>
            </a:r>
            <a:r>
              <a:rPr lang="en-GB" sz="1600" dirty="0"/>
              <a:t> online 22/1/22; DOI: 10.1007/s13164-021-00603-z 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GB" sz="1600" dirty="0"/>
              <a:t>Barnden, J.A. (2023). </a:t>
            </a:r>
            <a:r>
              <a:rPr lang="en-GB" sz="1600" i="0" dirty="0">
                <a:solidFill>
                  <a:srgbClr val="000000"/>
                </a:solidFill>
                <a:effectLst/>
              </a:rPr>
              <a:t>The meta-causal theory of phenomenal consciousness: Evolutionary adaptiveness despite simulative zombies. Talk at </a:t>
            </a:r>
            <a:r>
              <a:rPr lang="en-GB" sz="1600" i="1" dirty="0">
                <a:solidFill>
                  <a:srgbClr val="000000"/>
                </a:solidFill>
                <a:effectLst/>
              </a:rPr>
              <a:t>First Web Conference of the Intl Society for the Philosophy of the Sciences of the Mind</a:t>
            </a:r>
            <a:r>
              <a:rPr lang="en-GB" sz="1600" i="0" dirty="0">
                <a:solidFill>
                  <a:srgbClr val="000000"/>
                </a:solidFill>
                <a:effectLst/>
              </a:rPr>
              <a:t> (ISPSM 2023), 24/25 Nov &amp; 1/2 Dec 2023. {Talk slides available on request.]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GB" sz="1600" dirty="0"/>
              <a:t>Barnden, J.A. (2024). 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Direct causation by consciousness in physicalist theory:  An advantage of the meta-causal account. </a:t>
            </a:r>
            <a:r>
              <a:rPr lang="en-GB" sz="1600" i="0" dirty="0">
                <a:solidFill>
                  <a:srgbClr val="000000"/>
                </a:solidFill>
                <a:effectLst/>
              </a:rPr>
              <a:t>Talk at </a:t>
            </a:r>
            <a:r>
              <a:rPr lang="en-GB" sz="1600" i="1" dirty="0">
                <a:solidFill>
                  <a:srgbClr val="000000"/>
                </a:solidFill>
                <a:effectLst/>
              </a:rPr>
              <a:t>Second Web Conference of the Intl Society for the Philosophy of the Sciences of the Mind</a:t>
            </a:r>
            <a:r>
              <a:rPr lang="en-GB" sz="1600" i="0" dirty="0">
                <a:solidFill>
                  <a:srgbClr val="000000"/>
                </a:solidFill>
                <a:effectLst/>
              </a:rPr>
              <a:t> (ISPSM 2024), 18/19 &amp; 25/26 Oct 2024. {Talk slides will be available on request.]</a:t>
            </a:r>
            <a:endParaRPr lang="en-GB" sz="1600" dirty="0"/>
          </a:p>
          <a:p>
            <a:pPr marL="0" indent="0">
              <a:spcBef>
                <a:spcPts val="1000"/>
              </a:spcBef>
              <a:buNone/>
            </a:pPr>
            <a:r>
              <a:rPr lang="en-GB" sz="1600" dirty="0"/>
              <a:t>Barnden, J.A. (under review). Meta-causation within and by conscious processes. [MS available on request.]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GB" sz="1600" b="0" i="0" u="none" strike="noStrike" baseline="0" dirty="0"/>
              <a:t>Barrett, L.F. &amp; Simmons, W.K. (2015) Interoceptive predictions in the brain. </a:t>
            </a:r>
            <a:r>
              <a:rPr lang="en-GB" sz="1600" b="0" i="1" u="none" strike="noStrike" baseline="0" dirty="0"/>
              <a:t>Nature Reviews Neuroscience, 16 </a:t>
            </a:r>
            <a:r>
              <a:rPr lang="en-GB" sz="1600" b="0" i="0" u="none" strike="noStrike" baseline="0" dirty="0"/>
              <a:t>(7), pp. 419–429.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GB" sz="1600" b="0" i="0" u="none" strike="noStrike" baseline="0" dirty="0"/>
              <a:t>Barrett, N.F. (2022). Facing up to the problem of affect. </a:t>
            </a:r>
            <a:r>
              <a:rPr lang="en-GB" sz="1600" b="0" i="1" u="none" strike="noStrike" baseline="0" dirty="0"/>
              <a:t>J. Consciousness Studies, 29</a:t>
            </a:r>
            <a:r>
              <a:rPr lang="en-GB" sz="1600" b="0" i="0" u="none" strike="noStrike" baseline="0" dirty="0"/>
              <a:t>(11--12), pp.8--28.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GB" sz="1600" b="0" i="0" u="none" strike="noStrike" baseline="0" dirty="0"/>
              <a:t>Bayne, T. &amp; Montague, M. (</a:t>
            </a:r>
            <a:r>
              <a:rPr lang="en-GB" sz="1600" dirty="0"/>
              <a:t>E</a:t>
            </a:r>
            <a:r>
              <a:rPr lang="en-GB" sz="1600" b="0" i="0" u="none" strike="noStrike" baseline="0" dirty="0"/>
              <a:t>ds) (2011). </a:t>
            </a:r>
            <a:r>
              <a:rPr lang="en-GB" sz="1600" b="0" i="1" u="none" strike="noStrike" baseline="0" dirty="0"/>
              <a:t>Cognitive phenomenology.  </a:t>
            </a:r>
            <a:r>
              <a:rPr lang="en-GB" sz="1600" b="0" i="0" u="none" strike="noStrike" baseline="0" dirty="0"/>
              <a:t>Oxford: Oxford University Press.</a:t>
            </a:r>
          </a:p>
          <a:p>
            <a:pPr marL="0" indent="0">
              <a:spcBef>
                <a:spcPts val="1000"/>
              </a:spcBef>
              <a:buNone/>
            </a:pPr>
            <a:endParaRPr lang="en-GB" sz="1600" b="0" i="0" u="none" strike="noStrike" baseline="0" dirty="0"/>
          </a:p>
          <a:p>
            <a:pPr marL="0" indent="0">
              <a:spcBef>
                <a:spcPts val="1000"/>
              </a:spcBef>
              <a:buNone/>
            </a:pPr>
            <a:endParaRPr lang="en-GB" sz="16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2005064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395288" y="115888"/>
            <a:ext cx="8229600" cy="536575"/>
          </a:xfrm>
        </p:spPr>
        <p:txBody>
          <a:bodyPr/>
          <a:lstStyle/>
          <a:p>
            <a:r>
              <a:rPr lang="en-GB" altLang="es-PE" sz="3200" dirty="0"/>
              <a:t>References, </a:t>
            </a:r>
            <a:r>
              <a:rPr lang="en-GB" altLang="es-PE" sz="3200" dirty="0" err="1"/>
              <a:t>contd</a:t>
            </a:r>
            <a:endParaRPr lang="en-GB" altLang="es-PE" sz="3200" dirty="0"/>
          </a:p>
        </p:txBody>
      </p:sp>
      <p:sp>
        <p:nvSpPr>
          <p:cNvPr id="94211" name="Rectangle 3"/>
          <p:cNvSpPr>
            <a:spLocks noGrp="1"/>
          </p:cNvSpPr>
          <p:nvPr>
            <p:ph type="body" idx="4294967295"/>
          </p:nvPr>
        </p:nvSpPr>
        <p:spPr>
          <a:xfrm>
            <a:off x="261616" y="764704"/>
            <a:ext cx="8496944" cy="5545162"/>
          </a:xfrm>
        </p:spPr>
        <p:txBody>
          <a:bodyPr/>
          <a:lstStyle/>
          <a:p>
            <a:pPr marL="0" indent="0">
              <a:spcBef>
                <a:spcPts val="1000"/>
              </a:spcBef>
              <a:buNone/>
            </a:pPr>
            <a:r>
              <a:rPr lang="en-GB" sz="1600" b="0" i="0" u="none" strike="noStrike" baseline="0" dirty="0"/>
              <a:t>Bogotá, J.D. (2024). What could come before time? Intertwining affectivity and temporality at the basis of intentionality. </a:t>
            </a:r>
            <a:r>
              <a:rPr lang="en-GB" sz="1600" b="0" i="1" u="none" strike="noStrike" baseline="0" dirty="0"/>
              <a:t>Phenomenology and the Cognitive Sciences</a:t>
            </a:r>
            <a:r>
              <a:rPr lang="en-GB" sz="1600" b="0" i="0" u="none" strike="noStrike" baseline="0" dirty="0"/>
              <a:t>, published online 26 Feb 20204, https://doi.org/10.1007/s11097-024-09973-y.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GB" sz="1600" b="0" i="0" u="none" strike="noStrike" baseline="0" dirty="0" err="1"/>
              <a:t>Cea</a:t>
            </a:r>
            <a:r>
              <a:rPr lang="en-GB" sz="1600" b="0" i="0" u="none" strike="noStrike" baseline="0" dirty="0"/>
              <a:t>, I. &amp; Martinez-</a:t>
            </a:r>
            <a:r>
              <a:rPr lang="en-GB" sz="1600" b="0" i="0" u="none" strike="noStrike" baseline="0" dirty="0" err="1"/>
              <a:t>Pernia</a:t>
            </a:r>
            <a:r>
              <a:rPr lang="en-GB" sz="1600" b="0" i="0" u="none" strike="noStrike" baseline="0" dirty="0"/>
              <a:t>, D. (2023). Conscious organismic sentience as the integration of core affect and vitality</a:t>
            </a:r>
            <a:r>
              <a:rPr lang="en-GB" sz="1600" b="0" i="1" u="none" strike="noStrike" baseline="0" dirty="0"/>
              <a:t>. J. Consciousness Studies, 30</a:t>
            </a:r>
            <a:r>
              <a:rPr lang="en-GB" sz="1600" b="0" i="0" u="none" strike="noStrike" baseline="0" dirty="0"/>
              <a:t>(3--4), pp.7--33.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GB" sz="1600" b="0" i="0" u="none" strike="noStrike" baseline="0" dirty="0"/>
              <a:t>Cochrane, T. (2023). Consciousness, attention and the motivation-affect system. </a:t>
            </a:r>
            <a:r>
              <a:rPr lang="en-GB" sz="1600" b="0" i="1" u="none" strike="noStrike" baseline="0" dirty="0"/>
              <a:t>J. Consciousness Studies, 30</a:t>
            </a:r>
            <a:r>
              <a:rPr lang="en-GB" sz="1600" b="0" i="0" u="none" strike="noStrike" baseline="0" dirty="0"/>
              <a:t>(7--8), pp.139--163.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GB" sz="1600" b="0" i="0" u="none" strike="noStrike" baseline="0" dirty="0"/>
              <a:t>Damasio, A. (2021). </a:t>
            </a:r>
            <a:r>
              <a:rPr lang="en-GB" sz="1600" b="0" i="1" u="none" strike="noStrike" baseline="0" dirty="0"/>
              <a:t>Feeling &amp; knowing: Making minds conscious</a:t>
            </a:r>
            <a:r>
              <a:rPr lang="en-GB" sz="1600" b="0" i="0" u="none" strike="noStrike" baseline="0" dirty="0"/>
              <a:t>. New York: Pantheon Books.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GB" sz="1600" b="0" i="0" u="none" strike="noStrike" baseline="0" dirty="0"/>
              <a:t>Di Francesco, M., </a:t>
            </a:r>
            <a:r>
              <a:rPr lang="en-GB" sz="1600" b="0" i="0" u="none" strike="noStrike" baseline="0" dirty="0" err="1"/>
              <a:t>Marraffa</a:t>
            </a:r>
            <a:r>
              <a:rPr lang="en-GB" sz="1600" b="0" i="0" u="none" strike="noStrike" baseline="0" dirty="0"/>
              <a:t>, M. &amp; Paternoster, A. (2016). </a:t>
            </a:r>
            <a:r>
              <a:rPr lang="en-GB" sz="1600" b="0" i="1" u="none" strike="noStrike" baseline="0" dirty="0"/>
              <a:t>The self and its defences: from psychodynamics to cognitive science.</a:t>
            </a:r>
            <a:r>
              <a:rPr lang="en-GB" sz="1600" b="0" i="0" u="none" strike="noStrike" baseline="0" dirty="0"/>
              <a:t> Palgrave Macmillan.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GB" sz="1600" b="0" i="0" u="none" strike="noStrike" baseline="0" dirty="0" err="1"/>
              <a:t>Dijksterhuis</a:t>
            </a:r>
            <a:r>
              <a:rPr lang="en-GB" sz="1600" b="0" i="0" u="none" strike="noStrike" baseline="0" dirty="0"/>
              <a:t> A. &amp;</a:t>
            </a:r>
            <a:r>
              <a:rPr lang="en-GB" sz="1600" dirty="0"/>
              <a:t> S</a:t>
            </a:r>
            <a:r>
              <a:rPr lang="en-GB" sz="1600" b="0" i="0" u="none" strike="noStrike" baseline="0" dirty="0"/>
              <a:t>trick, M. (2016). A case for thinking without consciousness. </a:t>
            </a:r>
            <a:r>
              <a:rPr lang="en-GB" sz="1600" b="0" i="1" u="none" strike="noStrike" baseline="0" dirty="0"/>
              <a:t>Perspectives on Psychological Science 11</a:t>
            </a:r>
            <a:r>
              <a:rPr lang="en-GB" sz="1600" b="0" i="0" u="none" strike="noStrike" baseline="0" dirty="0"/>
              <a:t>(1): pp.117--132.</a:t>
            </a:r>
            <a:endParaRPr lang="en-GB" sz="1600" dirty="0"/>
          </a:p>
          <a:p>
            <a:pPr marL="0" indent="0">
              <a:spcBef>
                <a:spcPts val="1000"/>
              </a:spcBef>
              <a:buNone/>
            </a:pPr>
            <a:r>
              <a:rPr lang="en-GB" sz="1600" b="0" i="0" u="none" strike="noStrike" baseline="0" dirty="0" err="1"/>
              <a:t>Ehring</a:t>
            </a:r>
            <a:r>
              <a:rPr lang="en-GB" sz="1600" b="0" i="0" u="none" strike="noStrike" baseline="0" dirty="0"/>
              <a:t>, D. (2009). Causal relata. In H. </a:t>
            </a:r>
            <a:r>
              <a:rPr lang="en-GB" sz="1600" b="0" i="0" u="none" strike="noStrike" baseline="0" dirty="0" err="1"/>
              <a:t>Beebee</a:t>
            </a:r>
            <a:r>
              <a:rPr lang="en-GB" sz="1600" b="0" i="0" u="none" strike="noStrike" baseline="0" dirty="0"/>
              <a:t>, C. Hitchcock &amp; P. Menzies (Eds), </a:t>
            </a:r>
            <a:r>
              <a:rPr lang="en-GB" sz="1600" b="0" i="1" u="none" strike="noStrike" baseline="0" dirty="0"/>
              <a:t>The Oxford Handbook of Causation, </a:t>
            </a:r>
            <a:r>
              <a:rPr lang="en-GB" sz="1600" b="0" i="0" u="none" strike="noStrike" baseline="0" dirty="0"/>
              <a:t>pp.387–413. Oxford: Oxford University Press.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GB" sz="1600" b="0" i="0" u="none" strike="noStrike" baseline="0" dirty="0">
                <a:latin typeface="NimbusRomNo9L-Regu"/>
              </a:rPr>
              <a:t>Ellis, G. (2016). </a:t>
            </a:r>
            <a:r>
              <a:rPr lang="en-GB" sz="1600" b="0" i="1" u="none" strike="noStrike" baseline="0" dirty="0">
                <a:latin typeface="NimbusRomNo9L-ReguItal"/>
              </a:rPr>
              <a:t>How can physics underlie the mind: top-down causation in the human context. </a:t>
            </a:r>
            <a:r>
              <a:rPr lang="en-GB" sz="1600" b="0" i="0" u="none" strike="noStrike" baseline="0" dirty="0">
                <a:latin typeface="NimbusRomNo9L-Regu"/>
              </a:rPr>
              <a:t>Dordrecht: Kluwer.</a:t>
            </a:r>
            <a:endParaRPr lang="en-GB" sz="1600" dirty="0">
              <a:latin typeface="NimbusRomNo9L-Regu"/>
            </a:endParaRPr>
          </a:p>
          <a:p>
            <a:pPr marL="0" indent="0" algn="l">
              <a:spcBef>
                <a:spcPts val="1000"/>
              </a:spcBef>
              <a:buNone/>
            </a:pPr>
            <a:r>
              <a:rPr lang="en-GB" sz="1600" b="0" i="0" u="none" strike="noStrike" baseline="0" dirty="0" err="1">
                <a:latin typeface="NimbusRomNo9L-Regu"/>
              </a:rPr>
              <a:t>Eronen</a:t>
            </a:r>
            <a:r>
              <a:rPr lang="en-GB" sz="1600" b="0" i="0" u="none" strike="noStrike" baseline="0" dirty="0">
                <a:latin typeface="NimbusRomNo9L-Regu"/>
              </a:rPr>
              <a:t>, M.I. &amp; Brooks, D.S. (2024). Levels of organization in biology. In E.N. </a:t>
            </a:r>
            <a:r>
              <a:rPr lang="en-GB" sz="1600" b="0" i="0" u="none" strike="noStrike" baseline="0" dirty="0" err="1">
                <a:latin typeface="NimbusRomNo9L-Regu"/>
              </a:rPr>
              <a:t>Zalta</a:t>
            </a:r>
            <a:r>
              <a:rPr lang="en-GB" sz="1600" b="0" i="0" u="none" strike="noStrike" baseline="0" dirty="0">
                <a:latin typeface="NimbusRomNo9L-Regu"/>
              </a:rPr>
              <a:t> &amp; U. </a:t>
            </a:r>
            <a:r>
              <a:rPr lang="en-GB" sz="1600" b="0" i="0" u="none" strike="noStrike" baseline="0" dirty="0" err="1">
                <a:latin typeface="NimbusRomNo9L-Regu"/>
              </a:rPr>
              <a:t>Nodelman</a:t>
            </a:r>
            <a:r>
              <a:rPr lang="en-GB" sz="1600" b="0" i="0" u="none" strike="noStrike" baseline="0" dirty="0">
                <a:latin typeface="NimbusRomNo9L-Regu"/>
              </a:rPr>
              <a:t> (Eds), </a:t>
            </a:r>
            <a:r>
              <a:rPr lang="en-GB" sz="1600" b="0" i="1" u="none" strike="noStrike" baseline="0" dirty="0">
                <a:latin typeface="NimbusRomNo9L-ReguItal"/>
              </a:rPr>
              <a:t>The Stanford </a:t>
            </a:r>
            <a:r>
              <a:rPr lang="en-GB" sz="1600" b="0" i="1" u="none" strike="noStrike" baseline="0" dirty="0" err="1">
                <a:latin typeface="NimbusRomNo9L-ReguItal"/>
              </a:rPr>
              <a:t>Encyclopedia</a:t>
            </a:r>
            <a:r>
              <a:rPr lang="en-GB" sz="1600" b="0" i="1" u="none" strike="noStrike" baseline="0" dirty="0">
                <a:latin typeface="NimbusRomNo9L-ReguItal"/>
              </a:rPr>
              <a:t> of Philosophy </a:t>
            </a:r>
            <a:r>
              <a:rPr lang="en-GB" sz="1600" b="0" i="0" u="none" strike="noStrike" baseline="0" dirty="0">
                <a:latin typeface="NimbusRomNo9L-Regu"/>
              </a:rPr>
              <a:t>(Summer 2024 Edition), https://plato.stanford.edu/archives/sum2024/entries/levelsorg-biology/.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5066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395288" y="115888"/>
            <a:ext cx="8229600" cy="536575"/>
          </a:xfrm>
        </p:spPr>
        <p:txBody>
          <a:bodyPr/>
          <a:lstStyle/>
          <a:p>
            <a:r>
              <a:rPr lang="en-GB" altLang="es-PE" sz="3200" dirty="0"/>
              <a:t>References, </a:t>
            </a:r>
            <a:r>
              <a:rPr lang="en-GB" altLang="es-PE" sz="3200" dirty="0" err="1"/>
              <a:t>contd</a:t>
            </a:r>
            <a:endParaRPr lang="en-GB" altLang="es-PE" sz="3200" dirty="0"/>
          </a:p>
        </p:txBody>
      </p:sp>
      <p:sp>
        <p:nvSpPr>
          <p:cNvPr id="94211" name="Rectangle 3"/>
          <p:cNvSpPr>
            <a:spLocks noGrp="1"/>
          </p:cNvSpPr>
          <p:nvPr>
            <p:ph type="body" idx="4294967295"/>
          </p:nvPr>
        </p:nvSpPr>
        <p:spPr>
          <a:xfrm>
            <a:off x="251520" y="1001394"/>
            <a:ext cx="8496944" cy="5721246"/>
          </a:xfrm>
        </p:spPr>
        <p:txBody>
          <a:bodyPr/>
          <a:lstStyle/>
          <a:p>
            <a:pPr marL="0" indent="0" algn="l">
              <a:spcBef>
                <a:spcPts val="1000"/>
              </a:spcBef>
              <a:buNone/>
            </a:pPr>
            <a:r>
              <a:rPr lang="en-GB" sz="1600" b="0" i="0" u="none" strike="noStrike" baseline="0" dirty="0" err="1">
                <a:latin typeface="NimbusRomNo9L-Regu"/>
              </a:rPr>
              <a:t>Forgas</a:t>
            </a:r>
            <a:r>
              <a:rPr lang="en-GB" sz="1600" b="0" i="0" u="none" strike="noStrike" baseline="0" dirty="0">
                <a:latin typeface="NimbusRomNo9L-Regu"/>
              </a:rPr>
              <a:t>, J.P. (Ed.) (2000). </a:t>
            </a:r>
            <a:r>
              <a:rPr lang="en-GB" sz="1600" b="0" i="1" u="none" strike="noStrike" baseline="0" dirty="0">
                <a:latin typeface="NimbusRomNo9L-Regu"/>
              </a:rPr>
              <a:t>Feeling and thinking: the role of affect in social cognition. </a:t>
            </a:r>
            <a:r>
              <a:rPr lang="en-GB" sz="1600" b="0" u="none" strike="noStrike" baseline="0" dirty="0">
                <a:latin typeface="NimbusRomNo9L-Regu"/>
              </a:rPr>
              <a:t>Cambridge  University Press.</a:t>
            </a:r>
            <a:endParaRPr lang="en-GB" sz="1600" b="0" i="0" u="none" strike="noStrike" baseline="0" dirty="0">
              <a:latin typeface="NimbusRomNo9L-Regu"/>
            </a:endParaRPr>
          </a:p>
          <a:p>
            <a:pPr marL="0" indent="0" algn="l">
              <a:spcBef>
                <a:spcPts val="1000"/>
              </a:spcBef>
              <a:buNone/>
            </a:pPr>
            <a:r>
              <a:rPr lang="en-GB" sz="1600" b="0" i="0" u="none" strike="noStrike" baseline="0" dirty="0" err="1">
                <a:latin typeface="NimbusRomNo9L-Regu"/>
              </a:rPr>
              <a:t>Frijda</a:t>
            </a:r>
            <a:r>
              <a:rPr lang="en-GB" sz="1600" b="0" i="0" u="none" strike="noStrike" baseline="0" dirty="0">
                <a:latin typeface="NimbusRomNo9L-Regu"/>
              </a:rPr>
              <a:t>, N.H., </a:t>
            </a:r>
            <a:r>
              <a:rPr lang="en-GB" sz="1600" b="0" i="0" u="none" strike="noStrike" baseline="0" dirty="0" err="1">
                <a:latin typeface="NimbusRomNo9L-Regu"/>
              </a:rPr>
              <a:t>Manstead</a:t>
            </a:r>
            <a:r>
              <a:rPr lang="en-GB" sz="1600" b="0" i="0" u="none" strike="noStrike" baseline="0" dirty="0">
                <a:latin typeface="NimbusRomNo9L-Regu"/>
              </a:rPr>
              <a:t>, A.S.R. &amp; Bern, S. (Eds) (2000). </a:t>
            </a:r>
            <a:r>
              <a:rPr lang="en-GB" sz="1600" b="0" i="1" u="none" strike="noStrike" baseline="0" dirty="0">
                <a:latin typeface="NimbusRomNo9L-Regu"/>
              </a:rPr>
              <a:t>Emotions and beliefs: How feelings influence thoughts. </a:t>
            </a:r>
            <a:r>
              <a:rPr lang="en-GB" sz="1600" b="0" u="none" strike="noStrike" baseline="0" dirty="0">
                <a:latin typeface="NimbusRomNo9L-Regu"/>
              </a:rPr>
              <a:t>Cambridge  University Press.</a:t>
            </a:r>
            <a:endParaRPr lang="en-GB" sz="1600" b="0" i="0" u="none" strike="noStrike" baseline="0" dirty="0">
              <a:latin typeface="NimbusRomNo9L-Regu"/>
            </a:endParaRPr>
          </a:p>
          <a:p>
            <a:pPr marL="0" indent="0" algn="l">
              <a:spcBef>
                <a:spcPts val="1000"/>
              </a:spcBef>
              <a:buNone/>
            </a:pPr>
            <a:r>
              <a:rPr lang="en-GB" sz="1600" b="0" i="0" u="none" strike="noStrike" baseline="0" dirty="0" err="1">
                <a:latin typeface="NimbusRomNo9L-Regu"/>
              </a:rPr>
              <a:t>Gallow</a:t>
            </a:r>
            <a:r>
              <a:rPr lang="en-GB" sz="1600" b="0" i="0" u="none" strike="noStrike" baseline="0" dirty="0">
                <a:latin typeface="NimbusRomNo9L-Regu"/>
              </a:rPr>
              <a:t>, J.D. (2022). The metaphysics of causation. In E.N. </a:t>
            </a:r>
            <a:r>
              <a:rPr lang="en-GB" sz="1600" b="0" i="0" u="none" strike="noStrike" baseline="0" dirty="0" err="1">
                <a:latin typeface="NimbusRomNo9L-Regu"/>
              </a:rPr>
              <a:t>Zalta</a:t>
            </a:r>
            <a:r>
              <a:rPr lang="en-GB" sz="1600" b="0" i="0" u="none" strike="noStrike" baseline="0" dirty="0">
                <a:latin typeface="NimbusRomNo9L-Regu"/>
              </a:rPr>
              <a:t> &amp; U. </a:t>
            </a:r>
            <a:r>
              <a:rPr lang="en-GB" sz="1600" b="0" i="0" u="none" strike="noStrike" baseline="0" dirty="0" err="1">
                <a:latin typeface="NimbusRomNo9L-Regu"/>
              </a:rPr>
              <a:t>Nodelman</a:t>
            </a:r>
            <a:r>
              <a:rPr lang="en-GB" sz="1600" b="0" i="0" u="none" strike="noStrike" baseline="0" dirty="0">
                <a:latin typeface="NimbusRomNo9L-Regu"/>
              </a:rPr>
              <a:t> (Eds), </a:t>
            </a:r>
            <a:r>
              <a:rPr lang="en-GB" sz="1600" b="0" i="1" u="none" strike="noStrike" baseline="0" dirty="0">
                <a:latin typeface="NimbusRomNo9L-ReguItal"/>
              </a:rPr>
              <a:t>The Stanford </a:t>
            </a:r>
            <a:r>
              <a:rPr lang="en-GB" sz="1600" b="0" i="1" u="none" strike="noStrike" baseline="0" dirty="0" err="1">
                <a:latin typeface="NimbusRomNo9L-ReguItal"/>
              </a:rPr>
              <a:t>Encyclopedia</a:t>
            </a:r>
            <a:r>
              <a:rPr lang="en-GB" sz="1600" i="1" dirty="0">
                <a:latin typeface="NimbusRomNo9L-ReguItal"/>
              </a:rPr>
              <a:t> </a:t>
            </a:r>
            <a:r>
              <a:rPr lang="en-GB" sz="1600" b="0" i="1" u="none" strike="noStrike" baseline="0" dirty="0">
                <a:latin typeface="NimbusRomNo9L-ReguItal"/>
              </a:rPr>
              <a:t>of Philosophy </a:t>
            </a:r>
            <a:r>
              <a:rPr lang="en-GB" sz="1600" b="0" i="1" u="none" strike="noStrike" baseline="0" dirty="0">
                <a:latin typeface="NimbusRomNo9L-Regu"/>
              </a:rPr>
              <a:t>(Fall 2022 Edition), </a:t>
            </a:r>
            <a:r>
              <a:rPr lang="en-GB" sz="1600" b="0" i="0" u="none" strike="noStrike" baseline="0" dirty="0">
                <a:latin typeface="NimbusRomNo9L-Regu"/>
              </a:rPr>
              <a:t>https://plato.stanford.edu/archives/fall2022/entries/causationmetaphysics/. </a:t>
            </a:r>
          </a:p>
          <a:p>
            <a:pPr marL="0" indent="0">
              <a:spcBef>
                <a:spcPts val="1300"/>
              </a:spcBef>
              <a:buNone/>
            </a:pPr>
            <a:r>
              <a:rPr lang="en-GB" sz="1600" dirty="0" err="1"/>
              <a:t>Hassin</a:t>
            </a:r>
            <a:r>
              <a:rPr lang="en-GB" sz="1600" dirty="0"/>
              <a:t>, R.R. (2013). Yes It Can: On the functional abilities of the human unconscious. </a:t>
            </a:r>
            <a:r>
              <a:rPr lang="en-GB" sz="1600" i="1" dirty="0"/>
              <a:t>Perspectives on Psychological Science 8</a:t>
            </a:r>
            <a:r>
              <a:rPr lang="en-GB" sz="1600" dirty="0"/>
              <a:t>(2), pp.195--207.</a:t>
            </a:r>
          </a:p>
          <a:p>
            <a:pPr marL="0" indent="0">
              <a:spcBef>
                <a:spcPts val="1300"/>
              </a:spcBef>
              <a:buNone/>
            </a:pPr>
            <a:r>
              <a:rPr lang="en-GB" sz="1600" dirty="0"/>
              <a:t>Ivy, S. (2023). Unconscious intelligence in the skilled control of expert action.  </a:t>
            </a:r>
            <a:r>
              <a:rPr lang="en-GB" sz="1600" i="1" dirty="0"/>
              <a:t>J. Consciousness Studies,</a:t>
            </a:r>
            <a:r>
              <a:rPr lang="en-GB" sz="1600" dirty="0"/>
              <a:t> 30(3--4), pp.59--83.</a:t>
            </a:r>
          </a:p>
          <a:p>
            <a:pPr marL="0" indent="0">
              <a:spcBef>
                <a:spcPts val="1300"/>
              </a:spcBef>
              <a:buNone/>
            </a:pPr>
            <a:r>
              <a:rPr lang="en-GB" sz="1600" dirty="0"/>
              <a:t>Kirk, R. (2005). </a:t>
            </a:r>
            <a:r>
              <a:rPr lang="en-GB" sz="1600" i="1" dirty="0"/>
              <a:t>Zombies and consciousness.</a:t>
            </a:r>
            <a:r>
              <a:rPr lang="en-GB" sz="1600" dirty="0"/>
              <a:t> Oxford: Clarendon Press.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800" dirty="0"/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Kovacs, D.M. (2021). The question of iterated causation.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Philosophy and Phenomenological Research, 104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(2), pp.454–473. [NB: Kovacs’s “iterated causation” is my “meta-causation,” and is NOT simply chained causation (A causes B, B causes C, …).] 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Lau, H. &amp; Rosenthal, D. M. (2011). Empirical support for higher-order theories of conscious awareness.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Trends in Cognitive Sciences 15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(8), pp.365–373.</a:t>
            </a:r>
            <a:endParaRPr lang="en-GB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68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3752" y="116632"/>
            <a:ext cx="8636496" cy="432048"/>
          </a:xfrm>
        </p:spPr>
        <p:txBody>
          <a:bodyPr/>
          <a:lstStyle/>
          <a:p>
            <a:pPr eaLnBrk="1" hangingPunct="1"/>
            <a:r>
              <a:rPr lang="en-GB" altLang="en-US" sz="2400" i="1" dirty="0">
                <a:solidFill>
                  <a:srgbClr val="00B050"/>
                </a:solidFill>
              </a:rPr>
              <a:t>Meta-Causation, </a:t>
            </a:r>
            <a:r>
              <a:rPr lang="en-GB" altLang="en-US" sz="2400" i="1" dirty="0">
                <a:solidFill>
                  <a:schemeClr val="accent6">
                    <a:lumMod val="50000"/>
                  </a:schemeClr>
                </a:solidFill>
              </a:rPr>
              <a:t>intuitively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53752" y="548680"/>
            <a:ext cx="8534400" cy="5823013"/>
          </a:xfrm>
        </p:spPr>
        <p:txBody>
          <a:bodyPr/>
          <a:lstStyle/>
          <a:p>
            <a:pPr marL="0" indent="0" eaLnBrk="1" hangingPunct="1">
              <a:spcBef>
                <a:spcPts val="2000"/>
              </a:spcBef>
              <a:buNone/>
              <a:defRPr/>
            </a:pPr>
            <a:r>
              <a:rPr lang="en-GB" altLang="en-US" sz="2000" dirty="0"/>
              <a:t>The notion of meta-causation arises intuitively in (suitable  meanings of) some sentences. Of course, they don’t show meta-causation really exists.</a:t>
            </a:r>
          </a:p>
          <a:p>
            <a:pPr eaLnBrk="1" hangingPunct="1">
              <a:spcBef>
                <a:spcPts val="3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2000" i="1" dirty="0">
                <a:solidFill>
                  <a:schemeClr val="accent6">
                    <a:lumMod val="50000"/>
                  </a:schemeClr>
                </a:solidFill>
              </a:rPr>
              <a:t>“John made Sally cry, and this caused her mother to be angry.”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>
                <a:solidFill>
                  <a:srgbClr val="00B050"/>
                </a:solidFill>
              </a:rPr>
              <a:t>  LEFT-HANDED meta-causation</a:t>
            </a:r>
            <a:r>
              <a:rPr lang="en-GB" altLang="en-US" sz="2000" dirty="0"/>
              <a:t>:</a:t>
            </a:r>
          </a:p>
          <a:p>
            <a:pPr eaLnBrk="1" hangingPunct="1"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/>
              <a:t>     [John’s-</a:t>
            </a:r>
            <a:r>
              <a:rPr lang="en-GB" altLang="en-US" sz="2000" dirty="0">
                <a:solidFill>
                  <a:schemeClr val="accent6">
                    <a:lumMod val="50000"/>
                  </a:schemeClr>
                </a:solidFill>
              </a:rPr>
              <a:t>CAUSING</a:t>
            </a:r>
            <a:r>
              <a:rPr lang="en-GB" altLang="en-US" sz="2000" dirty="0"/>
              <a:t>-Sally-to-cry] </a:t>
            </a:r>
            <a:r>
              <a:rPr lang="en-GB" altLang="en-US" sz="2000" dirty="0">
                <a:solidFill>
                  <a:srgbClr val="00B050"/>
                </a:solidFill>
              </a:rPr>
              <a:t>meta-caused </a:t>
            </a:r>
            <a:r>
              <a:rPr lang="en-GB" altLang="en-US" sz="2000" dirty="0"/>
              <a:t>her mother to be angry</a:t>
            </a:r>
          </a:p>
          <a:p>
            <a:pPr eaLnBrk="1" hangingPunct="1">
              <a:spcBef>
                <a:spcPts val="3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2000" i="1" dirty="0">
                <a:solidFill>
                  <a:schemeClr val="accent6">
                    <a:lumMod val="50000"/>
                  </a:schemeClr>
                </a:solidFill>
              </a:rPr>
              <a:t>“John forced Mary to make Bill go away.”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>
                <a:solidFill>
                  <a:srgbClr val="00B050"/>
                </a:solidFill>
              </a:rPr>
              <a:t>  </a:t>
            </a:r>
            <a:r>
              <a:rPr lang="en-GB" altLang="en-US" sz="2000" dirty="0" err="1">
                <a:solidFill>
                  <a:srgbClr val="00B050"/>
                </a:solidFill>
              </a:rPr>
              <a:t>RIGHT-handed</a:t>
            </a:r>
            <a:r>
              <a:rPr lang="en-GB" altLang="en-US" sz="2000" dirty="0">
                <a:solidFill>
                  <a:srgbClr val="00B050"/>
                </a:solidFill>
              </a:rPr>
              <a:t> meta-causation:</a:t>
            </a:r>
            <a:r>
              <a:rPr lang="en-GB" altLang="en-US" sz="2000" dirty="0"/>
              <a:t> </a:t>
            </a:r>
          </a:p>
          <a:p>
            <a:pPr eaLnBrk="1" hangingPunct="1"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/>
              <a:t>     [Something John did] </a:t>
            </a:r>
            <a:r>
              <a:rPr lang="en-GB" altLang="en-US" sz="2000" dirty="0">
                <a:solidFill>
                  <a:srgbClr val="00B050"/>
                </a:solidFill>
              </a:rPr>
              <a:t>meta-caused </a:t>
            </a:r>
            <a:r>
              <a:rPr lang="en-GB" altLang="en-US" sz="2000" dirty="0"/>
              <a:t>[Sally’s-</a:t>
            </a:r>
            <a:r>
              <a:rPr lang="en-GB" altLang="en-US" sz="2000" dirty="0">
                <a:solidFill>
                  <a:schemeClr val="accent6">
                    <a:lumMod val="50000"/>
                  </a:schemeClr>
                </a:solidFill>
              </a:rPr>
              <a:t>CAUSING</a:t>
            </a:r>
            <a:r>
              <a:rPr lang="en-GB" altLang="en-US" sz="2000" dirty="0"/>
              <a:t>-Bill-to-go-away].</a:t>
            </a:r>
          </a:p>
          <a:p>
            <a:pPr eaLnBrk="1" hangingPunct="1">
              <a:spcBef>
                <a:spcPts val="3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2000" dirty="0">
                <a:solidFill>
                  <a:srgbClr val="00B050"/>
                </a:solidFill>
              </a:rPr>
              <a:t>  AMBIDEXTROUS meta-causation: </a:t>
            </a:r>
          </a:p>
          <a:p>
            <a:pPr eaLnBrk="1" hangingPunct="1"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/>
              <a:t>     left-handed AND right-handed:  e.g. </a:t>
            </a:r>
            <a:r>
              <a:rPr lang="en-GB" altLang="en-US" sz="2000" dirty="0">
                <a:solidFill>
                  <a:schemeClr val="accent6">
                    <a:lumMod val="50000"/>
                  </a:schemeClr>
                </a:solidFill>
              </a:rPr>
              <a:t>a causing   </a:t>
            </a:r>
            <a:r>
              <a:rPr lang="en-GB" altLang="en-US" sz="2000" dirty="0">
                <a:solidFill>
                  <a:srgbClr val="00B050"/>
                </a:solidFill>
              </a:rPr>
              <a:t>meta-causes </a:t>
            </a:r>
            <a:r>
              <a:rPr lang="en-GB" altLang="en-US" sz="2000" dirty="0"/>
              <a:t>  </a:t>
            </a:r>
            <a:r>
              <a:rPr lang="en-GB" altLang="en-US" sz="2000" dirty="0">
                <a:solidFill>
                  <a:schemeClr val="accent6">
                    <a:lumMod val="50000"/>
                  </a:schemeClr>
                </a:solidFill>
              </a:rPr>
              <a:t>a causing</a:t>
            </a:r>
            <a:r>
              <a:rPr lang="en-GB" altLang="en-US" sz="2000" dirty="0"/>
              <a:t>.</a:t>
            </a:r>
          </a:p>
          <a:p>
            <a:pPr eaLnBrk="1" hangingPunct="1">
              <a:spcBef>
                <a:spcPts val="3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2000" b="1" i="1" dirty="0"/>
              <a:t>NB: the cause or effect side of a meta-causing can itself contain meta-causation.</a:t>
            </a:r>
            <a:endParaRPr lang="en-GB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4345158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395288" y="115888"/>
            <a:ext cx="8229600" cy="536575"/>
          </a:xfrm>
        </p:spPr>
        <p:txBody>
          <a:bodyPr/>
          <a:lstStyle/>
          <a:p>
            <a:r>
              <a:rPr lang="en-GB" altLang="es-PE" sz="3200" dirty="0"/>
              <a:t>References, </a:t>
            </a:r>
            <a:r>
              <a:rPr lang="en-GB" altLang="es-PE" sz="3200" dirty="0" err="1"/>
              <a:t>contd</a:t>
            </a:r>
            <a:endParaRPr lang="en-GB" altLang="es-PE" sz="3200" dirty="0"/>
          </a:p>
        </p:txBody>
      </p:sp>
      <p:sp>
        <p:nvSpPr>
          <p:cNvPr id="94211" name="Rectangle 3"/>
          <p:cNvSpPr>
            <a:spLocks noGrp="1"/>
          </p:cNvSpPr>
          <p:nvPr>
            <p:ph type="body" idx="4294967295"/>
          </p:nvPr>
        </p:nvSpPr>
        <p:spPr>
          <a:xfrm>
            <a:off x="251520" y="764704"/>
            <a:ext cx="8496944" cy="5977408"/>
          </a:xfrm>
        </p:spPr>
        <p:txBody>
          <a:bodyPr/>
          <a:lstStyle/>
          <a:p>
            <a:pPr marL="0" indent="-22680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Marchetti, G. (2022). The why of the phenomenal aspect of consciousness: Its main functions and the mechanisms underpinning it.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Frontiers in Psychology, 13:  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913309.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10.3389/fpsyg.2022.913309</a:t>
            </a:r>
          </a:p>
          <a:p>
            <a:pPr marL="0" indent="-22680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Miguens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S.,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Preyer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G. &amp; Bravo Morando, C. (Eds) (2016).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Pre-reflective consciousness: Sartre and contemporary philosophy of mind.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Routledge. </a:t>
            </a:r>
          </a:p>
          <a:p>
            <a:pPr marL="0" indent="-22680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 err="1"/>
              <a:t>Oizumi</a:t>
            </a:r>
            <a:r>
              <a:rPr lang="en-GB" sz="1600" dirty="0"/>
              <a:t>, M., </a:t>
            </a:r>
            <a:r>
              <a:rPr lang="en-GB" sz="1600" dirty="0" err="1"/>
              <a:t>Albantakis</a:t>
            </a:r>
            <a:r>
              <a:rPr lang="en-GB" sz="1600" dirty="0"/>
              <a:t>, L. &amp; </a:t>
            </a:r>
            <a:r>
              <a:rPr lang="en-GB" sz="1600" dirty="0" err="1"/>
              <a:t>Tononi</a:t>
            </a:r>
            <a:r>
              <a:rPr lang="en-GB" sz="1600" dirty="0"/>
              <a:t>, G. (2014). From the phenomenology to the mechanisms of consciousness: Integrated Information Theory 3.0. </a:t>
            </a:r>
            <a:r>
              <a:rPr lang="en-GB" sz="1600" i="1" dirty="0" err="1"/>
              <a:t>PLoS</a:t>
            </a:r>
            <a:r>
              <a:rPr lang="en-GB" sz="1600" i="1" dirty="0"/>
              <a:t> Computational Biology </a:t>
            </a:r>
            <a:r>
              <a:rPr lang="en-GB" sz="1600" dirty="0"/>
              <a:t>10 (5): e1003588. </a:t>
            </a:r>
          </a:p>
          <a:p>
            <a:pPr marL="0" indent="-226800" algn="l">
              <a:spcBef>
                <a:spcPts val="1000"/>
              </a:spcBef>
              <a:buNone/>
            </a:pPr>
            <a:r>
              <a:rPr lang="en-GB" sz="1600" b="0" i="0" u="none" strike="noStrike" baseline="0" dirty="0" err="1">
                <a:latin typeface="NimbusRomNo9L-Regu"/>
              </a:rPr>
              <a:t>Paoletti</a:t>
            </a:r>
            <a:r>
              <a:rPr lang="en-GB" sz="1600" b="0" i="0" u="none" strike="noStrike" baseline="0" dirty="0">
                <a:latin typeface="NimbusRomNo9L-Regu"/>
              </a:rPr>
              <a:t>, M.P. &amp; </a:t>
            </a:r>
            <a:r>
              <a:rPr lang="en-GB" sz="1600" b="0" i="0" u="none" strike="noStrike" baseline="0" dirty="0" err="1">
                <a:latin typeface="NimbusRomNo9L-Regu"/>
              </a:rPr>
              <a:t>Orilia</a:t>
            </a:r>
            <a:r>
              <a:rPr lang="en-GB" sz="1600" b="0" i="0" u="none" strike="noStrike" baseline="0" dirty="0">
                <a:latin typeface="NimbusRomNo9L-Regu"/>
              </a:rPr>
              <a:t>, F. (Eds), (2017). </a:t>
            </a:r>
            <a:r>
              <a:rPr lang="en-GB" sz="1600" b="0" i="1" u="none" strike="noStrike" baseline="0" dirty="0">
                <a:latin typeface="NimbusRomNo9L-ReguItal"/>
              </a:rPr>
              <a:t>Philosophical and scientific perspectives on downward causation. </a:t>
            </a:r>
            <a:r>
              <a:rPr lang="en-GB" sz="1600" b="0" i="0" u="none" strike="noStrike" baseline="0" dirty="0">
                <a:latin typeface="NimbusRomNo9L-Regu"/>
              </a:rPr>
              <a:t>London: Routledge.</a:t>
            </a:r>
          </a:p>
          <a:p>
            <a:pPr marL="0" indent="-226800" algn="l">
              <a:spcBef>
                <a:spcPts val="1000"/>
              </a:spcBef>
              <a:buNone/>
            </a:pPr>
            <a:r>
              <a:rPr lang="en-GB" sz="1600" b="0" i="0" u="none" strike="noStrike" baseline="0" dirty="0" err="1">
                <a:latin typeface="NimbusRomNo9L-Regu"/>
              </a:rPr>
              <a:t>Panksepp</a:t>
            </a:r>
            <a:r>
              <a:rPr lang="en-GB" sz="1600" b="0" i="0" u="none" strike="noStrike" baseline="0" dirty="0">
                <a:latin typeface="NimbusRomNo9L-Regu"/>
              </a:rPr>
              <a:t>, J. (1998). </a:t>
            </a:r>
            <a:r>
              <a:rPr lang="en-GB" sz="1600" b="0" i="1" u="none" strike="noStrike" baseline="0" dirty="0">
                <a:latin typeface="NimbusRomNo9L-Regu"/>
              </a:rPr>
              <a:t>Affective neuroscience: the foundations of human and animal emotions,</a:t>
            </a:r>
            <a:r>
              <a:rPr lang="en-GB" sz="1600" b="0" i="0" u="none" strike="noStrike" baseline="0" dirty="0">
                <a:latin typeface="NimbusRomNo9L-Regu"/>
              </a:rPr>
              <a:t> New York: Oxford University Press.</a:t>
            </a:r>
          </a:p>
          <a:p>
            <a:pPr marL="0" indent="-226800">
              <a:spcBef>
                <a:spcPts val="1000"/>
              </a:spcBef>
              <a:buNone/>
            </a:pPr>
            <a:r>
              <a:rPr lang="en-GB" sz="1600" dirty="0">
                <a:latin typeface="NimbusRomNo9L-Regu"/>
              </a:rPr>
              <a:t>Robb, D., Heil, J. &amp; Gibb, S. (2023). Mental causation. In E.N. </a:t>
            </a:r>
            <a:r>
              <a:rPr lang="en-GB" sz="1600" dirty="0" err="1">
                <a:latin typeface="NimbusRomNo9L-Regu"/>
              </a:rPr>
              <a:t>Zalta</a:t>
            </a:r>
            <a:r>
              <a:rPr lang="en-GB" sz="1600" dirty="0">
                <a:latin typeface="NimbusRomNo9L-Regu"/>
              </a:rPr>
              <a:t> &amp; U. </a:t>
            </a:r>
            <a:r>
              <a:rPr lang="en-GB" sz="1600" dirty="0" err="1">
                <a:latin typeface="NimbusRomNo9L-Regu"/>
              </a:rPr>
              <a:t>Nodelman</a:t>
            </a:r>
            <a:r>
              <a:rPr lang="en-GB" sz="1600" dirty="0">
                <a:latin typeface="NimbusRomNo9L-Regu"/>
              </a:rPr>
              <a:t> (Eds), </a:t>
            </a:r>
            <a:r>
              <a:rPr lang="en-GB" sz="1600" i="1" dirty="0">
                <a:latin typeface="NimbusRomNo9L-ReguItal"/>
              </a:rPr>
              <a:t>The Stanford </a:t>
            </a:r>
            <a:r>
              <a:rPr lang="en-GB" sz="1600" i="1" dirty="0" err="1">
                <a:latin typeface="NimbusRomNo9L-ReguItal"/>
              </a:rPr>
              <a:t>Encyclopedia</a:t>
            </a:r>
            <a:r>
              <a:rPr lang="en-GB" sz="1600" i="1" dirty="0">
                <a:latin typeface="NimbusRomNo9L-ReguItal"/>
              </a:rPr>
              <a:t> of Philosophy </a:t>
            </a:r>
            <a:r>
              <a:rPr lang="en-GB" sz="1600" dirty="0">
                <a:latin typeface="NimbusRomNo9L-Regu"/>
              </a:rPr>
              <a:t>(Spring 2023 Ed.), https://plato.stanford.edu/archives/spr2023/entries/mentalcausation/. </a:t>
            </a:r>
          </a:p>
          <a:p>
            <a:pPr marL="0" indent="-226800" algn="l">
              <a:spcBef>
                <a:spcPts val="1000"/>
              </a:spcBef>
              <a:buNone/>
            </a:pPr>
            <a:r>
              <a:rPr lang="en-GB" sz="1600" b="0" i="0" u="none" strike="noStrike" baseline="0" dirty="0">
                <a:latin typeface="NimbusRomNo9L-Regu"/>
              </a:rPr>
              <a:t>Seth, A. &amp; Bayne, T. (2022). Theories of consciousness. </a:t>
            </a:r>
            <a:r>
              <a:rPr lang="en-GB" sz="1600" b="0" i="1" u="none" strike="noStrike" baseline="0" dirty="0">
                <a:latin typeface="NimbusRomNo9L-Regu"/>
              </a:rPr>
              <a:t>Nature Reviews: Neuroscience, 23</a:t>
            </a:r>
            <a:r>
              <a:rPr lang="en-GB" sz="1600" b="0" i="0" u="none" strike="noStrike" baseline="0" dirty="0">
                <a:latin typeface="NimbusRomNo9L-Regu"/>
              </a:rPr>
              <a:t>, pp.439--452.</a:t>
            </a:r>
          </a:p>
          <a:p>
            <a:pPr marL="0" indent="-226800" algn="l">
              <a:spcBef>
                <a:spcPts val="1000"/>
              </a:spcBef>
              <a:buNone/>
            </a:pPr>
            <a:r>
              <a:rPr lang="en-GB" sz="1600" b="0" i="0" u="none" strike="noStrike" baseline="0" dirty="0" err="1">
                <a:latin typeface="NimbusRomNo9L-Regu"/>
              </a:rPr>
              <a:t>Solms</a:t>
            </a:r>
            <a:r>
              <a:rPr lang="en-GB" sz="1600" b="0" i="0" u="none" strike="noStrike" baseline="0" dirty="0">
                <a:latin typeface="NimbusRomNo9L-Regu"/>
              </a:rPr>
              <a:t>, M. (2021) </a:t>
            </a:r>
            <a:r>
              <a:rPr lang="en-GB" sz="1600" b="0" i="1" u="none" strike="noStrike" baseline="0" dirty="0">
                <a:latin typeface="NimbusRomNo9L-Regu"/>
              </a:rPr>
              <a:t>The hidden spring: a journey to the source of consciousness. </a:t>
            </a:r>
            <a:r>
              <a:rPr lang="en-GB" sz="1600" b="0" i="0" u="none" strike="noStrike" baseline="0" dirty="0">
                <a:latin typeface="NimbusRomNo9L-Regu"/>
              </a:rPr>
              <a:t>London: Profile Books.</a:t>
            </a:r>
          </a:p>
          <a:p>
            <a:pPr marL="0" indent="-226800" algn="l">
              <a:spcBef>
                <a:spcPts val="1000"/>
              </a:spcBef>
              <a:buNone/>
            </a:pPr>
            <a:r>
              <a:rPr lang="en-GB" sz="1600" b="0" i="0" u="none" strike="noStrike" baseline="0" dirty="0"/>
              <a:t>Strawson, G. (2017). </a:t>
            </a:r>
            <a:r>
              <a:rPr lang="en-GB" sz="1600" b="0" i="1" u="none" strike="noStrike" baseline="0" dirty="0"/>
              <a:t>The subject of experience</a:t>
            </a:r>
            <a:r>
              <a:rPr lang="en-GB" sz="1600" b="0" i="0" u="none" strike="noStrike" baseline="0" dirty="0"/>
              <a:t>. Oxford Scholarship Online, March 2017.</a:t>
            </a:r>
            <a:endParaRPr lang="en-GB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-22680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Textor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M. (2017).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Brentano’s Mind. 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Oxford University Press.</a:t>
            </a:r>
          </a:p>
          <a:p>
            <a:pPr marL="0" indent="-22680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-226800">
              <a:spcBef>
                <a:spcPts val="1000"/>
              </a:spcBef>
              <a:buNone/>
              <a:defRPr/>
            </a:pPr>
            <a:r>
              <a:rPr lang="en-GB" sz="1600" dirty="0"/>
              <a:t> 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26347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2952328"/>
          </a:xfrm>
        </p:spPr>
        <p:txBody>
          <a:bodyPr/>
          <a:lstStyle/>
          <a:p>
            <a:pPr marL="0" indent="0" algn="ctr">
              <a:spcBef>
                <a:spcPts val="2000"/>
              </a:spcBef>
              <a:buFont typeface="Arial" charset="0"/>
              <a:buNone/>
            </a:pPr>
            <a:r>
              <a:rPr lang="en-GB" altLang="en-US" sz="3600" dirty="0">
                <a:solidFill>
                  <a:srgbClr val="00B050"/>
                </a:solidFill>
              </a:rPr>
              <a:t>MOTIVATION </a:t>
            </a:r>
          </a:p>
          <a:p>
            <a:pPr marL="0" indent="0" algn="ctr">
              <a:spcBef>
                <a:spcPts val="2000"/>
              </a:spcBef>
              <a:buFont typeface="Arial" charset="0"/>
              <a:buNone/>
            </a:pPr>
            <a:r>
              <a:rPr lang="en-GB" altLang="en-US" sz="3600" dirty="0">
                <a:solidFill>
                  <a:srgbClr val="00B050"/>
                </a:solidFill>
              </a:rPr>
              <a:t>for thinking that </a:t>
            </a:r>
          </a:p>
          <a:p>
            <a:pPr marL="0" indent="0" algn="ctr">
              <a:spcBef>
                <a:spcPts val="2000"/>
              </a:spcBef>
              <a:buFont typeface="Arial" charset="0"/>
              <a:buNone/>
            </a:pPr>
            <a:r>
              <a:rPr lang="en-GB" altLang="en-US" sz="3600" dirty="0">
                <a:solidFill>
                  <a:srgbClr val="00B050"/>
                </a:solidFill>
              </a:rPr>
              <a:t>Consciousness involves Meta-Causation</a:t>
            </a:r>
          </a:p>
          <a:p>
            <a:pPr marL="0" indent="0" algn="ctr">
              <a:spcBef>
                <a:spcPts val="2000"/>
              </a:spcBef>
              <a:buFont typeface="Arial" charset="0"/>
              <a:buNone/>
            </a:pPr>
            <a:endParaRPr lang="en-GB" altLang="en-US" sz="3600" dirty="0">
              <a:solidFill>
                <a:srgbClr val="A205CD"/>
              </a:solidFill>
            </a:endParaRPr>
          </a:p>
          <a:p>
            <a:pPr marL="1440000">
              <a:spcBef>
                <a:spcPts val="4000"/>
              </a:spcBef>
              <a:spcAft>
                <a:spcPts val="0"/>
              </a:spcAft>
              <a:buFont typeface="Calibri" panose="020F0502020204030204" pitchFamily="34" charset="0"/>
              <a:buChar char=" "/>
            </a:pPr>
            <a:r>
              <a:rPr lang="en-GB" sz="1800" dirty="0">
                <a:solidFill>
                  <a:srgbClr val="0070C0"/>
                </a:solidFill>
              </a:rPr>
              <a:t>[Barnden 2022 in </a:t>
            </a:r>
            <a:r>
              <a:rPr lang="en-GB" sz="1800" b="1" i="1" dirty="0">
                <a:solidFill>
                  <a:srgbClr val="0070C0"/>
                </a:solidFill>
              </a:rPr>
              <a:t>Review of Philosophy &amp; Psychology</a:t>
            </a:r>
            <a:r>
              <a:rPr lang="en-GB" sz="1800" dirty="0">
                <a:solidFill>
                  <a:srgbClr val="0070C0"/>
                </a:solidFill>
              </a:rPr>
              <a:t>]</a:t>
            </a:r>
          </a:p>
          <a:p>
            <a:pPr marL="1440000">
              <a:spcBef>
                <a:spcPts val="500"/>
              </a:spcBef>
              <a:spcAft>
                <a:spcPts val="0"/>
              </a:spcAft>
              <a:buFont typeface="Calibri" panose="020F0502020204030204" pitchFamily="34" charset="0"/>
              <a:buChar char=" "/>
            </a:pPr>
            <a:r>
              <a:rPr lang="en-GB" sz="1800" dirty="0">
                <a:solidFill>
                  <a:srgbClr val="0070C0"/>
                </a:solidFill>
              </a:rPr>
              <a:t>[Barnden 2020 in </a:t>
            </a:r>
            <a:r>
              <a:rPr lang="en-GB" sz="1800" b="1" i="1" dirty="0">
                <a:solidFill>
                  <a:srgbClr val="0070C0"/>
                </a:solidFill>
              </a:rPr>
              <a:t>Entropy</a:t>
            </a:r>
            <a:r>
              <a:rPr lang="en-GB" sz="1800" dirty="0">
                <a:solidFill>
                  <a:srgbClr val="0070C0"/>
                </a:solidFill>
              </a:rPr>
              <a:t>]   (incl. start of a mathematical framework)</a:t>
            </a:r>
          </a:p>
          <a:p>
            <a:pPr marL="1440000">
              <a:spcBef>
                <a:spcPts val="500"/>
              </a:spcBef>
              <a:spcAft>
                <a:spcPts val="0"/>
              </a:spcAft>
              <a:buFont typeface="Calibri" panose="020F0502020204030204" pitchFamily="34" charset="0"/>
              <a:buChar char=" "/>
            </a:pPr>
            <a:r>
              <a:rPr lang="en-GB" sz="1800" dirty="0">
                <a:solidFill>
                  <a:srgbClr val="0070C0"/>
                </a:solidFill>
              </a:rPr>
              <a:t>[Barnden 2014 in </a:t>
            </a:r>
            <a:r>
              <a:rPr lang="en-GB" sz="1800" b="1" i="1" dirty="0">
                <a:solidFill>
                  <a:srgbClr val="0070C0"/>
                </a:solidFill>
              </a:rPr>
              <a:t>J. Consciousness Studies </a:t>
            </a:r>
            <a:r>
              <a:rPr lang="en-GB" sz="1800" b="1" dirty="0">
                <a:solidFill>
                  <a:srgbClr val="0070C0"/>
                </a:solidFill>
              </a:rPr>
              <a:t> </a:t>
            </a:r>
            <a:r>
              <a:rPr lang="en-GB" sz="1800" dirty="0">
                <a:solidFill>
                  <a:srgbClr val="0070C0"/>
                </a:solidFill>
              </a:rPr>
              <a:t>for initial steps]</a:t>
            </a:r>
          </a:p>
          <a:p>
            <a:pPr marL="0" indent="0" algn="ctr">
              <a:spcBef>
                <a:spcPts val="2000"/>
              </a:spcBef>
              <a:buFont typeface="Arial" charset="0"/>
              <a:buNone/>
            </a:pPr>
            <a:endParaRPr lang="en-GB" altLang="en-US" sz="3600" dirty="0">
              <a:solidFill>
                <a:srgbClr val="A205CD"/>
              </a:solidFill>
            </a:endParaRPr>
          </a:p>
          <a:p>
            <a:pPr marL="1800000" indent="0">
              <a:spcBef>
                <a:spcPts val="2000"/>
              </a:spcBef>
              <a:buFont typeface="Arial" charset="0"/>
              <a:buNone/>
            </a:pPr>
            <a:endParaRPr lang="en-GB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7457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3752" y="396087"/>
            <a:ext cx="8636496" cy="432048"/>
          </a:xfrm>
        </p:spPr>
        <p:txBody>
          <a:bodyPr/>
          <a:lstStyle/>
          <a:p>
            <a:pPr eaLnBrk="1" hangingPunct="1"/>
            <a:r>
              <a:rPr lang="en-GB" altLang="en-US" sz="2400" i="1" dirty="0">
                <a:solidFill>
                  <a:srgbClr val="0070C0"/>
                </a:solidFill>
              </a:rPr>
              <a:t>Step 1: Causation within Trajectories is Crucial to Consciousness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304764"/>
            <a:ext cx="8534400" cy="4248472"/>
          </a:xfrm>
        </p:spPr>
        <p:txBody>
          <a:bodyPr/>
          <a:lstStyle/>
          <a:p>
            <a:pPr eaLnBrk="1" hangingPunct="1">
              <a:spcBef>
                <a:spcPts val="2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2400" dirty="0"/>
              <a:t>A system’s being conscious </a:t>
            </a:r>
            <a:r>
              <a:rPr lang="en-GB" altLang="en-US" sz="2400" b="1" dirty="0">
                <a:solidFill>
                  <a:schemeClr val="accent6">
                    <a:lumMod val="75000"/>
                  </a:schemeClr>
                </a:solidFill>
              </a:rPr>
              <a:t>cannot simply </a:t>
            </a:r>
            <a:r>
              <a:rPr lang="en-GB" altLang="en-US" sz="2400" dirty="0"/>
              <a:t>be a matter of what (temporally discrete or continuous) </a:t>
            </a:r>
            <a:r>
              <a:rPr lang="en-GB" altLang="en-US" sz="2400" b="1" dirty="0">
                <a:solidFill>
                  <a:schemeClr val="accent6">
                    <a:lumMod val="75000"/>
                  </a:schemeClr>
                </a:solidFill>
              </a:rPr>
              <a:t>trajectory of momentary states</a:t>
            </a:r>
            <a:r>
              <a:rPr lang="en-GB" altLang="en-US" sz="2400" dirty="0"/>
              <a:t> the system’s processing goes through. </a:t>
            </a:r>
          </a:p>
          <a:p>
            <a:pPr eaLnBrk="1" hangingPunct="1">
              <a:spcBef>
                <a:spcPts val="4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2400" dirty="0"/>
              <a:t>The way those states are </a:t>
            </a:r>
            <a:r>
              <a:rPr lang="en-GB" altLang="en-US" sz="2400" b="1" i="1" dirty="0">
                <a:solidFill>
                  <a:schemeClr val="accent6">
                    <a:lumMod val="50000"/>
                  </a:schemeClr>
                </a:solidFill>
              </a:rPr>
              <a:t>causally connected </a:t>
            </a:r>
            <a:r>
              <a:rPr lang="en-GB" altLang="en-US" sz="2400" dirty="0"/>
              <a:t>to each other is crucial – this </a:t>
            </a:r>
            <a:r>
              <a:rPr lang="en-GB" altLang="en-US" sz="2400" b="1" i="1" dirty="0">
                <a:solidFill>
                  <a:srgbClr val="00B050"/>
                </a:solidFill>
              </a:rPr>
              <a:t>matters</a:t>
            </a:r>
            <a:r>
              <a:rPr lang="en-GB" altLang="en-US" sz="2400" dirty="0"/>
              <a:t> for the process’s being-conscious</a:t>
            </a:r>
            <a:r>
              <a:rPr lang="en-GB" altLang="en-US" sz="2400" i="1" dirty="0"/>
              <a:t>.</a:t>
            </a:r>
            <a:endParaRPr lang="en-GB" altLang="en-US" sz="2400" dirty="0"/>
          </a:p>
          <a:p>
            <a:pPr marL="342000" eaLnBrk="1" hangingPunct="1">
              <a:spcBef>
                <a:spcPts val="4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2400" dirty="0"/>
              <a:t>Various thought experiments possible here. </a:t>
            </a:r>
          </a:p>
          <a:p>
            <a:pPr eaLnBrk="1" hangingPunct="1">
              <a:spcBef>
                <a:spcPts val="2000"/>
              </a:spcBef>
              <a:buFont typeface="Wingdings" panose="05000000000000000000" pitchFamily="2" charset="2"/>
              <a:buChar char="Ø"/>
              <a:defRPr/>
            </a:pPr>
            <a:endParaRPr lang="en-GB" altLang="en-US" sz="1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85274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3752" y="198275"/>
            <a:ext cx="8636496" cy="432048"/>
          </a:xfrm>
        </p:spPr>
        <p:txBody>
          <a:bodyPr/>
          <a:lstStyle/>
          <a:p>
            <a:pPr eaLnBrk="1" hangingPunct="1"/>
            <a:r>
              <a:rPr lang="en-GB" altLang="en-US" sz="2400" i="1" dirty="0">
                <a:solidFill>
                  <a:srgbClr val="0070C0"/>
                </a:solidFill>
              </a:rPr>
              <a:t>Step 2: </a:t>
            </a:r>
            <a:r>
              <a:rPr lang="en-GB" altLang="en-US" sz="2400" i="1">
                <a:solidFill>
                  <a:srgbClr val="0070C0"/>
                </a:solidFill>
              </a:rPr>
              <a:t>But WHY / IN WHAT WAY does the causation matter??</a:t>
            </a:r>
            <a:endParaRPr lang="en-GB" altLang="en-US" sz="2400" i="1" dirty="0">
              <a:solidFill>
                <a:srgbClr val="0070C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836712"/>
            <a:ext cx="8534400" cy="5544616"/>
          </a:xfrm>
        </p:spPr>
        <p:txBody>
          <a:bodyPr/>
          <a:lstStyle/>
          <a:p>
            <a:pPr eaLnBrk="1" hangingPunct="1">
              <a:spcBef>
                <a:spcPts val="2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2000" dirty="0"/>
              <a:t>I regard consciousness as existing completely </a:t>
            </a:r>
            <a:r>
              <a:rPr lang="en-GB" altLang="en-US" sz="2000" b="1" dirty="0">
                <a:solidFill>
                  <a:schemeClr val="accent6">
                    <a:lumMod val="50000"/>
                  </a:schemeClr>
                </a:solidFill>
              </a:rPr>
              <a:t>objectively</a:t>
            </a:r>
            <a:r>
              <a:rPr lang="en-GB" altLang="en-US" sz="2000" dirty="0"/>
              <a:t> in the world.  </a:t>
            </a:r>
          </a:p>
          <a:p>
            <a:pPr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>
                <a:solidFill>
                  <a:srgbClr val="FF0000"/>
                </a:solidFill>
              </a:rPr>
              <a:t>Not a question of construal </a:t>
            </a:r>
            <a:r>
              <a:rPr lang="en-GB" altLang="en-US" sz="2000" dirty="0"/>
              <a:t>by e.g. a theorist.</a:t>
            </a:r>
          </a:p>
          <a:p>
            <a:pPr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/>
              <a:t>So the </a:t>
            </a:r>
            <a:r>
              <a:rPr lang="en-GB" altLang="en-US" sz="2000" b="1" dirty="0">
                <a:solidFill>
                  <a:schemeClr val="accent6">
                    <a:lumMod val="50000"/>
                  </a:schemeClr>
                </a:solidFill>
              </a:rPr>
              <a:t>causation </a:t>
            </a:r>
            <a:r>
              <a:rPr lang="en-GB" altLang="en-US" sz="2000" dirty="0"/>
              <a:t>gluing</a:t>
            </a:r>
            <a:r>
              <a:rPr lang="en-GB" alt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altLang="en-US" sz="2000" dirty="0"/>
              <a:t>the conscious system’s state trajectory together must </a:t>
            </a:r>
            <a:r>
              <a:rPr lang="en-GB" altLang="en-US" sz="2000" b="1" dirty="0">
                <a:solidFill>
                  <a:srgbClr val="00B050"/>
                </a:solidFill>
              </a:rPr>
              <a:t>matter objectively</a:t>
            </a:r>
            <a:r>
              <a:rPr lang="en-GB" altLang="en-US" sz="2000" dirty="0"/>
              <a:t>—it </a:t>
            </a:r>
            <a:r>
              <a:rPr lang="en-GB" altLang="en-US" sz="2000" dirty="0">
                <a:solidFill>
                  <a:srgbClr val="FF0000"/>
                </a:solidFill>
              </a:rPr>
              <a:t>cannot just be a question of construal</a:t>
            </a:r>
            <a:r>
              <a:rPr lang="en-GB" altLang="en-US" sz="2000" dirty="0"/>
              <a:t>, e.g. by a theorist.</a:t>
            </a:r>
          </a:p>
          <a:p>
            <a:pPr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/>
              <a:t>My proposal, </a:t>
            </a:r>
            <a:r>
              <a:rPr lang="en-GB" altLang="en-US" sz="2000" dirty="0">
                <a:solidFill>
                  <a:srgbClr val="FF4B4B"/>
                </a:solidFill>
              </a:rPr>
              <a:t>avoiding</a:t>
            </a:r>
            <a:r>
              <a:rPr lang="en-GB" altLang="en-US" sz="2000" dirty="0"/>
              <a:t> </a:t>
            </a:r>
            <a:r>
              <a:rPr lang="en-GB" altLang="en-US" sz="2000" dirty="0">
                <a:solidFill>
                  <a:srgbClr val="FF4B4B"/>
                </a:solidFill>
              </a:rPr>
              <a:t>sheer bruteness </a:t>
            </a:r>
            <a:r>
              <a:rPr lang="en-GB" altLang="en-US" sz="2000" dirty="0"/>
              <a:t>of that mattering:</a:t>
            </a:r>
          </a:p>
          <a:p>
            <a:pPr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/>
              <a:t>The causation </a:t>
            </a:r>
            <a:r>
              <a:rPr lang="en-GB" altLang="en-US" sz="2000" b="1" i="1" dirty="0">
                <a:solidFill>
                  <a:srgbClr val="00B050"/>
                </a:solidFill>
              </a:rPr>
              <a:t>matters TO that process</a:t>
            </a:r>
            <a:r>
              <a:rPr lang="en-GB" altLang="en-US" sz="2000" i="1" dirty="0"/>
              <a:t>, </a:t>
            </a:r>
            <a:r>
              <a:rPr lang="en-GB" altLang="en-US" sz="2000" dirty="0"/>
              <a:t>in </a:t>
            </a:r>
            <a:r>
              <a:rPr lang="en-GB" altLang="en-US" sz="2000" dirty="0">
                <a:solidFill>
                  <a:srgbClr val="00B050"/>
                </a:solidFill>
              </a:rPr>
              <a:t>a SPECIAL, EXPLICIT </a:t>
            </a:r>
            <a:r>
              <a:rPr lang="en-GB" altLang="en-US" sz="2000" dirty="0"/>
              <a:t>way, over and above the point that in any process the causation is what “pushes the process along”. A conscious process in some sense </a:t>
            </a:r>
            <a:r>
              <a:rPr lang="en-GB" altLang="en-US" sz="2000" dirty="0">
                <a:solidFill>
                  <a:srgbClr val="00B050"/>
                </a:solidFill>
              </a:rPr>
              <a:t>TAKES ACCOUNT </a:t>
            </a:r>
            <a:r>
              <a:rPr lang="en-GB" altLang="en-US" sz="2000" dirty="0"/>
              <a:t>of its own internal causation.</a:t>
            </a:r>
          </a:p>
          <a:p>
            <a:pPr eaLnBrk="1" hangingPunct="1">
              <a:spcBef>
                <a:spcPts val="4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2000" b="1" dirty="0">
                <a:solidFill>
                  <a:srgbClr val="FF4B4B"/>
                </a:solidFill>
              </a:rPr>
              <a:t>I reject:    </a:t>
            </a:r>
            <a:r>
              <a:rPr lang="en-GB" altLang="en-US" sz="2000" dirty="0"/>
              <a:t>the taking-account = the process </a:t>
            </a:r>
            <a:r>
              <a:rPr lang="en-GB" altLang="en-US" sz="2000" b="1" dirty="0">
                <a:solidFill>
                  <a:srgbClr val="FF4B4B"/>
                </a:solidFill>
              </a:rPr>
              <a:t>representing</a:t>
            </a:r>
            <a:r>
              <a:rPr lang="en-GB" altLang="en-US" sz="2000" dirty="0">
                <a:solidFill>
                  <a:srgbClr val="FF4B4B"/>
                </a:solidFill>
              </a:rPr>
              <a:t> </a:t>
            </a:r>
            <a:r>
              <a:rPr lang="en-GB" altLang="en-US" sz="2000" dirty="0"/>
              <a:t>its own causation. </a:t>
            </a:r>
          </a:p>
          <a:p>
            <a:pPr lvl="1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dirty="0">
                <a:solidFill>
                  <a:srgbClr val="0070C0"/>
                </a:solidFill>
              </a:rPr>
              <a:t>(( </a:t>
            </a:r>
            <a:r>
              <a:rPr lang="en-GB" altLang="en-US" sz="1800" dirty="0"/>
              <a:t>Representation is not objective enough</a:t>
            </a:r>
            <a:r>
              <a:rPr lang="en-GB" altLang="en-US" sz="1800" b="1" dirty="0">
                <a:solidFill>
                  <a:srgbClr val="0070C0"/>
                </a:solidFill>
              </a:rPr>
              <a:t>. ))</a:t>
            </a:r>
          </a:p>
          <a:p>
            <a:pPr lvl="1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dirty="0">
                <a:solidFill>
                  <a:srgbClr val="0070C0"/>
                </a:solidFill>
              </a:rPr>
              <a:t>(( </a:t>
            </a:r>
            <a:r>
              <a:rPr lang="en-GB" altLang="en-US" sz="1800" dirty="0"/>
              <a:t>Representation of causation is not simple enough for lower organisms</a:t>
            </a:r>
            <a:r>
              <a:rPr lang="en-GB" altLang="en-US" sz="1800" b="1" dirty="0">
                <a:solidFill>
                  <a:srgbClr val="0070C0"/>
                </a:solidFill>
              </a:rPr>
              <a:t>. ))</a:t>
            </a:r>
            <a:endParaRPr lang="en-GB" alt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65650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3752" y="198275"/>
            <a:ext cx="8636496" cy="432048"/>
          </a:xfrm>
        </p:spPr>
        <p:txBody>
          <a:bodyPr/>
          <a:lstStyle/>
          <a:p>
            <a:pPr eaLnBrk="1" hangingPunct="1"/>
            <a:r>
              <a:rPr lang="en-GB" altLang="en-US" sz="2400" i="1" dirty="0">
                <a:solidFill>
                  <a:srgbClr val="00B050"/>
                </a:solidFill>
              </a:rPr>
              <a:t>Step 3: What is this Meta-Causal “Auto-Mattering” ??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53752" y="1300449"/>
            <a:ext cx="8534400" cy="4032448"/>
          </a:xfrm>
        </p:spPr>
        <p:txBody>
          <a:bodyPr/>
          <a:lstStyle/>
          <a:p>
            <a:pPr eaLnBrk="1" hangingPunct="1">
              <a:spcBef>
                <a:spcPts val="2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2000" dirty="0"/>
              <a:t>My answer … A conscious process’s own causation matters to the process in itself being an entity that causes effects within the process – i.e. having a </a:t>
            </a:r>
            <a:r>
              <a:rPr lang="en-GB" altLang="en-US" sz="2000" b="1" i="1" dirty="0">
                <a:solidFill>
                  <a:srgbClr val="00B050"/>
                </a:solidFill>
              </a:rPr>
              <a:t>meta-causal</a:t>
            </a:r>
            <a:r>
              <a:rPr lang="en-GB" altLang="en-US" sz="2000" b="1" i="1" dirty="0"/>
              <a:t>  </a:t>
            </a:r>
            <a:r>
              <a:rPr lang="en-GB" altLang="en-US" sz="2000" dirty="0"/>
              <a:t>effect on what happens in the process.</a:t>
            </a:r>
          </a:p>
          <a:p>
            <a:pPr marL="720000" eaLnBrk="1" hangingPunct="1">
              <a:spcBef>
                <a:spcPts val="5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b="1" dirty="0">
                <a:solidFill>
                  <a:srgbClr val="0070C0"/>
                </a:solidFill>
              </a:rPr>
              <a:t>(( </a:t>
            </a:r>
            <a:r>
              <a:rPr lang="en-GB" sz="1800" dirty="0">
                <a:solidFill>
                  <a:srgbClr val="0070C0"/>
                </a:solidFill>
              </a:rPr>
              <a:t>As Kovacs 2021 confirms, meta-causation has only sparsely appeared in the literature on causation. See </a:t>
            </a:r>
            <a:r>
              <a:rPr lang="en-GB" sz="1800" dirty="0" err="1">
                <a:solidFill>
                  <a:srgbClr val="0070C0"/>
                </a:solidFill>
              </a:rPr>
              <a:t>Ehring</a:t>
            </a:r>
            <a:r>
              <a:rPr lang="en-GB" sz="1800" dirty="0">
                <a:solidFill>
                  <a:srgbClr val="0070C0"/>
                </a:solidFill>
              </a:rPr>
              <a:t> 2009 for a brief discussion. </a:t>
            </a:r>
          </a:p>
          <a:p>
            <a:pPr marL="72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dirty="0">
                <a:solidFill>
                  <a:srgbClr val="0070C0"/>
                </a:solidFill>
              </a:rPr>
              <a:t>It has not previously been proposed as a basis for consciousness, </a:t>
            </a:r>
          </a:p>
          <a:p>
            <a:pPr marL="72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dirty="0">
                <a:solidFill>
                  <a:srgbClr val="0070C0"/>
                </a:solidFill>
              </a:rPr>
              <a:t>though there’s also a potential intersection with “downward causation” [Ellis 2016, </a:t>
            </a:r>
            <a:r>
              <a:rPr lang="en-GB" sz="1800" dirty="0" err="1">
                <a:solidFill>
                  <a:srgbClr val="0070C0"/>
                </a:solidFill>
              </a:rPr>
              <a:t>Eronen</a:t>
            </a:r>
            <a:r>
              <a:rPr lang="en-GB" sz="1800" dirty="0">
                <a:solidFill>
                  <a:srgbClr val="0070C0"/>
                </a:solidFill>
              </a:rPr>
              <a:t> &amp; Brooks 2024, </a:t>
            </a:r>
            <a:r>
              <a:rPr lang="en-GB" sz="1800" dirty="0" err="1">
                <a:solidFill>
                  <a:srgbClr val="0070C0"/>
                </a:solidFill>
              </a:rPr>
              <a:t>Gallow</a:t>
            </a:r>
            <a:r>
              <a:rPr lang="en-GB" sz="1800" dirty="0">
                <a:solidFill>
                  <a:srgbClr val="0070C0"/>
                </a:solidFill>
              </a:rPr>
              <a:t> 2022, </a:t>
            </a:r>
            <a:r>
              <a:rPr lang="en-GB" sz="1800" dirty="0" err="1">
                <a:solidFill>
                  <a:srgbClr val="0070C0"/>
                </a:solidFill>
              </a:rPr>
              <a:t>Paoletti</a:t>
            </a:r>
            <a:r>
              <a:rPr lang="en-GB" sz="1800" dirty="0">
                <a:solidFill>
                  <a:srgbClr val="0070C0"/>
                </a:solidFill>
              </a:rPr>
              <a:t> &amp; </a:t>
            </a:r>
            <a:r>
              <a:rPr lang="en-GB" sz="1800" dirty="0" err="1">
                <a:solidFill>
                  <a:srgbClr val="0070C0"/>
                </a:solidFill>
              </a:rPr>
              <a:t>Orilia</a:t>
            </a:r>
            <a:r>
              <a:rPr lang="en-GB" sz="1800" dirty="0">
                <a:solidFill>
                  <a:srgbClr val="0070C0"/>
                </a:solidFill>
              </a:rPr>
              <a:t> 2017, Robb, Heil &amp; Gibb 2023], often discussed in connection with conscious mental states. </a:t>
            </a:r>
            <a:r>
              <a:rPr lang="en-GB" sz="1800" b="1" dirty="0">
                <a:solidFill>
                  <a:srgbClr val="0070C0"/>
                </a:solidFill>
              </a:rPr>
              <a:t>))</a:t>
            </a:r>
          </a:p>
          <a:p>
            <a:pPr marL="0" indent="0" eaLnBrk="1" hangingPunct="1">
              <a:spcBef>
                <a:spcPts val="2000"/>
              </a:spcBef>
              <a:buNone/>
              <a:defRPr/>
            </a:pPr>
            <a:endParaRPr lang="en-GB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2803391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323528" y="1988840"/>
            <a:ext cx="8229600" cy="3600400"/>
          </a:xfrm>
        </p:spPr>
        <p:txBody>
          <a:bodyPr/>
          <a:lstStyle/>
          <a:p>
            <a:pPr marL="0" indent="0" algn="ctr">
              <a:spcBef>
                <a:spcPts val="2000"/>
              </a:spcBef>
              <a:buFont typeface="Arial" charset="0"/>
              <a:buNone/>
            </a:pPr>
            <a:r>
              <a:rPr lang="en-GB" altLang="en-US" sz="3600" dirty="0">
                <a:solidFill>
                  <a:srgbClr val="A205CD"/>
                </a:solidFill>
              </a:rPr>
              <a:t>PRIMARY POINTS concerning METADYN:</a:t>
            </a:r>
          </a:p>
          <a:p>
            <a:pPr marL="0" indent="0" algn="ctr">
              <a:spcBef>
                <a:spcPts val="2000"/>
              </a:spcBef>
              <a:buFont typeface="Arial" charset="0"/>
              <a:buNone/>
            </a:pPr>
            <a:r>
              <a:rPr lang="en-GB" altLang="en-US" sz="2800" dirty="0">
                <a:solidFill>
                  <a:srgbClr val="A205CD"/>
                </a:solidFill>
              </a:rPr>
              <a:t>a theory based on</a:t>
            </a:r>
          </a:p>
          <a:p>
            <a:pPr marL="0" indent="0" algn="ctr">
              <a:spcBef>
                <a:spcPts val="500"/>
              </a:spcBef>
              <a:buFont typeface="Arial" charset="0"/>
              <a:buNone/>
            </a:pPr>
            <a:r>
              <a:rPr lang="en-GB" altLang="en-US" sz="2800" dirty="0">
                <a:solidFill>
                  <a:srgbClr val="00B050"/>
                </a:solidFill>
              </a:rPr>
              <a:t>the above motivation for meta-causation</a:t>
            </a:r>
          </a:p>
          <a:p>
            <a:pPr marL="1440000">
              <a:spcBef>
                <a:spcPts val="4000"/>
              </a:spcBef>
              <a:spcAft>
                <a:spcPts val="0"/>
              </a:spcAft>
              <a:buFont typeface="Calibri" panose="020F0502020204030204" pitchFamily="34" charset="0"/>
              <a:buChar char=" "/>
            </a:pPr>
            <a:r>
              <a:rPr lang="en-GB" sz="1800" dirty="0">
                <a:solidFill>
                  <a:srgbClr val="0070C0"/>
                </a:solidFill>
              </a:rPr>
              <a:t>[Barnden 2022 in </a:t>
            </a:r>
            <a:r>
              <a:rPr lang="en-GB" sz="1800" b="1" i="1" dirty="0">
                <a:solidFill>
                  <a:srgbClr val="0070C0"/>
                </a:solidFill>
              </a:rPr>
              <a:t>Review of Philosophy &amp; Psychology</a:t>
            </a:r>
            <a:r>
              <a:rPr lang="en-GB" sz="1800" dirty="0">
                <a:solidFill>
                  <a:srgbClr val="0070C0"/>
                </a:solidFill>
              </a:rPr>
              <a:t>]</a:t>
            </a:r>
          </a:p>
          <a:p>
            <a:pPr marL="1440000">
              <a:spcBef>
                <a:spcPts val="500"/>
              </a:spcBef>
              <a:spcAft>
                <a:spcPts val="0"/>
              </a:spcAft>
              <a:buFont typeface="Calibri" panose="020F0502020204030204" pitchFamily="34" charset="0"/>
              <a:buChar char=" "/>
            </a:pPr>
            <a:r>
              <a:rPr lang="en-GB" sz="1800" dirty="0">
                <a:solidFill>
                  <a:srgbClr val="0070C0"/>
                </a:solidFill>
              </a:rPr>
              <a:t>[Barnden 2020 in </a:t>
            </a:r>
            <a:r>
              <a:rPr lang="en-GB" sz="1800" b="1" i="1" dirty="0">
                <a:solidFill>
                  <a:srgbClr val="0070C0"/>
                </a:solidFill>
              </a:rPr>
              <a:t>Entropy</a:t>
            </a:r>
            <a:r>
              <a:rPr lang="en-GB" sz="1800" dirty="0">
                <a:solidFill>
                  <a:srgbClr val="0070C0"/>
                </a:solidFill>
              </a:rPr>
              <a:t>]</a:t>
            </a:r>
          </a:p>
          <a:p>
            <a:pPr marL="1440000">
              <a:spcBef>
                <a:spcPts val="500"/>
              </a:spcBef>
              <a:spcAft>
                <a:spcPts val="0"/>
              </a:spcAft>
              <a:buFont typeface="Calibri" panose="020F0502020204030204" pitchFamily="34" charset="0"/>
              <a:buChar char=" "/>
            </a:pPr>
            <a:r>
              <a:rPr lang="en-GB" sz="1800" dirty="0">
                <a:solidFill>
                  <a:srgbClr val="0070C0"/>
                </a:solidFill>
              </a:rPr>
              <a:t>[Barnden 2014 in </a:t>
            </a:r>
            <a:r>
              <a:rPr lang="en-GB" sz="1800" b="1" i="1" dirty="0">
                <a:solidFill>
                  <a:srgbClr val="0070C0"/>
                </a:solidFill>
              </a:rPr>
              <a:t>J. Consciousness Studies </a:t>
            </a:r>
            <a:r>
              <a:rPr lang="en-GB" sz="1800" b="1" dirty="0">
                <a:solidFill>
                  <a:srgbClr val="0070C0"/>
                </a:solidFill>
              </a:rPr>
              <a:t> </a:t>
            </a:r>
            <a:r>
              <a:rPr lang="en-GB" sz="1800" dirty="0">
                <a:solidFill>
                  <a:srgbClr val="0070C0"/>
                </a:solidFill>
              </a:rPr>
              <a:t>for initial steps]</a:t>
            </a:r>
          </a:p>
          <a:p>
            <a:pPr marL="0" indent="0" algn="ctr">
              <a:spcBef>
                <a:spcPts val="2000"/>
              </a:spcBef>
              <a:buFont typeface="Arial" charset="0"/>
              <a:buNone/>
            </a:pPr>
            <a:endParaRPr lang="en-GB" altLang="en-US" sz="3600" dirty="0">
              <a:solidFill>
                <a:srgbClr val="A205CD"/>
              </a:solidFill>
            </a:endParaRPr>
          </a:p>
          <a:p>
            <a:pPr marL="1800000" indent="0">
              <a:spcBef>
                <a:spcPts val="2000"/>
              </a:spcBef>
              <a:buFont typeface="Arial" charset="0"/>
              <a:buNone/>
            </a:pPr>
            <a:endParaRPr lang="en-GB" altLang="en-US" sz="3600" dirty="0"/>
          </a:p>
        </p:txBody>
      </p:sp>
      <p:pic>
        <p:nvPicPr>
          <p:cNvPr id="2" name="Picture 1" descr="A green swirly pattern&#10;&#10;Description automatically generated">
            <a:extLst>
              <a:ext uri="{FF2B5EF4-FFF2-40B4-BE49-F238E27FC236}">
                <a16:creationId xmlns:a16="http://schemas.microsoft.com/office/drawing/2014/main" id="{DA33D9D1-5C80-CEFB-EA50-008DE3186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334" y="332656"/>
            <a:ext cx="1373987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4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34048" y="692696"/>
            <a:ext cx="8534400" cy="6039037"/>
          </a:xfrm>
        </p:spPr>
        <p:txBody>
          <a:bodyPr/>
          <a:lstStyle/>
          <a:p>
            <a:pPr eaLnBrk="1" hangingPunct="1">
              <a:spcBef>
                <a:spcPts val="4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2000" dirty="0"/>
              <a:t>Causation – </a:t>
            </a:r>
            <a:r>
              <a:rPr lang="en-GB" altLang="en-US" sz="2000" dirty="0">
                <a:solidFill>
                  <a:srgbClr val="00B0F0"/>
                </a:solidFill>
              </a:rPr>
              <a:t>ordinary </a:t>
            </a:r>
            <a:r>
              <a:rPr lang="en-GB" altLang="en-US" sz="2000" dirty="0"/>
              <a:t>and </a:t>
            </a:r>
            <a:r>
              <a:rPr lang="en-GB" altLang="en-US" sz="2000" b="1" dirty="0">
                <a:solidFill>
                  <a:srgbClr val="00B050"/>
                </a:solidFill>
              </a:rPr>
              <a:t>meta </a:t>
            </a:r>
            <a:r>
              <a:rPr lang="en-GB" altLang="en-US" sz="2000" dirty="0"/>
              <a:t>– </a:t>
            </a:r>
          </a:p>
          <a:p>
            <a:pPr eaLnBrk="1" hangingPunct="1"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/>
              <a:t>is a sort of </a:t>
            </a:r>
            <a:r>
              <a:rPr lang="en-GB" altLang="en-US" sz="2000" b="1" i="1" dirty="0"/>
              <a:t>flux</a:t>
            </a:r>
            <a:r>
              <a:rPr lang="en-GB" altLang="en-US" sz="2000" dirty="0"/>
              <a:t> in the world </a:t>
            </a:r>
          </a:p>
          <a:p>
            <a:pPr eaLnBrk="1" hangingPunct="1"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i="1" dirty="0"/>
              <a:t>at a basic physical level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dirty="0">
                <a:solidFill>
                  <a:srgbClr val="0070C0"/>
                </a:solidFill>
              </a:rPr>
              <a:t>((</a:t>
            </a:r>
            <a:r>
              <a:rPr lang="en-GB" altLang="en-US" sz="2000" dirty="0"/>
              <a:t> and is a  first-class physical citizen </a:t>
            </a:r>
            <a:r>
              <a:rPr lang="en-GB" altLang="en-US" sz="2000" b="1" dirty="0">
                <a:solidFill>
                  <a:srgbClr val="0070C0"/>
                </a:solidFill>
              </a:rPr>
              <a:t>))</a:t>
            </a:r>
          </a:p>
          <a:p>
            <a:pPr marL="2160000" eaLnBrk="1" hangingPunct="1">
              <a:spcBef>
                <a:spcPts val="3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dirty="0">
                <a:solidFill>
                  <a:srgbClr val="0070C0"/>
                </a:solidFill>
              </a:rPr>
              <a:t>(( </a:t>
            </a:r>
            <a:r>
              <a:rPr lang="en-GB" altLang="en-US" sz="1800" dirty="0"/>
              <a:t>Could also think of it as a </a:t>
            </a:r>
            <a:r>
              <a:rPr lang="en-GB" altLang="en-US" sz="1800" b="1" dirty="0"/>
              <a:t>flux of dynamism</a:t>
            </a:r>
            <a:r>
              <a:rPr lang="en-GB" altLang="en-US" sz="1800" dirty="0"/>
              <a:t>, </a:t>
            </a:r>
          </a:p>
          <a:p>
            <a:pPr marL="2160000" eaLnBrk="1" hangingPunct="1"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or a ubiquitous ever-present </a:t>
            </a:r>
            <a:r>
              <a:rPr lang="en-GB" altLang="en-US" sz="1800" b="1" dirty="0"/>
              <a:t>“becoming”</a:t>
            </a:r>
            <a:r>
              <a:rPr lang="en-GB" altLang="en-US" sz="1800" dirty="0"/>
              <a:t> of the universe, </a:t>
            </a:r>
          </a:p>
          <a:p>
            <a:pPr marL="2160000" eaLnBrk="1" hangingPunct="1"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or as metaphysical </a:t>
            </a:r>
            <a:r>
              <a:rPr lang="en-GB" altLang="en-US" sz="1800" b="1" dirty="0"/>
              <a:t>“oomph” </a:t>
            </a:r>
            <a:r>
              <a:rPr lang="en-GB" altLang="en-US" sz="1800" dirty="0"/>
              <a:t>in the world</a:t>
            </a:r>
            <a:r>
              <a:rPr lang="en-GB" altLang="en-US" sz="1800" b="1" dirty="0">
                <a:solidFill>
                  <a:srgbClr val="0070C0"/>
                </a:solidFill>
              </a:rPr>
              <a:t>. ))</a:t>
            </a:r>
          </a:p>
          <a:p>
            <a:pPr eaLnBrk="1" hangingPunct="1">
              <a:spcBef>
                <a:spcPts val="5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2000" b="1" i="1" dirty="0"/>
              <a:t>METADYN does not restrict the type of matter, field, etc. that is involved.</a:t>
            </a:r>
          </a:p>
          <a:p>
            <a:pPr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dirty="0">
                <a:solidFill>
                  <a:srgbClr val="0070C0"/>
                </a:solidFill>
              </a:rPr>
              <a:t>(( </a:t>
            </a:r>
            <a:r>
              <a:rPr lang="en-GB" altLang="en-US" sz="2000" dirty="0"/>
              <a:t>So it’s  a </a:t>
            </a:r>
            <a:r>
              <a:rPr lang="en-GB" altLang="en-US" sz="2000" b="1" dirty="0">
                <a:solidFill>
                  <a:srgbClr val="A205CD"/>
                </a:solidFill>
              </a:rPr>
              <a:t>“mind/generic-physical-circumstance” type-identity theory </a:t>
            </a:r>
          </a:p>
          <a:p>
            <a:pPr marL="72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/>
              <a:t>rather than a mind/brain or even mind/body type-identity theory</a:t>
            </a:r>
            <a:r>
              <a:rPr lang="en-GB" altLang="en-US" sz="2000" b="1" dirty="0">
                <a:solidFill>
                  <a:srgbClr val="0070C0"/>
                </a:solidFill>
              </a:rPr>
              <a:t>. ))</a:t>
            </a:r>
            <a:endParaRPr lang="en-GB" altLang="en-US" sz="1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04324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36698</TotalTime>
  <Words>3319</Words>
  <Application>Microsoft Office PowerPoint</Application>
  <PresentationFormat>On-screen Show (4:3)</PresentationFormat>
  <Paragraphs>228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NimbusRomNo9L-Regu</vt:lpstr>
      <vt:lpstr>NimbusRomNo9L-ReguItal</vt:lpstr>
      <vt:lpstr>Times New Roman</vt:lpstr>
      <vt:lpstr>Wingdings</vt:lpstr>
      <vt:lpstr>Office Theme</vt:lpstr>
      <vt:lpstr>(Machine) Consciousness, Meta-Causation, and Melding</vt:lpstr>
      <vt:lpstr>Plan of The Talk</vt:lpstr>
      <vt:lpstr>Meta-Causation, intuitively</vt:lpstr>
      <vt:lpstr>PowerPoint Presentation</vt:lpstr>
      <vt:lpstr>Step 1: Causation within Trajectories is Crucial to Consciousness</vt:lpstr>
      <vt:lpstr>Step 2: But WHY / IN WHAT WAY does the causation matter??</vt:lpstr>
      <vt:lpstr>Step 3: What is this Meta-Causal “Auto-Mattering” ??</vt:lpstr>
      <vt:lpstr>PowerPoint Presentation</vt:lpstr>
      <vt:lpstr>PowerPoint Presentation</vt:lpstr>
      <vt:lpstr>PowerPoint Presentation</vt:lpstr>
      <vt:lpstr>The Meta-Causal “Whirl”</vt:lpstr>
      <vt:lpstr>“Flavouring” of the Whirl by Perceptual (etc.) Input </vt:lpstr>
      <vt:lpstr>PowerPoint Presentation</vt:lpstr>
      <vt:lpstr>“Conventional” and Meta-Causal Machine Consciousness</vt:lpstr>
      <vt:lpstr>   Melding of Consciousness and Cognition   </vt:lpstr>
      <vt:lpstr>From Unconscious to Conscious Cognitive Processing</vt:lpstr>
      <vt:lpstr>PowerPoint Presentation</vt:lpstr>
      <vt:lpstr>PowerPoint Presentation</vt:lpstr>
      <vt:lpstr>   NOTE: In the talk I did not have time for the following slides except for the Conclusions one   </vt:lpstr>
      <vt:lpstr>“Cognition-Flavoured Consciousness &amp;  Consciousness-Flavoured Cognition” (CoGsciousness)</vt:lpstr>
      <vt:lpstr>CoGsciousness, contd</vt:lpstr>
      <vt:lpstr>Special Case:   METDAYN fits well with, &amp; facilitates:</vt:lpstr>
      <vt:lpstr>“Affect-Flavoured Cognition / Cognition-Flavoured Affect”</vt:lpstr>
      <vt:lpstr>Conclusions</vt:lpstr>
      <vt:lpstr>Additional Note</vt:lpstr>
      <vt:lpstr>PowerPoint Presentation</vt:lpstr>
      <vt:lpstr>References</vt:lpstr>
      <vt:lpstr>References, contd</vt:lpstr>
      <vt:lpstr>References, contd</vt:lpstr>
      <vt:lpstr>References, contd</vt:lpstr>
    </vt:vector>
  </TitlesOfParts>
  <Company>The University of Birmingham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in Natural Language Processing:</dc:title>
  <dc:creator>School of Computer Science</dc:creator>
  <cp:lastModifiedBy>Saskia Barnden</cp:lastModifiedBy>
  <cp:revision>6247</cp:revision>
  <cp:lastPrinted>2022-08-12T08:42:21Z</cp:lastPrinted>
  <dcterms:created xsi:type="dcterms:W3CDTF">2004-04-07T10:56:43Z</dcterms:created>
  <dcterms:modified xsi:type="dcterms:W3CDTF">2024-10-14T16:08:30Z</dcterms:modified>
</cp:coreProperties>
</file>