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58" r:id="rId8"/>
    <p:sldId id="286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3/18/22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3/18/22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495" y="1520688"/>
            <a:ext cx="10227365" cy="1162878"/>
          </a:xfrm>
        </p:spPr>
        <p:txBody>
          <a:bodyPr/>
          <a:lstStyle/>
          <a:p>
            <a:r>
              <a:rPr lang="en-US" sz="5500" dirty="0"/>
              <a:t>Hawaii ColdFusion User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216426" y="2558730"/>
            <a:ext cx="7622518" cy="116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March 24</a:t>
            </a:r>
            <a:r>
              <a:rPr lang="en-US" baseline="30000" dirty="0"/>
              <a:t>th</a:t>
            </a:r>
            <a:r>
              <a:rPr lang="en-US" dirty="0"/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08113" y="1630017"/>
            <a:ext cx="8305535" cy="106348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Moving Legacy ColdFusion Applications to Modern CFML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89" y="2886324"/>
            <a:ext cx="6803136" cy="365760"/>
          </a:xfrm>
        </p:spPr>
        <p:txBody>
          <a:bodyPr/>
          <a:lstStyle/>
          <a:p>
            <a:r>
              <a:rPr lang="en-US" dirty="0"/>
              <a:t>With Mark Takata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0" y="119270"/>
            <a:ext cx="6803136" cy="2325756"/>
          </a:xfrm>
        </p:spPr>
        <p:txBody>
          <a:bodyPr/>
          <a:lstStyle/>
          <a:p>
            <a:r>
              <a:rPr lang="en-US" b="0" dirty="0"/>
              <a:t>Mark Takata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85" y="2612004"/>
            <a:ext cx="6803136" cy="365760"/>
          </a:xfrm>
        </p:spPr>
        <p:txBody>
          <a:bodyPr/>
          <a:lstStyle/>
          <a:p>
            <a:r>
              <a:rPr lang="en-US" dirty="0"/>
              <a:t>ColdFusion Technical Evangelist at Adobe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Mark Takata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 has been a developer for more than 20 years.</a:t>
            </a:r>
          </a:p>
          <a:p>
            <a:r>
              <a:rPr lang="en-US" dirty="0"/>
              <a:t>The first language he has learned was ColdFusion, followed by </a:t>
            </a:r>
            <a:r>
              <a:rPr lang="en-US" dirty="0" err="1"/>
              <a:t>javaScript</a:t>
            </a:r>
            <a:r>
              <a:rPr lang="en-US" dirty="0"/>
              <a:t> and then 11 more.</a:t>
            </a:r>
          </a:p>
          <a:p>
            <a:r>
              <a:rPr lang="en-US" dirty="0"/>
              <a:t>Also has professional experience in the realms of Graphic Design, UX, Technical Writing and Project Management.</a:t>
            </a:r>
          </a:p>
          <a:p>
            <a:r>
              <a:rPr lang="en-US" dirty="0"/>
              <a:t>His favorite ColdFusion tag is &lt;</a:t>
            </a:r>
            <a:r>
              <a:rPr lang="en-US" dirty="0" err="1"/>
              <a:t>CFMap</a:t>
            </a:r>
            <a:r>
              <a:rPr lang="en-US" dirty="0"/>
              <a:t>&gt;</a:t>
            </a:r>
          </a:p>
          <a:p>
            <a:r>
              <a:rPr lang="en-US" dirty="0"/>
              <a:t>He is married and live in West Sacramento, CA with a couple of adorable doggies and a cat.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E64F-5516-F041-8D01-1D734FFB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US" dirty="0"/>
              <a:t>Tonight’s Agenda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85BE7-C96B-C745-A894-9A78F762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AA051-8FBC-424B-89CA-987FBAAD5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585" y="1620078"/>
            <a:ext cx="8834937" cy="5438855"/>
          </a:xfrm>
        </p:spPr>
        <p:txBody>
          <a:bodyPr/>
          <a:lstStyle/>
          <a:p>
            <a:r>
              <a:rPr lang="en-US" dirty="0"/>
              <a:t>We’ve all seen old legacy code in our ColdFusion applications.</a:t>
            </a:r>
            <a:br>
              <a:rPr lang="en-US" dirty="0"/>
            </a:br>
            <a:r>
              <a:rPr lang="en-US" dirty="0"/>
              <a:t>How do you move that legacy code to modern CFML with easier maintenance and deployment, fewer bugs, and streamlined code?</a:t>
            </a:r>
          </a:p>
          <a:p>
            <a:r>
              <a:rPr lang="en-US" dirty="0"/>
              <a:t>Why Move to Modern CFML</a:t>
            </a:r>
          </a:p>
          <a:p>
            <a:r>
              <a:rPr lang="en-US" dirty="0"/>
              <a:t>Most of us understand that moving our legacy applications to modern CFML is smart.</a:t>
            </a:r>
          </a:p>
          <a:p>
            <a:pPr lvl="1"/>
            <a:r>
              <a:rPr lang="en-US" b="1" dirty="0"/>
              <a:t>Easier Maintenance</a:t>
            </a:r>
            <a:endParaRPr lang="en-US" dirty="0"/>
          </a:p>
          <a:p>
            <a:pPr lvl="1"/>
            <a:r>
              <a:rPr lang="en-US" b="1" dirty="0"/>
              <a:t>Rapid Deployment</a:t>
            </a:r>
            <a:endParaRPr lang="en-US" dirty="0"/>
          </a:p>
          <a:p>
            <a:pPr lvl="1"/>
            <a:r>
              <a:rPr lang="en-US" b="1" dirty="0"/>
              <a:t>Fewer Bugs</a:t>
            </a:r>
            <a:endParaRPr lang="en-US" dirty="0"/>
          </a:p>
          <a:p>
            <a:pPr lvl="1"/>
            <a:r>
              <a:rPr lang="en-US" b="1" dirty="0"/>
              <a:t>Modern, Responsive Front-End</a:t>
            </a:r>
            <a:endParaRPr lang="en-US" dirty="0"/>
          </a:p>
          <a:p>
            <a:r>
              <a:rPr lang="en-US" dirty="0"/>
              <a:t>Refactor</a:t>
            </a:r>
          </a:p>
          <a:p>
            <a:pPr lvl="1"/>
            <a:r>
              <a:rPr lang="en-US" dirty="0"/>
              <a:t>Refactoring consists of improving the internal structure of an existing program’s source code while preserving its external behavior.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1817" y="1828800"/>
            <a:ext cx="7504043" cy="2221992"/>
          </a:xfrm>
        </p:spPr>
        <p:txBody>
          <a:bodyPr/>
          <a:lstStyle/>
          <a:p>
            <a:r>
              <a:rPr lang="en-US" dirty="0"/>
              <a:t>After the meeting</a:t>
            </a:r>
            <a:br>
              <a:rPr lang="en-US" dirty="0"/>
            </a:br>
            <a:r>
              <a:rPr lang="en-US" dirty="0"/>
              <a:t>We will have Prizes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123" y="3428999"/>
            <a:ext cx="7513982" cy="1387029"/>
          </a:xfrm>
        </p:spPr>
        <p:txBody>
          <a:bodyPr/>
          <a:lstStyle/>
          <a:p>
            <a:r>
              <a:rPr lang="en-US" dirty="0"/>
              <a:t>Thanks for Coming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207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Trade Gothic LT Pro</vt:lpstr>
      <vt:lpstr>Trebuchet MS</vt:lpstr>
      <vt:lpstr>Office Theme</vt:lpstr>
      <vt:lpstr>Hawaii ColdFusion User Group </vt:lpstr>
      <vt:lpstr>Moving Legacy ColdFusion Applications to Modern CFML</vt:lpstr>
      <vt:lpstr>Mark Takata</vt:lpstr>
      <vt:lpstr>Mark Takata</vt:lpstr>
      <vt:lpstr>Tonight’s Agenda </vt:lpstr>
      <vt:lpstr>After the meeting We will have Prizes</vt:lpstr>
      <vt:lpstr>Thanks for Coming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ColdFusion User Group </dc:title>
  <dc:creator>John Barrett</dc:creator>
  <cp:lastModifiedBy>John Barrett</cp:lastModifiedBy>
  <cp:revision>4</cp:revision>
  <dcterms:created xsi:type="dcterms:W3CDTF">2022-03-18T05:27:50Z</dcterms:created>
  <dcterms:modified xsi:type="dcterms:W3CDTF">2022-03-18T22:57:08Z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