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8/25/23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August 25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08113" y="1630017"/>
            <a:ext cx="8305535" cy="1063487"/>
          </a:xfrm>
        </p:spPr>
        <p:txBody>
          <a:bodyPr>
            <a:normAutofit/>
          </a:bodyPr>
          <a:lstStyle/>
          <a:p>
            <a:r>
              <a:rPr lang="en-US" sz="4000" dirty="0"/>
              <a:t>Graph QL &amp; ColdFusion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Mark Takata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Mark Takata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dirty="0"/>
              <a:t>ColdFusion Technical Evangelist at Adobe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Mark Takata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 has been a developer for more than 20 years.</a:t>
            </a:r>
          </a:p>
          <a:p>
            <a:r>
              <a:rPr lang="en-US" dirty="0"/>
              <a:t>The first language he has learned was ColdFusion, followed by </a:t>
            </a:r>
            <a:r>
              <a:rPr lang="en-US" dirty="0" err="1"/>
              <a:t>javaScript</a:t>
            </a:r>
            <a:r>
              <a:rPr lang="en-US" dirty="0"/>
              <a:t> and then 11 more.</a:t>
            </a:r>
          </a:p>
          <a:p>
            <a:r>
              <a:rPr lang="en-US" dirty="0"/>
              <a:t>Also has professional experience in the realms of Graphic Design, UX, Technical Writing and Project Management.</a:t>
            </a:r>
          </a:p>
          <a:p>
            <a:r>
              <a:rPr lang="en-US" dirty="0"/>
              <a:t>His favorite ColdFusion tag is &lt;</a:t>
            </a:r>
            <a:r>
              <a:rPr lang="en-US" dirty="0" err="1"/>
              <a:t>CFMap</a:t>
            </a:r>
            <a:r>
              <a:rPr lang="en-US" dirty="0"/>
              <a:t>&gt;</a:t>
            </a:r>
          </a:p>
          <a:p>
            <a:r>
              <a:rPr lang="en-US" dirty="0"/>
              <a:t>He is married and live in West Sacramento, CA with a couple of adorable doggies and a cat.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106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Hawaii ColdFusion User Group </vt:lpstr>
      <vt:lpstr>Graph QL &amp; ColdFusion</vt:lpstr>
      <vt:lpstr>Mark Takata</vt:lpstr>
      <vt:lpstr>Mark Takata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5</cp:revision>
  <dcterms:created xsi:type="dcterms:W3CDTF">2022-03-18T05:27:50Z</dcterms:created>
  <dcterms:modified xsi:type="dcterms:W3CDTF">2023-08-25T16:46:57Z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