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7/28/23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July 28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9209" y="1630017"/>
            <a:ext cx="10306877" cy="10634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CF Scheduled Tasks: more than you may know, and should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Carlie </a:t>
            </a:r>
            <a:r>
              <a:rPr lang="en-US" dirty="0" err="1"/>
              <a:t>Arehart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Charlie </a:t>
            </a:r>
            <a:r>
              <a:rPr lang="en-US" b="0" dirty="0" err="1"/>
              <a:t>Arehart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/>
              <a:t>ColdFusion Technical Sever troubleshooter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Charlie </a:t>
            </a:r>
            <a:r>
              <a:rPr lang="en-US" b="0" dirty="0" err="1"/>
              <a:t>Arehart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Verdana" panose="020B0604030504040204" pitchFamily="34" charset="0"/>
              </a:rPr>
              <a:t>Independent Consultant</a:t>
            </a:r>
          </a:p>
          <a:p>
            <a:r>
              <a:rPr lang="en-US" b="0" i="0" u="none" strike="noStrike" dirty="0">
                <a:effectLst/>
                <a:latin typeface="Verdana" panose="020B0604030504040204" pitchFamily="34" charset="0"/>
              </a:rPr>
              <a:t>A veteran server troubleshooter with over 40 years experience in enterprise IT</a:t>
            </a:r>
            <a:r>
              <a:rPr lang="en-US" dirty="0"/>
              <a:t>.</a:t>
            </a:r>
          </a:p>
          <a:p>
            <a:r>
              <a:rPr lang="en-US" dirty="0"/>
              <a:t>Specializing in troubleshooting the ColdFusion Server</a:t>
            </a:r>
          </a:p>
          <a:p>
            <a:r>
              <a:rPr lang="en-US" dirty="0">
                <a:latin typeface="Verdana" panose="020B0604030504040204" pitchFamily="34" charset="0"/>
              </a:rPr>
              <a:t>L</a:t>
            </a:r>
            <a:r>
              <a:rPr lang="en-US" b="0" i="0" u="none" strike="noStrike" dirty="0">
                <a:effectLst/>
                <a:latin typeface="Verdana" panose="020B0604030504040204" pitchFamily="34" charset="0"/>
              </a:rPr>
              <a:t>ongtime contributor to the ColdFusion community</a:t>
            </a:r>
            <a:r>
              <a:rPr lang="en-US" dirty="0"/>
              <a:t>.</a:t>
            </a:r>
          </a:p>
          <a:p>
            <a:r>
              <a:rPr lang="en-US" dirty="0"/>
              <a:t>Manager of the Online ColdFusion User Group.</a:t>
            </a:r>
          </a:p>
          <a:p>
            <a:r>
              <a:rPr lang="en-US" dirty="0"/>
              <a:t>Speaker at many ColdFusion Conferences, such as CF Summit, CF Camp, and many more</a:t>
            </a:r>
          </a:p>
          <a:p>
            <a:r>
              <a:rPr lang="en-US" sz="1800" dirty="0">
                <a:effectLst/>
                <a:latin typeface="CIDFont+F1"/>
              </a:rPr>
              <a:t>Adobe Community Professional in ColdFusion</a:t>
            </a:r>
            <a:endParaRPr lang="en-US" dirty="0">
              <a:effectLst/>
            </a:endParaRPr>
          </a:p>
          <a:p>
            <a:r>
              <a:rPr lang="en-US"/>
              <a:t>Author </a:t>
            </a:r>
            <a:r>
              <a:rPr lang="en-US" dirty="0"/>
              <a:t>of many ColdFusion books, including the </a:t>
            </a:r>
            <a:r>
              <a:rPr lang="en-US" i="0" u="none" strike="noStrike" dirty="0">
                <a:effectLst/>
                <a:latin typeface="Amazon Ember"/>
              </a:rPr>
              <a:t>ColdFusion Web Application Construction Kit Series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110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Amazon Ember</vt:lpstr>
      <vt:lpstr>Arial</vt:lpstr>
      <vt:lpstr>Calibri</vt:lpstr>
      <vt:lpstr>CIDFont+F1</vt:lpstr>
      <vt:lpstr>Trade Gothic LT Pro</vt:lpstr>
      <vt:lpstr>Trebuchet MS</vt:lpstr>
      <vt:lpstr>Verdana</vt:lpstr>
      <vt:lpstr>Office Theme</vt:lpstr>
      <vt:lpstr>Hawaii ColdFusion User Group </vt:lpstr>
      <vt:lpstr>CF Scheduled Tasks: more than you may know, and should</vt:lpstr>
      <vt:lpstr>Charlie Arehart</vt:lpstr>
      <vt:lpstr>Charlie Arehart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11</cp:revision>
  <dcterms:created xsi:type="dcterms:W3CDTF">2022-03-18T05:27:50Z</dcterms:created>
  <dcterms:modified xsi:type="dcterms:W3CDTF">2023-07-28T18:17:20Z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