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58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6/19/23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6/19/23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495" y="1520688"/>
            <a:ext cx="10227365" cy="1162878"/>
          </a:xfrm>
        </p:spPr>
        <p:txBody>
          <a:bodyPr/>
          <a:lstStyle/>
          <a:p>
            <a:r>
              <a:rPr lang="en-US" sz="5500" dirty="0"/>
              <a:t>Hawaii ColdFusion User Group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216426" y="2558730"/>
            <a:ext cx="7622518" cy="11628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June 23</a:t>
            </a:r>
            <a:r>
              <a:rPr lang="en-US" baseline="30000" dirty="0"/>
              <a:t>rd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308113" y="1630017"/>
            <a:ext cx="8305535" cy="1063487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ColdFusion 2023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589" y="2886324"/>
            <a:ext cx="6803136" cy="365760"/>
          </a:xfrm>
        </p:spPr>
        <p:txBody>
          <a:bodyPr/>
          <a:lstStyle/>
          <a:p>
            <a:r>
              <a:rPr lang="en-US" dirty="0"/>
              <a:t>With Mark Takata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0" y="119270"/>
            <a:ext cx="6803136" cy="2325756"/>
          </a:xfrm>
        </p:spPr>
        <p:txBody>
          <a:bodyPr/>
          <a:lstStyle/>
          <a:p>
            <a:r>
              <a:rPr lang="en-US" b="0" dirty="0"/>
              <a:t>Mark Takata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685" y="2612004"/>
            <a:ext cx="6803136" cy="365760"/>
          </a:xfrm>
        </p:spPr>
        <p:txBody>
          <a:bodyPr/>
          <a:lstStyle/>
          <a:p>
            <a:r>
              <a:rPr lang="en-US" dirty="0"/>
              <a:t>ColdFusion Technical Evangelist at Adobe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Mark Takata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 has been a developer for more than 20 years.</a:t>
            </a:r>
          </a:p>
          <a:p>
            <a:r>
              <a:rPr lang="en-US" dirty="0"/>
              <a:t>The first language he has learned was ColdFusion, followed by </a:t>
            </a:r>
            <a:r>
              <a:rPr lang="en-US" dirty="0" err="1"/>
              <a:t>javaScript</a:t>
            </a:r>
            <a:r>
              <a:rPr lang="en-US" dirty="0"/>
              <a:t> and then 11 more.</a:t>
            </a:r>
          </a:p>
          <a:p>
            <a:r>
              <a:rPr lang="en-US" dirty="0"/>
              <a:t>Also has professional experience in the realms of Graphic Design, UX, Technical Writing and Project Management.</a:t>
            </a:r>
          </a:p>
          <a:p>
            <a:r>
              <a:rPr lang="en-US" dirty="0"/>
              <a:t>His favorite ColdFusion tag is &lt;</a:t>
            </a:r>
            <a:r>
              <a:rPr lang="en-US" dirty="0" err="1"/>
              <a:t>CFMap</a:t>
            </a:r>
            <a:r>
              <a:rPr lang="en-US" dirty="0"/>
              <a:t>&gt;</a:t>
            </a:r>
          </a:p>
          <a:p>
            <a:r>
              <a:rPr lang="en-US" dirty="0"/>
              <a:t>He is married and live in West Sacramento, CA with a couple of adorable doggies and a cat.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123" y="3428999"/>
            <a:ext cx="7513982" cy="1387029"/>
          </a:xfrm>
        </p:spPr>
        <p:txBody>
          <a:bodyPr/>
          <a:lstStyle/>
          <a:p>
            <a:r>
              <a:rPr lang="en-US" dirty="0"/>
              <a:t>Thanks for Coming 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106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LT Pro</vt:lpstr>
      <vt:lpstr>Trebuchet MS</vt:lpstr>
      <vt:lpstr>Office Theme</vt:lpstr>
      <vt:lpstr>Hawaii ColdFusion User Group </vt:lpstr>
      <vt:lpstr>Introduction to ColdFusion 2023</vt:lpstr>
      <vt:lpstr>Mark Takata</vt:lpstr>
      <vt:lpstr>Mark Takata</vt:lpstr>
      <vt:lpstr>Thanks for Coming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Hawaii ColdFusion User Group </dc:title>
  <dc:creator>John Barrett</dc:creator>
  <cp:lastModifiedBy>John Barrett</cp:lastModifiedBy>
  <cp:revision>5</cp:revision>
  <dcterms:created xsi:type="dcterms:W3CDTF">2022-03-18T05:27:50Z</dcterms:created>
  <dcterms:modified xsi:type="dcterms:W3CDTF">2023-06-19T23:18:06Z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