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0" r:id="rId7"/>
    <p:sldId id="258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11/23/23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11/23/23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495" y="1520688"/>
            <a:ext cx="10227365" cy="1162878"/>
          </a:xfrm>
        </p:spPr>
        <p:txBody>
          <a:bodyPr/>
          <a:lstStyle/>
          <a:p>
            <a:r>
              <a:rPr lang="en-US" sz="5500" dirty="0"/>
              <a:t>Hawaii ColdFusion User Group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2216426" y="2558730"/>
            <a:ext cx="7622518" cy="11628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November 24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308113" y="1630017"/>
            <a:ext cx="8305535" cy="1063487"/>
          </a:xfrm>
        </p:spPr>
        <p:txBody>
          <a:bodyPr>
            <a:normAutofit/>
          </a:bodyPr>
          <a:lstStyle/>
          <a:p>
            <a:r>
              <a:rPr lang="en-US" sz="4000" dirty="0"/>
              <a:t>Inertia JS and ColdFusion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589" y="2886324"/>
            <a:ext cx="6803136" cy="365760"/>
          </a:xfrm>
        </p:spPr>
        <p:txBody>
          <a:bodyPr/>
          <a:lstStyle/>
          <a:p>
            <a:r>
              <a:rPr lang="en-US" dirty="0"/>
              <a:t>With Eric Peterson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00" y="119270"/>
            <a:ext cx="6803136" cy="2325756"/>
          </a:xfrm>
        </p:spPr>
        <p:txBody>
          <a:bodyPr/>
          <a:lstStyle/>
          <a:p>
            <a:r>
              <a:rPr lang="en-US" b="0" dirty="0"/>
              <a:t>Eric Peterson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685" y="2612004"/>
            <a:ext cx="6803136" cy="365760"/>
          </a:xfrm>
        </p:spPr>
        <p:txBody>
          <a:bodyPr/>
          <a:lstStyle/>
          <a:p>
            <a:r>
              <a:rPr lang="en-US" dirty="0">
                <a:latin typeface="-apple-system"/>
              </a:rPr>
              <a:t>ColdFusion developer at </a:t>
            </a:r>
            <a:r>
              <a:rPr lang="en-US" dirty="0" err="1">
                <a:latin typeface="-apple-system"/>
              </a:rPr>
              <a:t>Ortus</a:t>
            </a:r>
            <a:r>
              <a:rPr lang="en-US" dirty="0">
                <a:latin typeface="-apple-system"/>
              </a:rPr>
              <a:t> Solutions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Eric Peterson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6"/>
            <a:ext cx="6718300" cy="3115580"/>
          </a:xfrm>
        </p:spPr>
        <p:txBody>
          <a:bodyPr/>
          <a:lstStyle/>
          <a:p>
            <a:r>
              <a:rPr lang="en-US" sz="1800" dirty="0"/>
              <a:t>Is a CFML and JavaScript developer for </a:t>
            </a:r>
            <a:r>
              <a:rPr lang="en-US" sz="1800" dirty="0" err="1"/>
              <a:t>Ortus</a:t>
            </a:r>
            <a:r>
              <a:rPr lang="en-US" sz="1800" dirty="0"/>
              <a:t> Solutions.</a:t>
            </a:r>
          </a:p>
          <a:p>
            <a:r>
              <a:rPr lang="en-US" sz="1800" dirty="0">
                <a:latin typeface="-apple-system"/>
              </a:rPr>
              <a:t>Went to the University of Utah and received his degree in Information Systems</a:t>
            </a:r>
            <a:r>
              <a:rPr lang="en-US" sz="1800" dirty="0"/>
              <a:t>.</a:t>
            </a:r>
          </a:p>
          <a:p>
            <a:r>
              <a:rPr lang="en-US" sz="1800" dirty="0"/>
              <a:t>Started programming in 2012 with CFML</a:t>
            </a:r>
            <a:endParaRPr lang="en-US" sz="1800" i="0" u="none" strike="noStrike" dirty="0">
              <a:effectLst/>
              <a:latin typeface="Poppins" pitchFamily="2" charset="77"/>
            </a:endParaRPr>
          </a:p>
          <a:p>
            <a:r>
              <a:rPr lang="en-US" sz="1800" b="0" i="0" u="none" strike="noStrike" dirty="0">
                <a:effectLst/>
                <a:latin typeface="Poppins" panose="020B0604020202020204" pitchFamily="34" charset="0"/>
              </a:rPr>
              <a:t>Maintains </a:t>
            </a:r>
            <a:r>
              <a:rPr lang="en-US" sz="1800" b="0" i="0" u="none" strike="noStrike" dirty="0" err="1">
                <a:effectLst/>
                <a:latin typeface="Poppins" panose="020B0604020202020204" pitchFamily="34" charset="0"/>
              </a:rPr>
              <a:t>ColdBox</a:t>
            </a:r>
            <a:r>
              <a:rPr lang="en-US" sz="1800" b="0" i="0" u="none" strike="noStrike" dirty="0">
                <a:effectLst/>
                <a:latin typeface="Poppins" panose="020B0604020202020204" pitchFamily="34" charset="0"/>
              </a:rPr>
              <a:t> Elixir and prolific modules on </a:t>
            </a:r>
            <a:r>
              <a:rPr lang="en-US" sz="1800" b="0" i="0" u="none" strike="noStrike" dirty="0" err="1">
                <a:effectLst/>
                <a:latin typeface="Poppins" panose="020B0604020202020204" pitchFamily="34" charset="0"/>
              </a:rPr>
              <a:t>Forgebox.io</a:t>
            </a:r>
            <a:endParaRPr lang="en-US" sz="1800" b="0" i="0" u="none" strike="noStrike" dirty="0">
              <a:effectLst/>
              <a:latin typeface="Poppins" panose="020B0604020202020204" pitchFamily="34" charset="0"/>
            </a:endParaRPr>
          </a:p>
          <a:p>
            <a:r>
              <a:rPr lang="en-US" sz="1800" dirty="0">
                <a:latin typeface="Poppins" panose="020B0604020202020204" pitchFamily="34" charset="0"/>
              </a:rPr>
              <a:t>Loves creating tools for modern CFML</a:t>
            </a:r>
          </a:p>
          <a:p>
            <a:r>
              <a:rPr lang="en-US" sz="1800" b="0" i="0" u="none" strike="noStrike" dirty="0">
                <a:effectLst/>
                <a:latin typeface="Poppins" panose="020B0604020202020204" pitchFamily="34" charset="0"/>
              </a:rPr>
              <a:t>Enjoys to </a:t>
            </a:r>
            <a:r>
              <a:rPr lang="en-US" sz="1800" dirty="0">
                <a:latin typeface="Poppins" panose="020B0604020202020204" pitchFamily="34" charset="0"/>
              </a:rPr>
              <a:t>participate in theater, musicals and to spend time with his wife and two boys.</a:t>
            </a:r>
            <a:endParaRPr lang="en-US" sz="1800" b="0" i="0" u="none" strike="noStrike" dirty="0"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2123" y="3428999"/>
            <a:ext cx="7513982" cy="1387029"/>
          </a:xfrm>
        </p:spPr>
        <p:txBody>
          <a:bodyPr/>
          <a:lstStyle/>
          <a:p>
            <a:r>
              <a:rPr lang="en-US" dirty="0"/>
              <a:t>Thanks for Coming 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95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Poppins</vt:lpstr>
      <vt:lpstr>Trade Gothic LT Pro</vt:lpstr>
      <vt:lpstr>Trebuchet MS</vt:lpstr>
      <vt:lpstr>Office Theme</vt:lpstr>
      <vt:lpstr>Hawaii ColdFusion User Group </vt:lpstr>
      <vt:lpstr>Inertia JS and ColdFusion</vt:lpstr>
      <vt:lpstr>Eric Peterson</vt:lpstr>
      <vt:lpstr>Eric Peterson</vt:lpstr>
      <vt:lpstr>Thanks for Coming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Hawaii ColdFusion User Group </dc:title>
  <dc:creator>John Barrett</dc:creator>
  <cp:lastModifiedBy>John Barrett</cp:lastModifiedBy>
  <cp:revision>11</cp:revision>
  <dcterms:created xsi:type="dcterms:W3CDTF">2022-03-18T05:27:50Z</dcterms:created>
  <dcterms:modified xsi:type="dcterms:W3CDTF">2023-11-23T23:24:36Z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