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9/29/23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9/29/23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8495" y="1520688"/>
            <a:ext cx="10227365" cy="1162878"/>
          </a:xfrm>
        </p:spPr>
        <p:txBody>
          <a:bodyPr/>
          <a:lstStyle/>
          <a:p>
            <a:r>
              <a:rPr lang="en-US" sz="5500" dirty="0"/>
              <a:t>Hawaii ColdFusion User Group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0800000" flipV="1">
            <a:off x="2216426" y="2558730"/>
            <a:ext cx="7622518" cy="116287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September 29</a:t>
            </a:r>
            <a:r>
              <a:rPr lang="en-US" baseline="30000" dirty="0"/>
              <a:t>th</a:t>
            </a:r>
            <a:r>
              <a:rPr lang="en-US" dirty="0"/>
              <a:t>, 2023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08113" y="1630017"/>
            <a:ext cx="8305535" cy="1063487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OOP &amp; ColdFusion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589" y="2886324"/>
            <a:ext cx="6803136" cy="365760"/>
          </a:xfrm>
        </p:spPr>
        <p:txBody>
          <a:bodyPr/>
          <a:lstStyle/>
          <a:p>
            <a:r>
              <a:rPr lang="en-US" dirty="0"/>
              <a:t>With Nolan </a:t>
            </a:r>
            <a:r>
              <a:rPr lang="en-US" dirty="0" err="1"/>
              <a:t>Erck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0" y="119270"/>
            <a:ext cx="6803136" cy="2325756"/>
          </a:xfrm>
        </p:spPr>
        <p:txBody>
          <a:bodyPr/>
          <a:lstStyle/>
          <a:p>
            <a:r>
              <a:rPr lang="en-US" b="0" dirty="0"/>
              <a:t>Nolan </a:t>
            </a:r>
            <a:r>
              <a:rPr lang="en-US" b="0" dirty="0" err="1"/>
              <a:t>Erck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685" y="2612004"/>
            <a:ext cx="6803136" cy="365760"/>
          </a:xfrm>
        </p:spPr>
        <p:txBody>
          <a:bodyPr/>
          <a:lstStyle/>
          <a:p>
            <a:r>
              <a:rPr lang="en-US" b="0" i="0" u="none" strike="noStrike" dirty="0">
                <a:effectLst/>
                <a:latin typeface="-apple-system"/>
              </a:rPr>
              <a:t>Owner and Director at South of Shasta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Nolan </a:t>
            </a:r>
            <a:r>
              <a:rPr lang="en-US" b="0" dirty="0" err="1"/>
              <a:t>Erck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6"/>
            <a:ext cx="6718300" cy="3115580"/>
          </a:xfrm>
        </p:spPr>
        <p:txBody>
          <a:bodyPr/>
          <a:lstStyle/>
          <a:p>
            <a:r>
              <a:rPr lang="en-US" sz="1800" dirty="0"/>
              <a:t>He has been a developer for more than 20 years.</a:t>
            </a:r>
          </a:p>
          <a:p>
            <a:r>
              <a:rPr lang="en-US" sz="1800" b="0" i="0" u="none" strike="noStrike" dirty="0">
                <a:effectLst/>
                <a:latin typeface="-apple-system"/>
              </a:rPr>
              <a:t>Owner and Director at South of Shasta</a:t>
            </a:r>
            <a:r>
              <a:rPr lang="en-US" sz="1800" dirty="0"/>
              <a:t>.</a:t>
            </a:r>
          </a:p>
          <a:p>
            <a:r>
              <a:rPr lang="en-US" sz="1800" dirty="0"/>
              <a:t>Run</a:t>
            </a:r>
            <a:r>
              <a:rPr lang="en-US" sz="1800" dirty="0">
                <a:latin typeface="Poppins" pitchFamily="2" charset="77"/>
              </a:rPr>
              <a:t>s </a:t>
            </a:r>
            <a:r>
              <a:rPr lang="en-US" sz="1800" i="0" u="none" strike="noStrike" dirty="0">
                <a:effectLst/>
                <a:latin typeface="Poppins" pitchFamily="2" charset="77"/>
              </a:rPr>
              <a:t> the Sac Interactive </a:t>
            </a:r>
            <a:r>
              <a:rPr lang="en-US" sz="1800" b="0" i="0" u="none" strike="noStrike" dirty="0">
                <a:effectLst/>
                <a:latin typeface="-apple-system"/>
              </a:rPr>
              <a:t>User Group</a:t>
            </a:r>
            <a:endParaRPr lang="en-US" sz="1800" i="0" u="none" strike="noStrike" dirty="0">
              <a:effectLst/>
              <a:latin typeface="Poppins" pitchFamily="2" charset="77"/>
            </a:endParaRPr>
          </a:p>
          <a:p>
            <a:r>
              <a:rPr lang="en-US" sz="1800" dirty="0">
                <a:latin typeface="Poppins" panose="020B0604020202020204" pitchFamily="34" charset="0"/>
              </a:rPr>
              <a:t>Lives in </a:t>
            </a:r>
            <a:r>
              <a:rPr lang="en-US" sz="1800" b="0" i="0" u="none" strike="noStrike" dirty="0">
                <a:effectLst/>
                <a:latin typeface="-apple-system"/>
              </a:rPr>
              <a:t>Sacramento, California</a:t>
            </a:r>
          </a:p>
          <a:p>
            <a:r>
              <a:rPr lang="en-US" sz="1800" dirty="0">
                <a:latin typeface="-apple-system"/>
              </a:rPr>
              <a:t>Speaks at Many ColdFusion Conferences, including CF Summit</a:t>
            </a:r>
          </a:p>
          <a:p>
            <a:r>
              <a:rPr lang="en-US" sz="1800" i="0" u="none" strike="noStrike" dirty="0">
                <a:effectLst/>
                <a:latin typeface="-apple-system"/>
              </a:rPr>
              <a:t>When not developing software he is working  on </a:t>
            </a:r>
            <a:r>
              <a:rPr lang="en-US" sz="1800" i="0" u="none" strike="noStrike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several music projects.</a:t>
            </a:r>
            <a:endParaRPr lang="en-US" sz="1800" i="0" u="none" strike="noStrike" dirty="0">
              <a:effectLst/>
              <a:latin typeface="Poppins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2123" y="3428999"/>
            <a:ext cx="7513982" cy="1387029"/>
          </a:xfrm>
        </p:spPr>
        <p:txBody>
          <a:bodyPr/>
          <a:lstStyle/>
          <a:p>
            <a:r>
              <a:rPr lang="en-US" dirty="0"/>
              <a:t>Thanks for Coming Out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968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85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Helvetica Neue</vt:lpstr>
      <vt:lpstr>Poppins</vt:lpstr>
      <vt:lpstr>Trade Gothic LT Pro</vt:lpstr>
      <vt:lpstr>Trebuchet MS</vt:lpstr>
      <vt:lpstr>Office Theme</vt:lpstr>
      <vt:lpstr>Hawaii ColdFusion User Group </vt:lpstr>
      <vt:lpstr>Introduction to OOP &amp; ColdFusion</vt:lpstr>
      <vt:lpstr>Nolan Erck</vt:lpstr>
      <vt:lpstr>Nolan Erck</vt:lpstr>
      <vt:lpstr>Thanks for Coming 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Hawaii ColdFusion User Group </dc:title>
  <dc:creator>John Barrett</dc:creator>
  <cp:lastModifiedBy>John Barrett</cp:lastModifiedBy>
  <cp:revision>8</cp:revision>
  <dcterms:created xsi:type="dcterms:W3CDTF">2022-03-18T05:27:50Z</dcterms:created>
  <dcterms:modified xsi:type="dcterms:W3CDTF">2023-09-29T19:45:28Z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